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66" r:id="rId3"/>
  </p:sldIdLst>
  <p:sldSz cx="12192000" cy="6858000" type="screen16x9"/>
  <p:notesSz cx="7103745" cy="10234295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1" userDrawn="1">
          <p15:clr>
            <a:srgbClr val="A4A3A4"/>
          </p15:clr>
        </p15:guide>
        <p15:guide id="2" pos="38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8496B0"/>
    <a:srgbClr val="BCBCBC"/>
    <a:srgbClr val="005F5B"/>
    <a:srgbClr val="9CB26E"/>
    <a:srgbClr val="DEA364"/>
    <a:srgbClr val="B2B2B2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91"/>
        <p:guide pos="389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4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1048946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47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1048948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40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41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942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943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44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KSO_Shape"/>
          <p:cNvSpPr/>
          <p:nvPr userDrawn="1"/>
        </p:nvSpPr>
        <p:spPr>
          <a:xfrm rot="7381019">
            <a:off x="10695305" y="5648960"/>
            <a:ext cx="191770" cy="24828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48701" name="KSO_Shape"/>
          <p:cNvSpPr/>
          <p:nvPr userDrawn="1"/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48702" name="KSO_Shape"/>
          <p:cNvSpPr/>
          <p:nvPr userDrawn="1"/>
        </p:nvSpPr>
        <p:spPr>
          <a:xfrm rot="11738950">
            <a:off x="11517313" y="50371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48704" name="标题 3"/>
          <p:cNvSpPr>
            <a:spLocks noGrp="1"/>
          </p:cNvSpPr>
          <p:nvPr>
            <p:ph type="ctrTitle"/>
          </p:nvPr>
        </p:nvSpPr>
        <p:spPr>
          <a:xfrm>
            <a:off x="631099" y="3068972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048705" name="副标题 4"/>
          <p:cNvSpPr>
            <a:spLocks noGrp="1"/>
          </p:cNvSpPr>
          <p:nvPr>
            <p:ph type="subTitle" idx="1"/>
          </p:nvPr>
        </p:nvSpPr>
        <p:spPr>
          <a:xfrm>
            <a:off x="2749459" y="4142423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04870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0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0" name="Google Shape;60;p13"/>
          <p:cNvGrpSpPr/>
          <p:nvPr userDrawn="1"/>
        </p:nvGrpSpPr>
        <p:grpSpPr>
          <a:xfrm>
            <a:off x="1905" y="4026535"/>
            <a:ext cx="9869805" cy="506095"/>
            <a:chOff x="-793250" y="464143"/>
            <a:chExt cx="5481400" cy="506060"/>
          </a:xfrm>
        </p:grpSpPr>
        <p:sp>
          <p:nvSpPr>
            <p:cNvPr id="61" name="Google Shape;61;p13"/>
            <p:cNvSpPr/>
            <p:nvPr>
              <p:custDataLst>
                <p:tags r:id="rId2"/>
              </p:custDataLst>
            </p:nvPr>
          </p:nvSpPr>
          <p:spPr>
            <a:xfrm>
              <a:off x="-793250" y="539498"/>
              <a:ext cx="5438426" cy="430705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rgbClr val="EA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13"/>
            <p:cNvSpPr/>
            <p:nvPr>
              <p:custDataLst>
                <p:tags r:id="rId3"/>
              </p:custDataLst>
            </p:nvPr>
          </p:nvSpPr>
          <p:spPr>
            <a:xfrm>
              <a:off x="4635251" y="464143"/>
              <a:ext cx="52899" cy="9143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rgbClr val="EAE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" name="Google Shape;63;p13"/>
          <p:cNvGrpSpPr/>
          <p:nvPr userDrawn="1"/>
        </p:nvGrpSpPr>
        <p:grpSpPr>
          <a:xfrm>
            <a:off x="0" y="4323080"/>
            <a:ext cx="10879454" cy="367029"/>
            <a:chOff x="-664689" y="760856"/>
            <a:chExt cx="5853709" cy="367312"/>
          </a:xfrm>
        </p:grpSpPr>
        <p:sp>
          <p:nvSpPr>
            <p:cNvPr id="64" name="Google Shape;64;p13"/>
            <p:cNvSpPr/>
            <p:nvPr>
              <p:custDataLst>
                <p:tags r:id="rId4"/>
              </p:custDataLst>
            </p:nvPr>
          </p:nvSpPr>
          <p:spPr>
            <a:xfrm>
              <a:off x="-664689" y="795812"/>
              <a:ext cx="5840326" cy="332356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rgbClr val="2DA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13"/>
            <p:cNvSpPr/>
            <p:nvPr>
              <p:custDataLst>
                <p:tags r:id="rId5"/>
              </p:custDataLst>
            </p:nvPr>
          </p:nvSpPr>
          <p:spPr>
            <a:xfrm>
              <a:off x="5142896" y="760856"/>
              <a:ext cx="46124" cy="76259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rgbClr val="2DA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4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925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926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927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928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929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930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048931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4893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048933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48934" name="标题 15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48935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048936" name="日期占位符 6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37" name="页脚占位符 7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38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B64651-DA25-460D-BF03-D6AB3999D7B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37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38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39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40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41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4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4884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104884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04884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84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84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4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26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27" name="KSO_Shape"/>
          <p:cNvSpPr/>
          <p:nvPr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28" name="KSO_Shape"/>
          <p:cNvSpPr/>
          <p:nvPr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29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30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31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48832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4883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3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48822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23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24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fld id="{17C96AB1-0E46-4C84-8EC2-FBFBFFDCFA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6"/>
          <p:cNvSpPr>
            <a:spLocks noGrp="1"/>
          </p:cNvSpPr>
          <p:nvPr>
            <p:ph type="title"/>
          </p:nvPr>
        </p:nvSpPr>
        <p:spPr>
          <a:xfrm>
            <a:off x="173355" y="77470"/>
            <a:ext cx="9174480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48587" name="内容占位符 17"/>
          <p:cNvSpPr>
            <a:spLocks noGrp="1"/>
          </p:cNvSpPr>
          <p:nvPr>
            <p:ph idx="1"/>
          </p:nvPr>
        </p:nvSpPr>
        <p:spPr>
          <a:xfrm>
            <a:off x="877515" y="1708308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4858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" name="组合 0"/>
          <p:cNvGrpSpPr/>
          <p:nvPr userDrawn="1"/>
        </p:nvGrpSpPr>
        <p:grpSpPr>
          <a:xfrm>
            <a:off x="109220" y="362585"/>
            <a:ext cx="12012295" cy="368300"/>
            <a:chOff x="172" y="571"/>
            <a:chExt cx="18917" cy="580"/>
          </a:xfrm>
        </p:grpSpPr>
        <p:sp>
          <p:nvSpPr>
            <p:cNvPr id="62" name="Google Shape;62;p13"/>
            <p:cNvSpPr/>
            <p:nvPr userDrawn="1">
              <p:custDataLst>
                <p:tags r:id="rId2"/>
              </p:custDataLst>
            </p:nvPr>
          </p:nvSpPr>
          <p:spPr>
            <a:xfrm>
              <a:off x="18013" y="575"/>
              <a:ext cx="120" cy="120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" name="直接连接符 1"/>
            <p:cNvCxnSpPr/>
            <p:nvPr userDrawn="1">
              <p:custDataLst>
                <p:tags r:id="rId3"/>
              </p:custDataLst>
            </p:nvPr>
          </p:nvCxnSpPr>
          <p:spPr>
            <a:xfrm flipH="1">
              <a:off x="172" y="1001"/>
              <a:ext cx="17633" cy="29"/>
            </a:xfrm>
            <a:prstGeom prst="line">
              <a:avLst/>
            </a:prstGeom>
            <a:ln w="2222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 userDrawn="1">
              <p:custDataLst>
                <p:tags r:id="rId4"/>
              </p:custDataLst>
            </p:nvPr>
          </p:nvCxnSpPr>
          <p:spPr>
            <a:xfrm flipH="1">
              <a:off x="172" y="1135"/>
              <a:ext cx="17861" cy="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 userDrawn="1">
              <p:custDataLst>
                <p:tags r:id="rId5"/>
              </p:custDataLst>
            </p:nvPr>
          </p:nvCxnSpPr>
          <p:spPr>
            <a:xfrm flipV="1">
              <a:off x="18013" y="825"/>
              <a:ext cx="228" cy="3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 userDrawn="1">
              <p:custDataLst>
                <p:tags r:id="rId6"/>
              </p:custDataLst>
            </p:nvPr>
          </p:nvCxnSpPr>
          <p:spPr>
            <a:xfrm>
              <a:off x="18241" y="834"/>
              <a:ext cx="782" cy="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Google Shape;62;p13"/>
            <p:cNvSpPr/>
            <p:nvPr userDrawn="1">
              <p:custDataLst>
                <p:tags r:id="rId7"/>
              </p:custDataLst>
            </p:nvPr>
          </p:nvSpPr>
          <p:spPr>
            <a:xfrm>
              <a:off x="18969" y="770"/>
              <a:ext cx="120" cy="120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/>
            </a:p>
          </p:txBody>
        </p:sp>
        <p:cxnSp>
          <p:nvCxnSpPr>
            <p:cNvPr id="7" name="直接连接符 6"/>
            <p:cNvCxnSpPr/>
            <p:nvPr>
              <p:custDataLst>
                <p:tags r:id="rId8"/>
              </p:custDataLst>
            </p:nvPr>
          </p:nvCxnSpPr>
          <p:spPr>
            <a:xfrm flipV="1">
              <a:off x="17805" y="627"/>
              <a:ext cx="255" cy="36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 userDrawn="1">
              <p:custDataLst>
                <p:tags r:id="rId9"/>
              </p:custDataLst>
            </p:nvPr>
          </p:nvSpPr>
          <p:spPr>
            <a:xfrm>
              <a:off x="14103" y="571"/>
              <a:ext cx="377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ACEMicrosystem Co,Ltd 2023-2033</a:t>
              </a:r>
              <a:endParaRPr lang="en-US" altLang="zh-CN" sz="1000"/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11371580" y="6218555"/>
            <a:ext cx="614680" cy="398780"/>
            <a:chOff x="17908" y="9793"/>
            <a:chExt cx="968" cy="628"/>
          </a:xfrm>
        </p:grpSpPr>
        <p:sp>
          <p:nvSpPr>
            <p:cNvPr id="12" name="KSO_Shape"/>
            <p:cNvSpPr/>
            <p:nvPr userDrawn="1"/>
          </p:nvSpPr>
          <p:spPr>
            <a:xfrm rot="5400000">
              <a:off x="17791" y="9912"/>
              <a:ext cx="627" cy="392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noProof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KSO_Shape"/>
            <p:cNvSpPr/>
            <p:nvPr userDrawn="1"/>
          </p:nvSpPr>
          <p:spPr>
            <a:xfrm rot="5400000">
              <a:off x="18153" y="9940"/>
              <a:ext cx="626" cy="332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noProof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KSO_Shape"/>
            <p:cNvSpPr/>
            <p:nvPr userDrawn="1"/>
          </p:nvSpPr>
          <p:spPr>
            <a:xfrm rot="5400000">
              <a:off x="18416" y="9960"/>
              <a:ext cx="626" cy="294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noProof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ssion页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6"/>
          <p:cNvSpPr>
            <a:spLocks noGrp="1"/>
          </p:cNvSpPr>
          <p:nvPr>
            <p:ph type="title"/>
          </p:nvPr>
        </p:nvSpPr>
        <p:spPr>
          <a:xfrm>
            <a:off x="173355" y="77470"/>
            <a:ext cx="9174480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48587" name="内容占位符 17"/>
          <p:cNvSpPr>
            <a:spLocks noGrp="1"/>
          </p:cNvSpPr>
          <p:nvPr>
            <p:ph idx="1"/>
          </p:nvPr>
        </p:nvSpPr>
        <p:spPr>
          <a:xfrm>
            <a:off x="877515" y="1708308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4858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1580" y="6218555"/>
            <a:ext cx="614680" cy="398780"/>
            <a:chOff x="17908" y="9793"/>
            <a:chExt cx="968" cy="628"/>
          </a:xfrm>
        </p:grpSpPr>
        <p:sp>
          <p:nvSpPr>
            <p:cNvPr id="12" name="KSO_Shape"/>
            <p:cNvSpPr/>
            <p:nvPr userDrawn="1"/>
          </p:nvSpPr>
          <p:spPr>
            <a:xfrm rot="5400000">
              <a:off x="17791" y="9912"/>
              <a:ext cx="627" cy="392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noProof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KSO_Shape"/>
            <p:cNvSpPr/>
            <p:nvPr userDrawn="1"/>
          </p:nvSpPr>
          <p:spPr>
            <a:xfrm rot="5400000">
              <a:off x="18153" y="9940"/>
              <a:ext cx="626" cy="332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noProof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KSO_Shape"/>
            <p:cNvSpPr/>
            <p:nvPr userDrawn="1"/>
          </p:nvSpPr>
          <p:spPr>
            <a:xfrm rot="5400000">
              <a:off x="18416" y="9960"/>
              <a:ext cx="626" cy="294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noProof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 userDrawn="1">
            <p:custDataLst>
              <p:tags r:id="rId2"/>
            </p:custDataLst>
          </p:nvPr>
        </p:nvSpPr>
        <p:spPr>
          <a:xfrm>
            <a:off x="10876280" y="290195"/>
            <a:ext cx="135255" cy="58572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Intro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内容占位符 17"/>
          <p:cNvSpPr>
            <a:spLocks noGrp="1"/>
          </p:cNvSpPr>
          <p:nvPr>
            <p:ph idx="1"/>
          </p:nvPr>
        </p:nvSpPr>
        <p:spPr>
          <a:xfrm>
            <a:off x="877515" y="1708308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4858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805180" y="96520"/>
            <a:ext cx="723265" cy="527685"/>
            <a:chOff x="17908" y="9793"/>
            <a:chExt cx="968" cy="628"/>
          </a:xfrm>
        </p:grpSpPr>
        <p:sp>
          <p:nvSpPr>
            <p:cNvPr id="12" name="KSO_Shape"/>
            <p:cNvSpPr/>
            <p:nvPr userDrawn="1"/>
          </p:nvSpPr>
          <p:spPr>
            <a:xfrm rot="5400000">
              <a:off x="17791" y="9912"/>
              <a:ext cx="627" cy="392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noProof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KSO_Shape"/>
            <p:cNvSpPr/>
            <p:nvPr userDrawn="1"/>
          </p:nvSpPr>
          <p:spPr>
            <a:xfrm rot="5400000">
              <a:off x="18153" y="9940"/>
              <a:ext cx="626" cy="332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noProof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KSO_Shape"/>
            <p:cNvSpPr/>
            <p:nvPr userDrawn="1"/>
          </p:nvSpPr>
          <p:spPr>
            <a:xfrm rot="5400000">
              <a:off x="18416" y="9960"/>
              <a:ext cx="626" cy="294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zh-CN" altLang="en-US" noProof="1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1" name="矩形 20"/>
          <p:cNvSpPr/>
          <p:nvPr userDrawn="1">
            <p:custDataLst>
              <p:tags r:id="rId2"/>
            </p:custDataLst>
          </p:nvPr>
        </p:nvSpPr>
        <p:spPr>
          <a:xfrm>
            <a:off x="11748770" y="190500"/>
            <a:ext cx="175260" cy="65309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1" name="文本框 0"/>
          <p:cNvSpPr txBox="1"/>
          <p:nvPr userDrawn="1"/>
        </p:nvSpPr>
        <p:spPr>
          <a:xfrm>
            <a:off x="55880" y="97790"/>
            <a:ext cx="749935" cy="52705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US" altLang="zh-CN" sz="3200">
                <a:solidFill>
                  <a:schemeClr val="tx1"/>
                </a:solidFill>
                <a:effectLst/>
                <a:latin typeface="Freestyle Script" panose="030804020302050B0404" charset="0"/>
                <a:cs typeface="Freestyle Script" panose="030804020302050B0404" charset="0"/>
              </a:rPr>
              <a:t>ACE</a:t>
            </a:r>
            <a:endParaRPr lang="en-US" altLang="zh-CN" sz="3200">
              <a:solidFill>
                <a:schemeClr val="tx1"/>
              </a:solidFill>
              <a:effectLst/>
              <a:latin typeface="Freestyle Script" panose="030804020302050B0404" charset="0"/>
              <a:cs typeface="Freestyle Script" panose="030804020302050B040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和文字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任意多边形: 形状 45"/>
          <p:cNvSpPr/>
          <p:nvPr userDrawn="1"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52" name="任意多边形: 形状 46"/>
          <p:cNvSpPr/>
          <p:nvPr userDrawn="1"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53" name="KSO_Shape"/>
          <p:cNvSpPr/>
          <p:nvPr userDrawn="1"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54" name="KSO_Shape"/>
          <p:cNvSpPr/>
          <p:nvPr userDrawn="1"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55" name="KSO_Shape"/>
          <p:cNvSpPr/>
          <p:nvPr userDrawn="1"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56" name="KSO_Shape"/>
          <p:cNvSpPr/>
          <p:nvPr userDrawn="1"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5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779835" y="1685925"/>
            <a:ext cx="4513262" cy="3910013"/>
          </a:xfrm>
        </p:spPr>
        <p:txBody>
          <a:bodyPr/>
          <a:p>
            <a:pPr lvl="0"/>
            <a:endParaRPr lang="zh-CN" altLang="en-US" noProof="1"/>
          </a:p>
        </p:txBody>
      </p:sp>
      <p:sp>
        <p:nvSpPr>
          <p:cNvPr id="1048858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6327775" y="2717800"/>
            <a:ext cx="5026025" cy="2878138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048859" name="文本占位符 20"/>
          <p:cNvSpPr>
            <a:spLocks noGrp="1"/>
          </p:cNvSpPr>
          <p:nvPr>
            <p:ph type="body" sz="quarter" idx="16"/>
          </p:nvPr>
        </p:nvSpPr>
        <p:spPr>
          <a:xfrm>
            <a:off x="6327775" y="1685925"/>
            <a:ext cx="5026025" cy="5159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048860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48861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048862" name="日期占位符 3"/>
          <p:cNvSpPr>
            <a:spLocks noGrp="1"/>
          </p:cNvSpPr>
          <p:nvPr>
            <p:ph type="dt" sz="half" idx="17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63" name="页脚占位符 4"/>
          <p:cNvSpPr>
            <a:spLocks noGrp="1"/>
          </p:cNvSpPr>
          <p:nvPr>
            <p:ph type="ftr" sz="quarter" idx="18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64" name="灯片编号占位符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fld id="{E3818900-26F5-49F5-9D46-8CDDC5A6EF31}" type="slidenum">
              <a:rPr lang="zh-CN" altLang="en-US"/>
            </a:fld>
            <a:endParaRPr lang="zh-CN" altLang="en-US"/>
          </a:p>
        </p:txBody>
      </p:sp>
      <p:cxnSp>
        <p:nvCxnSpPr>
          <p:cNvPr id="3145744" name="直接连接符 1"/>
          <p:cNvCxnSpPr/>
          <p:nvPr userDrawn="1"/>
        </p:nvCxnSpPr>
        <p:spPr>
          <a:xfrm>
            <a:off x="1036955" y="925830"/>
            <a:ext cx="1054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椭圆 3"/>
          <p:cNvSpPr/>
          <p:nvPr/>
        </p:nvSpPr>
        <p:spPr>
          <a:xfrm>
            <a:off x="1408113" y="2114550"/>
            <a:ext cx="2681287" cy="2681288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>
              <a:cs typeface="Arial" panose="020B0604020202020204" pitchFamily="34" charset="0"/>
              <a:sym typeface="+mn-ea"/>
            </a:endParaRPr>
          </a:p>
        </p:txBody>
      </p:sp>
      <p:sp>
        <p:nvSpPr>
          <p:cNvPr id="1048866" name="椭圆 7"/>
          <p:cNvSpPr/>
          <p:nvPr/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>
              <a:cs typeface="Arial" panose="020B0604020202020204" pitchFamily="34" charset="0"/>
            </a:endParaRPr>
          </a:p>
        </p:txBody>
      </p:sp>
      <p:cxnSp>
        <p:nvCxnSpPr>
          <p:cNvPr id="3145745" name="直接连接符 5"/>
          <p:cNvCxnSpPr/>
          <p:nvPr/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67" name="椭圆 6"/>
          <p:cNvSpPr/>
          <p:nvPr/>
        </p:nvSpPr>
        <p:spPr>
          <a:xfrm>
            <a:off x="9802813" y="3541713"/>
            <a:ext cx="115887" cy="1158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1048868" name="椭圆 7"/>
          <p:cNvSpPr/>
          <p:nvPr/>
        </p:nvSpPr>
        <p:spPr>
          <a:xfrm>
            <a:off x="10299700" y="3541713"/>
            <a:ext cx="115888" cy="1158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1048869" name="椭圆 8"/>
          <p:cNvSpPr/>
          <p:nvPr/>
        </p:nvSpPr>
        <p:spPr>
          <a:xfrm>
            <a:off x="9967913" y="3541713"/>
            <a:ext cx="115887" cy="115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1048870" name="椭圆 9"/>
          <p:cNvSpPr/>
          <p:nvPr/>
        </p:nvSpPr>
        <p:spPr>
          <a:xfrm>
            <a:off x="10134600" y="3541713"/>
            <a:ext cx="115888" cy="1158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>
              <a:cs typeface="Arial" panose="020B0604020202020204" pitchFamily="34" charset="0"/>
            </a:endParaRPr>
          </a:p>
        </p:txBody>
      </p:sp>
      <p:sp>
        <p:nvSpPr>
          <p:cNvPr id="1048871" name="KSO_Shape"/>
          <p:cNvSpPr/>
          <p:nvPr/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48872" name="KSO_Shape"/>
          <p:cNvSpPr/>
          <p:nvPr/>
        </p:nvSpPr>
        <p:spPr>
          <a:xfrm rot="1275228">
            <a:off x="3003550" y="2360613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48873" name="KSO_Shape"/>
          <p:cNvSpPr/>
          <p:nvPr/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48874" name="KSO_Shape"/>
          <p:cNvSpPr/>
          <p:nvPr/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48875" name="KSO_Shape"/>
          <p:cNvSpPr/>
          <p:nvPr/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48876" name="KSO_Shape"/>
          <p:cNvSpPr/>
          <p:nvPr/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48877" name="KSO_Shape"/>
          <p:cNvSpPr/>
          <p:nvPr/>
        </p:nvSpPr>
        <p:spPr>
          <a:xfrm rot="2236532" flipH="1" flipV="1">
            <a:off x="2039938" y="4243388"/>
            <a:ext cx="193675" cy="169862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48878" name="KSO_Shape"/>
          <p:cNvSpPr/>
          <p:nvPr/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48879" name="标题 1"/>
          <p:cNvSpPr>
            <a:spLocks noGrp="1"/>
          </p:cNvSpPr>
          <p:nvPr>
            <p:ph type="title"/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48880" name="文本占位符 2"/>
          <p:cNvSpPr>
            <a:spLocks noGrp="1"/>
          </p:cNvSpPr>
          <p:nvPr>
            <p:ph type="body" idx="1"/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04888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8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横排四项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4" name="任意多边形: 形状 45"/>
          <p:cNvSpPr/>
          <p:nvPr userDrawn="1"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85" name="任意多边形: 形状 46"/>
          <p:cNvSpPr/>
          <p:nvPr userDrawn="1"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86" name="KSO_Shape"/>
          <p:cNvSpPr/>
          <p:nvPr userDrawn="1"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87" name="KSO_Shape"/>
          <p:cNvSpPr/>
          <p:nvPr userDrawn="1"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88" name="KSO_Shape"/>
          <p:cNvSpPr/>
          <p:nvPr userDrawn="1"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89" name="KSO_Shape"/>
          <p:cNvSpPr/>
          <p:nvPr userDrawn="1"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90" name="椭圆 22"/>
          <p:cNvSpPr/>
          <p:nvPr userDrawn="1">
            <p:custDataLst>
              <p:tags r:id="rId8"/>
            </p:custDataLst>
          </p:nvPr>
        </p:nvSpPr>
        <p:spPr>
          <a:xfrm>
            <a:off x="9520238" y="3194050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  <p:sp>
        <p:nvSpPr>
          <p:cNvPr id="1048891" name="椭圆 23"/>
          <p:cNvSpPr/>
          <p:nvPr userDrawn="1">
            <p:custDataLst>
              <p:tags r:id="rId9"/>
            </p:custDataLst>
          </p:nvPr>
        </p:nvSpPr>
        <p:spPr>
          <a:xfrm>
            <a:off x="2160588" y="3157538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  <p:sp>
        <p:nvSpPr>
          <p:cNvPr id="1048892" name="文本占位符 45"/>
          <p:cNvSpPr>
            <a:spLocks noGrp="1"/>
          </p:cNvSpPr>
          <p:nvPr>
            <p:ph type="body" sz="quarter" idx="14"/>
          </p:nvPr>
        </p:nvSpPr>
        <p:spPr>
          <a:xfrm>
            <a:off x="1785938" y="1727200"/>
            <a:ext cx="8610600" cy="59213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zh-CN" altLang="en-US" noProof="1" smtClean="0"/>
          </a:p>
        </p:txBody>
      </p:sp>
      <p:sp>
        <p:nvSpPr>
          <p:cNvPr id="1048893" name="图片占位符 47"/>
          <p:cNvSpPr>
            <a:spLocks noGrp="1"/>
          </p:cNvSpPr>
          <p:nvPr>
            <p:ph type="pic" sz="quarter" idx="15"/>
          </p:nvPr>
        </p:nvSpPr>
        <p:spPr>
          <a:xfrm>
            <a:off x="1373135" y="2541905"/>
            <a:ext cx="1985380" cy="2024380"/>
          </a:xfrm>
        </p:spPr>
        <p:txBody>
          <a:bodyPr/>
          <a:p>
            <a:pPr lvl="0"/>
            <a:endParaRPr lang="zh-CN" altLang="en-US" noProof="1"/>
          </a:p>
        </p:txBody>
      </p:sp>
      <p:sp>
        <p:nvSpPr>
          <p:cNvPr id="1048894" name="图片占位符 47"/>
          <p:cNvSpPr>
            <a:spLocks noGrp="1"/>
          </p:cNvSpPr>
          <p:nvPr>
            <p:ph type="pic" sz="quarter" idx="16"/>
          </p:nvPr>
        </p:nvSpPr>
        <p:spPr>
          <a:xfrm>
            <a:off x="3796797" y="2541905"/>
            <a:ext cx="1985380" cy="2024380"/>
          </a:xfrm>
        </p:spPr>
        <p:txBody>
          <a:bodyPr/>
          <a:p>
            <a:pPr lvl="0"/>
            <a:endParaRPr lang="zh-CN" altLang="en-US" noProof="1"/>
          </a:p>
        </p:txBody>
      </p:sp>
      <p:sp>
        <p:nvSpPr>
          <p:cNvPr id="1048895" name="图片占位符 47"/>
          <p:cNvSpPr>
            <a:spLocks noGrp="1"/>
          </p:cNvSpPr>
          <p:nvPr>
            <p:ph type="pic" sz="quarter" idx="17"/>
          </p:nvPr>
        </p:nvSpPr>
        <p:spPr>
          <a:xfrm>
            <a:off x="6215697" y="2541905"/>
            <a:ext cx="1985380" cy="2024380"/>
          </a:xfrm>
        </p:spPr>
        <p:txBody>
          <a:bodyPr/>
          <a:p>
            <a:pPr lvl="0"/>
            <a:endParaRPr lang="zh-CN" altLang="en-US" noProof="1"/>
          </a:p>
        </p:txBody>
      </p:sp>
      <p:sp>
        <p:nvSpPr>
          <p:cNvPr id="1048896" name="图片占位符 47"/>
          <p:cNvSpPr>
            <a:spLocks noGrp="1"/>
          </p:cNvSpPr>
          <p:nvPr>
            <p:ph type="pic" sz="quarter" idx="18"/>
          </p:nvPr>
        </p:nvSpPr>
        <p:spPr>
          <a:xfrm>
            <a:off x="8634597" y="2541905"/>
            <a:ext cx="1985380" cy="2024380"/>
          </a:xfrm>
        </p:spPr>
        <p:txBody>
          <a:bodyPr/>
          <a:p>
            <a:pPr lvl="0"/>
            <a:endParaRPr lang="zh-CN" altLang="en-US" noProof="1"/>
          </a:p>
        </p:txBody>
      </p:sp>
      <p:sp>
        <p:nvSpPr>
          <p:cNvPr id="1048897" name="文本占位符 52"/>
          <p:cNvSpPr>
            <a:spLocks noGrp="1"/>
          </p:cNvSpPr>
          <p:nvPr>
            <p:ph type="body" sz="quarter" idx="19"/>
          </p:nvPr>
        </p:nvSpPr>
        <p:spPr>
          <a:xfrm>
            <a:off x="1295082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048898" name="文本占位符 52"/>
          <p:cNvSpPr>
            <a:spLocks noGrp="1"/>
          </p:cNvSpPr>
          <p:nvPr>
            <p:ph type="body" sz="quarter" idx="20"/>
          </p:nvPr>
        </p:nvSpPr>
        <p:spPr>
          <a:xfrm>
            <a:off x="37203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048899" name="文本占位符 52"/>
          <p:cNvSpPr>
            <a:spLocks noGrp="1"/>
          </p:cNvSpPr>
          <p:nvPr>
            <p:ph type="body" sz="quarter" idx="21"/>
          </p:nvPr>
        </p:nvSpPr>
        <p:spPr>
          <a:xfrm>
            <a:off x="61392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048900" name="文本占位符 52"/>
          <p:cNvSpPr>
            <a:spLocks noGrp="1"/>
          </p:cNvSpPr>
          <p:nvPr>
            <p:ph type="body" sz="quarter" idx="22"/>
          </p:nvPr>
        </p:nvSpPr>
        <p:spPr>
          <a:xfrm>
            <a:off x="85581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048901" name="文本占位符 57"/>
          <p:cNvSpPr>
            <a:spLocks noGrp="1"/>
          </p:cNvSpPr>
          <p:nvPr>
            <p:ph type="body" sz="quarter" idx="23"/>
          </p:nvPr>
        </p:nvSpPr>
        <p:spPr>
          <a:xfrm>
            <a:off x="1295081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048902" name="文本占位符 57"/>
          <p:cNvSpPr>
            <a:spLocks noGrp="1"/>
          </p:cNvSpPr>
          <p:nvPr>
            <p:ph type="body" sz="quarter" idx="24"/>
          </p:nvPr>
        </p:nvSpPr>
        <p:spPr>
          <a:xfrm>
            <a:off x="37203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048903" name="文本占位符 57"/>
          <p:cNvSpPr>
            <a:spLocks noGrp="1"/>
          </p:cNvSpPr>
          <p:nvPr>
            <p:ph type="body" sz="quarter" idx="25"/>
          </p:nvPr>
        </p:nvSpPr>
        <p:spPr>
          <a:xfrm>
            <a:off x="61392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048904" name="文本占位符 57"/>
          <p:cNvSpPr>
            <a:spLocks noGrp="1"/>
          </p:cNvSpPr>
          <p:nvPr>
            <p:ph type="body" sz="quarter" idx="26"/>
          </p:nvPr>
        </p:nvSpPr>
        <p:spPr>
          <a:xfrm>
            <a:off x="8558105" y="5045075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048905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48906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048907" name="日期占位符 3"/>
          <p:cNvSpPr>
            <a:spLocks noGrp="1"/>
          </p:cNvSpPr>
          <p:nvPr>
            <p:ph type="dt" sz="half" idx="27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08" name="页脚占位符 4"/>
          <p:cNvSpPr>
            <a:spLocks noGrp="1"/>
          </p:cNvSpPr>
          <p:nvPr>
            <p:ph type="ftr" sz="quarter" idx="28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09" name="灯片编号占位符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F15CD5-A897-44BC-96B1-EA1DFA2014A5}" type="slidenum">
              <a:rPr lang="zh-CN" altLang="en-US"/>
            </a:fld>
            <a:endParaRPr lang="zh-CN" altLang="en-US"/>
          </a:p>
        </p:txBody>
      </p:sp>
      <p:cxnSp>
        <p:nvCxnSpPr>
          <p:cNvPr id="3145746" name="直接连接符 1"/>
          <p:cNvCxnSpPr/>
          <p:nvPr userDrawn="1"/>
        </p:nvCxnSpPr>
        <p:spPr>
          <a:xfrm>
            <a:off x="1036955" y="1030605"/>
            <a:ext cx="1054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任意多边形: 形状 45"/>
          <p:cNvSpPr/>
          <p:nvPr userDrawn="1"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09" name="任意多边形: 形状 46"/>
          <p:cNvSpPr/>
          <p:nvPr userDrawn="1"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10" name="KSO_Shape"/>
          <p:cNvSpPr/>
          <p:nvPr userDrawn="1">
            <p:custDataLst>
              <p:tags r:id="rId4"/>
            </p:custDataLst>
          </p:nvPr>
        </p:nvSpPr>
        <p:spPr>
          <a:xfrm rot="6188927">
            <a:off x="784226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11" name="KSO_Shape"/>
          <p:cNvSpPr/>
          <p:nvPr userDrawn="1">
            <p:custDataLst>
              <p:tags r:id="rId5"/>
            </p:custDataLst>
          </p:nvPr>
        </p:nvSpPr>
        <p:spPr>
          <a:xfrm rot="7226800">
            <a:off x="745332" y="535781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12" name="KSO_Shape"/>
          <p:cNvSpPr/>
          <p:nvPr userDrawn="1">
            <p:custDataLst>
              <p:tags r:id="rId6"/>
            </p:custDataLst>
          </p:nvPr>
        </p:nvSpPr>
        <p:spPr>
          <a:xfrm rot="8126800">
            <a:off x="676275" y="620713"/>
            <a:ext cx="88900" cy="777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13" name="KSO_Shape"/>
          <p:cNvSpPr/>
          <p:nvPr userDrawn="1"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48814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48815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048816" name="标题 13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48817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048818" name="日期占位符 4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19" name="页脚占位符 5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820" name="灯片编号占位符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fld id="{F38A55B5-DAAD-4B42-B2A7-EC7A443BCF71}" type="slidenum">
              <a:rPr lang="zh-CN" altLang="en-US"/>
            </a:fld>
            <a:endParaRPr lang="zh-CN" altLang="en-US"/>
          </a:p>
        </p:txBody>
      </p:sp>
      <p:cxnSp>
        <p:nvCxnSpPr>
          <p:cNvPr id="3145743" name="直接连接符 1"/>
          <p:cNvCxnSpPr/>
          <p:nvPr userDrawn="1"/>
        </p:nvCxnSpPr>
        <p:spPr>
          <a:xfrm>
            <a:off x="1036955" y="1030605"/>
            <a:ext cx="10543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0" name="任意多边形: 形状 5"/>
          <p:cNvSpPr/>
          <p:nvPr/>
        </p:nvSpPr>
        <p:spPr>
          <a:xfrm>
            <a:off x="11123613" y="-7938"/>
            <a:ext cx="1068387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/>
          </a:p>
        </p:txBody>
      </p:sp>
      <p:sp>
        <p:nvSpPr>
          <p:cNvPr id="1048911" name="椭圆 3"/>
          <p:cNvSpPr/>
          <p:nvPr/>
        </p:nvSpPr>
        <p:spPr>
          <a:xfrm>
            <a:off x="1357313" y="1363663"/>
            <a:ext cx="1497012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/>
          </a:p>
        </p:txBody>
      </p:sp>
      <p:sp>
        <p:nvSpPr>
          <p:cNvPr id="1048912" name="任意多边形: 形状 7"/>
          <p:cNvSpPr/>
          <p:nvPr/>
        </p:nvSpPr>
        <p:spPr>
          <a:xfrm>
            <a:off x="8089900" y="-7938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/>
          </a:p>
        </p:txBody>
      </p:sp>
      <p:sp>
        <p:nvSpPr>
          <p:cNvPr id="1048913" name="任意多边形: 形状 8"/>
          <p:cNvSpPr/>
          <p:nvPr/>
        </p:nvSpPr>
        <p:spPr>
          <a:xfrm>
            <a:off x="4592638" y="5781675"/>
            <a:ext cx="2116137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/>
          </a:p>
        </p:txBody>
      </p:sp>
      <p:sp>
        <p:nvSpPr>
          <p:cNvPr id="1048914" name="任意多边形: 形状 9"/>
          <p:cNvSpPr/>
          <p:nvPr/>
        </p:nvSpPr>
        <p:spPr>
          <a:xfrm>
            <a:off x="10945813" y="6275388"/>
            <a:ext cx="1036637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/>
          </a:p>
        </p:txBody>
      </p:sp>
      <p:sp>
        <p:nvSpPr>
          <p:cNvPr id="1048915" name="任意多边形: 形状 10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/>
          </a:p>
        </p:txBody>
      </p:sp>
      <p:sp>
        <p:nvSpPr>
          <p:cNvPr id="1048916" name="KSO_Shape"/>
          <p:cNvSpPr/>
          <p:nvPr/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48917" name="KSO_Shape"/>
          <p:cNvSpPr/>
          <p:nvPr/>
        </p:nvSpPr>
        <p:spPr>
          <a:xfrm rot="10154805">
            <a:off x="8661400" y="2400300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48918" name="KSO_Shape"/>
          <p:cNvSpPr/>
          <p:nvPr/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48919" name="KSO_Shape"/>
          <p:cNvSpPr/>
          <p:nvPr/>
        </p:nvSpPr>
        <p:spPr>
          <a:xfrm rot="6300000">
            <a:off x="5813425" y="893763"/>
            <a:ext cx="563563" cy="496887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noProof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048920" name="标题 1"/>
          <p:cNvSpPr>
            <a:spLocks noGrp="1"/>
          </p:cNvSpPr>
          <p:nvPr>
            <p:ph type="title"/>
          </p:nvPr>
        </p:nvSpPr>
        <p:spPr>
          <a:xfrm>
            <a:off x="2447925" y="2592718"/>
            <a:ext cx="7296150" cy="1442383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accent5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04892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2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9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 noChangeArrowheads="1"/>
          </p:cNvSpPr>
          <p:nvPr>
            <p:ph type="title" idx="4294967295"/>
            <p:custDataLst>
              <p:tags r:id="rId15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48577" name="文本占位符 2"/>
          <p:cNvSpPr>
            <a:spLocks noGrp="1" noChangeArrowheads="1"/>
          </p:cNvSpPr>
          <p:nvPr>
            <p:ph type="body" idx="9"/>
            <p:custDataLst>
              <p:tags r:id="rId16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lnSpc>
                <a:spcPct val="120000"/>
              </a:lnSpc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lnSpc>
                <a:spcPct val="120000"/>
              </a:lnSpc>
              <a:buFontTx/>
              <a:buNone/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lnSpc>
                <a:spcPct val="120000"/>
              </a:lnSpc>
              <a:buFontTx/>
              <a:buNone/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581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buFontTx/>
              <a:buNone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image" Target="../media/image4.svg"/><Relationship Id="rId7" Type="http://schemas.openxmlformats.org/officeDocument/2006/relationships/image" Target="../media/image3.png"/><Relationship Id="rId6" Type="http://schemas.openxmlformats.org/officeDocument/2006/relationships/tags" Target="../tags/tag59.xml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8" Type="http://schemas.openxmlformats.org/officeDocument/2006/relationships/slideLayout" Target="../slideLayouts/slideLayout4.xml"/><Relationship Id="rId17" Type="http://schemas.openxmlformats.org/officeDocument/2006/relationships/tags" Target="../tags/tag63.xml"/><Relationship Id="rId16" Type="http://schemas.openxmlformats.org/officeDocument/2006/relationships/image" Target="../media/image9.svg"/><Relationship Id="rId15" Type="http://schemas.openxmlformats.org/officeDocument/2006/relationships/image" Target="../media/image8.png"/><Relationship Id="rId14" Type="http://schemas.openxmlformats.org/officeDocument/2006/relationships/image" Target="../media/image7.svg"/><Relationship Id="rId13" Type="http://schemas.openxmlformats.org/officeDocument/2006/relationships/image" Target="../media/image6.png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image" Target="../media/image5.png"/><Relationship Id="rId1" Type="http://schemas.openxmlformats.org/officeDocument/2006/relationships/tags" Target="../tags/tag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圆角矩形 65"/>
          <p:cNvSpPr/>
          <p:nvPr>
            <p:custDataLst>
              <p:tags r:id="rId1"/>
            </p:custDataLst>
          </p:nvPr>
        </p:nvSpPr>
        <p:spPr>
          <a:xfrm>
            <a:off x="764540" y="3182620"/>
            <a:ext cx="4893310" cy="3194685"/>
          </a:xfrm>
          <a:prstGeom prst="roundRect">
            <a:avLst/>
          </a:prstGeom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>
            <p:custDataLst>
              <p:tags r:id="rId2"/>
            </p:custDataLst>
          </p:nvPr>
        </p:nvSpPr>
        <p:spPr>
          <a:xfrm>
            <a:off x="5828030" y="3182620"/>
            <a:ext cx="5377180" cy="3195320"/>
          </a:xfrm>
          <a:prstGeom prst="round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1435735" y="1160780"/>
            <a:ext cx="10205085" cy="183896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41170" y="147320"/>
            <a:ext cx="94373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A Static Multi-Issue Fused In-Order RISC-V Vector CPU Arch. For High Efficient Real-Time Computing</a:t>
            </a:r>
            <a:endParaRPr lang="en-US" altLang="zh-CN" sz="2400"/>
          </a:p>
        </p:txBody>
      </p:sp>
      <p:pic>
        <p:nvPicPr>
          <p:cNvPr id="17" name="图片 1" descr="acem001-overview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3055" y="1277620"/>
            <a:ext cx="5133975" cy="1404620"/>
          </a:xfrm>
          <a:prstGeom prst="rect">
            <a:avLst/>
          </a:prstGeom>
        </p:spPr>
      </p:pic>
      <p:pic>
        <p:nvPicPr>
          <p:cNvPr id="20" name="图片 6" descr="ACEM001-VLIW"/>
          <p:cNvPicPr>
            <a:picLocks noChangeAspect="1"/>
          </p:cNvPicPr>
          <p:nvPr>
            <p:ph type="pic" sz="quarter" idx="4294967295"/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51625" y="1358900"/>
            <a:ext cx="4526915" cy="13233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167380" y="2597150"/>
            <a:ext cx="178054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uArch Overview</a:t>
            </a:r>
            <a:endParaRPr lang="en-US" altLang="en-US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79360" y="2597150"/>
            <a:ext cx="2435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Times New Roman" panose="02020603050405020304" charset="0"/>
                <a:ea typeface="宋体" panose="02010600030101010101" pitchFamily="2" charset="-122"/>
              </a:rPr>
              <a:t>VLIW/Vector Extension</a:t>
            </a:r>
            <a:endParaRPr lang="en-US" altLang="en-US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19380" y="1518920"/>
            <a:ext cx="13436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uArch </a:t>
            </a:r>
            <a:endParaRPr lang="en-US" altLang="zh-CN"/>
          </a:p>
          <a:p>
            <a:pPr algn="ctr"/>
            <a:r>
              <a:rPr lang="en-US" altLang="zh-CN"/>
              <a:t>Fusion </a:t>
            </a:r>
            <a:endParaRPr lang="en-US" altLang="zh-CN"/>
          </a:p>
          <a:p>
            <a:pPr algn="ctr"/>
            <a:r>
              <a:rPr lang="en-US" altLang="zh-CN"/>
              <a:t>Innovaion</a:t>
            </a:r>
            <a:endParaRPr lang="en-US" altLang="zh-CN"/>
          </a:p>
        </p:txBody>
      </p:sp>
      <p:pic>
        <p:nvPicPr>
          <p:cNvPr id="83" name="内容占位符 82"/>
          <p:cNvPicPr>
            <a:picLocks noChangeAspect="1"/>
          </p:cNvPicPr>
          <p:nvPr>
            <p:ph idx="1"/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855335" y="3446780"/>
            <a:ext cx="5323205" cy="2700655"/>
          </a:xfrm>
          <a:prstGeom prst="rect">
            <a:avLst/>
          </a:prstGeom>
        </p:spPr>
      </p:pic>
      <p:sp>
        <p:nvSpPr>
          <p:cNvPr id="84" name="文本框 83"/>
          <p:cNvSpPr txBox="1"/>
          <p:nvPr>
            <p:custDataLst>
              <p:tags r:id="rId11"/>
            </p:custDataLst>
          </p:nvPr>
        </p:nvSpPr>
        <p:spPr>
          <a:xfrm rot="5400000">
            <a:off x="-1253490" y="4443730"/>
            <a:ext cx="3390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Flexibl G/S Engine for Random indexed  sram accss</a:t>
            </a:r>
            <a:endParaRPr lang="en-US" altLang="zh-CN"/>
          </a:p>
        </p:txBody>
      </p:sp>
      <p:sp>
        <p:nvSpPr>
          <p:cNvPr id="85" name="文本框 84"/>
          <p:cNvSpPr txBox="1"/>
          <p:nvPr>
            <p:custDataLst>
              <p:tags r:id="rId12"/>
            </p:custDataLst>
          </p:nvPr>
        </p:nvSpPr>
        <p:spPr>
          <a:xfrm rot="5400000">
            <a:off x="9740265" y="4709795"/>
            <a:ext cx="3418205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70000"/>
              </a:lnSpc>
            </a:pPr>
            <a:r>
              <a:rPr lang="en-US" altLang="zh-CN"/>
              <a:t>High perf  w/ Low power  Story Landscape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454525" y="6454775"/>
            <a:ext cx="27044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i="1"/>
              <a:t>by ACE Technology Studio</a:t>
            </a:r>
            <a:endParaRPr lang="en-US" altLang="zh-CN" sz="1600" i="1"/>
          </a:p>
        </p:txBody>
      </p:sp>
      <p:sp>
        <p:nvSpPr>
          <p:cNvPr id="3" name="文本框 2"/>
          <p:cNvSpPr txBox="1"/>
          <p:nvPr/>
        </p:nvSpPr>
        <p:spPr>
          <a:xfrm rot="16200000">
            <a:off x="10102850" y="5427980"/>
            <a:ext cx="360680" cy="242760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 sz="1400"/>
              <a:t>contact :  info@acemicro.cn</a:t>
            </a:r>
            <a:endParaRPr lang="en-US" altLang="zh-CN" sz="1400"/>
          </a:p>
        </p:txBody>
      </p:sp>
      <p:pic>
        <p:nvPicPr>
          <p:cNvPr id="34" name="图片 33" descr="GS_mux_abstract_dataOut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2820" y="4585335"/>
            <a:ext cx="4148455" cy="1512570"/>
          </a:xfrm>
          <a:prstGeom prst="rect">
            <a:avLst/>
          </a:prstGeom>
        </p:spPr>
      </p:pic>
      <p:pic>
        <p:nvPicPr>
          <p:cNvPr id="35" name="图片 34" descr="GS_mux_abstract_addrOut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6760" y="3320415"/>
            <a:ext cx="4717415" cy="110617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2341880" y="4366895"/>
            <a:ext cx="2112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subbank address request</a:t>
            </a:r>
            <a:endParaRPr lang="en-US" altLang="zh-CN" sz="1200"/>
          </a:p>
        </p:txBody>
      </p:sp>
      <p:sp>
        <p:nvSpPr>
          <p:cNvPr id="50" name="文本框 49"/>
          <p:cNvSpPr txBox="1"/>
          <p:nvPr>
            <p:custDataLst>
              <p:tags r:id="rId17"/>
            </p:custDataLst>
          </p:nvPr>
        </p:nvSpPr>
        <p:spPr>
          <a:xfrm>
            <a:off x="1660525" y="6043930"/>
            <a:ext cx="32988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Gather/Scatter Muxed Data Arbitration Out</a:t>
            </a:r>
            <a:endParaRPr lang="en-US" altLang="zh-CN" sz="1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TAG_VERSION" val="1.0"/>
  <p:tag name="KSO_WM_BEAUTIFY_FLAG" val=""/>
  <p:tag name="KSO_WM_UNIT_TYPE" val="i"/>
  <p:tag name="KSO_WM_UNIT_ID" val="custom129_14*i*1"/>
  <p:tag name="KSO_WM_TEMPLATE_CATEGORY" val="custom"/>
  <p:tag name="KSO_WM_TEMPLATE_INDEX" val="129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p="http://schemas.openxmlformats.org/presentationml/2006/main">
  <p:tag name="KSO_WM_TAG_VERSION" val="1.0"/>
  <p:tag name="KSO_WM_BEAUTIFY_FLAG" val=""/>
  <p:tag name="KSO_WM_UNIT_TYPE" val="i"/>
  <p:tag name="KSO_WM_UNIT_ID" val="custom129_14*i*1"/>
  <p:tag name="KSO_WM_TEMPLATE_CATEGORY" val="custom"/>
  <p:tag name="KSO_WM_TEMPLATE_INDEX" val="129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4_2"/>
  <p:tag name="KSO_WM_UNIT_ID" val="custom1_5*m_h_i*1_4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1_2"/>
  <p:tag name="KSO_WM_UNIT_ID" val="custom1_5*m_h_i*1_1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53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54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55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BEAUTIFY_FLAG" val="#wm#"/>
  <p:tag name="KSO_WM_TEMPLATE_THUMBS_INDEX" val="1、3、4、5、7、9、11、12、15、19、21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  <p:tag name="KSO_WM_UNIT_PLACING_PICTURE_USER_VIEWPORT" val="{&quot;height&quot;:2212,&quot;width&quot;:8085}"/>
</p:tagLst>
</file>

<file path=ppt/tags/tag59.xml><?xml version="1.0" encoding="utf-8"?>
<p:tagLst xmlns:p="http://schemas.openxmlformats.org/presentationml/2006/main">
  <p:tag name="KSO_WM_BEAUTIFY_FLAG" val=""/>
  <p:tag name="KSO_WM_UNIT_PLACING_PICTURE_USER_VIEWPORT" val="{&quot;height&quot;:2084,&quot;width&quot;:7129}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  <p:tag name="KSO_WM_UNIT_PLACING_PICTURE_USER_VIEWPORT" val="{&quot;height&quot;:4253,&quot;width&quot;:8623}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PP_MARK_KEY" val="3bee05db-376b-435a-b20e-684fa01aa9bf"/>
  <p:tag name="COMMONDATA" val="eyJoZGlkIjoiYWExNjNmYWU3YTg2NTBmZjYwZTdjOTJmYTBhMmJmMzQ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team report">
  <a:themeElements>
    <a:clrScheme name="自定义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WPS 演示</Application>
  <PresentationFormat/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黑体</vt:lpstr>
      <vt:lpstr>Freestyle Script</vt:lpstr>
      <vt:lpstr>Times New Roman</vt:lpstr>
      <vt:lpstr>微软雅黑</vt:lpstr>
      <vt:lpstr>Arial Unicode MS</vt:lpstr>
      <vt:lpstr>Calibri</vt:lpstr>
      <vt:lpstr>team report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 Microsystem Business Planning</dc:title>
  <dc:creator>PFZM10</dc:creator>
  <cp:lastModifiedBy>Cruise</cp:lastModifiedBy>
  <cp:revision>93</cp:revision>
  <dcterms:created xsi:type="dcterms:W3CDTF">2024-01-01T16:52:00Z</dcterms:created>
  <dcterms:modified xsi:type="dcterms:W3CDTF">2024-06-02T07:03:31Z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/>
  </property>
</Properties>
</file>