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42840000" cx="30600000"/>
  <p:notesSz cx="6858000" cy="9144000"/>
  <p:embeddedFontLst>
    <p:embeddedFont>
      <p:font typeface="Roboto Mono"/>
      <p:regular r:id="rId7"/>
      <p:bold r:id="rId8"/>
      <p:italic r:id="rId9"/>
      <p:boldItalic r:id="rId10"/>
    </p:embeddedFont>
    <p:embeddedFont>
      <p:font typeface="Merriweather"/>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091">
          <p15:clr>
            <a:srgbClr val="A4A3A4"/>
          </p15:clr>
        </p15:guide>
        <p15:guide id="2" pos="18142">
          <p15:clr>
            <a:srgbClr val="A4A3A4"/>
          </p15:clr>
        </p15:guide>
        <p15:guide id="3" orient="horz" pos="1205">
          <p15:clr>
            <a:srgbClr val="9AA0A6"/>
          </p15:clr>
        </p15:guide>
        <p15:guide id="4" pos="1134">
          <p15:clr>
            <a:srgbClr val="9AA0A6"/>
          </p15:clr>
        </p15:guide>
        <p15:guide id="5" orient="horz" pos="10716">
          <p15:clr>
            <a:srgbClr val="9AA0A6"/>
          </p15:clr>
        </p15:guide>
        <p15:guide id="6" orient="horz" pos="21853">
          <p15:clr>
            <a:srgbClr val="9AA0A6"/>
          </p15:clr>
        </p15:guide>
        <p15:guide id="7" orient="horz" pos="15636">
          <p15:clr>
            <a:srgbClr val="9AA0A6"/>
          </p15:clr>
        </p15:guide>
        <p15:guide id="8" orient="horz" pos="15367">
          <p15:clr>
            <a:srgbClr val="9AA0A6"/>
          </p15:clr>
        </p15:guide>
        <p15:guide id="9" orient="horz" pos="2605">
          <p15:clr>
            <a:srgbClr val="9AA0A6"/>
          </p15:clr>
        </p15:guide>
        <p15:guide id="10" orient="horz" pos="9873">
          <p15:clr>
            <a:srgbClr val="9AA0A6"/>
          </p15:clr>
        </p15:guide>
        <p15:guide id="11" orient="horz" pos="10121">
          <p15:clr>
            <a:srgbClr val="9AA0A6"/>
          </p15:clr>
        </p15:guide>
        <p15:guide id="12" orient="horz" pos="26062">
          <p15:clr>
            <a:srgbClr val="9AA0A6"/>
          </p15:clr>
        </p15:guide>
        <p15:guide id="13" orient="horz" pos="16197">
          <p15:clr>
            <a:srgbClr val="9AA0A6"/>
          </p15:clr>
        </p15:guide>
        <p15:guide id="14" orient="horz" pos="22671">
          <p15:clr>
            <a:srgbClr val="9AA0A6"/>
          </p15:clr>
        </p15:guide>
        <p15:guide id="15" pos="7030">
          <p15:clr>
            <a:srgbClr val="9AA0A6"/>
          </p15:clr>
        </p15:guide>
        <p15:guide id="16" pos="12246">
          <p15:clr>
            <a:srgbClr val="9AA0A6"/>
          </p15:clr>
        </p15:guide>
        <p15:guide id="17" pos="12926">
          <p15:clr>
            <a:srgbClr val="747775"/>
          </p15:clr>
        </p15:guide>
        <p15:guide id="18" pos="635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091" orient="horz"/>
        <p:guide pos="18142"/>
        <p:guide pos="1205" orient="horz"/>
        <p:guide pos="1134"/>
        <p:guide pos="10716" orient="horz"/>
        <p:guide pos="21853" orient="horz"/>
        <p:guide pos="15636" orient="horz"/>
        <p:guide pos="15367" orient="horz"/>
        <p:guide pos="2605" orient="horz"/>
        <p:guide pos="9873" orient="horz"/>
        <p:guide pos="10121" orient="horz"/>
        <p:guide pos="26062" orient="horz"/>
        <p:guide pos="16197" orient="horz"/>
        <p:guide pos="22671" orient="horz"/>
        <p:guide pos="7030"/>
        <p:guide pos="12246"/>
        <p:guide pos="12926"/>
        <p:guide pos="635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erriweather-regular.fntdata"/><Relationship Id="rId10" Type="http://schemas.openxmlformats.org/officeDocument/2006/relationships/font" Target="fonts/RobotoMono-boldItalic.fntdata"/><Relationship Id="rId13" Type="http://schemas.openxmlformats.org/officeDocument/2006/relationships/font" Target="fonts/Merriweather-italic.fntdata"/><Relationship Id="rId12" Type="http://schemas.openxmlformats.org/officeDocument/2006/relationships/font" Target="fonts/Merriweath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Mono-italic.fntdata"/><Relationship Id="rId14"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Mono-regular.fntdata"/><Relationship Id="rId8" Type="http://schemas.openxmlformats.org/officeDocument/2006/relationships/font" Target="fonts/RobotoMon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04714" y="685800"/>
            <a:ext cx="2449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204714" y="685800"/>
            <a:ext cx="24492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043118" y="6201535"/>
            <a:ext cx="28513800" cy="17096100"/>
          </a:xfrm>
          <a:prstGeom prst="rect">
            <a:avLst/>
          </a:prstGeom>
        </p:spPr>
        <p:txBody>
          <a:bodyPr anchorCtr="0" anchor="b" bIns="325250" lIns="325250" spcFirstLastPara="1" rIns="325250" wrap="square" tIns="325250">
            <a:normAutofit/>
          </a:bodyPr>
          <a:lstStyle>
            <a:lvl1pPr lvl="0" algn="ctr">
              <a:spcBef>
                <a:spcPts val="0"/>
              </a:spcBef>
              <a:spcAft>
                <a:spcPts val="0"/>
              </a:spcAft>
              <a:buSzPts val="18500"/>
              <a:buNone/>
              <a:defRPr sz="18500"/>
            </a:lvl1pPr>
            <a:lvl2pPr lvl="1" algn="ctr">
              <a:spcBef>
                <a:spcPts val="0"/>
              </a:spcBef>
              <a:spcAft>
                <a:spcPts val="0"/>
              </a:spcAft>
              <a:buSzPts val="18500"/>
              <a:buNone/>
              <a:defRPr sz="18500"/>
            </a:lvl2pPr>
            <a:lvl3pPr lvl="2" algn="ctr">
              <a:spcBef>
                <a:spcPts val="0"/>
              </a:spcBef>
              <a:spcAft>
                <a:spcPts val="0"/>
              </a:spcAft>
              <a:buSzPts val="18500"/>
              <a:buNone/>
              <a:defRPr sz="18500"/>
            </a:lvl3pPr>
            <a:lvl4pPr lvl="3" algn="ctr">
              <a:spcBef>
                <a:spcPts val="0"/>
              </a:spcBef>
              <a:spcAft>
                <a:spcPts val="0"/>
              </a:spcAft>
              <a:buSzPts val="18500"/>
              <a:buNone/>
              <a:defRPr sz="18500"/>
            </a:lvl4pPr>
            <a:lvl5pPr lvl="4" algn="ctr">
              <a:spcBef>
                <a:spcPts val="0"/>
              </a:spcBef>
              <a:spcAft>
                <a:spcPts val="0"/>
              </a:spcAft>
              <a:buSzPts val="18500"/>
              <a:buNone/>
              <a:defRPr sz="18500"/>
            </a:lvl5pPr>
            <a:lvl6pPr lvl="5" algn="ctr">
              <a:spcBef>
                <a:spcPts val="0"/>
              </a:spcBef>
              <a:spcAft>
                <a:spcPts val="0"/>
              </a:spcAft>
              <a:buSzPts val="18500"/>
              <a:buNone/>
              <a:defRPr sz="18500"/>
            </a:lvl6pPr>
            <a:lvl7pPr lvl="6" algn="ctr">
              <a:spcBef>
                <a:spcPts val="0"/>
              </a:spcBef>
              <a:spcAft>
                <a:spcPts val="0"/>
              </a:spcAft>
              <a:buSzPts val="18500"/>
              <a:buNone/>
              <a:defRPr sz="18500"/>
            </a:lvl7pPr>
            <a:lvl8pPr lvl="7" algn="ctr">
              <a:spcBef>
                <a:spcPts val="0"/>
              </a:spcBef>
              <a:spcAft>
                <a:spcPts val="0"/>
              </a:spcAft>
              <a:buSzPts val="18500"/>
              <a:buNone/>
              <a:defRPr sz="18500"/>
            </a:lvl8pPr>
            <a:lvl9pPr lvl="8" algn="ctr">
              <a:spcBef>
                <a:spcPts val="0"/>
              </a:spcBef>
              <a:spcAft>
                <a:spcPts val="0"/>
              </a:spcAft>
              <a:buSzPts val="18500"/>
              <a:buNone/>
              <a:defRPr sz="18500"/>
            </a:lvl9pPr>
          </a:lstStyle>
          <a:p/>
        </p:txBody>
      </p:sp>
      <p:sp>
        <p:nvSpPr>
          <p:cNvPr id="11" name="Google Shape;11;p2"/>
          <p:cNvSpPr txBox="1"/>
          <p:nvPr>
            <p:ph idx="1" type="subTitle"/>
          </p:nvPr>
        </p:nvSpPr>
        <p:spPr>
          <a:xfrm>
            <a:off x="1043091" y="23605311"/>
            <a:ext cx="28513800" cy="6601500"/>
          </a:xfrm>
          <a:prstGeom prst="rect">
            <a:avLst/>
          </a:prstGeom>
        </p:spPr>
        <p:txBody>
          <a:bodyPr anchorCtr="0" anchor="t" bIns="325250" lIns="325250" spcFirstLastPara="1" rIns="325250" wrap="square" tIns="325250">
            <a:normAutofit/>
          </a:bodyPr>
          <a:lstStyle>
            <a:lvl1pPr lvl="0" algn="ctr">
              <a:lnSpc>
                <a:spcPct val="100000"/>
              </a:lnSpc>
              <a:spcBef>
                <a:spcPts val="0"/>
              </a:spcBef>
              <a:spcAft>
                <a:spcPts val="0"/>
              </a:spcAft>
              <a:buSzPts val="10000"/>
              <a:buNone/>
              <a:defRPr sz="10000"/>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
        <p:nvSpPr>
          <p:cNvPr id="12" name="Google Shape;12;p2"/>
          <p:cNvSpPr txBox="1"/>
          <p:nvPr>
            <p:ph idx="12" type="sldNum"/>
          </p:nvPr>
        </p:nvSpPr>
        <p:spPr>
          <a:xfrm>
            <a:off x="28352713" y="38839741"/>
            <a:ext cx="1836000" cy="3278400"/>
          </a:xfrm>
          <a:prstGeom prst="rect">
            <a:avLst/>
          </a:prstGeom>
        </p:spPr>
        <p:txBody>
          <a:bodyPr anchorCtr="0" anchor="ctr" bIns="325250" lIns="325250" spcFirstLastPara="1" rIns="325250" wrap="square" tIns="3252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043091" y="9212870"/>
            <a:ext cx="28513800" cy="16353900"/>
          </a:xfrm>
          <a:prstGeom prst="rect">
            <a:avLst/>
          </a:prstGeom>
        </p:spPr>
        <p:txBody>
          <a:bodyPr anchorCtr="0" anchor="b" bIns="325250" lIns="325250" spcFirstLastPara="1" rIns="325250" wrap="square" tIns="325250">
            <a:normAutofit/>
          </a:bodyPr>
          <a:lstStyle>
            <a:lvl1pPr lvl="0" algn="ctr">
              <a:spcBef>
                <a:spcPts val="0"/>
              </a:spcBef>
              <a:spcAft>
                <a:spcPts val="0"/>
              </a:spcAft>
              <a:buSzPts val="42700"/>
              <a:buNone/>
              <a:defRPr sz="42700"/>
            </a:lvl1pPr>
            <a:lvl2pPr lvl="1" algn="ctr">
              <a:spcBef>
                <a:spcPts val="0"/>
              </a:spcBef>
              <a:spcAft>
                <a:spcPts val="0"/>
              </a:spcAft>
              <a:buSzPts val="42700"/>
              <a:buNone/>
              <a:defRPr sz="42700"/>
            </a:lvl2pPr>
            <a:lvl3pPr lvl="2" algn="ctr">
              <a:spcBef>
                <a:spcPts val="0"/>
              </a:spcBef>
              <a:spcAft>
                <a:spcPts val="0"/>
              </a:spcAft>
              <a:buSzPts val="42700"/>
              <a:buNone/>
              <a:defRPr sz="42700"/>
            </a:lvl3pPr>
            <a:lvl4pPr lvl="3" algn="ctr">
              <a:spcBef>
                <a:spcPts val="0"/>
              </a:spcBef>
              <a:spcAft>
                <a:spcPts val="0"/>
              </a:spcAft>
              <a:buSzPts val="42700"/>
              <a:buNone/>
              <a:defRPr sz="42700"/>
            </a:lvl4pPr>
            <a:lvl5pPr lvl="4" algn="ctr">
              <a:spcBef>
                <a:spcPts val="0"/>
              </a:spcBef>
              <a:spcAft>
                <a:spcPts val="0"/>
              </a:spcAft>
              <a:buSzPts val="42700"/>
              <a:buNone/>
              <a:defRPr sz="42700"/>
            </a:lvl5pPr>
            <a:lvl6pPr lvl="5" algn="ctr">
              <a:spcBef>
                <a:spcPts val="0"/>
              </a:spcBef>
              <a:spcAft>
                <a:spcPts val="0"/>
              </a:spcAft>
              <a:buSzPts val="42700"/>
              <a:buNone/>
              <a:defRPr sz="42700"/>
            </a:lvl6pPr>
            <a:lvl7pPr lvl="6" algn="ctr">
              <a:spcBef>
                <a:spcPts val="0"/>
              </a:spcBef>
              <a:spcAft>
                <a:spcPts val="0"/>
              </a:spcAft>
              <a:buSzPts val="42700"/>
              <a:buNone/>
              <a:defRPr sz="42700"/>
            </a:lvl7pPr>
            <a:lvl8pPr lvl="7" algn="ctr">
              <a:spcBef>
                <a:spcPts val="0"/>
              </a:spcBef>
              <a:spcAft>
                <a:spcPts val="0"/>
              </a:spcAft>
              <a:buSzPts val="42700"/>
              <a:buNone/>
              <a:defRPr sz="42700"/>
            </a:lvl8pPr>
            <a:lvl9pPr lvl="8" algn="ctr">
              <a:spcBef>
                <a:spcPts val="0"/>
              </a:spcBef>
              <a:spcAft>
                <a:spcPts val="0"/>
              </a:spcAft>
              <a:buSzPts val="42700"/>
              <a:buNone/>
              <a:defRPr sz="42700"/>
            </a:lvl9pPr>
          </a:lstStyle>
          <a:p>
            <a:r>
              <a:t>xx%</a:t>
            </a:r>
          </a:p>
        </p:txBody>
      </p:sp>
      <p:sp>
        <p:nvSpPr>
          <p:cNvPr id="46" name="Google Shape;46;p11"/>
          <p:cNvSpPr txBox="1"/>
          <p:nvPr>
            <p:ph idx="1" type="body"/>
          </p:nvPr>
        </p:nvSpPr>
        <p:spPr>
          <a:xfrm>
            <a:off x="1043091" y="26254752"/>
            <a:ext cx="28513800" cy="10834200"/>
          </a:xfrm>
          <a:prstGeom prst="rect">
            <a:avLst/>
          </a:prstGeom>
        </p:spPr>
        <p:txBody>
          <a:bodyPr anchorCtr="0" anchor="t" bIns="325250" lIns="325250" spcFirstLastPara="1" rIns="325250" wrap="square" tIns="325250">
            <a:normAutofit/>
          </a:bodyPr>
          <a:lstStyle>
            <a:lvl1pPr indent="-635000" lvl="0" marL="457200" algn="ctr">
              <a:spcBef>
                <a:spcPts val="0"/>
              </a:spcBef>
              <a:spcAft>
                <a:spcPts val="0"/>
              </a:spcAft>
              <a:buSzPts val="6400"/>
              <a:buChar char="●"/>
              <a:defRPr/>
            </a:lvl1pPr>
            <a:lvl2pPr indent="-546100" lvl="1" marL="914400" algn="ctr">
              <a:spcBef>
                <a:spcPts val="0"/>
              </a:spcBef>
              <a:spcAft>
                <a:spcPts val="0"/>
              </a:spcAft>
              <a:buSzPts val="5000"/>
              <a:buChar char="○"/>
              <a:defRPr/>
            </a:lvl2pPr>
            <a:lvl3pPr indent="-546100" lvl="2" marL="1371600" algn="ctr">
              <a:spcBef>
                <a:spcPts val="0"/>
              </a:spcBef>
              <a:spcAft>
                <a:spcPts val="0"/>
              </a:spcAft>
              <a:buSzPts val="5000"/>
              <a:buChar char="■"/>
              <a:defRPr/>
            </a:lvl3pPr>
            <a:lvl4pPr indent="-546100" lvl="3" marL="1828800" algn="ctr">
              <a:spcBef>
                <a:spcPts val="0"/>
              </a:spcBef>
              <a:spcAft>
                <a:spcPts val="0"/>
              </a:spcAft>
              <a:buSzPts val="5000"/>
              <a:buChar char="●"/>
              <a:defRPr/>
            </a:lvl4pPr>
            <a:lvl5pPr indent="-546100" lvl="4" marL="2286000" algn="ctr">
              <a:spcBef>
                <a:spcPts val="0"/>
              </a:spcBef>
              <a:spcAft>
                <a:spcPts val="0"/>
              </a:spcAft>
              <a:buSzPts val="5000"/>
              <a:buChar char="○"/>
              <a:defRPr/>
            </a:lvl5pPr>
            <a:lvl6pPr indent="-546100" lvl="5" marL="2743200" algn="ctr">
              <a:spcBef>
                <a:spcPts val="0"/>
              </a:spcBef>
              <a:spcAft>
                <a:spcPts val="0"/>
              </a:spcAft>
              <a:buSzPts val="5000"/>
              <a:buChar char="■"/>
              <a:defRPr/>
            </a:lvl6pPr>
            <a:lvl7pPr indent="-546100" lvl="6" marL="3200400" algn="ctr">
              <a:spcBef>
                <a:spcPts val="0"/>
              </a:spcBef>
              <a:spcAft>
                <a:spcPts val="0"/>
              </a:spcAft>
              <a:buSzPts val="5000"/>
              <a:buChar char="●"/>
              <a:defRPr/>
            </a:lvl7pPr>
            <a:lvl8pPr indent="-546100" lvl="7" marL="3657600" algn="ctr">
              <a:spcBef>
                <a:spcPts val="0"/>
              </a:spcBef>
              <a:spcAft>
                <a:spcPts val="0"/>
              </a:spcAft>
              <a:buSzPts val="5000"/>
              <a:buChar char="○"/>
              <a:defRPr/>
            </a:lvl8pPr>
            <a:lvl9pPr indent="-546100" lvl="8" marL="4114800" algn="ctr">
              <a:spcBef>
                <a:spcPts val="0"/>
              </a:spcBef>
              <a:spcAft>
                <a:spcPts val="0"/>
              </a:spcAft>
              <a:buSzPts val="5000"/>
              <a:buChar char="■"/>
              <a:defRPr/>
            </a:lvl9pPr>
          </a:lstStyle>
          <a:p/>
        </p:txBody>
      </p:sp>
      <p:sp>
        <p:nvSpPr>
          <p:cNvPr id="47" name="Google Shape;47;p11"/>
          <p:cNvSpPr txBox="1"/>
          <p:nvPr>
            <p:ph idx="12" type="sldNum"/>
          </p:nvPr>
        </p:nvSpPr>
        <p:spPr>
          <a:xfrm>
            <a:off x="28352713" y="38839741"/>
            <a:ext cx="1836000" cy="3278400"/>
          </a:xfrm>
          <a:prstGeom prst="rect">
            <a:avLst/>
          </a:prstGeom>
        </p:spPr>
        <p:txBody>
          <a:bodyPr anchorCtr="0" anchor="ctr" bIns="325250" lIns="325250" spcFirstLastPara="1" rIns="325250" wrap="square" tIns="3252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28352713" y="38839741"/>
            <a:ext cx="1836000" cy="3278400"/>
          </a:xfrm>
          <a:prstGeom prst="rect">
            <a:avLst/>
          </a:prstGeom>
        </p:spPr>
        <p:txBody>
          <a:bodyPr anchorCtr="0" anchor="ctr" bIns="325250" lIns="325250" spcFirstLastPara="1" rIns="325250" wrap="square" tIns="3252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043091" y="17914341"/>
            <a:ext cx="28513800" cy="7011600"/>
          </a:xfrm>
          <a:prstGeom prst="rect">
            <a:avLst/>
          </a:prstGeom>
        </p:spPr>
        <p:txBody>
          <a:bodyPr anchorCtr="0" anchor="ctr" bIns="325250" lIns="325250" spcFirstLastPara="1" rIns="325250" wrap="square" tIns="325250">
            <a:normAutofit/>
          </a:bodyPr>
          <a:lstStyle>
            <a:lvl1pPr lvl="0" algn="ctr">
              <a:spcBef>
                <a:spcPts val="0"/>
              </a:spcBef>
              <a:spcAft>
                <a:spcPts val="0"/>
              </a:spcAft>
              <a:buSzPts val="12800"/>
              <a:buNone/>
              <a:defRPr sz="12800"/>
            </a:lvl1pPr>
            <a:lvl2pPr lvl="1" algn="ctr">
              <a:spcBef>
                <a:spcPts val="0"/>
              </a:spcBef>
              <a:spcAft>
                <a:spcPts val="0"/>
              </a:spcAft>
              <a:buSzPts val="12800"/>
              <a:buNone/>
              <a:defRPr sz="12800"/>
            </a:lvl2pPr>
            <a:lvl3pPr lvl="2" algn="ctr">
              <a:spcBef>
                <a:spcPts val="0"/>
              </a:spcBef>
              <a:spcAft>
                <a:spcPts val="0"/>
              </a:spcAft>
              <a:buSzPts val="12800"/>
              <a:buNone/>
              <a:defRPr sz="12800"/>
            </a:lvl3pPr>
            <a:lvl4pPr lvl="3" algn="ctr">
              <a:spcBef>
                <a:spcPts val="0"/>
              </a:spcBef>
              <a:spcAft>
                <a:spcPts val="0"/>
              </a:spcAft>
              <a:buSzPts val="12800"/>
              <a:buNone/>
              <a:defRPr sz="12800"/>
            </a:lvl4pPr>
            <a:lvl5pPr lvl="4" algn="ctr">
              <a:spcBef>
                <a:spcPts val="0"/>
              </a:spcBef>
              <a:spcAft>
                <a:spcPts val="0"/>
              </a:spcAft>
              <a:buSzPts val="12800"/>
              <a:buNone/>
              <a:defRPr sz="12800"/>
            </a:lvl5pPr>
            <a:lvl6pPr lvl="5" algn="ctr">
              <a:spcBef>
                <a:spcPts val="0"/>
              </a:spcBef>
              <a:spcAft>
                <a:spcPts val="0"/>
              </a:spcAft>
              <a:buSzPts val="12800"/>
              <a:buNone/>
              <a:defRPr sz="12800"/>
            </a:lvl6pPr>
            <a:lvl7pPr lvl="6" algn="ctr">
              <a:spcBef>
                <a:spcPts val="0"/>
              </a:spcBef>
              <a:spcAft>
                <a:spcPts val="0"/>
              </a:spcAft>
              <a:buSzPts val="12800"/>
              <a:buNone/>
              <a:defRPr sz="12800"/>
            </a:lvl7pPr>
            <a:lvl8pPr lvl="7" algn="ctr">
              <a:spcBef>
                <a:spcPts val="0"/>
              </a:spcBef>
              <a:spcAft>
                <a:spcPts val="0"/>
              </a:spcAft>
              <a:buSzPts val="12800"/>
              <a:buNone/>
              <a:defRPr sz="12800"/>
            </a:lvl8pPr>
            <a:lvl9pPr lvl="8" algn="ctr">
              <a:spcBef>
                <a:spcPts val="0"/>
              </a:spcBef>
              <a:spcAft>
                <a:spcPts val="0"/>
              </a:spcAft>
              <a:buSzPts val="12800"/>
              <a:buNone/>
              <a:defRPr sz="12800"/>
            </a:lvl9pPr>
          </a:lstStyle>
          <a:p/>
        </p:txBody>
      </p:sp>
      <p:sp>
        <p:nvSpPr>
          <p:cNvPr id="15" name="Google Shape;15;p3"/>
          <p:cNvSpPr txBox="1"/>
          <p:nvPr>
            <p:ph idx="12" type="sldNum"/>
          </p:nvPr>
        </p:nvSpPr>
        <p:spPr>
          <a:xfrm>
            <a:off x="28352713" y="38839741"/>
            <a:ext cx="1836000" cy="3278400"/>
          </a:xfrm>
          <a:prstGeom prst="rect">
            <a:avLst/>
          </a:prstGeom>
        </p:spPr>
        <p:txBody>
          <a:bodyPr anchorCtr="0" anchor="ctr" bIns="325250" lIns="325250" spcFirstLastPara="1" rIns="325250" wrap="square" tIns="3252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043091" y="3706595"/>
            <a:ext cx="28513800" cy="4770000"/>
          </a:xfrm>
          <a:prstGeom prst="rect">
            <a:avLst/>
          </a:prstGeom>
        </p:spPr>
        <p:txBody>
          <a:bodyPr anchorCtr="0" anchor="t" bIns="325250" lIns="325250" spcFirstLastPara="1" rIns="325250" wrap="square" tIns="325250">
            <a:normAutofit/>
          </a:bodyPr>
          <a:lstStyle>
            <a:lvl1pPr lvl="0">
              <a:spcBef>
                <a:spcPts val="0"/>
              </a:spcBef>
              <a:spcAft>
                <a:spcPts val="0"/>
              </a:spcAft>
              <a:buSzPts val="10000"/>
              <a:buNone/>
              <a:defRPr/>
            </a:lvl1pPr>
            <a:lvl2pPr lvl="1">
              <a:spcBef>
                <a:spcPts val="0"/>
              </a:spcBef>
              <a:spcAft>
                <a:spcPts val="0"/>
              </a:spcAft>
              <a:buSzPts val="10000"/>
              <a:buNone/>
              <a:defRPr/>
            </a:lvl2pPr>
            <a:lvl3pPr lvl="2">
              <a:spcBef>
                <a:spcPts val="0"/>
              </a:spcBef>
              <a:spcAft>
                <a:spcPts val="0"/>
              </a:spcAft>
              <a:buSzPts val="10000"/>
              <a:buNone/>
              <a:defRPr/>
            </a:lvl3pPr>
            <a:lvl4pPr lvl="3">
              <a:spcBef>
                <a:spcPts val="0"/>
              </a:spcBef>
              <a:spcAft>
                <a:spcPts val="0"/>
              </a:spcAft>
              <a:buSzPts val="10000"/>
              <a:buNone/>
              <a:defRPr/>
            </a:lvl4pPr>
            <a:lvl5pPr lvl="4">
              <a:spcBef>
                <a:spcPts val="0"/>
              </a:spcBef>
              <a:spcAft>
                <a:spcPts val="0"/>
              </a:spcAft>
              <a:buSzPts val="10000"/>
              <a:buNone/>
              <a:defRPr/>
            </a:lvl5pPr>
            <a:lvl6pPr lvl="5">
              <a:spcBef>
                <a:spcPts val="0"/>
              </a:spcBef>
              <a:spcAft>
                <a:spcPts val="0"/>
              </a:spcAft>
              <a:buSzPts val="10000"/>
              <a:buNone/>
              <a:defRPr/>
            </a:lvl6pPr>
            <a:lvl7pPr lvl="6">
              <a:spcBef>
                <a:spcPts val="0"/>
              </a:spcBef>
              <a:spcAft>
                <a:spcPts val="0"/>
              </a:spcAft>
              <a:buSzPts val="10000"/>
              <a:buNone/>
              <a:defRPr/>
            </a:lvl7pPr>
            <a:lvl8pPr lvl="7">
              <a:spcBef>
                <a:spcPts val="0"/>
              </a:spcBef>
              <a:spcAft>
                <a:spcPts val="0"/>
              </a:spcAft>
              <a:buSzPts val="10000"/>
              <a:buNone/>
              <a:defRPr/>
            </a:lvl8pPr>
            <a:lvl9pPr lvl="8">
              <a:spcBef>
                <a:spcPts val="0"/>
              </a:spcBef>
              <a:spcAft>
                <a:spcPts val="0"/>
              </a:spcAft>
              <a:buSzPts val="10000"/>
              <a:buNone/>
              <a:defRPr/>
            </a:lvl9pPr>
          </a:lstStyle>
          <a:p/>
        </p:txBody>
      </p:sp>
      <p:sp>
        <p:nvSpPr>
          <p:cNvPr id="18" name="Google Shape;18;p4"/>
          <p:cNvSpPr txBox="1"/>
          <p:nvPr>
            <p:ph idx="1" type="body"/>
          </p:nvPr>
        </p:nvSpPr>
        <p:spPr>
          <a:xfrm>
            <a:off x="1043091" y="9598917"/>
            <a:ext cx="28513800" cy="28455000"/>
          </a:xfrm>
          <a:prstGeom prst="rect">
            <a:avLst/>
          </a:prstGeom>
        </p:spPr>
        <p:txBody>
          <a:bodyPr anchorCtr="0" anchor="t" bIns="325250" lIns="325250" spcFirstLastPara="1" rIns="325250" wrap="square" tIns="325250">
            <a:normAutofit/>
          </a:bodyPr>
          <a:lstStyle>
            <a:lvl1pPr indent="-635000" lvl="0" marL="457200">
              <a:spcBef>
                <a:spcPts val="0"/>
              </a:spcBef>
              <a:spcAft>
                <a:spcPts val="0"/>
              </a:spcAft>
              <a:buSzPts val="6400"/>
              <a:buChar char="●"/>
              <a:defRPr/>
            </a:lvl1pPr>
            <a:lvl2pPr indent="-546100" lvl="1" marL="914400">
              <a:spcBef>
                <a:spcPts val="0"/>
              </a:spcBef>
              <a:spcAft>
                <a:spcPts val="0"/>
              </a:spcAft>
              <a:buSzPts val="5000"/>
              <a:buChar char="○"/>
              <a:defRPr/>
            </a:lvl2pPr>
            <a:lvl3pPr indent="-546100" lvl="2" marL="1371600">
              <a:spcBef>
                <a:spcPts val="0"/>
              </a:spcBef>
              <a:spcAft>
                <a:spcPts val="0"/>
              </a:spcAft>
              <a:buSzPts val="5000"/>
              <a:buChar char="■"/>
              <a:defRPr/>
            </a:lvl3pPr>
            <a:lvl4pPr indent="-546100" lvl="3" marL="1828800">
              <a:spcBef>
                <a:spcPts val="0"/>
              </a:spcBef>
              <a:spcAft>
                <a:spcPts val="0"/>
              </a:spcAft>
              <a:buSzPts val="5000"/>
              <a:buChar char="●"/>
              <a:defRPr/>
            </a:lvl4pPr>
            <a:lvl5pPr indent="-546100" lvl="4" marL="2286000">
              <a:spcBef>
                <a:spcPts val="0"/>
              </a:spcBef>
              <a:spcAft>
                <a:spcPts val="0"/>
              </a:spcAft>
              <a:buSzPts val="5000"/>
              <a:buChar char="○"/>
              <a:defRPr/>
            </a:lvl5pPr>
            <a:lvl6pPr indent="-546100" lvl="5" marL="2743200">
              <a:spcBef>
                <a:spcPts val="0"/>
              </a:spcBef>
              <a:spcAft>
                <a:spcPts val="0"/>
              </a:spcAft>
              <a:buSzPts val="5000"/>
              <a:buChar char="■"/>
              <a:defRPr/>
            </a:lvl6pPr>
            <a:lvl7pPr indent="-546100" lvl="6" marL="3200400">
              <a:spcBef>
                <a:spcPts val="0"/>
              </a:spcBef>
              <a:spcAft>
                <a:spcPts val="0"/>
              </a:spcAft>
              <a:buSzPts val="5000"/>
              <a:buChar char="●"/>
              <a:defRPr/>
            </a:lvl7pPr>
            <a:lvl8pPr indent="-546100" lvl="7" marL="3657600">
              <a:spcBef>
                <a:spcPts val="0"/>
              </a:spcBef>
              <a:spcAft>
                <a:spcPts val="0"/>
              </a:spcAft>
              <a:buSzPts val="5000"/>
              <a:buChar char="○"/>
              <a:defRPr/>
            </a:lvl8pPr>
            <a:lvl9pPr indent="-546100" lvl="8" marL="4114800">
              <a:spcBef>
                <a:spcPts val="0"/>
              </a:spcBef>
              <a:spcAft>
                <a:spcPts val="0"/>
              </a:spcAft>
              <a:buSzPts val="5000"/>
              <a:buChar char="■"/>
              <a:defRPr/>
            </a:lvl9pPr>
          </a:lstStyle>
          <a:p/>
        </p:txBody>
      </p:sp>
      <p:sp>
        <p:nvSpPr>
          <p:cNvPr id="19" name="Google Shape;19;p4"/>
          <p:cNvSpPr txBox="1"/>
          <p:nvPr>
            <p:ph idx="12" type="sldNum"/>
          </p:nvPr>
        </p:nvSpPr>
        <p:spPr>
          <a:xfrm>
            <a:off x="28352713" y="38839741"/>
            <a:ext cx="1836000" cy="3278400"/>
          </a:xfrm>
          <a:prstGeom prst="rect">
            <a:avLst/>
          </a:prstGeom>
        </p:spPr>
        <p:txBody>
          <a:bodyPr anchorCtr="0" anchor="ctr" bIns="325250" lIns="325250" spcFirstLastPara="1" rIns="325250" wrap="square" tIns="3252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043091" y="3706595"/>
            <a:ext cx="28513800" cy="4770000"/>
          </a:xfrm>
          <a:prstGeom prst="rect">
            <a:avLst/>
          </a:prstGeom>
        </p:spPr>
        <p:txBody>
          <a:bodyPr anchorCtr="0" anchor="t" bIns="325250" lIns="325250" spcFirstLastPara="1" rIns="325250" wrap="square" tIns="325250">
            <a:normAutofit/>
          </a:bodyPr>
          <a:lstStyle>
            <a:lvl1pPr lvl="0">
              <a:spcBef>
                <a:spcPts val="0"/>
              </a:spcBef>
              <a:spcAft>
                <a:spcPts val="0"/>
              </a:spcAft>
              <a:buSzPts val="10000"/>
              <a:buNone/>
              <a:defRPr/>
            </a:lvl1pPr>
            <a:lvl2pPr lvl="1">
              <a:spcBef>
                <a:spcPts val="0"/>
              </a:spcBef>
              <a:spcAft>
                <a:spcPts val="0"/>
              </a:spcAft>
              <a:buSzPts val="10000"/>
              <a:buNone/>
              <a:defRPr/>
            </a:lvl2pPr>
            <a:lvl3pPr lvl="2">
              <a:spcBef>
                <a:spcPts val="0"/>
              </a:spcBef>
              <a:spcAft>
                <a:spcPts val="0"/>
              </a:spcAft>
              <a:buSzPts val="10000"/>
              <a:buNone/>
              <a:defRPr/>
            </a:lvl3pPr>
            <a:lvl4pPr lvl="3">
              <a:spcBef>
                <a:spcPts val="0"/>
              </a:spcBef>
              <a:spcAft>
                <a:spcPts val="0"/>
              </a:spcAft>
              <a:buSzPts val="10000"/>
              <a:buNone/>
              <a:defRPr/>
            </a:lvl4pPr>
            <a:lvl5pPr lvl="4">
              <a:spcBef>
                <a:spcPts val="0"/>
              </a:spcBef>
              <a:spcAft>
                <a:spcPts val="0"/>
              </a:spcAft>
              <a:buSzPts val="10000"/>
              <a:buNone/>
              <a:defRPr/>
            </a:lvl5pPr>
            <a:lvl6pPr lvl="5">
              <a:spcBef>
                <a:spcPts val="0"/>
              </a:spcBef>
              <a:spcAft>
                <a:spcPts val="0"/>
              </a:spcAft>
              <a:buSzPts val="10000"/>
              <a:buNone/>
              <a:defRPr/>
            </a:lvl6pPr>
            <a:lvl7pPr lvl="6">
              <a:spcBef>
                <a:spcPts val="0"/>
              </a:spcBef>
              <a:spcAft>
                <a:spcPts val="0"/>
              </a:spcAft>
              <a:buSzPts val="10000"/>
              <a:buNone/>
              <a:defRPr/>
            </a:lvl7pPr>
            <a:lvl8pPr lvl="7">
              <a:spcBef>
                <a:spcPts val="0"/>
              </a:spcBef>
              <a:spcAft>
                <a:spcPts val="0"/>
              </a:spcAft>
              <a:buSzPts val="10000"/>
              <a:buNone/>
              <a:defRPr/>
            </a:lvl8pPr>
            <a:lvl9pPr lvl="8">
              <a:spcBef>
                <a:spcPts val="0"/>
              </a:spcBef>
              <a:spcAft>
                <a:spcPts val="0"/>
              </a:spcAft>
              <a:buSzPts val="10000"/>
              <a:buNone/>
              <a:defRPr/>
            </a:lvl9pPr>
          </a:lstStyle>
          <a:p/>
        </p:txBody>
      </p:sp>
      <p:sp>
        <p:nvSpPr>
          <p:cNvPr id="22" name="Google Shape;22;p5"/>
          <p:cNvSpPr txBox="1"/>
          <p:nvPr>
            <p:ph idx="1" type="body"/>
          </p:nvPr>
        </p:nvSpPr>
        <p:spPr>
          <a:xfrm>
            <a:off x="1043091" y="9598917"/>
            <a:ext cx="13385400" cy="28455000"/>
          </a:xfrm>
          <a:prstGeom prst="rect">
            <a:avLst/>
          </a:prstGeom>
        </p:spPr>
        <p:txBody>
          <a:bodyPr anchorCtr="0" anchor="t" bIns="325250" lIns="325250" spcFirstLastPara="1" rIns="325250" wrap="square" tIns="325250">
            <a:normAutofit/>
          </a:bodyPr>
          <a:lstStyle>
            <a:lvl1pPr indent="-546100" lvl="0" marL="457200">
              <a:spcBef>
                <a:spcPts val="0"/>
              </a:spcBef>
              <a:spcAft>
                <a:spcPts val="0"/>
              </a:spcAft>
              <a:buSzPts val="5000"/>
              <a:buChar char="●"/>
              <a:defRPr sz="5000"/>
            </a:lvl1pPr>
            <a:lvl2pPr indent="-495300" lvl="1" marL="914400">
              <a:spcBef>
                <a:spcPts val="0"/>
              </a:spcBef>
              <a:spcAft>
                <a:spcPts val="0"/>
              </a:spcAft>
              <a:buSzPts val="4200"/>
              <a:buChar char="○"/>
              <a:defRPr sz="4200"/>
            </a:lvl2pPr>
            <a:lvl3pPr indent="-495300" lvl="2" marL="1371600">
              <a:spcBef>
                <a:spcPts val="0"/>
              </a:spcBef>
              <a:spcAft>
                <a:spcPts val="0"/>
              </a:spcAft>
              <a:buSzPts val="4200"/>
              <a:buChar char="■"/>
              <a:defRPr sz="4200"/>
            </a:lvl3pPr>
            <a:lvl4pPr indent="-495300" lvl="3" marL="1828800">
              <a:spcBef>
                <a:spcPts val="0"/>
              </a:spcBef>
              <a:spcAft>
                <a:spcPts val="0"/>
              </a:spcAft>
              <a:buSzPts val="4200"/>
              <a:buChar char="●"/>
              <a:defRPr sz="4200"/>
            </a:lvl4pPr>
            <a:lvl5pPr indent="-495300" lvl="4" marL="2286000">
              <a:spcBef>
                <a:spcPts val="0"/>
              </a:spcBef>
              <a:spcAft>
                <a:spcPts val="0"/>
              </a:spcAft>
              <a:buSzPts val="4200"/>
              <a:buChar char="○"/>
              <a:defRPr sz="4200"/>
            </a:lvl5pPr>
            <a:lvl6pPr indent="-495300" lvl="5" marL="2743200">
              <a:spcBef>
                <a:spcPts val="0"/>
              </a:spcBef>
              <a:spcAft>
                <a:spcPts val="0"/>
              </a:spcAft>
              <a:buSzPts val="4200"/>
              <a:buChar char="■"/>
              <a:defRPr sz="4200"/>
            </a:lvl6pPr>
            <a:lvl7pPr indent="-495300" lvl="6" marL="3200400">
              <a:spcBef>
                <a:spcPts val="0"/>
              </a:spcBef>
              <a:spcAft>
                <a:spcPts val="0"/>
              </a:spcAft>
              <a:buSzPts val="4200"/>
              <a:buChar char="●"/>
              <a:defRPr sz="4200"/>
            </a:lvl7pPr>
            <a:lvl8pPr indent="-495300" lvl="7" marL="3657600">
              <a:spcBef>
                <a:spcPts val="0"/>
              </a:spcBef>
              <a:spcAft>
                <a:spcPts val="0"/>
              </a:spcAft>
              <a:buSzPts val="4200"/>
              <a:buChar char="○"/>
              <a:defRPr sz="4200"/>
            </a:lvl8pPr>
            <a:lvl9pPr indent="-495300" lvl="8" marL="4114800">
              <a:spcBef>
                <a:spcPts val="0"/>
              </a:spcBef>
              <a:spcAft>
                <a:spcPts val="0"/>
              </a:spcAft>
              <a:buSzPts val="4200"/>
              <a:buChar char="■"/>
              <a:defRPr sz="4200"/>
            </a:lvl9pPr>
          </a:lstStyle>
          <a:p/>
        </p:txBody>
      </p:sp>
      <p:sp>
        <p:nvSpPr>
          <p:cNvPr id="23" name="Google Shape;23;p5"/>
          <p:cNvSpPr txBox="1"/>
          <p:nvPr>
            <p:ph idx="2" type="body"/>
          </p:nvPr>
        </p:nvSpPr>
        <p:spPr>
          <a:xfrm>
            <a:off x="16171417" y="9598917"/>
            <a:ext cx="13385400" cy="28455000"/>
          </a:xfrm>
          <a:prstGeom prst="rect">
            <a:avLst/>
          </a:prstGeom>
        </p:spPr>
        <p:txBody>
          <a:bodyPr anchorCtr="0" anchor="t" bIns="325250" lIns="325250" spcFirstLastPara="1" rIns="325250" wrap="square" tIns="325250">
            <a:normAutofit/>
          </a:bodyPr>
          <a:lstStyle>
            <a:lvl1pPr indent="-546100" lvl="0" marL="457200">
              <a:spcBef>
                <a:spcPts val="0"/>
              </a:spcBef>
              <a:spcAft>
                <a:spcPts val="0"/>
              </a:spcAft>
              <a:buSzPts val="5000"/>
              <a:buChar char="●"/>
              <a:defRPr sz="5000"/>
            </a:lvl1pPr>
            <a:lvl2pPr indent="-495300" lvl="1" marL="914400">
              <a:spcBef>
                <a:spcPts val="0"/>
              </a:spcBef>
              <a:spcAft>
                <a:spcPts val="0"/>
              </a:spcAft>
              <a:buSzPts val="4200"/>
              <a:buChar char="○"/>
              <a:defRPr sz="4200"/>
            </a:lvl2pPr>
            <a:lvl3pPr indent="-495300" lvl="2" marL="1371600">
              <a:spcBef>
                <a:spcPts val="0"/>
              </a:spcBef>
              <a:spcAft>
                <a:spcPts val="0"/>
              </a:spcAft>
              <a:buSzPts val="4200"/>
              <a:buChar char="■"/>
              <a:defRPr sz="4200"/>
            </a:lvl3pPr>
            <a:lvl4pPr indent="-495300" lvl="3" marL="1828800">
              <a:spcBef>
                <a:spcPts val="0"/>
              </a:spcBef>
              <a:spcAft>
                <a:spcPts val="0"/>
              </a:spcAft>
              <a:buSzPts val="4200"/>
              <a:buChar char="●"/>
              <a:defRPr sz="4200"/>
            </a:lvl4pPr>
            <a:lvl5pPr indent="-495300" lvl="4" marL="2286000">
              <a:spcBef>
                <a:spcPts val="0"/>
              </a:spcBef>
              <a:spcAft>
                <a:spcPts val="0"/>
              </a:spcAft>
              <a:buSzPts val="4200"/>
              <a:buChar char="○"/>
              <a:defRPr sz="4200"/>
            </a:lvl5pPr>
            <a:lvl6pPr indent="-495300" lvl="5" marL="2743200">
              <a:spcBef>
                <a:spcPts val="0"/>
              </a:spcBef>
              <a:spcAft>
                <a:spcPts val="0"/>
              </a:spcAft>
              <a:buSzPts val="4200"/>
              <a:buChar char="■"/>
              <a:defRPr sz="4200"/>
            </a:lvl6pPr>
            <a:lvl7pPr indent="-495300" lvl="6" marL="3200400">
              <a:spcBef>
                <a:spcPts val="0"/>
              </a:spcBef>
              <a:spcAft>
                <a:spcPts val="0"/>
              </a:spcAft>
              <a:buSzPts val="4200"/>
              <a:buChar char="●"/>
              <a:defRPr sz="4200"/>
            </a:lvl7pPr>
            <a:lvl8pPr indent="-495300" lvl="7" marL="3657600">
              <a:spcBef>
                <a:spcPts val="0"/>
              </a:spcBef>
              <a:spcAft>
                <a:spcPts val="0"/>
              </a:spcAft>
              <a:buSzPts val="4200"/>
              <a:buChar char="○"/>
              <a:defRPr sz="4200"/>
            </a:lvl8pPr>
            <a:lvl9pPr indent="-495300" lvl="8" marL="4114800">
              <a:spcBef>
                <a:spcPts val="0"/>
              </a:spcBef>
              <a:spcAft>
                <a:spcPts val="0"/>
              </a:spcAft>
              <a:buSzPts val="4200"/>
              <a:buChar char="■"/>
              <a:defRPr sz="4200"/>
            </a:lvl9pPr>
          </a:lstStyle>
          <a:p/>
        </p:txBody>
      </p:sp>
      <p:sp>
        <p:nvSpPr>
          <p:cNvPr id="24" name="Google Shape;24;p5"/>
          <p:cNvSpPr txBox="1"/>
          <p:nvPr>
            <p:ph idx="12" type="sldNum"/>
          </p:nvPr>
        </p:nvSpPr>
        <p:spPr>
          <a:xfrm>
            <a:off x="28352713" y="38839741"/>
            <a:ext cx="1836000" cy="3278400"/>
          </a:xfrm>
          <a:prstGeom prst="rect">
            <a:avLst/>
          </a:prstGeom>
        </p:spPr>
        <p:txBody>
          <a:bodyPr anchorCtr="0" anchor="ctr" bIns="325250" lIns="325250" spcFirstLastPara="1" rIns="325250" wrap="square" tIns="3252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043091" y="3706595"/>
            <a:ext cx="28513800" cy="4770000"/>
          </a:xfrm>
          <a:prstGeom prst="rect">
            <a:avLst/>
          </a:prstGeom>
        </p:spPr>
        <p:txBody>
          <a:bodyPr anchorCtr="0" anchor="t" bIns="325250" lIns="325250" spcFirstLastPara="1" rIns="325250" wrap="square" tIns="325250">
            <a:normAutofit/>
          </a:bodyPr>
          <a:lstStyle>
            <a:lvl1pPr lvl="0">
              <a:spcBef>
                <a:spcPts val="0"/>
              </a:spcBef>
              <a:spcAft>
                <a:spcPts val="0"/>
              </a:spcAft>
              <a:buSzPts val="10000"/>
              <a:buNone/>
              <a:defRPr/>
            </a:lvl1pPr>
            <a:lvl2pPr lvl="1">
              <a:spcBef>
                <a:spcPts val="0"/>
              </a:spcBef>
              <a:spcAft>
                <a:spcPts val="0"/>
              </a:spcAft>
              <a:buSzPts val="10000"/>
              <a:buNone/>
              <a:defRPr/>
            </a:lvl2pPr>
            <a:lvl3pPr lvl="2">
              <a:spcBef>
                <a:spcPts val="0"/>
              </a:spcBef>
              <a:spcAft>
                <a:spcPts val="0"/>
              </a:spcAft>
              <a:buSzPts val="10000"/>
              <a:buNone/>
              <a:defRPr/>
            </a:lvl3pPr>
            <a:lvl4pPr lvl="3">
              <a:spcBef>
                <a:spcPts val="0"/>
              </a:spcBef>
              <a:spcAft>
                <a:spcPts val="0"/>
              </a:spcAft>
              <a:buSzPts val="10000"/>
              <a:buNone/>
              <a:defRPr/>
            </a:lvl4pPr>
            <a:lvl5pPr lvl="4">
              <a:spcBef>
                <a:spcPts val="0"/>
              </a:spcBef>
              <a:spcAft>
                <a:spcPts val="0"/>
              </a:spcAft>
              <a:buSzPts val="10000"/>
              <a:buNone/>
              <a:defRPr/>
            </a:lvl5pPr>
            <a:lvl6pPr lvl="5">
              <a:spcBef>
                <a:spcPts val="0"/>
              </a:spcBef>
              <a:spcAft>
                <a:spcPts val="0"/>
              </a:spcAft>
              <a:buSzPts val="10000"/>
              <a:buNone/>
              <a:defRPr/>
            </a:lvl6pPr>
            <a:lvl7pPr lvl="6">
              <a:spcBef>
                <a:spcPts val="0"/>
              </a:spcBef>
              <a:spcAft>
                <a:spcPts val="0"/>
              </a:spcAft>
              <a:buSzPts val="10000"/>
              <a:buNone/>
              <a:defRPr/>
            </a:lvl7pPr>
            <a:lvl8pPr lvl="7">
              <a:spcBef>
                <a:spcPts val="0"/>
              </a:spcBef>
              <a:spcAft>
                <a:spcPts val="0"/>
              </a:spcAft>
              <a:buSzPts val="10000"/>
              <a:buNone/>
              <a:defRPr/>
            </a:lvl8pPr>
            <a:lvl9pPr lvl="8">
              <a:spcBef>
                <a:spcPts val="0"/>
              </a:spcBef>
              <a:spcAft>
                <a:spcPts val="0"/>
              </a:spcAft>
              <a:buSzPts val="10000"/>
              <a:buNone/>
              <a:defRPr/>
            </a:lvl9pPr>
          </a:lstStyle>
          <a:p/>
        </p:txBody>
      </p:sp>
      <p:sp>
        <p:nvSpPr>
          <p:cNvPr id="27" name="Google Shape;27;p6"/>
          <p:cNvSpPr txBox="1"/>
          <p:nvPr>
            <p:ph idx="12" type="sldNum"/>
          </p:nvPr>
        </p:nvSpPr>
        <p:spPr>
          <a:xfrm>
            <a:off x="28352713" y="38839741"/>
            <a:ext cx="1836000" cy="3278400"/>
          </a:xfrm>
          <a:prstGeom prst="rect">
            <a:avLst/>
          </a:prstGeom>
        </p:spPr>
        <p:txBody>
          <a:bodyPr anchorCtr="0" anchor="ctr" bIns="325250" lIns="325250" spcFirstLastPara="1" rIns="325250" wrap="square" tIns="3252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043091" y="4627570"/>
            <a:ext cx="9396600" cy="6294000"/>
          </a:xfrm>
          <a:prstGeom prst="rect">
            <a:avLst/>
          </a:prstGeom>
        </p:spPr>
        <p:txBody>
          <a:bodyPr anchorCtr="0" anchor="b" bIns="325250" lIns="325250" spcFirstLastPara="1" rIns="325250" wrap="square" tIns="325250">
            <a:normAutofit/>
          </a:bodyPr>
          <a:lstStyle>
            <a:lvl1pPr lvl="0">
              <a:spcBef>
                <a:spcPts val="0"/>
              </a:spcBef>
              <a:spcAft>
                <a:spcPts val="0"/>
              </a:spcAft>
              <a:buSzPts val="8600"/>
              <a:buNone/>
              <a:defRPr sz="8600"/>
            </a:lvl1pPr>
            <a:lvl2pPr lvl="1">
              <a:spcBef>
                <a:spcPts val="0"/>
              </a:spcBef>
              <a:spcAft>
                <a:spcPts val="0"/>
              </a:spcAft>
              <a:buSzPts val="8600"/>
              <a:buNone/>
              <a:defRPr sz="8600"/>
            </a:lvl2pPr>
            <a:lvl3pPr lvl="2">
              <a:spcBef>
                <a:spcPts val="0"/>
              </a:spcBef>
              <a:spcAft>
                <a:spcPts val="0"/>
              </a:spcAft>
              <a:buSzPts val="8600"/>
              <a:buNone/>
              <a:defRPr sz="8600"/>
            </a:lvl3pPr>
            <a:lvl4pPr lvl="3">
              <a:spcBef>
                <a:spcPts val="0"/>
              </a:spcBef>
              <a:spcAft>
                <a:spcPts val="0"/>
              </a:spcAft>
              <a:buSzPts val="8600"/>
              <a:buNone/>
              <a:defRPr sz="8600"/>
            </a:lvl4pPr>
            <a:lvl5pPr lvl="4">
              <a:spcBef>
                <a:spcPts val="0"/>
              </a:spcBef>
              <a:spcAft>
                <a:spcPts val="0"/>
              </a:spcAft>
              <a:buSzPts val="8600"/>
              <a:buNone/>
              <a:defRPr sz="8600"/>
            </a:lvl5pPr>
            <a:lvl6pPr lvl="5">
              <a:spcBef>
                <a:spcPts val="0"/>
              </a:spcBef>
              <a:spcAft>
                <a:spcPts val="0"/>
              </a:spcAft>
              <a:buSzPts val="8600"/>
              <a:buNone/>
              <a:defRPr sz="8600"/>
            </a:lvl6pPr>
            <a:lvl7pPr lvl="6">
              <a:spcBef>
                <a:spcPts val="0"/>
              </a:spcBef>
              <a:spcAft>
                <a:spcPts val="0"/>
              </a:spcAft>
              <a:buSzPts val="8600"/>
              <a:buNone/>
              <a:defRPr sz="8600"/>
            </a:lvl7pPr>
            <a:lvl8pPr lvl="7">
              <a:spcBef>
                <a:spcPts val="0"/>
              </a:spcBef>
              <a:spcAft>
                <a:spcPts val="0"/>
              </a:spcAft>
              <a:buSzPts val="8600"/>
              <a:buNone/>
              <a:defRPr sz="8600"/>
            </a:lvl8pPr>
            <a:lvl9pPr lvl="8">
              <a:spcBef>
                <a:spcPts val="0"/>
              </a:spcBef>
              <a:spcAft>
                <a:spcPts val="0"/>
              </a:spcAft>
              <a:buSzPts val="8600"/>
              <a:buNone/>
              <a:defRPr sz="8600"/>
            </a:lvl9pPr>
          </a:lstStyle>
          <a:p/>
        </p:txBody>
      </p:sp>
      <p:sp>
        <p:nvSpPr>
          <p:cNvPr id="30" name="Google Shape;30;p7"/>
          <p:cNvSpPr txBox="1"/>
          <p:nvPr>
            <p:ph idx="1" type="body"/>
          </p:nvPr>
        </p:nvSpPr>
        <p:spPr>
          <a:xfrm>
            <a:off x="1043091" y="11573921"/>
            <a:ext cx="9396600" cy="26481300"/>
          </a:xfrm>
          <a:prstGeom prst="rect">
            <a:avLst/>
          </a:prstGeom>
        </p:spPr>
        <p:txBody>
          <a:bodyPr anchorCtr="0" anchor="t" bIns="325250" lIns="325250" spcFirstLastPara="1" rIns="325250" wrap="square" tIns="325250">
            <a:normAutofit/>
          </a:bodyPr>
          <a:lstStyle>
            <a:lvl1pPr indent="-495300" lvl="0" marL="457200">
              <a:spcBef>
                <a:spcPts val="0"/>
              </a:spcBef>
              <a:spcAft>
                <a:spcPts val="0"/>
              </a:spcAft>
              <a:buSzPts val="4200"/>
              <a:buChar char="●"/>
              <a:defRPr sz="4200"/>
            </a:lvl1pPr>
            <a:lvl2pPr indent="-495300" lvl="1" marL="914400">
              <a:spcBef>
                <a:spcPts val="0"/>
              </a:spcBef>
              <a:spcAft>
                <a:spcPts val="0"/>
              </a:spcAft>
              <a:buSzPts val="4200"/>
              <a:buChar char="○"/>
              <a:defRPr sz="4200"/>
            </a:lvl2pPr>
            <a:lvl3pPr indent="-495300" lvl="2" marL="1371600">
              <a:spcBef>
                <a:spcPts val="0"/>
              </a:spcBef>
              <a:spcAft>
                <a:spcPts val="0"/>
              </a:spcAft>
              <a:buSzPts val="4200"/>
              <a:buChar char="■"/>
              <a:defRPr sz="4200"/>
            </a:lvl3pPr>
            <a:lvl4pPr indent="-495300" lvl="3" marL="1828800">
              <a:spcBef>
                <a:spcPts val="0"/>
              </a:spcBef>
              <a:spcAft>
                <a:spcPts val="0"/>
              </a:spcAft>
              <a:buSzPts val="4200"/>
              <a:buChar char="●"/>
              <a:defRPr sz="4200"/>
            </a:lvl4pPr>
            <a:lvl5pPr indent="-495300" lvl="4" marL="2286000">
              <a:spcBef>
                <a:spcPts val="0"/>
              </a:spcBef>
              <a:spcAft>
                <a:spcPts val="0"/>
              </a:spcAft>
              <a:buSzPts val="4200"/>
              <a:buChar char="○"/>
              <a:defRPr sz="4200"/>
            </a:lvl5pPr>
            <a:lvl6pPr indent="-495300" lvl="5" marL="2743200">
              <a:spcBef>
                <a:spcPts val="0"/>
              </a:spcBef>
              <a:spcAft>
                <a:spcPts val="0"/>
              </a:spcAft>
              <a:buSzPts val="4200"/>
              <a:buChar char="■"/>
              <a:defRPr sz="4200"/>
            </a:lvl6pPr>
            <a:lvl7pPr indent="-495300" lvl="6" marL="3200400">
              <a:spcBef>
                <a:spcPts val="0"/>
              </a:spcBef>
              <a:spcAft>
                <a:spcPts val="0"/>
              </a:spcAft>
              <a:buSzPts val="4200"/>
              <a:buChar char="●"/>
              <a:defRPr sz="4200"/>
            </a:lvl7pPr>
            <a:lvl8pPr indent="-495300" lvl="7" marL="3657600">
              <a:spcBef>
                <a:spcPts val="0"/>
              </a:spcBef>
              <a:spcAft>
                <a:spcPts val="0"/>
              </a:spcAft>
              <a:buSzPts val="4200"/>
              <a:buChar char="○"/>
              <a:defRPr sz="4200"/>
            </a:lvl8pPr>
            <a:lvl9pPr indent="-495300" lvl="8" marL="4114800">
              <a:spcBef>
                <a:spcPts val="0"/>
              </a:spcBef>
              <a:spcAft>
                <a:spcPts val="0"/>
              </a:spcAft>
              <a:buSzPts val="4200"/>
              <a:buChar char="■"/>
              <a:defRPr sz="4200"/>
            </a:lvl9pPr>
          </a:lstStyle>
          <a:p/>
        </p:txBody>
      </p:sp>
      <p:sp>
        <p:nvSpPr>
          <p:cNvPr id="31" name="Google Shape;31;p7"/>
          <p:cNvSpPr txBox="1"/>
          <p:nvPr>
            <p:ph idx="12" type="sldNum"/>
          </p:nvPr>
        </p:nvSpPr>
        <p:spPr>
          <a:xfrm>
            <a:off x="28352713" y="38839741"/>
            <a:ext cx="1836000" cy="3278400"/>
          </a:xfrm>
          <a:prstGeom prst="rect">
            <a:avLst/>
          </a:prstGeom>
        </p:spPr>
        <p:txBody>
          <a:bodyPr anchorCtr="0" anchor="ctr" bIns="325250" lIns="325250" spcFirstLastPara="1" rIns="325250" wrap="square" tIns="3252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640600" y="3749281"/>
            <a:ext cx="21309300" cy="34072200"/>
          </a:xfrm>
          <a:prstGeom prst="rect">
            <a:avLst/>
          </a:prstGeom>
        </p:spPr>
        <p:txBody>
          <a:bodyPr anchorCtr="0" anchor="ctr" bIns="325250" lIns="325250" spcFirstLastPara="1" rIns="325250" wrap="square" tIns="325250">
            <a:normAutofit/>
          </a:bodyPr>
          <a:lstStyle>
            <a:lvl1pPr lvl="0">
              <a:spcBef>
                <a:spcPts val="0"/>
              </a:spcBef>
              <a:spcAft>
                <a:spcPts val="0"/>
              </a:spcAft>
              <a:buSzPts val="17100"/>
              <a:buNone/>
              <a:defRPr sz="17100"/>
            </a:lvl1pPr>
            <a:lvl2pPr lvl="1">
              <a:spcBef>
                <a:spcPts val="0"/>
              </a:spcBef>
              <a:spcAft>
                <a:spcPts val="0"/>
              </a:spcAft>
              <a:buSzPts val="17100"/>
              <a:buNone/>
              <a:defRPr sz="17100"/>
            </a:lvl2pPr>
            <a:lvl3pPr lvl="2">
              <a:spcBef>
                <a:spcPts val="0"/>
              </a:spcBef>
              <a:spcAft>
                <a:spcPts val="0"/>
              </a:spcAft>
              <a:buSzPts val="17100"/>
              <a:buNone/>
              <a:defRPr sz="17100"/>
            </a:lvl3pPr>
            <a:lvl4pPr lvl="3">
              <a:spcBef>
                <a:spcPts val="0"/>
              </a:spcBef>
              <a:spcAft>
                <a:spcPts val="0"/>
              </a:spcAft>
              <a:buSzPts val="17100"/>
              <a:buNone/>
              <a:defRPr sz="17100"/>
            </a:lvl4pPr>
            <a:lvl5pPr lvl="4">
              <a:spcBef>
                <a:spcPts val="0"/>
              </a:spcBef>
              <a:spcAft>
                <a:spcPts val="0"/>
              </a:spcAft>
              <a:buSzPts val="17100"/>
              <a:buNone/>
              <a:defRPr sz="17100"/>
            </a:lvl5pPr>
            <a:lvl6pPr lvl="5">
              <a:spcBef>
                <a:spcPts val="0"/>
              </a:spcBef>
              <a:spcAft>
                <a:spcPts val="0"/>
              </a:spcAft>
              <a:buSzPts val="17100"/>
              <a:buNone/>
              <a:defRPr sz="17100"/>
            </a:lvl6pPr>
            <a:lvl7pPr lvl="6">
              <a:spcBef>
                <a:spcPts val="0"/>
              </a:spcBef>
              <a:spcAft>
                <a:spcPts val="0"/>
              </a:spcAft>
              <a:buSzPts val="17100"/>
              <a:buNone/>
              <a:defRPr sz="17100"/>
            </a:lvl7pPr>
            <a:lvl8pPr lvl="7">
              <a:spcBef>
                <a:spcPts val="0"/>
              </a:spcBef>
              <a:spcAft>
                <a:spcPts val="0"/>
              </a:spcAft>
              <a:buSzPts val="17100"/>
              <a:buNone/>
              <a:defRPr sz="17100"/>
            </a:lvl8pPr>
            <a:lvl9pPr lvl="8">
              <a:spcBef>
                <a:spcPts val="0"/>
              </a:spcBef>
              <a:spcAft>
                <a:spcPts val="0"/>
              </a:spcAft>
              <a:buSzPts val="17100"/>
              <a:buNone/>
              <a:defRPr sz="17100"/>
            </a:lvl9pPr>
          </a:lstStyle>
          <a:p/>
        </p:txBody>
      </p:sp>
      <p:sp>
        <p:nvSpPr>
          <p:cNvPr id="34" name="Google Shape;34;p8"/>
          <p:cNvSpPr txBox="1"/>
          <p:nvPr>
            <p:ph idx="12" type="sldNum"/>
          </p:nvPr>
        </p:nvSpPr>
        <p:spPr>
          <a:xfrm>
            <a:off x="28352713" y="38839741"/>
            <a:ext cx="1836000" cy="3278400"/>
          </a:xfrm>
          <a:prstGeom prst="rect">
            <a:avLst/>
          </a:prstGeom>
        </p:spPr>
        <p:txBody>
          <a:bodyPr anchorCtr="0" anchor="ctr" bIns="325250" lIns="325250" spcFirstLastPara="1" rIns="325250" wrap="square" tIns="3252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5300000" y="-1041"/>
            <a:ext cx="15300000" cy="42840000"/>
          </a:xfrm>
          <a:prstGeom prst="rect">
            <a:avLst/>
          </a:prstGeom>
          <a:solidFill>
            <a:schemeClr val="lt2"/>
          </a:solidFill>
          <a:ln>
            <a:noFill/>
          </a:ln>
        </p:spPr>
        <p:txBody>
          <a:bodyPr anchorCtr="0" anchor="ctr" bIns="325250" lIns="325250" spcFirstLastPara="1" rIns="325250" wrap="square" tIns="3252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888484" y="10271064"/>
            <a:ext cx="13537200" cy="12345900"/>
          </a:xfrm>
          <a:prstGeom prst="rect">
            <a:avLst/>
          </a:prstGeom>
        </p:spPr>
        <p:txBody>
          <a:bodyPr anchorCtr="0" anchor="b" bIns="325250" lIns="325250" spcFirstLastPara="1" rIns="325250" wrap="square" tIns="325250">
            <a:normAutofit/>
          </a:bodyPr>
          <a:lstStyle>
            <a:lvl1pPr lvl="0" algn="ctr">
              <a:spcBef>
                <a:spcPts val="0"/>
              </a:spcBef>
              <a:spcAft>
                <a:spcPts val="0"/>
              </a:spcAft>
              <a:buSzPts val="15000"/>
              <a:buNone/>
              <a:defRPr sz="15000"/>
            </a:lvl1pPr>
            <a:lvl2pPr lvl="1" algn="ctr">
              <a:spcBef>
                <a:spcPts val="0"/>
              </a:spcBef>
              <a:spcAft>
                <a:spcPts val="0"/>
              </a:spcAft>
              <a:buSzPts val="15000"/>
              <a:buNone/>
              <a:defRPr sz="15000"/>
            </a:lvl2pPr>
            <a:lvl3pPr lvl="2" algn="ctr">
              <a:spcBef>
                <a:spcPts val="0"/>
              </a:spcBef>
              <a:spcAft>
                <a:spcPts val="0"/>
              </a:spcAft>
              <a:buSzPts val="15000"/>
              <a:buNone/>
              <a:defRPr sz="15000"/>
            </a:lvl3pPr>
            <a:lvl4pPr lvl="3" algn="ctr">
              <a:spcBef>
                <a:spcPts val="0"/>
              </a:spcBef>
              <a:spcAft>
                <a:spcPts val="0"/>
              </a:spcAft>
              <a:buSzPts val="15000"/>
              <a:buNone/>
              <a:defRPr sz="15000"/>
            </a:lvl4pPr>
            <a:lvl5pPr lvl="4" algn="ctr">
              <a:spcBef>
                <a:spcPts val="0"/>
              </a:spcBef>
              <a:spcAft>
                <a:spcPts val="0"/>
              </a:spcAft>
              <a:buSzPts val="15000"/>
              <a:buNone/>
              <a:defRPr sz="15000"/>
            </a:lvl5pPr>
            <a:lvl6pPr lvl="5" algn="ctr">
              <a:spcBef>
                <a:spcPts val="0"/>
              </a:spcBef>
              <a:spcAft>
                <a:spcPts val="0"/>
              </a:spcAft>
              <a:buSzPts val="15000"/>
              <a:buNone/>
              <a:defRPr sz="15000"/>
            </a:lvl6pPr>
            <a:lvl7pPr lvl="6" algn="ctr">
              <a:spcBef>
                <a:spcPts val="0"/>
              </a:spcBef>
              <a:spcAft>
                <a:spcPts val="0"/>
              </a:spcAft>
              <a:buSzPts val="15000"/>
              <a:buNone/>
              <a:defRPr sz="15000"/>
            </a:lvl7pPr>
            <a:lvl8pPr lvl="7" algn="ctr">
              <a:spcBef>
                <a:spcPts val="0"/>
              </a:spcBef>
              <a:spcAft>
                <a:spcPts val="0"/>
              </a:spcAft>
              <a:buSzPts val="15000"/>
              <a:buNone/>
              <a:defRPr sz="15000"/>
            </a:lvl8pPr>
            <a:lvl9pPr lvl="8" algn="ctr">
              <a:spcBef>
                <a:spcPts val="0"/>
              </a:spcBef>
              <a:spcAft>
                <a:spcPts val="0"/>
              </a:spcAft>
              <a:buSzPts val="15000"/>
              <a:buNone/>
              <a:defRPr sz="15000"/>
            </a:lvl9pPr>
          </a:lstStyle>
          <a:p/>
        </p:txBody>
      </p:sp>
      <p:sp>
        <p:nvSpPr>
          <p:cNvPr id="38" name="Google Shape;38;p9"/>
          <p:cNvSpPr txBox="1"/>
          <p:nvPr>
            <p:ph idx="1" type="subTitle"/>
          </p:nvPr>
        </p:nvSpPr>
        <p:spPr>
          <a:xfrm>
            <a:off x="888484" y="23346696"/>
            <a:ext cx="13537200" cy="10287000"/>
          </a:xfrm>
          <a:prstGeom prst="rect">
            <a:avLst/>
          </a:prstGeom>
        </p:spPr>
        <p:txBody>
          <a:bodyPr anchorCtr="0" anchor="t" bIns="325250" lIns="325250" spcFirstLastPara="1" rIns="325250" wrap="square" tIns="325250">
            <a:normAutofit/>
          </a:bodyPr>
          <a:lstStyle>
            <a:lvl1pPr lvl="0" algn="ctr">
              <a:lnSpc>
                <a:spcPct val="100000"/>
              </a:lnSpc>
              <a:spcBef>
                <a:spcPts val="0"/>
              </a:spcBef>
              <a:spcAft>
                <a:spcPts val="0"/>
              </a:spcAft>
              <a:buSzPts val="7500"/>
              <a:buNone/>
              <a:defRPr sz="7500"/>
            </a:lvl1pPr>
            <a:lvl2pPr lvl="1" algn="ctr">
              <a:lnSpc>
                <a:spcPct val="100000"/>
              </a:lnSpc>
              <a:spcBef>
                <a:spcPts val="0"/>
              </a:spcBef>
              <a:spcAft>
                <a:spcPts val="0"/>
              </a:spcAft>
              <a:buSzPts val="7500"/>
              <a:buNone/>
              <a:defRPr sz="7500"/>
            </a:lvl2pPr>
            <a:lvl3pPr lvl="2" algn="ctr">
              <a:lnSpc>
                <a:spcPct val="100000"/>
              </a:lnSpc>
              <a:spcBef>
                <a:spcPts val="0"/>
              </a:spcBef>
              <a:spcAft>
                <a:spcPts val="0"/>
              </a:spcAft>
              <a:buSzPts val="7500"/>
              <a:buNone/>
              <a:defRPr sz="7500"/>
            </a:lvl3pPr>
            <a:lvl4pPr lvl="3" algn="ctr">
              <a:lnSpc>
                <a:spcPct val="100000"/>
              </a:lnSpc>
              <a:spcBef>
                <a:spcPts val="0"/>
              </a:spcBef>
              <a:spcAft>
                <a:spcPts val="0"/>
              </a:spcAft>
              <a:buSzPts val="7500"/>
              <a:buNone/>
              <a:defRPr sz="7500"/>
            </a:lvl4pPr>
            <a:lvl5pPr lvl="4" algn="ctr">
              <a:lnSpc>
                <a:spcPct val="100000"/>
              </a:lnSpc>
              <a:spcBef>
                <a:spcPts val="0"/>
              </a:spcBef>
              <a:spcAft>
                <a:spcPts val="0"/>
              </a:spcAft>
              <a:buSzPts val="7500"/>
              <a:buNone/>
              <a:defRPr sz="7500"/>
            </a:lvl5pPr>
            <a:lvl6pPr lvl="5" algn="ctr">
              <a:lnSpc>
                <a:spcPct val="100000"/>
              </a:lnSpc>
              <a:spcBef>
                <a:spcPts val="0"/>
              </a:spcBef>
              <a:spcAft>
                <a:spcPts val="0"/>
              </a:spcAft>
              <a:buSzPts val="7500"/>
              <a:buNone/>
              <a:defRPr sz="7500"/>
            </a:lvl6pPr>
            <a:lvl7pPr lvl="6" algn="ctr">
              <a:lnSpc>
                <a:spcPct val="100000"/>
              </a:lnSpc>
              <a:spcBef>
                <a:spcPts val="0"/>
              </a:spcBef>
              <a:spcAft>
                <a:spcPts val="0"/>
              </a:spcAft>
              <a:buSzPts val="7500"/>
              <a:buNone/>
              <a:defRPr sz="7500"/>
            </a:lvl7pPr>
            <a:lvl8pPr lvl="7" algn="ctr">
              <a:lnSpc>
                <a:spcPct val="100000"/>
              </a:lnSpc>
              <a:spcBef>
                <a:spcPts val="0"/>
              </a:spcBef>
              <a:spcAft>
                <a:spcPts val="0"/>
              </a:spcAft>
              <a:buSzPts val="7500"/>
              <a:buNone/>
              <a:defRPr sz="7500"/>
            </a:lvl8pPr>
            <a:lvl9pPr lvl="8" algn="ctr">
              <a:lnSpc>
                <a:spcPct val="100000"/>
              </a:lnSpc>
              <a:spcBef>
                <a:spcPts val="0"/>
              </a:spcBef>
              <a:spcAft>
                <a:spcPts val="0"/>
              </a:spcAft>
              <a:buSzPts val="7500"/>
              <a:buNone/>
              <a:defRPr sz="7500"/>
            </a:lvl9pPr>
          </a:lstStyle>
          <a:p/>
        </p:txBody>
      </p:sp>
      <p:sp>
        <p:nvSpPr>
          <p:cNvPr id="39" name="Google Shape;39;p9"/>
          <p:cNvSpPr txBox="1"/>
          <p:nvPr>
            <p:ph idx="2" type="body"/>
          </p:nvPr>
        </p:nvSpPr>
        <p:spPr>
          <a:xfrm>
            <a:off x="16529823" y="6030791"/>
            <a:ext cx="12840000" cy="30776400"/>
          </a:xfrm>
          <a:prstGeom prst="rect">
            <a:avLst/>
          </a:prstGeom>
        </p:spPr>
        <p:txBody>
          <a:bodyPr anchorCtr="0" anchor="ctr" bIns="325250" lIns="325250" spcFirstLastPara="1" rIns="325250" wrap="square" tIns="325250">
            <a:normAutofit/>
          </a:bodyPr>
          <a:lstStyle>
            <a:lvl1pPr indent="-635000" lvl="0" marL="457200">
              <a:spcBef>
                <a:spcPts val="0"/>
              </a:spcBef>
              <a:spcAft>
                <a:spcPts val="0"/>
              </a:spcAft>
              <a:buSzPts val="6400"/>
              <a:buChar char="●"/>
              <a:defRPr/>
            </a:lvl1pPr>
            <a:lvl2pPr indent="-546100" lvl="1" marL="914400">
              <a:spcBef>
                <a:spcPts val="0"/>
              </a:spcBef>
              <a:spcAft>
                <a:spcPts val="0"/>
              </a:spcAft>
              <a:buSzPts val="5000"/>
              <a:buChar char="○"/>
              <a:defRPr/>
            </a:lvl2pPr>
            <a:lvl3pPr indent="-546100" lvl="2" marL="1371600">
              <a:spcBef>
                <a:spcPts val="0"/>
              </a:spcBef>
              <a:spcAft>
                <a:spcPts val="0"/>
              </a:spcAft>
              <a:buSzPts val="5000"/>
              <a:buChar char="■"/>
              <a:defRPr/>
            </a:lvl3pPr>
            <a:lvl4pPr indent="-546100" lvl="3" marL="1828800">
              <a:spcBef>
                <a:spcPts val="0"/>
              </a:spcBef>
              <a:spcAft>
                <a:spcPts val="0"/>
              </a:spcAft>
              <a:buSzPts val="5000"/>
              <a:buChar char="●"/>
              <a:defRPr/>
            </a:lvl4pPr>
            <a:lvl5pPr indent="-546100" lvl="4" marL="2286000">
              <a:spcBef>
                <a:spcPts val="0"/>
              </a:spcBef>
              <a:spcAft>
                <a:spcPts val="0"/>
              </a:spcAft>
              <a:buSzPts val="5000"/>
              <a:buChar char="○"/>
              <a:defRPr/>
            </a:lvl5pPr>
            <a:lvl6pPr indent="-546100" lvl="5" marL="2743200">
              <a:spcBef>
                <a:spcPts val="0"/>
              </a:spcBef>
              <a:spcAft>
                <a:spcPts val="0"/>
              </a:spcAft>
              <a:buSzPts val="5000"/>
              <a:buChar char="■"/>
              <a:defRPr/>
            </a:lvl6pPr>
            <a:lvl7pPr indent="-546100" lvl="6" marL="3200400">
              <a:spcBef>
                <a:spcPts val="0"/>
              </a:spcBef>
              <a:spcAft>
                <a:spcPts val="0"/>
              </a:spcAft>
              <a:buSzPts val="5000"/>
              <a:buChar char="●"/>
              <a:defRPr/>
            </a:lvl7pPr>
            <a:lvl8pPr indent="-546100" lvl="7" marL="3657600">
              <a:spcBef>
                <a:spcPts val="0"/>
              </a:spcBef>
              <a:spcAft>
                <a:spcPts val="0"/>
              </a:spcAft>
              <a:buSzPts val="5000"/>
              <a:buChar char="○"/>
              <a:defRPr/>
            </a:lvl8pPr>
            <a:lvl9pPr indent="-546100" lvl="8" marL="4114800">
              <a:spcBef>
                <a:spcPts val="0"/>
              </a:spcBef>
              <a:spcAft>
                <a:spcPts val="0"/>
              </a:spcAft>
              <a:buSzPts val="5000"/>
              <a:buChar char="■"/>
              <a:defRPr/>
            </a:lvl9pPr>
          </a:lstStyle>
          <a:p/>
        </p:txBody>
      </p:sp>
      <p:sp>
        <p:nvSpPr>
          <p:cNvPr id="40" name="Google Shape;40;p9"/>
          <p:cNvSpPr txBox="1"/>
          <p:nvPr>
            <p:ph idx="12" type="sldNum"/>
          </p:nvPr>
        </p:nvSpPr>
        <p:spPr>
          <a:xfrm>
            <a:off x="28352713" y="38839741"/>
            <a:ext cx="1836000" cy="3278400"/>
          </a:xfrm>
          <a:prstGeom prst="rect">
            <a:avLst/>
          </a:prstGeom>
        </p:spPr>
        <p:txBody>
          <a:bodyPr anchorCtr="0" anchor="ctr" bIns="325250" lIns="325250" spcFirstLastPara="1" rIns="325250" wrap="square" tIns="3252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043091" y="35236285"/>
            <a:ext cx="20074500" cy="5040000"/>
          </a:xfrm>
          <a:prstGeom prst="rect">
            <a:avLst/>
          </a:prstGeom>
        </p:spPr>
        <p:txBody>
          <a:bodyPr anchorCtr="0" anchor="ctr" bIns="325250" lIns="325250" spcFirstLastPara="1" rIns="325250" wrap="square" tIns="325250">
            <a:normAutofit/>
          </a:bodyPr>
          <a:lstStyle>
            <a:lvl1pPr indent="-228600" lvl="0" marL="457200">
              <a:lnSpc>
                <a:spcPct val="100000"/>
              </a:lnSpc>
              <a:spcBef>
                <a:spcPts val="0"/>
              </a:spcBef>
              <a:spcAft>
                <a:spcPts val="0"/>
              </a:spcAft>
              <a:buSzPts val="6400"/>
              <a:buNone/>
              <a:defRPr/>
            </a:lvl1pPr>
          </a:lstStyle>
          <a:p/>
        </p:txBody>
      </p:sp>
      <p:sp>
        <p:nvSpPr>
          <p:cNvPr id="43" name="Google Shape;43;p10"/>
          <p:cNvSpPr txBox="1"/>
          <p:nvPr>
            <p:ph idx="12" type="sldNum"/>
          </p:nvPr>
        </p:nvSpPr>
        <p:spPr>
          <a:xfrm>
            <a:off x="28352713" y="38839741"/>
            <a:ext cx="1836000" cy="3278400"/>
          </a:xfrm>
          <a:prstGeom prst="rect">
            <a:avLst/>
          </a:prstGeom>
        </p:spPr>
        <p:txBody>
          <a:bodyPr anchorCtr="0" anchor="ctr" bIns="325250" lIns="325250" spcFirstLastPara="1" rIns="325250" wrap="square" tIns="3252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43091" y="3706595"/>
            <a:ext cx="28513800" cy="4770000"/>
          </a:xfrm>
          <a:prstGeom prst="rect">
            <a:avLst/>
          </a:prstGeom>
          <a:noFill/>
          <a:ln>
            <a:noFill/>
          </a:ln>
        </p:spPr>
        <p:txBody>
          <a:bodyPr anchorCtr="0" anchor="t" bIns="325250" lIns="325250" spcFirstLastPara="1" rIns="325250" wrap="square" tIns="325250">
            <a:normAutofit/>
          </a:bodyPr>
          <a:lstStyle>
            <a:lvl1pPr lvl="0">
              <a:spcBef>
                <a:spcPts val="0"/>
              </a:spcBef>
              <a:spcAft>
                <a:spcPts val="0"/>
              </a:spcAft>
              <a:buClr>
                <a:schemeClr val="dk1"/>
              </a:buClr>
              <a:buSzPts val="10000"/>
              <a:buNone/>
              <a:defRPr sz="10000">
                <a:solidFill>
                  <a:schemeClr val="dk1"/>
                </a:solidFill>
              </a:defRPr>
            </a:lvl1pPr>
            <a:lvl2pPr lvl="1">
              <a:spcBef>
                <a:spcPts val="0"/>
              </a:spcBef>
              <a:spcAft>
                <a:spcPts val="0"/>
              </a:spcAft>
              <a:buClr>
                <a:schemeClr val="dk1"/>
              </a:buClr>
              <a:buSzPts val="10000"/>
              <a:buNone/>
              <a:defRPr sz="10000">
                <a:solidFill>
                  <a:schemeClr val="dk1"/>
                </a:solidFill>
              </a:defRPr>
            </a:lvl2pPr>
            <a:lvl3pPr lvl="2">
              <a:spcBef>
                <a:spcPts val="0"/>
              </a:spcBef>
              <a:spcAft>
                <a:spcPts val="0"/>
              </a:spcAft>
              <a:buClr>
                <a:schemeClr val="dk1"/>
              </a:buClr>
              <a:buSzPts val="10000"/>
              <a:buNone/>
              <a:defRPr sz="10000">
                <a:solidFill>
                  <a:schemeClr val="dk1"/>
                </a:solidFill>
              </a:defRPr>
            </a:lvl3pPr>
            <a:lvl4pPr lvl="3">
              <a:spcBef>
                <a:spcPts val="0"/>
              </a:spcBef>
              <a:spcAft>
                <a:spcPts val="0"/>
              </a:spcAft>
              <a:buClr>
                <a:schemeClr val="dk1"/>
              </a:buClr>
              <a:buSzPts val="10000"/>
              <a:buNone/>
              <a:defRPr sz="10000">
                <a:solidFill>
                  <a:schemeClr val="dk1"/>
                </a:solidFill>
              </a:defRPr>
            </a:lvl4pPr>
            <a:lvl5pPr lvl="4">
              <a:spcBef>
                <a:spcPts val="0"/>
              </a:spcBef>
              <a:spcAft>
                <a:spcPts val="0"/>
              </a:spcAft>
              <a:buClr>
                <a:schemeClr val="dk1"/>
              </a:buClr>
              <a:buSzPts val="10000"/>
              <a:buNone/>
              <a:defRPr sz="10000">
                <a:solidFill>
                  <a:schemeClr val="dk1"/>
                </a:solidFill>
              </a:defRPr>
            </a:lvl5pPr>
            <a:lvl6pPr lvl="5">
              <a:spcBef>
                <a:spcPts val="0"/>
              </a:spcBef>
              <a:spcAft>
                <a:spcPts val="0"/>
              </a:spcAft>
              <a:buClr>
                <a:schemeClr val="dk1"/>
              </a:buClr>
              <a:buSzPts val="10000"/>
              <a:buNone/>
              <a:defRPr sz="10000">
                <a:solidFill>
                  <a:schemeClr val="dk1"/>
                </a:solidFill>
              </a:defRPr>
            </a:lvl6pPr>
            <a:lvl7pPr lvl="6">
              <a:spcBef>
                <a:spcPts val="0"/>
              </a:spcBef>
              <a:spcAft>
                <a:spcPts val="0"/>
              </a:spcAft>
              <a:buClr>
                <a:schemeClr val="dk1"/>
              </a:buClr>
              <a:buSzPts val="10000"/>
              <a:buNone/>
              <a:defRPr sz="10000">
                <a:solidFill>
                  <a:schemeClr val="dk1"/>
                </a:solidFill>
              </a:defRPr>
            </a:lvl7pPr>
            <a:lvl8pPr lvl="7">
              <a:spcBef>
                <a:spcPts val="0"/>
              </a:spcBef>
              <a:spcAft>
                <a:spcPts val="0"/>
              </a:spcAft>
              <a:buClr>
                <a:schemeClr val="dk1"/>
              </a:buClr>
              <a:buSzPts val="10000"/>
              <a:buNone/>
              <a:defRPr sz="10000">
                <a:solidFill>
                  <a:schemeClr val="dk1"/>
                </a:solidFill>
              </a:defRPr>
            </a:lvl8pPr>
            <a:lvl9pPr lvl="8">
              <a:spcBef>
                <a:spcPts val="0"/>
              </a:spcBef>
              <a:spcAft>
                <a:spcPts val="0"/>
              </a:spcAft>
              <a:buClr>
                <a:schemeClr val="dk1"/>
              </a:buClr>
              <a:buSzPts val="10000"/>
              <a:buNone/>
              <a:defRPr sz="10000">
                <a:solidFill>
                  <a:schemeClr val="dk1"/>
                </a:solidFill>
              </a:defRPr>
            </a:lvl9pPr>
          </a:lstStyle>
          <a:p/>
        </p:txBody>
      </p:sp>
      <p:sp>
        <p:nvSpPr>
          <p:cNvPr id="7" name="Google Shape;7;p1"/>
          <p:cNvSpPr txBox="1"/>
          <p:nvPr>
            <p:ph idx="1" type="body"/>
          </p:nvPr>
        </p:nvSpPr>
        <p:spPr>
          <a:xfrm>
            <a:off x="1043091" y="9598917"/>
            <a:ext cx="28513800" cy="28455000"/>
          </a:xfrm>
          <a:prstGeom prst="rect">
            <a:avLst/>
          </a:prstGeom>
          <a:noFill/>
          <a:ln>
            <a:noFill/>
          </a:ln>
        </p:spPr>
        <p:txBody>
          <a:bodyPr anchorCtr="0" anchor="t" bIns="325250" lIns="325250" spcFirstLastPara="1" rIns="325250" wrap="square" tIns="325250">
            <a:normAutofit/>
          </a:bodyPr>
          <a:lstStyle>
            <a:lvl1pPr indent="-635000" lvl="0" marL="457200">
              <a:lnSpc>
                <a:spcPct val="115000"/>
              </a:lnSpc>
              <a:spcBef>
                <a:spcPts val="0"/>
              </a:spcBef>
              <a:spcAft>
                <a:spcPts val="0"/>
              </a:spcAft>
              <a:buClr>
                <a:schemeClr val="dk2"/>
              </a:buClr>
              <a:buSzPts val="6400"/>
              <a:buChar char="●"/>
              <a:defRPr sz="6400">
                <a:solidFill>
                  <a:schemeClr val="dk2"/>
                </a:solidFill>
              </a:defRPr>
            </a:lvl1pPr>
            <a:lvl2pPr indent="-546100" lvl="1" marL="914400">
              <a:lnSpc>
                <a:spcPct val="115000"/>
              </a:lnSpc>
              <a:spcBef>
                <a:spcPts val="0"/>
              </a:spcBef>
              <a:spcAft>
                <a:spcPts val="0"/>
              </a:spcAft>
              <a:buClr>
                <a:schemeClr val="dk2"/>
              </a:buClr>
              <a:buSzPts val="5000"/>
              <a:buChar char="○"/>
              <a:defRPr sz="5000">
                <a:solidFill>
                  <a:schemeClr val="dk2"/>
                </a:solidFill>
              </a:defRPr>
            </a:lvl2pPr>
            <a:lvl3pPr indent="-546100" lvl="2" marL="1371600">
              <a:lnSpc>
                <a:spcPct val="115000"/>
              </a:lnSpc>
              <a:spcBef>
                <a:spcPts val="0"/>
              </a:spcBef>
              <a:spcAft>
                <a:spcPts val="0"/>
              </a:spcAft>
              <a:buClr>
                <a:schemeClr val="dk2"/>
              </a:buClr>
              <a:buSzPts val="5000"/>
              <a:buChar char="■"/>
              <a:defRPr sz="5000">
                <a:solidFill>
                  <a:schemeClr val="dk2"/>
                </a:solidFill>
              </a:defRPr>
            </a:lvl3pPr>
            <a:lvl4pPr indent="-546100" lvl="3" marL="1828800">
              <a:lnSpc>
                <a:spcPct val="115000"/>
              </a:lnSpc>
              <a:spcBef>
                <a:spcPts val="0"/>
              </a:spcBef>
              <a:spcAft>
                <a:spcPts val="0"/>
              </a:spcAft>
              <a:buClr>
                <a:schemeClr val="dk2"/>
              </a:buClr>
              <a:buSzPts val="5000"/>
              <a:buChar char="●"/>
              <a:defRPr sz="5000">
                <a:solidFill>
                  <a:schemeClr val="dk2"/>
                </a:solidFill>
              </a:defRPr>
            </a:lvl4pPr>
            <a:lvl5pPr indent="-546100" lvl="4" marL="2286000">
              <a:lnSpc>
                <a:spcPct val="115000"/>
              </a:lnSpc>
              <a:spcBef>
                <a:spcPts val="0"/>
              </a:spcBef>
              <a:spcAft>
                <a:spcPts val="0"/>
              </a:spcAft>
              <a:buClr>
                <a:schemeClr val="dk2"/>
              </a:buClr>
              <a:buSzPts val="5000"/>
              <a:buChar char="○"/>
              <a:defRPr sz="5000">
                <a:solidFill>
                  <a:schemeClr val="dk2"/>
                </a:solidFill>
              </a:defRPr>
            </a:lvl5pPr>
            <a:lvl6pPr indent="-546100" lvl="5" marL="2743200">
              <a:lnSpc>
                <a:spcPct val="115000"/>
              </a:lnSpc>
              <a:spcBef>
                <a:spcPts val="0"/>
              </a:spcBef>
              <a:spcAft>
                <a:spcPts val="0"/>
              </a:spcAft>
              <a:buClr>
                <a:schemeClr val="dk2"/>
              </a:buClr>
              <a:buSzPts val="5000"/>
              <a:buChar char="■"/>
              <a:defRPr sz="5000">
                <a:solidFill>
                  <a:schemeClr val="dk2"/>
                </a:solidFill>
              </a:defRPr>
            </a:lvl6pPr>
            <a:lvl7pPr indent="-546100" lvl="6" marL="3200400">
              <a:lnSpc>
                <a:spcPct val="115000"/>
              </a:lnSpc>
              <a:spcBef>
                <a:spcPts val="0"/>
              </a:spcBef>
              <a:spcAft>
                <a:spcPts val="0"/>
              </a:spcAft>
              <a:buClr>
                <a:schemeClr val="dk2"/>
              </a:buClr>
              <a:buSzPts val="5000"/>
              <a:buChar char="●"/>
              <a:defRPr sz="5000">
                <a:solidFill>
                  <a:schemeClr val="dk2"/>
                </a:solidFill>
              </a:defRPr>
            </a:lvl7pPr>
            <a:lvl8pPr indent="-546100" lvl="7" marL="3657600">
              <a:lnSpc>
                <a:spcPct val="115000"/>
              </a:lnSpc>
              <a:spcBef>
                <a:spcPts val="0"/>
              </a:spcBef>
              <a:spcAft>
                <a:spcPts val="0"/>
              </a:spcAft>
              <a:buClr>
                <a:schemeClr val="dk2"/>
              </a:buClr>
              <a:buSzPts val="5000"/>
              <a:buChar char="○"/>
              <a:defRPr sz="5000">
                <a:solidFill>
                  <a:schemeClr val="dk2"/>
                </a:solidFill>
              </a:defRPr>
            </a:lvl8pPr>
            <a:lvl9pPr indent="-546100" lvl="8" marL="4114800">
              <a:lnSpc>
                <a:spcPct val="115000"/>
              </a:lnSpc>
              <a:spcBef>
                <a:spcPts val="0"/>
              </a:spcBef>
              <a:spcAft>
                <a:spcPts val="0"/>
              </a:spcAft>
              <a:buClr>
                <a:schemeClr val="dk2"/>
              </a:buClr>
              <a:buSzPts val="5000"/>
              <a:buChar char="■"/>
              <a:defRPr sz="5000">
                <a:solidFill>
                  <a:schemeClr val="dk2"/>
                </a:solidFill>
              </a:defRPr>
            </a:lvl9pPr>
          </a:lstStyle>
          <a:p/>
        </p:txBody>
      </p:sp>
      <p:sp>
        <p:nvSpPr>
          <p:cNvPr id="8" name="Google Shape;8;p1"/>
          <p:cNvSpPr txBox="1"/>
          <p:nvPr>
            <p:ph idx="12" type="sldNum"/>
          </p:nvPr>
        </p:nvSpPr>
        <p:spPr>
          <a:xfrm>
            <a:off x="28352713" y="38839741"/>
            <a:ext cx="1836000" cy="3278400"/>
          </a:xfrm>
          <a:prstGeom prst="rect">
            <a:avLst/>
          </a:prstGeom>
          <a:noFill/>
          <a:ln>
            <a:noFill/>
          </a:ln>
        </p:spPr>
        <p:txBody>
          <a:bodyPr anchorCtr="0" anchor="ctr" bIns="325250" lIns="325250" spcFirstLastPara="1" rIns="325250" wrap="square" tIns="325250">
            <a:normAutofit/>
          </a:bodyPr>
          <a:lstStyle>
            <a:lvl1pPr lvl="0" algn="r">
              <a:buNone/>
              <a:defRPr sz="3500">
                <a:solidFill>
                  <a:schemeClr val="dk2"/>
                </a:solidFill>
              </a:defRPr>
            </a:lvl1pPr>
            <a:lvl2pPr lvl="1" algn="r">
              <a:buNone/>
              <a:defRPr sz="3500">
                <a:solidFill>
                  <a:schemeClr val="dk2"/>
                </a:solidFill>
              </a:defRPr>
            </a:lvl2pPr>
            <a:lvl3pPr lvl="2" algn="r">
              <a:buNone/>
              <a:defRPr sz="3500">
                <a:solidFill>
                  <a:schemeClr val="dk2"/>
                </a:solidFill>
              </a:defRPr>
            </a:lvl3pPr>
            <a:lvl4pPr lvl="3" algn="r">
              <a:buNone/>
              <a:defRPr sz="3500">
                <a:solidFill>
                  <a:schemeClr val="dk2"/>
                </a:solidFill>
              </a:defRPr>
            </a:lvl4pPr>
            <a:lvl5pPr lvl="4" algn="r">
              <a:buNone/>
              <a:defRPr sz="3500">
                <a:solidFill>
                  <a:schemeClr val="dk2"/>
                </a:solidFill>
              </a:defRPr>
            </a:lvl5pPr>
            <a:lvl6pPr lvl="5" algn="r">
              <a:buNone/>
              <a:defRPr sz="3500">
                <a:solidFill>
                  <a:schemeClr val="dk2"/>
                </a:solidFill>
              </a:defRPr>
            </a:lvl6pPr>
            <a:lvl7pPr lvl="6" algn="r">
              <a:buNone/>
              <a:defRPr sz="3500">
                <a:solidFill>
                  <a:schemeClr val="dk2"/>
                </a:solidFill>
              </a:defRPr>
            </a:lvl7pPr>
            <a:lvl8pPr lvl="7" algn="r">
              <a:buNone/>
              <a:defRPr sz="3500">
                <a:solidFill>
                  <a:schemeClr val="dk2"/>
                </a:solidFill>
              </a:defRPr>
            </a:lvl8pPr>
            <a:lvl9pPr lvl="8" algn="r">
              <a:buNone/>
              <a:defRPr sz="35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png"/><Relationship Id="rId10" Type="http://schemas.openxmlformats.org/officeDocument/2006/relationships/image" Target="../media/image11.png"/><Relationship Id="rId13" Type="http://schemas.openxmlformats.org/officeDocument/2006/relationships/image" Target="../media/image8.png"/><Relationship Id="rId12" Type="http://schemas.openxmlformats.org/officeDocument/2006/relationships/image" Target="../media/image7.png"/><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9" Type="http://schemas.openxmlformats.org/officeDocument/2006/relationships/image" Target="../media/image6.png"/><Relationship Id="rId15" Type="http://schemas.openxmlformats.org/officeDocument/2006/relationships/image" Target="../media/image5.png"/><Relationship Id="rId14" Type="http://schemas.openxmlformats.org/officeDocument/2006/relationships/image" Target="../media/image9.png"/><Relationship Id="rId16"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4.png"/><Relationship Id="rId7" Type="http://schemas.openxmlformats.org/officeDocument/2006/relationships/image" Target="../media/image13.png"/><Relationship Id="rId8"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0" y="0"/>
            <a:ext cx="30600000" cy="4761300"/>
          </a:xfrm>
          <a:prstGeom prst="rect">
            <a:avLst/>
          </a:prstGeom>
          <a:solidFill>
            <a:srgbClr val="1155CC"/>
          </a:solidFill>
          <a:ln cap="flat" cmpd="sng" w="9525">
            <a:solidFill>
              <a:srgbClr val="85B09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nvSpPr>
        <p:spPr>
          <a:xfrm>
            <a:off x="1818900" y="730100"/>
            <a:ext cx="27251400" cy="3403500"/>
          </a:xfrm>
          <a:prstGeom prst="rect">
            <a:avLst/>
          </a:prstGeom>
          <a:noFill/>
          <a:ln>
            <a:noFill/>
          </a:ln>
        </p:spPr>
        <p:txBody>
          <a:bodyPr anchorCtr="0" anchor="t" bIns="92375" lIns="92375" spcFirstLastPara="1" rIns="92375" wrap="square" tIns="92375">
            <a:spAutoFit/>
          </a:bodyPr>
          <a:lstStyle/>
          <a:p>
            <a:pPr indent="0" lvl="0" marL="0" rtl="0" algn="l">
              <a:spcBef>
                <a:spcPts val="0"/>
              </a:spcBef>
              <a:spcAft>
                <a:spcPts val="0"/>
              </a:spcAft>
              <a:buNone/>
            </a:pPr>
            <a:r>
              <a:rPr lang="en-GB" sz="10500">
                <a:solidFill>
                  <a:schemeClr val="lt1"/>
                </a:solidFill>
              </a:rPr>
              <a:t>Tag Management in CHERI-RISC-V Systems</a:t>
            </a:r>
            <a:endParaRPr sz="8700">
              <a:solidFill>
                <a:schemeClr val="lt1"/>
              </a:solidFill>
            </a:endParaRPr>
          </a:p>
          <a:p>
            <a:pPr indent="0" lvl="0" marL="0" rtl="0" algn="l">
              <a:spcBef>
                <a:spcPts val="0"/>
              </a:spcBef>
              <a:spcAft>
                <a:spcPts val="0"/>
              </a:spcAft>
              <a:buNone/>
            </a:pPr>
            <a:r>
              <a:rPr lang="en-GB" sz="2800">
                <a:solidFill>
                  <a:schemeClr val="lt1"/>
                </a:solidFill>
              </a:rPr>
              <a:t>Jonathan Woodruff, Alexandre Joannou, Peter Rugg, and  Simon W. Moore</a:t>
            </a:r>
            <a:endParaRPr sz="2800">
              <a:solidFill>
                <a:schemeClr val="lt1"/>
              </a:solidFill>
            </a:endParaRPr>
          </a:p>
          <a:p>
            <a:pPr indent="0" lvl="0" marL="0" rtl="0" algn="l">
              <a:spcBef>
                <a:spcPts val="0"/>
              </a:spcBef>
              <a:spcAft>
                <a:spcPts val="0"/>
              </a:spcAft>
              <a:buNone/>
            </a:pPr>
            <a:r>
              <a:rPr lang="en-GB" sz="2800">
                <a:solidFill>
                  <a:schemeClr val="lt1"/>
                </a:solidFill>
              </a:rPr>
              <a:t>Department of Computer Science and Technology, University of Cambridge</a:t>
            </a:r>
            <a:endParaRPr sz="2800">
              <a:solidFill>
                <a:schemeClr val="lt1"/>
              </a:solidFill>
            </a:endParaRPr>
          </a:p>
          <a:p>
            <a:pPr indent="0" lvl="0" marL="0" rtl="0" algn="l">
              <a:spcBef>
                <a:spcPts val="0"/>
              </a:spcBef>
              <a:spcAft>
                <a:spcPts val="0"/>
              </a:spcAft>
              <a:buNone/>
            </a:pPr>
            <a:r>
              <a:rPr lang="en-GB" sz="2400">
                <a:solidFill>
                  <a:schemeClr val="lt1"/>
                </a:solidFill>
              </a:rPr>
              <a:t>jonathan.woodruff@cl.cam.ac.uk</a:t>
            </a:r>
            <a:endParaRPr sz="2400">
              <a:solidFill>
                <a:schemeClr val="lt1"/>
              </a:solidFill>
            </a:endParaRPr>
          </a:p>
          <a:p>
            <a:pPr indent="0" lvl="0" marL="0" rtl="0" algn="l">
              <a:spcBef>
                <a:spcPts val="0"/>
              </a:spcBef>
              <a:spcAft>
                <a:spcPts val="0"/>
              </a:spcAft>
              <a:buNone/>
            </a:pPr>
            <a:r>
              <a:rPr lang="en-GB" sz="2400">
                <a:solidFill>
                  <a:schemeClr val="lt1"/>
                </a:solidFill>
              </a:rPr>
              <a:t>Project URL: cheri-cpu.org</a:t>
            </a:r>
            <a:endParaRPr sz="2400">
              <a:solidFill>
                <a:schemeClr val="lt1"/>
              </a:solidFill>
            </a:endParaRPr>
          </a:p>
        </p:txBody>
      </p:sp>
      <p:sp>
        <p:nvSpPr>
          <p:cNvPr id="56" name="Google Shape;56;p13"/>
          <p:cNvSpPr/>
          <p:nvPr/>
        </p:nvSpPr>
        <p:spPr>
          <a:xfrm>
            <a:off x="1800002" y="14063825"/>
            <a:ext cx="8268300" cy="1528500"/>
          </a:xfrm>
          <a:prstGeom prst="rect">
            <a:avLst/>
          </a:prstGeom>
          <a:noFill/>
          <a:ln>
            <a:noFill/>
          </a:ln>
        </p:spPr>
        <p:txBody>
          <a:bodyPr anchorCtr="0" anchor="ctr" bIns="92375" lIns="92375" spcFirstLastPara="1" rIns="92375" wrap="square" tIns="92375">
            <a:noAutofit/>
          </a:bodyPr>
          <a:lstStyle/>
          <a:p>
            <a:pPr indent="0" lvl="0" marL="0" rtl="0" algn="l">
              <a:spcBef>
                <a:spcPts val="0"/>
              </a:spcBef>
              <a:spcAft>
                <a:spcPts val="0"/>
              </a:spcAft>
              <a:buNone/>
            </a:pPr>
            <a:r>
              <a:rPr b="1" lang="en-GB" sz="2600"/>
              <a:t>Johnny Proposes Tagged Memory</a:t>
            </a:r>
            <a:endParaRPr i="1" sz="2600"/>
          </a:p>
        </p:txBody>
      </p:sp>
      <p:pic>
        <p:nvPicPr>
          <p:cNvPr id="57" name="Google Shape;57;p13"/>
          <p:cNvPicPr preferRelativeResize="0"/>
          <p:nvPr/>
        </p:nvPicPr>
        <p:blipFill>
          <a:blip r:embed="rId3">
            <a:alphaModFix/>
          </a:blip>
          <a:stretch>
            <a:fillRect/>
          </a:stretch>
        </p:blipFill>
        <p:spPr>
          <a:xfrm>
            <a:off x="1818892" y="40707004"/>
            <a:ext cx="4514877" cy="357125"/>
          </a:xfrm>
          <a:prstGeom prst="rect">
            <a:avLst/>
          </a:prstGeom>
          <a:noFill/>
          <a:ln>
            <a:noFill/>
          </a:ln>
        </p:spPr>
      </p:pic>
      <p:sp>
        <p:nvSpPr>
          <p:cNvPr id="58" name="Google Shape;58;p13"/>
          <p:cNvSpPr txBox="1"/>
          <p:nvPr/>
        </p:nvSpPr>
        <p:spPr>
          <a:xfrm>
            <a:off x="1699938" y="41544240"/>
            <a:ext cx="12724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p>
        </p:txBody>
      </p:sp>
      <p:pic>
        <p:nvPicPr>
          <p:cNvPr id="59" name="Google Shape;59;p13"/>
          <p:cNvPicPr preferRelativeResize="0"/>
          <p:nvPr/>
        </p:nvPicPr>
        <p:blipFill rotWithShape="1">
          <a:blip r:embed="rId4">
            <a:alphaModFix/>
          </a:blip>
          <a:srcRect b="0" l="-1150" r="1150" t="30376"/>
          <a:stretch/>
        </p:blipFill>
        <p:spPr>
          <a:xfrm>
            <a:off x="1716900" y="10940150"/>
            <a:ext cx="8095200" cy="2120625"/>
          </a:xfrm>
          <a:prstGeom prst="rect">
            <a:avLst/>
          </a:prstGeom>
          <a:noFill/>
          <a:ln>
            <a:noFill/>
          </a:ln>
        </p:spPr>
      </p:pic>
      <p:sp>
        <p:nvSpPr>
          <p:cNvPr id="60" name="Google Shape;60;p13"/>
          <p:cNvSpPr/>
          <p:nvPr/>
        </p:nvSpPr>
        <p:spPr>
          <a:xfrm>
            <a:off x="11142550" y="23002850"/>
            <a:ext cx="8268300" cy="1528500"/>
          </a:xfrm>
          <a:prstGeom prst="rect">
            <a:avLst/>
          </a:prstGeom>
          <a:noFill/>
          <a:ln>
            <a:noFill/>
          </a:ln>
        </p:spPr>
        <p:txBody>
          <a:bodyPr anchorCtr="0" anchor="ctr" bIns="92375" lIns="92375" spcFirstLastPara="1" rIns="92375" wrap="square" tIns="92375">
            <a:noAutofit/>
          </a:bodyPr>
          <a:lstStyle/>
          <a:p>
            <a:pPr indent="0" lvl="0" marL="0" rtl="0" algn="l">
              <a:spcBef>
                <a:spcPts val="0"/>
              </a:spcBef>
              <a:spcAft>
                <a:spcPts val="0"/>
              </a:spcAft>
              <a:buNone/>
            </a:pPr>
            <a:r>
              <a:rPr b="1" lang="en-GB" sz="3000"/>
              <a:t>Tag Compression</a:t>
            </a:r>
            <a:endParaRPr i="1" sz="3000"/>
          </a:p>
        </p:txBody>
      </p:sp>
      <p:sp>
        <p:nvSpPr>
          <p:cNvPr id="61" name="Google Shape;61;p13"/>
          <p:cNvSpPr txBox="1"/>
          <p:nvPr/>
        </p:nvSpPr>
        <p:spPr>
          <a:xfrm>
            <a:off x="1818900" y="5600700"/>
            <a:ext cx="8268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000"/>
              <a:t>CHERI-RISC-V Tagged Memory</a:t>
            </a:r>
            <a:endParaRPr b="1" sz="3000"/>
          </a:p>
        </p:txBody>
      </p:sp>
      <p:sp>
        <p:nvSpPr>
          <p:cNvPr id="62" name="Google Shape;62;p13"/>
          <p:cNvSpPr/>
          <p:nvPr/>
        </p:nvSpPr>
        <p:spPr>
          <a:xfrm>
            <a:off x="1590300" y="34408925"/>
            <a:ext cx="4515000" cy="3099300"/>
          </a:xfrm>
          <a:prstGeom prst="rect">
            <a:avLst/>
          </a:prstGeom>
          <a:solidFill>
            <a:srgbClr val="5081BD"/>
          </a:solidFill>
          <a:ln cap="flat" cmpd="sng" w="38100">
            <a:solidFill>
              <a:schemeClr val="dk1"/>
            </a:solidFill>
            <a:prstDash val="solid"/>
            <a:round/>
            <a:headEnd len="sm" w="sm" type="none"/>
            <a:tailEnd len="sm" w="sm" type="none"/>
          </a:ln>
        </p:spPr>
        <p:txBody>
          <a:bodyPr anchorCtr="0" anchor="ctr" bIns="92375" lIns="92375" spcFirstLastPara="1" rIns="92375" wrap="square" tIns="92375">
            <a:noAutofit/>
          </a:bodyPr>
          <a:lstStyle/>
          <a:p>
            <a:pPr indent="-482600" lvl="0" marL="914400" rtl="0" algn="l">
              <a:spcBef>
                <a:spcPts val="0"/>
              </a:spcBef>
              <a:spcAft>
                <a:spcPts val="0"/>
              </a:spcAft>
              <a:buClr>
                <a:schemeClr val="lt1"/>
              </a:buClr>
              <a:buSzPts val="4000"/>
              <a:buAutoNum type="arabicPeriod"/>
            </a:pPr>
            <a:r>
              <a:rPr b="1" lang="en-GB" sz="4000">
                <a:solidFill>
                  <a:schemeClr val="lt1"/>
                </a:solidFill>
              </a:rPr>
              <a:t>Add 1 bit per word of memory</a:t>
            </a:r>
            <a:endParaRPr b="1" sz="4000">
              <a:solidFill>
                <a:schemeClr val="lt1"/>
              </a:solidFill>
            </a:endParaRPr>
          </a:p>
          <a:p>
            <a:pPr indent="-482600" lvl="0" marL="914400" rtl="0" algn="l">
              <a:spcBef>
                <a:spcPts val="0"/>
              </a:spcBef>
              <a:spcAft>
                <a:spcPts val="0"/>
              </a:spcAft>
              <a:buClr>
                <a:schemeClr val="lt1"/>
              </a:buClr>
              <a:buSzPts val="4000"/>
              <a:buAutoNum type="arabicPeriod"/>
            </a:pPr>
            <a:r>
              <a:rPr b="1" lang="en-GB" sz="4000">
                <a:solidFill>
                  <a:schemeClr val="lt1"/>
                </a:solidFill>
              </a:rPr>
              <a:t>Make it “free”</a:t>
            </a:r>
            <a:endParaRPr b="1" sz="4000">
              <a:solidFill>
                <a:schemeClr val="lt1"/>
              </a:solidFill>
            </a:endParaRPr>
          </a:p>
        </p:txBody>
      </p:sp>
      <p:sp>
        <p:nvSpPr>
          <p:cNvPr id="63" name="Google Shape;63;p13"/>
          <p:cNvSpPr/>
          <p:nvPr/>
        </p:nvSpPr>
        <p:spPr>
          <a:xfrm>
            <a:off x="1918800" y="12755900"/>
            <a:ext cx="8406300" cy="923400"/>
          </a:xfrm>
          <a:prstGeom prst="rect">
            <a:avLst/>
          </a:prstGeom>
          <a:noFill/>
          <a:ln>
            <a:noFill/>
          </a:ln>
        </p:spPr>
        <p:txBody>
          <a:bodyPr anchorCtr="0" anchor="ctr" bIns="92375" lIns="92375" spcFirstLastPara="1" rIns="92375" wrap="square" tIns="92375">
            <a:noAutofit/>
          </a:bodyPr>
          <a:lstStyle/>
          <a:p>
            <a:pPr indent="0" lvl="0" marL="0" rtl="0" algn="l">
              <a:spcBef>
                <a:spcPts val="0"/>
              </a:spcBef>
              <a:spcAft>
                <a:spcPts val="0"/>
              </a:spcAft>
              <a:buNone/>
            </a:pPr>
            <a:r>
              <a:rPr lang="en-GB" sz="2400"/>
              <a:t>Figure 1. A 129-bit CHERI capability (sv64)</a:t>
            </a:r>
            <a:endParaRPr i="1" sz="2400"/>
          </a:p>
        </p:txBody>
      </p:sp>
      <p:sp>
        <p:nvSpPr>
          <p:cNvPr id="64" name="Google Shape;64;p13"/>
          <p:cNvSpPr/>
          <p:nvPr/>
        </p:nvSpPr>
        <p:spPr>
          <a:xfrm>
            <a:off x="1742701" y="39714750"/>
            <a:ext cx="8506200" cy="1528500"/>
          </a:xfrm>
          <a:prstGeom prst="rect">
            <a:avLst/>
          </a:prstGeom>
          <a:noFill/>
          <a:ln>
            <a:noFill/>
          </a:ln>
        </p:spPr>
        <p:txBody>
          <a:bodyPr anchorCtr="0" anchor="ctr" bIns="92375" lIns="92375" spcFirstLastPara="1" rIns="92375" wrap="square" tIns="92375">
            <a:noAutofit/>
          </a:bodyPr>
          <a:lstStyle/>
          <a:p>
            <a:pPr indent="0" lvl="0" marL="0" rtl="0" algn="l">
              <a:spcBef>
                <a:spcPts val="0"/>
              </a:spcBef>
              <a:spcAft>
                <a:spcPts val="0"/>
              </a:spcAft>
              <a:buNone/>
            </a:pPr>
            <a:r>
              <a:rPr lang="en-GB" sz="2400"/>
              <a:t>In collaboration with</a:t>
            </a:r>
            <a:endParaRPr i="1" sz="2400"/>
          </a:p>
        </p:txBody>
      </p:sp>
      <p:pic>
        <p:nvPicPr>
          <p:cNvPr id="65" name="Google Shape;65;p13"/>
          <p:cNvPicPr preferRelativeResize="0"/>
          <p:nvPr/>
        </p:nvPicPr>
        <p:blipFill>
          <a:blip r:embed="rId5">
            <a:alphaModFix/>
          </a:blip>
          <a:stretch>
            <a:fillRect/>
          </a:stretch>
        </p:blipFill>
        <p:spPr>
          <a:xfrm>
            <a:off x="22390100" y="2698150"/>
            <a:ext cx="1093768" cy="1265674"/>
          </a:xfrm>
          <a:prstGeom prst="rect">
            <a:avLst/>
          </a:prstGeom>
          <a:noFill/>
          <a:ln>
            <a:noFill/>
          </a:ln>
        </p:spPr>
      </p:pic>
      <p:sp>
        <p:nvSpPr>
          <p:cNvPr id="66" name="Google Shape;66;p13"/>
          <p:cNvSpPr txBox="1"/>
          <p:nvPr/>
        </p:nvSpPr>
        <p:spPr>
          <a:xfrm>
            <a:off x="23815525" y="2463200"/>
            <a:ext cx="5883300" cy="2401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GB" sz="4600">
                <a:solidFill>
                  <a:srgbClr val="FFFFFF"/>
                </a:solidFill>
                <a:latin typeface="Merriweather"/>
                <a:ea typeface="Merriweather"/>
                <a:cs typeface="Merriweather"/>
                <a:sym typeface="Merriweather"/>
              </a:rPr>
              <a:t>UNIVERSITY OF </a:t>
            </a:r>
            <a:endParaRPr sz="4600">
              <a:solidFill>
                <a:srgbClr val="FFFFFF"/>
              </a:solidFill>
              <a:latin typeface="Merriweather"/>
              <a:ea typeface="Merriweather"/>
              <a:cs typeface="Merriweather"/>
              <a:sym typeface="Merriweather"/>
            </a:endParaRPr>
          </a:p>
          <a:p>
            <a:pPr indent="0" lvl="0" marL="0" rtl="0" algn="just">
              <a:spcBef>
                <a:spcPts val="0"/>
              </a:spcBef>
              <a:spcAft>
                <a:spcPts val="0"/>
              </a:spcAft>
              <a:buNone/>
            </a:pPr>
            <a:r>
              <a:rPr lang="en-GB" sz="5800">
                <a:solidFill>
                  <a:srgbClr val="FFFFFF"/>
                </a:solidFill>
                <a:latin typeface="Merriweather"/>
                <a:ea typeface="Merriweather"/>
                <a:cs typeface="Merriweather"/>
                <a:sym typeface="Merriweather"/>
              </a:rPr>
              <a:t>CAMBRIDGE</a:t>
            </a:r>
            <a:endParaRPr sz="5800">
              <a:solidFill>
                <a:srgbClr val="FFFFFF"/>
              </a:solidFill>
              <a:latin typeface="Merriweather"/>
              <a:ea typeface="Merriweather"/>
              <a:cs typeface="Merriweather"/>
              <a:sym typeface="Merriweather"/>
            </a:endParaRPr>
          </a:p>
          <a:p>
            <a:pPr indent="0" lvl="0" marL="0" rtl="0" algn="just">
              <a:spcBef>
                <a:spcPts val="0"/>
              </a:spcBef>
              <a:spcAft>
                <a:spcPts val="0"/>
              </a:spcAft>
              <a:buNone/>
            </a:pPr>
            <a:r>
              <a:rPr lang="en-GB" sz="2300">
                <a:solidFill>
                  <a:srgbClr val="FFFFFF"/>
                </a:solidFill>
                <a:latin typeface="Merriweather"/>
                <a:ea typeface="Merriweather"/>
                <a:cs typeface="Merriweather"/>
                <a:sym typeface="Merriweather"/>
              </a:rPr>
              <a:t>Computer Science &amp; Technology</a:t>
            </a:r>
            <a:endParaRPr sz="2300">
              <a:solidFill>
                <a:srgbClr val="FFFFFF"/>
              </a:solidFill>
              <a:latin typeface="Merriweather"/>
              <a:ea typeface="Merriweather"/>
              <a:cs typeface="Merriweather"/>
              <a:sym typeface="Merriweather"/>
            </a:endParaRPr>
          </a:p>
        </p:txBody>
      </p:sp>
      <p:pic>
        <p:nvPicPr>
          <p:cNvPr id="67" name="Google Shape;67;p13"/>
          <p:cNvPicPr preferRelativeResize="0"/>
          <p:nvPr/>
        </p:nvPicPr>
        <p:blipFill>
          <a:blip r:embed="rId6">
            <a:alphaModFix/>
          </a:blip>
          <a:stretch>
            <a:fillRect/>
          </a:stretch>
        </p:blipFill>
        <p:spPr>
          <a:xfrm>
            <a:off x="1590300" y="15893100"/>
            <a:ext cx="8406300" cy="4881201"/>
          </a:xfrm>
          <a:prstGeom prst="rect">
            <a:avLst/>
          </a:prstGeom>
          <a:noFill/>
          <a:ln>
            <a:noFill/>
          </a:ln>
        </p:spPr>
      </p:pic>
      <p:pic>
        <p:nvPicPr>
          <p:cNvPr id="68" name="Google Shape;68;p13"/>
          <p:cNvPicPr preferRelativeResize="0"/>
          <p:nvPr/>
        </p:nvPicPr>
        <p:blipFill>
          <a:blip r:embed="rId7">
            <a:alphaModFix/>
          </a:blip>
          <a:stretch>
            <a:fillRect/>
          </a:stretch>
        </p:blipFill>
        <p:spPr>
          <a:xfrm>
            <a:off x="1590300" y="21651878"/>
            <a:ext cx="8406300" cy="4881221"/>
          </a:xfrm>
          <a:prstGeom prst="rect">
            <a:avLst/>
          </a:prstGeom>
          <a:noFill/>
          <a:ln>
            <a:noFill/>
          </a:ln>
        </p:spPr>
      </p:pic>
      <p:pic>
        <p:nvPicPr>
          <p:cNvPr id="69" name="Google Shape;69;p13"/>
          <p:cNvPicPr preferRelativeResize="0"/>
          <p:nvPr/>
        </p:nvPicPr>
        <p:blipFill>
          <a:blip r:embed="rId8">
            <a:alphaModFix/>
          </a:blip>
          <a:stretch>
            <a:fillRect/>
          </a:stretch>
        </p:blipFill>
        <p:spPr>
          <a:xfrm>
            <a:off x="1590300" y="27410675"/>
            <a:ext cx="8406300" cy="4881218"/>
          </a:xfrm>
          <a:prstGeom prst="rect">
            <a:avLst/>
          </a:prstGeom>
          <a:noFill/>
          <a:ln>
            <a:noFill/>
          </a:ln>
        </p:spPr>
      </p:pic>
      <p:sp>
        <p:nvSpPr>
          <p:cNvPr id="70" name="Google Shape;70;p13"/>
          <p:cNvSpPr/>
          <p:nvPr/>
        </p:nvSpPr>
        <p:spPr>
          <a:xfrm>
            <a:off x="1230000" y="32510825"/>
            <a:ext cx="5300700" cy="1528500"/>
          </a:xfrm>
          <a:prstGeom prst="rect">
            <a:avLst/>
          </a:prstGeom>
          <a:noFill/>
          <a:ln>
            <a:noFill/>
          </a:ln>
        </p:spPr>
        <p:txBody>
          <a:bodyPr anchorCtr="0" anchor="ctr" bIns="92375" lIns="92375" spcFirstLastPara="1" rIns="92375" wrap="square" tIns="92375">
            <a:noAutofit/>
          </a:bodyPr>
          <a:lstStyle/>
          <a:p>
            <a:pPr indent="0" lvl="0" marL="0" rtl="0" algn="l">
              <a:spcBef>
                <a:spcPts val="0"/>
              </a:spcBef>
              <a:spcAft>
                <a:spcPts val="0"/>
              </a:spcAft>
              <a:buNone/>
            </a:pPr>
            <a:r>
              <a:rPr b="1" lang="en-GB" sz="2600"/>
              <a:t>The Tagged Memory Challenge</a:t>
            </a:r>
            <a:endParaRPr i="1" sz="2600"/>
          </a:p>
        </p:txBody>
      </p:sp>
      <p:sp>
        <p:nvSpPr>
          <p:cNvPr id="71" name="Google Shape;71;p13"/>
          <p:cNvSpPr/>
          <p:nvPr/>
        </p:nvSpPr>
        <p:spPr>
          <a:xfrm>
            <a:off x="1799950" y="6640824"/>
            <a:ext cx="8268300" cy="4631400"/>
          </a:xfrm>
          <a:prstGeom prst="rect">
            <a:avLst/>
          </a:prstGeom>
          <a:noFill/>
          <a:ln>
            <a:noFill/>
          </a:ln>
        </p:spPr>
        <p:txBody>
          <a:bodyPr anchorCtr="0" anchor="t" bIns="92375" lIns="92375" spcFirstLastPara="1" rIns="92375" wrap="square" tIns="92375">
            <a:noAutofit/>
          </a:bodyPr>
          <a:lstStyle/>
          <a:p>
            <a:pPr indent="0" lvl="0" marL="0" rtl="0" algn="just">
              <a:lnSpc>
                <a:spcPct val="115000"/>
              </a:lnSpc>
              <a:spcBef>
                <a:spcPts val="0"/>
              </a:spcBef>
              <a:spcAft>
                <a:spcPts val="0"/>
              </a:spcAft>
              <a:buNone/>
            </a:pPr>
            <a:r>
              <a:rPr lang="en-GB" sz="2400"/>
              <a:t>The proposed </a:t>
            </a:r>
            <a:r>
              <a:rPr lang="en-GB" sz="2400"/>
              <a:t>CHERI-RISC-V standard specifies 1-bit of tag per XLEN*2-width word of memory.</a:t>
            </a:r>
            <a:endParaRPr sz="2400"/>
          </a:p>
          <a:p>
            <a:pPr indent="0" lvl="0" marL="0" rtl="0" algn="just">
              <a:lnSpc>
                <a:spcPct val="115000"/>
              </a:lnSpc>
              <a:spcBef>
                <a:spcPts val="0"/>
              </a:spcBef>
              <a:spcAft>
                <a:spcPts val="0"/>
              </a:spcAft>
              <a:buNone/>
            </a:pPr>
            <a:r>
              <a:rPr lang="en-GB" sz="2400"/>
              <a:t>These out-of-band tags indicate whether or not each XLEN*2-word of memory is a valid capability pointer.</a:t>
            </a:r>
            <a:endParaRPr sz="2400"/>
          </a:p>
          <a:p>
            <a:pPr indent="0" lvl="0" marL="0" rtl="0" algn="just">
              <a:lnSpc>
                <a:spcPct val="115000"/>
              </a:lnSpc>
              <a:spcBef>
                <a:spcPts val="0"/>
              </a:spcBef>
              <a:spcAft>
                <a:spcPts val="0"/>
              </a:spcAft>
              <a:buNone/>
            </a:pPr>
            <a:r>
              <a:rPr lang="en-GB" sz="2400"/>
              <a:t>These tags protect the integrity of capability pointers in memory, preventing them from being corrupted.  Tagged memory is crucial for capability unforgeability, ensuring that </a:t>
            </a:r>
            <a:r>
              <a:rPr b="1" lang="en-GB" sz="2400"/>
              <a:t>programs can only ever reference memory to which they have received valid capability pointers</a:t>
            </a:r>
            <a:r>
              <a:rPr lang="en-GB" sz="2400"/>
              <a:t>. </a:t>
            </a:r>
            <a:endParaRPr sz="2400"/>
          </a:p>
        </p:txBody>
      </p:sp>
      <p:pic>
        <p:nvPicPr>
          <p:cNvPr id="72" name="Google Shape;72;p13"/>
          <p:cNvPicPr preferRelativeResize="0"/>
          <p:nvPr/>
        </p:nvPicPr>
        <p:blipFill>
          <a:blip r:embed="rId9">
            <a:alphaModFix/>
          </a:blip>
          <a:stretch>
            <a:fillRect/>
          </a:stretch>
        </p:blipFill>
        <p:spPr>
          <a:xfrm>
            <a:off x="6716614" y="33007600"/>
            <a:ext cx="3698435" cy="7027675"/>
          </a:xfrm>
          <a:prstGeom prst="rect">
            <a:avLst/>
          </a:prstGeom>
          <a:noFill/>
          <a:ln>
            <a:noFill/>
          </a:ln>
        </p:spPr>
      </p:pic>
      <p:sp>
        <p:nvSpPr>
          <p:cNvPr id="73" name="Google Shape;73;p13"/>
          <p:cNvSpPr/>
          <p:nvPr/>
        </p:nvSpPr>
        <p:spPr>
          <a:xfrm>
            <a:off x="6759300" y="40061025"/>
            <a:ext cx="3870600" cy="923400"/>
          </a:xfrm>
          <a:prstGeom prst="rect">
            <a:avLst/>
          </a:prstGeom>
          <a:noFill/>
          <a:ln>
            <a:noFill/>
          </a:ln>
        </p:spPr>
        <p:txBody>
          <a:bodyPr anchorCtr="0" anchor="ctr" bIns="92375" lIns="92375" spcFirstLastPara="1" rIns="92375" wrap="square" tIns="92375">
            <a:noAutofit/>
          </a:bodyPr>
          <a:lstStyle/>
          <a:p>
            <a:pPr indent="0" lvl="0" marL="0" rtl="0" algn="l">
              <a:spcBef>
                <a:spcPts val="0"/>
              </a:spcBef>
              <a:spcAft>
                <a:spcPts val="0"/>
              </a:spcAft>
              <a:buNone/>
            </a:pPr>
            <a:r>
              <a:rPr lang="en-GB" sz="2400"/>
              <a:t>Figure 2. A simple tag </a:t>
            </a:r>
            <a:r>
              <a:rPr lang="en-GB" sz="2400"/>
              <a:t>hierarchy</a:t>
            </a:r>
            <a:endParaRPr i="1" sz="2400"/>
          </a:p>
        </p:txBody>
      </p:sp>
      <p:grpSp>
        <p:nvGrpSpPr>
          <p:cNvPr id="74" name="Google Shape;74;p13"/>
          <p:cNvGrpSpPr/>
          <p:nvPr/>
        </p:nvGrpSpPr>
        <p:grpSpPr>
          <a:xfrm>
            <a:off x="10712412" y="8444475"/>
            <a:ext cx="9540588" cy="4905675"/>
            <a:chOff x="10712412" y="8020050"/>
            <a:chExt cx="9540588" cy="4905675"/>
          </a:xfrm>
        </p:grpSpPr>
        <p:sp>
          <p:nvSpPr>
            <p:cNvPr id="75" name="Google Shape;75;p13"/>
            <p:cNvSpPr txBox="1"/>
            <p:nvPr/>
          </p:nvSpPr>
          <p:spPr>
            <a:xfrm>
              <a:off x="10788600" y="12371625"/>
              <a:ext cx="9464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t>Figure 3. Miss rate for a cache of a simple tag table</a:t>
              </a:r>
              <a:endParaRPr sz="2400"/>
            </a:p>
          </p:txBody>
        </p:sp>
        <p:pic>
          <p:nvPicPr>
            <p:cNvPr id="76" name="Google Shape;76;p13"/>
            <p:cNvPicPr preferRelativeResize="0"/>
            <p:nvPr/>
          </p:nvPicPr>
          <p:blipFill>
            <a:blip r:embed="rId10">
              <a:alphaModFix/>
            </a:blip>
            <a:stretch>
              <a:fillRect/>
            </a:stretch>
          </p:blipFill>
          <p:spPr>
            <a:xfrm>
              <a:off x="10712412" y="8020050"/>
              <a:ext cx="9464377" cy="4427775"/>
            </a:xfrm>
            <a:prstGeom prst="rect">
              <a:avLst/>
            </a:prstGeom>
            <a:noFill/>
            <a:ln>
              <a:noFill/>
            </a:ln>
          </p:spPr>
        </p:pic>
      </p:grpSp>
      <p:sp>
        <p:nvSpPr>
          <p:cNvPr id="77" name="Google Shape;77;p13"/>
          <p:cNvSpPr txBox="1"/>
          <p:nvPr/>
        </p:nvSpPr>
        <p:spPr>
          <a:xfrm>
            <a:off x="10712400" y="5601175"/>
            <a:ext cx="8268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000"/>
              <a:t>Modelling tagged memory with Gem5 traces</a:t>
            </a:r>
            <a:endParaRPr b="1" sz="3000"/>
          </a:p>
        </p:txBody>
      </p:sp>
      <p:sp>
        <p:nvSpPr>
          <p:cNvPr id="78" name="Google Shape;78;p13"/>
          <p:cNvSpPr/>
          <p:nvPr/>
        </p:nvSpPr>
        <p:spPr>
          <a:xfrm>
            <a:off x="11134100" y="6518375"/>
            <a:ext cx="9118800" cy="1655400"/>
          </a:xfrm>
          <a:prstGeom prst="rect">
            <a:avLst/>
          </a:prstGeom>
          <a:noFill/>
          <a:ln>
            <a:noFill/>
          </a:ln>
        </p:spPr>
        <p:txBody>
          <a:bodyPr anchorCtr="0" anchor="t" bIns="92375" lIns="92375" spcFirstLastPara="1" rIns="92375" wrap="square" tIns="92375">
            <a:noAutofit/>
          </a:bodyPr>
          <a:lstStyle/>
          <a:p>
            <a:pPr indent="0" lvl="0" marL="0" rtl="0" algn="just">
              <a:lnSpc>
                <a:spcPct val="115000"/>
              </a:lnSpc>
              <a:spcBef>
                <a:spcPts val="0"/>
              </a:spcBef>
              <a:spcAft>
                <a:spcPts val="0"/>
              </a:spcAft>
              <a:buNone/>
            </a:pPr>
            <a:r>
              <a:rPr lang="en-GB" sz="2400"/>
              <a:t>We traced all DRAM access in Earley-Boyer (a pointer-heavy javascript benchmark) and FFMPEG (a data-heavy C application) and replayed these against a tag controller + cache model.</a:t>
            </a:r>
            <a:endParaRPr sz="2400"/>
          </a:p>
        </p:txBody>
      </p:sp>
      <p:grpSp>
        <p:nvGrpSpPr>
          <p:cNvPr id="79" name="Google Shape;79;p13"/>
          <p:cNvGrpSpPr/>
          <p:nvPr/>
        </p:nvGrpSpPr>
        <p:grpSpPr>
          <a:xfrm>
            <a:off x="10537125" y="15334850"/>
            <a:ext cx="9902926" cy="5683300"/>
            <a:chOff x="10537125" y="14938625"/>
            <a:chExt cx="9902926" cy="5683300"/>
          </a:xfrm>
        </p:grpSpPr>
        <p:pic>
          <p:nvPicPr>
            <p:cNvPr id="80" name="Google Shape;80;p13"/>
            <p:cNvPicPr preferRelativeResize="0"/>
            <p:nvPr/>
          </p:nvPicPr>
          <p:blipFill>
            <a:blip r:embed="rId11">
              <a:alphaModFix/>
            </a:blip>
            <a:stretch>
              <a:fillRect/>
            </a:stretch>
          </p:blipFill>
          <p:spPr>
            <a:xfrm>
              <a:off x="10537125" y="14938625"/>
              <a:ext cx="9902926" cy="5268076"/>
            </a:xfrm>
            <a:prstGeom prst="rect">
              <a:avLst/>
            </a:prstGeom>
            <a:noFill/>
            <a:ln>
              <a:noFill/>
            </a:ln>
          </p:spPr>
        </p:pic>
        <p:sp>
          <p:nvSpPr>
            <p:cNvPr id="81" name="Google Shape;81;p13"/>
            <p:cNvSpPr txBox="1"/>
            <p:nvPr/>
          </p:nvSpPr>
          <p:spPr>
            <a:xfrm>
              <a:off x="10788600" y="20067825"/>
              <a:ext cx="9464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t>Figure 3. Miss rate for a cache of a simple tag table</a:t>
              </a:r>
              <a:endParaRPr sz="2400"/>
            </a:p>
          </p:txBody>
        </p:sp>
      </p:grpSp>
      <p:sp>
        <p:nvSpPr>
          <p:cNvPr id="82" name="Google Shape;82;p13"/>
          <p:cNvSpPr/>
          <p:nvPr/>
        </p:nvSpPr>
        <p:spPr>
          <a:xfrm>
            <a:off x="11652050" y="13620850"/>
            <a:ext cx="8506200" cy="1443300"/>
          </a:xfrm>
          <a:prstGeom prst="rect">
            <a:avLst/>
          </a:prstGeom>
          <a:solidFill>
            <a:srgbClr val="5081BD"/>
          </a:solidFill>
          <a:ln cap="flat" cmpd="sng" w="38100">
            <a:solidFill>
              <a:schemeClr val="dk1"/>
            </a:solidFill>
            <a:prstDash val="solid"/>
            <a:round/>
            <a:headEnd len="sm" w="sm" type="none"/>
            <a:tailEnd len="sm" w="sm" type="none"/>
          </a:ln>
        </p:spPr>
        <p:txBody>
          <a:bodyPr anchorCtr="0" anchor="ctr" bIns="92375" lIns="92375" spcFirstLastPara="1" rIns="92375" wrap="square" tIns="92375">
            <a:noAutofit/>
          </a:bodyPr>
          <a:lstStyle/>
          <a:p>
            <a:pPr indent="0" lvl="0" marL="0" rtl="0" algn="ctr">
              <a:lnSpc>
                <a:spcPct val="115000"/>
              </a:lnSpc>
              <a:spcBef>
                <a:spcPts val="0"/>
              </a:spcBef>
              <a:spcAft>
                <a:spcPts val="0"/>
              </a:spcAft>
              <a:buNone/>
            </a:pPr>
            <a:r>
              <a:rPr b="1" lang="en-GB" sz="3600">
                <a:solidFill>
                  <a:schemeClr val="lt1"/>
                </a:solidFill>
              </a:rPr>
              <a:t>M</a:t>
            </a:r>
            <a:r>
              <a:rPr b="1" lang="en-GB" sz="3600">
                <a:solidFill>
                  <a:schemeClr val="lt1"/>
                </a:solidFill>
              </a:rPr>
              <a:t>iss rate much lower than a typical last-level cache. Why?</a:t>
            </a:r>
            <a:endParaRPr b="1" sz="5200">
              <a:solidFill>
                <a:schemeClr val="lt1"/>
              </a:solidFill>
            </a:endParaRPr>
          </a:p>
        </p:txBody>
      </p:sp>
      <p:sp>
        <p:nvSpPr>
          <p:cNvPr id="83" name="Google Shape;83;p13"/>
          <p:cNvSpPr/>
          <p:nvPr/>
        </p:nvSpPr>
        <p:spPr>
          <a:xfrm>
            <a:off x="11652050" y="21288850"/>
            <a:ext cx="8478000" cy="1443300"/>
          </a:xfrm>
          <a:prstGeom prst="rect">
            <a:avLst/>
          </a:prstGeom>
          <a:solidFill>
            <a:srgbClr val="5081BD"/>
          </a:solidFill>
          <a:ln cap="flat" cmpd="sng" w="38100">
            <a:solidFill>
              <a:schemeClr val="dk1"/>
            </a:solidFill>
            <a:prstDash val="solid"/>
            <a:round/>
            <a:headEnd len="sm" w="sm" type="none"/>
            <a:tailEnd len="sm" w="sm" type="none"/>
          </a:ln>
        </p:spPr>
        <p:txBody>
          <a:bodyPr anchorCtr="0" anchor="ctr" bIns="92375" lIns="92375" spcFirstLastPara="1" rIns="92375" wrap="square" tIns="92375">
            <a:noAutofit/>
          </a:bodyPr>
          <a:lstStyle/>
          <a:p>
            <a:pPr indent="0" lvl="0" marL="0" rtl="0" algn="ctr">
              <a:lnSpc>
                <a:spcPct val="115000"/>
              </a:lnSpc>
              <a:spcBef>
                <a:spcPts val="0"/>
              </a:spcBef>
              <a:spcAft>
                <a:spcPts val="0"/>
              </a:spcAft>
              <a:buNone/>
            </a:pPr>
            <a:r>
              <a:rPr b="1" lang="en-GB" sz="3600">
                <a:solidFill>
                  <a:schemeClr val="lt1"/>
                </a:solidFill>
              </a:rPr>
              <a:t>Spatial locality pays off on a page-scale granularity</a:t>
            </a:r>
            <a:endParaRPr b="1" sz="5200">
              <a:solidFill>
                <a:schemeClr val="lt1"/>
              </a:solidFill>
            </a:endParaRPr>
          </a:p>
        </p:txBody>
      </p:sp>
      <p:sp>
        <p:nvSpPr>
          <p:cNvPr id="84" name="Google Shape;84;p13"/>
          <p:cNvSpPr/>
          <p:nvPr/>
        </p:nvSpPr>
        <p:spPr>
          <a:xfrm>
            <a:off x="11134100" y="24802050"/>
            <a:ext cx="9118800" cy="978900"/>
          </a:xfrm>
          <a:prstGeom prst="rect">
            <a:avLst/>
          </a:prstGeom>
          <a:noFill/>
          <a:ln>
            <a:noFill/>
          </a:ln>
        </p:spPr>
        <p:txBody>
          <a:bodyPr anchorCtr="0" anchor="t" bIns="92375" lIns="92375" spcFirstLastPara="1" rIns="92375" wrap="square" tIns="92375">
            <a:noAutofit/>
          </a:bodyPr>
          <a:lstStyle/>
          <a:p>
            <a:pPr indent="0" lvl="0" marL="0" rtl="0" algn="just">
              <a:lnSpc>
                <a:spcPct val="115000"/>
              </a:lnSpc>
              <a:spcBef>
                <a:spcPts val="0"/>
              </a:spcBef>
              <a:spcAft>
                <a:spcPts val="0"/>
              </a:spcAft>
              <a:buNone/>
            </a:pPr>
            <a:r>
              <a:rPr lang="en-GB" sz="2400"/>
              <a:t>Pointer </a:t>
            </a:r>
            <a:r>
              <a:rPr lang="en-GB" sz="2400"/>
              <a:t>occurrence</a:t>
            </a:r>
            <a:r>
              <a:rPr lang="en-GB" sz="2400"/>
              <a:t> in memory is not random.  Some regions have many pointers, and others have none.  </a:t>
            </a:r>
            <a:endParaRPr b="1" sz="2400"/>
          </a:p>
        </p:txBody>
      </p:sp>
      <p:grpSp>
        <p:nvGrpSpPr>
          <p:cNvPr id="85" name="Google Shape;85;p13"/>
          <p:cNvGrpSpPr/>
          <p:nvPr/>
        </p:nvGrpSpPr>
        <p:grpSpPr>
          <a:xfrm>
            <a:off x="10788600" y="32904775"/>
            <a:ext cx="9464400" cy="2421750"/>
            <a:chOff x="10788600" y="32325275"/>
            <a:chExt cx="9464400" cy="2421750"/>
          </a:xfrm>
        </p:grpSpPr>
        <p:pic>
          <p:nvPicPr>
            <p:cNvPr id="86" name="Google Shape;86;p13"/>
            <p:cNvPicPr preferRelativeResize="0"/>
            <p:nvPr/>
          </p:nvPicPr>
          <p:blipFill>
            <a:blip r:embed="rId12">
              <a:alphaModFix/>
            </a:blip>
            <a:stretch>
              <a:fillRect/>
            </a:stretch>
          </p:blipFill>
          <p:spPr>
            <a:xfrm>
              <a:off x="11231975" y="32325275"/>
              <a:ext cx="8923050" cy="1873827"/>
            </a:xfrm>
            <a:prstGeom prst="rect">
              <a:avLst/>
            </a:prstGeom>
            <a:noFill/>
            <a:ln>
              <a:noFill/>
            </a:ln>
          </p:spPr>
        </p:pic>
        <p:sp>
          <p:nvSpPr>
            <p:cNvPr id="87" name="Google Shape;87;p13"/>
            <p:cNvSpPr txBox="1"/>
            <p:nvPr/>
          </p:nvSpPr>
          <p:spPr>
            <a:xfrm>
              <a:off x="10788600" y="34192925"/>
              <a:ext cx="9464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t>Figure 5. Two-level tag table to reduce tag cache footprint</a:t>
              </a:r>
              <a:endParaRPr sz="2400"/>
            </a:p>
          </p:txBody>
        </p:sp>
      </p:grpSp>
      <p:sp>
        <p:nvSpPr>
          <p:cNvPr id="88" name="Google Shape;88;p13"/>
          <p:cNvSpPr txBox="1"/>
          <p:nvPr/>
        </p:nvSpPr>
        <p:spPr>
          <a:xfrm>
            <a:off x="11142550" y="31655175"/>
            <a:ext cx="9015600" cy="978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GB" sz="2400">
                <a:solidFill>
                  <a:schemeClr val="dk1"/>
                </a:solidFill>
              </a:rPr>
              <a:t>S</a:t>
            </a:r>
            <a:r>
              <a:rPr lang="en-GB" sz="2400">
                <a:solidFill>
                  <a:schemeClr val="dk1"/>
                </a:solidFill>
              </a:rPr>
              <a:t>traightforward hierarchical scheme: a </a:t>
            </a:r>
            <a:r>
              <a:rPr b="1" lang="en-GB" sz="2400">
                <a:solidFill>
                  <a:schemeClr val="dk1"/>
                </a:solidFill>
              </a:rPr>
              <a:t>root table</a:t>
            </a:r>
            <a:r>
              <a:rPr lang="en-GB" sz="2400">
                <a:solidFill>
                  <a:schemeClr val="dk1"/>
                </a:solidFill>
              </a:rPr>
              <a:t> with one bit for each cache line in our original tag table, now dubbed </a:t>
            </a:r>
            <a:r>
              <a:rPr b="1" lang="en-GB" sz="2400">
                <a:solidFill>
                  <a:schemeClr val="dk1"/>
                </a:solidFill>
              </a:rPr>
              <a:t>leaf table.</a:t>
            </a:r>
            <a:endParaRPr/>
          </a:p>
        </p:txBody>
      </p:sp>
      <p:grpSp>
        <p:nvGrpSpPr>
          <p:cNvPr id="89" name="Google Shape;89;p13"/>
          <p:cNvGrpSpPr/>
          <p:nvPr/>
        </p:nvGrpSpPr>
        <p:grpSpPr>
          <a:xfrm>
            <a:off x="10553700" y="26051650"/>
            <a:ext cx="9699300" cy="5332825"/>
            <a:chOff x="10553700" y="25137675"/>
            <a:chExt cx="9699300" cy="5332825"/>
          </a:xfrm>
        </p:grpSpPr>
        <p:pic>
          <p:nvPicPr>
            <p:cNvPr id="90" name="Google Shape;90;p13"/>
            <p:cNvPicPr preferRelativeResize="0"/>
            <p:nvPr/>
          </p:nvPicPr>
          <p:blipFill>
            <a:blip r:embed="rId13">
              <a:alphaModFix/>
            </a:blip>
            <a:stretch>
              <a:fillRect/>
            </a:stretch>
          </p:blipFill>
          <p:spPr>
            <a:xfrm>
              <a:off x="10553700" y="25137675"/>
              <a:ext cx="9573976" cy="4920768"/>
            </a:xfrm>
            <a:prstGeom prst="rect">
              <a:avLst/>
            </a:prstGeom>
            <a:noFill/>
            <a:ln>
              <a:noFill/>
            </a:ln>
          </p:spPr>
        </p:pic>
        <p:sp>
          <p:nvSpPr>
            <p:cNvPr id="91" name="Google Shape;91;p13"/>
            <p:cNvSpPr txBox="1"/>
            <p:nvPr/>
          </p:nvSpPr>
          <p:spPr>
            <a:xfrm>
              <a:off x="10788600" y="29916400"/>
              <a:ext cx="9464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t>Figure 4. Pointer density found in memory dumps of programs</a:t>
              </a:r>
              <a:endParaRPr sz="2400"/>
            </a:p>
          </p:txBody>
        </p:sp>
      </p:grpSp>
      <p:grpSp>
        <p:nvGrpSpPr>
          <p:cNvPr id="92" name="Google Shape;92;p13"/>
          <p:cNvGrpSpPr/>
          <p:nvPr/>
        </p:nvGrpSpPr>
        <p:grpSpPr>
          <a:xfrm>
            <a:off x="10796225" y="35597225"/>
            <a:ext cx="9488975" cy="5566488"/>
            <a:chOff x="10796225" y="35597225"/>
            <a:chExt cx="9488975" cy="5566488"/>
          </a:xfrm>
        </p:grpSpPr>
        <p:pic>
          <p:nvPicPr>
            <p:cNvPr id="93" name="Google Shape;93;p13"/>
            <p:cNvPicPr preferRelativeResize="0"/>
            <p:nvPr/>
          </p:nvPicPr>
          <p:blipFill>
            <a:blip r:embed="rId14">
              <a:alphaModFix/>
            </a:blip>
            <a:stretch>
              <a:fillRect/>
            </a:stretch>
          </p:blipFill>
          <p:spPr>
            <a:xfrm>
              <a:off x="10796225" y="35597225"/>
              <a:ext cx="9358801" cy="4798201"/>
            </a:xfrm>
            <a:prstGeom prst="rect">
              <a:avLst/>
            </a:prstGeom>
            <a:noFill/>
            <a:ln>
              <a:noFill/>
            </a:ln>
          </p:spPr>
        </p:pic>
        <p:sp>
          <p:nvSpPr>
            <p:cNvPr id="94" name="Google Shape;94;p13"/>
            <p:cNvSpPr txBox="1"/>
            <p:nvPr/>
          </p:nvSpPr>
          <p:spPr>
            <a:xfrm>
              <a:off x="10820800" y="40240313"/>
              <a:ext cx="9464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t>Figure 6. Traffic overhead of tag management when running applications in CHERI hardware (FPGA).</a:t>
              </a:r>
              <a:endParaRPr sz="2400"/>
            </a:p>
          </p:txBody>
        </p:sp>
      </p:grpSp>
      <p:sp>
        <p:nvSpPr>
          <p:cNvPr id="95" name="Google Shape;95;p13"/>
          <p:cNvSpPr txBox="1"/>
          <p:nvPr/>
        </p:nvSpPr>
        <p:spPr>
          <a:xfrm>
            <a:off x="20792700" y="5600700"/>
            <a:ext cx="8268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000"/>
              <a:t>Multi-granularity Compressed Tag Cache</a:t>
            </a:r>
            <a:endParaRPr b="1" sz="3000"/>
          </a:p>
        </p:txBody>
      </p:sp>
      <p:sp>
        <p:nvSpPr>
          <p:cNvPr id="96" name="Google Shape;96;p13"/>
          <p:cNvSpPr/>
          <p:nvPr/>
        </p:nvSpPr>
        <p:spPr>
          <a:xfrm>
            <a:off x="20773750" y="6614890"/>
            <a:ext cx="8268300" cy="1684200"/>
          </a:xfrm>
          <a:prstGeom prst="rect">
            <a:avLst/>
          </a:prstGeom>
          <a:noFill/>
          <a:ln>
            <a:noFill/>
          </a:ln>
        </p:spPr>
        <p:txBody>
          <a:bodyPr anchorCtr="0" anchor="t" bIns="92375" lIns="92375" spcFirstLastPara="1" rIns="92375" wrap="square" tIns="92375">
            <a:noAutofit/>
          </a:bodyPr>
          <a:lstStyle/>
          <a:p>
            <a:pPr indent="0" lvl="0" marL="0" rtl="0" algn="just">
              <a:lnSpc>
                <a:spcPct val="115000"/>
              </a:lnSpc>
              <a:spcBef>
                <a:spcPts val="0"/>
              </a:spcBef>
              <a:spcAft>
                <a:spcPts val="0"/>
              </a:spcAft>
              <a:buNone/>
            </a:pPr>
            <a:r>
              <a:rPr lang="en-GB" sz="2400"/>
              <a:t>Inspired by hierarchical tag tables, the Arm Morello platform introduced a multi-granularity cache compression system for tags.</a:t>
            </a:r>
            <a:r>
              <a:rPr lang="en-GB" sz="2400"/>
              <a:t> </a:t>
            </a:r>
            <a:endParaRPr sz="2400"/>
          </a:p>
        </p:txBody>
      </p:sp>
      <p:sp>
        <p:nvSpPr>
          <p:cNvPr id="97" name="Google Shape;97;p13"/>
          <p:cNvSpPr/>
          <p:nvPr/>
        </p:nvSpPr>
        <p:spPr>
          <a:xfrm>
            <a:off x="20773750" y="14246501"/>
            <a:ext cx="8268300" cy="2580000"/>
          </a:xfrm>
          <a:prstGeom prst="rect">
            <a:avLst/>
          </a:prstGeom>
          <a:noFill/>
          <a:ln>
            <a:noFill/>
          </a:ln>
        </p:spPr>
        <p:txBody>
          <a:bodyPr anchorCtr="0" anchor="t" bIns="92375" lIns="92375" spcFirstLastPara="1" rIns="92375" wrap="square" tIns="92375">
            <a:noAutofit/>
          </a:bodyPr>
          <a:lstStyle/>
          <a:p>
            <a:pPr indent="0" lvl="0" marL="0" rtl="0" algn="just">
              <a:lnSpc>
                <a:spcPct val="115000"/>
              </a:lnSpc>
              <a:spcBef>
                <a:spcPts val="0"/>
              </a:spcBef>
              <a:spcAft>
                <a:spcPts val="0"/>
              </a:spcAft>
              <a:buNone/>
            </a:pPr>
            <a:r>
              <a:rPr lang="en-GB" sz="2400"/>
              <a:t>Dedicated cache banks for cache lines with no bits set. Tag table in DRAM is flat, but zero lines cache more efficiently. Parallel lookup in both Tag Caches allows high throughput more simply than a sequential, </a:t>
            </a:r>
            <a:r>
              <a:rPr lang="en-GB" sz="2400"/>
              <a:t>hierarchical</a:t>
            </a:r>
            <a:r>
              <a:rPr lang="en-GB" sz="2400"/>
              <a:t> lookup.  However, it does require initial reads of zero tag lines from DRAM.</a:t>
            </a:r>
            <a:endParaRPr sz="2400"/>
          </a:p>
        </p:txBody>
      </p:sp>
      <p:sp>
        <p:nvSpPr>
          <p:cNvPr id="98" name="Google Shape;98;p13"/>
          <p:cNvSpPr txBox="1"/>
          <p:nvPr/>
        </p:nvSpPr>
        <p:spPr>
          <a:xfrm>
            <a:off x="20792700" y="17575190"/>
            <a:ext cx="8268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000"/>
              <a:t>Wider DRAM / Repurposed ECC Bits</a:t>
            </a:r>
            <a:endParaRPr b="1" sz="3000"/>
          </a:p>
        </p:txBody>
      </p:sp>
      <p:sp>
        <p:nvSpPr>
          <p:cNvPr id="99" name="Google Shape;99;p13"/>
          <p:cNvSpPr/>
          <p:nvPr/>
        </p:nvSpPr>
        <p:spPr>
          <a:xfrm>
            <a:off x="20773750" y="18665580"/>
            <a:ext cx="8268300" cy="1684200"/>
          </a:xfrm>
          <a:prstGeom prst="rect">
            <a:avLst/>
          </a:prstGeom>
          <a:noFill/>
          <a:ln>
            <a:noFill/>
          </a:ln>
        </p:spPr>
        <p:txBody>
          <a:bodyPr anchorCtr="0" anchor="t" bIns="92375" lIns="92375" spcFirstLastPara="1" rIns="92375" wrap="square" tIns="92375">
            <a:noAutofit/>
          </a:bodyPr>
          <a:lstStyle/>
          <a:p>
            <a:pPr indent="0" lvl="0" marL="0" rtl="0" algn="just">
              <a:lnSpc>
                <a:spcPct val="115000"/>
              </a:lnSpc>
              <a:spcBef>
                <a:spcPts val="0"/>
              </a:spcBef>
              <a:spcAft>
                <a:spcPts val="0"/>
              </a:spcAft>
              <a:buNone/>
            </a:pPr>
            <a:r>
              <a:rPr lang="en-GB" sz="2400"/>
              <a:t>The </a:t>
            </a:r>
            <a:r>
              <a:rPr lang="en-GB" sz="2400"/>
              <a:t>Arm Morello platform additionally supports a mode that stores tag bits in ECC memory to avoid any additional memory transactions for tag memory.</a:t>
            </a:r>
            <a:endParaRPr sz="2400"/>
          </a:p>
        </p:txBody>
      </p:sp>
      <p:grpSp>
        <p:nvGrpSpPr>
          <p:cNvPr id="100" name="Google Shape;100;p13"/>
          <p:cNvGrpSpPr/>
          <p:nvPr/>
        </p:nvGrpSpPr>
        <p:grpSpPr>
          <a:xfrm>
            <a:off x="20876875" y="8895379"/>
            <a:ext cx="8506200" cy="4526232"/>
            <a:chOff x="20876875" y="8110543"/>
            <a:chExt cx="8506200" cy="4526232"/>
          </a:xfrm>
        </p:grpSpPr>
        <p:grpSp>
          <p:nvGrpSpPr>
            <p:cNvPr id="101" name="Google Shape;101;p13"/>
            <p:cNvGrpSpPr/>
            <p:nvPr/>
          </p:nvGrpSpPr>
          <p:grpSpPr>
            <a:xfrm>
              <a:off x="21533583" y="8110543"/>
              <a:ext cx="6536030" cy="3992012"/>
              <a:chOff x="23209324" y="8110175"/>
              <a:chExt cx="3870680" cy="3440500"/>
            </a:xfrm>
          </p:grpSpPr>
          <p:sp>
            <p:nvSpPr>
              <p:cNvPr id="102" name="Google Shape;102;p13"/>
              <p:cNvSpPr/>
              <p:nvPr/>
            </p:nvSpPr>
            <p:spPr>
              <a:xfrm>
                <a:off x="23209325" y="8110175"/>
                <a:ext cx="3870600" cy="923400"/>
              </a:xfrm>
              <a:prstGeom prst="rect">
                <a:avLst/>
              </a:prstGeom>
              <a:gradFill>
                <a:gsLst>
                  <a:gs pos="0">
                    <a:srgbClr val="D4E5F5"/>
                  </a:gs>
                  <a:gs pos="100000">
                    <a:srgbClr val="0B5394"/>
                  </a:gs>
                </a:gsLst>
                <a:lin ang="5400012" scaled="0"/>
              </a:grad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900">
                    <a:solidFill>
                      <a:schemeClr val="lt1"/>
                    </a:solidFill>
                  </a:rPr>
                  <a:t>Tag Table Manager</a:t>
                </a:r>
                <a:endParaRPr b="1" sz="2900">
                  <a:solidFill>
                    <a:schemeClr val="lt1"/>
                  </a:solidFill>
                </a:endParaRPr>
              </a:p>
            </p:txBody>
          </p:sp>
          <p:sp>
            <p:nvSpPr>
              <p:cNvPr id="103" name="Google Shape;103;p13"/>
              <p:cNvSpPr/>
              <p:nvPr/>
            </p:nvSpPr>
            <p:spPr>
              <a:xfrm rot="-5400000">
                <a:off x="23015524" y="9562600"/>
                <a:ext cx="922500" cy="534900"/>
              </a:xfrm>
              <a:prstGeom prst="rect">
                <a:avLst/>
              </a:prstGeom>
              <a:gradFill>
                <a:gsLst>
                  <a:gs pos="0">
                    <a:srgbClr val="F5D0D0"/>
                  </a:gs>
                  <a:gs pos="100000">
                    <a:srgbClr val="D96868"/>
                  </a:gs>
                </a:gsLst>
                <a:lin ang="10800025" scaled="0"/>
              </a:grad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100">
                    <a:solidFill>
                      <a:schemeClr val="lt1"/>
                    </a:solidFill>
                  </a:rPr>
                  <a:t>Zero Tag $</a:t>
                </a:r>
                <a:endParaRPr b="1" sz="2100">
                  <a:solidFill>
                    <a:schemeClr val="lt1"/>
                  </a:solidFill>
                </a:endParaRPr>
              </a:p>
            </p:txBody>
          </p:sp>
          <p:sp>
            <p:nvSpPr>
              <p:cNvPr id="104" name="Google Shape;104;p13"/>
              <p:cNvSpPr/>
              <p:nvPr/>
            </p:nvSpPr>
            <p:spPr>
              <a:xfrm>
                <a:off x="23977704" y="9368725"/>
                <a:ext cx="3102300" cy="923400"/>
              </a:xfrm>
              <a:prstGeom prst="rect">
                <a:avLst/>
              </a:prstGeom>
              <a:gradFill>
                <a:gsLst>
                  <a:gs pos="0">
                    <a:srgbClr val="F5D0D0"/>
                  </a:gs>
                  <a:gs pos="100000">
                    <a:srgbClr val="D96868"/>
                  </a:gs>
                </a:gsLst>
                <a:lin ang="5400012" scaled="0"/>
              </a:grad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900">
                    <a:solidFill>
                      <a:schemeClr val="lt1"/>
                    </a:solidFill>
                  </a:rPr>
                  <a:t>Tag $</a:t>
                </a:r>
                <a:endParaRPr b="1" sz="2900">
                  <a:solidFill>
                    <a:schemeClr val="lt1"/>
                  </a:solidFill>
                </a:endParaRPr>
              </a:p>
            </p:txBody>
          </p:sp>
          <p:cxnSp>
            <p:nvCxnSpPr>
              <p:cNvPr id="105" name="Google Shape;105;p13"/>
              <p:cNvCxnSpPr/>
              <p:nvPr/>
            </p:nvCxnSpPr>
            <p:spPr>
              <a:xfrm flipH="1" rot="10800000">
                <a:off x="25646353" y="9059675"/>
                <a:ext cx="7500" cy="295500"/>
              </a:xfrm>
              <a:prstGeom prst="straightConnector1">
                <a:avLst/>
              </a:prstGeom>
              <a:noFill/>
              <a:ln cap="flat" cmpd="sng" w="28575">
                <a:solidFill>
                  <a:srgbClr val="A61C00"/>
                </a:solidFill>
                <a:prstDash val="solid"/>
                <a:round/>
                <a:headEnd len="med" w="med" type="none"/>
                <a:tailEnd len="med" w="med" type="triangle"/>
              </a:ln>
            </p:spPr>
          </p:cxnSp>
          <p:cxnSp>
            <p:nvCxnSpPr>
              <p:cNvPr id="106" name="Google Shape;106;p13"/>
              <p:cNvCxnSpPr/>
              <p:nvPr/>
            </p:nvCxnSpPr>
            <p:spPr>
              <a:xfrm flipH="1" rot="10800000">
                <a:off x="23549405" y="9073288"/>
                <a:ext cx="7500" cy="295500"/>
              </a:xfrm>
              <a:prstGeom prst="straightConnector1">
                <a:avLst/>
              </a:prstGeom>
              <a:noFill/>
              <a:ln cap="flat" cmpd="sng" w="28575">
                <a:solidFill>
                  <a:srgbClr val="A61C00"/>
                </a:solidFill>
                <a:prstDash val="solid"/>
                <a:round/>
                <a:headEnd len="med" w="med" type="none"/>
                <a:tailEnd len="med" w="med" type="triangle"/>
              </a:ln>
            </p:spPr>
          </p:cxnSp>
          <p:cxnSp>
            <p:nvCxnSpPr>
              <p:cNvPr id="107" name="Google Shape;107;p13"/>
              <p:cNvCxnSpPr/>
              <p:nvPr/>
            </p:nvCxnSpPr>
            <p:spPr>
              <a:xfrm flipH="1">
                <a:off x="23380392" y="9041800"/>
                <a:ext cx="7500" cy="295500"/>
              </a:xfrm>
              <a:prstGeom prst="straightConnector1">
                <a:avLst/>
              </a:prstGeom>
              <a:noFill/>
              <a:ln cap="flat" cmpd="sng" w="28575">
                <a:solidFill>
                  <a:srgbClr val="3D85C6"/>
                </a:solidFill>
                <a:prstDash val="solid"/>
                <a:round/>
                <a:headEnd len="med" w="med" type="none"/>
                <a:tailEnd len="med" w="med" type="triangle"/>
              </a:ln>
            </p:spPr>
          </p:cxnSp>
          <p:cxnSp>
            <p:nvCxnSpPr>
              <p:cNvPr id="108" name="Google Shape;108;p13"/>
              <p:cNvCxnSpPr/>
              <p:nvPr/>
            </p:nvCxnSpPr>
            <p:spPr>
              <a:xfrm flipH="1">
                <a:off x="25490471" y="9028187"/>
                <a:ext cx="7500" cy="295500"/>
              </a:xfrm>
              <a:prstGeom prst="straightConnector1">
                <a:avLst/>
              </a:prstGeom>
              <a:noFill/>
              <a:ln cap="flat" cmpd="sng" w="28575">
                <a:solidFill>
                  <a:srgbClr val="3D85C6"/>
                </a:solidFill>
                <a:prstDash val="solid"/>
                <a:round/>
                <a:headEnd len="med" w="med" type="none"/>
                <a:tailEnd len="med" w="med" type="triangle"/>
              </a:ln>
            </p:spPr>
          </p:cxnSp>
          <p:sp>
            <p:nvSpPr>
              <p:cNvPr id="109" name="Google Shape;109;p13"/>
              <p:cNvSpPr/>
              <p:nvPr/>
            </p:nvSpPr>
            <p:spPr>
              <a:xfrm>
                <a:off x="23209325" y="10627275"/>
                <a:ext cx="3870600" cy="923400"/>
              </a:xfrm>
              <a:prstGeom prst="rect">
                <a:avLst/>
              </a:prstGeom>
              <a:gradFill>
                <a:gsLst>
                  <a:gs pos="0">
                    <a:srgbClr val="DDDDDD"/>
                  </a:gs>
                  <a:gs pos="100000">
                    <a:srgbClr val="919191"/>
                  </a:gs>
                </a:gsLst>
                <a:lin ang="5400012" scaled="0"/>
              </a:grad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900">
                    <a:solidFill>
                      <a:schemeClr val="lt1"/>
                    </a:solidFill>
                  </a:rPr>
                  <a:t>DRAM</a:t>
                </a:r>
                <a:endParaRPr b="1" sz="2900">
                  <a:solidFill>
                    <a:schemeClr val="lt1"/>
                  </a:solidFill>
                </a:endParaRPr>
              </a:p>
            </p:txBody>
          </p:sp>
          <p:sp>
            <p:nvSpPr>
              <p:cNvPr id="110" name="Google Shape;110;p13"/>
              <p:cNvSpPr/>
              <p:nvPr/>
            </p:nvSpPr>
            <p:spPr>
              <a:xfrm rot="-5400000">
                <a:off x="26486000" y="10955925"/>
                <a:ext cx="922500" cy="265200"/>
              </a:xfrm>
              <a:prstGeom prst="rect">
                <a:avLst/>
              </a:prstGeom>
              <a:gradFill>
                <a:gsLst>
                  <a:gs pos="0">
                    <a:srgbClr val="F5D0D0"/>
                  </a:gs>
                  <a:gs pos="100000">
                    <a:srgbClr val="D96868"/>
                  </a:gs>
                </a:gsLst>
                <a:lin ang="10800025" scaled="0"/>
              </a:grad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100">
                  <a:solidFill>
                    <a:schemeClr val="lt1"/>
                  </a:solidFill>
                </a:endParaRPr>
              </a:p>
            </p:txBody>
          </p:sp>
          <p:cxnSp>
            <p:nvCxnSpPr>
              <p:cNvPr id="111" name="Google Shape;111;p13"/>
              <p:cNvCxnSpPr/>
              <p:nvPr/>
            </p:nvCxnSpPr>
            <p:spPr>
              <a:xfrm flipH="1" rot="10800000">
                <a:off x="27027898" y="10312000"/>
                <a:ext cx="9000" cy="306300"/>
              </a:xfrm>
              <a:prstGeom prst="straightConnector1">
                <a:avLst/>
              </a:prstGeom>
              <a:noFill/>
              <a:ln cap="flat" cmpd="sng" w="28575">
                <a:solidFill>
                  <a:srgbClr val="A61C00"/>
                </a:solidFill>
                <a:prstDash val="solid"/>
                <a:round/>
                <a:headEnd len="med" w="med" type="none"/>
                <a:tailEnd len="med" w="med" type="triangle"/>
              </a:ln>
            </p:spPr>
          </p:cxnSp>
          <p:cxnSp>
            <p:nvCxnSpPr>
              <p:cNvPr id="112" name="Google Shape;112;p13"/>
              <p:cNvCxnSpPr/>
              <p:nvPr/>
            </p:nvCxnSpPr>
            <p:spPr>
              <a:xfrm flipH="1">
                <a:off x="26874429" y="10291312"/>
                <a:ext cx="4200" cy="315900"/>
              </a:xfrm>
              <a:prstGeom prst="straightConnector1">
                <a:avLst/>
              </a:prstGeom>
              <a:noFill/>
              <a:ln cap="flat" cmpd="sng" w="28575">
                <a:solidFill>
                  <a:srgbClr val="A61C00"/>
                </a:solidFill>
                <a:prstDash val="solid"/>
                <a:round/>
                <a:headEnd len="med" w="med" type="none"/>
                <a:tailEnd len="med" w="med" type="triangle"/>
              </a:ln>
            </p:spPr>
          </p:cxnSp>
          <p:cxnSp>
            <p:nvCxnSpPr>
              <p:cNvPr id="113" name="Google Shape;113;p13"/>
              <p:cNvCxnSpPr>
                <a:endCxn id="103" idx="2"/>
              </p:cNvCxnSpPr>
              <p:nvPr/>
            </p:nvCxnSpPr>
            <p:spPr>
              <a:xfrm flipH="1">
                <a:off x="23744224" y="9826750"/>
                <a:ext cx="244500" cy="3300"/>
              </a:xfrm>
              <a:prstGeom prst="straightConnector1">
                <a:avLst/>
              </a:prstGeom>
              <a:noFill/>
              <a:ln cap="flat" cmpd="sng" w="28575">
                <a:solidFill>
                  <a:srgbClr val="A61C00"/>
                </a:solidFill>
                <a:prstDash val="solid"/>
                <a:round/>
                <a:headEnd len="med" w="med" type="none"/>
                <a:tailEnd len="med" w="med" type="triangle"/>
              </a:ln>
            </p:spPr>
          </p:cxnSp>
          <p:sp>
            <p:nvSpPr>
              <p:cNvPr id="114" name="Google Shape;114;p13"/>
              <p:cNvSpPr/>
              <p:nvPr/>
            </p:nvSpPr>
            <p:spPr>
              <a:xfrm>
                <a:off x="23726136" y="9368800"/>
                <a:ext cx="265200" cy="357000"/>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18000" lIns="18000" spcFirstLastPara="1" rIns="18000" wrap="square" tIns="18000">
                <a:noAutofit/>
              </a:bodyPr>
              <a:lstStyle/>
              <a:p>
                <a:pPr indent="0" lvl="0" marL="0" rtl="0" algn="ctr">
                  <a:spcBef>
                    <a:spcPts val="0"/>
                  </a:spcBef>
                  <a:spcAft>
                    <a:spcPts val="0"/>
                  </a:spcAft>
                  <a:buNone/>
                </a:pPr>
                <a:r>
                  <a:rPr lang="en-GB">
                    <a:latin typeface="Roboto Mono"/>
                    <a:ea typeface="Roboto Mono"/>
                    <a:cs typeface="Roboto Mono"/>
                    <a:sym typeface="Roboto Mono"/>
                  </a:rPr>
                  <a:t>0</a:t>
                </a:r>
                <a:r>
                  <a:rPr lang="en-GB"/>
                  <a:t>?</a:t>
                </a:r>
                <a:endParaRPr/>
              </a:p>
            </p:txBody>
          </p:sp>
        </p:grpSp>
        <p:sp>
          <p:nvSpPr>
            <p:cNvPr id="115" name="Google Shape;115;p13"/>
            <p:cNvSpPr txBox="1"/>
            <p:nvPr/>
          </p:nvSpPr>
          <p:spPr>
            <a:xfrm>
              <a:off x="20876875" y="12082675"/>
              <a:ext cx="850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t>Figure 7. Tag cache with a dedicated cache for zero lines.</a:t>
              </a:r>
              <a:endParaRPr sz="2400"/>
            </a:p>
          </p:txBody>
        </p:sp>
      </p:grpSp>
      <p:grpSp>
        <p:nvGrpSpPr>
          <p:cNvPr id="116" name="Google Shape;116;p13"/>
          <p:cNvGrpSpPr/>
          <p:nvPr/>
        </p:nvGrpSpPr>
        <p:grpSpPr>
          <a:xfrm>
            <a:off x="20792700" y="20946070"/>
            <a:ext cx="8590375" cy="3281950"/>
            <a:chOff x="20792700" y="22511875"/>
            <a:chExt cx="8590375" cy="3281950"/>
          </a:xfrm>
        </p:grpSpPr>
        <p:pic>
          <p:nvPicPr>
            <p:cNvPr id="117" name="Google Shape;117;p13"/>
            <p:cNvPicPr preferRelativeResize="0"/>
            <p:nvPr/>
          </p:nvPicPr>
          <p:blipFill>
            <a:blip r:embed="rId15">
              <a:alphaModFix/>
            </a:blip>
            <a:stretch>
              <a:fillRect/>
            </a:stretch>
          </p:blipFill>
          <p:spPr>
            <a:xfrm>
              <a:off x="20792700" y="22511875"/>
              <a:ext cx="8268300" cy="2379896"/>
            </a:xfrm>
            <a:prstGeom prst="rect">
              <a:avLst/>
            </a:prstGeom>
            <a:noFill/>
            <a:ln cap="flat" cmpd="sng" w="12700">
              <a:solidFill>
                <a:srgbClr val="000000"/>
              </a:solidFill>
              <a:prstDash val="solid"/>
              <a:miter lim="8000"/>
              <a:headEnd len="sm" w="sm" type="none"/>
              <a:tailEnd len="sm" w="sm" type="none"/>
            </a:ln>
          </p:spPr>
        </p:pic>
        <p:sp>
          <p:nvSpPr>
            <p:cNvPr id="118" name="Google Shape;118;p13"/>
            <p:cNvSpPr txBox="1"/>
            <p:nvPr/>
          </p:nvSpPr>
          <p:spPr>
            <a:xfrm>
              <a:off x="20876875" y="24870425"/>
              <a:ext cx="8506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t>Figure 8. Excerpt from Morello specification detailing both ECC and cached tag-table options.</a:t>
              </a:r>
              <a:endParaRPr sz="2400"/>
            </a:p>
          </p:txBody>
        </p:sp>
      </p:grpSp>
      <p:grpSp>
        <p:nvGrpSpPr>
          <p:cNvPr id="119" name="Google Shape;119;p13"/>
          <p:cNvGrpSpPr/>
          <p:nvPr/>
        </p:nvGrpSpPr>
        <p:grpSpPr>
          <a:xfrm>
            <a:off x="20876875" y="24824310"/>
            <a:ext cx="8506200" cy="3181632"/>
            <a:chOff x="20876875" y="26458268"/>
            <a:chExt cx="8506200" cy="3181632"/>
          </a:xfrm>
        </p:grpSpPr>
        <p:grpSp>
          <p:nvGrpSpPr>
            <p:cNvPr id="120" name="Google Shape;120;p13"/>
            <p:cNvGrpSpPr/>
            <p:nvPr/>
          </p:nvGrpSpPr>
          <p:grpSpPr>
            <a:xfrm>
              <a:off x="21582634" y="26458268"/>
              <a:ext cx="6535895" cy="2544212"/>
              <a:chOff x="23209325" y="8110175"/>
              <a:chExt cx="3870600" cy="2192719"/>
            </a:xfrm>
          </p:grpSpPr>
          <p:sp>
            <p:nvSpPr>
              <p:cNvPr id="121" name="Google Shape;121;p13"/>
              <p:cNvSpPr/>
              <p:nvPr/>
            </p:nvSpPr>
            <p:spPr>
              <a:xfrm>
                <a:off x="23209325" y="8110175"/>
                <a:ext cx="3870600" cy="923400"/>
              </a:xfrm>
              <a:prstGeom prst="rect">
                <a:avLst/>
              </a:prstGeom>
              <a:gradFill>
                <a:gsLst>
                  <a:gs pos="0">
                    <a:srgbClr val="D4E5F5"/>
                  </a:gs>
                  <a:gs pos="100000">
                    <a:srgbClr val="0B5394"/>
                  </a:gs>
                </a:gsLst>
                <a:lin ang="5400012" scaled="0"/>
              </a:grad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900">
                    <a:solidFill>
                      <a:schemeClr val="lt1"/>
                    </a:solidFill>
                  </a:rPr>
                  <a:t>Tag Table Manager</a:t>
                </a:r>
                <a:endParaRPr b="1" sz="2900">
                  <a:solidFill>
                    <a:schemeClr val="lt1"/>
                  </a:solidFill>
                </a:endParaRPr>
              </a:p>
            </p:txBody>
          </p:sp>
          <p:sp>
            <p:nvSpPr>
              <p:cNvPr id="122" name="Google Shape;122;p13"/>
              <p:cNvSpPr/>
              <p:nvPr/>
            </p:nvSpPr>
            <p:spPr>
              <a:xfrm>
                <a:off x="23209325" y="9379494"/>
                <a:ext cx="3870600" cy="923400"/>
              </a:xfrm>
              <a:prstGeom prst="rect">
                <a:avLst/>
              </a:prstGeom>
              <a:gradFill>
                <a:gsLst>
                  <a:gs pos="0">
                    <a:srgbClr val="F5D0D0"/>
                  </a:gs>
                  <a:gs pos="100000">
                    <a:srgbClr val="D96868"/>
                  </a:gs>
                </a:gsLst>
                <a:lin ang="5400012" scaled="0"/>
              </a:gra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900">
                    <a:solidFill>
                      <a:schemeClr val="lt1"/>
                    </a:solidFill>
                  </a:rPr>
                  <a:t>DRAM</a:t>
                </a:r>
                <a:endParaRPr b="1" sz="2900">
                  <a:solidFill>
                    <a:schemeClr val="lt1"/>
                  </a:solidFill>
                </a:endParaRPr>
              </a:p>
            </p:txBody>
          </p:sp>
          <p:cxnSp>
            <p:nvCxnSpPr>
              <p:cNvPr id="123" name="Google Shape;123;p13"/>
              <p:cNvCxnSpPr/>
              <p:nvPr/>
            </p:nvCxnSpPr>
            <p:spPr>
              <a:xfrm flipH="1" rot="10800000">
                <a:off x="25222853" y="9064219"/>
                <a:ext cx="9000" cy="306300"/>
              </a:xfrm>
              <a:prstGeom prst="straightConnector1">
                <a:avLst/>
              </a:prstGeom>
              <a:noFill/>
              <a:ln cap="flat" cmpd="sng" w="28575">
                <a:solidFill>
                  <a:srgbClr val="A61C00"/>
                </a:solidFill>
                <a:prstDash val="solid"/>
                <a:round/>
                <a:headEnd len="med" w="med" type="none"/>
                <a:tailEnd len="med" w="med" type="triangle"/>
              </a:ln>
            </p:spPr>
          </p:cxnSp>
          <p:cxnSp>
            <p:nvCxnSpPr>
              <p:cNvPr id="124" name="Google Shape;124;p13"/>
              <p:cNvCxnSpPr/>
              <p:nvPr/>
            </p:nvCxnSpPr>
            <p:spPr>
              <a:xfrm flipH="1">
                <a:off x="25069384" y="9043532"/>
                <a:ext cx="4200" cy="315900"/>
              </a:xfrm>
              <a:prstGeom prst="straightConnector1">
                <a:avLst/>
              </a:prstGeom>
              <a:noFill/>
              <a:ln cap="flat" cmpd="sng" w="28575">
                <a:solidFill>
                  <a:srgbClr val="A61C00"/>
                </a:solidFill>
                <a:prstDash val="solid"/>
                <a:round/>
                <a:headEnd len="med" w="med" type="none"/>
                <a:tailEnd len="med" w="med" type="triangle"/>
              </a:ln>
            </p:spPr>
          </p:cxnSp>
        </p:grpSp>
        <p:sp>
          <p:nvSpPr>
            <p:cNvPr id="125" name="Google Shape;125;p13"/>
            <p:cNvSpPr txBox="1"/>
            <p:nvPr/>
          </p:nvSpPr>
          <p:spPr>
            <a:xfrm>
              <a:off x="20876875" y="29085800"/>
              <a:ext cx="850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t>Figure 9. ECC-support provides natively tagged DRAM.</a:t>
              </a:r>
              <a:endParaRPr sz="2400"/>
            </a:p>
          </p:txBody>
        </p:sp>
      </p:grpSp>
      <p:sp>
        <p:nvSpPr>
          <p:cNvPr id="126" name="Google Shape;126;p13"/>
          <p:cNvSpPr txBox="1"/>
          <p:nvPr/>
        </p:nvSpPr>
        <p:spPr>
          <a:xfrm>
            <a:off x="20792700" y="28754631"/>
            <a:ext cx="8268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3000"/>
              <a:t>System-on-chip Integration Challenges</a:t>
            </a:r>
            <a:endParaRPr b="1" sz="3000"/>
          </a:p>
        </p:txBody>
      </p:sp>
      <p:sp>
        <p:nvSpPr>
          <p:cNvPr id="127" name="Google Shape;127;p13"/>
          <p:cNvSpPr/>
          <p:nvPr/>
        </p:nvSpPr>
        <p:spPr>
          <a:xfrm>
            <a:off x="20773750" y="29845021"/>
            <a:ext cx="8268300" cy="2544300"/>
          </a:xfrm>
          <a:prstGeom prst="rect">
            <a:avLst/>
          </a:prstGeom>
          <a:noFill/>
          <a:ln>
            <a:noFill/>
          </a:ln>
        </p:spPr>
        <p:txBody>
          <a:bodyPr anchorCtr="0" anchor="t" bIns="92375" lIns="92375" spcFirstLastPara="1" rIns="92375" wrap="square" tIns="92375">
            <a:noAutofit/>
          </a:bodyPr>
          <a:lstStyle/>
          <a:p>
            <a:pPr indent="0" lvl="0" marL="0" rtl="0" algn="just">
              <a:lnSpc>
                <a:spcPct val="115000"/>
              </a:lnSpc>
              <a:spcBef>
                <a:spcPts val="0"/>
              </a:spcBef>
              <a:spcAft>
                <a:spcPts val="0"/>
              </a:spcAft>
              <a:buNone/>
            </a:pPr>
            <a:r>
              <a:rPr lang="en-GB" sz="2400"/>
              <a:t>Commercial </a:t>
            </a:r>
            <a:r>
              <a:rPr lang="en-GB" sz="2400">
                <a:solidFill>
                  <a:schemeClr val="dk1"/>
                </a:solidFill>
              </a:rPr>
              <a:t>CHERI-RISC-V </a:t>
            </a:r>
            <a:r>
              <a:rPr lang="en-GB" sz="2400"/>
              <a:t>processors may be</a:t>
            </a:r>
            <a:r>
              <a:rPr lang="en-GB" sz="2400"/>
              <a:t> integrated with a larger system-on-chip, sharing memory with potentially higher-performance processors and GPUs. Introducing additional complexity in the memory path may not be acceptable.</a:t>
            </a:r>
            <a:endParaRPr sz="2400"/>
          </a:p>
        </p:txBody>
      </p:sp>
      <p:sp>
        <p:nvSpPr>
          <p:cNvPr id="128" name="Google Shape;128;p13"/>
          <p:cNvSpPr/>
          <p:nvPr/>
        </p:nvSpPr>
        <p:spPr>
          <a:xfrm>
            <a:off x="20773750" y="38806475"/>
            <a:ext cx="8268300" cy="2401200"/>
          </a:xfrm>
          <a:prstGeom prst="rect">
            <a:avLst/>
          </a:prstGeom>
          <a:noFill/>
          <a:ln>
            <a:noFill/>
          </a:ln>
        </p:spPr>
        <p:txBody>
          <a:bodyPr anchorCtr="0" anchor="t" bIns="92375" lIns="92375" spcFirstLastPara="1" rIns="92375" wrap="square" tIns="92375">
            <a:noAutofit/>
          </a:bodyPr>
          <a:lstStyle/>
          <a:p>
            <a:pPr indent="0" lvl="0" marL="0" rtl="0" algn="just">
              <a:lnSpc>
                <a:spcPct val="115000"/>
              </a:lnSpc>
              <a:spcBef>
                <a:spcPts val="0"/>
              </a:spcBef>
              <a:spcAft>
                <a:spcPts val="0"/>
              </a:spcAft>
              <a:buNone/>
            </a:pPr>
            <a:r>
              <a:rPr lang="en-GB" sz="2400"/>
              <a:t>We can combine physical memory attributes, controlled by software, with a localized tag controller situated in a tag-aware interconnect island. A simplified tag filter at the main RAM controller can track non-tag-aware writes to tag-preserving blocks, notifying the tag controller.</a:t>
            </a:r>
            <a:endParaRPr sz="2400"/>
          </a:p>
        </p:txBody>
      </p:sp>
      <p:grpSp>
        <p:nvGrpSpPr>
          <p:cNvPr id="129" name="Google Shape;129;p13"/>
          <p:cNvGrpSpPr/>
          <p:nvPr/>
        </p:nvGrpSpPr>
        <p:grpSpPr>
          <a:xfrm>
            <a:off x="20876875" y="32985610"/>
            <a:ext cx="8506200" cy="5224575"/>
            <a:chOff x="20876875" y="33330725"/>
            <a:chExt cx="8506200" cy="5224575"/>
          </a:xfrm>
        </p:grpSpPr>
        <p:grpSp>
          <p:nvGrpSpPr>
            <p:cNvPr id="130" name="Google Shape;130;p13"/>
            <p:cNvGrpSpPr/>
            <p:nvPr/>
          </p:nvGrpSpPr>
          <p:grpSpPr>
            <a:xfrm>
              <a:off x="21533584" y="33330725"/>
              <a:ext cx="6536466" cy="4603630"/>
              <a:chOff x="21533584" y="33330725"/>
              <a:chExt cx="6536466" cy="4603630"/>
            </a:xfrm>
          </p:grpSpPr>
          <p:grpSp>
            <p:nvGrpSpPr>
              <p:cNvPr id="131" name="Google Shape;131;p13"/>
              <p:cNvGrpSpPr/>
              <p:nvPr/>
            </p:nvGrpSpPr>
            <p:grpSpPr>
              <a:xfrm>
                <a:off x="21533584" y="33332750"/>
                <a:ext cx="6536466" cy="4601605"/>
                <a:chOff x="23209325" y="8110181"/>
                <a:chExt cx="3870938" cy="3965876"/>
              </a:xfrm>
            </p:grpSpPr>
            <p:sp>
              <p:nvSpPr>
                <p:cNvPr id="132" name="Google Shape;132;p13"/>
                <p:cNvSpPr/>
                <p:nvPr/>
              </p:nvSpPr>
              <p:spPr>
                <a:xfrm>
                  <a:off x="25125952" y="8110181"/>
                  <a:ext cx="1954200" cy="819900"/>
                </a:xfrm>
                <a:prstGeom prst="rect">
                  <a:avLst/>
                </a:prstGeom>
                <a:gradFill>
                  <a:gsLst>
                    <a:gs pos="0">
                      <a:srgbClr val="D4E5F5"/>
                    </a:gs>
                    <a:gs pos="100000">
                      <a:srgbClr val="0B5394"/>
                    </a:gs>
                  </a:gsLst>
                  <a:lin ang="5400012" scaled="0"/>
                </a:gradFill>
                <a:ln cap="flat" cmpd="sng" w="2857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900">
                      <a:solidFill>
                        <a:schemeClr val="lt1"/>
                      </a:solidFill>
                    </a:rPr>
                    <a:t>Tag Table Manager</a:t>
                  </a:r>
                  <a:endParaRPr b="1" sz="2900">
                    <a:solidFill>
                      <a:schemeClr val="lt1"/>
                    </a:solidFill>
                  </a:endParaRPr>
                </a:p>
              </p:txBody>
            </p:sp>
            <p:sp>
              <p:nvSpPr>
                <p:cNvPr id="133" name="Google Shape;133;p13"/>
                <p:cNvSpPr/>
                <p:nvPr/>
              </p:nvSpPr>
              <p:spPr>
                <a:xfrm>
                  <a:off x="26093563" y="9230005"/>
                  <a:ext cx="986700" cy="773400"/>
                </a:xfrm>
                <a:prstGeom prst="rect">
                  <a:avLst/>
                </a:prstGeom>
                <a:gradFill>
                  <a:gsLst>
                    <a:gs pos="0">
                      <a:srgbClr val="F5D0D0"/>
                    </a:gs>
                    <a:gs pos="100000">
                      <a:srgbClr val="D96868"/>
                    </a:gs>
                  </a:gsLst>
                  <a:lin ang="5400012" scaled="0"/>
                </a:grad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900">
                      <a:solidFill>
                        <a:schemeClr val="lt1"/>
                      </a:solidFill>
                    </a:rPr>
                    <a:t>Tag $</a:t>
                  </a:r>
                  <a:endParaRPr b="1" sz="2900">
                    <a:solidFill>
                      <a:schemeClr val="lt1"/>
                    </a:solidFill>
                  </a:endParaRPr>
                </a:p>
              </p:txBody>
            </p:sp>
            <p:cxnSp>
              <p:nvCxnSpPr>
                <p:cNvPr id="134" name="Google Shape;134;p13"/>
                <p:cNvCxnSpPr/>
                <p:nvPr/>
              </p:nvCxnSpPr>
              <p:spPr>
                <a:xfrm flipH="1" rot="10800000">
                  <a:off x="26675238" y="8971148"/>
                  <a:ext cx="3900" cy="247500"/>
                </a:xfrm>
                <a:prstGeom prst="straightConnector1">
                  <a:avLst/>
                </a:prstGeom>
                <a:noFill/>
                <a:ln cap="flat" cmpd="sng" w="28575">
                  <a:solidFill>
                    <a:srgbClr val="A61C00"/>
                  </a:solidFill>
                  <a:prstDash val="solid"/>
                  <a:round/>
                  <a:headEnd len="med" w="med" type="none"/>
                  <a:tailEnd len="med" w="med" type="triangle"/>
                </a:ln>
              </p:spPr>
            </p:cxnSp>
            <p:cxnSp>
              <p:nvCxnSpPr>
                <p:cNvPr id="135" name="Google Shape;135;p13"/>
                <p:cNvCxnSpPr/>
                <p:nvPr/>
              </p:nvCxnSpPr>
              <p:spPr>
                <a:xfrm flipH="1">
                  <a:off x="26596427" y="8944768"/>
                  <a:ext cx="3900" cy="247500"/>
                </a:xfrm>
                <a:prstGeom prst="straightConnector1">
                  <a:avLst/>
                </a:prstGeom>
                <a:noFill/>
                <a:ln cap="flat" cmpd="sng" w="28575">
                  <a:solidFill>
                    <a:srgbClr val="3D85C6"/>
                  </a:solidFill>
                  <a:prstDash val="solid"/>
                  <a:round/>
                  <a:headEnd len="med" w="med" type="none"/>
                  <a:tailEnd len="med" w="med" type="triangle"/>
                </a:ln>
              </p:spPr>
            </p:cxnSp>
            <p:sp>
              <p:nvSpPr>
                <p:cNvPr id="136" name="Google Shape;136;p13"/>
                <p:cNvSpPr/>
                <p:nvPr/>
              </p:nvSpPr>
              <p:spPr>
                <a:xfrm>
                  <a:off x="23209325" y="11152656"/>
                  <a:ext cx="3870600" cy="923400"/>
                </a:xfrm>
                <a:prstGeom prst="rect">
                  <a:avLst/>
                </a:prstGeom>
                <a:gradFill>
                  <a:gsLst>
                    <a:gs pos="0">
                      <a:srgbClr val="DDDDDD"/>
                    </a:gs>
                    <a:gs pos="100000">
                      <a:srgbClr val="919191"/>
                    </a:gs>
                  </a:gsLst>
                  <a:lin ang="5400012" scaled="0"/>
                </a:grad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900">
                      <a:solidFill>
                        <a:schemeClr val="lt1"/>
                      </a:solidFill>
                    </a:rPr>
                    <a:t>DRAM</a:t>
                  </a:r>
                  <a:endParaRPr b="1" sz="2900">
                    <a:solidFill>
                      <a:schemeClr val="lt1"/>
                    </a:solidFill>
                  </a:endParaRPr>
                </a:p>
              </p:txBody>
            </p:sp>
            <p:sp>
              <p:nvSpPr>
                <p:cNvPr id="137" name="Google Shape;137;p13"/>
                <p:cNvSpPr/>
                <p:nvPr/>
              </p:nvSpPr>
              <p:spPr>
                <a:xfrm rot="-5400000">
                  <a:off x="26486000" y="11481306"/>
                  <a:ext cx="922500" cy="265200"/>
                </a:xfrm>
                <a:prstGeom prst="rect">
                  <a:avLst/>
                </a:prstGeom>
                <a:gradFill>
                  <a:gsLst>
                    <a:gs pos="0">
                      <a:srgbClr val="F5D0D0"/>
                    </a:gs>
                    <a:gs pos="100000">
                      <a:srgbClr val="D96868"/>
                    </a:gs>
                  </a:gsLst>
                  <a:lin ang="10800025" scaled="0"/>
                </a:gradFill>
                <a:ln cap="flat" cmpd="sng" w="28575">
                  <a:solidFill>
                    <a:srgbClr val="A61C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100">
                    <a:solidFill>
                      <a:schemeClr val="lt1"/>
                    </a:solidFill>
                  </a:endParaRPr>
                </a:p>
              </p:txBody>
            </p:sp>
          </p:grpSp>
          <p:grpSp>
            <p:nvGrpSpPr>
              <p:cNvPr id="138" name="Google Shape;138;p13"/>
              <p:cNvGrpSpPr/>
              <p:nvPr/>
            </p:nvGrpSpPr>
            <p:grpSpPr>
              <a:xfrm>
                <a:off x="27720710" y="35531885"/>
                <a:ext cx="259148" cy="1322309"/>
                <a:chOff x="26874429" y="10812781"/>
                <a:chExt cx="153469" cy="330900"/>
              </a:xfrm>
            </p:grpSpPr>
            <p:cxnSp>
              <p:nvCxnSpPr>
                <p:cNvPr id="139" name="Google Shape;139;p13"/>
                <p:cNvCxnSpPr/>
                <p:nvPr/>
              </p:nvCxnSpPr>
              <p:spPr>
                <a:xfrm rot="10800000">
                  <a:off x="27027898" y="10812781"/>
                  <a:ext cx="0" cy="330900"/>
                </a:xfrm>
                <a:prstGeom prst="straightConnector1">
                  <a:avLst/>
                </a:prstGeom>
                <a:noFill/>
                <a:ln cap="flat" cmpd="sng" w="28575">
                  <a:solidFill>
                    <a:srgbClr val="A61C00"/>
                  </a:solidFill>
                  <a:prstDash val="solid"/>
                  <a:round/>
                  <a:headEnd len="med" w="med" type="none"/>
                  <a:tailEnd len="med" w="med" type="triangle"/>
                </a:ln>
              </p:spPr>
            </p:cxnSp>
            <p:cxnSp>
              <p:nvCxnSpPr>
                <p:cNvPr id="140" name="Google Shape;140;p13"/>
                <p:cNvCxnSpPr/>
                <p:nvPr/>
              </p:nvCxnSpPr>
              <p:spPr>
                <a:xfrm flipH="1">
                  <a:off x="26874429" y="10816694"/>
                  <a:ext cx="4200" cy="315900"/>
                </a:xfrm>
                <a:prstGeom prst="straightConnector1">
                  <a:avLst/>
                </a:prstGeom>
                <a:noFill/>
                <a:ln cap="flat" cmpd="sng" w="28575">
                  <a:solidFill>
                    <a:srgbClr val="A61C00"/>
                  </a:solidFill>
                  <a:prstDash val="solid"/>
                  <a:round/>
                  <a:headEnd len="med" w="med" type="none"/>
                  <a:tailEnd len="med" w="med" type="triangle"/>
                </a:ln>
              </p:spPr>
            </p:cxnSp>
          </p:grpSp>
          <p:sp>
            <p:nvSpPr>
              <p:cNvPr id="141" name="Google Shape;141;p13"/>
              <p:cNvSpPr/>
              <p:nvPr/>
            </p:nvSpPr>
            <p:spPr>
              <a:xfrm>
                <a:off x="21535775" y="33330725"/>
                <a:ext cx="3092400" cy="2201100"/>
              </a:xfrm>
              <a:prstGeom prst="rect">
                <a:avLst/>
              </a:prstGeom>
              <a:gradFill>
                <a:gsLst>
                  <a:gs pos="0">
                    <a:srgbClr val="DDDDDD"/>
                  </a:gs>
                  <a:gs pos="100000">
                    <a:srgbClr val="919191"/>
                  </a:gs>
                </a:gsLst>
                <a:lin ang="5400012" scaled="0"/>
              </a:grad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900">
                    <a:solidFill>
                      <a:schemeClr val="lt1"/>
                    </a:solidFill>
                  </a:rPr>
                  <a:t>CPU/GPU System</a:t>
                </a:r>
                <a:endParaRPr b="1" sz="2900">
                  <a:solidFill>
                    <a:schemeClr val="lt1"/>
                  </a:solidFill>
                </a:endParaRPr>
              </a:p>
            </p:txBody>
          </p:sp>
          <p:grpSp>
            <p:nvGrpSpPr>
              <p:cNvPr id="142" name="Google Shape;142;p13"/>
              <p:cNvGrpSpPr/>
              <p:nvPr/>
            </p:nvGrpSpPr>
            <p:grpSpPr>
              <a:xfrm>
                <a:off x="22996310" y="35531043"/>
                <a:ext cx="259148" cy="1322309"/>
                <a:chOff x="26874429" y="10812781"/>
                <a:chExt cx="153469" cy="330900"/>
              </a:xfrm>
            </p:grpSpPr>
            <p:cxnSp>
              <p:nvCxnSpPr>
                <p:cNvPr id="143" name="Google Shape;143;p13"/>
                <p:cNvCxnSpPr/>
                <p:nvPr/>
              </p:nvCxnSpPr>
              <p:spPr>
                <a:xfrm rot="10800000">
                  <a:off x="27027898" y="10812781"/>
                  <a:ext cx="0" cy="330900"/>
                </a:xfrm>
                <a:prstGeom prst="straightConnector1">
                  <a:avLst/>
                </a:prstGeom>
                <a:noFill/>
                <a:ln cap="flat" cmpd="sng" w="76200">
                  <a:solidFill>
                    <a:srgbClr val="1255CC"/>
                  </a:solidFill>
                  <a:prstDash val="solid"/>
                  <a:round/>
                  <a:headEnd len="med" w="med" type="none"/>
                  <a:tailEnd len="med" w="med" type="triangle"/>
                </a:ln>
              </p:spPr>
            </p:cxnSp>
            <p:cxnSp>
              <p:nvCxnSpPr>
                <p:cNvPr id="144" name="Google Shape;144;p13"/>
                <p:cNvCxnSpPr/>
                <p:nvPr/>
              </p:nvCxnSpPr>
              <p:spPr>
                <a:xfrm flipH="1">
                  <a:off x="26874429" y="10816694"/>
                  <a:ext cx="4200" cy="315900"/>
                </a:xfrm>
                <a:prstGeom prst="straightConnector1">
                  <a:avLst/>
                </a:prstGeom>
                <a:noFill/>
                <a:ln cap="flat" cmpd="sng" w="76200">
                  <a:solidFill>
                    <a:srgbClr val="1255CC"/>
                  </a:solidFill>
                  <a:prstDash val="solid"/>
                  <a:round/>
                  <a:headEnd len="med" w="med" type="none"/>
                  <a:tailEnd len="med" w="med" type="triangle"/>
                </a:ln>
              </p:spPr>
            </p:cxnSp>
          </p:grpSp>
          <p:sp>
            <p:nvSpPr>
              <p:cNvPr id="145" name="Google Shape;145;p13"/>
              <p:cNvSpPr/>
              <p:nvPr/>
            </p:nvSpPr>
            <p:spPr>
              <a:xfrm>
                <a:off x="21534225" y="35889725"/>
                <a:ext cx="6535800" cy="554100"/>
              </a:xfrm>
              <a:prstGeom prst="rect">
                <a:avLst/>
              </a:prstGeom>
              <a:gradFill>
                <a:gsLst>
                  <a:gs pos="0">
                    <a:srgbClr val="F5D0D0"/>
                  </a:gs>
                  <a:gs pos="100000">
                    <a:srgbClr val="9E9E9E"/>
                  </a:gs>
                </a:gsLst>
                <a:lin ang="5400012" scaled="0"/>
              </a:grad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900">
                    <a:solidFill>
                      <a:schemeClr val="lt1"/>
                    </a:solidFill>
                  </a:rPr>
                  <a:t>Tag Filter with PMAs</a:t>
                </a:r>
                <a:endParaRPr b="1" sz="2900">
                  <a:solidFill>
                    <a:schemeClr val="lt1"/>
                  </a:solidFill>
                </a:endParaRPr>
              </a:p>
            </p:txBody>
          </p:sp>
        </p:grpSp>
        <p:sp>
          <p:nvSpPr>
            <p:cNvPr id="146" name="Google Shape;146;p13"/>
            <p:cNvSpPr txBox="1"/>
            <p:nvPr/>
          </p:nvSpPr>
          <p:spPr>
            <a:xfrm>
              <a:off x="20876875" y="38001200"/>
              <a:ext cx="8506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t>Figure 10. A super-page-scale PMA bitmap before DRAM. </a:t>
              </a:r>
              <a:endParaRPr sz="2400"/>
            </a:p>
          </p:txBody>
        </p:sp>
      </p:grpSp>
      <p:pic>
        <p:nvPicPr>
          <p:cNvPr id="147" name="Google Shape;147;p13"/>
          <p:cNvPicPr preferRelativeResize="0"/>
          <p:nvPr/>
        </p:nvPicPr>
        <p:blipFill>
          <a:blip r:embed="rId16">
            <a:alphaModFix/>
          </a:blip>
          <a:stretch>
            <a:fillRect/>
          </a:stretch>
        </p:blipFill>
        <p:spPr>
          <a:xfrm>
            <a:off x="7259875" y="41521250"/>
            <a:ext cx="15173325" cy="904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