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2"/>
    <p:restoredTop sz="94720"/>
  </p:normalViewPr>
  <p:slideViewPr>
    <p:cSldViewPr snapToGrid="0">
      <p:cViewPr>
        <p:scale>
          <a:sx n="21" d="100"/>
          <a:sy n="21" d="100"/>
        </p:scale>
        <p:origin x="4056" y="608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EEAC-8CB7-4D4B-AF30-B8C01C852CC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EA809-C307-BC40-AABC-95FC5EC9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EA809-C307-BC40-AABC-95FC5EC9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35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75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67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27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9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7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7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1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0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3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1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1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C3FE613-F3D5-1B42-7D1B-37E1DCFA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031" y="592931"/>
            <a:ext cx="4000500" cy="298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4A960-37F0-44E4-45FF-03E8633D3F52}"/>
              </a:ext>
            </a:extLst>
          </p:cNvPr>
          <p:cNvSpPr txBox="1"/>
          <p:nvPr/>
        </p:nvSpPr>
        <p:spPr>
          <a:xfrm>
            <a:off x="1251857" y="4152736"/>
            <a:ext cx="263107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Leading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RISC-V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Solution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Vendor</a:t>
            </a:r>
            <a:endParaRPr lang="en-US" sz="8800" b="1" dirty="0">
              <a:solidFill>
                <a:srgbClr val="27408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Down Arrow 44">
            <a:extLst>
              <a:ext uri="{FF2B5EF4-FFF2-40B4-BE49-F238E27FC236}">
                <a16:creationId xmlns:a16="http://schemas.microsoft.com/office/drawing/2014/main" id="{7E3E4B1C-ACAF-151C-5A73-D91A4114D8C3}"/>
              </a:ext>
            </a:extLst>
          </p:cNvPr>
          <p:cNvSpPr/>
          <p:nvPr/>
        </p:nvSpPr>
        <p:spPr>
          <a:xfrm rot="16200000">
            <a:off x="37748851" y="5875479"/>
            <a:ext cx="2426228" cy="6462130"/>
          </a:xfrm>
          <a:prstGeom prst="downArrow">
            <a:avLst/>
          </a:prstGeom>
          <a:solidFill>
            <a:srgbClr val="27408F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9DBB1-A88A-81B1-32B9-AE273A688851}"/>
              </a:ext>
            </a:extLst>
          </p:cNvPr>
          <p:cNvSpPr txBox="1"/>
          <p:nvPr/>
        </p:nvSpPr>
        <p:spPr>
          <a:xfrm>
            <a:off x="9996929" y="6678260"/>
            <a:ext cx="130519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DSA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NI900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Processor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3" name="Picture 3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A99DB553-3706-3DC0-0768-48B15773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7" y="1918243"/>
            <a:ext cx="8899045" cy="1888646"/>
          </a:xfrm>
          <a:prstGeom prst="rect">
            <a:avLst/>
          </a:prstGeom>
        </p:spPr>
      </p:pic>
      <p:pic>
        <p:nvPicPr>
          <p:cNvPr id="35" name="Picture 34" descr="A person playing chess&#10;&#10;Description automatically generated">
            <a:extLst>
              <a:ext uri="{FF2B5EF4-FFF2-40B4-BE49-F238E27FC236}">
                <a16:creationId xmlns:a16="http://schemas.microsoft.com/office/drawing/2014/main" id="{D455CC63-5D48-CAC9-F0F2-F539335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932" y="7581124"/>
            <a:ext cx="11849393" cy="4403984"/>
          </a:xfrm>
          <a:prstGeom prst="rect">
            <a:avLst/>
          </a:prstGeom>
        </p:spPr>
      </p:pic>
      <p:pic>
        <p:nvPicPr>
          <p:cNvPr id="39" name="Picture 38" descr="A table with blue text and white text&#10;&#10;Description automatically generated">
            <a:extLst>
              <a:ext uri="{FF2B5EF4-FFF2-40B4-BE49-F238E27FC236}">
                <a16:creationId xmlns:a16="http://schemas.microsoft.com/office/drawing/2014/main" id="{43ADF850-CB39-F6C5-8025-FA9833180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1668" y="9599317"/>
            <a:ext cx="16479371" cy="11779588"/>
          </a:xfrm>
          <a:prstGeom prst="rect">
            <a:avLst/>
          </a:prstGeom>
        </p:spPr>
      </p:pic>
      <p:pic>
        <p:nvPicPr>
          <p:cNvPr id="41" name="Picture 40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42154B4F-A241-6E42-0810-A36E50C73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932" y="11985108"/>
            <a:ext cx="12369811" cy="1048325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CBAA6-C84B-43BE-4F70-F793FD171924}"/>
              </a:ext>
            </a:extLst>
          </p:cNvPr>
          <p:cNvCxnSpPr/>
          <p:nvPr/>
        </p:nvCxnSpPr>
        <p:spPr>
          <a:xfrm>
            <a:off x="700595" y="6174377"/>
            <a:ext cx="28874017" cy="0"/>
          </a:xfrm>
          <a:prstGeom prst="line">
            <a:avLst/>
          </a:prstGeom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3F6FDB-EEBE-1EEB-017C-24613C9DFD76}"/>
              </a:ext>
            </a:extLst>
          </p:cNvPr>
          <p:cNvCxnSpPr/>
          <p:nvPr/>
        </p:nvCxnSpPr>
        <p:spPr>
          <a:xfrm>
            <a:off x="700596" y="23360743"/>
            <a:ext cx="28874017" cy="0"/>
          </a:xfrm>
          <a:prstGeom prst="line">
            <a:avLst/>
          </a:prstGeom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0DADF0-E8A8-1DC6-EFE4-4E1B60581309}"/>
              </a:ext>
            </a:extLst>
          </p:cNvPr>
          <p:cNvSpPr txBox="1"/>
          <p:nvPr/>
        </p:nvSpPr>
        <p:spPr>
          <a:xfrm>
            <a:off x="7312628" y="24131378"/>
            <a:ext cx="172608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NI900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Processor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VPU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0" name="Picture 49" descr="A screenshot of a graph&#10;&#10;Description automatically generated">
            <a:extLst>
              <a:ext uri="{FF2B5EF4-FFF2-40B4-BE49-F238E27FC236}">
                <a16:creationId xmlns:a16="http://schemas.microsoft.com/office/drawing/2014/main" id="{1C517B68-BB30-D7C9-A9C6-96B4FDE8D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827" y="25577757"/>
            <a:ext cx="29879386" cy="151714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387EA12-7D3D-EBBB-64D5-C9B3A8DFBE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52312" y="758422"/>
            <a:ext cx="2943719" cy="29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17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Aptos</vt:lpstr>
      <vt:lpstr>Aptos Display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</dc:creator>
  <cp:lastModifiedBy>Nathan Ma</cp:lastModifiedBy>
  <cp:revision>2</cp:revision>
  <dcterms:created xsi:type="dcterms:W3CDTF">2024-06-13T09:23:43Z</dcterms:created>
  <dcterms:modified xsi:type="dcterms:W3CDTF">2024-06-14T07:42:59Z</dcterms:modified>
</cp:coreProperties>
</file>