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7"/>
    <p:restoredTop sz="94645"/>
  </p:normalViewPr>
  <p:slideViewPr>
    <p:cSldViewPr snapToGrid="0">
      <p:cViewPr varScale="1">
        <p:scale>
          <a:sx n="25" d="100"/>
          <a:sy n="25" d="100"/>
        </p:scale>
        <p:origin x="3216" y="208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4EEAC-8CB7-4D4B-AF30-B8C01C852CC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EA809-C307-BC40-AABC-95FC5EC9C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EA809-C307-BC40-AABC-95FC5EC9CD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8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35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75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67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27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9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76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72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1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07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3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51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63C51-6A9D-0A42-A47F-36B98D9012F2}" type="datetimeFigureOut">
              <a:rPr kumimoji="1" lang="zh-CN" altLang="en-US" smtClean="0"/>
              <a:t>2024/6/14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05497-B7E2-6743-880B-1E283F9DFB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1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C3FE613-F3D5-1B42-7D1B-37E1DCFAF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6031" y="592931"/>
            <a:ext cx="4000500" cy="2984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D4A960-37F0-44E4-45FF-03E8633D3F52}"/>
              </a:ext>
            </a:extLst>
          </p:cNvPr>
          <p:cNvSpPr txBox="1"/>
          <p:nvPr/>
        </p:nvSpPr>
        <p:spPr>
          <a:xfrm>
            <a:off x="1251857" y="4152736"/>
            <a:ext cx="263107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Empower</a:t>
            </a:r>
            <a:r>
              <a:rPr lang="zh-CN" altLang="en-US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Automotive</a:t>
            </a:r>
            <a:r>
              <a:rPr lang="zh-CN" altLang="en-US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8800" b="1" dirty="0">
                <a:solidFill>
                  <a:srgbClr val="27408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Revolution</a:t>
            </a:r>
            <a:endParaRPr lang="en-US" sz="8800" b="1" dirty="0">
              <a:solidFill>
                <a:srgbClr val="27408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19DBB1-A88A-81B1-32B9-AE273A688851}"/>
              </a:ext>
            </a:extLst>
          </p:cNvPr>
          <p:cNvSpPr txBox="1"/>
          <p:nvPr/>
        </p:nvSpPr>
        <p:spPr>
          <a:xfrm>
            <a:off x="-373278" y="6703372"/>
            <a:ext cx="190543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NA900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1st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ISO26262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ASIL-D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Certified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RISC-V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 IP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3" name="Picture 3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A99DB553-3706-3DC0-0768-48B15773A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57" y="1918243"/>
            <a:ext cx="8899045" cy="1888646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7CBAA6-C84B-43BE-4F70-F793FD171924}"/>
              </a:ext>
            </a:extLst>
          </p:cNvPr>
          <p:cNvCxnSpPr/>
          <p:nvPr/>
        </p:nvCxnSpPr>
        <p:spPr>
          <a:xfrm>
            <a:off x="700595" y="6174377"/>
            <a:ext cx="28874017" cy="0"/>
          </a:xfrm>
          <a:prstGeom prst="line">
            <a:avLst/>
          </a:prstGeom>
          <a:ln w="6350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3F6FDB-EEBE-1EEB-017C-24613C9DFD76}"/>
              </a:ext>
            </a:extLst>
          </p:cNvPr>
          <p:cNvCxnSpPr/>
          <p:nvPr/>
        </p:nvCxnSpPr>
        <p:spPr>
          <a:xfrm>
            <a:off x="522514" y="18050652"/>
            <a:ext cx="28874017" cy="0"/>
          </a:xfrm>
          <a:prstGeom prst="line">
            <a:avLst/>
          </a:prstGeom>
          <a:ln w="6350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C0DADF0-E8A8-1DC6-EFE4-4E1B60581309}"/>
              </a:ext>
            </a:extLst>
          </p:cNvPr>
          <p:cNvSpPr txBox="1"/>
          <p:nvPr/>
        </p:nvSpPr>
        <p:spPr>
          <a:xfrm>
            <a:off x="8392718" y="18295254"/>
            <a:ext cx="172608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Nuclei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Series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</a:t>
            </a:r>
            <a:endParaRPr 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387EA12-7D3D-EBBB-64D5-C9B3A8DFB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2312" y="758422"/>
            <a:ext cx="2943719" cy="2943719"/>
          </a:xfrm>
          <a:prstGeom prst="rect">
            <a:avLst/>
          </a:prstGeom>
        </p:spPr>
      </p:pic>
      <p:pic>
        <p:nvPicPr>
          <p:cNvPr id="5" name="Picture 4" descr="A close-up of a certificate&#10;&#10;Description automatically generated">
            <a:extLst>
              <a:ext uri="{FF2B5EF4-FFF2-40B4-BE49-F238E27FC236}">
                <a16:creationId xmlns:a16="http://schemas.microsoft.com/office/drawing/2014/main" id="{F88A709F-D1C5-9D41-2E81-5A80E60FC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100" y="8423887"/>
            <a:ext cx="15945567" cy="9382164"/>
          </a:xfrm>
          <a:prstGeom prst="rect">
            <a:avLst/>
          </a:prstGeom>
        </p:spPr>
      </p:pic>
      <p:pic>
        <p:nvPicPr>
          <p:cNvPr id="7" name="Picture 6" descr="A close-up of a certificate&#10;&#10;Description automatically generated">
            <a:extLst>
              <a:ext uri="{FF2B5EF4-FFF2-40B4-BE49-F238E27FC236}">
                <a16:creationId xmlns:a16="http://schemas.microsoft.com/office/drawing/2014/main" id="{CABC4E8C-4655-C8DB-310F-92B296368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54917" y="8423887"/>
            <a:ext cx="7206428" cy="9532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5FFBA1-67E3-9F81-507F-EEBC7C1873A4}"/>
              </a:ext>
            </a:extLst>
          </p:cNvPr>
          <p:cNvSpPr txBox="1"/>
          <p:nvPr/>
        </p:nvSpPr>
        <p:spPr>
          <a:xfrm>
            <a:off x="13830970" y="6675420"/>
            <a:ext cx="190543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NA300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ISO26262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ASIL-D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Ready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RISC-V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 IP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Picture 1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EC60455E-E43A-5AA8-1D05-4A5CDD900A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29202" y="19487634"/>
            <a:ext cx="10432143" cy="7755923"/>
          </a:xfrm>
          <a:prstGeom prst="rect">
            <a:avLst/>
          </a:prstGeom>
        </p:spPr>
      </p:pic>
      <p:pic>
        <p:nvPicPr>
          <p:cNvPr id="15" name="Picture 14" descr="A table with text on it&#10;&#10;Description automatically generated">
            <a:extLst>
              <a:ext uri="{FF2B5EF4-FFF2-40B4-BE49-F238E27FC236}">
                <a16:creationId xmlns:a16="http://schemas.microsoft.com/office/drawing/2014/main" id="{8C699243-63CC-90C2-C8CF-B26BBDF543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27272" y="27704760"/>
            <a:ext cx="8636001" cy="4318001"/>
          </a:xfrm>
          <a:prstGeom prst="rect">
            <a:avLst/>
          </a:prstGeom>
        </p:spPr>
      </p:pic>
      <p:pic>
        <p:nvPicPr>
          <p:cNvPr id="17" name="Picture 1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BF7ABD63-AEDC-8581-763B-766B63C596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8480" y="19677453"/>
            <a:ext cx="10432143" cy="7824107"/>
          </a:xfrm>
          <a:prstGeom prst="rect">
            <a:avLst/>
          </a:prstGeom>
        </p:spPr>
      </p:pic>
      <p:pic>
        <p:nvPicPr>
          <p:cNvPr id="19" name="Picture 18" descr="A table with text on it&#10;&#10;Description automatically generated">
            <a:extLst>
              <a:ext uri="{FF2B5EF4-FFF2-40B4-BE49-F238E27FC236}">
                <a16:creationId xmlns:a16="http://schemas.microsoft.com/office/drawing/2014/main" id="{2E463C6E-430F-54C3-37F6-258751A60C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5925" y="27779598"/>
            <a:ext cx="9397251" cy="4290049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B8B71468-5481-D473-A1DF-1DD0D0DA20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99454" y="33004532"/>
            <a:ext cx="9397251" cy="9237976"/>
          </a:xfrm>
          <a:prstGeom prst="rect">
            <a:avLst/>
          </a:prstGeom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05B7FDBF-B80D-06D1-6111-9A939D9B43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81044" y="32831953"/>
            <a:ext cx="10198782" cy="93788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F933F4-6F73-874D-62C5-AF18C0C43A4B}"/>
              </a:ext>
            </a:extLst>
          </p:cNvPr>
          <p:cNvSpPr txBox="1"/>
          <p:nvPr/>
        </p:nvSpPr>
        <p:spPr>
          <a:xfrm>
            <a:off x="1395387" y="33536231"/>
            <a:ext cx="816028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Nuclei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Customers:</a:t>
            </a:r>
          </a:p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</a:t>
            </a:r>
          </a:p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ADAS</a:t>
            </a:r>
          </a:p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MCU</a:t>
            </a:r>
          </a:p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Ethernet</a:t>
            </a:r>
          </a:p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Lidar</a:t>
            </a:r>
          </a:p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UWB</a:t>
            </a:r>
          </a:p>
          <a:p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4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38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</vt:lpstr>
      <vt:lpstr>Aptos</vt:lpstr>
      <vt:lpstr>Aptos Display</vt:lpstr>
      <vt:lpstr>Arial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</dc:creator>
  <cp:lastModifiedBy>Nathan Ma</cp:lastModifiedBy>
  <cp:revision>3</cp:revision>
  <dcterms:created xsi:type="dcterms:W3CDTF">2024-06-13T09:23:43Z</dcterms:created>
  <dcterms:modified xsi:type="dcterms:W3CDTF">2024-06-14T08:55:15Z</dcterms:modified>
</cp:coreProperties>
</file>