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3"/>
  </p:notesMasterIdLst>
  <p:sldIdLst>
    <p:sldId id="256" r:id="rId2"/>
  </p:sldIdLst>
  <p:sldSz cx="30275213" cy="42803763"/>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1">
          <p15:clr>
            <a:srgbClr val="A4A3A4"/>
          </p15:clr>
        </p15:guide>
        <p15:guide id="2" pos="95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0563C1"/>
    <a:srgbClr val="2A08F6"/>
    <a:srgbClr val="FFFFCC"/>
    <a:srgbClr val="FFB366"/>
    <a:srgbClr val="FCCC30"/>
    <a:srgbClr val="6371C1"/>
    <a:srgbClr val="8893D1"/>
    <a:srgbClr val="999999"/>
    <a:srgbClr val="0089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147483-1960-467D-AFDB-B60E77B51175}" v="26" dt="2024-05-19T22:18:47.2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106" autoAdjust="0"/>
    <p:restoredTop sz="96357" autoAdjust="0"/>
  </p:normalViewPr>
  <p:slideViewPr>
    <p:cSldViewPr snapToGrid="0">
      <p:cViewPr>
        <p:scale>
          <a:sx n="33" d="100"/>
          <a:sy n="33" d="100"/>
        </p:scale>
        <p:origin x="1118" y="-5558"/>
      </p:cViewPr>
      <p:guideLst>
        <p:guide orient="horz" pos="13481"/>
        <p:guide pos="9535"/>
      </p:guideLst>
    </p:cSldViewPr>
  </p:slideViewPr>
  <p:outlineViewPr>
    <p:cViewPr>
      <p:scale>
        <a:sx n="33" d="100"/>
        <a:sy n="33" d="100"/>
      </p:scale>
      <p:origin x="0" y="0"/>
    </p:cViewPr>
  </p:outlin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naid Ahmed" userId="85020946596a919a" providerId="LiveId" clId="{EC147483-1960-467D-AFDB-B60E77B51175}"/>
    <pc:docChg chg="undo custSel modSld">
      <pc:chgData name="Junaid Ahmed" userId="85020946596a919a" providerId="LiveId" clId="{EC147483-1960-467D-AFDB-B60E77B51175}" dt="2024-05-19T22:35:32.549" v="1478" actId="1076"/>
      <pc:docMkLst>
        <pc:docMk/>
      </pc:docMkLst>
      <pc:sldChg chg="addSp delSp modSp mod">
        <pc:chgData name="Junaid Ahmed" userId="85020946596a919a" providerId="LiveId" clId="{EC147483-1960-467D-AFDB-B60E77B51175}" dt="2024-05-19T22:35:32.549" v="1478" actId="1076"/>
        <pc:sldMkLst>
          <pc:docMk/>
          <pc:sldMk cId="3585483433" sldId="256"/>
        </pc:sldMkLst>
        <pc:spChg chg="mod">
          <ac:chgData name="Junaid Ahmed" userId="85020946596a919a" providerId="LiveId" clId="{EC147483-1960-467D-AFDB-B60E77B51175}" dt="2024-05-19T21:29:41.020" v="1379" actId="1076"/>
          <ac:spMkLst>
            <pc:docMk/>
            <pc:sldMk cId="3585483433" sldId="256"/>
            <ac:spMk id="2" creationId="{157CFF65-770F-41EC-88BF-D3BB64F8AA52}"/>
          </ac:spMkLst>
        </pc:spChg>
        <pc:spChg chg="del mod">
          <ac:chgData name="Junaid Ahmed" userId="85020946596a919a" providerId="LiveId" clId="{EC147483-1960-467D-AFDB-B60E77B51175}" dt="2024-05-19T20:35:52.438" v="544" actId="478"/>
          <ac:spMkLst>
            <pc:docMk/>
            <pc:sldMk cId="3585483433" sldId="256"/>
            <ac:spMk id="7" creationId="{792371E9-2330-41D4-0070-DBDA4DA5B8BB}"/>
          </ac:spMkLst>
        </pc:spChg>
        <pc:spChg chg="del mod">
          <ac:chgData name="Junaid Ahmed" userId="85020946596a919a" providerId="LiveId" clId="{EC147483-1960-467D-AFDB-B60E77B51175}" dt="2024-05-19T20:35:35.039" v="539" actId="478"/>
          <ac:spMkLst>
            <pc:docMk/>
            <pc:sldMk cId="3585483433" sldId="256"/>
            <ac:spMk id="8" creationId="{36F1BE28-8BAD-AC8B-CF57-932D1EC0C7F8}"/>
          </ac:spMkLst>
        </pc:spChg>
        <pc:spChg chg="mod">
          <ac:chgData name="Junaid Ahmed" userId="85020946596a919a" providerId="LiveId" clId="{EC147483-1960-467D-AFDB-B60E77B51175}" dt="2024-05-19T21:30:00.172" v="1384" actId="20577"/>
          <ac:spMkLst>
            <pc:docMk/>
            <pc:sldMk cId="3585483433" sldId="256"/>
            <ac:spMk id="9" creationId="{22E48640-BB66-449C-BDC1-FD9656598DB2}"/>
          </ac:spMkLst>
        </pc:spChg>
        <pc:spChg chg="add mod">
          <ac:chgData name="Junaid Ahmed" userId="85020946596a919a" providerId="LiveId" clId="{EC147483-1960-467D-AFDB-B60E77B51175}" dt="2024-05-19T20:46:20.909" v="810" actId="14100"/>
          <ac:spMkLst>
            <pc:docMk/>
            <pc:sldMk cId="3585483433" sldId="256"/>
            <ac:spMk id="11" creationId="{2835EAA1-4ED3-2AD0-E3B2-DD00D151091B}"/>
          </ac:spMkLst>
        </pc:spChg>
        <pc:spChg chg="add mod">
          <ac:chgData name="Junaid Ahmed" userId="85020946596a919a" providerId="LiveId" clId="{EC147483-1960-467D-AFDB-B60E77B51175}" dt="2024-05-19T20:58:10.316" v="988" actId="20577"/>
          <ac:spMkLst>
            <pc:docMk/>
            <pc:sldMk cId="3585483433" sldId="256"/>
            <ac:spMk id="12" creationId="{F4273403-3DA8-567E-18E8-EBB81924BF75}"/>
          </ac:spMkLst>
        </pc:spChg>
        <pc:spChg chg="del mod">
          <ac:chgData name="Junaid Ahmed" userId="85020946596a919a" providerId="LiveId" clId="{EC147483-1960-467D-AFDB-B60E77B51175}" dt="2024-05-19T20:33:41.661" v="521" actId="478"/>
          <ac:spMkLst>
            <pc:docMk/>
            <pc:sldMk cId="3585483433" sldId="256"/>
            <ac:spMk id="13" creationId="{E3D5BF85-EFE3-C033-EB84-DF2CA7F569FC}"/>
          </ac:spMkLst>
        </pc:spChg>
        <pc:spChg chg="add del mod">
          <ac:chgData name="Junaid Ahmed" userId="85020946596a919a" providerId="LiveId" clId="{EC147483-1960-467D-AFDB-B60E77B51175}" dt="2024-05-19T20:48:22.221" v="846"/>
          <ac:spMkLst>
            <pc:docMk/>
            <pc:sldMk cId="3585483433" sldId="256"/>
            <ac:spMk id="14" creationId="{A465006E-0FDD-2F24-3EFF-1DA880199A46}"/>
          </ac:spMkLst>
        </pc:spChg>
        <pc:spChg chg="del">
          <ac:chgData name="Junaid Ahmed" userId="85020946596a919a" providerId="LiveId" clId="{EC147483-1960-467D-AFDB-B60E77B51175}" dt="2024-05-19T20:53:30.757" v="904" actId="478"/>
          <ac:spMkLst>
            <pc:docMk/>
            <pc:sldMk cId="3585483433" sldId="256"/>
            <ac:spMk id="17" creationId="{E4227011-D0FD-6B35-5E0F-F0D9729507CD}"/>
          </ac:spMkLst>
        </pc:spChg>
        <pc:spChg chg="del">
          <ac:chgData name="Junaid Ahmed" userId="85020946596a919a" providerId="LiveId" clId="{EC147483-1960-467D-AFDB-B60E77B51175}" dt="2024-05-19T20:53:27.001" v="901" actId="478"/>
          <ac:spMkLst>
            <pc:docMk/>
            <pc:sldMk cId="3585483433" sldId="256"/>
            <ac:spMk id="18" creationId="{ADB90AE6-3290-AD4D-A90A-2785A169B834}"/>
          </ac:spMkLst>
        </pc:spChg>
        <pc:spChg chg="del mod">
          <ac:chgData name="Junaid Ahmed" userId="85020946596a919a" providerId="LiveId" clId="{EC147483-1960-467D-AFDB-B60E77B51175}" dt="2024-05-19T20:53:29.577" v="903" actId="478"/>
          <ac:spMkLst>
            <pc:docMk/>
            <pc:sldMk cId="3585483433" sldId="256"/>
            <ac:spMk id="19" creationId="{873B75E4-9FE6-7DB2-3CE3-3A32A275D2FE}"/>
          </ac:spMkLst>
        </pc:spChg>
        <pc:spChg chg="del">
          <ac:chgData name="Junaid Ahmed" userId="85020946596a919a" providerId="LiveId" clId="{EC147483-1960-467D-AFDB-B60E77B51175}" dt="2024-05-19T20:55:47.320" v="954" actId="478"/>
          <ac:spMkLst>
            <pc:docMk/>
            <pc:sldMk cId="3585483433" sldId="256"/>
            <ac:spMk id="21" creationId="{46636D97-CC72-E75B-7E88-21BB0E6CD35F}"/>
          </ac:spMkLst>
        </pc:spChg>
        <pc:spChg chg="add mod">
          <ac:chgData name="Junaid Ahmed" userId="85020946596a919a" providerId="LiveId" clId="{EC147483-1960-467D-AFDB-B60E77B51175}" dt="2024-05-19T21:13:04.640" v="1164" actId="14100"/>
          <ac:spMkLst>
            <pc:docMk/>
            <pc:sldMk cId="3585483433" sldId="256"/>
            <ac:spMk id="27" creationId="{E9A6CFEE-5B99-2703-CC52-86026F972E86}"/>
          </ac:spMkLst>
        </pc:spChg>
        <pc:spChg chg="mod">
          <ac:chgData name="Junaid Ahmed" userId="85020946596a919a" providerId="LiveId" clId="{EC147483-1960-467D-AFDB-B60E77B51175}" dt="2024-05-19T21:13:21.736" v="1167" actId="1076"/>
          <ac:spMkLst>
            <pc:docMk/>
            <pc:sldMk cId="3585483433" sldId="256"/>
            <ac:spMk id="29" creationId="{7592171D-E1CB-467B-8AD5-4402F680D833}"/>
          </ac:spMkLst>
        </pc:spChg>
        <pc:spChg chg="mod">
          <ac:chgData name="Junaid Ahmed" userId="85020946596a919a" providerId="LiveId" clId="{EC147483-1960-467D-AFDB-B60E77B51175}" dt="2024-05-19T22:35:20.854" v="1477" actId="20577"/>
          <ac:spMkLst>
            <pc:docMk/>
            <pc:sldMk cId="3585483433" sldId="256"/>
            <ac:spMk id="32" creationId="{7592171D-E1CB-467B-8AD5-4402F680D833}"/>
          </ac:spMkLst>
        </pc:spChg>
        <pc:spChg chg="del">
          <ac:chgData name="Junaid Ahmed" userId="85020946596a919a" providerId="LiveId" clId="{EC147483-1960-467D-AFDB-B60E77B51175}" dt="2024-05-19T20:35:43.344" v="540" actId="478"/>
          <ac:spMkLst>
            <pc:docMk/>
            <pc:sldMk cId="3585483433" sldId="256"/>
            <ac:spMk id="34" creationId="{F6A04F51-C98A-B7FE-D187-A816445E568E}"/>
          </ac:spMkLst>
        </pc:spChg>
        <pc:spChg chg="del">
          <ac:chgData name="Junaid Ahmed" userId="85020946596a919a" providerId="LiveId" clId="{EC147483-1960-467D-AFDB-B60E77B51175}" dt="2024-05-19T20:35:45.981" v="542" actId="478"/>
          <ac:spMkLst>
            <pc:docMk/>
            <pc:sldMk cId="3585483433" sldId="256"/>
            <ac:spMk id="35" creationId="{F27921E3-C36B-ADC7-BD41-A328303537E0}"/>
          </ac:spMkLst>
        </pc:spChg>
        <pc:spChg chg="add mod">
          <ac:chgData name="Junaid Ahmed" userId="85020946596a919a" providerId="LiveId" clId="{EC147483-1960-467D-AFDB-B60E77B51175}" dt="2024-05-19T21:18:17.984" v="1206" actId="20577"/>
          <ac:spMkLst>
            <pc:docMk/>
            <pc:sldMk cId="3585483433" sldId="256"/>
            <ac:spMk id="36" creationId="{1B31EE47-51D8-0F1A-F42B-BAF007521EBC}"/>
          </ac:spMkLst>
        </pc:spChg>
        <pc:spChg chg="add mod ord">
          <ac:chgData name="Junaid Ahmed" userId="85020946596a919a" providerId="LiveId" clId="{EC147483-1960-467D-AFDB-B60E77B51175}" dt="2024-05-19T21:19:38.465" v="1221" actId="167"/>
          <ac:spMkLst>
            <pc:docMk/>
            <pc:sldMk cId="3585483433" sldId="256"/>
            <ac:spMk id="37" creationId="{EE42D4C9-3582-12FB-45F0-41A48FA96A3C}"/>
          </ac:spMkLst>
        </pc:spChg>
        <pc:spChg chg="add mod">
          <ac:chgData name="Junaid Ahmed" userId="85020946596a919a" providerId="LiveId" clId="{EC147483-1960-467D-AFDB-B60E77B51175}" dt="2024-05-19T21:20:15.290" v="1258" actId="20577"/>
          <ac:spMkLst>
            <pc:docMk/>
            <pc:sldMk cId="3585483433" sldId="256"/>
            <ac:spMk id="38" creationId="{C929699B-4E25-FCB1-95C5-450DA4C43FFA}"/>
          </ac:spMkLst>
        </pc:spChg>
        <pc:spChg chg="mod">
          <ac:chgData name="Junaid Ahmed" userId="85020946596a919a" providerId="LiveId" clId="{EC147483-1960-467D-AFDB-B60E77B51175}" dt="2024-05-19T21:02:01.998" v="1029" actId="1076"/>
          <ac:spMkLst>
            <pc:docMk/>
            <pc:sldMk cId="3585483433" sldId="256"/>
            <ac:spMk id="39" creationId="{00000000-0000-0000-0000-000000000000}"/>
          </ac:spMkLst>
        </pc:spChg>
        <pc:spChg chg="mod">
          <ac:chgData name="Junaid Ahmed" userId="85020946596a919a" providerId="LiveId" clId="{EC147483-1960-467D-AFDB-B60E77B51175}" dt="2024-05-19T20:46:43.099" v="829" actId="20577"/>
          <ac:spMkLst>
            <pc:docMk/>
            <pc:sldMk cId="3585483433" sldId="256"/>
            <ac:spMk id="40" creationId="{7592171D-E1CB-467B-8AD5-4402F680D833}"/>
          </ac:spMkLst>
        </pc:spChg>
        <pc:spChg chg="mod">
          <ac:chgData name="Junaid Ahmed" userId="85020946596a919a" providerId="LiveId" clId="{EC147483-1960-467D-AFDB-B60E77B51175}" dt="2024-05-19T20:40:10.551" v="722" actId="1076"/>
          <ac:spMkLst>
            <pc:docMk/>
            <pc:sldMk cId="3585483433" sldId="256"/>
            <ac:spMk id="41" creationId="{00000000-0000-0000-0000-000000000000}"/>
          </ac:spMkLst>
        </pc:spChg>
        <pc:spChg chg="mod">
          <ac:chgData name="Junaid Ahmed" userId="85020946596a919a" providerId="LiveId" clId="{EC147483-1960-467D-AFDB-B60E77B51175}" dt="2024-05-19T21:13:37.819" v="1170" actId="14100"/>
          <ac:spMkLst>
            <pc:docMk/>
            <pc:sldMk cId="3585483433" sldId="256"/>
            <ac:spMk id="42" creationId="{7592171D-E1CB-467B-8AD5-4402F680D833}"/>
          </ac:spMkLst>
        </pc:spChg>
        <pc:spChg chg="add mod ord">
          <ac:chgData name="Junaid Ahmed" userId="85020946596a919a" providerId="LiveId" clId="{EC147483-1960-467D-AFDB-B60E77B51175}" dt="2024-05-19T21:21:18.082" v="1269" actId="167"/>
          <ac:spMkLst>
            <pc:docMk/>
            <pc:sldMk cId="3585483433" sldId="256"/>
            <ac:spMk id="43" creationId="{6AC8B093-DD70-BA68-A7D3-61601120A8D2}"/>
          </ac:spMkLst>
        </pc:spChg>
        <pc:spChg chg="add mod">
          <ac:chgData name="Junaid Ahmed" userId="85020946596a919a" providerId="LiveId" clId="{EC147483-1960-467D-AFDB-B60E77B51175}" dt="2024-05-19T21:21:55" v="1314" actId="20577"/>
          <ac:spMkLst>
            <pc:docMk/>
            <pc:sldMk cId="3585483433" sldId="256"/>
            <ac:spMk id="44" creationId="{6E872470-E75F-A76C-0966-99F482D27829}"/>
          </ac:spMkLst>
        </pc:spChg>
        <pc:spChg chg="del mod">
          <ac:chgData name="Junaid Ahmed" userId="85020946596a919a" providerId="LiveId" clId="{EC147483-1960-467D-AFDB-B60E77B51175}" dt="2024-05-19T20:52:40.046" v="892" actId="478"/>
          <ac:spMkLst>
            <pc:docMk/>
            <pc:sldMk cId="3585483433" sldId="256"/>
            <ac:spMk id="47" creationId="{4932B84C-B077-8190-7359-ADC917F7AFB0}"/>
          </ac:spMkLst>
        </pc:spChg>
        <pc:spChg chg="mod">
          <ac:chgData name="Junaid Ahmed" userId="85020946596a919a" providerId="LiveId" clId="{EC147483-1960-467D-AFDB-B60E77B51175}" dt="2024-05-19T20:40:16.650" v="723" actId="1076"/>
          <ac:spMkLst>
            <pc:docMk/>
            <pc:sldMk cId="3585483433" sldId="256"/>
            <ac:spMk id="77" creationId="{22E48640-BB66-449C-BDC1-FD9656598DB2}"/>
          </ac:spMkLst>
        </pc:spChg>
        <pc:spChg chg="del mod">
          <ac:chgData name="Junaid Ahmed" userId="85020946596a919a" providerId="LiveId" clId="{EC147483-1960-467D-AFDB-B60E77B51175}" dt="2024-05-19T20:52:29.675" v="886" actId="478"/>
          <ac:spMkLst>
            <pc:docMk/>
            <pc:sldMk cId="3585483433" sldId="256"/>
            <ac:spMk id="86" creationId="{7592171D-E1CB-467B-8AD5-4402F680D833}"/>
          </ac:spMkLst>
        </pc:spChg>
        <pc:spChg chg="add del">
          <ac:chgData name="Junaid Ahmed" userId="85020946596a919a" providerId="LiveId" clId="{EC147483-1960-467D-AFDB-B60E77B51175}" dt="2024-05-19T20:52:42.753" v="894" actId="478"/>
          <ac:spMkLst>
            <pc:docMk/>
            <pc:sldMk cId="3585483433" sldId="256"/>
            <ac:spMk id="87" creationId="{00000000-0000-0000-0000-000000000000}"/>
          </ac:spMkLst>
        </pc:spChg>
        <pc:spChg chg="del">
          <ac:chgData name="Junaid Ahmed" userId="85020946596a919a" providerId="LiveId" clId="{EC147483-1960-467D-AFDB-B60E77B51175}" dt="2024-05-19T20:55:42.065" v="952" actId="478"/>
          <ac:spMkLst>
            <pc:docMk/>
            <pc:sldMk cId="3585483433" sldId="256"/>
            <ac:spMk id="92" creationId="{00000000-0000-0000-0000-000000000000}"/>
          </ac:spMkLst>
        </pc:spChg>
        <pc:spChg chg="mod">
          <ac:chgData name="Junaid Ahmed" userId="85020946596a919a" providerId="LiveId" clId="{EC147483-1960-467D-AFDB-B60E77B51175}" dt="2024-05-19T22:35:32.549" v="1478" actId="1076"/>
          <ac:spMkLst>
            <pc:docMk/>
            <pc:sldMk cId="3585483433" sldId="256"/>
            <ac:spMk id="96" creationId="{00000000-0000-0000-0000-000000000000}"/>
          </ac:spMkLst>
        </pc:spChg>
        <pc:spChg chg="mod">
          <ac:chgData name="Junaid Ahmed" userId="85020946596a919a" providerId="LiveId" clId="{EC147483-1960-467D-AFDB-B60E77B51175}" dt="2024-05-19T20:39:20.518" v="683" actId="14100"/>
          <ac:spMkLst>
            <pc:docMk/>
            <pc:sldMk cId="3585483433" sldId="256"/>
            <ac:spMk id="101" creationId="{00000000-0000-0000-0000-000000000000}"/>
          </ac:spMkLst>
        </pc:spChg>
        <pc:spChg chg="add del mod">
          <ac:chgData name="Junaid Ahmed" userId="85020946596a919a" providerId="LiveId" clId="{EC147483-1960-467D-AFDB-B60E77B51175}" dt="2024-05-19T21:14:08.255" v="1173" actId="14100"/>
          <ac:spMkLst>
            <pc:docMk/>
            <pc:sldMk cId="3585483433" sldId="256"/>
            <ac:spMk id="102" creationId="{00000000-0000-0000-0000-000000000000}"/>
          </ac:spMkLst>
        </pc:spChg>
        <pc:spChg chg="mod">
          <ac:chgData name="Junaid Ahmed" userId="85020946596a919a" providerId="LiveId" clId="{EC147483-1960-467D-AFDB-B60E77B51175}" dt="2024-05-19T20:46:51.699" v="830" actId="20577"/>
          <ac:spMkLst>
            <pc:docMk/>
            <pc:sldMk cId="3585483433" sldId="256"/>
            <ac:spMk id="176" creationId="{00000000-0000-0000-0000-000000000000}"/>
          </ac:spMkLst>
        </pc:spChg>
        <pc:picChg chg="add mod">
          <ac:chgData name="Junaid Ahmed" userId="85020946596a919a" providerId="LiveId" clId="{EC147483-1960-467D-AFDB-B60E77B51175}" dt="2024-05-19T20:40:40.580" v="724" actId="1076"/>
          <ac:picMkLst>
            <pc:docMk/>
            <pc:sldMk cId="3585483433" sldId="256"/>
            <ac:picMk id="5" creationId="{AFD5EBE3-63CD-3666-5501-E12A2E64C4E8}"/>
          </ac:picMkLst>
        </pc:picChg>
        <pc:picChg chg="del">
          <ac:chgData name="Junaid Ahmed" userId="85020946596a919a" providerId="LiveId" clId="{EC147483-1960-467D-AFDB-B60E77B51175}" dt="2024-05-19T20:24:48.598" v="499" actId="478"/>
          <ac:picMkLst>
            <pc:docMk/>
            <pc:sldMk cId="3585483433" sldId="256"/>
            <ac:picMk id="6" creationId="{0D9BB6F9-1DC4-B014-C591-8EC7B3DEA303}"/>
          </ac:picMkLst>
        </pc:picChg>
        <pc:picChg chg="del">
          <ac:chgData name="Junaid Ahmed" userId="85020946596a919a" providerId="LiveId" clId="{EC147483-1960-467D-AFDB-B60E77B51175}" dt="2024-05-19T20:35:27.516" v="538" actId="478"/>
          <ac:picMkLst>
            <pc:docMk/>
            <pc:sldMk cId="3585483433" sldId="256"/>
            <ac:picMk id="10" creationId="{074C153B-11F4-F371-9331-8FBF6F100326}"/>
          </ac:picMkLst>
        </pc:picChg>
        <pc:picChg chg="del">
          <ac:chgData name="Junaid Ahmed" userId="85020946596a919a" providerId="LiveId" clId="{EC147483-1960-467D-AFDB-B60E77B51175}" dt="2024-05-19T20:47:35.681" v="831" actId="478"/>
          <ac:picMkLst>
            <pc:docMk/>
            <pc:sldMk cId="3585483433" sldId="256"/>
            <ac:picMk id="15" creationId="{CF1470F4-22EB-6C4F-54A6-BE15CAAE4BC6}"/>
          </ac:picMkLst>
        </pc:picChg>
        <pc:picChg chg="del">
          <ac:chgData name="Junaid Ahmed" userId="85020946596a919a" providerId="LiveId" clId="{EC147483-1960-467D-AFDB-B60E77B51175}" dt="2024-05-19T20:52:40.986" v="893" actId="478"/>
          <ac:picMkLst>
            <pc:docMk/>
            <pc:sldMk cId="3585483433" sldId="256"/>
            <ac:picMk id="16" creationId="{8D1928C3-7B01-BB73-E6E9-B4BF7CE599CC}"/>
          </ac:picMkLst>
        </pc:picChg>
        <pc:picChg chg="del">
          <ac:chgData name="Junaid Ahmed" userId="85020946596a919a" providerId="LiveId" clId="{EC147483-1960-467D-AFDB-B60E77B51175}" dt="2024-05-19T20:55:44.409" v="953" actId="478"/>
          <ac:picMkLst>
            <pc:docMk/>
            <pc:sldMk cId="3585483433" sldId="256"/>
            <ac:picMk id="20" creationId="{FFDEF6AD-58ED-72FE-50C8-49F8F25F507F}"/>
          </ac:picMkLst>
        </pc:picChg>
        <pc:picChg chg="add mod">
          <ac:chgData name="Junaid Ahmed" userId="85020946596a919a" providerId="LiveId" clId="{EC147483-1960-467D-AFDB-B60E77B51175}" dt="2024-05-19T21:17:44.848" v="1174" actId="14100"/>
          <ac:picMkLst>
            <pc:docMk/>
            <pc:sldMk cId="3585483433" sldId="256"/>
            <ac:picMk id="24" creationId="{C8D5AC3B-D7D5-FDF2-19D5-9A01F713E188}"/>
          </ac:picMkLst>
        </pc:picChg>
        <pc:picChg chg="add mod">
          <ac:chgData name="Junaid Ahmed" userId="85020946596a919a" providerId="LiveId" clId="{EC147483-1960-467D-AFDB-B60E77B51175}" dt="2024-05-19T21:18:50.379" v="1212" actId="14100"/>
          <ac:picMkLst>
            <pc:docMk/>
            <pc:sldMk cId="3585483433" sldId="256"/>
            <ac:picMk id="26" creationId="{0F31B9D1-27E1-04CB-DE53-1DFA7B7EB08F}"/>
          </ac:picMkLst>
        </pc:picChg>
        <pc:picChg chg="add del mod">
          <ac:chgData name="Junaid Ahmed" userId="85020946596a919a" providerId="LiveId" clId="{EC147483-1960-467D-AFDB-B60E77B51175}" dt="2024-05-19T21:11:50.720" v="1150" actId="478"/>
          <ac:picMkLst>
            <pc:docMk/>
            <pc:sldMk cId="3585483433" sldId="256"/>
            <ac:picMk id="30" creationId="{89286D6E-D22F-3E29-74A3-5418B0C0083B}"/>
          </ac:picMkLst>
        </pc:picChg>
        <pc:picChg chg="add mod modCrop">
          <ac:chgData name="Junaid Ahmed" userId="85020946596a919a" providerId="LiveId" clId="{EC147483-1960-467D-AFDB-B60E77B51175}" dt="2024-05-19T21:21:03.801" v="1266" actId="1076"/>
          <ac:picMkLst>
            <pc:docMk/>
            <pc:sldMk cId="3585483433" sldId="256"/>
            <ac:picMk id="33" creationId="{8BD2031E-8662-CA27-5F2E-CACFD608B806}"/>
          </ac:picMkLst>
        </pc:picChg>
        <pc:picChg chg="del">
          <ac:chgData name="Junaid Ahmed" userId="85020946596a919a" providerId="LiveId" clId="{EC147483-1960-467D-AFDB-B60E77B51175}" dt="2024-05-19T20:35:44.965" v="541" actId="478"/>
          <ac:picMkLst>
            <pc:docMk/>
            <pc:sldMk cId="3585483433" sldId="256"/>
            <ac:picMk id="48" creationId="{149ABAF5-5FD3-35C0-34DC-1220DACE10E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651005EF-E293-4657-A460-E04333E5058C}" type="datetimeFigureOut">
              <a:rPr lang="en-US" smtClean="0"/>
              <a:t>5/20/2024</a:t>
            </a:fld>
            <a:endParaRPr lang="en-US"/>
          </a:p>
        </p:txBody>
      </p:sp>
      <p:sp>
        <p:nvSpPr>
          <p:cNvPr id="4" name="Slide Image Placeholder 3"/>
          <p:cNvSpPr>
            <a:spLocks noGrp="1" noRot="1" noChangeAspect="1"/>
          </p:cNvSpPr>
          <p:nvPr>
            <p:ph type="sldImg" idx="2"/>
          </p:nvPr>
        </p:nvSpPr>
        <p:spPr>
          <a:xfrm>
            <a:off x="2214563" y="1241425"/>
            <a:ext cx="2368550"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4300DB39-E772-4499-BFDA-DD46767C9CB6}" type="slidenum">
              <a:rPr lang="en-US" smtClean="0"/>
              <a:t>‹#›</a:t>
            </a:fld>
            <a:endParaRPr lang="en-US"/>
          </a:p>
        </p:txBody>
      </p:sp>
    </p:spTree>
    <p:extLst>
      <p:ext uri="{BB962C8B-B14F-4D97-AF65-F5344CB8AC3E}">
        <p14:creationId xmlns:p14="http://schemas.microsoft.com/office/powerpoint/2010/main" val="172077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00DB39-E772-4499-BFDA-DD46767C9CB6}" type="slidenum">
              <a:rPr lang="en-US" smtClean="0"/>
              <a:t>1</a:t>
            </a:fld>
            <a:endParaRPr lang="en-US"/>
          </a:p>
        </p:txBody>
      </p:sp>
    </p:spTree>
    <p:extLst>
      <p:ext uri="{BB962C8B-B14F-4D97-AF65-F5344CB8AC3E}">
        <p14:creationId xmlns:p14="http://schemas.microsoft.com/office/powerpoint/2010/main" val="22061908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MEEP Poster">
    <p:spTree>
      <p:nvGrpSpPr>
        <p:cNvPr id="1" name=""/>
        <p:cNvGrpSpPr/>
        <p:nvPr/>
      </p:nvGrpSpPr>
      <p:grpSpPr>
        <a:xfrm>
          <a:off x="0" y="0"/>
          <a:ext cx="0" cy="0"/>
          <a:chOff x="0" y="0"/>
          <a:chExt cx="0" cy="0"/>
        </a:xfrm>
      </p:grpSpPr>
      <p:grpSp>
        <p:nvGrpSpPr>
          <p:cNvPr id="20" name="Grupo 19">
            <a:extLst>
              <a:ext uri="{FF2B5EF4-FFF2-40B4-BE49-F238E27FC236}">
                <a16:creationId xmlns:a16="http://schemas.microsoft.com/office/drawing/2014/main" id="{73E26413-9296-4E5A-85A9-528A01AE6AA1}"/>
              </a:ext>
            </a:extLst>
          </p:cNvPr>
          <p:cNvGrpSpPr/>
          <p:nvPr userDrawn="1"/>
        </p:nvGrpSpPr>
        <p:grpSpPr>
          <a:xfrm>
            <a:off x="-66826" y="120150"/>
            <a:ext cx="30317220" cy="1068849"/>
            <a:chOff x="-94481" y="207820"/>
            <a:chExt cx="42863154" cy="756000"/>
          </a:xfrm>
        </p:grpSpPr>
        <p:pic>
          <p:nvPicPr>
            <p:cNvPr id="12" name="Imagen 11">
              <a:extLst>
                <a:ext uri="{FF2B5EF4-FFF2-40B4-BE49-F238E27FC236}">
                  <a16:creationId xmlns:a16="http://schemas.microsoft.com/office/drawing/2014/main" id="{187F2212-1BB7-4CE7-A5C5-18F8AE90E3FE}"/>
                </a:ext>
              </a:extLst>
            </p:cNvPr>
            <p:cNvPicPr>
              <a:picLocks noChangeAspect="1"/>
            </p:cNvPicPr>
            <p:nvPr userDrawn="1"/>
          </p:nvPicPr>
          <p:blipFill>
            <a:blip r:embed="rId2">
              <a:extLst>
                <a:ext uri="{28A0092B-C50C-407E-A947-70E740481C1C}">
                  <a14:useLocalDpi xmlns:a14="http://schemas.microsoft.com/office/drawing/2010/main" val="0"/>
                </a:ext>
              </a:extLst>
            </a:blip>
            <a:stretch/>
          </p:blipFill>
          <p:spPr>
            <a:xfrm flipV="1">
              <a:off x="14178077" y="207820"/>
              <a:ext cx="14346822" cy="756000"/>
            </a:xfrm>
            <a:prstGeom prst="rect">
              <a:avLst/>
            </a:prstGeom>
          </p:spPr>
        </p:pic>
        <p:pic>
          <p:nvPicPr>
            <p:cNvPr id="13" name="Imagen 12">
              <a:extLst>
                <a:ext uri="{FF2B5EF4-FFF2-40B4-BE49-F238E27FC236}">
                  <a16:creationId xmlns:a16="http://schemas.microsoft.com/office/drawing/2014/main" id="{4CEAE8CF-55A3-45F8-AF9B-1A5C95BCEE66}"/>
                </a:ext>
              </a:extLst>
            </p:cNvPr>
            <p:cNvPicPr>
              <a:picLocks noChangeAspect="1"/>
            </p:cNvPicPr>
            <p:nvPr userDrawn="1"/>
          </p:nvPicPr>
          <p:blipFill>
            <a:blip r:embed="rId2">
              <a:extLst>
                <a:ext uri="{28A0092B-C50C-407E-A947-70E740481C1C}">
                  <a14:useLocalDpi xmlns:a14="http://schemas.microsoft.com/office/drawing/2010/main" val="0"/>
                </a:ext>
              </a:extLst>
            </a:blip>
            <a:stretch/>
          </p:blipFill>
          <p:spPr>
            <a:xfrm flipV="1">
              <a:off x="-94481" y="207820"/>
              <a:ext cx="14346822" cy="756000"/>
            </a:xfrm>
            <a:prstGeom prst="rect">
              <a:avLst/>
            </a:prstGeom>
          </p:spPr>
        </p:pic>
        <p:pic>
          <p:nvPicPr>
            <p:cNvPr id="19" name="Imagen 18">
              <a:extLst>
                <a:ext uri="{FF2B5EF4-FFF2-40B4-BE49-F238E27FC236}">
                  <a16:creationId xmlns:a16="http://schemas.microsoft.com/office/drawing/2014/main" id="{87D88AF0-5662-4857-A2AC-D01480D309D6}"/>
                </a:ext>
              </a:extLst>
            </p:cNvPr>
            <p:cNvPicPr>
              <a:picLocks noChangeAspect="1"/>
            </p:cNvPicPr>
            <p:nvPr userDrawn="1"/>
          </p:nvPicPr>
          <p:blipFill>
            <a:blip r:embed="rId2">
              <a:extLst>
                <a:ext uri="{28A0092B-C50C-407E-A947-70E740481C1C}">
                  <a14:useLocalDpi xmlns:a14="http://schemas.microsoft.com/office/drawing/2010/main" val="0"/>
                </a:ext>
              </a:extLst>
            </a:blip>
            <a:stretch/>
          </p:blipFill>
          <p:spPr>
            <a:xfrm flipV="1">
              <a:off x="28421851" y="207820"/>
              <a:ext cx="14346822" cy="756000"/>
            </a:xfrm>
            <a:prstGeom prst="rect">
              <a:avLst/>
            </a:prstGeom>
          </p:spPr>
        </p:pic>
      </p:grpSp>
      <p:grpSp>
        <p:nvGrpSpPr>
          <p:cNvPr id="22" name="Grupo 21">
            <a:extLst>
              <a:ext uri="{FF2B5EF4-FFF2-40B4-BE49-F238E27FC236}">
                <a16:creationId xmlns:a16="http://schemas.microsoft.com/office/drawing/2014/main" id="{626351BC-4FD7-4E6B-B3B8-C9FC9694D435}"/>
              </a:ext>
            </a:extLst>
          </p:cNvPr>
          <p:cNvGrpSpPr/>
          <p:nvPr userDrawn="1"/>
        </p:nvGrpSpPr>
        <p:grpSpPr>
          <a:xfrm rot="10800000">
            <a:off x="0" y="39764800"/>
            <a:ext cx="30317220" cy="1151553"/>
            <a:chOff x="-94481" y="207820"/>
            <a:chExt cx="42863154" cy="756000"/>
          </a:xfrm>
        </p:grpSpPr>
        <p:pic>
          <p:nvPicPr>
            <p:cNvPr id="23" name="Imagen 22">
              <a:extLst>
                <a:ext uri="{FF2B5EF4-FFF2-40B4-BE49-F238E27FC236}">
                  <a16:creationId xmlns:a16="http://schemas.microsoft.com/office/drawing/2014/main" id="{3D9F33AE-5C87-468D-A06D-5C4BDE41B6D4}"/>
                </a:ext>
              </a:extLst>
            </p:cNvPr>
            <p:cNvPicPr>
              <a:picLocks noChangeAspect="1"/>
            </p:cNvPicPr>
            <p:nvPr userDrawn="1"/>
          </p:nvPicPr>
          <p:blipFill>
            <a:blip r:embed="rId2">
              <a:extLst>
                <a:ext uri="{28A0092B-C50C-407E-A947-70E740481C1C}">
                  <a14:useLocalDpi xmlns:a14="http://schemas.microsoft.com/office/drawing/2010/main" val="0"/>
                </a:ext>
              </a:extLst>
            </a:blip>
            <a:stretch/>
          </p:blipFill>
          <p:spPr>
            <a:xfrm flipV="1">
              <a:off x="14178077" y="207820"/>
              <a:ext cx="14346822" cy="756000"/>
            </a:xfrm>
            <a:prstGeom prst="rect">
              <a:avLst/>
            </a:prstGeom>
          </p:spPr>
        </p:pic>
        <p:pic>
          <p:nvPicPr>
            <p:cNvPr id="24" name="Imagen 23">
              <a:extLst>
                <a:ext uri="{FF2B5EF4-FFF2-40B4-BE49-F238E27FC236}">
                  <a16:creationId xmlns:a16="http://schemas.microsoft.com/office/drawing/2014/main" id="{A6D144D2-BEA9-47EC-8454-533E97A9F5FE}"/>
                </a:ext>
              </a:extLst>
            </p:cNvPr>
            <p:cNvPicPr>
              <a:picLocks noChangeAspect="1"/>
            </p:cNvPicPr>
            <p:nvPr userDrawn="1"/>
          </p:nvPicPr>
          <p:blipFill>
            <a:blip r:embed="rId2">
              <a:extLst>
                <a:ext uri="{28A0092B-C50C-407E-A947-70E740481C1C}">
                  <a14:useLocalDpi xmlns:a14="http://schemas.microsoft.com/office/drawing/2010/main" val="0"/>
                </a:ext>
              </a:extLst>
            </a:blip>
            <a:stretch/>
          </p:blipFill>
          <p:spPr>
            <a:xfrm flipV="1">
              <a:off x="-94481" y="207820"/>
              <a:ext cx="14346822" cy="756000"/>
            </a:xfrm>
            <a:prstGeom prst="rect">
              <a:avLst/>
            </a:prstGeom>
          </p:spPr>
        </p:pic>
        <p:pic>
          <p:nvPicPr>
            <p:cNvPr id="25" name="Imagen 24">
              <a:extLst>
                <a:ext uri="{FF2B5EF4-FFF2-40B4-BE49-F238E27FC236}">
                  <a16:creationId xmlns:a16="http://schemas.microsoft.com/office/drawing/2014/main" id="{098A7D91-2148-40D2-898E-A22BBBD03103}"/>
                </a:ext>
              </a:extLst>
            </p:cNvPr>
            <p:cNvPicPr>
              <a:picLocks noChangeAspect="1"/>
            </p:cNvPicPr>
            <p:nvPr userDrawn="1"/>
          </p:nvPicPr>
          <p:blipFill>
            <a:blip r:embed="rId2">
              <a:extLst>
                <a:ext uri="{28A0092B-C50C-407E-A947-70E740481C1C}">
                  <a14:useLocalDpi xmlns:a14="http://schemas.microsoft.com/office/drawing/2010/main" val="0"/>
                </a:ext>
              </a:extLst>
            </a:blip>
            <a:stretch/>
          </p:blipFill>
          <p:spPr>
            <a:xfrm flipV="1">
              <a:off x="28421851" y="207820"/>
              <a:ext cx="14346822" cy="756000"/>
            </a:xfrm>
            <a:prstGeom prst="rect">
              <a:avLst/>
            </a:prstGeom>
          </p:spPr>
        </p:pic>
      </p:grpSp>
      <p:sp>
        <p:nvSpPr>
          <p:cNvPr id="2" name="Title 1"/>
          <p:cNvSpPr>
            <a:spLocks noGrp="1"/>
          </p:cNvSpPr>
          <p:nvPr>
            <p:ph type="ctrTitle"/>
          </p:nvPr>
        </p:nvSpPr>
        <p:spPr>
          <a:xfrm>
            <a:off x="13810848" y="1551007"/>
            <a:ext cx="15443805" cy="3044547"/>
          </a:xfrm>
          <a:prstGeom prst="rect">
            <a:avLst/>
          </a:prstGeom>
        </p:spPr>
        <p:txBody>
          <a:bodyPr wrap="square" lIns="0" tIns="0" rIns="0" bIns="0" anchor="ctr" anchorCtr="0">
            <a:normAutofit/>
          </a:bodyPr>
          <a:lstStyle>
            <a:lvl1pPr algn="r">
              <a:defRPr sz="6500">
                <a:solidFill>
                  <a:srgbClr val="008ECD"/>
                </a:solidFill>
                <a:latin typeface="Montserrat" panose="02000505000000020004" pitchFamily="2" charset="0"/>
              </a:defRPr>
            </a:lvl1pPr>
          </a:lstStyle>
          <a:p>
            <a:endParaRPr lang="en-US" dirty="0"/>
          </a:p>
        </p:txBody>
      </p:sp>
      <p:sp>
        <p:nvSpPr>
          <p:cNvPr id="3" name="Subtitle 2"/>
          <p:cNvSpPr>
            <a:spLocks noGrp="1"/>
          </p:cNvSpPr>
          <p:nvPr>
            <p:ph type="subTitle" idx="1"/>
          </p:nvPr>
        </p:nvSpPr>
        <p:spPr>
          <a:xfrm>
            <a:off x="13810848" y="4824405"/>
            <a:ext cx="15443805" cy="1447229"/>
          </a:xfrm>
          <a:prstGeom prst="rect">
            <a:avLst/>
          </a:prstGeom>
        </p:spPr>
        <p:txBody>
          <a:bodyPr/>
          <a:lstStyle>
            <a:lvl1pPr marL="0" indent="0" algn="r">
              <a:buNone/>
              <a:defRPr sz="4400">
                <a:solidFill>
                  <a:srgbClr val="6371C1"/>
                </a:solidFill>
                <a:latin typeface="Montserrat" panose="02000505000000020004" pitchFamily="2" charset="0"/>
              </a:defRPr>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es-ES" dirty="0"/>
              <a:t>Haga clic para modificar el estilo de subtítulo del patrón</a:t>
            </a:r>
            <a:endParaRPr lang="en-US" dirty="0"/>
          </a:p>
        </p:txBody>
      </p:sp>
      <p:sp>
        <p:nvSpPr>
          <p:cNvPr id="10" name="Rectángulo 9">
            <a:extLst>
              <a:ext uri="{FF2B5EF4-FFF2-40B4-BE49-F238E27FC236}">
                <a16:creationId xmlns:a16="http://schemas.microsoft.com/office/drawing/2014/main" id="{838283B5-82CF-4923-9E1B-5BC7C7413BBB}"/>
              </a:ext>
            </a:extLst>
          </p:cNvPr>
          <p:cNvSpPr/>
          <p:nvPr userDrawn="1"/>
        </p:nvSpPr>
        <p:spPr>
          <a:xfrm>
            <a:off x="1" y="40916353"/>
            <a:ext cx="30275213" cy="1873142"/>
          </a:xfrm>
          <a:prstGeom prst="rect">
            <a:avLst/>
          </a:prstGeom>
          <a:solidFill>
            <a:srgbClr val="AAAA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676" tIns="32338" rIns="64676" bIns="32338" numCol="1" spcCol="0" rtlCol="0" fromWordArt="0" anchor="ctr" anchorCtr="0" forceAA="0" compatLnSpc="1">
            <a:prstTxWarp prst="textNoShape">
              <a:avLst/>
            </a:prstTxWarp>
            <a:noAutofit/>
          </a:bodyPr>
          <a:lstStyle/>
          <a:p>
            <a:pPr algn="ctr"/>
            <a:endParaRPr lang="es-ES" sz="1400" dirty="0"/>
          </a:p>
        </p:txBody>
      </p:sp>
      <p:sp>
        <p:nvSpPr>
          <p:cNvPr id="14" name="Rectángulo 13">
            <a:extLst>
              <a:ext uri="{FF2B5EF4-FFF2-40B4-BE49-F238E27FC236}">
                <a16:creationId xmlns:a16="http://schemas.microsoft.com/office/drawing/2014/main" id="{CEEDD753-0284-4536-B8DE-5C622ACDF84C}"/>
              </a:ext>
            </a:extLst>
          </p:cNvPr>
          <p:cNvSpPr/>
          <p:nvPr userDrawn="1"/>
        </p:nvSpPr>
        <p:spPr>
          <a:xfrm rot="10800000">
            <a:off x="1" y="2963"/>
            <a:ext cx="30275213" cy="152693"/>
          </a:xfrm>
          <a:prstGeom prst="rect">
            <a:avLst/>
          </a:prstGeom>
          <a:solidFill>
            <a:srgbClr val="AAAA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676" tIns="32338" rIns="64676" bIns="32338" numCol="1" spcCol="0" rtlCol="0" fromWordArt="0" anchor="ctr" anchorCtr="0" forceAA="0" compatLnSpc="1">
            <a:prstTxWarp prst="textNoShape">
              <a:avLst/>
            </a:prstTxWarp>
            <a:noAutofit/>
          </a:bodyPr>
          <a:lstStyle/>
          <a:p>
            <a:pPr algn="ctr"/>
            <a:endParaRPr lang="es-ES" sz="1273" dirty="0"/>
          </a:p>
        </p:txBody>
      </p:sp>
      <p:pic>
        <p:nvPicPr>
          <p:cNvPr id="15" name="Imagen 14">
            <a:extLst>
              <a:ext uri="{FF2B5EF4-FFF2-40B4-BE49-F238E27FC236}">
                <a16:creationId xmlns:a16="http://schemas.microsoft.com/office/drawing/2014/main" id="{BF892329-F9C3-4452-A269-7B6D0EA8ABB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8516" y="2328877"/>
            <a:ext cx="11607986" cy="2444990"/>
          </a:xfrm>
          <a:prstGeom prst="rect">
            <a:avLst/>
          </a:prstGeom>
        </p:spPr>
      </p:pic>
      <p:pic>
        <p:nvPicPr>
          <p:cNvPr id="16" name="Imagen 15">
            <a:extLst>
              <a:ext uri="{FF2B5EF4-FFF2-40B4-BE49-F238E27FC236}">
                <a16:creationId xmlns:a16="http://schemas.microsoft.com/office/drawing/2014/main" id="{F4E7C910-980A-4473-9A00-DCD0047D7F5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09775" y="41736570"/>
            <a:ext cx="420138" cy="559874"/>
          </a:xfrm>
          <a:prstGeom prst="rect">
            <a:avLst/>
          </a:prstGeom>
        </p:spPr>
      </p:pic>
      <p:sp>
        <p:nvSpPr>
          <p:cNvPr id="17" name="CuadroTexto 16">
            <a:extLst>
              <a:ext uri="{FF2B5EF4-FFF2-40B4-BE49-F238E27FC236}">
                <a16:creationId xmlns:a16="http://schemas.microsoft.com/office/drawing/2014/main" id="{0EAC167B-807F-4C0F-A674-00D3AF2141C1}"/>
              </a:ext>
            </a:extLst>
          </p:cNvPr>
          <p:cNvSpPr txBox="1"/>
          <p:nvPr userDrawn="1"/>
        </p:nvSpPr>
        <p:spPr>
          <a:xfrm>
            <a:off x="1545218" y="41713270"/>
            <a:ext cx="7010136" cy="606320"/>
          </a:xfrm>
          <a:prstGeom prst="rect">
            <a:avLst/>
          </a:prstGeom>
          <a:noFill/>
        </p:spPr>
        <p:txBody>
          <a:bodyPr wrap="square" lIns="0" tIns="0" rIns="0" bIns="0" rtlCol="0" anchor="ctr" anchorCtr="0">
            <a:spAutoFit/>
          </a:bodyPr>
          <a:lstStyle/>
          <a:p>
            <a:pPr>
              <a:lnSpc>
                <a:spcPct val="110000"/>
              </a:lnSpc>
            </a:pPr>
            <a:r>
              <a:rPr lang="en-US" sz="1200" dirty="0">
                <a:solidFill>
                  <a:schemeClr val="bg1"/>
                </a:solidFill>
                <a:latin typeface="Lato" panose="020F0502020204030203" pitchFamily="34" charset="0"/>
              </a:rPr>
              <a:t>The MEEP project has received funding from the European High-Performance Computing Joint Undertaking (JU) under grant agreement No 946002. The JU receives support from the European Union’s Horizon 2020 research and innovation </a:t>
            </a:r>
            <a:r>
              <a:rPr lang="en-US" sz="1200" dirty="0" err="1">
                <a:solidFill>
                  <a:schemeClr val="bg1"/>
                </a:solidFill>
                <a:latin typeface="Lato" panose="020F0502020204030203" pitchFamily="34" charset="0"/>
              </a:rPr>
              <a:t>programme</a:t>
            </a:r>
            <a:r>
              <a:rPr lang="en-US" sz="1200" dirty="0">
                <a:solidFill>
                  <a:schemeClr val="bg1"/>
                </a:solidFill>
                <a:latin typeface="Lato" panose="020F0502020204030203" pitchFamily="34" charset="0"/>
              </a:rPr>
              <a:t> and Spain, Croatia, Turkey.</a:t>
            </a:r>
            <a:endParaRPr lang="es-ES" sz="1200" dirty="0">
              <a:solidFill>
                <a:schemeClr val="bg1"/>
              </a:solidFill>
              <a:latin typeface="Lato" panose="020F0502020204030203" pitchFamily="34" charset="0"/>
            </a:endParaRPr>
          </a:p>
        </p:txBody>
      </p:sp>
      <p:cxnSp>
        <p:nvCxnSpPr>
          <p:cNvPr id="18" name="Conector recto 17">
            <a:extLst>
              <a:ext uri="{FF2B5EF4-FFF2-40B4-BE49-F238E27FC236}">
                <a16:creationId xmlns:a16="http://schemas.microsoft.com/office/drawing/2014/main" id="{4B95018B-42E3-43E8-965C-25097D005D51}"/>
              </a:ext>
            </a:extLst>
          </p:cNvPr>
          <p:cNvCxnSpPr>
            <a:cxnSpLocks/>
          </p:cNvCxnSpPr>
          <p:nvPr userDrawn="1"/>
        </p:nvCxnSpPr>
        <p:spPr>
          <a:xfrm>
            <a:off x="1018516" y="6617847"/>
            <a:ext cx="28236138" cy="0"/>
          </a:xfrm>
          <a:prstGeom prst="line">
            <a:avLst/>
          </a:prstGeom>
          <a:ln w="38100" cap="rnd">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807095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30246250"/>
      </p:ext>
    </p:extLst>
  </p:cSld>
  <p:clrMap bg1="lt1" tx1="dk1" bg2="lt2" tx2="dk2" accent1="accent1" accent2="accent2" accent3="accent3" accent4="accent4" accent5="accent5" accent6="accent6" hlink="hlink" folHlink="folHlink"/>
  <p:sldLayoutIdLst>
    <p:sldLayoutId id="2147483663" r:id="rId1"/>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jp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2000">
              <a:schemeClr val="accent1">
                <a:lumMod val="5000"/>
                <a:lumOff val="95000"/>
              </a:schemeClr>
            </a:gs>
            <a:gs pos="46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6AC8B093-DD70-BA68-A7D3-61601120A8D2}"/>
              </a:ext>
            </a:extLst>
          </p:cNvPr>
          <p:cNvSpPr/>
          <p:nvPr/>
        </p:nvSpPr>
        <p:spPr>
          <a:xfrm>
            <a:off x="15471215" y="34047765"/>
            <a:ext cx="13737028" cy="4651021"/>
          </a:xfrm>
          <a:prstGeom prst="rect">
            <a:avLst/>
          </a:prstGeom>
          <a:solidFill>
            <a:schemeClr val="bg1"/>
          </a:solidFill>
          <a:ln w="38100">
            <a:solidFill>
              <a:srgbClr val="6371C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EE42D4C9-3582-12FB-45F0-41A48FA96A3C}"/>
              </a:ext>
            </a:extLst>
          </p:cNvPr>
          <p:cNvSpPr/>
          <p:nvPr/>
        </p:nvSpPr>
        <p:spPr>
          <a:xfrm>
            <a:off x="15462812" y="25186641"/>
            <a:ext cx="13737028" cy="8031608"/>
          </a:xfrm>
          <a:prstGeom prst="rect">
            <a:avLst/>
          </a:prstGeom>
          <a:solidFill>
            <a:schemeClr val="bg1"/>
          </a:solidFill>
          <a:ln w="38100">
            <a:solidFill>
              <a:srgbClr val="6371C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1" name="Rectangle 40"/>
          <p:cNvSpPr/>
          <p:nvPr/>
        </p:nvSpPr>
        <p:spPr>
          <a:xfrm>
            <a:off x="1084341" y="13730853"/>
            <a:ext cx="13705354" cy="26592289"/>
          </a:xfrm>
          <a:prstGeom prst="rect">
            <a:avLst/>
          </a:prstGeom>
          <a:solidFill>
            <a:schemeClr val="bg1"/>
          </a:solidFill>
          <a:ln w="38100">
            <a:solidFill>
              <a:srgbClr val="6371C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7" name="CuadroTexto 8">
            <a:extLst>
              <a:ext uri="{FF2B5EF4-FFF2-40B4-BE49-F238E27FC236}">
                <a16:creationId xmlns:a16="http://schemas.microsoft.com/office/drawing/2014/main" id="{22E48640-BB66-449C-BDC1-FD9656598DB2}"/>
              </a:ext>
            </a:extLst>
          </p:cNvPr>
          <p:cNvSpPr txBox="1"/>
          <p:nvPr/>
        </p:nvSpPr>
        <p:spPr>
          <a:xfrm>
            <a:off x="1346668" y="14020712"/>
            <a:ext cx="12988529" cy="8007961"/>
          </a:xfrm>
          <a:prstGeom prst="rect">
            <a:avLst/>
          </a:prstGeom>
          <a:noFill/>
        </p:spPr>
        <p:txBody>
          <a:bodyPr wrap="square" rtlCol="0">
            <a:spAutoFit/>
          </a:bodyPr>
          <a:lstStyle/>
          <a:p>
            <a:pPr algn="just">
              <a:lnSpc>
                <a:spcPct val="120000"/>
              </a:lnSpc>
              <a:spcAft>
                <a:spcPts val="600"/>
              </a:spcAft>
            </a:pPr>
            <a:r>
              <a:rPr lang="en-GB" sz="3200" dirty="0"/>
              <a:t>To reduce the overhead and increase the reusability of verification components across the stack, this work presents a new configurable UVM environment suitable to verify two different systolic array accelerators by configuring a set of parameters.</a:t>
            </a:r>
            <a:endParaRPr lang="en-US" sz="3200" dirty="0"/>
          </a:p>
          <a:p>
            <a:pPr algn="just">
              <a:lnSpc>
                <a:spcPct val="120000"/>
              </a:lnSpc>
              <a:spcAft>
                <a:spcPts val="600"/>
              </a:spcAft>
            </a:pPr>
            <a:endParaRPr lang="es-ES" sz="1000" dirty="0"/>
          </a:p>
          <a:p>
            <a:pPr algn="just">
              <a:lnSpc>
                <a:spcPct val="120000"/>
              </a:lnSpc>
              <a:spcAft>
                <a:spcPts val="600"/>
              </a:spcAft>
            </a:pPr>
            <a:endParaRPr lang="es-ES" sz="1000" dirty="0"/>
          </a:p>
          <a:p>
            <a:pPr algn="just">
              <a:lnSpc>
                <a:spcPct val="120000"/>
              </a:lnSpc>
              <a:spcAft>
                <a:spcPts val="600"/>
              </a:spcAft>
            </a:pPr>
            <a:endParaRPr lang="es-ES" sz="1000" dirty="0"/>
          </a:p>
          <a:p>
            <a:pPr algn="just">
              <a:lnSpc>
                <a:spcPct val="120000"/>
              </a:lnSpc>
              <a:spcAft>
                <a:spcPts val="600"/>
              </a:spcAft>
            </a:pPr>
            <a:endParaRPr lang="es-ES" sz="1000" dirty="0"/>
          </a:p>
          <a:p>
            <a:pPr algn="just">
              <a:lnSpc>
                <a:spcPct val="120000"/>
              </a:lnSpc>
              <a:spcAft>
                <a:spcPts val="600"/>
              </a:spcAft>
            </a:pPr>
            <a:endParaRPr lang="es-ES" sz="1000" dirty="0"/>
          </a:p>
          <a:p>
            <a:pPr algn="just">
              <a:lnSpc>
                <a:spcPct val="120000"/>
              </a:lnSpc>
              <a:spcAft>
                <a:spcPts val="600"/>
              </a:spcAft>
            </a:pPr>
            <a:endParaRPr lang="es-ES" sz="1000" dirty="0"/>
          </a:p>
          <a:p>
            <a:pPr algn="just">
              <a:lnSpc>
                <a:spcPct val="120000"/>
              </a:lnSpc>
              <a:spcAft>
                <a:spcPts val="600"/>
              </a:spcAft>
            </a:pPr>
            <a:endParaRPr lang="es-ES" sz="1000" dirty="0"/>
          </a:p>
          <a:p>
            <a:pPr algn="just">
              <a:lnSpc>
                <a:spcPct val="120000"/>
              </a:lnSpc>
              <a:spcAft>
                <a:spcPts val="600"/>
              </a:spcAft>
            </a:pPr>
            <a:endParaRPr lang="es-ES" sz="1000" dirty="0"/>
          </a:p>
          <a:p>
            <a:pPr algn="just">
              <a:lnSpc>
                <a:spcPct val="120000"/>
              </a:lnSpc>
              <a:spcAft>
                <a:spcPts val="600"/>
              </a:spcAft>
            </a:pPr>
            <a:endParaRPr lang="es-ES" sz="1000" dirty="0"/>
          </a:p>
          <a:p>
            <a:pPr algn="just">
              <a:lnSpc>
                <a:spcPct val="120000"/>
              </a:lnSpc>
              <a:spcAft>
                <a:spcPts val="600"/>
              </a:spcAft>
            </a:pPr>
            <a:endParaRPr lang="es-ES" sz="1000" dirty="0"/>
          </a:p>
          <a:p>
            <a:pPr algn="just">
              <a:lnSpc>
                <a:spcPct val="120000"/>
              </a:lnSpc>
              <a:spcAft>
                <a:spcPts val="600"/>
              </a:spcAft>
            </a:pPr>
            <a:endParaRPr lang="es-ES" sz="1000" dirty="0"/>
          </a:p>
          <a:p>
            <a:pPr algn="just">
              <a:lnSpc>
                <a:spcPct val="120000"/>
              </a:lnSpc>
              <a:spcAft>
                <a:spcPts val="600"/>
              </a:spcAft>
            </a:pPr>
            <a:endParaRPr lang="es-ES" sz="1000" dirty="0"/>
          </a:p>
          <a:p>
            <a:pPr algn="just">
              <a:lnSpc>
                <a:spcPct val="120000"/>
              </a:lnSpc>
              <a:spcAft>
                <a:spcPts val="600"/>
              </a:spcAft>
            </a:pPr>
            <a:endParaRPr lang="es-ES" sz="1000" dirty="0"/>
          </a:p>
          <a:p>
            <a:pPr algn="just">
              <a:lnSpc>
                <a:spcPct val="120000"/>
              </a:lnSpc>
              <a:spcAft>
                <a:spcPts val="600"/>
              </a:spcAft>
            </a:pPr>
            <a:endParaRPr lang="es-ES" sz="1000" dirty="0"/>
          </a:p>
          <a:p>
            <a:pPr algn="just">
              <a:lnSpc>
                <a:spcPct val="120000"/>
              </a:lnSpc>
              <a:spcAft>
                <a:spcPts val="600"/>
              </a:spcAft>
            </a:pPr>
            <a:endParaRPr lang="es-ES" sz="1000" dirty="0"/>
          </a:p>
          <a:p>
            <a:pPr algn="just">
              <a:lnSpc>
                <a:spcPct val="120000"/>
              </a:lnSpc>
              <a:spcAft>
                <a:spcPts val="600"/>
              </a:spcAft>
            </a:pPr>
            <a:endParaRPr lang="es-ES" sz="1000" dirty="0"/>
          </a:p>
          <a:p>
            <a:pPr algn="just">
              <a:lnSpc>
                <a:spcPct val="120000"/>
              </a:lnSpc>
              <a:spcAft>
                <a:spcPts val="600"/>
              </a:spcAft>
            </a:pPr>
            <a:endParaRPr lang="es-ES" sz="1000" dirty="0"/>
          </a:p>
          <a:p>
            <a:pPr algn="just">
              <a:lnSpc>
                <a:spcPct val="120000"/>
              </a:lnSpc>
              <a:spcAft>
                <a:spcPts val="600"/>
              </a:spcAft>
            </a:pPr>
            <a:endParaRPr lang="es-ES" sz="1000" dirty="0"/>
          </a:p>
          <a:p>
            <a:pPr algn="just">
              <a:lnSpc>
                <a:spcPct val="120000"/>
              </a:lnSpc>
              <a:spcAft>
                <a:spcPts val="600"/>
              </a:spcAft>
            </a:pPr>
            <a:endParaRPr lang="es-ES" sz="1000" dirty="0"/>
          </a:p>
          <a:p>
            <a:pPr algn="just">
              <a:lnSpc>
                <a:spcPct val="120000"/>
              </a:lnSpc>
              <a:spcAft>
                <a:spcPts val="600"/>
              </a:spcAft>
            </a:pPr>
            <a:endParaRPr lang="es-ES" sz="1000" dirty="0"/>
          </a:p>
          <a:p>
            <a:pPr algn="just">
              <a:lnSpc>
                <a:spcPct val="120000"/>
              </a:lnSpc>
              <a:spcAft>
                <a:spcPts val="600"/>
              </a:spcAft>
            </a:pPr>
            <a:endParaRPr lang="es-ES" sz="1000" dirty="0"/>
          </a:p>
        </p:txBody>
      </p:sp>
      <p:sp>
        <p:nvSpPr>
          <p:cNvPr id="101" name="Rectangle 100"/>
          <p:cNvSpPr/>
          <p:nvPr/>
        </p:nvSpPr>
        <p:spPr>
          <a:xfrm>
            <a:off x="1094789" y="7663813"/>
            <a:ext cx="13705354" cy="4955263"/>
          </a:xfrm>
          <a:prstGeom prst="rect">
            <a:avLst/>
          </a:prstGeom>
          <a:solidFill>
            <a:schemeClr val="bg1"/>
          </a:solidFill>
          <a:ln w="38100">
            <a:solidFill>
              <a:srgbClr val="6371C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ítulo 1">
            <a:extLst>
              <a:ext uri="{FF2B5EF4-FFF2-40B4-BE49-F238E27FC236}">
                <a16:creationId xmlns:a16="http://schemas.microsoft.com/office/drawing/2014/main" id="{157CFF65-770F-41EC-88BF-D3BB64F8AA52}"/>
              </a:ext>
            </a:extLst>
          </p:cNvPr>
          <p:cNvSpPr>
            <a:spLocks noGrp="1"/>
          </p:cNvSpPr>
          <p:nvPr>
            <p:ph type="ctrTitle"/>
          </p:nvPr>
        </p:nvSpPr>
        <p:spPr>
          <a:xfrm>
            <a:off x="13633797" y="2559847"/>
            <a:ext cx="16211203" cy="2205209"/>
          </a:xfrm>
        </p:spPr>
        <p:txBody>
          <a:bodyPr>
            <a:normAutofit fontScale="90000"/>
          </a:bodyPr>
          <a:lstStyle/>
          <a:p>
            <a:pPr algn="ctr"/>
            <a:r>
              <a:rPr lang="en-GB" b="1" dirty="0"/>
              <a:t>An Interchangeable UVM Environment for Verifying Multiple Systolic Arrays</a:t>
            </a:r>
            <a:endParaRPr lang="es-ES" sz="7000" dirty="0"/>
          </a:p>
        </p:txBody>
      </p:sp>
      <p:sp>
        <p:nvSpPr>
          <p:cNvPr id="9" name="CuadroTexto 8">
            <a:extLst>
              <a:ext uri="{FF2B5EF4-FFF2-40B4-BE49-F238E27FC236}">
                <a16:creationId xmlns:a16="http://schemas.microsoft.com/office/drawing/2014/main" id="{22E48640-BB66-449C-BDC1-FD9656598DB2}"/>
              </a:ext>
            </a:extLst>
          </p:cNvPr>
          <p:cNvSpPr txBox="1"/>
          <p:nvPr/>
        </p:nvSpPr>
        <p:spPr>
          <a:xfrm>
            <a:off x="1355174" y="7793021"/>
            <a:ext cx="13229505" cy="4759444"/>
          </a:xfrm>
          <a:prstGeom prst="rect">
            <a:avLst/>
          </a:prstGeom>
          <a:noFill/>
        </p:spPr>
        <p:txBody>
          <a:bodyPr wrap="square" rtlCol="0">
            <a:spAutoFit/>
          </a:bodyPr>
          <a:lstStyle/>
          <a:p>
            <a:pPr marL="342900" indent="-342900" algn="just">
              <a:lnSpc>
                <a:spcPct val="120000"/>
              </a:lnSpc>
              <a:buFont typeface="Arial" panose="020B0604020202020204" pitchFamily="34" charset="0"/>
              <a:buChar char="•"/>
            </a:pPr>
            <a:r>
              <a:rPr lang="en-GB" sz="3200" dirty="0"/>
              <a:t>To verify multiple accelerators using the same UVM environment.</a:t>
            </a:r>
          </a:p>
          <a:p>
            <a:pPr marL="342900" indent="-342900" algn="just">
              <a:lnSpc>
                <a:spcPct val="120000"/>
              </a:lnSpc>
              <a:buFont typeface="Arial" panose="020B0604020202020204" pitchFamily="34" charset="0"/>
              <a:buChar char="•"/>
            </a:pPr>
            <a:r>
              <a:rPr lang="en-GB" sz="3200" dirty="0"/>
              <a:t>Developed a configurable and extensible UVM environment for the verification of two systolic arrays (SA-HEVC and SA-NN). </a:t>
            </a:r>
          </a:p>
          <a:p>
            <a:pPr marL="342900" indent="-342900" algn="just">
              <a:lnSpc>
                <a:spcPct val="120000"/>
              </a:lnSpc>
              <a:buFont typeface="Arial" panose="020B0604020202020204" pitchFamily="34" charset="0"/>
              <a:buChar char="•"/>
            </a:pPr>
            <a:r>
              <a:rPr lang="en-GB" sz="3200" dirty="0"/>
              <a:t>Developed a customized reference model for two accelerators.</a:t>
            </a:r>
          </a:p>
          <a:p>
            <a:pPr marL="342900" indent="-342900">
              <a:lnSpc>
                <a:spcPct val="120000"/>
              </a:lnSpc>
              <a:buFont typeface="Arial" panose="020B0604020202020204" pitchFamily="34" charset="0"/>
              <a:buChar char="•"/>
            </a:pPr>
            <a:r>
              <a:rPr lang="en-GB" sz="3200" dirty="0"/>
              <a:t>Added support of custom extension (</a:t>
            </a:r>
            <a:r>
              <a:rPr lang="en-GB" sz="3200" dirty="0" err="1"/>
              <a:t>Xmeepsa</a:t>
            </a:r>
            <a:r>
              <a:rPr lang="en-GB" sz="3200" dirty="0"/>
              <a:t>) [1] to Spike simulator for co-simulation.</a:t>
            </a:r>
          </a:p>
          <a:p>
            <a:pPr marL="342900" indent="-342900">
              <a:lnSpc>
                <a:spcPct val="120000"/>
              </a:lnSpc>
              <a:buFont typeface="Arial" panose="020B0604020202020204" pitchFamily="34" charset="0"/>
              <a:buChar char="•"/>
            </a:pPr>
            <a:r>
              <a:rPr lang="en-GB" sz="3200" dirty="0"/>
              <a:t>Generated constraint randomized instructions based on RISC-V custom extension (</a:t>
            </a:r>
            <a:r>
              <a:rPr lang="en-GB" sz="3200" dirty="0" err="1"/>
              <a:t>Xmeepsa</a:t>
            </a:r>
            <a:r>
              <a:rPr lang="en-GB" sz="3200" dirty="0"/>
              <a:t>) [1] for coverage analysis.</a:t>
            </a:r>
          </a:p>
        </p:txBody>
      </p:sp>
      <p:sp>
        <p:nvSpPr>
          <p:cNvPr id="29" name="Rectángulo 28">
            <a:extLst>
              <a:ext uri="{FF2B5EF4-FFF2-40B4-BE49-F238E27FC236}">
                <a16:creationId xmlns:a16="http://schemas.microsoft.com/office/drawing/2014/main" id="{7592171D-E1CB-467B-8AD5-4402F680D833}"/>
              </a:ext>
            </a:extLst>
          </p:cNvPr>
          <p:cNvSpPr/>
          <p:nvPr/>
        </p:nvSpPr>
        <p:spPr>
          <a:xfrm>
            <a:off x="15499938" y="24279579"/>
            <a:ext cx="13689770" cy="91227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solidFill>
                  <a:prstClr val="white"/>
                </a:solidFill>
                <a:latin typeface="Montserrat" panose="02000505000000020004" pitchFamily="2" charset="0"/>
              </a:rPr>
              <a:t>Coverage</a:t>
            </a:r>
          </a:p>
        </p:txBody>
      </p:sp>
      <p:sp>
        <p:nvSpPr>
          <p:cNvPr id="32" name="Rectángulo 28">
            <a:extLst>
              <a:ext uri="{FF2B5EF4-FFF2-40B4-BE49-F238E27FC236}">
                <a16:creationId xmlns:a16="http://schemas.microsoft.com/office/drawing/2014/main" id="{7592171D-E1CB-467B-8AD5-4402F680D833}"/>
              </a:ext>
            </a:extLst>
          </p:cNvPr>
          <p:cNvSpPr/>
          <p:nvPr/>
        </p:nvSpPr>
        <p:spPr>
          <a:xfrm>
            <a:off x="15475228" y="6735331"/>
            <a:ext cx="13658130" cy="1049007"/>
          </a:xfrm>
          <a:prstGeom prst="rect">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solidFill>
                  <a:prstClr val="white"/>
                </a:solidFill>
                <a:latin typeface="Montserrat" panose="02000505000000020004" pitchFamily="2" charset="0"/>
              </a:rPr>
              <a:t>Reconfigurable Reference Model</a:t>
            </a:r>
          </a:p>
        </p:txBody>
      </p:sp>
      <p:sp>
        <p:nvSpPr>
          <p:cNvPr id="22" name="Rectangle 21"/>
          <p:cNvSpPr/>
          <p:nvPr/>
        </p:nvSpPr>
        <p:spPr>
          <a:xfrm>
            <a:off x="1037652" y="6123282"/>
            <a:ext cx="3884525" cy="954107"/>
          </a:xfrm>
          <a:prstGeom prst="rect">
            <a:avLst/>
          </a:prstGeom>
        </p:spPr>
        <p:txBody>
          <a:bodyPr wrap="none">
            <a:spAutoFit/>
          </a:bodyPr>
          <a:lstStyle/>
          <a:p>
            <a:r>
              <a:rPr lang="en-US" sz="2800" dirty="0">
                <a:solidFill>
                  <a:schemeClr val="accent1"/>
                </a:solidFill>
              </a:rPr>
              <a:t>https://meep-project.eu/</a:t>
            </a:r>
          </a:p>
          <a:p>
            <a:endParaRPr lang="en-US" sz="2800" dirty="0">
              <a:solidFill>
                <a:schemeClr val="accent1"/>
              </a:solidFill>
            </a:endParaRPr>
          </a:p>
        </p:txBody>
      </p:sp>
      <p:sp>
        <p:nvSpPr>
          <p:cNvPr id="102" name="Rectangle 101"/>
          <p:cNvSpPr/>
          <p:nvPr/>
        </p:nvSpPr>
        <p:spPr>
          <a:xfrm>
            <a:off x="15475228" y="7781180"/>
            <a:ext cx="13658130" cy="16493186"/>
          </a:xfrm>
          <a:prstGeom prst="rect">
            <a:avLst/>
          </a:prstGeom>
          <a:solidFill>
            <a:schemeClr val="bg1"/>
          </a:solidFill>
          <a:ln w="38100">
            <a:solidFill>
              <a:srgbClr val="6371C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96" name="TextBox 95"/>
          <p:cNvSpPr txBox="1"/>
          <p:nvPr/>
        </p:nvSpPr>
        <p:spPr>
          <a:xfrm>
            <a:off x="15458977" y="4352424"/>
            <a:ext cx="14816236" cy="4144724"/>
          </a:xfrm>
          <a:prstGeom prst="rect">
            <a:avLst/>
          </a:prstGeom>
          <a:noFill/>
        </p:spPr>
        <p:txBody>
          <a:bodyPr wrap="square" rtlCol="0">
            <a:spAutoFit/>
          </a:bodyPr>
          <a:lstStyle/>
          <a:p>
            <a:pPr>
              <a:spcBef>
                <a:spcPts val="500"/>
              </a:spcBef>
            </a:pPr>
            <a:r>
              <a:rPr lang="en-US" sz="2400" dirty="0">
                <a:solidFill>
                  <a:schemeClr val="bg1">
                    <a:lumMod val="50000"/>
                  </a:schemeClr>
                </a:solidFill>
              </a:rPr>
              <a:t>Junaid Ahmed</a:t>
            </a:r>
            <a:r>
              <a:rPr lang="en-US" sz="2400" baseline="30000" dirty="0">
                <a:solidFill>
                  <a:schemeClr val="bg1">
                    <a:lumMod val="50000"/>
                  </a:schemeClr>
                </a:solidFill>
              </a:rPr>
              <a:t>1*</a:t>
            </a:r>
            <a:r>
              <a:rPr lang="en-US" sz="2400" dirty="0">
                <a:solidFill>
                  <a:schemeClr val="bg1">
                    <a:lumMod val="50000"/>
                  </a:schemeClr>
                </a:solidFill>
              </a:rPr>
              <a:t>, Oscar Palomar</a:t>
            </a:r>
            <a:r>
              <a:rPr lang="en-US" sz="2400" baseline="30000" dirty="0">
                <a:solidFill>
                  <a:schemeClr val="bg1">
                    <a:lumMod val="50000"/>
                  </a:schemeClr>
                </a:solidFill>
              </a:rPr>
              <a:t>1</a:t>
            </a:r>
            <a:r>
              <a:rPr lang="en-US" sz="2400" dirty="0">
                <a:solidFill>
                  <a:schemeClr val="bg1">
                    <a:lumMod val="50000"/>
                  </a:schemeClr>
                </a:solidFill>
              </a:rPr>
              <a:t>, Teresa Cervero Garcia</a:t>
            </a:r>
            <a:r>
              <a:rPr lang="en-US" sz="2400" baseline="30000" dirty="0">
                <a:solidFill>
                  <a:schemeClr val="bg1">
                    <a:lumMod val="50000"/>
                  </a:schemeClr>
                </a:solidFill>
              </a:rPr>
              <a:t>1</a:t>
            </a:r>
            <a:r>
              <a:rPr lang="en-US" sz="2400" dirty="0">
                <a:solidFill>
                  <a:schemeClr val="bg1">
                    <a:lumMod val="50000"/>
                  </a:schemeClr>
                </a:solidFill>
              </a:rPr>
              <a:t>, Mehmet Alp Sarkisla</a:t>
            </a:r>
            <a:r>
              <a:rPr lang="en-US" sz="2400" baseline="30000" dirty="0">
                <a:solidFill>
                  <a:schemeClr val="bg1">
                    <a:lumMod val="50000"/>
                  </a:schemeClr>
                </a:solidFill>
              </a:rPr>
              <a:t>2</a:t>
            </a:r>
            <a:r>
              <a:rPr lang="en-US" sz="2400" dirty="0">
                <a:solidFill>
                  <a:schemeClr val="bg1">
                    <a:lumMod val="50000"/>
                  </a:schemeClr>
                </a:solidFill>
              </a:rPr>
              <a:t> and Luka Mrković</a:t>
            </a:r>
            <a:r>
              <a:rPr lang="en-US" sz="2400" baseline="30000" dirty="0">
                <a:solidFill>
                  <a:schemeClr val="bg1">
                    <a:lumMod val="50000"/>
                  </a:schemeClr>
                </a:solidFill>
              </a:rPr>
              <a:t>3</a:t>
            </a:r>
          </a:p>
          <a:p>
            <a:pPr>
              <a:spcBef>
                <a:spcPts val="500"/>
              </a:spcBef>
            </a:pPr>
            <a:r>
              <a:rPr lang="en-US" sz="2400" i="1" dirty="0">
                <a:solidFill>
                  <a:schemeClr val="bg1">
                    <a:lumMod val="50000"/>
                  </a:schemeClr>
                </a:solidFill>
              </a:rPr>
              <a:t>{</a:t>
            </a:r>
            <a:r>
              <a:rPr lang="en-US" sz="2400" i="1" dirty="0" err="1">
                <a:solidFill>
                  <a:schemeClr val="bg1">
                    <a:lumMod val="50000"/>
                  </a:schemeClr>
                </a:solidFill>
              </a:rPr>
              <a:t>junaid.ahmed</a:t>
            </a:r>
            <a:r>
              <a:rPr lang="en-US" sz="2400" i="1" dirty="0">
                <a:solidFill>
                  <a:schemeClr val="bg1">
                    <a:lumMod val="50000"/>
                  </a:schemeClr>
                </a:solidFill>
              </a:rPr>
              <a:t>, </a:t>
            </a:r>
            <a:r>
              <a:rPr lang="en-US" sz="2400" i="1" dirty="0" err="1">
                <a:solidFill>
                  <a:schemeClr val="bg1">
                    <a:lumMod val="50000"/>
                  </a:schemeClr>
                </a:solidFill>
              </a:rPr>
              <a:t>oscar.palomar</a:t>
            </a:r>
            <a:r>
              <a:rPr lang="en-US" sz="2400" i="1" dirty="0">
                <a:solidFill>
                  <a:schemeClr val="bg1">
                    <a:lumMod val="50000"/>
                  </a:schemeClr>
                </a:solidFill>
              </a:rPr>
              <a:t>, </a:t>
            </a:r>
            <a:r>
              <a:rPr lang="en-US" sz="2400" i="1" dirty="0" err="1">
                <a:solidFill>
                  <a:schemeClr val="bg1">
                    <a:lumMod val="50000"/>
                  </a:schemeClr>
                </a:solidFill>
              </a:rPr>
              <a:t>teresa.cervero</a:t>
            </a:r>
            <a:r>
              <a:rPr lang="en-US" sz="2400" i="1" dirty="0">
                <a:solidFill>
                  <a:schemeClr val="bg1">
                    <a:lumMod val="50000"/>
                  </a:schemeClr>
                </a:solidFill>
              </a:rPr>
              <a:t>}@bsc.es, Luka.Mrkovic@fer.hr, alp.sarkisla@tubitak.gov.tr </a:t>
            </a:r>
          </a:p>
          <a:p>
            <a:pPr>
              <a:spcBef>
                <a:spcPts val="500"/>
              </a:spcBef>
            </a:pPr>
            <a:r>
              <a:rPr lang="en-US" sz="2400" baseline="30000" dirty="0">
                <a:solidFill>
                  <a:schemeClr val="bg1">
                    <a:lumMod val="50000"/>
                  </a:schemeClr>
                </a:solidFill>
              </a:rPr>
              <a:t>1</a:t>
            </a:r>
            <a:r>
              <a:rPr lang="en-US" sz="2400" dirty="0">
                <a:solidFill>
                  <a:schemeClr val="bg1">
                    <a:lumMod val="50000"/>
                  </a:schemeClr>
                </a:solidFill>
              </a:rPr>
              <a:t>Barcelona Supercomputing Center (BSC), Barcelona, Spain</a:t>
            </a:r>
          </a:p>
          <a:p>
            <a:pPr>
              <a:spcBef>
                <a:spcPts val="500"/>
              </a:spcBef>
            </a:pPr>
            <a:r>
              <a:rPr lang="en-GB" sz="2400" baseline="30000" dirty="0">
                <a:solidFill>
                  <a:schemeClr val="bg1">
                    <a:lumMod val="50000"/>
                  </a:schemeClr>
                </a:solidFill>
              </a:rPr>
              <a:t>2</a:t>
            </a:r>
            <a:r>
              <a:rPr lang="en-GB" sz="2400" dirty="0">
                <a:solidFill>
                  <a:schemeClr val="bg1">
                    <a:lumMod val="50000"/>
                  </a:schemeClr>
                </a:solidFill>
              </a:rPr>
              <a:t>The Scientific and Technological Research Council of Turkey </a:t>
            </a:r>
          </a:p>
          <a:p>
            <a:pPr>
              <a:spcBef>
                <a:spcPts val="500"/>
              </a:spcBef>
            </a:pPr>
            <a:r>
              <a:rPr lang="en-GB" sz="2400" baseline="30000" dirty="0">
                <a:solidFill>
                  <a:schemeClr val="bg1">
                    <a:lumMod val="50000"/>
                  </a:schemeClr>
                </a:solidFill>
              </a:rPr>
              <a:t>3</a:t>
            </a:r>
            <a:r>
              <a:rPr lang="en-GB" sz="2400" dirty="0">
                <a:solidFill>
                  <a:schemeClr val="bg1">
                    <a:lumMod val="50000"/>
                  </a:schemeClr>
                </a:solidFill>
              </a:rPr>
              <a:t>Faculty of Electrical Engineering and Computing, University of Zagreb</a:t>
            </a:r>
          </a:p>
          <a:p>
            <a:pPr>
              <a:spcBef>
                <a:spcPts val="500"/>
              </a:spcBef>
            </a:pPr>
            <a:endParaRPr lang="en-GB" sz="3000" dirty="0">
              <a:solidFill>
                <a:schemeClr val="bg1">
                  <a:lumMod val="50000"/>
                </a:schemeClr>
              </a:solidFill>
            </a:endParaRPr>
          </a:p>
          <a:p>
            <a:pPr>
              <a:spcBef>
                <a:spcPts val="500"/>
              </a:spcBef>
            </a:pPr>
            <a:endParaRPr lang="en-US" sz="3000" dirty="0">
              <a:solidFill>
                <a:schemeClr val="bg1">
                  <a:lumMod val="50000"/>
                </a:schemeClr>
              </a:solidFill>
            </a:endParaRPr>
          </a:p>
          <a:p>
            <a:pPr>
              <a:spcBef>
                <a:spcPts val="500"/>
              </a:spcBef>
            </a:pPr>
            <a:endParaRPr lang="en-US" sz="3000" dirty="0">
              <a:solidFill>
                <a:schemeClr val="bg1">
                  <a:lumMod val="50000"/>
                </a:schemeClr>
              </a:solidFill>
            </a:endParaRPr>
          </a:p>
          <a:p>
            <a:pPr>
              <a:spcBef>
                <a:spcPts val="500"/>
              </a:spcBef>
            </a:pPr>
            <a:endParaRPr lang="en-US" sz="2000" dirty="0">
              <a:solidFill>
                <a:schemeClr val="bg1">
                  <a:lumMod val="50000"/>
                </a:schemeClr>
              </a:solidFill>
            </a:endParaRPr>
          </a:p>
        </p:txBody>
      </p:sp>
      <p:sp>
        <p:nvSpPr>
          <p:cNvPr id="176" name="TextBox 175"/>
          <p:cNvSpPr txBox="1"/>
          <p:nvPr/>
        </p:nvSpPr>
        <p:spPr>
          <a:xfrm>
            <a:off x="2373844" y="27026997"/>
            <a:ext cx="11015761" cy="523220"/>
          </a:xfrm>
          <a:prstGeom prst="rect">
            <a:avLst/>
          </a:prstGeom>
          <a:noFill/>
        </p:spPr>
        <p:txBody>
          <a:bodyPr wrap="square" rtlCol="0">
            <a:spAutoFit/>
          </a:bodyPr>
          <a:lstStyle/>
          <a:p>
            <a:pPr algn="ctr"/>
            <a:r>
              <a:rPr lang="en-US" sz="2800" dirty="0">
                <a:solidFill>
                  <a:schemeClr val="accent1"/>
                </a:solidFill>
              </a:rPr>
              <a:t>Fig 1. UVM TESTBENCH</a:t>
            </a:r>
          </a:p>
        </p:txBody>
      </p:sp>
      <p:sp>
        <p:nvSpPr>
          <p:cNvPr id="178" name="Rectángulo 28">
            <a:extLst>
              <a:ext uri="{FF2B5EF4-FFF2-40B4-BE49-F238E27FC236}">
                <a16:creationId xmlns:a16="http://schemas.microsoft.com/office/drawing/2014/main" id="{7592171D-E1CB-467B-8AD5-4402F680D833}"/>
              </a:ext>
            </a:extLst>
          </p:cNvPr>
          <p:cNvSpPr/>
          <p:nvPr/>
        </p:nvSpPr>
        <p:spPr>
          <a:xfrm>
            <a:off x="1094788" y="6751284"/>
            <a:ext cx="13705354" cy="1049007"/>
          </a:xfrm>
          <a:prstGeom prst="rect">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GB" sz="4000" dirty="0">
                <a:solidFill>
                  <a:prstClr val="white"/>
                </a:solidFill>
                <a:latin typeface="Montserrat" panose="02000505000000020004" pitchFamily="2" charset="0"/>
              </a:rPr>
              <a:t>Motivation</a:t>
            </a:r>
          </a:p>
        </p:txBody>
      </p:sp>
      <p:sp>
        <p:nvSpPr>
          <p:cNvPr id="190" name="Rectangle 189"/>
          <p:cNvSpPr/>
          <p:nvPr/>
        </p:nvSpPr>
        <p:spPr>
          <a:xfrm>
            <a:off x="22272314" y="40947519"/>
            <a:ext cx="8002899" cy="1856244"/>
          </a:xfrm>
          <a:prstGeom prst="rect">
            <a:avLst/>
          </a:prstGeom>
          <a:solidFill>
            <a:schemeClr val="bg1"/>
          </a:solidFill>
          <a:ln w="38100">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91" name="Picture 2" descr="INFORMATICS AND INFORMATION SECURITY RESEARCH CEN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86865" y="40947519"/>
            <a:ext cx="1758135" cy="1775716"/>
          </a:xfrm>
          <a:prstGeom prst="rect">
            <a:avLst/>
          </a:prstGeom>
          <a:noFill/>
          <a:extLst>
            <a:ext uri="{909E8E84-426E-40DD-AFC4-6F175D3DCCD1}">
              <a14:hiddenFill xmlns:a14="http://schemas.microsoft.com/office/drawing/2010/main">
                <a:solidFill>
                  <a:srgbClr val="FFFFFF"/>
                </a:solidFill>
              </a14:hiddenFill>
            </a:ext>
          </a:extLst>
        </p:spPr>
      </p:pic>
      <p:pic>
        <p:nvPicPr>
          <p:cNvPr id="156" name="Picture 4" descr="https://meep-project.eu/sites/default/files/content/partner/logo/logo-bsc.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37197" y="41089342"/>
            <a:ext cx="3031570" cy="1656298"/>
          </a:xfrm>
          <a:prstGeom prst="rect">
            <a:avLst/>
          </a:prstGeom>
          <a:noFill/>
          <a:extLst>
            <a:ext uri="{909E8E84-426E-40DD-AFC4-6F175D3DCCD1}">
              <a14:hiddenFill xmlns:a14="http://schemas.microsoft.com/office/drawing/2010/main">
                <a:solidFill>
                  <a:srgbClr val="FFFFFF"/>
                </a:solidFill>
              </a14:hiddenFill>
            </a:ext>
          </a:extLst>
        </p:spPr>
      </p:pic>
      <p:pic>
        <p:nvPicPr>
          <p:cNvPr id="157" name="Picture 6" descr="https://meep-project.eu/sites/default/files/content/partner/logo/logo-fer_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68767" y="41323134"/>
            <a:ext cx="2253215" cy="1287552"/>
          </a:xfrm>
          <a:prstGeom prst="rect">
            <a:avLst/>
          </a:prstGeom>
          <a:noFill/>
          <a:extLst>
            <a:ext uri="{909E8E84-426E-40DD-AFC4-6F175D3DCCD1}">
              <a14:hiddenFill xmlns:a14="http://schemas.microsoft.com/office/drawing/2010/main">
                <a:solidFill>
                  <a:srgbClr val="FFFFFF"/>
                </a:solidFill>
              </a14:hiddenFill>
            </a:ext>
          </a:extLst>
        </p:spPr>
      </p:pic>
      <p:sp>
        <p:nvSpPr>
          <p:cNvPr id="158" name="TextBox 157"/>
          <p:cNvSpPr txBox="1"/>
          <p:nvPr/>
        </p:nvSpPr>
        <p:spPr>
          <a:xfrm>
            <a:off x="22272379" y="40947519"/>
            <a:ext cx="2148152" cy="461665"/>
          </a:xfrm>
          <a:prstGeom prst="rect">
            <a:avLst/>
          </a:prstGeom>
          <a:noFill/>
        </p:spPr>
        <p:txBody>
          <a:bodyPr wrap="none" rtlCol="0">
            <a:spAutoFit/>
          </a:bodyPr>
          <a:lstStyle/>
          <a:p>
            <a:r>
              <a:rPr lang="en-US" sz="2400" b="1" dirty="0">
                <a:solidFill>
                  <a:srgbClr val="002060"/>
                </a:solidFill>
              </a:rPr>
              <a:t>MEEP Partners:</a:t>
            </a:r>
          </a:p>
        </p:txBody>
      </p:sp>
      <p:pic>
        <p:nvPicPr>
          <p:cNvPr id="3" name="Picture 2"/>
          <p:cNvPicPr>
            <a:picLocks noChangeAspect="1"/>
          </p:cNvPicPr>
          <p:nvPr/>
        </p:nvPicPr>
        <p:blipFill>
          <a:blip r:embed="rId6"/>
          <a:stretch>
            <a:fillRect/>
          </a:stretch>
        </p:blipFill>
        <p:spPr>
          <a:xfrm>
            <a:off x="1124898" y="4955496"/>
            <a:ext cx="1161574" cy="1167786"/>
          </a:xfrm>
          <a:prstGeom prst="rect">
            <a:avLst/>
          </a:prstGeom>
        </p:spPr>
      </p:pic>
      <p:sp>
        <p:nvSpPr>
          <p:cNvPr id="40" name="Rectángulo 28">
            <a:extLst>
              <a:ext uri="{FF2B5EF4-FFF2-40B4-BE49-F238E27FC236}">
                <a16:creationId xmlns:a16="http://schemas.microsoft.com/office/drawing/2014/main" id="{7592171D-E1CB-467B-8AD5-4402F680D833}"/>
              </a:ext>
            </a:extLst>
          </p:cNvPr>
          <p:cNvSpPr/>
          <p:nvPr/>
        </p:nvSpPr>
        <p:spPr>
          <a:xfrm>
            <a:off x="1094788" y="12650461"/>
            <a:ext cx="13705354" cy="1049007"/>
          </a:xfrm>
          <a:prstGeom prst="rect">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GB" sz="4000" dirty="0">
                <a:solidFill>
                  <a:prstClr val="white"/>
                </a:solidFill>
                <a:latin typeface="Montserrat" panose="02000505000000020004" pitchFamily="2" charset="0"/>
              </a:rPr>
              <a:t>UVM Testbench</a:t>
            </a:r>
          </a:p>
        </p:txBody>
      </p:sp>
      <p:sp>
        <p:nvSpPr>
          <p:cNvPr id="39" name="Rectangle 38"/>
          <p:cNvSpPr/>
          <p:nvPr/>
        </p:nvSpPr>
        <p:spPr>
          <a:xfrm>
            <a:off x="15481470" y="39611063"/>
            <a:ext cx="13651888" cy="738664"/>
          </a:xfrm>
          <a:prstGeom prst="rect">
            <a:avLst/>
          </a:prstGeom>
        </p:spPr>
        <p:txBody>
          <a:bodyPr wrap="square">
            <a:spAutoFit/>
          </a:bodyPr>
          <a:lstStyle/>
          <a:p>
            <a:r>
              <a:rPr lang="en-US" sz="2400" dirty="0">
                <a:latin typeface="Calibri" panose="020F0502020204030204" pitchFamily="34" charset="0"/>
                <a:ea typeface="Calibri" panose="020F0502020204030204" pitchFamily="34" charset="0"/>
                <a:cs typeface="Times New Roman" panose="02020603050405020304" pitchFamily="18" charset="0"/>
              </a:rPr>
              <a:t>[1] </a:t>
            </a:r>
            <a:r>
              <a:rPr lang="en-GB" dirty="0">
                <a:latin typeface="Segoe UI" panose="020B0502040204020203" pitchFamily="34" charset="0"/>
                <a:ea typeface="Calibri" panose="020F0502020204030204" pitchFamily="34" charset="0"/>
                <a:cs typeface="Times New Roman" panose="02020603050405020304" pitchFamily="18" charset="0"/>
              </a:rPr>
              <a:t>Ivy Peng, Roger Pearce, and Maya Gokhale. “On the Memory Underutilization: Exploring Disaggregated Memory on HPC Systems”. In: Intern. </a:t>
            </a:r>
            <a:r>
              <a:rPr lang="en-GB" dirty="0" err="1">
                <a:latin typeface="Segoe UI" panose="020B0502040204020203" pitchFamily="34" charset="0"/>
                <a:ea typeface="Calibri" panose="020F0502020204030204" pitchFamily="34" charset="0"/>
                <a:cs typeface="Times New Roman" panose="02020603050405020304" pitchFamily="18" charset="0"/>
              </a:rPr>
              <a:t>Symp</a:t>
            </a:r>
            <a:r>
              <a:rPr lang="en-GB" dirty="0">
                <a:latin typeface="Segoe UI" panose="020B0502040204020203" pitchFamily="34" charset="0"/>
                <a:ea typeface="Calibri" panose="020F0502020204030204" pitchFamily="34" charset="0"/>
                <a:cs typeface="Times New Roman" panose="02020603050405020304" pitchFamily="18" charset="0"/>
              </a:rPr>
              <a:t>. on Computer Arch. and High Performance Computing. 2020, pp. 183–190.</a:t>
            </a:r>
            <a:r>
              <a:rPr lang="en-US" dirty="0">
                <a:latin typeface="Segoe UI" panose="020B0502040204020203" pitchFamily="34" charset="0"/>
                <a:ea typeface="Calibri" panose="020F0502020204030204" pitchFamily="34" charset="0"/>
                <a:cs typeface="Times New Roman" panose="02020603050405020304" pitchFamily="18" charset="0"/>
              </a:rPr>
              <a:t> </a:t>
            </a:r>
          </a:p>
        </p:txBody>
      </p:sp>
      <p:sp>
        <p:nvSpPr>
          <p:cNvPr id="42" name="Rectángulo 28">
            <a:extLst>
              <a:ext uri="{FF2B5EF4-FFF2-40B4-BE49-F238E27FC236}">
                <a16:creationId xmlns:a16="http://schemas.microsoft.com/office/drawing/2014/main" id="{7592171D-E1CB-467B-8AD5-4402F680D833}"/>
              </a:ext>
            </a:extLst>
          </p:cNvPr>
          <p:cNvSpPr/>
          <p:nvPr/>
        </p:nvSpPr>
        <p:spPr>
          <a:xfrm>
            <a:off x="15475228" y="38698786"/>
            <a:ext cx="13714480" cy="91227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solidFill>
                  <a:prstClr val="white"/>
                </a:solidFill>
                <a:latin typeface="Montserrat" panose="02000505000000020004" pitchFamily="2" charset="0"/>
              </a:rPr>
              <a:t>References</a:t>
            </a:r>
          </a:p>
        </p:txBody>
      </p:sp>
      <p:pic>
        <p:nvPicPr>
          <p:cNvPr id="5" name="Picture 4" descr="A diagram of a computer security system&#10;&#10;Description automatically generated">
            <a:extLst>
              <a:ext uri="{FF2B5EF4-FFF2-40B4-BE49-F238E27FC236}">
                <a16:creationId xmlns:a16="http://schemas.microsoft.com/office/drawing/2014/main" id="{AFD5EBE3-63CD-3666-5501-E12A2E64C4E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02624" y="16553699"/>
            <a:ext cx="12958202" cy="10433708"/>
          </a:xfrm>
          <a:prstGeom prst="rect">
            <a:avLst/>
          </a:prstGeom>
        </p:spPr>
      </p:pic>
      <p:sp>
        <p:nvSpPr>
          <p:cNvPr id="11" name="CuadroTexto 8">
            <a:extLst>
              <a:ext uri="{FF2B5EF4-FFF2-40B4-BE49-F238E27FC236}">
                <a16:creationId xmlns:a16="http://schemas.microsoft.com/office/drawing/2014/main" id="{2835EAA1-4ED3-2AD0-E3B2-DD00D151091B}"/>
              </a:ext>
            </a:extLst>
          </p:cNvPr>
          <p:cNvSpPr txBox="1"/>
          <p:nvPr/>
        </p:nvSpPr>
        <p:spPr>
          <a:xfrm>
            <a:off x="1453200" y="27589807"/>
            <a:ext cx="13044299" cy="16124029"/>
          </a:xfrm>
          <a:prstGeom prst="rect">
            <a:avLst/>
          </a:prstGeom>
          <a:noFill/>
        </p:spPr>
        <p:txBody>
          <a:bodyPr wrap="square" rtlCol="0">
            <a:spAutoFit/>
          </a:bodyPr>
          <a:lstStyle/>
          <a:p>
            <a:pPr algn="just">
              <a:lnSpc>
                <a:spcPct val="120000"/>
              </a:lnSpc>
              <a:spcAft>
                <a:spcPts val="600"/>
              </a:spcAft>
            </a:pPr>
            <a:r>
              <a:rPr lang="en-GB" sz="3200" dirty="0"/>
              <a:t>The testbench for SA-HEVC is shown in Fig 1. The testbench communicates with the DUTs via an OVI interface.  </a:t>
            </a:r>
          </a:p>
          <a:p>
            <a:pPr marL="457200" indent="-457200" algn="just">
              <a:lnSpc>
                <a:spcPct val="120000"/>
              </a:lnSpc>
              <a:spcAft>
                <a:spcPts val="600"/>
              </a:spcAft>
              <a:buFont typeface="Arial" panose="020B0604020202020204" pitchFamily="34" charset="0"/>
              <a:buChar char="•"/>
            </a:pPr>
            <a:r>
              <a:rPr lang="en-GB" sz="3200" dirty="0"/>
              <a:t>The virtual sequencer manages and sends the virtual sequence to the agents. </a:t>
            </a:r>
          </a:p>
          <a:p>
            <a:pPr marL="457200" indent="-457200" algn="just">
              <a:lnSpc>
                <a:spcPct val="120000"/>
              </a:lnSpc>
              <a:spcAft>
                <a:spcPts val="600"/>
              </a:spcAft>
              <a:buFont typeface="Arial" panose="020B0604020202020204" pitchFamily="34" charset="0"/>
              <a:buChar char="•"/>
            </a:pPr>
            <a:r>
              <a:rPr lang="en-GB" sz="3200" dirty="0"/>
              <a:t>The driver receives instruction packets and drives them on the virtual interface. Also, it sends the same transaction packets to issue and dispatch queues of the scoreboard. </a:t>
            </a:r>
          </a:p>
          <a:p>
            <a:pPr marL="457200" indent="-457200" algn="just">
              <a:lnSpc>
                <a:spcPct val="120000"/>
              </a:lnSpc>
              <a:spcAft>
                <a:spcPts val="600"/>
              </a:spcAft>
              <a:buFont typeface="Arial" panose="020B0604020202020204" pitchFamily="34" charset="0"/>
              <a:buChar char="•"/>
            </a:pPr>
            <a:r>
              <a:rPr lang="en-GB" sz="3200" dirty="0"/>
              <a:t>The monitor performs the data sampling operation using a virtual interface. It sends the transaction objects to the scoreboard and subscriber for comparison and functional coverage analysis respectively. </a:t>
            </a:r>
          </a:p>
          <a:p>
            <a:pPr marL="457200" indent="-457200" algn="just">
              <a:lnSpc>
                <a:spcPct val="120000"/>
              </a:lnSpc>
              <a:spcAft>
                <a:spcPts val="600"/>
              </a:spcAft>
              <a:buFont typeface="Arial" panose="020B0604020202020204" pitchFamily="34" charset="0"/>
              <a:buChar char="•"/>
            </a:pPr>
            <a:r>
              <a:rPr lang="en-GB" sz="3200" dirty="0"/>
              <a:t>The scoreboard ensures transaction-level data correctness and verifies the sequence of instructions. The scoreboard logic is distributed into various components: synchronization logic, backdoor LVRF interface, reference model and a comparison logic. The FIFOs/Queues are used for synchronizing. Instructions are usually issued first and dispatched later, so these FIFOs are also needed to synchronize the issue and dispatch packets. Furthermore, there are several FIFOs used to synchronize data between design and reference models. </a:t>
            </a:r>
            <a:endParaRPr lang="es-ES" sz="1000" dirty="0"/>
          </a:p>
          <a:p>
            <a:pPr>
              <a:lnSpc>
                <a:spcPct val="120000"/>
              </a:lnSpc>
              <a:spcAft>
                <a:spcPts val="600"/>
              </a:spcAft>
            </a:pPr>
            <a:endParaRPr lang="es-ES" sz="1000" dirty="0"/>
          </a:p>
          <a:p>
            <a:pPr>
              <a:lnSpc>
                <a:spcPct val="120000"/>
              </a:lnSpc>
              <a:spcAft>
                <a:spcPts val="600"/>
              </a:spcAft>
            </a:pPr>
            <a:endParaRPr lang="es-ES" sz="1000" dirty="0"/>
          </a:p>
          <a:p>
            <a:pPr>
              <a:lnSpc>
                <a:spcPct val="120000"/>
              </a:lnSpc>
              <a:spcAft>
                <a:spcPts val="600"/>
              </a:spcAft>
            </a:pPr>
            <a:endParaRPr lang="es-ES" sz="1000" dirty="0"/>
          </a:p>
          <a:p>
            <a:pPr>
              <a:lnSpc>
                <a:spcPct val="120000"/>
              </a:lnSpc>
              <a:spcAft>
                <a:spcPts val="600"/>
              </a:spcAft>
            </a:pPr>
            <a:endParaRPr lang="es-ES" sz="1000" dirty="0"/>
          </a:p>
          <a:p>
            <a:pPr>
              <a:lnSpc>
                <a:spcPct val="120000"/>
              </a:lnSpc>
              <a:spcAft>
                <a:spcPts val="600"/>
              </a:spcAft>
            </a:pPr>
            <a:endParaRPr lang="es-ES" sz="1000" dirty="0"/>
          </a:p>
          <a:p>
            <a:pPr>
              <a:lnSpc>
                <a:spcPct val="120000"/>
              </a:lnSpc>
              <a:spcAft>
                <a:spcPts val="600"/>
              </a:spcAft>
            </a:pPr>
            <a:endParaRPr lang="es-ES" sz="1000" dirty="0"/>
          </a:p>
          <a:p>
            <a:pPr>
              <a:lnSpc>
                <a:spcPct val="120000"/>
              </a:lnSpc>
              <a:spcAft>
                <a:spcPts val="600"/>
              </a:spcAft>
            </a:pPr>
            <a:endParaRPr lang="es-ES" sz="1000" dirty="0"/>
          </a:p>
          <a:p>
            <a:pPr>
              <a:lnSpc>
                <a:spcPct val="120000"/>
              </a:lnSpc>
              <a:spcAft>
                <a:spcPts val="600"/>
              </a:spcAft>
            </a:pPr>
            <a:endParaRPr lang="es-ES" sz="1000" dirty="0"/>
          </a:p>
          <a:p>
            <a:pPr>
              <a:lnSpc>
                <a:spcPct val="120000"/>
              </a:lnSpc>
              <a:spcAft>
                <a:spcPts val="600"/>
              </a:spcAft>
            </a:pPr>
            <a:endParaRPr lang="es-ES" sz="1000" dirty="0"/>
          </a:p>
          <a:p>
            <a:pPr>
              <a:lnSpc>
                <a:spcPct val="120000"/>
              </a:lnSpc>
              <a:spcAft>
                <a:spcPts val="600"/>
              </a:spcAft>
            </a:pPr>
            <a:endParaRPr lang="es-ES" sz="1000" dirty="0"/>
          </a:p>
          <a:p>
            <a:pPr>
              <a:lnSpc>
                <a:spcPct val="120000"/>
              </a:lnSpc>
              <a:spcAft>
                <a:spcPts val="600"/>
              </a:spcAft>
            </a:pPr>
            <a:endParaRPr lang="es-ES" sz="1000" dirty="0"/>
          </a:p>
          <a:p>
            <a:pPr>
              <a:lnSpc>
                <a:spcPct val="120000"/>
              </a:lnSpc>
              <a:spcAft>
                <a:spcPts val="600"/>
              </a:spcAft>
            </a:pPr>
            <a:endParaRPr lang="es-ES" sz="1000" dirty="0"/>
          </a:p>
          <a:p>
            <a:pPr>
              <a:lnSpc>
                <a:spcPct val="120000"/>
              </a:lnSpc>
              <a:spcAft>
                <a:spcPts val="600"/>
              </a:spcAft>
            </a:pPr>
            <a:endParaRPr lang="es-ES" sz="1000" dirty="0"/>
          </a:p>
          <a:p>
            <a:pPr>
              <a:lnSpc>
                <a:spcPct val="120000"/>
              </a:lnSpc>
              <a:spcAft>
                <a:spcPts val="600"/>
              </a:spcAft>
            </a:pPr>
            <a:endParaRPr lang="es-ES" sz="1000" dirty="0"/>
          </a:p>
          <a:p>
            <a:pPr>
              <a:lnSpc>
                <a:spcPct val="120000"/>
              </a:lnSpc>
              <a:spcAft>
                <a:spcPts val="600"/>
              </a:spcAft>
            </a:pPr>
            <a:endParaRPr lang="es-ES" sz="1000" dirty="0"/>
          </a:p>
        </p:txBody>
      </p:sp>
      <p:sp>
        <p:nvSpPr>
          <p:cNvPr id="12" name="CuadroTexto 8">
            <a:extLst>
              <a:ext uri="{FF2B5EF4-FFF2-40B4-BE49-F238E27FC236}">
                <a16:creationId xmlns:a16="http://schemas.microsoft.com/office/drawing/2014/main" id="{F4273403-3DA8-567E-18E8-EBB81924BF75}"/>
              </a:ext>
            </a:extLst>
          </p:cNvPr>
          <p:cNvSpPr txBox="1"/>
          <p:nvPr/>
        </p:nvSpPr>
        <p:spPr>
          <a:xfrm>
            <a:off x="15526090" y="7781179"/>
            <a:ext cx="13492448" cy="4173387"/>
          </a:xfrm>
          <a:prstGeom prst="rect">
            <a:avLst/>
          </a:prstGeom>
          <a:noFill/>
        </p:spPr>
        <p:txBody>
          <a:bodyPr wrap="square" rtlCol="0">
            <a:spAutoFit/>
          </a:bodyPr>
          <a:lstStyle/>
          <a:p>
            <a:pPr algn="just">
              <a:lnSpc>
                <a:spcPct val="120000"/>
              </a:lnSpc>
            </a:pPr>
            <a:r>
              <a:rPr lang="en-GB" sz="3200" b="0" i="0" dirty="0">
                <a:effectLst/>
                <a:latin typeface="Arial" panose="020B0604020202020204" pitchFamily="34" charset="0"/>
              </a:rPr>
              <a:t>The reference model of SA-SHELL is developed in System Verilog,</a:t>
            </a:r>
            <a:br>
              <a:rPr lang="en-GB" sz="3200" dirty="0"/>
            </a:br>
            <a:r>
              <a:rPr lang="en-GB" sz="3200" b="0" i="0" dirty="0">
                <a:effectLst/>
                <a:latin typeface="Arial" panose="020B0604020202020204" pitchFamily="34" charset="0"/>
              </a:rPr>
              <a:t>and the reference models which are specific to SA- HEVC and SA-NN are written in C/C++.  These models are combined with the SA-SHELL model written in System Verilog which has similar functionality for both accelerators. Functions specific to accelerators are imported as DPI</a:t>
            </a:r>
            <a:br>
              <a:rPr lang="en-GB" sz="3200" dirty="0"/>
            </a:br>
            <a:r>
              <a:rPr lang="en-GB" sz="3200" b="0" i="0" dirty="0">
                <a:effectLst/>
                <a:latin typeface="Arial" panose="020B0604020202020204" pitchFamily="34" charset="0"/>
              </a:rPr>
              <a:t>methods in the UVM scoreboard. The labels marked in red are specific to only the SA-NN reference model. </a:t>
            </a:r>
            <a:endParaRPr lang="en-GB" sz="3200" dirty="0"/>
          </a:p>
        </p:txBody>
      </p:sp>
      <p:pic>
        <p:nvPicPr>
          <p:cNvPr id="24" name="Picture 23" descr="A diagram of a software system&#10;&#10;Description automatically generated with medium confidence">
            <a:extLst>
              <a:ext uri="{FF2B5EF4-FFF2-40B4-BE49-F238E27FC236}">
                <a16:creationId xmlns:a16="http://schemas.microsoft.com/office/drawing/2014/main" id="{C8D5AC3B-D7D5-FDF2-19D5-9A01F713E18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675262" y="11879744"/>
            <a:ext cx="13372803" cy="11661172"/>
          </a:xfrm>
          <a:prstGeom prst="rect">
            <a:avLst/>
          </a:prstGeom>
        </p:spPr>
      </p:pic>
      <p:pic>
        <p:nvPicPr>
          <p:cNvPr id="26" name="Picture 25" descr="A graph with different colored lines&#10;&#10;Description automatically generated">
            <a:extLst>
              <a:ext uri="{FF2B5EF4-FFF2-40B4-BE49-F238E27FC236}">
                <a16:creationId xmlns:a16="http://schemas.microsoft.com/office/drawing/2014/main" id="{0F31B9D1-27E1-04CB-DE53-1DFA7B7EB08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499938" y="25186641"/>
            <a:ext cx="13679582" cy="7404931"/>
          </a:xfrm>
          <a:prstGeom prst="rect">
            <a:avLst/>
          </a:prstGeom>
        </p:spPr>
      </p:pic>
      <p:sp>
        <p:nvSpPr>
          <p:cNvPr id="27" name="Rectángulo 28">
            <a:extLst>
              <a:ext uri="{FF2B5EF4-FFF2-40B4-BE49-F238E27FC236}">
                <a16:creationId xmlns:a16="http://schemas.microsoft.com/office/drawing/2014/main" id="{E9A6CFEE-5B99-2703-CC52-86026F972E86}"/>
              </a:ext>
            </a:extLst>
          </p:cNvPr>
          <p:cNvSpPr/>
          <p:nvPr/>
        </p:nvSpPr>
        <p:spPr>
          <a:xfrm>
            <a:off x="15475228" y="33189364"/>
            <a:ext cx="13715644" cy="91227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solidFill>
                  <a:prstClr val="white"/>
                </a:solidFill>
                <a:latin typeface="Montserrat" panose="02000505000000020004" pitchFamily="2" charset="0"/>
              </a:rPr>
              <a:t>Spike co-simulation</a:t>
            </a:r>
          </a:p>
        </p:txBody>
      </p:sp>
      <p:pic>
        <p:nvPicPr>
          <p:cNvPr id="33" name="Picture 32" descr="A white and black text with numbers&#10;&#10;Description automatically generated with medium confidence">
            <a:extLst>
              <a:ext uri="{FF2B5EF4-FFF2-40B4-BE49-F238E27FC236}">
                <a16:creationId xmlns:a16="http://schemas.microsoft.com/office/drawing/2014/main" id="{8BD2031E-8662-CA27-5F2E-CACFD608B806}"/>
              </a:ext>
            </a:extLst>
          </p:cNvPr>
          <p:cNvPicPr>
            <a:picLocks noChangeAspect="1"/>
          </p:cNvPicPr>
          <p:nvPr/>
        </p:nvPicPr>
        <p:blipFill rotWithShape="1">
          <a:blip r:embed="rId10">
            <a:extLst>
              <a:ext uri="{28A0092B-C50C-407E-A947-70E740481C1C}">
                <a14:useLocalDpi xmlns:a14="http://schemas.microsoft.com/office/drawing/2010/main" val="0"/>
              </a:ext>
            </a:extLst>
          </a:blip>
          <a:srcRect t="5175" b="4097"/>
          <a:stretch/>
        </p:blipFill>
        <p:spPr>
          <a:xfrm>
            <a:off x="15475228" y="34149507"/>
            <a:ext cx="13724612" cy="3881051"/>
          </a:xfrm>
          <a:prstGeom prst="rect">
            <a:avLst/>
          </a:prstGeom>
        </p:spPr>
      </p:pic>
      <p:sp>
        <p:nvSpPr>
          <p:cNvPr id="36" name="TextBox 35">
            <a:extLst>
              <a:ext uri="{FF2B5EF4-FFF2-40B4-BE49-F238E27FC236}">
                <a16:creationId xmlns:a16="http://schemas.microsoft.com/office/drawing/2014/main" id="{1B31EE47-51D8-0F1A-F42B-BAF007521EBC}"/>
              </a:ext>
            </a:extLst>
          </p:cNvPr>
          <p:cNvSpPr txBox="1"/>
          <p:nvPr/>
        </p:nvSpPr>
        <p:spPr>
          <a:xfrm>
            <a:off x="16394644" y="23583790"/>
            <a:ext cx="11015761" cy="523220"/>
          </a:xfrm>
          <a:prstGeom prst="rect">
            <a:avLst/>
          </a:prstGeom>
          <a:noFill/>
        </p:spPr>
        <p:txBody>
          <a:bodyPr wrap="square" rtlCol="0">
            <a:spAutoFit/>
          </a:bodyPr>
          <a:lstStyle/>
          <a:p>
            <a:pPr algn="ctr"/>
            <a:r>
              <a:rPr lang="en-US" sz="2800" dirty="0">
                <a:solidFill>
                  <a:schemeClr val="accent1"/>
                </a:solidFill>
              </a:rPr>
              <a:t>Fig 2. Reference Model</a:t>
            </a:r>
          </a:p>
        </p:txBody>
      </p:sp>
      <p:sp>
        <p:nvSpPr>
          <p:cNvPr id="38" name="TextBox 37">
            <a:extLst>
              <a:ext uri="{FF2B5EF4-FFF2-40B4-BE49-F238E27FC236}">
                <a16:creationId xmlns:a16="http://schemas.microsoft.com/office/drawing/2014/main" id="{C929699B-4E25-FCB1-95C5-450DA4C43FFA}"/>
              </a:ext>
            </a:extLst>
          </p:cNvPr>
          <p:cNvSpPr txBox="1"/>
          <p:nvPr/>
        </p:nvSpPr>
        <p:spPr>
          <a:xfrm>
            <a:off x="16806221" y="32529680"/>
            <a:ext cx="11015761" cy="523220"/>
          </a:xfrm>
          <a:prstGeom prst="rect">
            <a:avLst/>
          </a:prstGeom>
          <a:noFill/>
        </p:spPr>
        <p:txBody>
          <a:bodyPr wrap="square" rtlCol="0">
            <a:spAutoFit/>
          </a:bodyPr>
          <a:lstStyle/>
          <a:p>
            <a:pPr algn="ctr"/>
            <a:r>
              <a:rPr lang="en-US" sz="2800" dirty="0">
                <a:solidFill>
                  <a:schemeClr val="accent1"/>
                </a:solidFill>
              </a:rPr>
              <a:t>Fig 3. Coverage Results</a:t>
            </a:r>
          </a:p>
        </p:txBody>
      </p:sp>
      <p:sp>
        <p:nvSpPr>
          <p:cNvPr id="44" name="TextBox 43">
            <a:extLst>
              <a:ext uri="{FF2B5EF4-FFF2-40B4-BE49-F238E27FC236}">
                <a16:creationId xmlns:a16="http://schemas.microsoft.com/office/drawing/2014/main" id="{6E872470-E75F-A76C-0966-99F482D27829}"/>
              </a:ext>
            </a:extLst>
          </p:cNvPr>
          <p:cNvSpPr txBox="1"/>
          <p:nvPr/>
        </p:nvSpPr>
        <p:spPr>
          <a:xfrm>
            <a:off x="16764433" y="38030558"/>
            <a:ext cx="11015761" cy="523220"/>
          </a:xfrm>
          <a:prstGeom prst="rect">
            <a:avLst/>
          </a:prstGeom>
          <a:noFill/>
        </p:spPr>
        <p:txBody>
          <a:bodyPr wrap="square" rtlCol="0">
            <a:spAutoFit/>
          </a:bodyPr>
          <a:lstStyle/>
          <a:p>
            <a:pPr algn="ctr"/>
            <a:r>
              <a:rPr lang="en-US" sz="2800" dirty="0">
                <a:solidFill>
                  <a:schemeClr val="accent1"/>
                </a:solidFill>
              </a:rPr>
              <a:t>Fig 4. Spike co-simulation</a:t>
            </a:r>
          </a:p>
        </p:txBody>
      </p:sp>
    </p:spTree>
    <p:extLst>
      <p:ext uri="{BB962C8B-B14F-4D97-AF65-F5344CB8AC3E}">
        <p14:creationId xmlns:p14="http://schemas.microsoft.com/office/powerpoint/2010/main" val="3585483433"/>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MEEP">
      <a:majorFont>
        <a:latin typeface="Montserrat"/>
        <a:ea typeface=""/>
        <a:cs typeface=""/>
      </a:majorFont>
      <a:minorFont>
        <a:latin typeface="Lato"/>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13250</TotalTime>
  <Words>543</Words>
  <Application>Microsoft Office PowerPoint</Application>
  <PresentationFormat>Custom</PresentationFormat>
  <Paragraphs>66</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Lato</vt:lpstr>
      <vt:lpstr>Montserrat</vt:lpstr>
      <vt:lpstr>Segoe UI</vt:lpstr>
      <vt:lpstr>Tema de Office</vt:lpstr>
      <vt:lpstr>An Interchangeable UVM Environment for Verifying Multiple Systolic Arrays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 Ορι</dc:creator>
  <cp:lastModifiedBy>Junaid Ahmed</cp:lastModifiedBy>
  <cp:revision>220</cp:revision>
  <cp:lastPrinted>2023-05-30T18:19:27Z</cp:lastPrinted>
  <dcterms:created xsi:type="dcterms:W3CDTF">2020-02-20T09:22:31Z</dcterms:created>
  <dcterms:modified xsi:type="dcterms:W3CDTF">2024-05-19T22:35:41Z</dcterms:modified>
</cp:coreProperties>
</file>