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1" autoAdjust="0"/>
  </p:normalViewPr>
  <p:slideViewPr>
    <p:cSldViewPr snapToGrid="0">
      <p:cViewPr varScale="1">
        <p:scale>
          <a:sx n="60" d="100"/>
          <a:sy n="60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6F250-E1E1-474A-BDFF-A985A8EE7376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9343-4191-49DA-9D85-6F731C7C8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近年来，人工智能及大数据的众多应用为计算能力提出了新的需求，而处理器核心频率的提高已经遇到困难，现如今，多核心处理器、并行化已成为提高计算系统性能的主要手段。事实上，在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就提出过一种新的手段，用于优化并行系统软件的性能。此项工作提出了一个名为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的工具，借助符号化执行技术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，用于挖掘系统规范中潜在的并行化优化点；同时，他们用此工具辅助设计实现了一个并行度很好的精简的操作系统，名为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x86-64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指令集架构上实现，考虑到目前新兴的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[3, 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更开放、灵活性更好、硬件设计更简洁，为此，本课程设计计划基于上述工作，将上述工作提出的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移植到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位多核平台，以期能够推动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并行架构的发展。最后，本课程设计还计划利用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工具进一步优化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的并行性。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这一小节简要介绍本课程设计会用到的前人的一些已有工作。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[3, 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是一个新的指令集架构，它更开放、灵活性更好、硬件设计更简洁。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则是一款基于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，并行度很好的精简的类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的研究性质的操作系统。通过符号化执行的方法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，可以将一个函数的输入参数指定为符号值，函数的每一个路径可以产生一个先决条件逻辑表达式，通过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进行求解，就可以知道这个路径是否可达，是否会产生特定的情况（大多数情况是断言失败）。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年提出的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 [2]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能够利用上面提到的符号化执行技术以及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求解器，完成对系统调用接口规范模型的分析，为设计良好并行化的接口给出建设性意见。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周五一放假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F6B6-E8BB-414B-BDD5-3C9FCCF7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6A91C-76D0-4154-95DD-9230288BD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3FA4C-1A25-41F3-8F18-5426BA5C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0581D-22F2-433E-AD04-A3E58FD0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D32EE-272B-4F23-B58C-9A2484C8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B563-9D56-469B-A708-0641A9A4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275BC-A5B8-4B1B-B686-68E67B7A5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ADC65-2A17-47F8-819E-E21AB39F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E4DC6-FF56-4C6D-B377-A5C59320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114DA-36CD-4D94-8C23-A4A945AE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E42F0-06D8-410D-8859-D71B5C3BD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68923-6A22-49BA-BB12-55F3C9C3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A0F3C-C657-4D9E-82A8-02577F5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48697-38CF-4C85-B67C-0078803A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8C253-3B59-4648-9B20-4AECBB99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E23E-1336-4210-9213-0AC1E4A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668A-2BF8-4D54-87EA-2F55700E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F5B48-60F3-499F-B88E-800DC2FC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94EFA-964B-4DD9-86AC-04080F1D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F8F5-6FE7-4CBF-88EA-6161B0C2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BD0F-A7DA-4E13-B54C-118005C7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C03AC-3EFF-4166-9E15-3A93883E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7CB64-D4D3-4748-92FD-CDD96703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E6F0D-A95B-4D1A-969D-4B29DC7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8DC13-B357-4046-B79C-EBBD3E94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2940-17DA-4B94-8182-81726EF3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E14EF-8A33-4D68-98CB-029279EC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822A7-1659-470E-9AF1-CB8317DCD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9FFA9-6595-4E91-BF94-B9C33199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4A38E-B16E-4B74-A952-5FA67C7A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E36E6-6FA8-4E8C-9DE8-161F52F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5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908D-BBB6-4874-B6D3-3FE7D4E9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22EDA-0E7E-499C-BD4C-C5186602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C83B7-5964-43EA-87CF-0F7A2BA8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F9695-B5C1-4D51-9335-67C4B5ED7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57A1A-CF75-4502-BA59-6CC5A390A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A3C5A-DF35-4872-AA40-1BD74C2E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7839C2-A64D-4551-9499-6AF37D9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F5FD5F-A2A4-4B53-89BF-7940960A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6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EBE11-B329-4FDB-A737-1E83A046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005020-5454-4D80-8980-D737D35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82FCEB-FC76-41DA-A20E-D944475B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F8C0D-88BD-4B80-B194-5D7F6124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1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9A4E6E-63E1-4C99-8E10-5241A4A8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8F0F3-377F-440C-8CF3-9EDC14CF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55B79-0165-4706-ABCF-F50116A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9C3B-8004-4F64-8D91-7040D4C0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95D4-72C0-439C-877F-6C55F1C0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65A01-F404-421A-9939-7F7774E0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5937A-C7E5-4358-89F2-84898025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8C40B-7496-43F0-950E-A4FF2E2D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FA706-CFFF-4FDB-83E9-B3EC03A7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A180-549E-439C-BF36-3DDD7F31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F3F72-6015-4A10-9D1F-B85D4C8F2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08FBF-3A0A-4943-978E-DF3E0EE5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83ADC-AC76-4C7A-9E3B-6D596F2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D5831-9D29-45D2-A97E-88DAE0A7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A50C-BE5A-4B83-845F-F8E7668C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66805-FAE3-4BF9-87C8-8CAABB81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0184F-03E1-4B38-92C9-AC5F4A6C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D74C1-E83B-4110-B681-EBEEF3CDA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DB5C6-8D0F-4A6B-9BE2-9BCC985F8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20BBA-F628-48D9-97B2-0461E9754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6C5C-78A9-42A3-B504-FA4747B8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sv6 for RV64 SMP</a:t>
            </a:r>
            <a:br>
              <a:rPr lang="en-US" altLang="zh-CN" dirty="0"/>
            </a:br>
            <a:r>
              <a:rPr lang="zh-CN" altLang="en-US" dirty="0"/>
              <a:t>课程设计中期报告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45471-E7C3-4B41-B02C-E4467F267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53 </a:t>
            </a:r>
            <a:r>
              <a:rPr lang="zh-CN" altLang="en-US" dirty="0"/>
              <a:t>谭闻德 尹宇峰</a:t>
            </a:r>
          </a:p>
        </p:txBody>
      </p:sp>
    </p:spTree>
    <p:extLst>
      <p:ext uri="{BB962C8B-B14F-4D97-AF65-F5344CB8AC3E}">
        <p14:creationId xmlns:p14="http://schemas.microsoft.com/office/powerpoint/2010/main" val="6736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8B50-4262-4C21-9035-51348163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开始移植 </a:t>
            </a:r>
            <a:r>
              <a:rPr lang="en-US" altLang="zh-CN" dirty="0"/>
              <a:t>— </a:t>
            </a:r>
            <a:r>
              <a:rPr lang="zh-CN" altLang="en-US" dirty="0"/>
              <a:t>正在进行中， 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0CE13-36E1-4457-B1B1-0CE61F15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单核环境。</a:t>
            </a:r>
            <a:endParaRPr lang="en-US" altLang="zh-CN" dirty="0"/>
          </a:p>
          <a:p>
            <a:r>
              <a:rPr lang="zh-CN" altLang="en-US" dirty="0"/>
              <a:t>这个阶段的重点以及难点都在于将原有的</a:t>
            </a:r>
            <a:r>
              <a:rPr lang="en-US" altLang="zh-CN" dirty="0"/>
              <a:t>x86-64</a:t>
            </a:r>
            <a:r>
              <a:rPr lang="zh-CN" altLang="en-US" dirty="0"/>
              <a:t>相关的部分在</a:t>
            </a:r>
            <a:r>
              <a:rPr lang="en-US" altLang="zh-CN" dirty="0"/>
              <a:t>RV64</a:t>
            </a:r>
            <a:r>
              <a:rPr lang="zh-CN" altLang="en-US" dirty="0"/>
              <a:t>架构下重新实现，包括虚拟内存管理、中断和异常（包括系统调用）、寄存器上下文、内核栈设置、外设中断配置、设备驱动程序等。</a:t>
            </a:r>
          </a:p>
        </p:txBody>
      </p:sp>
    </p:spTree>
    <p:extLst>
      <p:ext uri="{BB962C8B-B14F-4D97-AF65-F5344CB8AC3E}">
        <p14:creationId xmlns:p14="http://schemas.microsoft.com/office/powerpoint/2010/main" val="7853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9B95-E0F2-4B04-AB71-E4F0ED3E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多核移植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8E51-D75D-4640-B521-EBCD71AB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多核系统。</a:t>
            </a:r>
            <a:endParaRPr lang="en-US" altLang="zh-CN" dirty="0"/>
          </a:p>
          <a:p>
            <a:r>
              <a:rPr lang="zh-CN" altLang="en-US" dirty="0"/>
              <a:t>注：根据实际情况，单核和多核的移植可以分开或者同时进行。</a:t>
            </a:r>
          </a:p>
        </p:txBody>
      </p:sp>
    </p:spTree>
    <p:extLst>
      <p:ext uri="{BB962C8B-B14F-4D97-AF65-F5344CB8AC3E}">
        <p14:creationId xmlns:p14="http://schemas.microsoft.com/office/powerpoint/2010/main" val="32110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86EC-D06D-4F2D-BB38-38581B8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完善驱动程序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44A2-5C7A-4C4F-A7BD-5D4587DF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RV64</a:t>
            </a:r>
            <a:r>
              <a:rPr lang="zh-CN" altLang="en-US" dirty="0"/>
              <a:t>与</a:t>
            </a:r>
            <a:r>
              <a:rPr lang="en-US" altLang="zh-CN" dirty="0"/>
              <a:t>x86-64</a:t>
            </a:r>
            <a:r>
              <a:rPr lang="zh-CN" altLang="en-US" dirty="0"/>
              <a:t>架构有所不同，外设差异也相当大，驱动程序无法兼容。为此，需要针对</a:t>
            </a:r>
            <a:r>
              <a:rPr lang="en-US" altLang="zh-CN" dirty="0"/>
              <a:t>RV64</a:t>
            </a:r>
            <a:r>
              <a:rPr lang="zh-CN" altLang="en-US" dirty="0"/>
              <a:t>的情况，自行实现或者从已有的</a:t>
            </a:r>
            <a:r>
              <a:rPr lang="en-US" altLang="zh-CN" dirty="0"/>
              <a:t>RV64</a:t>
            </a:r>
            <a:r>
              <a:rPr lang="zh-CN" altLang="en-US" dirty="0"/>
              <a:t>操作系统（如</a:t>
            </a:r>
            <a:r>
              <a:rPr lang="en-US" altLang="zh-CN" dirty="0"/>
              <a:t>Linux</a:t>
            </a:r>
            <a:r>
              <a:rPr lang="zh-CN" altLang="en-US" dirty="0"/>
              <a:t>）移植驱动程序，特别是磁盘驱动程序以及网卡驱动程序。磁盘起到信息持久化存储的作用，而网络起到与外界交换数据的作用。如果使用</a:t>
            </a:r>
            <a:r>
              <a:rPr lang="en-US" altLang="zh-CN" dirty="0"/>
              <a:t>QEMU</a:t>
            </a:r>
            <a:r>
              <a:rPr lang="zh-CN" altLang="en-US" dirty="0"/>
              <a:t>进行模拟，则需要实现</a:t>
            </a:r>
            <a:r>
              <a:rPr lang="en-US" altLang="zh-CN" dirty="0" err="1"/>
              <a:t>VirtIO</a:t>
            </a:r>
            <a:r>
              <a:rPr lang="zh-CN" altLang="en-US" dirty="0"/>
              <a:t>驱动程序；若要运行在真实硬件上，则需要根据硬件说明文档编写或移植相应的驱动程序。</a:t>
            </a:r>
          </a:p>
        </p:txBody>
      </p:sp>
    </p:spTree>
    <p:extLst>
      <p:ext uri="{BB962C8B-B14F-4D97-AF65-F5344CB8AC3E}">
        <p14:creationId xmlns:p14="http://schemas.microsoft.com/office/powerpoint/2010/main" val="163331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B7DE-C399-4741-8D9D-62410CFB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进行性能测试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86641-64D1-482F-8FC8-D18699CB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sv6</a:t>
            </a:r>
            <a:r>
              <a:rPr lang="zh-CN" altLang="en-US" dirty="0"/>
              <a:t>论文提出的方法，尝试用</a:t>
            </a:r>
            <a:r>
              <a:rPr lang="en-US" altLang="zh-CN" dirty="0"/>
              <a:t>sv6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进行性能测试对比。为保证结果真实性，需要使用硬件</a:t>
            </a:r>
            <a:r>
              <a:rPr lang="en-US" altLang="zh-CN" dirty="0"/>
              <a:t>RV64</a:t>
            </a:r>
            <a:r>
              <a:rPr lang="zh-CN" altLang="en-US" dirty="0"/>
              <a:t>。</a:t>
            </a:r>
            <a:r>
              <a:rPr lang="en-US" altLang="zh-CN" dirty="0" err="1"/>
              <a:t>HiFive</a:t>
            </a:r>
            <a:r>
              <a:rPr lang="en-US" altLang="zh-CN" dirty="0"/>
              <a:t> Unleashed</a:t>
            </a:r>
            <a:r>
              <a:rPr lang="zh-CN" altLang="en-US" dirty="0"/>
              <a:t>是一个全新的</a:t>
            </a:r>
            <a:r>
              <a:rPr lang="en-US" altLang="zh-CN" dirty="0"/>
              <a:t>RV64 SMP</a:t>
            </a:r>
            <a:r>
              <a:rPr lang="zh-CN" altLang="en-US" dirty="0"/>
              <a:t>开发板，配置四核</a:t>
            </a:r>
            <a:r>
              <a:rPr lang="en-US" altLang="zh-CN" dirty="0"/>
              <a:t>RV64</a:t>
            </a:r>
            <a:r>
              <a:rPr lang="zh-CN" altLang="en-US" dirty="0"/>
              <a:t>处理器，最高主频</a:t>
            </a:r>
            <a:r>
              <a:rPr lang="en-US" altLang="zh-CN" dirty="0"/>
              <a:t>1.5GHz</a:t>
            </a:r>
            <a:r>
              <a:rPr lang="zh-CN" altLang="en-US" dirty="0"/>
              <a:t>，配有</a:t>
            </a:r>
            <a:r>
              <a:rPr lang="en-US" altLang="zh-CN" dirty="0"/>
              <a:t>1Gbps</a:t>
            </a:r>
            <a:r>
              <a:rPr lang="zh-CN" altLang="en-US" dirty="0"/>
              <a:t>网卡和其他多种实用外设，</a:t>
            </a:r>
            <a:r>
              <a:rPr lang="en-US" altLang="zh-CN" dirty="0"/>
              <a:t>[1]</a:t>
            </a:r>
            <a:r>
              <a:rPr lang="zh-CN" altLang="en-US" dirty="0"/>
              <a:t>指出其特权指令集架构版本为</a:t>
            </a:r>
            <a:r>
              <a:rPr lang="en-US" altLang="zh-CN" dirty="0"/>
              <a:t>1.10</a:t>
            </a:r>
            <a:r>
              <a:rPr lang="zh-CN" altLang="en-US" dirty="0"/>
              <a:t>。此开发板售价为</a:t>
            </a:r>
            <a:r>
              <a:rPr lang="en-US" altLang="zh-CN" dirty="0"/>
              <a:t>999</a:t>
            </a:r>
            <a:r>
              <a:rPr lang="zh-CN" altLang="en-US" dirty="0"/>
              <a:t>美元，现已隆重发售。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[1] Freedom U540-C000 Manualhttps://www.sifive.com/documentation/chips/freedom-u540-c000-manual/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8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DFB6-1B2E-4EE9-BA33-85D40257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学习并实践符号化执行方法、</a:t>
            </a:r>
            <a:r>
              <a:rPr lang="en-US" altLang="zh-CN" dirty="0"/>
              <a:t>Z3</a:t>
            </a:r>
            <a:r>
              <a:rPr lang="zh-CN" altLang="en-US" dirty="0"/>
              <a:t>求解器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9D0A-EFF0-40BA-A135-9DFAF93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学习符号化执行方法以及</a:t>
            </a:r>
            <a:r>
              <a:rPr lang="en-US" altLang="zh-CN" dirty="0"/>
              <a:t>Z3</a:t>
            </a:r>
            <a:r>
              <a:rPr lang="zh-CN" altLang="en-US" dirty="0"/>
              <a:t>求解器的使用。</a:t>
            </a:r>
            <a:endParaRPr lang="en-US" altLang="zh-CN" dirty="0"/>
          </a:p>
          <a:p>
            <a:r>
              <a:rPr lang="en-US" altLang="zh-CN" dirty="0"/>
              <a:t>commuter</a:t>
            </a:r>
            <a:r>
              <a:rPr lang="zh-CN" altLang="en-US" dirty="0"/>
              <a:t>工具使用到了符号化执行方法以及</a:t>
            </a:r>
            <a:r>
              <a:rPr lang="en-US" altLang="zh-CN" dirty="0"/>
              <a:t>SMT</a:t>
            </a:r>
            <a:r>
              <a:rPr lang="zh-CN" altLang="en-US" dirty="0"/>
              <a:t>求解器，为了更好地完成</a:t>
            </a:r>
            <a:r>
              <a:rPr lang="en-US" altLang="zh-CN" dirty="0"/>
              <a:t>sv6</a:t>
            </a:r>
            <a:r>
              <a:rPr lang="zh-CN" altLang="en-US" dirty="0"/>
              <a:t>的优化，更好地写出接口规范，需要学习这两项内容。</a:t>
            </a:r>
          </a:p>
        </p:txBody>
      </p:sp>
    </p:spTree>
    <p:extLst>
      <p:ext uri="{BB962C8B-B14F-4D97-AF65-F5344CB8AC3E}">
        <p14:creationId xmlns:p14="http://schemas.microsoft.com/office/powerpoint/2010/main" val="423653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04E5C-C6C0-4865-8FEC-A8A5BEC8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</a:t>
            </a:r>
            <a:r>
              <a:rPr lang="en-US" altLang="zh-CN" dirty="0"/>
              <a:t>sv6 — </a:t>
            </a:r>
            <a:r>
              <a:rPr lang="zh-CN" altLang="en-US" dirty="0"/>
              <a:t>预计第</a:t>
            </a:r>
            <a:r>
              <a:rPr lang="en-US" altLang="zh-CN" dirty="0"/>
              <a:t>12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2C28-BB22-4FC6-9F7E-F9B7C476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commuter</a:t>
            </a:r>
            <a:r>
              <a:rPr lang="zh-CN" altLang="en-US" dirty="0"/>
              <a:t>工具进一步优化</a:t>
            </a:r>
            <a:r>
              <a:rPr lang="en-US" altLang="zh-CN" dirty="0"/>
              <a:t>sv6</a:t>
            </a:r>
            <a:r>
              <a:rPr lang="zh-CN" altLang="en-US" dirty="0"/>
              <a:t>操作系统的一部分，例如网络子模块。</a:t>
            </a:r>
            <a:endParaRPr lang="en-US" altLang="zh-CN" dirty="0"/>
          </a:p>
          <a:p>
            <a:r>
              <a:rPr lang="zh-CN" altLang="en-US" dirty="0"/>
              <a:t>进一步可以分为接口规范的编写，实现代码的调优等步骤。</a:t>
            </a:r>
          </a:p>
        </p:txBody>
      </p:sp>
    </p:spTree>
    <p:extLst>
      <p:ext uri="{BB962C8B-B14F-4D97-AF65-F5344CB8AC3E}">
        <p14:creationId xmlns:p14="http://schemas.microsoft.com/office/powerpoint/2010/main" val="236283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1CE-F409-468D-B544-B61E0150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8E370-517E-4DAA-9C80-27E24228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sv6</a:t>
            </a:r>
            <a:r>
              <a:rPr lang="zh-CN" altLang="en-US" dirty="0"/>
              <a:t>移植</a:t>
            </a:r>
            <a:r>
              <a:rPr lang="en-US" altLang="zh-CN" dirty="0"/>
              <a:t>RV64 SMP - </a:t>
            </a:r>
            <a:r>
              <a:rPr lang="zh-CN" altLang="en-US" dirty="0"/>
              <a:t>谭闻德主导，尹宇峰辅助。</a:t>
            </a:r>
            <a:endParaRPr lang="en-US" altLang="zh-CN" dirty="0"/>
          </a:p>
          <a:p>
            <a:r>
              <a:rPr lang="en-US" altLang="zh-CN" dirty="0"/>
              <a:t>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系统子模块 </a:t>
            </a:r>
            <a:r>
              <a:rPr lang="en-US" altLang="zh-CN" dirty="0"/>
              <a:t>- </a:t>
            </a:r>
            <a:r>
              <a:rPr lang="zh-CN" altLang="en-US" dirty="0"/>
              <a:t>尹宇峰主导，谭闻德辅助。</a:t>
            </a:r>
          </a:p>
        </p:txBody>
      </p:sp>
    </p:spTree>
    <p:extLst>
      <p:ext uri="{BB962C8B-B14F-4D97-AF65-F5344CB8AC3E}">
        <p14:creationId xmlns:p14="http://schemas.microsoft.com/office/powerpoint/2010/main" val="213337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21E8-535D-40EE-B64E-336A22A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AF544-CAC3-46AA-860A-80FAA360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构建完成了</a:t>
            </a:r>
            <a:r>
              <a:rPr lang="en-US" altLang="zh-CN" dirty="0"/>
              <a:t>RV64</a:t>
            </a:r>
            <a:r>
              <a:rPr lang="zh-CN" altLang="en-US" dirty="0"/>
              <a:t>的工具链。</a:t>
            </a: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在学习</a:t>
            </a:r>
            <a:r>
              <a:rPr lang="en-US" altLang="zh-CN" dirty="0"/>
              <a:t>RV64</a:t>
            </a:r>
            <a:r>
              <a:rPr lang="zh-CN" altLang="en-US" dirty="0"/>
              <a:t>指令集的同时，帮助修复</a:t>
            </a:r>
            <a:r>
              <a:rPr lang="en-US" altLang="zh-CN" dirty="0" err="1"/>
              <a:t>ucore</a:t>
            </a:r>
            <a:r>
              <a:rPr lang="en-US" altLang="zh-CN" dirty="0"/>
              <a:t> labs RV64</a:t>
            </a:r>
            <a:r>
              <a:rPr lang="zh-CN" altLang="en-US" dirty="0"/>
              <a:t>移植的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编写了</a:t>
            </a:r>
            <a:r>
              <a:rPr lang="en-US" altLang="zh-CN" dirty="0"/>
              <a:t>RV64 SMP</a:t>
            </a:r>
            <a:r>
              <a:rPr lang="zh-CN" altLang="en-US" dirty="0"/>
              <a:t>操作系统的例子，包括</a:t>
            </a:r>
            <a:r>
              <a:rPr lang="en-US" altLang="zh-CN" dirty="0" err="1"/>
              <a:t>VirtIO</a:t>
            </a:r>
            <a:r>
              <a:rPr lang="zh-CN" altLang="en-US" dirty="0"/>
              <a:t>驱动的简单例子。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修复了</a:t>
            </a:r>
            <a:r>
              <a:rPr lang="en-US" altLang="zh-CN" dirty="0"/>
              <a:t>x86-64</a:t>
            </a:r>
            <a:r>
              <a:rPr lang="zh-CN" altLang="en-US" dirty="0"/>
              <a:t>平台上原始的</a:t>
            </a:r>
            <a:r>
              <a:rPr lang="en-US" altLang="zh-CN" dirty="0"/>
              <a:t>sv6</a:t>
            </a:r>
            <a:r>
              <a:rPr lang="zh-CN" altLang="en-US" dirty="0"/>
              <a:t>，使其可以正常编译及运行。目前不确定现在的修复方案是否有潜在风险。</a:t>
            </a:r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开始了</a:t>
            </a:r>
            <a:r>
              <a:rPr lang="en-US" altLang="zh-CN" dirty="0"/>
              <a:t>sv6</a:t>
            </a:r>
            <a:r>
              <a:rPr lang="zh-CN" altLang="en-US" dirty="0"/>
              <a:t>的移植，目前遇到问题（请见下文）。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09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8262-F5EE-48A3-A28E-A3F7B928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A5C3C-9577-4FD7-87DF-B8635D86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  </a:t>
            </a:r>
            <a:r>
              <a:rPr lang="zh-CN" altLang="en-US" dirty="0"/>
              <a:t>阅读符号化执行相关文献，初步了解符号化执行工作原理。</a:t>
            </a:r>
          </a:p>
          <a:p>
            <a:r>
              <a:rPr lang="en-US" altLang="zh-CN" dirty="0"/>
              <a:t>7.  </a:t>
            </a:r>
            <a:r>
              <a:rPr lang="zh-CN" altLang="en-US" dirty="0"/>
              <a:t>阅读</a:t>
            </a:r>
            <a:r>
              <a:rPr lang="en-US" altLang="zh-CN" dirty="0"/>
              <a:t>commuter</a:t>
            </a:r>
            <a:r>
              <a:rPr lang="zh-CN" altLang="en-US" dirty="0"/>
              <a:t>相关文献，初步了解</a:t>
            </a:r>
            <a:r>
              <a:rPr lang="en-US" altLang="zh-CN" dirty="0"/>
              <a:t>commuter</a:t>
            </a:r>
            <a:r>
              <a:rPr lang="zh-CN" altLang="en-US" dirty="0"/>
              <a:t>工作原理。</a:t>
            </a:r>
          </a:p>
          <a:p>
            <a:r>
              <a:rPr lang="en-US" altLang="zh-CN" dirty="0"/>
              <a:t>8.  </a:t>
            </a:r>
            <a:r>
              <a:rPr lang="zh-CN" altLang="en-US" dirty="0"/>
              <a:t>搭建并重现</a:t>
            </a:r>
            <a:r>
              <a:rPr lang="en-US" altLang="zh-CN" dirty="0"/>
              <a:t>commuter project</a:t>
            </a:r>
            <a:r>
              <a:rPr lang="zh-CN" altLang="en-US" dirty="0"/>
              <a:t>，生成了测试用例。</a:t>
            </a:r>
          </a:p>
          <a:p>
            <a:r>
              <a:rPr lang="en-US" altLang="zh-CN" dirty="0"/>
              <a:t>9.  </a:t>
            </a:r>
            <a:r>
              <a:rPr lang="zh-CN" altLang="en-US" dirty="0"/>
              <a:t>配置完</a:t>
            </a:r>
            <a:r>
              <a:rPr lang="en-US" altLang="zh-CN" dirty="0"/>
              <a:t>sv6</a:t>
            </a:r>
            <a:r>
              <a:rPr lang="zh-CN" altLang="en-US" dirty="0"/>
              <a:t>运行环境，使用</a:t>
            </a:r>
            <a:r>
              <a:rPr lang="en-US" altLang="zh-CN" dirty="0"/>
              <a:t>sv6</a:t>
            </a:r>
            <a:r>
              <a:rPr lang="zh-CN" altLang="en-US" dirty="0"/>
              <a:t>成功运行</a:t>
            </a:r>
            <a:r>
              <a:rPr lang="en-US" altLang="zh-CN" dirty="0"/>
              <a:t>commuter</a:t>
            </a:r>
            <a:r>
              <a:rPr lang="zh-CN" altLang="en-US" dirty="0"/>
              <a:t>生成的测试用例。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B8F6-4876-4582-892A-9FAC532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sv6</a:t>
            </a:r>
            <a:r>
              <a:rPr lang="zh-CN" altLang="en-US" dirty="0"/>
              <a:t>移植</a:t>
            </a:r>
            <a:r>
              <a:rPr lang="en-US" altLang="zh-CN" dirty="0"/>
              <a:t>RV64 SMP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73DD2-20CF-4B36-8BB0-D1D3583D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（已遇到）</a:t>
            </a:r>
            <a:r>
              <a:rPr lang="en-US" altLang="zh-CN" dirty="0"/>
              <a:t>sv6</a:t>
            </a:r>
            <a:r>
              <a:rPr lang="zh-CN" altLang="en-US" dirty="0"/>
              <a:t>大部分代码是</a:t>
            </a:r>
            <a:r>
              <a:rPr lang="en-US" altLang="zh-CN" dirty="0"/>
              <a:t>C++</a:t>
            </a:r>
            <a:r>
              <a:rPr lang="zh-CN" altLang="en-US" dirty="0"/>
              <a:t>语言写的，而</a:t>
            </a:r>
            <a:r>
              <a:rPr lang="en-US" altLang="zh-CN" dirty="0"/>
              <a:t>C++</a:t>
            </a:r>
            <a:r>
              <a:rPr lang="zh-CN" altLang="en-US" dirty="0"/>
              <a:t>的运行时环境要求比</a:t>
            </a:r>
            <a:r>
              <a:rPr lang="en-US" altLang="zh-CN" dirty="0"/>
              <a:t>C</a:t>
            </a:r>
            <a:r>
              <a:rPr lang="zh-CN" altLang="en-US" dirty="0"/>
              <a:t>语言苛刻。目前在移植</a:t>
            </a:r>
            <a:r>
              <a:rPr lang="en-US" altLang="zh-CN" dirty="0"/>
              <a:t>sv6</a:t>
            </a:r>
            <a:r>
              <a:rPr lang="zh-CN" altLang="en-US" dirty="0"/>
              <a:t>时，遇到了缺少</a:t>
            </a:r>
            <a:r>
              <a:rPr lang="en-US" altLang="zh-CN" dirty="0" err="1"/>
              <a:t>libgcc_eh.a</a:t>
            </a:r>
            <a:r>
              <a:rPr lang="zh-CN" altLang="en-US" dirty="0"/>
              <a:t>库而无法链接的情况。</a:t>
            </a:r>
            <a:endParaRPr lang="en-US" altLang="zh-CN" dirty="0"/>
          </a:p>
          <a:p>
            <a:r>
              <a:rPr lang="en-US" altLang="zh-CN" dirty="0"/>
              <a:t>2.  RV64</a:t>
            </a:r>
            <a:r>
              <a:rPr lang="zh-CN" altLang="en-US" dirty="0"/>
              <a:t>没有</a:t>
            </a:r>
            <a:r>
              <a:rPr lang="en-US" altLang="zh-CN" dirty="0"/>
              <a:t>TSS</a:t>
            </a:r>
            <a:r>
              <a:rPr lang="zh-CN" altLang="en-US" dirty="0"/>
              <a:t>，需要思考和调研如何保存内核栈基址。</a:t>
            </a:r>
            <a:endParaRPr lang="en-US" altLang="zh-CN" dirty="0"/>
          </a:p>
          <a:p>
            <a:r>
              <a:rPr lang="en-US" altLang="zh-CN" dirty="0"/>
              <a:t>3.  Supervisor</a:t>
            </a:r>
            <a:r>
              <a:rPr lang="zh-CN" altLang="en-US" dirty="0"/>
              <a:t>态无法访问</a:t>
            </a:r>
            <a:r>
              <a:rPr lang="en-US" altLang="zh-CN" dirty="0" err="1"/>
              <a:t>mhartid</a:t>
            </a:r>
            <a:r>
              <a:rPr lang="zh-CN" altLang="en-US" dirty="0"/>
              <a:t>，这个寄存器存放了处理器核的编号，而为了支持多核，需要让操作系统可以访问当前处理器核的编号，从而能够访问处理器特定的数据结构，为此需要将处理器编号存入别处。</a:t>
            </a:r>
          </a:p>
        </p:txBody>
      </p:sp>
    </p:spTree>
    <p:extLst>
      <p:ext uri="{BB962C8B-B14F-4D97-AF65-F5344CB8AC3E}">
        <p14:creationId xmlns:p14="http://schemas.microsoft.com/office/powerpoint/2010/main" val="36618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A9058-0A99-4C34-9A1E-866444B0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3921-57C6-4090-84A9-CEC67373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选题概述</a:t>
            </a:r>
            <a:endParaRPr lang="en-US" altLang="zh-CN" dirty="0"/>
          </a:p>
          <a:p>
            <a:r>
              <a:rPr lang="zh-CN" altLang="en-US" dirty="0"/>
              <a:t>预期收获</a:t>
            </a: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zh-CN" altLang="en-US" dirty="0"/>
              <a:t>设计方案</a:t>
            </a:r>
            <a:endParaRPr lang="en-US" altLang="zh-CN" dirty="0"/>
          </a:p>
          <a:p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已完成工作</a:t>
            </a:r>
            <a:endParaRPr lang="en-US" altLang="zh-CN" dirty="0"/>
          </a:p>
          <a:p>
            <a:r>
              <a:rPr lang="zh-CN" altLang="en-US" dirty="0"/>
              <a:t>潜在问题分析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57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BB952-5A0B-4204-9A23-AE98C3EF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9975D-47ED-407C-B477-7B1D0C17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如果我们最终选择</a:t>
            </a:r>
            <a:r>
              <a:rPr lang="en-US" altLang="zh-CN" dirty="0"/>
              <a:t>sv6</a:t>
            </a:r>
            <a:r>
              <a:rPr lang="zh-CN" altLang="en-US" dirty="0"/>
              <a:t>的网络子模块优化，我们需要明确并分析</a:t>
            </a:r>
            <a:r>
              <a:rPr lang="en-US" altLang="zh-CN" dirty="0"/>
              <a:t>socket</a:t>
            </a:r>
            <a:r>
              <a:rPr lang="zh-CN" altLang="en-US" dirty="0"/>
              <a:t>一类系统调用的规范。</a:t>
            </a:r>
            <a:endParaRPr lang="en-US" altLang="zh-CN" dirty="0"/>
          </a:p>
          <a:p>
            <a:r>
              <a:rPr lang="en-US" altLang="zh-CN" dirty="0"/>
              <a:t>2.  commuter</a:t>
            </a:r>
            <a:r>
              <a:rPr lang="zh-CN" altLang="en-US" dirty="0"/>
              <a:t>相关文献中的实验部分，使用的服务器是</a:t>
            </a:r>
            <a:r>
              <a:rPr lang="en-US" altLang="zh-CN" dirty="0"/>
              <a:t>80</a:t>
            </a:r>
            <a:r>
              <a:rPr lang="zh-CN" altLang="en-US" dirty="0"/>
              <a:t>核处理器，而我们并没有如此发达的计算资源，可能需要教学团队给予一定帮助。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配置</a:t>
            </a:r>
            <a:r>
              <a:rPr lang="en-US" altLang="zh-CN" dirty="0"/>
              <a:t>commuter</a:t>
            </a:r>
            <a:r>
              <a:rPr lang="zh-CN" altLang="en-US" dirty="0"/>
              <a:t>运行环境成功后，因为安装的库不兼容的原因，导致了我们的虚拟机图形界面崩溃了。</a:t>
            </a:r>
          </a:p>
        </p:txBody>
      </p:sp>
    </p:spTree>
    <p:extLst>
      <p:ext uri="{BB962C8B-B14F-4D97-AF65-F5344CB8AC3E}">
        <p14:creationId xmlns:p14="http://schemas.microsoft.com/office/powerpoint/2010/main" val="387810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B51E8-468B-4288-BC7B-FD3D41CE4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617E2-BAE3-42C5-A2D7-0646ABA9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3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27D61-C7B7-4164-82D0-4F7D56D3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57387-6F0C-496C-9655-45DED2B7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移植</a:t>
            </a:r>
            <a:r>
              <a:rPr lang="zh-CN" altLang="en-US" dirty="0"/>
              <a:t>：将</a:t>
            </a:r>
            <a:r>
              <a:rPr lang="en-US" altLang="zh-CN" dirty="0"/>
              <a:t>sv6</a:t>
            </a:r>
            <a:r>
              <a:rPr lang="zh-CN" altLang="en-US" dirty="0"/>
              <a:t>操作系统从</a:t>
            </a:r>
            <a:r>
              <a:rPr lang="en-US" altLang="zh-CN" dirty="0"/>
              <a:t>x86-64</a:t>
            </a:r>
            <a:r>
              <a:rPr lang="zh-CN" altLang="en-US" dirty="0"/>
              <a:t>移植到</a:t>
            </a:r>
            <a:r>
              <a:rPr lang="en-US" altLang="zh-CN" dirty="0"/>
              <a:t>RISC-V 64</a:t>
            </a:r>
            <a:r>
              <a:rPr lang="zh-CN" altLang="en-US" dirty="0"/>
              <a:t>位（以下简称</a:t>
            </a:r>
            <a:r>
              <a:rPr lang="en-US" altLang="zh-CN" dirty="0"/>
              <a:t>RV64</a:t>
            </a:r>
            <a:r>
              <a:rPr lang="zh-CN" altLang="en-US" dirty="0"/>
              <a:t>）对称多处理器（以下简称</a:t>
            </a:r>
            <a:r>
              <a:rPr lang="en-US" altLang="zh-CN" dirty="0"/>
              <a:t>SMP</a:t>
            </a:r>
            <a:r>
              <a:rPr lang="zh-CN" altLang="en-US" dirty="0"/>
              <a:t>）环境。</a:t>
            </a:r>
            <a:endParaRPr lang="en-US" altLang="zh-CN" dirty="0"/>
          </a:p>
          <a:p>
            <a:r>
              <a:rPr lang="zh-CN" altLang="en-US" b="1" dirty="0"/>
              <a:t>优化</a:t>
            </a:r>
            <a:r>
              <a:rPr lang="zh-CN" altLang="en-US" dirty="0"/>
              <a:t>：利用</a:t>
            </a:r>
            <a:r>
              <a:rPr lang="en-US" altLang="zh-CN" dirty="0"/>
              <a:t>commuter</a:t>
            </a:r>
            <a:r>
              <a:rPr lang="zh-CN" altLang="en-US" dirty="0"/>
              <a:t>工具进一步优化</a:t>
            </a:r>
            <a:r>
              <a:rPr lang="en-US" altLang="zh-CN" dirty="0"/>
              <a:t>sv6</a:t>
            </a:r>
            <a:r>
              <a:rPr lang="zh-CN" altLang="en-US" dirty="0"/>
              <a:t>操作系统的一部分，例如网络子模块。</a:t>
            </a:r>
          </a:p>
        </p:txBody>
      </p:sp>
    </p:spTree>
    <p:extLst>
      <p:ext uri="{BB962C8B-B14F-4D97-AF65-F5344CB8AC3E}">
        <p14:creationId xmlns:p14="http://schemas.microsoft.com/office/powerpoint/2010/main" val="28946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F9DE-B517-4351-9269-8D1C6D5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190A6-310F-44FD-A35A-B64FEFA3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RV64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熟悉一个操作系统的移植过程</a:t>
            </a:r>
            <a:endParaRPr lang="en-US" altLang="zh-CN" dirty="0"/>
          </a:p>
          <a:p>
            <a:r>
              <a:rPr lang="zh-CN" altLang="en-US" dirty="0"/>
              <a:t>学习符号化执行方法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Z3 SMT</a:t>
            </a:r>
            <a:r>
              <a:rPr lang="zh-CN" altLang="en-US" dirty="0"/>
              <a:t>求解器的使用方法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sv6</a:t>
            </a:r>
            <a:r>
              <a:rPr lang="zh-CN" altLang="en-US" dirty="0"/>
              <a:t>以及</a:t>
            </a:r>
            <a:r>
              <a:rPr lang="en-US" altLang="zh-CN" dirty="0"/>
              <a:t>commuter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7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3731-792A-46FA-ACC4-898B8D0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C851E-FC8E-4C35-AF0D-A1B5970D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</a:p>
          <a:p>
            <a:r>
              <a:rPr lang="en-US" altLang="zh-CN" dirty="0"/>
              <a:t>sv6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符号化执行</a:t>
            </a:r>
            <a:endParaRPr lang="en-US" altLang="zh-CN" dirty="0"/>
          </a:p>
          <a:p>
            <a:r>
              <a:rPr lang="en-US" altLang="zh-CN" dirty="0"/>
              <a:t>Z3</a:t>
            </a:r>
          </a:p>
          <a:p>
            <a:r>
              <a:rPr lang="en-US" altLang="zh-CN" dirty="0"/>
              <a:t>Commuter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41FB3-3891-47F7-9461-39E387F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8775A-FD20-4245-8EF2-2535F728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我们将分为</a:t>
            </a:r>
            <a:r>
              <a:rPr lang="en-US" altLang="zh-CN" dirty="0"/>
              <a:t>9</a:t>
            </a:r>
            <a:r>
              <a:rPr lang="zh-CN" altLang="en-US" dirty="0"/>
              <a:t>个步骤分阶段进行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53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45BD-2969-4325-9EF1-FB4F42B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准备开发环境 </a:t>
            </a:r>
            <a:r>
              <a:rPr lang="en-US" altLang="zh-CN" dirty="0"/>
              <a:t>— </a:t>
            </a:r>
            <a:r>
              <a:rPr lang="zh-CN" altLang="en-US" dirty="0"/>
              <a:t>已完成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D1A46-7755-484D-A035-33D06B3F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RV64 SMP</a:t>
            </a:r>
            <a:r>
              <a:rPr lang="zh-CN" altLang="en-US" dirty="0"/>
              <a:t>的工具链，包括编译器</a:t>
            </a:r>
            <a:r>
              <a:rPr lang="en-US" altLang="zh-CN" dirty="0"/>
              <a:t>GCC</a:t>
            </a:r>
            <a:r>
              <a:rPr lang="zh-CN" altLang="en-US" dirty="0"/>
              <a:t>、模拟器</a:t>
            </a:r>
            <a:r>
              <a:rPr lang="en-US" altLang="zh-CN" dirty="0"/>
              <a:t>QEMU</a:t>
            </a:r>
            <a:r>
              <a:rPr lang="zh-CN" altLang="en-US" dirty="0"/>
              <a:t>等环境准备好。</a:t>
            </a:r>
            <a:endParaRPr lang="en-US" altLang="zh-CN" dirty="0"/>
          </a:p>
          <a:p>
            <a:r>
              <a:rPr lang="zh-CN" altLang="en-US" dirty="0"/>
              <a:t>这是基础性的工作，为进行</a:t>
            </a:r>
            <a:r>
              <a:rPr lang="en-US" altLang="zh-CN" dirty="0"/>
              <a:t>RV64</a:t>
            </a:r>
            <a:r>
              <a:rPr lang="zh-CN" altLang="en-US" dirty="0"/>
              <a:t>的开发，必不可少。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6F33-F057-4457-A100-26D03C59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学习</a:t>
            </a:r>
            <a:r>
              <a:rPr lang="en-US" altLang="zh-CN" dirty="0"/>
              <a:t>RV64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A01C-B994-4F05-8E43-DA92F4E4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RV64</a:t>
            </a:r>
            <a:r>
              <a:rPr lang="zh-CN" altLang="en-US" dirty="0"/>
              <a:t>用户态指令集架构和特权指令集架构。</a:t>
            </a:r>
            <a:endParaRPr lang="en-US" altLang="zh-CN" dirty="0"/>
          </a:p>
          <a:p>
            <a:r>
              <a:rPr lang="zh-CN" altLang="en-US" dirty="0"/>
              <a:t>这也是基础性的工作，为进行</a:t>
            </a:r>
            <a:r>
              <a:rPr lang="en-US" altLang="zh-CN" dirty="0"/>
              <a:t>RV64</a:t>
            </a:r>
            <a:r>
              <a:rPr lang="zh-CN" altLang="en-US" dirty="0"/>
              <a:t>的开发，必不可少。</a:t>
            </a:r>
          </a:p>
        </p:txBody>
      </p:sp>
    </p:spTree>
    <p:extLst>
      <p:ext uri="{BB962C8B-B14F-4D97-AF65-F5344CB8AC3E}">
        <p14:creationId xmlns:p14="http://schemas.microsoft.com/office/powerpoint/2010/main" val="33499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E422-76EE-4C88-BB7D-937A4B1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动手实践</a:t>
            </a:r>
            <a:r>
              <a:rPr lang="en-US" altLang="zh-CN" dirty="0"/>
              <a:t>RV64 SMP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120F4-6DFD-46FF-87F2-3C0FF4DE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bbl</a:t>
            </a:r>
            <a:r>
              <a:rPr lang="zh-CN" altLang="en-US" dirty="0"/>
              <a:t>编写几个</a:t>
            </a:r>
            <a:r>
              <a:rPr lang="en-US" altLang="zh-CN" dirty="0"/>
              <a:t>RV64 SMP</a:t>
            </a:r>
            <a:r>
              <a:rPr lang="zh-CN" altLang="en-US" dirty="0"/>
              <a:t>的小例子，注重</a:t>
            </a:r>
            <a:r>
              <a:rPr lang="en-US" altLang="zh-CN" dirty="0"/>
              <a:t>SMP</a:t>
            </a:r>
            <a:r>
              <a:rPr lang="zh-CN" altLang="en-US" dirty="0"/>
              <a:t>的启动以及管理。这个环节旨在熟悉</a:t>
            </a:r>
            <a:r>
              <a:rPr lang="en-US" altLang="zh-CN" dirty="0"/>
              <a:t>RV64 SMP</a:t>
            </a:r>
            <a:r>
              <a:rPr lang="zh-CN" altLang="en-US" dirty="0"/>
              <a:t>的一些关键性问题，例如谁负责启动</a:t>
            </a:r>
            <a:r>
              <a:rPr lang="en-US" altLang="zh-CN" dirty="0"/>
              <a:t>AP</a:t>
            </a:r>
            <a:r>
              <a:rPr lang="zh-CN" altLang="en-US" dirty="0"/>
              <a:t>（除了启动处理器之外的处理器核心），启动</a:t>
            </a:r>
            <a:r>
              <a:rPr lang="en-US" altLang="zh-CN" dirty="0"/>
              <a:t>AP</a:t>
            </a:r>
            <a:r>
              <a:rPr lang="zh-CN" altLang="en-US" dirty="0"/>
              <a:t>后的状态如何设置等。</a:t>
            </a:r>
          </a:p>
        </p:txBody>
      </p:sp>
    </p:spTree>
    <p:extLst>
      <p:ext uri="{BB962C8B-B14F-4D97-AF65-F5344CB8AC3E}">
        <p14:creationId xmlns:p14="http://schemas.microsoft.com/office/powerpoint/2010/main" val="392191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1517</Words>
  <Application>Microsoft Office PowerPoint</Application>
  <PresentationFormat>宽屏</PresentationFormat>
  <Paragraphs>84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sv6 for RV64 SMP 课程设计中期报告</vt:lpstr>
      <vt:lpstr>汇报流程</vt:lpstr>
      <vt:lpstr>选题概述</vt:lpstr>
      <vt:lpstr>预期收获</vt:lpstr>
      <vt:lpstr>相关工作</vt:lpstr>
      <vt:lpstr>设计方案</vt:lpstr>
      <vt:lpstr>1. 准备开发环境 — 已完成</vt:lpstr>
      <vt:lpstr>2. 学习RV64 — 已完成</vt:lpstr>
      <vt:lpstr>3. 动手实践RV64 SMP — 已完成</vt:lpstr>
      <vt:lpstr>4. 开始移植 — 正在进行中， 预计第10周周末完成</vt:lpstr>
      <vt:lpstr>5.多核移植 — 预计第10周周末完成</vt:lpstr>
      <vt:lpstr>6. 完善驱动程序 — 预计第10周周末完成</vt:lpstr>
      <vt:lpstr>7.进行性能测试 — 预计第10周周末完成</vt:lpstr>
      <vt:lpstr>8.学习并实践符号化执行方法、Z3求解器 — 预计第10周周末完成</vt:lpstr>
      <vt:lpstr>9.优化sv6 — 预计第12周周末完成</vt:lpstr>
      <vt:lpstr>小组分工</vt:lpstr>
      <vt:lpstr>已完成工作</vt:lpstr>
      <vt:lpstr>已完成工作</vt:lpstr>
      <vt:lpstr>潜在问题分析 - sv6移植RV64 SMP</vt:lpstr>
      <vt:lpstr>潜在问题分析 - commuter优化sv6系统子模块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sv6 for RV64 SMP 课程设计中期报告</dc:title>
  <dc:creator>尹宇峰</dc:creator>
  <cp:lastModifiedBy>尹宇峰</cp:lastModifiedBy>
  <cp:revision>11</cp:revision>
  <dcterms:created xsi:type="dcterms:W3CDTF">2018-04-12T00:36:11Z</dcterms:created>
  <dcterms:modified xsi:type="dcterms:W3CDTF">2018-04-12T00:57:19Z</dcterms:modified>
</cp:coreProperties>
</file>