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1B77A-D3A4-42A3-9650-2F38BC91E3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CADC0F-5C82-4B01-9F4E-D9D14565B3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C01E49-EE6A-484C-BA6C-028D62D63E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0022CA2-C850-4FFF-B6A5-E470633306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EA6B7AD-7031-4D4D-B67B-AB9D528DDF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59A0D62-14BD-4AED-BA56-9B1372CD28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forma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0FE3B7-7376-48D0-A56C-699AF678F854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82120" y="1542600"/>
            <a:ext cx="5402880" cy="29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94EF4E-980C-47FA-87D3-FFF88D55796F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050D6D-E524-4A2C-ADBC-BCF4194581ED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2F61011-658C-4319-AD26-F430360A26D0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5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BECC56-4282-480F-A343-45C993F4435E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17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8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DC36B7-6090-461F-B72B-3B4CFD4D3315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github.com/user/myrepo.git" TargetMode="External"/><Relationship Id="rId3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628200" y="1980000"/>
            <a:ext cx="11071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Разработка инфраструктуры программного обеспечения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575400" y="5766840"/>
            <a:ext cx="54079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Лаборатория RISC-V технологий, 2025 г.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FB72652-7850-4E18-B94D-9755CCBB697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20000" y="3600000"/>
            <a:ext cx="110718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Практические применения контейнеров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1087020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EB6215CC-2704-4734-B81C-DF6ABF3FD2D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Структура докерфайлов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 txBox="1"/>
          <p:nvPr/>
        </p:nvSpPr>
        <p:spPr>
          <a:xfrm>
            <a:off x="5940000" y="720000"/>
            <a:ext cx="3600000" cy="4887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Base image for our future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FROM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ubuntu:24.04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Let's build app here for now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WORKDIR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/root/app/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Copy files from host to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COPY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If dependencies need to be installed using some package manager, you first need to run update,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since future container will be a freshly created system isolated from host, and no update from remote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apt repositories exist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update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Install debs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install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libgtest-dev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Enter container and run command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CMD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"./build.sh"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391680" y="900000"/>
            <a:ext cx="554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Dockerfile — последовательность директив, на основе которых собирается образ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0000" y="1980000"/>
            <a:ext cx="5548320" cy="264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FROM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выбор образа, лежащего в основе. Без него докер образ будет абсолютно пустым и поставить туда что-то будет также проблематично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WORKDIR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указание рабочей директории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1087020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BE49CDB-B879-4DD1-975D-E4DC7AD3789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Структура докерфайлов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5940000" y="720000"/>
            <a:ext cx="3600000" cy="4887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Base image for our future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FROM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ubuntu:24.04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Let's build app here for now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WORKDIR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/root/app/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Copy files from host to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COPY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If dependencies need to be installed using some package manager, you first need to run update,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since future container will be a freshly created system isolated from host, and no update from remote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apt repositories exist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update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Install debs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install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libgtest-dev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Enter container and run command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CMD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"./build.sh"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391680" y="900000"/>
            <a:ext cx="554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Dockerfile — последовательность директив, на основе которых собирается образ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60000" y="1980000"/>
            <a:ext cx="5548320" cy="320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FROM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выбор образа, лежащего в основе. Без него докер образ будет абсолютно пустым и поставить туда что-то будет также проблематично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WORKDIR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указание рабочей директории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COPY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копирование файлов с хоста в контейнер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1087020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856AF4D-CC90-4430-BC59-4E924ED9FF6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Структура докерфайлов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5940000" y="720000"/>
            <a:ext cx="3600000" cy="4887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Base image for our future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FROM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ubuntu:24.04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Let's build app here for now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WORKDIR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/root/app/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Copy files from host to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COPY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If dependencies need to be installed using some package manager, you first need to run update,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since future container will be a freshly created system isolated from host, and no update from remote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apt repositories exist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update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Install debs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install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libgtest-dev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Enter container and run command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CMD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"./build.sh"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391680" y="900000"/>
            <a:ext cx="554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Dockerfile — последовательность директив, на основе которых собирается образ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60000" y="1980000"/>
            <a:ext cx="5548320" cy="377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FROM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выбор образа, лежащего в основе. Без него докер образ будет абсолютно пустым и поставить туда что-то будет также проблематично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WORKDIR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указание рабочей директории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COPY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копирование файлов с хоста в контейнер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RUN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запуск команд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внутри предварительного образа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473D0AB-E28D-45FE-A069-DB15866B0D7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Структура докерфайлов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 txBox="1"/>
          <p:nvPr/>
        </p:nvSpPr>
        <p:spPr>
          <a:xfrm>
            <a:off x="5940000" y="720000"/>
            <a:ext cx="3600000" cy="4887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Base image for our future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FROM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ubuntu:24.04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Let's build app here for now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WORKDIR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/root/app/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Copy files from host to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COPY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If dependencies need to be installed using some package manager, you first need to run update,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since future container will be a freshly created system isolated from host, and no update from remote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apt repositories exist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update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Install debs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install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libgtest-dev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Enter container and run command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CMD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"./build.sh"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91680" y="900000"/>
            <a:ext cx="554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Dockerfile — последовательность директив, на основе которых собирается образ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360000" y="1980000"/>
            <a:ext cx="5548320" cy="434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FROM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выбор образа, лежащего в основе. Без него докер образ будет абсолютно пустым и поставить туда что-то будет также проблематично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WORKDIR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указание рабочей директории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COPY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копирование файлов с хоста в контейнер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RUN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запуск команд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внутри предварительного образа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CMD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команда, которая запускается при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запуске контейнера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2ED1A53-0E2B-4A25-9812-94B16F48CB1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Структура докерфайлов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 txBox="1"/>
          <p:nvPr/>
        </p:nvSpPr>
        <p:spPr>
          <a:xfrm>
            <a:off x="5940000" y="720000"/>
            <a:ext cx="3600000" cy="4887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Base image for our future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FROM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ubuntu:24.04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Let's build app here for now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WORKDIR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/root/app/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Copy files from host to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COPY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If dependencies need to be installed using some package manager, you first need to run update,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since future container will be a freshly created system isolated from host, and no update from remote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apt repositories exist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update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Install debs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install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libgtest-dev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Enter container and run command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CMD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"./build.sh"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91680" y="900000"/>
            <a:ext cx="5548320" cy="433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Собрать образ: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 &lt;build_context&gt;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Путь указывается к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build context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. Это может быть как путь локально на машине к директории с докерфайлом, так и гит репозиторий или реестр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Пример: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 .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</a:t>
            </a:r>
            <a:br>
              <a:rPr sz="2000"/>
            </a:b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Arial"/>
                <a:hlinkClick r:id="rId2"/>
              </a:rPr>
              <a:t>https://github.com/user/myrepo.git</a:t>
            </a:r>
            <a:br>
              <a:rPr sz="2000"/>
            </a:b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 http://server/context.tar.gz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CE74822-2637-48A9-A9F5-752A6DDEEA6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Теггирование и публикация образов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 txBox="1"/>
          <p:nvPr/>
        </p:nvSpPr>
        <p:spPr>
          <a:xfrm>
            <a:off x="391680" y="900000"/>
            <a:ext cx="554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запуска контейнера в сыром виде нужно указать его прямой хеш, который получается из команды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D682DCD-8442-49D5-8986-6EE8FBBB2D1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Теггирование и публикация образов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391680" y="900000"/>
            <a:ext cx="554832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запуска контейнера в сыром виде нужно указать его прямой хеш, который получается из команды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Альтернативно каждому имеджу задается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tag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6120000" y="1553040"/>
            <a:ext cx="554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 . -t ubuntu_24.04_basic:1.0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2F03C8D-9D1A-4CB1-98A2-18B1D5468899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Теггирование и публикация образов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391680" y="900000"/>
            <a:ext cx="5548320" cy="377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запуска контейнера в сыром виде нужно указать его прямой хеш, который получается из команды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Альтернативно каждому имеджу задается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tag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Теги являются способом удобного версионирования ваших образов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Полный формат тега: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[HOST[:PORT_NUMBER]/]PATH[:TAG]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Пример :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 docker.io:443/library/nginx:1.0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6120000" y="1553040"/>
            <a:ext cx="554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 . -t ubuntu_24.04_basic:1.0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6120000" y="1980000"/>
            <a:ext cx="554832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 . -t my-username/ubuntu_24.04_basic:1.0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1074A27-D016-4702-BE0B-79502086BD66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Теггирование и публикация образов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391680" y="900000"/>
            <a:ext cx="5548320" cy="434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запуска контейнера в сыром виде нужно указать его прямой хеш, который получается из команды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Альтернативно каждому имеджу задается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tag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Теги являются способом удобного версионирования ваших образов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Полный формат тега: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[HOST[:PORT_NUMBER]/]PATH[:TAG]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Пример :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 docker.io:443/library/nginx:1.0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Для публикации готового образа достаточно сделать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Courier New"/>
              </a:rPr>
              <a:t>podman push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6120000" y="1553040"/>
            <a:ext cx="554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 . -t ubuntu_24.04_basic:1.0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6120000" y="1980000"/>
            <a:ext cx="554832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build . -t my-username/ubuntu_24.04_basic:1.0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A97F00B-0299-40F9-B073-AD28271AE30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Некоторые подходы к проектированию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391680" y="900000"/>
            <a:ext cx="698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Был рассмотрен вариант с копированием исходного кода в контейнер и последующим запуском команды в нем при старте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AE1F47C-9533-47DC-AD88-7534066FC0D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Терминология и общее устройство докер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11680" y="3960000"/>
            <a:ext cx="95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Клиент — фронтенд docker  приложения. Включает богатый CLI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6901920" cy="30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D4DAD97-E0E9-45C1-AC79-74AE3FD84A9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Некоторые подходы к проектированию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391680" y="900000"/>
            <a:ext cx="698832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Был рассмотрен вариант с копированием исходного кода в контейнер и последующим запуском команды в нем при старте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Чем данный подход хорош, а чем он плох?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ACFEC8C2-723D-43C7-8B2E-73E41272019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Некоторые подходы к проектированию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391680" y="900000"/>
            <a:ext cx="698832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Был рассмотрен вариант с копированием исходного кода в контейнер и последующим запуском команды в нем при старте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Чем данный подход хорош, а чем он плох?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391680" y="2296440"/>
            <a:ext cx="698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Плюсы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Сборка и тестирование проекта в один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run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Полная изоляция включая файловую систему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674E7BDE-E794-4E5E-8D03-7363329463A5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Некоторые подходы к проектированию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391680" y="900000"/>
            <a:ext cx="698832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Был рассмотрен вариант с копированием исходного кода в контейнер и последующим запуском команды в нем при старте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Чем данный подход хорош, а чем он плох?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391680" y="2296440"/>
            <a:ext cx="698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Плюсы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Сборка и тестирование проекта в один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podman run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Полная изоляция включая файловую систему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360000" y="3420000"/>
            <a:ext cx="698832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Минусы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Необходимо менять докерфайл при изменении команд для запуска ( а также перестраивать образ 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Все сорцы проекта будут дублироваться в контейнер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681259F-ECDE-41E7-8F5A-A73F9E7B194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Некоторые подходы к проектированию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391680" y="900000"/>
            <a:ext cx="698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Альтернативный вариант — все, что относится к сорцам проекта, не копировать в контейнер, 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маунтить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1580035-F28C-4691-A750-C7C162E55CB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Некоторые подходы к проектированию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391680" y="900000"/>
            <a:ext cx="4828320" cy="40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Альтернативный вариант — все, что относится к сорцам проекта, не копировать в контейнер, а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маунтить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Bind mounts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прямой маунт на хостовую машину. Любые изменения в замаученной директории отображаются в контейнере, или наоборот.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Volumes —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работают так же как </a:t>
            </a: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bind mounts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 точки зрения результата, но создают собственное пространство на файловой системе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6120000" y="1620000"/>
            <a:ext cx="5220000" cy="303516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0800000" y="5940000"/>
            <a:ext cx="54000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1EB76F2B-874C-4F44-AEC7-4B7D34FA37D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Использование контейнеров в CI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360000" y="720000"/>
            <a:ext cx="4828320" cy="320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Контейнеры, как мы уже обсуждали, решают воспроизводимости в пространстве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0800000" y="5940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5220000" y="1672920"/>
            <a:ext cx="5940000" cy="26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0CB0468-18AD-4265-8C6C-C6E473B7DF9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Использование контейнеров в CI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360000" y="720000"/>
            <a:ext cx="4828320" cy="320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Контейнеры, как мы уже обсуждали, решают воспроизводимости в пространстве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Вопрос в том,  где нам хранить докерфайлы и где строить образы?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0800000" y="5940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5220000" y="1672920"/>
            <a:ext cx="5940000" cy="26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A5E87F5-41CB-4FA9-95E8-866448B8010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Использование контейнеров в CI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360000" y="720000"/>
            <a:ext cx="4828320" cy="349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Контейнеры, как мы уже обсуждали, решают воспроизводимости в пространстве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Вопрос в том,  где нам хранить докерфайлы и где строить образы?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зависимости от подхода есть два варианта — либо хранить их в репозитории и в CI собирать образ, копируя в него исходники — для большей изоляции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0800000" y="5940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5220000" y="1672920"/>
            <a:ext cx="5940000" cy="26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993757A-1609-4935-BBE3-92C413D142C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Использование контейнеров в CI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360000" y="720000"/>
            <a:ext cx="4828320" cy="434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Контейнеры, как мы уже обсуждали, решают воспроизводимости в пространстве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Вопрос в том,  где нам хранить докерфайлы и где строить образы?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зависимости от подхода есть два варианта — либо хранить их в репозитории и в CI собирать образ, копируя в него исходники — для большей изоляции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Либо же собирать их в отедельном репозитории и выкладывать в реестр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0800000" y="5940000"/>
            <a:ext cx="540000" cy="54000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220000" y="1672920"/>
            <a:ext cx="5940000" cy="26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DE5D606-EAC5-4A88-9C5A-A788B93457C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11680" y="3960000"/>
            <a:ext cx="95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Клиент — фронтенд docker приложения. Включает богатый CLI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DOCKER_HOST — машина, где запущен бекенд docker. Включает в себя docker daemon, занимающийся мониторингом контейнеров. Вся связь с контейнерами происходит через демон.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6901920" cy="305820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Терминология и общее устройство докер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9869F3C-C7B0-4B2B-9969-3812D510C467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211680" y="3960000"/>
            <a:ext cx="950832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Клиент — фронтенд docker приложения. Включает богатый CLI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DOCKER_HOST — машина, где запущен бекенд docker. Включает в себя docker daemon, занимающийся мониторингом контейнеров. Вся связь с контейнерами происходит через демон.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Images — образы, собранный из докерфайлов. Используются для создание контейнеров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6901920" cy="305820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Терминология и общее устройство докер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A9000AE-0D44-4FD1-9B1D-DC60E85BB8D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11680" y="3960000"/>
            <a:ext cx="950832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Клиент — фронтенд docker приложения. Включает богатый CLI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DOCKER_HOST — машина, где запущен бекенд docker. Включает в себя docker daemon, занимающийся мониторингом контейнеров. Вся связь с контейнерами происходит через демон.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Images — образы, собранный из докерфайлов. Используются для создание контейнеров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Контейнеры — некоторая файловая структура, представляющая собой изолированную систему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6901920" cy="305820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Терминология и общее устройство докер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F9A8C5D-2C3F-4877-A1DD-854C066A644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211680" y="3960000"/>
            <a:ext cx="9508320" cy="320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Client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фронтенд docker приложения. Включает богатый CLI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DOCKER_HOST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машина, где запущен бекенд docker. Включает в себя docker daemon, занимающийся мониторингом контейнеров. Вся связь с контейнерами происходит через демон.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Images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образы, собранный из докерфайлов. Используются для создание контейнеров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Containers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некоторая файловая структура, представляющая собой изолированную систему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Registry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облачное хранилище образов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6901920" cy="305820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Терминология и общее устройство докер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E0512CF-7559-47D0-B92E-45A3FAB40F0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211680" y="3960000"/>
            <a:ext cx="9508320" cy="320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Client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фронтенд docker приложения. Включает богатый CLI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DOCKER_HOST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машина, где запущен бекенд docker. Включает в себя docker daemon, занимающийся мониторингом контейнеров. Вся связь с контейнерами происходит через демон.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Images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образы, собранный из докерфайлов. Используются для создание контейнеров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Containers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некоторая файловая структура, представляющая собой изолированную систему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Registry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 — облачное хранилище образов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6901920" cy="30582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Терминология и общее устройство докер контейнеров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5E9CA77-D1B6-47D5-932B-04BEA5D84464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Структура докерфайлов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5940000" y="720000"/>
            <a:ext cx="3600000" cy="4887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Base image for our future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FROM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ubuntu:24.04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Let's build app here for now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WORKDIR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/root/app/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Copy files from host to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COPY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If dependencies need to be installed using some package manager, you first need to run update,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since future container will be a freshly created system isolated from host, and no update from remote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apt repositories exist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update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Install debs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install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libgtest-dev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Enter container and run command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CMD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"./build.sh"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11680" y="900000"/>
            <a:ext cx="5548320" cy="52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Dockerfile — последовательность директив, на основе которых собирается образ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F6F4043-493F-4691-8AEA-B94DB7E62AD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80000" y="13032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Структура докерфайлов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5940000" y="720000"/>
            <a:ext cx="3600000" cy="4887000"/>
          </a:xfrm>
          <a:prstGeom prst="rect">
            <a:avLst/>
          </a:prstGeom>
          <a:solidFill>
            <a:srgbClr val="f8f8f8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Base image for our future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FROM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ubuntu:24.04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Let's build app here for now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WORKDIR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/root/app/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Copy files from host to container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COPY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./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If dependencies need to be installed using some package manager, you first need to run update,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since future container will be a freshly created system isolated from host, and no update from remote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apt repositories exist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update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Install debs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RUN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apt-get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install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-y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libgtest-dev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zxx" sz="1200" spc="-1" strike="noStrike">
                <a:solidFill>
                  <a:srgbClr val="3d7b7b"/>
                </a:solidFill>
                <a:latin typeface="Arial"/>
              </a:rPr>
              <a:t># Enter container and run command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zxx" sz="1200" spc="-1" strike="noStrike">
                <a:solidFill>
                  <a:srgbClr val="008000"/>
                </a:solidFill>
                <a:latin typeface="Arial"/>
              </a:rPr>
              <a:t>CMD</a:t>
            </a:r>
            <a:r>
              <a:rPr b="0" lang="zxx" sz="1200" spc="-1" strike="noStrike">
                <a:solidFill>
                  <a:srgbClr val="bbbbbb"/>
                </a:solidFill>
                <a:latin typeface="Arial"/>
              </a:rPr>
              <a:t> 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lang="zxx" sz="1200" spc="-1" strike="noStrike">
                <a:solidFill>
                  <a:srgbClr val="ba2121"/>
                </a:solidFill>
                <a:latin typeface="Arial"/>
              </a:rPr>
              <a:t>"./build.sh"</a:t>
            </a:r>
            <a:r>
              <a:rPr b="0" lang="zxx" sz="12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391680" y="900000"/>
            <a:ext cx="554832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Dockerfile — последовательность директив, на основе которых собирается образ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91680" y="1980000"/>
            <a:ext cx="554832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FROM —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выбор образа, лежащего в основе. Без него докер образ будет абсолютно пустым и поставить туда что-то будет также проблематично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2024-05-27T22:17:52Z</dcterms:created>
  <dc:creator>YADRO</dc:creator>
  <dc:description/>
  <dc:language>en-US</dc:language>
  <cp:lastModifiedBy/>
  <cp:lastPrinted>2025-03-04T08:56:45Z</cp:lastPrinted>
  <dcterms:modified xsi:type="dcterms:W3CDTF">2025-03-03T18:05:54Z</dcterms:modified>
  <cp:revision>128</cp:revision>
  <dc:subject/>
  <dc:title>YADRO_layout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2024-05-27T00:00:00Z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LTSC</vt:lpwstr>
  </property>
</Properties>
</file>