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8CB7C3-9B03-43DB-AC4D-B18E038DE1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876951-4034-4F14-9BDE-87F2A8585E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AD278B-1264-4802-A670-93DEE1FA12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51451A-9CEF-4927-8E59-BAB149B047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CD58601-1025-4B9E-9C64-2EE8F07CEB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27C0C15-0393-4A9D-AB7E-B3C8E38689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389A41-EC4F-4BA6-9975-6982E927ED5B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82120" y="1542600"/>
            <a:ext cx="5402880" cy="29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BEC2B9-0014-47F2-A9B1-68B052C97444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E4CF94-8A7F-4FEF-BAA8-0A3D8FD05FA1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FD2F71-7A75-46AD-97E8-5C15E0475A9F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5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DC4A427-5CE1-408E-88BA-5871B76EDBD2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17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8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1EF6B5-4654-4B95-81ED-42A31859A3ED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628200" y="1980000"/>
            <a:ext cx="11071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Разработка инфраструктуры программного обеспечения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575400" y="5766840"/>
            <a:ext cx="54079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Лаборатория RISC-V технологий, 2025 г.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113920" y="6579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9FBF1F6-0FBE-4F4E-A235-D5F00932CE7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48200" y="3420000"/>
            <a:ext cx="110718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Пакетный менеджмент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30F45C9-2A4C-4D68-ADE3-6ECC3C4B52A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360000" y="90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Проблема: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воспроизводимость состояния проекта во времени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rcRect l="58097" t="19432" r="0" b="0"/>
          <a:stretch/>
        </p:blipFill>
        <p:spPr>
          <a:xfrm>
            <a:off x="4680000" y="1080000"/>
            <a:ext cx="3922200" cy="3060000"/>
          </a:xfrm>
          <a:prstGeom prst="rect">
            <a:avLst/>
          </a:prstGeom>
          <a:ln w="0">
            <a:noFill/>
          </a:ln>
        </p:spPr>
      </p:pic>
      <p:sp>
        <p:nvSpPr>
          <p:cNvPr id="159" name=""/>
          <p:cNvSpPr txBox="1"/>
          <p:nvPr/>
        </p:nvSpPr>
        <p:spPr>
          <a:xfrm>
            <a:off x="4680000" y="4597920"/>
            <a:ext cx="5400000" cy="18820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zxx" sz="1800" spc="-1" strike="noStrike">
                <a:solidFill>
                  <a:srgbClr val="3d7b7b"/>
                </a:solidFill>
                <a:latin typeface="Arial"/>
              </a:rPr>
              <a:t># Fetch latest file (Assuming you know its name or use listing)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800" spc="-1" strike="noStrike">
                <a:solidFill>
                  <a:srgbClr val="008000"/>
                </a:solidFill>
                <a:latin typeface="Arial"/>
              </a:rPr>
              <a:t>echo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"Fetching latest file from LATEST folder..."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LATEST_FILE</a:t>
            </a:r>
            <a:r>
              <a:rPr b="0" lang="zxx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zxx" sz="1800" spc="-1" strike="noStrike">
                <a:solidFill>
                  <a:srgbClr val="008000"/>
                </a:solidFill>
                <a:latin typeface="Arial"/>
              </a:rPr>
              <a:t>$(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curl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-u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$USERNAME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: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$PASSWORD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-s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$ARTIFACTORY_URL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/api/storage/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$REPO_NAME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/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$LATEST_FOLDER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|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80000" y="13068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Воспроизводимость во времени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14F9C7B-0DF6-4FF6-BC44-B56B312AEAF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360000" y="90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Проблема: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воспроизводимость состояния проекта во времени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Зачастую гораздо проще указывать latest везде где это можно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rcRect l="58097" t="19432" r="0" b="0"/>
          <a:stretch/>
        </p:blipFill>
        <p:spPr>
          <a:xfrm>
            <a:off x="4680000" y="1080000"/>
            <a:ext cx="3922200" cy="3060000"/>
          </a:xfrm>
          <a:prstGeom prst="rect">
            <a:avLst/>
          </a:prstGeom>
          <a:ln w="0">
            <a:noFill/>
          </a:ln>
        </p:spPr>
      </p:pic>
      <p:sp>
        <p:nvSpPr>
          <p:cNvPr id="164" name=""/>
          <p:cNvSpPr txBox="1"/>
          <p:nvPr/>
        </p:nvSpPr>
        <p:spPr>
          <a:xfrm>
            <a:off x="4680000" y="4597920"/>
            <a:ext cx="5400000" cy="18820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zxx" sz="1800" spc="-1" strike="noStrike">
                <a:solidFill>
                  <a:srgbClr val="3d7b7b"/>
                </a:solidFill>
                <a:latin typeface="Arial"/>
              </a:rPr>
              <a:t># Fetch latest file (Assuming you know its name or use listing)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800" spc="-1" strike="noStrike">
                <a:solidFill>
                  <a:srgbClr val="008000"/>
                </a:solidFill>
                <a:latin typeface="Arial"/>
              </a:rPr>
              <a:t>echo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"Fetching latest file from LATEST folder..."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LATEST_FILE</a:t>
            </a:r>
            <a:r>
              <a:rPr b="0" lang="zxx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zxx" sz="1800" spc="-1" strike="noStrike">
                <a:solidFill>
                  <a:srgbClr val="008000"/>
                </a:solidFill>
                <a:latin typeface="Arial"/>
              </a:rPr>
              <a:t>$(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curl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-u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$USERNAME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: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$PASSWORD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-s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$ARTIFACTORY_URL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/api/storage/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$REPO_NAME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/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$LATEST_FOLDER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|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80000" y="13068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Воспроизводимость во времени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23F7BC9-54C0-421A-9327-A2D24B9BCD37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360000" y="90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Проблема: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воспроизводимость состояния проекта во времени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Зачастую гораздо проще указывать latest везде где это можно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 чему это приводит?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 rot="20788800">
            <a:off x="2189160" y="3485520"/>
            <a:ext cx="5400000" cy="38844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 rot="386400">
            <a:off x="5810400" y="2017800"/>
            <a:ext cx="3904920" cy="29484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 rot="21559800">
            <a:off x="6200280" y="3451680"/>
            <a:ext cx="5486760" cy="223236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180000" y="13068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Воспроизводимость во времени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E4EAD63F-085F-41A1-9660-F3CBF00C1D7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360000" y="900000"/>
            <a:ext cx="540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Пока мы еще не говорили про пакетный менеджмент, но поговорили про внешние зависимости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80000" y="13068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Воспроизводимость во времени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40EB2A39-A5B1-435F-B27F-5267766599D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360000" y="900000"/>
            <a:ext cx="540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Пока мы еще не говорили про пакетный менеджмент, но поговорили про внешние зависимости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Все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версии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внешние зависимости вашего проекта должны быть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точно зафиксированы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760000" y="1557720"/>
            <a:ext cx="5825160" cy="150228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400000" y="3720960"/>
            <a:ext cx="6185160" cy="2039040"/>
          </a:xfrm>
          <a:prstGeom prst="rect">
            <a:avLst/>
          </a:prstGeom>
          <a:ln w="0">
            <a:noFill/>
          </a:ln>
        </p:spPr>
      </p:pic>
      <p:sp>
        <p:nvSpPr>
          <p:cNvPr id="179" name=""/>
          <p:cNvSpPr/>
          <p:nvPr/>
        </p:nvSpPr>
        <p:spPr>
          <a:xfrm>
            <a:off x="5940000" y="2520000"/>
            <a:ext cx="5580000" cy="1800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5760000" y="5040000"/>
            <a:ext cx="5580000" cy="3600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80000" y="13068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Воспроизводимость во времени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6AE30EE2-661C-41BF-B635-D620D8507BF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360000" y="900000"/>
            <a:ext cx="540000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Пока мы еще не говорили про пакетный менеджмент, но поговорили про внешние зависимости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Все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версии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внешние зависимости вашего проекта должны быть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точно зафиксированы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Способ фиксации может быть разные — фиксированный хеш коммит, фиксированная ссылка на релиз, фиксированный тег и т.д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5760000" y="1557720"/>
            <a:ext cx="5825160" cy="150228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400000" y="3720960"/>
            <a:ext cx="6185160" cy="203904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>
            <a:off x="5940000" y="2520000"/>
            <a:ext cx="5580000" cy="1800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5760000" y="5040000"/>
            <a:ext cx="5580000" cy="3600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80000" y="13068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Воспроизводимость во времени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FEB149A-DB12-412B-91BF-790CACE072D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360000" y="900000"/>
            <a:ext cx="5400000" cy="377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Пока мы еще не говорили про пакетный менеджмент, но поговорили про внешние зависимости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Все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версии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внешние зависимости вашего проекта должны быть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точно зафиксированы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Способ фиксации может быть разные — фиксированный хеш коммит, фиксированная ссылка на релиз, фиксированный тег и т.д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Обновление таких зависимостей должно быть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только через коммит с тестированием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760000" y="1557720"/>
            <a:ext cx="5825160" cy="150228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5400000" y="3720960"/>
            <a:ext cx="6185160" cy="2039040"/>
          </a:xfrm>
          <a:prstGeom prst="rect">
            <a:avLst/>
          </a:prstGeom>
          <a:ln w="0">
            <a:noFill/>
          </a:ln>
        </p:spPr>
      </p:pic>
      <p:sp>
        <p:nvSpPr>
          <p:cNvPr id="193" name=""/>
          <p:cNvSpPr/>
          <p:nvPr/>
        </p:nvSpPr>
        <p:spPr>
          <a:xfrm>
            <a:off x="5940000" y="2520000"/>
            <a:ext cx="5580000" cy="1800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5760000" y="5040000"/>
            <a:ext cx="5580000" cy="3600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80000" y="13068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Воспроизводимость во времени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2E3BE35-7263-4FE3-B52A-D272A0FFDED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360000" y="900000"/>
            <a:ext cx="54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библиотеки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zlib, boost)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A81CD12-5CA7-41DE-BC45-14953B8B909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360000" y="900000"/>
            <a:ext cx="54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библиотеки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zlib, boost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executables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gcc, clang, qemu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36D9B910-3D07-4C8B-87FF-33D503F08D2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360000" y="900000"/>
            <a:ext cx="5400000" cy="122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библиотеки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zlib, boost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executables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gcc, clang, qemu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Python / Go / JavaScript modules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black, pylint, pathlib ,conan)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A168300-E913-4623-8A99-2851A203A5E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360000" y="90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Проблема: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740000" y="3780000"/>
            <a:ext cx="1440000" cy="540000"/>
          </a:xfrm>
          <a:prstGeom prst="rect">
            <a:avLst/>
          </a:prstGeom>
          <a:solidFill>
            <a:srgbClr val="3465a4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project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76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library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95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docker image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77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git repo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200000" y="3240000"/>
            <a:ext cx="1260000" cy="5400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8460000" y="3240000"/>
            <a:ext cx="36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8460360" y="3240000"/>
            <a:ext cx="179964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040000" y="41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network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 flipV="1">
            <a:off x="6480000" y="4320000"/>
            <a:ext cx="1980000" cy="90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5040000" y="50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V="1">
            <a:off x="6480360" y="415080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532AF88-6966-4D39-92FB-33EC5EF5E75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360000" y="900000"/>
            <a:ext cx="540000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библиотеки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zlib, boost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executables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gcc, clang, qemu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Python / Go / JavaScript modules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black, pylint, pathlib ,conan)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 images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8859E0A-C91E-427E-A10C-44067F0EC8C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360000" y="900000"/>
            <a:ext cx="540000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библиотеки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zlib, boost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executables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gcc, clang, qemu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Python / Go / JavaScript modules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black, pylint, pathlib ,conan)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 images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 систем сборок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cmake, make, ninja)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694C7C9-84B6-4584-AC3A-C57E8F5EF30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360000" y="900000"/>
            <a:ext cx="5400000" cy="23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библиотеки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zlib, boost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executables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gcc, clang, qemu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Python / Go / JavaScript modules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black, pylint, pathlib ,conan)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 images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 систем сборок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cmake, make, ninja)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Гит репозитории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60CBEE07-7F01-4703-B7F7-5235852B629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360000" y="900000"/>
            <a:ext cx="5400000" cy="264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библиотеки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zlib, boost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C/C++ executables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gcc, clang, qemu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Python / Go / JavaScript modules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black, pylint, pathlib ,conan)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 images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Системы сборки и генераторы систем сборок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cmake, make, ninja)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Гит репозитории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Всякие скрипты и т.д...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2CC161D-D501-40CA-A385-B2B29272A40D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4140000" y="2630880"/>
            <a:ext cx="5040000" cy="15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0" spc="-1" strike="noStrike">
                <a:solidFill>
                  <a:srgbClr val="000000"/>
                </a:solidFill>
                <a:latin typeface="Arial"/>
              </a:rPr>
              <a:t>Как?</a:t>
            </a:r>
            <a:endParaRPr b="0" lang="ru-RU" sz="10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226F5AD4-6D97-473F-9AD6-DF9C01F1172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360000" y="900000"/>
            <a:ext cx="54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Git submodules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80000" y="1980000"/>
            <a:ext cx="5400000" cy="94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Очень легко настроить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Легко обновлять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Можно пиннить конкретные версии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360000" y="1440000"/>
            <a:ext cx="30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Плюсы: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5519520" y="1784880"/>
            <a:ext cx="5640480" cy="3795120"/>
          </a:xfrm>
          <a:prstGeom prst="rect">
            <a:avLst/>
          </a:prstGeom>
          <a:ln w="0">
            <a:noFill/>
          </a:ln>
        </p:spPr>
      </p:pic>
      <p:sp>
        <p:nvSpPr>
          <p:cNvPr id="226" name=""/>
          <p:cNvSpPr txBox="1"/>
          <p:nvPr/>
        </p:nvSpPr>
        <p:spPr>
          <a:xfrm>
            <a:off x="180000" y="3600000"/>
            <a:ext cx="540000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Сабмодуль копируется столько раз, сколько раз встречается в древе зависимостей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Крайне плохо справляется, когда зависимости представляют собой DAG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Не масштабируются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Нет поддержки бинарных артефактов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360000" y="3240000"/>
            <a:ext cx="30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Минусы: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3B0DF741-BCA4-4F38-A671-D33E1FA897F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Способы менеджмента внешних зависимостей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360000" y="1759680"/>
            <a:ext cx="5400000" cy="94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Легко интегрируется в, well, cmake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Умеет собирать зависимость на лету (только если зависимость сама на cmake)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540000" y="1260000"/>
            <a:ext cx="30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Плюсы: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6480000" y="1670400"/>
            <a:ext cx="540000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Завязывается только на cmake, не масштабируется на другие генераторы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Не поддерживает бинарные артефакты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Не может разрешать граф зависимостей, довольно примитивен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6660000" y="1260000"/>
            <a:ext cx="30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Минусы: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446840" y="3960000"/>
            <a:ext cx="9173160" cy="234000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 txBox="1"/>
          <p:nvPr/>
        </p:nvSpPr>
        <p:spPr>
          <a:xfrm>
            <a:off x="360000" y="720000"/>
            <a:ext cx="54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Cmake FetchContent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AD984EF5-C556-468E-A304-8E13FBC3EBC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Ромбовидные зависимости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360000" y="126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Проблема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: зависимость встречается два или более раз в графе зависимостей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с разными версиями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5400000" y="1260000"/>
            <a:ext cx="535716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438E6B9-2226-4AF2-BFF9-C04E6B4A8A8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360000" y="90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Проблема: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это такие зависимости вашего проекта, которые не являются частью вашего репозитория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740000" y="3780000"/>
            <a:ext cx="1440000" cy="540000"/>
          </a:xfrm>
          <a:prstGeom prst="rect">
            <a:avLst/>
          </a:prstGeom>
          <a:solidFill>
            <a:srgbClr val="3465a4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project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576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library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5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docker image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77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git repo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7200000" y="3240000"/>
            <a:ext cx="1260000" cy="5400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8460000" y="3240000"/>
            <a:ext cx="36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 flipH="1">
            <a:off x="8460360" y="3240000"/>
            <a:ext cx="179964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5040000" y="41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network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 flipV="1">
            <a:off x="6480000" y="4320000"/>
            <a:ext cx="1980000" cy="90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5040000" y="50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 flipV="1">
            <a:off x="6480360" y="415080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03447729-9AAF-41B0-8622-AD5E989A448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60000" y="900000"/>
            <a:ext cx="3960000" cy="377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Проблема: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это такие зависимости вашего проекта, которые не являются частью вашего репозитория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 имеют такое же влияние на успешность вашей сборки, тестирования, как и внутренние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7740000" y="3780000"/>
            <a:ext cx="1440000" cy="540000"/>
          </a:xfrm>
          <a:prstGeom prst="rect">
            <a:avLst/>
          </a:prstGeom>
          <a:solidFill>
            <a:srgbClr val="3465a4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project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76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library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95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docker image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77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git repo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7200000" y="3240000"/>
            <a:ext cx="1260000" cy="5400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8460000" y="3240000"/>
            <a:ext cx="36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 flipH="1">
            <a:off x="8460360" y="3240000"/>
            <a:ext cx="179964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040000" y="41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network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 flipV="1">
            <a:off x="6480000" y="4320000"/>
            <a:ext cx="1980000" cy="90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5040000" y="50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flipV="1">
            <a:off x="6480360" y="415080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92E6FFF-E103-4D6F-A859-96BF6B32C5C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360000" y="900000"/>
            <a:ext cx="3960000" cy="490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Проблема: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это такие зависимости вашего проекта, которые не являются частью вашего репозитория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 имеют такое же влияние на успешность вашей сборки, тестирования, как и внутренние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Данные зависимости являются такими же важными, как и любая часть вашего проекта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7740000" y="3780000"/>
            <a:ext cx="1440000" cy="540000"/>
          </a:xfrm>
          <a:prstGeom prst="rect">
            <a:avLst/>
          </a:prstGeom>
          <a:solidFill>
            <a:srgbClr val="3465a4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project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76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library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5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docker image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7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git repo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7200000" y="3240000"/>
            <a:ext cx="1260000" cy="5400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8460000" y="3240000"/>
            <a:ext cx="36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flipH="1">
            <a:off x="8460360" y="3240000"/>
            <a:ext cx="179964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5040000" y="41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network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 flipV="1">
            <a:off x="6480000" y="4320000"/>
            <a:ext cx="1980000" cy="90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040000" y="50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flipV="1">
            <a:off x="6480360" y="415080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A0770EE5-B406-491C-91D5-D196C3FC118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60000" y="86508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 можно разделить на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контролируемые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неконтролируемые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740000" y="3780000"/>
            <a:ext cx="1440000" cy="540000"/>
          </a:xfrm>
          <a:prstGeom prst="rect">
            <a:avLst/>
          </a:prstGeom>
          <a:solidFill>
            <a:srgbClr val="3465a4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project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76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library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95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docker image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77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git repo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200000" y="3240000"/>
            <a:ext cx="1260000" cy="5400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60000" y="3240000"/>
            <a:ext cx="36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 flipH="1">
            <a:off x="8460360" y="3240000"/>
            <a:ext cx="179964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040000" y="41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network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V="1">
            <a:off x="6480000" y="4320000"/>
            <a:ext cx="1980000" cy="90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040000" y="50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 flipV="1">
            <a:off x="6480360" y="415080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400000" y="2340000"/>
            <a:ext cx="5940000" cy="1260000"/>
          </a:xfrm>
          <a:prstGeom prst="rect">
            <a:avLst/>
          </a:prstGeom>
          <a:solidFill>
            <a:srgbClr val="ffffff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91BAEEC-C8E3-4746-8D59-0C90CDD0FF2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60000" y="90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 можно разделить на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контролируемые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неконтролируемые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Библиотека, гит репозиторий, докер образ — контролируемые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740000" y="3780000"/>
            <a:ext cx="1440000" cy="540000"/>
          </a:xfrm>
          <a:prstGeom prst="rect">
            <a:avLst/>
          </a:prstGeom>
          <a:solidFill>
            <a:srgbClr val="3465a4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project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576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library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95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docker image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7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git repo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200000" y="3240000"/>
            <a:ext cx="1260000" cy="5400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8460000" y="3240000"/>
            <a:ext cx="36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 flipH="1">
            <a:off x="8460360" y="3240000"/>
            <a:ext cx="179964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040000" y="41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network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 flipV="1">
            <a:off x="6480000" y="4320000"/>
            <a:ext cx="1980000" cy="90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5040000" y="50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 flipV="1">
            <a:off x="6480360" y="415080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4860000" y="3960000"/>
            <a:ext cx="1800000" cy="1800000"/>
          </a:xfrm>
          <a:prstGeom prst="rect">
            <a:avLst/>
          </a:prstGeom>
          <a:solidFill>
            <a:srgbClr val="ffffff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E54BF59-980D-4010-B83E-96BEBBDBE5A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360000" y="900000"/>
            <a:ext cx="3960000" cy="349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Внешние зависимости можно разделить на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контролируемые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неконтролируемые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Библиотека, гит репозиторий, докер образ — контролируемые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Сеть, некоторые свойства операционной системы — неконтролируемые (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инфраструктура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7740000" y="3780000"/>
            <a:ext cx="1440000" cy="540000"/>
          </a:xfrm>
          <a:prstGeom prst="rect">
            <a:avLst/>
          </a:prstGeom>
          <a:solidFill>
            <a:srgbClr val="3465a4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project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576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library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5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docker image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740000" y="2700000"/>
            <a:ext cx="1440000" cy="540000"/>
          </a:xfrm>
          <a:prstGeom prst="rect">
            <a:avLst/>
          </a:prstGeom>
          <a:solidFill>
            <a:srgbClr val="dee6e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git repo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200000" y="3240000"/>
            <a:ext cx="1260000" cy="5400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460000" y="3240000"/>
            <a:ext cx="36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8460360" y="3240000"/>
            <a:ext cx="1799640" cy="532800"/>
          </a:xfrm>
          <a:prstGeom prst="line">
            <a:avLst/>
          </a:prstGeom>
          <a:ln cap="rnd"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5040000" y="41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network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6480000" y="4320000"/>
            <a:ext cx="1980000" cy="90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040000" y="5040000"/>
            <a:ext cx="1440000" cy="540000"/>
          </a:xfrm>
          <a:prstGeom prst="rect">
            <a:avLst/>
          </a:prstGeom>
          <a:solidFill>
            <a:srgbClr val="f6f9d4"/>
          </a:solidFill>
          <a:ln cap="rnd" w="0">
            <a:solidFill>
              <a:srgbClr val="000000"/>
            </a:solidFill>
            <a:prstDash val="sys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 flipV="1">
            <a:off x="6480360" y="415080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Внешние зависимости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01AAA2D0-DECC-4AD5-AC3B-AB12A4DCD016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360000" y="90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Проблема: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воспроизводимость состояния проекта во времени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rcRect l="58097" t="19432" r="0" b="0"/>
          <a:stretch/>
        </p:blipFill>
        <p:spPr>
          <a:xfrm>
            <a:off x="4680000" y="1080000"/>
            <a:ext cx="3922200" cy="306000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 txBox="1"/>
          <p:nvPr/>
        </p:nvSpPr>
        <p:spPr>
          <a:xfrm>
            <a:off x="4680000" y="4597920"/>
            <a:ext cx="5400000" cy="188208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zxx" sz="1800" spc="-1" strike="noStrike">
                <a:solidFill>
                  <a:srgbClr val="3d7b7b"/>
                </a:solidFill>
                <a:latin typeface="Arial"/>
              </a:rPr>
              <a:t># Fetch latest file (Assuming you know its name or use listing)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800" spc="-1" strike="noStrike">
                <a:solidFill>
                  <a:srgbClr val="008000"/>
                </a:solidFill>
                <a:latin typeface="Arial"/>
              </a:rPr>
              <a:t>echo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"Fetching latest file from LATEST folder..."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LATEST_FILE</a:t>
            </a:r>
            <a:r>
              <a:rPr b="0" lang="zxx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1" lang="zxx" sz="1800" spc="-1" strike="noStrike">
                <a:solidFill>
                  <a:srgbClr val="008000"/>
                </a:solidFill>
                <a:latin typeface="Arial"/>
              </a:rPr>
              <a:t>$(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curl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-u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$USERNAME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: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$PASSWORD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-s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$ARTIFACTORY_URL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/api/storage/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$REPO_NAME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/</a:t>
            </a:r>
            <a:r>
              <a:rPr b="0" lang="zxx" sz="1800" spc="-1" strike="noStrike">
                <a:solidFill>
                  <a:srgbClr val="19177c"/>
                </a:solidFill>
                <a:latin typeface="Arial"/>
              </a:rPr>
              <a:t>$LATEST_FOLDER</a:t>
            </a:r>
            <a:r>
              <a:rPr b="0" lang="zxx" sz="1800" spc="-1" strike="noStrike">
                <a:solidFill>
                  <a:srgbClr val="ba2121"/>
                </a:solidFill>
                <a:latin typeface="Arial"/>
              </a:rPr>
              <a:t>"</a:t>
            </a:r>
            <a:r>
              <a:rPr b="0" lang="zxx" sz="18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|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Воспроизводимость во времени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2024-05-27T22:17:52Z</dcterms:created>
  <dc:creator>YADRO</dc:creator>
  <dc:description/>
  <dc:language>en-US</dc:language>
  <cp:lastModifiedBy/>
  <dcterms:modified xsi:type="dcterms:W3CDTF">2025-03-17T18:35:10Z</dcterms:modified>
  <cp:revision>165</cp:revision>
  <dc:subject/>
  <dc:title>YADRO_layout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2024-05-27T00:00:00Z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LTSC</vt:lpwstr>
  </property>
</Properties>
</file>