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3C7A79-C42E-4196-8A27-57A06FD3B6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E09720-9B7C-49A3-9759-33D3063A5E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337F8B6-3ADD-4EB7-9CD0-9890343215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FC470D3-7C6D-47D2-87BE-D17F8F42EB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E1A022F-56BF-404D-AE95-8E4B468E17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27FAD30-952C-4D50-9EC1-A22085ED29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914400" y="2126160"/>
            <a:ext cx="103629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to edit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text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forma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88C9BF8-22A2-4522-9CFC-6452C96641A3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3600" y="1692720"/>
            <a:ext cx="434376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82120" y="1542600"/>
            <a:ext cx="5402880" cy="29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6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7BC81A3-DDF9-4D7B-920C-6021D29D8AF5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13600" y="1692720"/>
            <a:ext cx="434376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53031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78760" y="1577520"/>
            <a:ext cx="53031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dt" idx="8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 type="sldNum" idx="9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B37263D-23B3-476B-95A2-CE05FA148AB5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13600" y="1692720"/>
            <a:ext cx="434376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ftr" idx="10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1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sldNum" idx="12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1C49B1F-82E6-4AB1-ACC1-B55FF2211136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ftr" idx="13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dt" idx="14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15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30E23A8-6293-444E-9A68-5ADA9F4E4529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ftr" idx="16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dt" idx="17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 idx="18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33F3388-D4B1-450B-A30C-CA5C85A248AC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hyperlink" Target="mailto:sidelnikov.si.001@gmail.com" TargetMode="External"/><Relationship Id="rId4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hyperlink" Target="mailto:sidelnikov.si.001@gmail.com" TargetMode="External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object 133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48" name="object 134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 txBox="1"/>
          <p:nvPr/>
        </p:nvSpPr>
        <p:spPr>
          <a:xfrm>
            <a:off x="695880" y="2763360"/>
            <a:ext cx="110718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Разработка инфраструктуры программного обеспечения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6575400" y="5766840"/>
            <a:ext cx="540792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Лаборатория RISC-V технологий, 2025 г.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107684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D5475439-DEA0-49CE-8F2F-1786B2B5D6CF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object 11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11" name="object 12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12" name=""/>
          <p:cNvSpPr txBox="1"/>
          <p:nvPr/>
        </p:nvSpPr>
        <p:spPr>
          <a:xfrm>
            <a:off x="51480" y="27504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Инфраструктура программного обеспечения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B48E2B32-71B2-4C5D-83E0-CCA3ACA17C8E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431280" y="1116000"/>
            <a:ext cx="1127556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Инфраструктура включает в себя множество областей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Системы сборки и генераторы.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CI/CD, автоматизация тестирования, тщательная сборка и тестирование коммитов.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Проектирование архитектуры взаимодействия различных частей проекта или же нескольких проектов.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Создание инструментов для решения различных задач автоматизации процессов, тестирования.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Создание инструментов для решение критически важных  задач по взаимодействию проектов.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33200" y="705240"/>
            <a:ext cx="401472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Какие задачи решаются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431280" y="4219920"/>
            <a:ext cx="11275560" cy="161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Написание инструментов и сервисов: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Python, Ruby, Go, bash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43280" y="3851640"/>
            <a:ext cx="527472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Какие инструменты используются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object 13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19" name="object 15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20" name=""/>
          <p:cNvSpPr txBox="1"/>
          <p:nvPr/>
        </p:nvSpPr>
        <p:spPr>
          <a:xfrm>
            <a:off x="51480" y="27504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Инфраструктура программного обеспечения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705CA639-AC15-4A7F-BF3E-345B6CAFCED8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431280" y="1116000"/>
            <a:ext cx="1127556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Инфраструктура включает в себя множество областей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Системы сборки и генераторы.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CI/CD, автоматизация тестирования, тщательная сборка и тестирование коммитов.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Проектирование архитектуры взаимодействия различных частей проекта или же нескольких проектов.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Создание инструментов для решения различных задач автоматизации процессов, тестирования.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Создание инструментов для решение критически важных  задач по взаимодействию проектов.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133200" y="705240"/>
            <a:ext cx="401472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Какие задачи решаются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431280" y="4219920"/>
            <a:ext cx="11275560" cy="161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Написание инструментов и сервисов: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Python, Ruby, Go, bash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Проектирование CI/CD: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GitLab CI, GitHub actions, Jenkins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43280" y="3851640"/>
            <a:ext cx="527472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Какие инструменты используются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object 14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27" name="object 17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28" name=""/>
          <p:cNvSpPr txBox="1"/>
          <p:nvPr/>
        </p:nvSpPr>
        <p:spPr>
          <a:xfrm>
            <a:off x="51480" y="27504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Инфраструктура программного обеспечения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9A4E1B6B-9EC4-40E8-9C9B-0FC5F1891F56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431280" y="1116000"/>
            <a:ext cx="1127556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Инфраструктура включает в себя множество областей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Системы сборки и генераторы.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CI/CD, автоматизация тестирования, тщательная сборка и тестирование коммитов.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Проектирование архитектуры взаимодействия различных частей проекта или же нескольких проектов.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Создание инструментов для решения различных задач автоматизации процессов, тестирования.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Создание инструментов для решение критически важных  задач по взаимодействию проектов.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33200" y="705240"/>
            <a:ext cx="401472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Какие задачи решаются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431280" y="4219920"/>
            <a:ext cx="11275560" cy="161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Написание инструментов и сервисов: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Python, Ruby, Go, bash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Проектирование CI/CD: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GitLab CI, GitHub actions, Jenkins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Контейнеризация и развертывание приложений: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docker, podman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43280" y="3851640"/>
            <a:ext cx="527472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Какие инструменты используются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object 16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35" name="object 19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36" name=""/>
          <p:cNvSpPr txBox="1"/>
          <p:nvPr/>
        </p:nvSpPr>
        <p:spPr>
          <a:xfrm>
            <a:off x="51480" y="27504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Инфраструктура программного обеспечения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CDBF66D8-3019-4981-897C-4A0A9A969242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431280" y="1116000"/>
            <a:ext cx="1127556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Инфраструктура включает в себя множество областей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Системы сборки и генераторы.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CI/CD, автоматизация тестирования, тщательная сборка и тестирование коммитов.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Проектирование архитектуры взаимодействия различных частей проекта или же нескольких проектов.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Создание инструментов для решения различных задач автоматизации процессов, тестирования.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Создание инструментов для решение критически важных  задач по взаимодействию проектов.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133200" y="705240"/>
            <a:ext cx="401472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Какие задачи решаются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431280" y="4219920"/>
            <a:ext cx="11275560" cy="161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Написание инструментов и сервисов: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Python, Ruby, Go, bash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Проектирование CI/CD: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GitLab CI, GitHub actions, Jenkins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Контейнеризация и развертывание приложений: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docker, podman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Пакетный менеджмент: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pip, conan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43280" y="3851640"/>
            <a:ext cx="527472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Какие инструменты используются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object 21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43" name="object 22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44" name=""/>
          <p:cNvSpPr txBox="1"/>
          <p:nvPr/>
        </p:nvSpPr>
        <p:spPr>
          <a:xfrm>
            <a:off x="51480" y="27504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Инфраструктура программного обеспечения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843A2FF3-C4A9-41DD-8609-9B817FC2419D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431280" y="1116000"/>
            <a:ext cx="1127556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Инфраструктура включает в себя множество областей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Системы сборки и генераторы.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CI/CD, автоматизация тестирования, тщательная сборка и тестирование коммитов.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Проектирование архитектуры взаимодействия различных частей проекта или же нескольких проектов.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Создание инструментов для решения различных задач автоматизации процессов, тестирования.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Создание инструментов для решение критически важных  задач по взаимодействию проектов.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33200" y="705240"/>
            <a:ext cx="401472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Какие задачи решаются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431280" y="4219920"/>
            <a:ext cx="11275560" cy="161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Написание инструментов и сервисов: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Python, Ruby, Go, bash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Проектирование CI/CD: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GitLab CI, GitHub actions, Jenkins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Контейнеризация и развертывание приложений: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docker, podman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Пакетный менеджмент: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pip, conan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Администрирование и отладка серверов: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Linux, компьютерные сети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43280" y="3851640"/>
            <a:ext cx="527472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Какие инструменты используются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object 27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51" name="object 28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52" name=""/>
          <p:cNvSpPr txBox="1"/>
          <p:nvPr/>
        </p:nvSpPr>
        <p:spPr>
          <a:xfrm>
            <a:off x="51480" y="27504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Инфраструктура программного обеспечения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EB023EFC-0F29-4677-B251-1C04B725757C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431280" y="1116000"/>
            <a:ext cx="11275560" cy="3206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CI/CD и инструменты для его разработки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(написание и дебаг пайплайнов для проектов различной сложности, создание автоматизированных сборок и деплоев)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Контейнеры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(использования контейнеров, написание докерфайлов, создание имеджей, деплой контейнеров и их развертывание, нюансы использования и отладки)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Python для разработчиков инфраструктуры и архитектура приложений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(Python, pip / uv / pdm, инфраструктуры Python, архитектура приложений)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Пакетный менеджмент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(Зависимости проекта, submodules / wget / cmake_fetch_content, монорепы, пакетный менеджмент C++)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Conan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(написание рецептов, создание пакетов с репозитория с помощью конана)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Релизные процессы (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работа с большим количеством компонент, проблема тестирования компонент друг с другом, создание релизной системы).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33200" y="705240"/>
            <a:ext cx="4014720" cy="41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Полный список тем курса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object 29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57" name="object 30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58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931A065E-277A-45D3-94CD-C7D2733E4EC0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5032080" y="1521720"/>
            <a:ext cx="2191680" cy="4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Чат курса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3"/>
          <a:stretch/>
        </p:blipFill>
        <p:spPr>
          <a:xfrm>
            <a:off x="4160880" y="1924560"/>
            <a:ext cx="3759120" cy="365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object 18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53" name="object 20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54" name=""/>
          <p:cNvSpPr txBox="1"/>
          <p:nvPr/>
        </p:nvSpPr>
        <p:spPr>
          <a:xfrm>
            <a:off x="51480" y="27504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Организационная информация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F271B294-F0A7-4056-B7A4-781D5A81C53B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33200" y="705240"/>
            <a:ext cx="401472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Автор курса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339120" y="1116360"/>
            <a:ext cx="590832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Сидельников Станислав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6к ФРКТ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Инженер-программист в Syntacore/YADRO Ysemi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Занимался разработкой инфраструктуры разработки программного обеспечения более 2.5 лет в Intel, Huawei, Syntacore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Контакты: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hlinkClick r:id="rId3"/>
              </a:rPr>
              <a:t>sidelnikov.si.001@gmail.com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- почта, sin_diesel - телеграм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object 23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59" name="object 24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60" name=""/>
          <p:cNvSpPr txBox="1"/>
          <p:nvPr/>
        </p:nvSpPr>
        <p:spPr>
          <a:xfrm>
            <a:off x="51480" y="27504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Организационная информация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1A580AFC-34FE-4E18-86A2-1B079204E3A3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339120" y="1116000"/>
            <a:ext cx="590832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Сидельников Станислав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6к ФРКТ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Инженер-программист в Syntacore/YADRO Ysemi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Занимался разработкой инфраструктуры разработки программного обеспечения более 2.5 лет в Intel, Huawei, Syntacore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Контакты: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hlinkClick r:id="rId3"/>
              </a:rPr>
              <a:t>sidelnikov.si.001@gmail.com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- почта, sin_diesel - телеграм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33200" y="705240"/>
            <a:ext cx="2191680" cy="4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Автор курса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7446600" y="1512000"/>
            <a:ext cx="2191680" cy="4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Чат курса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4"/>
          <a:stretch/>
        </p:blipFill>
        <p:spPr>
          <a:xfrm>
            <a:off x="6575400" y="1914840"/>
            <a:ext cx="3759120" cy="365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object 25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67" name="object 26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68" name=""/>
          <p:cNvSpPr txBox="1"/>
          <p:nvPr/>
        </p:nvSpPr>
        <p:spPr>
          <a:xfrm>
            <a:off x="51480" y="27504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Организационная информация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D91798B9-4B2D-4714-9B47-7C48C6FBB7D6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339120" y="1116000"/>
            <a:ext cx="5908320" cy="102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Студенты 2к ФРКТ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Начальные знания Python  и командной строки линукса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33200" y="705240"/>
            <a:ext cx="525420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Для кого курс и требования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287640" y="2601000"/>
            <a:ext cx="5908320" cy="102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Домашние задания (по одному на каждый из 5-6 модулей)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Зачет в конце семестра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205560" y="2067840"/>
            <a:ext cx="525420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Оценивание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object 2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75" name="object 1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 txBox="1"/>
          <p:nvPr/>
        </p:nvSpPr>
        <p:spPr>
          <a:xfrm>
            <a:off x="51480" y="27504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Инфраструктура программного обеспечения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C3EAF1B5-5FFF-4048-871A-36DE919DE6DA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339120" y="1116000"/>
            <a:ext cx="1127556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Инфраструктура включает в себя множество областей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Системы сборки и генераторы.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133200" y="705240"/>
            <a:ext cx="401472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Какие задачи решаются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43280" y="3850920"/>
            <a:ext cx="527472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Какие инструменты используются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object 4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82" name="object 5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83" name=""/>
          <p:cNvSpPr txBox="1"/>
          <p:nvPr/>
        </p:nvSpPr>
        <p:spPr>
          <a:xfrm>
            <a:off x="51480" y="27504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Инфраструктура программного обеспечения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2767B358-2673-42F7-BEF7-4D70C2E22500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431280" y="1116000"/>
            <a:ext cx="1127556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Инфраструктура включает в себя множество областей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Системы сборки и генераторы.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CI/CD, автоматизация тестирования, тщательная сборка и тестирование коммитов.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33200" y="705240"/>
            <a:ext cx="401472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Какие задачи решаются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43280" y="3851280"/>
            <a:ext cx="527472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Какие инструменты используются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object 6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89" name="object 7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 txBox="1"/>
          <p:nvPr/>
        </p:nvSpPr>
        <p:spPr>
          <a:xfrm>
            <a:off x="51480" y="27504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Инфраструктура программного обеспечения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85CCC172-0EDE-47C2-A4F5-6080FA80547E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431280" y="1116000"/>
            <a:ext cx="1127556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Инфраструктура включает в себя множество областей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Системы сборки и генераторы.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CI/CD, автоматизация тестирования, тщательная сборка и тестирование коммитов.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Проектирование архитектуры взаимодействия различных частей проекта или же нескольких проектов.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33200" y="705240"/>
            <a:ext cx="401472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Какие задачи решаются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43280" y="3851280"/>
            <a:ext cx="527472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Какие инструменты используются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object 8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96" name="object 9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97" name=""/>
          <p:cNvSpPr txBox="1"/>
          <p:nvPr/>
        </p:nvSpPr>
        <p:spPr>
          <a:xfrm>
            <a:off x="51480" y="27504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Инфраструктура программного обеспечения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DF166CCB-10DD-4307-B427-323A75DE3CB6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431280" y="1116000"/>
            <a:ext cx="1127556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Инфраструктура включает в себя множество областей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Системы сборки и генераторы.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CI/CD, автоматизация тестирования, тщательная сборка и тестирование коммитов.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Проектирование архитектуры взаимодействия различных частей проекта или же нескольких проектов.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Создание инструментов для решения различных задач автоматизации процессов, тестирования.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33200" y="705240"/>
            <a:ext cx="401472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Какие задачи решаются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143280" y="3851640"/>
            <a:ext cx="527472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Какие инструменты используются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object 3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03" name="object 10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04" name=""/>
          <p:cNvSpPr txBox="1"/>
          <p:nvPr/>
        </p:nvSpPr>
        <p:spPr>
          <a:xfrm>
            <a:off x="51480" y="27504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Инфраструктура программного обеспечения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C16AD233-0711-42F8-BEF7-8B76856F02A2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431280" y="1116000"/>
            <a:ext cx="1127556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Инфраструктура включает в себя множество областей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Системы сборки и генераторы.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CI/CD, автоматизация тестирования, тщательная сборка и тестирование коммитов.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Проектирование архитектуры взаимодействия различных частей проекта или же нескольких проектов.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Создание инструментов для решения различных задач автоматизации процессов, тестирования.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Создание инструментов для решения критически важных  задач по взаимодействию проектов.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33200" y="705240"/>
            <a:ext cx="401472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Какие задачи решаются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431280" y="4219920"/>
            <a:ext cx="11275560" cy="161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highlight>
                <a:srgbClr val="0000cc"/>
              </a:highlight>
              <a:latin typeface="Arial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143280" y="3851640"/>
            <a:ext cx="527472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Какие инструменты используются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2024-05-27T22:17:52Z</dcterms:created>
  <dc:creator>YADRO</dc:creator>
  <dc:description/>
  <dc:language>en-US</dc:language>
  <cp:lastModifiedBy/>
  <dcterms:modified xsi:type="dcterms:W3CDTF">2025-02-03T18:26:10Z</dcterms:modified>
  <cp:revision>56</cp:revision>
  <dc:subject/>
  <dc:title>YADRO_layout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2024-05-16T00:00:00Z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2024-05-27T00:00:00Z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Microsoft® PowerPoint® LTSC</vt:lpwstr>
  </property>
</Properties>
</file>