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8A9E34-3D07-41BC-94BA-D035B0B24B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56FB4B-94B6-4542-8E56-0595BB3B55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46B482-39C7-40AE-B61B-4AEDC33B06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24184A7-32FE-42F0-9AFA-C115C68330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6A010BE-7A8A-422D-AE6C-F89BFB146A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A31824B-4476-4746-B017-C13A801ADF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14400" y="2126160"/>
            <a:ext cx="103629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30C8B88-5E29-4A00-BB04-F42391EB0CF3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82120" y="1542600"/>
            <a:ext cx="5402880" cy="29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1C0465D-AE37-4FDF-85DC-5871B78EE0DD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9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B942DCE-B423-4317-B377-7AEEA1215447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2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3FE4C69-DA5E-48F6-9FA7-7FE99432EC47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dt" idx="14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5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832356B-F0FB-437E-B49C-D017BFE47ECD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ftr" idx="16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 idx="17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18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2EC5485-2368-4C29-8ECE-F2EBA87DF56C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object 133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48" name="object 134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 txBox="1"/>
          <p:nvPr/>
        </p:nvSpPr>
        <p:spPr>
          <a:xfrm>
            <a:off x="628200" y="1980000"/>
            <a:ext cx="110718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Разработка инфраструктуры программного обеспечения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6575400" y="5766840"/>
            <a:ext cx="54079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Лаборатория RISC-V технологий, 2025 г.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107684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65F2B2BA-0210-497A-970F-AA15D6EB4E84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20000" y="3600000"/>
            <a:ext cx="110718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Контейнеризация: podman (docker)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object 19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48" name="object 21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 txBox="1"/>
          <p:nvPr/>
        </p:nvSpPr>
        <p:spPr>
          <a:xfrm>
            <a:off x="-1742400" y="8028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Проблема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A4D8C75A-A120-4726-AEF2-00C6C4DB57D1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89280" y="83556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 чему могут привести разные версии данной зависимости на различных машинах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object 24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53" name="object 25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54" name=""/>
          <p:cNvSpPr txBox="1"/>
          <p:nvPr/>
        </p:nvSpPr>
        <p:spPr>
          <a:xfrm>
            <a:off x="-1742400" y="8028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Проблема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C69301D6-746A-4013-8165-6C4930228952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89280" y="83556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 чему могут привести разные версии данной зависимости на различных машинах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343080" y="1620000"/>
            <a:ext cx="5596920" cy="60228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error: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‘::testing::InitGoogleTest’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has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not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been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declared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object 26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59" name="object 27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60" name=""/>
          <p:cNvSpPr txBox="1"/>
          <p:nvPr/>
        </p:nvSpPr>
        <p:spPr>
          <a:xfrm>
            <a:off x="-1742400" y="8028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Проблема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D83C6107-5E74-4341-AD74-81A851E1BB20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89280" y="83556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 чему могут привести разные версии данной зависимости на различных машинах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343080" y="1620000"/>
            <a:ext cx="5596920" cy="60228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error: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‘::testing::InitGoogleTest’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has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not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been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declared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343080" y="2409840"/>
            <a:ext cx="5596920" cy="137016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/usr/bin/ld: CMakeFiles/test.dir/test.cpp.o: in function `main':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test.cpp:(.text+0x15): undefined reference to `testing::InitGoogleTest'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object 28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66" name="object 29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67" name=""/>
          <p:cNvSpPr txBox="1"/>
          <p:nvPr/>
        </p:nvSpPr>
        <p:spPr>
          <a:xfrm>
            <a:off x="-1742400" y="8028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Проблема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E53DAB62-019C-4D9B-803F-9E115350C652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89280" y="83556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 чему могут привести разные версии данной зависимости на различных машинах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343080" y="1620000"/>
            <a:ext cx="5596920" cy="60228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error: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‘::testing::InitGoogleTest’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has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not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been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declared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343080" y="2409840"/>
            <a:ext cx="5596920" cy="137016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/usr/bin/ld: CMakeFiles/test.dir/test.cpp.o: in function `main':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test.cpp:(.text+0x15): undefined reference to `testing::InitGoogleTest'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360000" y="4029840"/>
            <a:ext cx="5596920" cy="85824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error: ‘ASSERT_EQ’ does not compile inside a function returning void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343440" y="2409840"/>
            <a:ext cx="5596920" cy="137016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/usr/bin/ld: CMakeFiles/test.dir/test.cpp.o: in function `main':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test.cpp:(.text+0x15): undefined reference to `testing::InitGoogleTest'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6905520" y="1440000"/>
            <a:ext cx="3354480" cy="447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object 30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76" name="object 33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77" name=""/>
          <p:cNvSpPr txBox="1"/>
          <p:nvPr/>
        </p:nvSpPr>
        <p:spPr>
          <a:xfrm>
            <a:off x="-1742400" y="8028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Проблема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5285B6C4-93D6-49B5-B226-FD4EF1EFB5DC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80000" y="68508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Теперь давайте масштабируем данные примеры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object 34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81" name="object 75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82" name=""/>
          <p:cNvSpPr txBox="1"/>
          <p:nvPr/>
        </p:nvSpPr>
        <p:spPr>
          <a:xfrm>
            <a:off x="-1742400" y="8028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Проблема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6FC20641-2684-4982-AE88-B5A1883F5F42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80000" y="68508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Теперь давайте масштабируем данные примеры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Представьте, что проблемная зависимость у вас не одна, а огромное множество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80000" y="212508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Например, в крупном проекте с большим количеством зависимостей, при отсутствии статической линковки, динамические библиотеки будут браться из системы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object 76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87" name="object 77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88" name=""/>
          <p:cNvSpPr txBox="1"/>
          <p:nvPr/>
        </p:nvSpPr>
        <p:spPr>
          <a:xfrm>
            <a:off x="-1742400" y="8028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Проблема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C4E658E5-1375-43BC-B0ED-BEA273E9BC6D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80000" y="68508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Теперь давайте масштабируем данные примеры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Представьте, что проблемная зависимость у вас не одна, а огромное множество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80000" y="212508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Например, в крупном проекте с большим количеством зависимостей, при отсутствии статической линковки, динамические библиотеки будут браться из системы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таком случае сборка вашего проекта может  одного человека на машине работать, а у другого — не будет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object 78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93" name="object 79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94" name=""/>
          <p:cNvSpPr txBox="1"/>
          <p:nvPr/>
        </p:nvSpPr>
        <p:spPr>
          <a:xfrm>
            <a:off x="-1742400" y="8028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Проблема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4BD6BA83-B7ED-4C2E-B975-104C86C234DD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180000" y="68508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Теперь давайте масштабируем данные примеры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Представьте, что проблемная зависимость у вас не одна, а огромное множество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80000" y="1980000"/>
            <a:ext cx="5908320" cy="40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Например, в крупном проекте с большим количеством зависимостей, при отсутствии статической линковки, динамические библиотеки будут браться из системы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таком случае сборка вашего проекта может  одного человека на машине работать, а у другого — не будет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Непонятно, с чем связаны ошибки в вашем проекте — с вашими коммитами или с проблемами в окружении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Окружение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это набор параметров машины , на которой происходит конфигурация, сборка и тестирование, и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которые влияют на эти процессы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object 80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99" name="object 81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200" name=""/>
          <p:cNvSpPr txBox="1"/>
          <p:nvPr/>
        </p:nvSpPr>
        <p:spPr>
          <a:xfrm>
            <a:off x="-1742400" y="8028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Проблема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11E8145B-073A-4308-BCB5-22C758F249A0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80000" y="68508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Теперь давайте масштабируем данные примеры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Представьте, что проблемная зависимость у вас не одна, а огромное множество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80000" y="1980000"/>
            <a:ext cx="5908320" cy="40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Например, в крупном проекте с большим количеством зависимостей, при отсутствии статической линковки, динамические библиотеки будут браться из системы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таком случае сборка вашего проекта может  одного человека на машине работать, а у другого — не будет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Непонятно, с чем связаны ошибки в вашем проекте — с вашими коммитами или с проблемами в окружении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Окружение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это набор параметров машины , на которой происходит конфигурация, сборка и тестирование, и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которые влияют на эти процессы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6300000" y="3420000"/>
            <a:ext cx="234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Shell environment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7020000" y="173772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system libraries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9180000" y="191772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System calls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9360000" y="2921760"/>
            <a:ext cx="23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Dependencies versions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object 82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209" name="object 83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210" name=""/>
          <p:cNvSpPr txBox="1"/>
          <p:nvPr/>
        </p:nvSpPr>
        <p:spPr>
          <a:xfrm>
            <a:off x="-2130840" y="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Контейнеры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9EA1DF27-0CBF-4964-93CD-0E1177CB94BA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80000" y="68508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Проблемзного окружения можно решить двумя способами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object 18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54" name="object 20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 txBox="1"/>
          <p:nvPr/>
        </p:nvSpPr>
        <p:spPr>
          <a:xfrm>
            <a:off x="-1620000" y="10980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Проблема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A659ADF0-B7D9-4E9D-8D7D-FCDFB118EC66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211680" y="86508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Представьте себе типичную командную разработку, в котором каждый разработчик работает за своей машиной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8264520" y="1440000"/>
            <a:ext cx="1095480" cy="109548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4"/>
          <a:stretch/>
        </p:blipFill>
        <p:spPr>
          <a:xfrm>
            <a:off x="10064520" y="1424520"/>
            <a:ext cx="1095480" cy="109548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5"/>
          <a:stretch/>
        </p:blipFill>
        <p:spPr>
          <a:xfrm>
            <a:off x="6284520" y="1440000"/>
            <a:ext cx="1095480" cy="109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object 84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214" name="object 85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215" name=""/>
          <p:cNvSpPr txBox="1"/>
          <p:nvPr/>
        </p:nvSpPr>
        <p:spPr>
          <a:xfrm>
            <a:off x="-2130840" y="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Контейнеры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205B9BCC-423A-4F0B-9CC6-DF53833195E7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80000" y="68508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Проблемзного окружения можно решить двумя способами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Способ 1 — работать всем на одной машине ( например, общий сервер)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object 86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219" name="object 87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220" name=""/>
          <p:cNvSpPr txBox="1"/>
          <p:nvPr/>
        </p:nvSpPr>
        <p:spPr>
          <a:xfrm>
            <a:off x="-2130840" y="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Контейнеры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67095C9A-5296-4E2C-8BC5-C4F9F8C0A66D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80000" y="68508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Проблемы разного окружения можно решить двумя способами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Способ 1 — работать всем на одной машине ( например, общий сервер)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Плюсы: легко подключаться, быстродействие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object 88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224" name="object 89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225" name=""/>
          <p:cNvSpPr txBox="1"/>
          <p:nvPr/>
        </p:nvSpPr>
        <p:spPr>
          <a:xfrm>
            <a:off x="-2130840" y="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Контейнеры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91A6E79A-54D0-407B-8ADF-1CDAE810AD39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80000" y="68508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Проблемы разного окружения можно решить двумя способами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Способ 1 — работать всем на одной машине ( например, общий сервер)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Плюсы: легко подключаться, быстродействия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Минусы: крайне дорого, необходимо настроить некоторые системы для общего пользования ресурсами (например,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coder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object 90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229" name="object 91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230" name=""/>
          <p:cNvSpPr txBox="1"/>
          <p:nvPr/>
        </p:nvSpPr>
        <p:spPr>
          <a:xfrm>
            <a:off x="-2130840" y="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Контейнеры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7A34F6CC-4967-4E27-800A-DD89FFA08FC5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80000" y="685080"/>
            <a:ext cx="5908320" cy="349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Проблемы разного окружения можно решить двумя способами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Способ 1 — работать всем на одной машине ( например, общий сервер)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Плюсы: легко подключаться, быстродействия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Минусы: крайне дорого, необходимо настроить некоторые системы для общего пользования ресурсами (например,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coder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Способ 2 — использование контейнеров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Контейнеры — это специальные приложения, которые в некотором виде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виртуализуют окружение и фиксируют его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object 92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234" name="object 93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235" name=""/>
          <p:cNvSpPr txBox="1"/>
          <p:nvPr/>
        </p:nvSpPr>
        <p:spPr>
          <a:xfrm>
            <a:off x="-2130840" y="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Контейнеры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427D8217-795E-497E-A506-B7D351B34956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80000" y="685080"/>
            <a:ext cx="5908320" cy="434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Проблемы разного окружения можно решить двумя способами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Способ 1 — работать всем на одной машине ( например, общий сервер)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Плюсы: легко подключаться, быстродействия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Минусы: крайне дорого, необходимо настроить некоторые системы для общего пользования ресурсами (например,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coder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Способ 2 — использование контейнеров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Контейнеры — это специальные приложения, которые в некотором виде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виртуализуют окружение и фиксируют его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контейнере содержатся некоторый образ системы (например, ubuntu20, centos7 и т.д)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object 94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239" name="object 95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240" name=""/>
          <p:cNvSpPr txBox="1"/>
          <p:nvPr/>
        </p:nvSpPr>
        <p:spPr>
          <a:xfrm>
            <a:off x="-2130840" y="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Контейнеры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9E33F2AF-60BB-4629-BEF9-0508DE6F4995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3"/>
          <a:stretch/>
        </p:blipFill>
        <p:spPr>
          <a:xfrm>
            <a:off x="1295640" y="1260000"/>
            <a:ext cx="8604360" cy="4860000"/>
          </a:xfrm>
          <a:prstGeom prst="rect">
            <a:avLst/>
          </a:prstGeom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4"/>
          <a:stretch/>
        </p:blipFill>
        <p:spPr>
          <a:xfrm>
            <a:off x="10980000" y="5940000"/>
            <a:ext cx="540000" cy="5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object 2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62" name="object 3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63" name=""/>
          <p:cNvSpPr txBox="1"/>
          <p:nvPr/>
        </p:nvSpPr>
        <p:spPr>
          <a:xfrm>
            <a:off x="-1620000" y="10980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Проблема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77518437-A7B7-40DE-B6D5-98B2F2A5E5CD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211680" y="86508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Представьте себе типичную командную разработку, в котором каждый разработчик работает за своей машиной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Допустим, у вас есть зависимости по тестированию — googletests,  а в ридми вашего проекта примерно такое: `sudo apt install libgtest-dev`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8264520" y="1440000"/>
            <a:ext cx="1095480" cy="109548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4"/>
          <a:stretch/>
        </p:blipFill>
        <p:spPr>
          <a:xfrm>
            <a:off x="10064520" y="1424520"/>
            <a:ext cx="1095480" cy="109548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5"/>
          <a:stretch/>
        </p:blipFill>
        <p:spPr>
          <a:xfrm>
            <a:off x="6284520" y="1440000"/>
            <a:ext cx="1095480" cy="109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object 6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70" name="object 7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 txBox="1"/>
          <p:nvPr/>
        </p:nvSpPr>
        <p:spPr>
          <a:xfrm>
            <a:off x="-1620000" y="10980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Проблема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63EFDC9A-25C4-4200-AE51-66176577BD8B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211680" y="865080"/>
            <a:ext cx="5908320" cy="320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Представьте себе типичную командную разработку, в котором каждый разработчик работает за своей машиной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Допустим, у вас есть зависимости по тестированию — googletests,  а в ридми вашего проекта примерно такое: `sudo apt install libgtest-dev`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 первого юзера — устанавливается последний на данный момент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 libtest/1.16.0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8264520" y="1440000"/>
            <a:ext cx="1095480" cy="109548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4"/>
          <a:stretch/>
        </p:blipFill>
        <p:spPr>
          <a:xfrm>
            <a:off x="10064520" y="1424520"/>
            <a:ext cx="1095480" cy="109548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5"/>
          <a:stretch/>
        </p:blipFill>
        <p:spPr>
          <a:xfrm>
            <a:off x="6284520" y="1440000"/>
            <a:ext cx="1095480" cy="1095480"/>
          </a:xfrm>
          <a:prstGeom prst="rect">
            <a:avLst/>
          </a:prstGeom>
          <a:ln w="0">
            <a:noFill/>
          </a:ln>
        </p:spPr>
      </p:pic>
      <p:sp>
        <p:nvSpPr>
          <p:cNvPr id="77" name=""/>
          <p:cNvSpPr txBox="1"/>
          <p:nvPr/>
        </p:nvSpPr>
        <p:spPr>
          <a:xfrm>
            <a:off x="6120000" y="72000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Ubuntu 24.04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6120000" y="263772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libgtest 1.16.0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8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80" name="object 9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81" name=""/>
          <p:cNvSpPr txBox="1"/>
          <p:nvPr/>
        </p:nvSpPr>
        <p:spPr>
          <a:xfrm>
            <a:off x="-1620000" y="10980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Проблема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3FEA9FD3-8FED-40E6-A02F-428CEC0A7048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211680" y="865080"/>
            <a:ext cx="5908320" cy="377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Представьте себе типичную командную разработку, в котором каждый разработчик работает за своей машиной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Допустим, у вас есть зависимости по тестированию — googletests,  а в ридми вашего проекта примерно такое: `sudo apt install libgtest-dev`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 первого юзера — устанавливается последний на данный момент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 libtest/1.16.0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 второго юзера — Ubuntu 18.04 и устанавливается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libgtest/1.12.0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8264520" y="1440000"/>
            <a:ext cx="1095480" cy="109548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4"/>
          <a:stretch/>
        </p:blipFill>
        <p:spPr>
          <a:xfrm>
            <a:off x="10064520" y="1424520"/>
            <a:ext cx="1095480" cy="109548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5"/>
          <a:stretch/>
        </p:blipFill>
        <p:spPr>
          <a:xfrm>
            <a:off x="6284520" y="1440000"/>
            <a:ext cx="1095480" cy="1095480"/>
          </a:xfrm>
          <a:prstGeom prst="rect">
            <a:avLst/>
          </a:prstGeom>
          <a:ln w="0">
            <a:noFill/>
          </a:ln>
        </p:spPr>
      </p:pic>
      <p:sp>
        <p:nvSpPr>
          <p:cNvPr id="87" name=""/>
          <p:cNvSpPr txBox="1"/>
          <p:nvPr/>
        </p:nvSpPr>
        <p:spPr>
          <a:xfrm>
            <a:off x="6120000" y="72000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Ubuntu 24.04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6120000" y="263772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libgtest 1.16.0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8100000" y="263772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libgtest 1.12.0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8100000" y="72000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Ubuntu 18.04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object 10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92" name="object 11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 txBox="1"/>
          <p:nvPr/>
        </p:nvSpPr>
        <p:spPr>
          <a:xfrm>
            <a:off x="-1620000" y="10980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Проблема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A348AD46-E27E-4563-ADB2-5A14C256DFB8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211680" y="865080"/>
            <a:ext cx="5908320" cy="434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Представьте себе типичную командную разработку, в котором каждый разработчик работает за своей машиной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Допустим, у вас есть зависимости по тестированию — googletests,  а в ридми вашего проекта примерно такое: `sudo apt install libgtest-dev`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 первого юзера — устанавливается последний на данный момент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 libtest/1.16.0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 второго юзера — Ubuntu 18.04 и устанавливается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libgtest/1.12.0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 третьего используется арч и вообще другой пакетный менеджер (не apt)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8264520" y="1440000"/>
            <a:ext cx="1095480" cy="10954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4"/>
          <a:stretch/>
        </p:blipFill>
        <p:spPr>
          <a:xfrm>
            <a:off x="10064520" y="1424520"/>
            <a:ext cx="1095480" cy="10954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5"/>
          <a:stretch/>
        </p:blipFill>
        <p:spPr>
          <a:xfrm>
            <a:off x="6284520" y="1440000"/>
            <a:ext cx="1095480" cy="109548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 txBox="1"/>
          <p:nvPr/>
        </p:nvSpPr>
        <p:spPr>
          <a:xfrm>
            <a:off x="6120000" y="72000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Ubuntu 24.04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6120000" y="263772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libgtest 1.16.0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8100000" y="263772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libgtest 1.12.0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8100000" y="72000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Ubuntu 18.04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9540000" y="72000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BTW arch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9900000" y="2637720"/>
            <a:ext cx="14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ERROR: apt not found?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object 12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06" name="object 13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 txBox="1"/>
          <p:nvPr/>
        </p:nvSpPr>
        <p:spPr>
          <a:xfrm>
            <a:off x="-1742400" y="8028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Проблема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74040FE0-D383-490F-AFBB-C4738FEEC745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89280" y="83556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Что делать arch  пользователю?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8142120" y="1410480"/>
            <a:ext cx="1095480" cy="109548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4"/>
          <a:stretch/>
        </p:blipFill>
        <p:spPr>
          <a:xfrm>
            <a:off x="9942120" y="1395000"/>
            <a:ext cx="1095480" cy="109548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5"/>
          <a:stretch/>
        </p:blipFill>
        <p:spPr>
          <a:xfrm>
            <a:off x="6162120" y="1410480"/>
            <a:ext cx="1095480" cy="109548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 txBox="1"/>
          <p:nvPr/>
        </p:nvSpPr>
        <p:spPr>
          <a:xfrm>
            <a:off x="5997600" y="69048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Ubuntu 24.04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5997600" y="260820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libgtest 1.16.0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7977600" y="260820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libgtest 1.12.0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7977600" y="69048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Ubuntu 18.04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9417600" y="69048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BTW arch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9777600" y="2608200"/>
            <a:ext cx="14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ERROR: apt not found!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object 14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20" name="object 15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21" name=""/>
          <p:cNvSpPr txBox="1"/>
          <p:nvPr/>
        </p:nvSpPr>
        <p:spPr>
          <a:xfrm>
            <a:off x="-1742400" y="8028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Проблема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C12AA08F-2E7F-4D7D-B01D-921D1DCBBAE2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89280" y="83556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Что делать arch  пользователю?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Скорее всего, ему придется ставить данную зависимость в систему альтернативными способами: поставить с помощью другого пакетного менеджера, собрать руками, скачать готовые бинарники с каких-нибудь сторонних релизов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8142120" y="1410480"/>
            <a:ext cx="1095480" cy="109548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4"/>
          <a:stretch/>
        </p:blipFill>
        <p:spPr>
          <a:xfrm>
            <a:off x="9942120" y="1395000"/>
            <a:ext cx="1095480" cy="109548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5"/>
          <a:stretch/>
        </p:blipFill>
        <p:spPr>
          <a:xfrm>
            <a:off x="6162120" y="1410480"/>
            <a:ext cx="1095480" cy="109548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 txBox="1"/>
          <p:nvPr/>
        </p:nvSpPr>
        <p:spPr>
          <a:xfrm>
            <a:off x="5997600" y="69048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Ubuntu 24.04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5997600" y="260820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libgtest 1.16.0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7977600" y="260820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libgtest 1.12.0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7977600" y="69048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Ubuntu 18.04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9417600" y="69048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BTW arch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9777600" y="2608200"/>
            <a:ext cx="14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ERROR: apt not found?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object 16" descr=""/>
          <p:cNvPicPr/>
          <p:nvPr/>
        </p:nvPicPr>
        <p:blipFill>
          <a:blip r:embed="rId1"/>
          <a:stretch/>
        </p:blipFill>
        <p:spPr>
          <a:xfrm>
            <a:off x="10778760" y="46764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34" name="object 17" descr=""/>
          <p:cNvPicPr/>
          <p:nvPr/>
        </p:nvPicPr>
        <p:blipFill>
          <a:blip r:embed="rId2"/>
          <a:stretch/>
        </p:blipFill>
        <p:spPr>
          <a:xfrm>
            <a:off x="3664080" y="664272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 txBox="1"/>
          <p:nvPr/>
        </p:nvSpPr>
        <p:spPr>
          <a:xfrm>
            <a:off x="-1742400" y="8028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Проблема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1005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57312F49-0EF4-48D2-BC03-7A7EC3583DD0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89280" y="83556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Что делать arch  пользователю?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Скорее всего, ему придется ставить данную зависимость в систему альтернативными способами: поставить с помощью другого пакетного менеджера, собрать руками, скачать готовые бинарники с каких-нибудь сторонних релизов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любом случае версия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libgtest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 у всех пользователей будет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разная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8142120" y="1410480"/>
            <a:ext cx="1095480" cy="109548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4"/>
          <a:stretch/>
        </p:blipFill>
        <p:spPr>
          <a:xfrm>
            <a:off x="9942120" y="1395000"/>
            <a:ext cx="1095480" cy="109548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5"/>
          <a:stretch/>
        </p:blipFill>
        <p:spPr>
          <a:xfrm>
            <a:off x="6162120" y="1410480"/>
            <a:ext cx="1095480" cy="109548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 txBox="1"/>
          <p:nvPr/>
        </p:nvSpPr>
        <p:spPr>
          <a:xfrm>
            <a:off x="5997600" y="69048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Ubuntu 24.04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997600" y="260820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libgtest 1.16.0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7977600" y="260820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libgtest 1.12.0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7977600" y="69048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Ubuntu 18.04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9417600" y="69048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BTW arch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9777600" y="2608200"/>
            <a:ext cx="14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ERROR: apt not found?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4997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2024-05-27T22:17:52Z</dcterms:created>
  <dc:creator>YADRO</dc:creator>
  <dc:description/>
  <dc:language>en-US</dc:language>
  <cp:lastModifiedBy/>
  <dcterms:modified xsi:type="dcterms:W3CDTF">2025-02-26T20:24:48Z</dcterms:modified>
  <cp:revision>96</cp:revision>
  <dc:subject/>
  <dc:title>YADRO_layout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2024-05-27T00:00:00Z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LTSC</vt:lpwstr>
  </property>
</Properties>
</file>