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4" d="100"/>
          <a:sy n="154" d="100"/>
        </p:scale>
        <p:origin x="53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0363E-E6BD-47B2-A4CB-0A45231DC9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3687EC-F177-4D64-9F50-ECACCC34B9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C0E3EA-EDED-467C-980B-67DFD6144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821-2B2F-4099-8DCB-9F07EC26BFD5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4877F3-6FDC-41DA-9190-DADE6114A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BE6D48-4146-4751-A692-14356427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6839-FD93-4862-B181-EDD398548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9576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D1ECA-1BD4-4980-9B08-CF76FF8C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DAC76DA-A75B-46FF-BC66-1F6296722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AA9B40-9D48-4FE5-B7C0-2CFF5AD0B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821-2B2F-4099-8DCB-9F07EC26BFD5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719A23-65D6-4BB5-9E2B-AD913A0B0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1F452D-1200-47AC-A693-00D084160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6839-FD93-4862-B181-EDD398548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48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FB2C7B-B1CD-4544-80F8-41FF1ADA6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542C521-EFE2-4E7F-B54F-46759E78C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0F2579-1D73-4AC9-B4D9-BE45F660A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821-2B2F-4099-8DCB-9F07EC26BFD5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BB6FD-2588-48D5-AFFD-4071DFC78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20F2F8-C103-40A9-9228-F8CE51DAE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6839-FD93-4862-B181-EDD398548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8380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F849E-2E3D-4A49-A1CF-12DC69D81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D3E73E-2E67-484F-888F-0E4702932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738768-F054-4739-AB23-9CC48E58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821-2B2F-4099-8DCB-9F07EC26BFD5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6BBD9C-AF93-4973-9B77-A71E3E11D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F69635-B56A-4CF6-ADE6-71A17737D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6839-FD93-4862-B181-EDD398548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5778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463804-313A-404E-8C31-C75DE9C9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93A18E-C25D-4C41-AF52-36F28B171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0B0EDD-0219-4187-93F2-E77E081BF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821-2B2F-4099-8DCB-9F07EC26BFD5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7ED434-8189-45BB-91F1-7ADA5AF13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82EE60-0C63-4531-848D-27D6A4CD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6839-FD93-4862-B181-EDD398548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982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5196E-F888-4B3D-A23E-19C7B30B7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8EA11A-7152-4E9D-A5E4-342671A19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D116EE-AA5B-44E7-A532-98B8ADB4B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025E6B-078C-4543-A866-0CF9A948B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821-2B2F-4099-8DCB-9F07EC26BFD5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39EAAD-3A12-45F7-A4F6-69FD68D48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708868-8BAB-49A8-80A9-70AA5FFA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6839-FD93-4862-B181-EDD398548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262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3F6A63-05B5-4F4B-9396-D7FA0791F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E9866E-F657-4E74-9685-C02EF5793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570204-B32A-4B5B-AB91-599E18F9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752E2A3-7098-4598-A27E-4B50D9B3A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325FE1-36A3-4B43-9670-BEFAEB6F2B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650706-16B7-43A0-B022-4765B199E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821-2B2F-4099-8DCB-9F07EC26BFD5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027B707-F1D5-4E48-BEFD-7D4048BAD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176514B-1330-4BAF-AE35-C95E67B8D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6839-FD93-4862-B181-EDD398548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041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AEDEB-D5B9-434E-AEB8-88AA240CF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B26DA5-224B-4CB2-B366-7DD7BBB18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821-2B2F-4099-8DCB-9F07EC26BFD5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A925BCF-1DEF-4036-89A4-6BA10FC39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FFC643-42DF-4C31-9E4F-FDB01AEB2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6839-FD93-4862-B181-EDD398548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72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D16E777-89BB-4DDC-8AD7-2DCDE9686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821-2B2F-4099-8DCB-9F07EC26BFD5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A1D587-3B8C-4DA3-BBA8-96BBEB31D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86D213-497D-4757-AAED-4638DB4B7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6839-FD93-4862-B181-EDD398548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849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B42FE-D097-4AF9-B27D-0C41A0DF7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B5499-145A-450B-8841-585453091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3F6019-CD78-4778-8940-E02C2843C9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2878AE-FA64-4D33-A712-E5BC2FFBE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821-2B2F-4099-8DCB-9F07EC26BFD5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3AA830-96ED-4971-A385-A4E31352B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BF1590-E91E-409E-A3B5-A6D5CC3E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6839-FD93-4862-B181-EDD398548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24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D5070D-6E69-47EB-8A79-083F89A49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1750F9-97F8-49C6-9A34-00C7688F0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5D916B-5F95-4A43-81A0-B5523A42A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765B98-842D-4722-800F-525CAD1F4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38821-2B2F-4099-8DCB-9F07EC26BFD5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92A01A-D8CD-4774-BC89-D5556994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B812F0-4E79-48CD-8875-A593A5C4A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8F6839-FD93-4862-B181-EDD398548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269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DF57B1E-C63B-4618-B698-405C2CE28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5EE1F2-1343-41D6-9353-FD4AD023A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DE5FE-35AE-47BF-9A6F-4C91E591A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38821-2B2F-4099-8DCB-9F07EC26BFD5}" type="datetimeFigureOut">
              <a:rPr lang="ko-KR" altLang="en-US" smtClean="0"/>
              <a:t>2025-04-28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D031E6-B02F-4754-9629-8313842871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670F9E-4F1D-4F6A-A8A0-DC59C541F3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8F6839-FD93-4862-B181-EDD3985483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63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그룹 41">
            <a:extLst>
              <a:ext uri="{FF2B5EF4-FFF2-40B4-BE49-F238E27FC236}">
                <a16:creationId xmlns:a16="http://schemas.microsoft.com/office/drawing/2014/main" id="{DAC0D4DE-7EDB-4CD1-826E-F45B856D5BD9}"/>
              </a:ext>
            </a:extLst>
          </p:cNvPr>
          <p:cNvGrpSpPr/>
          <p:nvPr/>
        </p:nvGrpSpPr>
        <p:grpSpPr>
          <a:xfrm>
            <a:off x="771240" y="637859"/>
            <a:ext cx="6316744" cy="4228827"/>
            <a:chOff x="771240" y="637859"/>
            <a:chExt cx="6316744" cy="4228827"/>
          </a:xfrm>
        </p:grpSpPr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3DC8E837-D3B4-409D-8F47-E1E13A8FE6D1}"/>
                </a:ext>
              </a:extLst>
            </p:cNvPr>
            <p:cNvCxnSpPr>
              <a:cxnSpLocks/>
              <a:stCxn id="2" idx="3"/>
              <a:endCxn id="3" idx="1"/>
            </p:cNvCxnSpPr>
            <p:nvPr/>
          </p:nvCxnSpPr>
          <p:spPr>
            <a:xfrm flipV="1">
              <a:off x="2571240" y="822551"/>
              <a:ext cx="458230" cy="366989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연결선: 꺾임 17">
              <a:extLst>
                <a:ext uri="{FF2B5EF4-FFF2-40B4-BE49-F238E27FC236}">
                  <a16:creationId xmlns:a16="http://schemas.microsoft.com/office/drawing/2014/main" id="{B5AC6C5A-02C1-4669-B051-817E6C8A63EF}"/>
                </a:ext>
              </a:extLst>
            </p:cNvPr>
            <p:cNvCxnSpPr>
              <a:cxnSpLocks/>
              <a:stCxn id="2" idx="3"/>
              <a:endCxn id="14" idx="1"/>
            </p:cNvCxnSpPr>
            <p:nvPr/>
          </p:nvCxnSpPr>
          <p:spPr>
            <a:xfrm>
              <a:off x="2571240" y="1189540"/>
              <a:ext cx="458230" cy="3497146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9E1B01D6-CA4D-4640-B83E-9D6D177A5BCD}"/>
                </a:ext>
              </a:extLst>
            </p:cNvPr>
            <p:cNvCxnSpPr>
              <a:cxnSpLocks/>
              <a:stCxn id="2" idx="3"/>
              <a:endCxn id="12" idx="1"/>
            </p:cNvCxnSpPr>
            <p:nvPr/>
          </p:nvCxnSpPr>
          <p:spPr>
            <a:xfrm>
              <a:off x="2571240" y="1189540"/>
              <a:ext cx="458230" cy="290539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4F40196B-51EA-431B-8663-B68F216A05A9}"/>
                </a:ext>
              </a:extLst>
            </p:cNvPr>
            <p:cNvCxnSpPr>
              <a:cxnSpLocks/>
              <a:stCxn id="2" idx="3"/>
              <a:endCxn id="8" idx="1"/>
            </p:cNvCxnSpPr>
            <p:nvPr/>
          </p:nvCxnSpPr>
          <p:spPr>
            <a:xfrm>
              <a:off x="2571240" y="1189540"/>
              <a:ext cx="458230" cy="224763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연결선: 꺾임 21">
              <a:extLst>
                <a:ext uri="{FF2B5EF4-FFF2-40B4-BE49-F238E27FC236}">
                  <a16:creationId xmlns:a16="http://schemas.microsoft.com/office/drawing/2014/main" id="{6D63E047-62E8-417C-A42C-EC4F4ED56175}"/>
                </a:ext>
              </a:extLst>
            </p:cNvPr>
            <p:cNvCxnSpPr>
              <a:cxnSpLocks/>
              <a:stCxn id="2" idx="3"/>
              <a:endCxn id="28" idx="1"/>
            </p:cNvCxnSpPr>
            <p:nvPr/>
          </p:nvCxnSpPr>
          <p:spPr>
            <a:xfrm>
              <a:off x="2571240" y="1189540"/>
              <a:ext cx="458514" cy="816515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연결선: 꺾임 22">
              <a:extLst>
                <a:ext uri="{FF2B5EF4-FFF2-40B4-BE49-F238E27FC236}">
                  <a16:creationId xmlns:a16="http://schemas.microsoft.com/office/drawing/2014/main" id="{B00DA61E-B8BF-479B-B90F-2803BCC95B0D}"/>
                </a:ext>
              </a:extLst>
            </p:cNvPr>
            <p:cNvCxnSpPr>
              <a:cxnSpLocks/>
              <a:stCxn id="2" idx="3"/>
              <a:endCxn id="31" idx="1"/>
            </p:cNvCxnSpPr>
            <p:nvPr/>
          </p:nvCxnSpPr>
          <p:spPr>
            <a:xfrm>
              <a:off x="2571240" y="1189540"/>
              <a:ext cx="458230" cy="1408267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E899F992-43D8-46CE-AEE0-7821304E1F60}"/>
                </a:ext>
              </a:extLst>
            </p:cNvPr>
            <p:cNvCxnSpPr>
              <a:cxnSpLocks/>
              <a:stCxn id="2" idx="3"/>
              <a:endCxn id="11" idx="1"/>
            </p:cNvCxnSpPr>
            <p:nvPr/>
          </p:nvCxnSpPr>
          <p:spPr>
            <a:xfrm>
              <a:off x="2571240" y="1189540"/>
              <a:ext cx="458230" cy="2313644"/>
            </a:xfrm>
            <a:prstGeom prst="bentConnector3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20B37F8-2AE0-44C3-AFDA-FDDB9B50D693}"/>
                </a:ext>
              </a:extLst>
            </p:cNvPr>
            <p:cNvSpPr/>
            <p:nvPr/>
          </p:nvSpPr>
          <p:spPr>
            <a:xfrm rot="5400000">
              <a:off x="2644770" y="4209646"/>
              <a:ext cx="317464" cy="360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∙∙∙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D975E8F5-3D66-4405-A918-329A22436344}"/>
                </a:ext>
              </a:extLst>
            </p:cNvPr>
            <p:cNvSpPr/>
            <p:nvPr/>
          </p:nvSpPr>
          <p:spPr>
            <a:xfrm>
              <a:off x="771240" y="1009540"/>
              <a:ext cx="1800000" cy="36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#(git root)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4D3047B-B257-4273-80CF-8DF11308A9D5}"/>
                </a:ext>
              </a:extLst>
            </p:cNvPr>
            <p:cNvSpPr/>
            <p:nvPr/>
          </p:nvSpPr>
          <p:spPr>
            <a:xfrm>
              <a:off x="1190246" y="637859"/>
              <a:ext cx="88998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>
                  <a:latin typeface="Arial" panose="020B0604020202020204" pitchFamily="34" charset="0"/>
                  <a:cs typeface="Arial" panose="020B0604020202020204" pitchFamily="34" charset="0"/>
                </a:rPr>
                <a:t>git root</a:t>
              </a:r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21E217-CA89-4E7A-A46A-40D28B2067D9}"/>
                </a:ext>
              </a:extLst>
            </p:cNvPr>
            <p:cNvSpPr txBox="1"/>
            <p:nvPr/>
          </p:nvSpPr>
          <p:spPr>
            <a:xfrm>
              <a:off x="961751" y="1369540"/>
              <a:ext cx="1418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>
                  <a:latin typeface="Arial" panose="020B0604020202020204" pitchFamily="34" charset="0"/>
                  <a:cs typeface="Arial" panose="020B0604020202020204" pitchFamily="34" charset="0"/>
                </a:rPr>
                <a:t>i.e., rvx_lec_hw</a:t>
              </a:r>
              <a:endParaRPr lang="ko-KR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EDEDACD-742A-457E-AE68-F6F463D2ED88}"/>
                </a:ext>
              </a:extLst>
            </p:cNvPr>
            <p:cNvSpPr/>
            <p:nvPr/>
          </p:nvSpPr>
          <p:spPr>
            <a:xfrm>
              <a:off x="3029470" y="642551"/>
              <a:ext cx="1800000" cy="360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rvx_init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34F3F54-649D-473F-ACC4-C514739E989F}"/>
                </a:ext>
              </a:extLst>
            </p:cNvPr>
            <p:cNvSpPr/>
            <p:nvPr/>
          </p:nvSpPr>
          <p:spPr>
            <a:xfrm>
              <a:off x="3029470" y="1234303"/>
              <a:ext cx="1800000" cy="360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rvx_install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7B9867E-722C-4B11-B001-041F60CC17EE}"/>
                </a:ext>
              </a:extLst>
            </p:cNvPr>
            <p:cNvSpPr/>
            <p:nvPr/>
          </p:nvSpPr>
          <p:spPr>
            <a:xfrm>
              <a:off x="3029470" y="3323184"/>
              <a:ext cx="180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README.md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2EB360D-8DEF-4734-9BA5-18CCF1E9CEAB}"/>
                </a:ext>
              </a:extLst>
            </p:cNvPr>
            <p:cNvSpPr/>
            <p:nvPr/>
          </p:nvSpPr>
          <p:spPr>
            <a:xfrm>
              <a:off x="3029470" y="3914936"/>
              <a:ext cx="180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Makefile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D730FE8-5003-43B8-8CF0-EBD6500BD80C}"/>
                </a:ext>
              </a:extLst>
            </p:cNvPr>
            <p:cNvSpPr/>
            <p:nvPr/>
          </p:nvSpPr>
          <p:spPr>
            <a:xfrm>
              <a:off x="3029470" y="4506686"/>
              <a:ext cx="180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∙∙∙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4620821F-19F4-49BD-91A6-DFCEFCA9C057}"/>
                </a:ext>
              </a:extLst>
            </p:cNvPr>
            <p:cNvSpPr/>
            <p:nvPr/>
          </p:nvSpPr>
          <p:spPr>
            <a:xfrm>
              <a:off x="3029754" y="1826055"/>
              <a:ext cx="1800000" cy="360000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imp_class_info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D1BA29D6-35DE-4A33-82CD-BE1B36022AC5}"/>
                </a:ext>
              </a:extLst>
            </p:cNvPr>
            <p:cNvGrpSpPr/>
            <p:nvPr/>
          </p:nvGrpSpPr>
          <p:grpSpPr>
            <a:xfrm>
              <a:off x="3029470" y="2417807"/>
              <a:ext cx="1800000" cy="673625"/>
              <a:chOff x="3076582" y="2605142"/>
              <a:chExt cx="1800000" cy="673625"/>
            </a:xfrm>
          </p:grpSpPr>
          <p:sp>
            <p:nvSpPr>
              <p:cNvPr id="31" name="직사각형 30">
                <a:extLst>
                  <a:ext uri="{FF2B5EF4-FFF2-40B4-BE49-F238E27FC236}">
                    <a16:creationId xmlns:a16="http://schemas.microsoft.com/office/drawing/2014/main" id="{5C56A33C-C0DA-4DE1-923D-9165AA785500}"/>
                  </a:ext>
                </a:extLst>
              </p:cNvPr>
              <p:cNvSpPr/>
              <p:nvPr/>
            </p:nvSpPr>
            <p:spPr>
              <a:xfrm>
                <a:off x="3076582" y="2605142"/>
                <a:ext cx="1800000" cy="36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#(platform base)</a:t>
                </a:r>
                <a:endParaRPr lang="ko-KR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8E338D8-3805-4CE8-8BE3-1E054BD25D14}"/>
                  </a:ext>
                </a:extLst>
              </p:cNvPr>
              <p:cNvSpPr txBox="1"/>
              <p:nvPr/>
            </p:nvSpPr>
            <p:spPr>
              <a:xfrm>
                <a:off x="3392128" y="2970990"/>
                <a:ext cx="1168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>
                    <a:latin typeface="Arial" panose="020B0604020202020204" pitchFamily="34" charset="0"/>
                    <a:cs typeface="Arial" panose="020B0604020202020204" pitchFamily="34" charset="0"/>
                  </a:rPr>
                  <a:t>i.e., platform</a:t>
                </a:r>
                <a:endParaRPr lang="ko-KR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36" name="연결선: 꺾임 35">
              <a:extLst>
                <a:ext uri="{FF2B5EF4-FFF2-40B4-BE49-F238E27FC236}">
                  <a16:creationId xmlns:a16="http://schemas.microsoft.com/office/drawing/2014/main" id="{34EA9579-9E61-4D37-BDCE-F296BA365815}"/>
                </a:ext>
              </a:extLst>
            </p:cNvPr>
            <p:cNvCxnSpPr>
              <a:cxnSpLocks/>
              <a:stCxn id="31" idx="3"/>
              <a:endCxn id="25" idx="1"/>
            </p:cNvCxnSpPr>
            <p:nvPr/>
          </p:nvCxnSpPr>
          <p:spPr>
            <a:xfrm flipV="1">
              <a:off x="4829470" y="2136294"/>
              <a:ext cx="458514" cy="461513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연결선: 꺾임 39">
              <a:extLst>
                <a:ext uri="{FF2B5EF4-FFF2-40B4-BE49-F238E27FC236}">
                  <a16:creationId xmlns:a16="http://schemas.microsoft.com/office/drawing/2014/main" id="{B93765C3-0FD7-4AFC-91DA-03967EA30773}"/>
                </a:ext>
              </a:extLst>
            </p:cNvPr>
            <p:cNvCxnSpPr>
              <a:cxnSpLocks/>
              <a:stCxn id="31" idx="3"/>
              <a:endCxn id="26" idx="1"/>
            </p:cNvCxnSpPr>
            <p:nvPr/>
          </p:nvCxnSpPr>
          <p:spPr>
            <a:xfrm>
              <a:off x="4829470" y="2597807"/>
              <a:ext cx="458514" cy="347929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86D946B-F044-4545-B8CE-46580F9ACC57}"/>
                </a:ext>
              </a:extLst>
            </p:cNvPr>
            <p:cNvSpPr/>
            <p:nvPr/>
          </p:nvSpPr>
          <p:spPr>
            <a:xfrm>
              <a:off x="5287984" y="2765736"/>
              <a:ext cx="1800000" cy="36000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#(platform dir 2)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33102CC-5D10-4CFB-85B9-FE0BAD64F09A}"/>
                </a:ext>
              </a:extLst>
            </p:cNvPr>
            <p:cNvSpPr/>
            <p:nvPr/>
          </p:nvSpPr>
          <p:spPr>
            <a:xfrm>
              <a:off x="5287984" y="3268433"/>
              <a:ext cx="180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∙∙∙</a:t>
              </a:r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연결선: 꺾임 28">
              <a:extLst>
                <a:ext uri="{FF2B5EF4-FFF2-40B4-BE49-F238E27FC236}">
                  <a16:creationId xmlns:a16="http://schemas.microsoft.com/office/drawing/2014/main" id="{B1DB4BE4-AEF3-4760-A9E3-3B42587C1371}"/>
                </a:ext>
              </a:extLst>
            </p:cNvPr>
            <p:cNvCxnSpPr>
              <a:cxnSpLocks/>
              <a:stCxn id="31" idx="3"/>
              <a:endCxn id="27" idx="1"/>
            </p:cNvCxnSpPr>
            <p:nvPr/>
          </p:nvCxnSpPr>
          <p:spPr>
            <a:xfrm>
              <a:off x="4829470" y="2597807"/>
              <a:ext cx="458514" cy="850626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E9BA8346-06B1-4416-87EE-B79C1FBE1C35}"/>
                </a:ext>
              </a:extLst>
            </p:cNvPr>
            <p:cNvGrpSpPr/>
            <p:nvPr/>
          </p:nvGrpSpPr>
          <p:grpSpPr>
            <a:xfrm>
              <a:off x="5287984" y="1956294"/>
              <a:ext cx="1800000" cy="666744"/>
              <a:chOff x="5287984" y="2006055"/>
              <a:chExt cx="1800000" cy="666744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1510E45C-7873-4139-AF56-5D9E2E93F652}"/>
                  </a:ext>
                </a:extLst>
              </p:cNvPr>
              <p:cNvSpPr/>
              <p:nvPr/>
            </p:nvSpPr>
            <p:spPr>
              <a:xfrm>
                <a:off x="5287984" y="2006055"/>
                <a:ext cx="1800000" cy="36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#(platform dir 1)</a:t>
                </a:r>
                <a:endParaRPr lang="ko-KR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3EE984C-4B75-4786-98D3-15333E68050F}"/>
                  </a:ext>
                </a:extLst>
              </p:cNvPr>
              <p:cNvSpPr txBox="1"/>
              <p:nvPr/>
            </p:nvSpPr>
            <p:spPr>
              <a:xfrm>
                <a:off x="5613147" y="2365022"/>
                <a:ext cx="114967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>
                    <a:latin typeface="Arial" panose="020B0604020202020204" pitchFamily="34" charset="0"/>
                    <a:cs typeface="Arial" panose="020B0604020202020204" pitchFamily="34" charset="0"/>
                  </a:rPr>
                  <a:t>i.e., lec_apb</a:t>
                </a:r>
                <a:endParaRPr lang="ko-KR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7B2E1D60-5D4D-4D5E-8F9F-C83052EF6405}"/>
                </a:ext>
              </a:extLst>
            </p:cNvPr>
            <p:cNvGrpSpPr/>
            <p:nvPr/>
          </p:nvGrpSpPr>
          <p:grpSpPr>
            <a:xfrm>
              <a:off x="986440" y="3581968"/>
              <a:ext cx="1369600" cy="813442"/>
              <a:chOff x="986440" y="3630368"/>
              <a:chExt cx="1369600" cy="813442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5040B561-775E-4552-9239-43334B77C0A7}"/>
                  </a:ext>
                </a:extLst>
              </p:cNvPr>
              <p:cNvSpPr/>
              <p:nvPr/>
            </p:nvSpPr>
            <p:spPr>
              <a:xfrm>
                <a:off x="986440" y="3630368"/>
                <a:ext cx="1369600" cy="360000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real name</a:t>
                </a:r>
                <a:endParaRPr lang="ko-KR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6AAE9914-6B23-497E-AC36-38057F63B3B0}"/>
                  </a:ext>
                </a:extLst>
              </p:cNvPr>
              <p:cNvSpPr/>
              <p:nvPr/>
            </p:nvSpPr>
            <p:spPr>
              <a:xfrm>
                <a:off x="986440" y="4083810"/>
                <a:ext cx="1369600" cy="3600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r>
                  <a:rPr lang="en-US" altLang="ko-KR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macro name</a:t>
                </a:r>
                <a:endParaRPr lang="ko-KR" alt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6784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>
            <a:extLst>
              <a:ext uri="{FF2B5EF4-FFF2-40B4-BE49-F238E27FC236}">
                <a16:creationId xmlns:a16="http://schemas.microsoft.com/office/drawing/2014/main" id="{52D8A44E-55F0-4C0F-BDF9-990510C91A75}"/>
              </a:ext>
            </a:extLst>
          </p:cNvPr>
          <p:cNvGrpSpPr/>
          <p:nvPr/>
        </p:nvGrpSpPr>
        <p:grpSpPr>
          <a:xfrm>
            <a:off x="4071655" y="1099812"/>
            <a:ext cx="4048690" cy="4658375"/>
            <a:chOff x="4071655" y="1099812"/>
            <a:chExt cx="4048690" cy="46583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6E77E55-BB35-487B-A432-2DCB901B1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1655" y="1099812"/>
              <a:ext cx="4048690" cy="4658375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C2BFA87-F3B0-4E4B-A016-46B7BA3336B8}"/>
                </a:ext>
              </a:extLst>
            </p:cNvPr>
            <p:cNvSpPr/>
            <p:nvPr/>
          </p:nvSpPr>
          <p:spPr>
            <a:xfrm>
              <a:off x="4273420" y="5134947"/>
              <a:ext cx="1897225" cy="45098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20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40A1F497-CC91-412E-9CA3-20BC4BBD5C5F}"/>
              </a:ext>
            </a:extLst>
          </p:cNvPr>
          <p:cNvGrpSpPr/>
          <p:nvPr/>
        </p:nvGrpSpPr>
        <p:grpSpPr>
          <a:xfrm>
            <a:off x="3943049" y="1347497"/>
            <a:ext cx="4305901" cy="4163006"/>
            <a:chOff x="3943049" y="1347497"/>
            <a:chExt cx="4305901" cy="416300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34F83B3-5C41-46B5-8F91-9CCCE15DF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3049" y="1347497"/>
              <a:ext cx="4305901" cy="4163006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616BF3F-BA0B-44B7-BA7D-6A10F4C25764}"/>
                </a:ext>
              </a:extLst>
            </p:cNvPr>
            <p:cNvSpPr/>
            <p:nvPr/>
          </p:nvSpPr>
          <p:spPr>
            <a:xfrm>
              <a:off x="5455298" y="2158482"/>
              <a:ext cx="597159" cy="4229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6B47225-A723-44FA-927C-4DE4A5860722}"/>
                </a:ext>
              </a:extLst>
            </p:cNvPr>
            <p:cNvSpPr/>
            <p:nvPr/>
          </p:nvSpPr>
          <p:spPr>
            <a:xfrm>
              <a:off x="7504922" y="2665444"/>
              <a:ext cx="575387" cy="2519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4A37F1C-0A07-4ECB-9DFF-662E13CE043C}"/>
                </a:ext>
              </a:extLst>
            </p:cNvPr>
            <p:cNvSpPr/>
            <p:nvPr/>
          </p:nvSpPr>
          <p:spPr>
            <a:xfrm>
              <a:off x="7380515" y="2158482"/>
              <a:ext cx="597159" cy="422988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8125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63</Words>
  <Application>Microsoft Office PowerPoint</Application>
  <PresentationFormat>와이드스크린</PresentationFormat>
  <Paragraphs>18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kshan</dc:creator>
  <cp:lastModifiedBy>Kyuseung Han</cp:lastModifiedBy>
  <cp:revision>63</cp:revision>
  <dcterms:created xsi:type="dcterms:W3CDTF">2021-03-08T05:17:15Z</dcterms:created>
  <dcterms:modified xsi:type="dcterms:W3CDTF">2025-04-28T13:17:15Z</dcterms:modified>
</cp:coreProperties>
</file>