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26ABDA-96DF-408A-8F68-FE579B2872F4}" v="1" dt="2023-08-13T15:57:18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priya C G" userId="d1b3c42f7e187617" providerId="LiveId" clId="{7D26ABDA-96DF-408A-8F68-FE579B2872F4}"/>
    <pc:docChg chg="undo custSel addSld modSld">
      <pc:chgData name="Ramapriya C G" userId="d1b3c42f7e187617" providerId="LiveId" clId="{7D26ABDA-96DF-408A-8F68-FE579B2872F4}" dt="2023-08-13T15:57:18.775" v="1568" actId="27636"/>
      <pc:docMkLst>
        <pc:docMk/>
      </pc:docMkLst>
      <pc:sldChg chg="modSp mod">
        <pc:chgData name="Ramapriya C G" userId="d1b3c42f7e187617" providerId="LiveId" clId="{7D26ABDA-96DF-408A-8F68-FE579B2872F4}" dt="2023-08-13T15:57:18.602" v="1567"/>
        <pc:sldMkLst>
          <pc:docMk/>
          <pc:sldMk cId="1247319393" sldId="256"/>
        </pc:sldMkLst>
        <pc:spChg chg="mod">
          <ac:chgData name="Ramapriya C G" userId="d1b3c42f7e187617" providerId="LiveId" clId="{7D26ABDA-96DF-408A-8F68-FE579B2872F4}" dt="2023-08-13T15:57:18.602" v="1567"/>
          <ac:spMkLst>
            <pc:docMk/>
            <pc:sldMk cId="1247319393" sldId="256"/>
            <ac:spMk id="2" creationId="{D576482D-B26F-0A46-AA0C-27E59FD52F4E}"/>
          </ac:spMkLst>
        </pc:spChg>
        <pc:spChg chg="mod">
          <ac:chgData name="Ramapriya C G" userId="d1b3c42f7e187617" providerId="LiveId" clId="{7D26ABDA-96DF-408A-8F68-FE579B2872F4}" dt="2023-08-13T15:57:18.602" v="1567"/>
          <ac:spMkLst>
            <pc:docMk/>
            <pc:sldMk cId="1247319393" sldId="256"/>
            <ac:spMk id="3" creationId="{E503AC88-7489-6C4E-C9B5-A61E942011DF}"/>
          </ac:spMkLst>
        </pc:spChg>
      </pc:sldChg>
      <pc:sldChg chg="modSp new mod">
        <pc:chgData name="Ramapriya C G" userId="d1b3c42f7e187617" providerId="LiveId" clId="{7D26ABDA-96DF-408A-8F68-FE579B2872F4}" dt="2023-08-13T15:57:18.775" v="1568" actId="27636"/>
        <pc:sldMkLst>
          <pc:docMk/>
          <pc:sldMk cId="2804798780" sldId="257"/>
        </pc:sldMkLst>
        <pc:spChg chg="mod">
          <ac:chgData name="Ramapriya C G" userId="d1b3c42f7e187617" providerId="LiveId" clId="{7D26ABDA-96DF-408A-8F68-FE579B2872F4}" dt="2023-08-13T15:57:18.602" v="1567"/>
          <ac:spMkLst>
            <pc:docMk/>
            <pc:sldMk cId="2804798780" sldId="257"/>
            <ac:spMk id="2" creationId="{3E9C7531-40DB-2878-F732-BFC639DB4C08}"/>
          </ac:spMkLst>
        </pc:spChg>
        <pc:spChg chg="mod">
          <ac:chgData name="Ramapriya C G" userId="d1b3c42f7e187617" providerId="LiveId" clId="{7D26ABDA-96DF-408A-8F68-FE579B2872F4}" dt="2023-08-13T15:57:18.775" v="1568" actId="27636"/>
          <ac:spMkLst>
            <pc:docMk/>
            <pc:sldMk cId="2804798780" sldId="257"/>
            <ac:spMk id="3" creationId="{44FA78E8-E8D2-A589-21C8-21E989A68605}"/>
          </ac:spMkLst>
        </pc:spChg>
      </pc:sldChg>
      <pc:sldChg chg="modSp new mod">
        <pc:chgData name="Ramapriya C G" userId="d1b3c42f7e187617" providerId="LiveId" clId="{7D26ABDA-96DF-408A-8F68-FE579B2872F4}" dt="2023-08-13T15:57:18.602" v="1567"/>
        <pc:sldMkLst>
          <pc:docMk/>
          <pc:sldMk cId="196593125" sldId="258"/>
        </pc:sldMkLst>
        <pc:spChg chg="mod">
          <ac:chgData name="Ramapriya C G" userId="d1b3c42f7e187617" providerId="LiveId" clId="{7D26ABDA-96DF-408A-8F68-FE579B2872F4}" dt="2023-08-13T15:57:18.602" v="1567"/>
          <ac:spMkLst>
            <pc:docMk/>
            <pc:sldMk cId="196593125" sldId="258"/>
            <ac:spMk id="2" creationId="{AC994BD2-3D99-58FF-D25F-2A0D31845E00}"/>
          </ac:spMkLst>
        </pc:spChg>
        <pc:spChg chg="mod">
          <ac:chgData name="Ramapriya C G" userId="d1b3c42f7e187617" providerId="LiveId" clId="{7D26ABDA-96DF-408A-8F68-FE579B2872F4}" dt="2023-08-13T15:57:18.602" v="1567"/>
          <ac:spMkLst>
            <pc:docMk/>
            <pc:sldMk cId="196593125" sldId="258"/>
            <ac:spMk id="3" creationId="{249331F6-CDBE-BEC4-A708-380E24D2B61A}"/>
          </ac:spMkLst>
        </pc:spChg>
      </pc:sldChg>
      <pc:sldChg chg="modSp new mod">
        <pc:chgData name="Ramapriya C G" userId="d1b3c42f7e187617" providerId="LiveId" clId="{7D26ABDA-96DF-408A-8F68-FE579B2872F4}" dt="2023-08-13T15:57:18.602" v="1567"/>
        <pc:sldMkLst>
          <pc:docMk/>
          <pc:sldMk cId="1998278455" sldId="259"/>
        </pc:sldMkLst>
        <pc:spChg chg="mod">
          <ac:chgData name="Ramapriya C G" userId="d1b3c42f7e187617" providerId="LiveId" clId="{7D26ABDA-96DF-408A-8F68-FE579B2872F4}" dt="2023-08-13T15:57:18.602" v="1567"/>
          <ac:spMkLst>
            <pc:docMk/>
            <pc:sldMk cId="1998278455" sldId="259"/>
            <ac:spMk id="2" creationId="{FDA09AC2-0500-18BD-4647-D475E32385C8}"/>
          </ac:spMkLst>
        </pc:spChg>
        <pc:spChg chg="mod">
          <ac:chgData name="Ramapriya C G" userId="d1b3c42f7e187617" providerId="LiveId" clId="{7D26ABDA-96DF-408A-8F68-FE579B2872F4}" dt="2023-08-13T15:57:18.602" v="1567"/>
          <ac:spMkLst>
            <pc:docMk/>
            <pc:sldMk cId="1998278455" sldId="259"/>
            <ac:spMk id="3" creationId="{CB042FC7-FF90-414E-DB6D-B28B614DC668}"/>
          </ac:spMkLst>
        </pc:spChg>
      </pc:sldChg>
      <pc:sldChg chg="modSp new mod">
        <pc:chgData name="Ramapriya C G" userId="d1b3c42f7e187617" providerId="LiveId" clId="{7D26ABDA-96DF-408A-8F68-FE579B2872F4}" dt="2023-08-13T15:57:18.602" v="1567"/>
        <pc:sldMkLst>
          <pc:docMk/>
          <pc:sldMk cId="1835733890" sldId="260"/>
        </pc:sldMkLst>
        <pc:spChg chg="mod">
          <ac:chgData name="Ramapriya C G" userId="d1b3c42f7e187617" providerId="LiveId" clId="{7D26ABDA-96DF-408A-8F68-FE579B2872F4}" dt="2023-08-13T15:57:18.602" v="1567"/>
          <ac:spMkLst>
            <pc:docMk/>
            <pc:sldMk cId="1835733890" sldId="260"/>
            <ac:spMk id="2" creationId="{9F57630F-D035-DD49-190F-CB0DFB0CB46D}"/>
          </ac:spMkLst>
        </pc:spChg>
        <pc:spChg chg="mod">
          <ac:chgData name="Ramapriya C G" userId="d1b3c42f7e187617" providerId="LiveId" clId="{7D26ABDA-96DF-408A-8F68-FE579B2872F4}" dt="2023-08-13T15:57:18.602" v="1567"/>
          <ac:spMkLst>
            <pc:docMk/>
            <pc:sldMk cId="1835733890" sldId="260"/>
            <ac:spMk id="3" creationId="{2553AEFD-8C95-8663-48A9-E3760B1AF556}"/>
          </ac:spMkLst>
        </pc:spChg>
      </pc:sldChg>
      <pc:sldChg chg="modSp new mod">
        <pc:chgData name="Ramapriya C G" userId="d1b3c42f7e187617" providerId="LiveId" clId="{7D26ABDA-96DF-408A-8F68-FE579B2872F4}" dt="2023-08-13T15:57:18.602" v="1567"/>
        <pc:sldMkLst>
          <pc:docMk/>
          <pc:sldMk cId="3756561022" sldId="261"/>
        </pc:sldMkLst>
        <pc:spChg chg="mod">
          <ac:chgData name="Ramapriya C G" userId="d1b3c42f7e187617" providerId="LiveId" clId="{7D26ABDA-96DF-408A-8F68-FE579B2872F4}" dt="2023-08-13T15:57:18.602" v="1567"/>
          <ac:spMkLst>
            <pc:docMk/>
            <pc:sldMk cId="3756561022" sldId="261"/>
            <ac:spMk id="2" creationId="{9AAFA3FB-B516-ACD0-2835-01A8F316DFED}"/>
          </ac:spMkLst>
        </pc:spChg>
        <pc:spChg chg="mod">
          <ac:chgData name="Ramapriya C G" userId="d1b3c42f7e187617" providerId="LiveId" clId="{7D26ABDA-96DF-408A-8F68-FE579B2872F4}" dt="2023-08-13T15:57:18.602" v="1567"/>
          <ac:spMkLst>
            <pc:docMk/>
            <pc:sldMk cId="3756561022" sldId="261"/>
            <ac:spMk id="3" creationId="{02657344-8844-7B59-39A1-43C207FA6478}"/>
          </ac:spMkLst>
        </pc:spChg>
      </pc:sldChg>
      <pc:sldChg chg="addSp delSp modSp new mod">
        <pc:chgData name="Ramapriya C G" userId="d1b3c42f7e187617" providerId="LiveId" clId="{7D26ABDA-96DF-408A-8F68-FE579B2872F4}" dt="2023-08-13T15:57:18.602" v="1567"/>
        <pc:sldMkLst>
          <pc:docMk/>
          <pc:sldMk cId="997609339" sldId="262"/>
        </pc:sldMkLst>
        <pc:spChg chg="mod">
          <ac:chgData name="Ramapriya C G" userId="d1b3c42f7e187617" providerId="LiveId" clId="{7D26ABDA-96DF-408A-8F68-FE579B2872F4}" dt="2023-08-13T15:57:18.602" v="1567"/>
          <ac:spMkLst>
            <pc:docMk/>
            <pc:sldMk cId="997609339" sldId="262"/>
            <ac:spMk id="2" creationId="{D08F0281-FE1A-974A-BE50-603A2E7AAF3E}"/>
          </ac:spMkLst>
        </pc:spChg>
        <pc:spChg chg="mod">
          <ac:chgData name="Ramapriya C G" userId="d1b3c42f7e187617" providerId="LiveId" clId="{7D26ABDA-96DF-408A-8F68-FE579B2872F4}" dt="2023-08-13T15:57:18.602" v="1567"/>
          <ac:spMkLst>
            <pc:docMk/>
            <pc:sldMk cId="997609339" sldId="262"/>
            <ac:spMk id="3" creationId="{BFA4E6CE-BD4B-1B6B-ACBF-CB9276F8F540}"/>
          </ac:spMkLst>
        </pc:spChg>
        <pc:picChg chg="add del">
          <ac:chgData name="Ramapriya C G" userId="d1b3c42f7e187617" providerId="LiveId" clId="{7D26ABDA-96DF-408A-8F68-FE579B2872F4}" dt="2023-08-13T15:54:52.279" v="1501" actId="478"/>
          <ac:picMkLst>
            <pc:docMk/>
            <pc:sldMk cId="997609339" sldId="262"/>
            <ac:picMk id="5" creationId="{999654DA-BB38-5190-9ACD-565514929CC5}"/>
          </ac:picMkLst>
        </pc:picChg>
      </pc:sldChg>
      <pc:sldChg chg="modSp new mod">
        <pc:chgData name="Ramapriya C G" userId="d1b3c42f7e187617" providerId="LiveId" clId="{7D26ABDA-96DF-408A-8F68-FE579B2872F4}" dt="2023-08-13T15:57:18.602" v="1567"/>
        <pc:sldMkLst>
          <pc:docMk/>
          <pc:sldMk cId="2572571955" sldId="263"/>
        </pc:sldMkLst>
        <pc:spChg chg="mod">
          <ac:chgData name="Ramapriya C G" userId="d1b3c42f7e187617" providerId="LiveId" clId="{7D26ABDA-96DF-408A-8F68-FE579B2872F4}" dt="2023-08-13T15:57:18.602" v="1567"/>
          <ac:spMkLst>
            <pc:docMk/>
            <pc:sldMk cId="2572571955" sldId="263"/>
            <ac:spMk id="2" creationId="{3937A508-1022-56BA-993F-20907FD3B4E0}"/>
          </ac:spMkLst>
        </pc:spChg>
        <pc:spChg chg="mod">
          <ac:chgData name="Ramapriya C G" userId="d1b3c42f7e187617" providerId="LiveId" clId="{7D26ABDA-96DF-408A-8F68-FE579B2872F4}" dt="2023-08-13T15:57:18.602" v="1567"/>
          <ac:spMkLst>
            <pc:docMk/>
            <pc:sldMk cId="2572571955" sldId="263"/>
            <ac:spMk id="3" creationId="{E8F2CF4A-71FE-E81C-0636-3C3935567C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693A-86A1-4583-AF95-8E8E651800B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344E-7626-4067-BC78-35E5935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693A-86A1-4583-AF95-8E8E651800B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344E-7626-4067-BC78-35E5935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3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693A-86A1-4583-AF95-8E8E651800B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344E-7626-4067-BC78-35E5935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57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693A-86A1-4583-AF95-8E8E651800B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344E-7626-4067-BC78-35E5935745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530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693A-86A1-4583-AF95-8E8E651800B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344E-7626-4067-BC78-35E5935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6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693A-86A1-4583-AF95-8E8E651800B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344E-7626-4067-BC78-35E5935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86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693A-86A1-4583-AF95-8E8E651800B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344E-7626-4067-BC78-35E5935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37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693A-86A1-4583-AF95-8E8E651800B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344E-7626-4067-BC78-35E5935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25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693A-86A1-4583-AF95-8E8E651800B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344E-7626-4067-BC78-35E5935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2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693A-86A1-4583-AF95-8E8E651800B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344E-7626-4067-BC78-35E5935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9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693A-86A1-4583-AF95-8E8E651800B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344E-7626-4067-BC78-35E5935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6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693A-86A1-4583-AF95-8E8E651800B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344E-7626-4067-BC78-35E5935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693A-86A1-4583-AF95-8E8E651800B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344E-7626-4067-BC78-35E5935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4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693A-86A1-4583-AF95-8E8E651800B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344E-7626-4067-BC78-35E5935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2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693A-86A1-4583-AF95-8E8E651800B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344E-7626-4067-BC78-35E5935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7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693A-86A1-4583-AF95-8E8E651800B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344E-7626-4067-BC78-35E5935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1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693A-86A1-4583-AF95-8E8E651800B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344E-7626-4067-BC78-35E5935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5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12693A-86A1-4583-AF95-8E8E651800B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5344E-7626-4067-BC78-35E5935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63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482D-B26F-0A46-AA0C-27E59FD5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Training for semiconductor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3AC88-7489-6C4E-C9B5-A61E94201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Ramapriya CG</a:t>
            </a:r>
          </a:p>
        </p:txBody>
      </p:sp>
    </p:spTree>
    <p:extLst>
      <p:ext uri="{BB962C8B-B14F-4D97-AF65-F5344CB8AC3E}">
        <p14:creationId xmlns:p14="http://schemas.microsoft.com/office/powerpoint/2010/main" val="124731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7531-40DB-2878-F732-BFC639DB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78E8-E8D2-A589-21C8-21E989A6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Open python terminal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print("Hello, world!"); </a:t>
            </a:r>
            <a:r>
              <a:rPr lang="en-US" sz="2400" i="1" dirty="0"/>
              <a:t>This command will print the text inside the bracket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Print(1);</a:t>
            </a:r>
            <a:r>
              <a:rPr lang="en-US" dirty="0"/>
              <a:t> </a:t>
            </a:r>
            <a:r>
              <a:rPr lang="en-US" sz="2400" i="1" dirty="0"/>
              <a:t>this prints 1 in the output why no “”” for 1? What is the difference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>
                <a:solidFill>
                  <a:schemeClr val="accent1"/>
                </a:solidFill>
              </a:rPr>
              <a:t>If 1 == “1”: 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1"/>
                </a:solidFill>
              </a:rPr>
              <a:t>	print(“true”)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1"/>
                </a:solidFill>
              </a:rPr>
              <a:t>Else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1"/>
                </a:solidFill>
              </a:rPr>
              <a:t>	print(“false”)</a:t>
            </a:r>
          </a:p>
          <a:p>
            <a:pPr marL="0" indent="0">
              <a:buNone/>
            </a:pPr>
            <a:r>
              <a:rPr lang="en-US" sz="2400" i="1" dirty="0"/>
              <a:t>What do you think the problem is? This will give u the solution for the above question</a:t>
            </a:r>
          </a:p>
        </p:txBody>
      </p:sp>
    </p:spTree>
    <p:extLst>
      <p:ext uri="{BB962C8B-B14F-4D97-AF65-F5344CB8AC3E}">
        <p14:creationId xmlns:p14="http://schemas.microsoft.com/office/powerpoint/2010/main" val="280479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4BD2-3D99-58FF-D25F-2A0D3184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331F6-CDBE-BEC4-A708-380E24D2B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VariableText</a:t>
            </a:r>
            <a:r>
              <a:rPr lang="en-US" dirty="0"/>
              <a:t> = “one”</a:t>
            </a:r>
          </a:p>
          <a:p>
            <a:r>
              <a:rPr lang="en-US" dirty="0" err="1"/>
              <a:t>VariableNumber</a:t>
            </a:r>
            <a:r>
              <a:rPr lang="en-US" dirty="0"/>
              <a:t>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want the output : one:1 </a:t>
            </a:r>
          </a:p>
          <a:p>
            <a:pPr marL="0" indent="0">
              <a:buNone/>
            </a:pPr>
            <a:r>
              <a:rPr lang="en-US" dirty="0"/>
              <a:t>How to concatenate?</a:t>
            </a:r>
          </a:p>
        </p:txBody>
      </p:sp>
    </p:spTree>
    <p:extLst>
      <p:ext uri="{BB962C8B-B14F-4D97-AF65-F5344CB8AC3E}">
        <p14:creationId xmlns:p14="http://schemas.microsoft.com/office/powerpoint/2010/main" val="19659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9AC2-0500-18BD-4647-D475E323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42FC7-FF90-414E-DB6D-B28B614DC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number from 1 to 10</a:t>
            </a:r>
          </a:p>
        </p:txBody>
      </p:sp>
    </p:spTree>
    <p:extLst>
      <p:ext uri="{BB962C8B-B14F-4D97-AF65-F5344CB8AC3E}">
        <p14:creationId xmlns:p14="http://schemas.microsoft.com/office/powerpoint/2010/main" val="199827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A3FB-B516-ACD0-2835-01A8F316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7344-8844-7B59-39A1-43C207FA6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write file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text = “ this text has to be written “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444746"/>
                </a:solidFill>
                <a:effectLst/>
                <a:latin typeface="Google Sans Mono"/>
              </a:rPr>
              <a:t>with open(filename, "a") as f: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444746"/>
                </a:solidFill>
                <a:latin typeface="Google Sans Mono"/>
              </a:rPr>
              <a:t>	</a:t>
            </a:r>
            <a:r>
              <a:rPr lang="en-US" b="0" i="1" dirty="0" err="1">
                <a:solidFill>
                  <a:srgbClr val="444746"/>
                </a:solidFill>
                <a:effectLst/>
                <a:latin typeface="Google Sans Mono"/>
              </a:rPr>
              <a:t>f.write</a:t>
            </a:r>
            <a:r>
              <a:rPr lang="en-US" b="0" i="1" dirty="0">
                <a:solidFill>
                  <a:srgbClr val="444746"/>
                </a:solidFill>
                <a:effectLst/>
                <a:latin typeface="Google Sans Mono"/>
              </a:rPr>
              <a:t>(text) </a:t>
            </a:r>
            <a:br>
              <a:rPr lang="en-US" b="0" i="1" dirty="0">
                <a:solidFill>
                  <a:srgbClr val="444746"/>
                </a:solidFill>
                <a:effectLst/>
                <a:latin typeface="Google Sans Mono"/>
              </a:rPr>
            </a:b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5656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630F-D035-DD49-190F-CB0DFB0C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AEFD-8C95-8663-48A9-E3760B1AF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read file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0" i="1" dirty="0">
                <a:solidFill>
                  <a:srgbClr val="444746"/>
                </a:solidFill>
                <a:effectLst/>
                <a:latin typeface="Google Sans Mono"/>
              </a:rPr>
              <a:t>with open(filename, "r") as f: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444746"/>
                </a:solidFill>
                <a:effectLst/>
                <a:latin typeface="Google Sans Mono"/>
              </a:rPr>
              <a:t> </a:t>
            </a:r>
            <a:r>
              <a:rPr lang="en-US" b="0" i="1" dirty="0" err="1">
                <a:solidFill>
                  <a:srgbClr val="444746"/>
                </a:solidFill>
                <a:effectLst/>
                <a:latin typeface="Google Sans Mono"/>
              </a:rPr>
              <a:t>file_contents</a:t>
            </a:r>
            <a:r>
              <a:rPr lang="en-US" b="0" i="1" dirty="0">
                <a:solidFill>
                  <a:srgbClr val="444746"/>
                </a:solidFill>
                <a:effectLst/>
                <a:latin typeface="Google Sans Mono"/>
              </a:rPr>
              <a:t> = </a:t>
            </a:r>
            <a:r>
              <a:rPr lang="en-US" b="0" i="1" dirty="0" err="1">
                <a:solidFill>
                  <a:srgbClr val="444746"/>
                </a:solidFill>
                <a:effectLst/>
                <a:latin typeface="Google Sans Mono"/>
              </a:rPr>
              <a:t>f.read</a:t>
            </a:r>
            <a:r>
              <a:rPr lang="en-US" b="0" i="1" dirty="0">
                <a:solidFill>
                  <a:srgbClr val="444746"/>
                </a:solidFill>
                <a:effectLst/>
                <a:latin typeface="Google Sans Mono"/>
              </a:rPr>
              <a:t>() </a:t>
            </a:r>
            <a:br>
              <a:rPr lang="en-US" b="0" i="1" dirty="0">
                <a:solidFill>
                  <a:srgbClr val="444746"/>
                </a:solidFill>
                <a:effectLst/>
                <a:latin typeface="Google Sans Mono"/>
              </a:rPr>
            </a:br>
            <a:endParaRPr lang="en-US" b="0" i="1" dirty="0">
              <a:solidFill>
                <a:srgbClr val="444746"/>
              </a:solidFill>
              <a:effectLst/>
              <a:latin typeface="Google Sans Mono"/>
            </a:endParaRPr>
          </a:p>
          <a:p>
            <a:pPr marL="0" indent="0">
              <a:buNone/>
            </a:pPr>
            <a:r>
              <a:rPr lang="en-US" i="1" dirty="0"/>
              <a:t>for line in </a:t>
            </a:r>
            <a:r>
              <a:rPr lang="en-US" i="1" dirty="0" err="1"/>
              <a:t>file_contents.split</a:t>
            </a:r>
            <a:r>
              <a:rPr lang="en-US" i="1" dirty="0"/>
              <a:t>(“\n”):</a:t>
            </a:r>
          </a:p>
          <a:p>
            <a:pPr marL="0" indent="0">
              <a:buNone/>
            </a:pPr>
            <a:r>
              <a:rPr lang="en-US" i="1" dirty="0"/>
              <a:t>	print line</a:t>
            </a:r>
          </a:p>
        </p:txBody>
      </p:sp>
    </p:spTree>
    <p:extLst>
      <p:ext uri="{BB962C8B-B14F-4D97-AF65-F5344CB8AC3E}">
        <p14:creationId xmlns:p14="http://schemas.microsoft.com/office/powerpoint/2010/main" val="183573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0281-FE1A-974A-BE50-603A2E7A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6: 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E6CE-BD4B-1B6B-ACBF-CB9276F8F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regular expression?</a:t>
            </a:r>
          </a:p>
          <a:p>
            <a:pPr lvl="1"/>
            <a:r>
              <a:rPr lang="en-US" dirty="0"/>
              <a:t>Regular expression is a powerful tool in python that is used to search edit text. It is a pattern matching language.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Lets see the documentation in pdf file</a:t>
            </a:r>
          </a:p>
        </p:txBody>
      </p:sp>
    </p:spTree>
    <p:extLst>
      <p:ext uri="{BB962C8B-B14F-4D97-AF65-F5344CB8AC3E}">
        <p14:creationId xmlns:p14="http://schemas.microsoft.com/office/powerpoint/2010/main" val="99760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A508-1022-56BA-993F-20907FD3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6 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2CF4A-71FE-E81C-0636-3C3935567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text = “My birthday is on 12-January-1986”</a:t>
            </a:r>
          </a:p>
          <a:p>
            <a:pPr marL="0" indent="0">
              <a:buNone/>
            </a:pPr>
            <a:r>
              <a:rPr lang="en-US" i="1" dirty="0"/>
              <a:t>match = </a:t>
            </a:r>
            <a:r>
              <a:rPr lang="en-US" i="1" dirty="0" err="1"/>
              <a:t>re.search</a:t>
            </a:r>
            <a:r>
              <a:rPr lang="en-US" i="1" dirty="0"/>
              <a:t>(“.*(.*)”, text)</a:t>
            </a:r>
          </a:p>
          <a:p>
            <a:pPr marL="0" indent="0">
              <a:buNone/>
            </a:pPr>
            <a:r>
              <a:rPr lang="en-US" i="1" dirty="0"/>
              <a:t>print </a:t>
            </a:r>
            <a:r>
              <a:rPr lang="en-US" i="1" dirty="0" err="1"/>
              <a:t>match.group</a:t>
            </a:r>
            <a:r>
              <a:rPr lang="en-US" i="1" dirty="0"/>
              <a:t>(1)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71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259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Google Sans Mono</vt:lpstr>
      <vt:lpstr>Wingdings 3</vt:lpstr>
      <vt:lpstr>Ion</vt:lpstr>
      <vt:lpstr>Python Training for semiconductor</vt:lpstr>
      <vt:lpstr>Case study 1</vt:lpstr>
      <vt:lpstr>Case study 2</vt:lpstr>
      <vt:lpstr>Case study 3</vt:lpstr>
      <vt:lpstr>Case study 4</vt:lpstr>
      <vt:lpstr>Case study 5</vt:lpstr>
      <vt:lpstr>Case study 6: regular expression</vt:lpstr>
      <vt:lpstr>Case study 6 continuation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Ramapriya C G</dc:creator>
  <cp:lastModifiedBy>Ramapriya C G</cp:lastModifiedBy>
  <cp:revision>1</cp:revision>
  <dcterms:created xsi:type="dcterms:W3CDTF">2023-08-13T14:40:57Z</dcterms:created>
  <dcterms:modified xsi:type="dcterms:W3CDTF">2023-08-13T15:57:27Z</dcterms:modified>
</cp:coreProperties>
</file>