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7FA6-2963-4CC3-99B4-433F8186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09DD5-CACF-4B24-818F-6969E674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0CE8-BB4B-4394-8A68-54FADCA8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CD02-923A-4207-A8B3-FBD9F297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DABA-DF0B-4F56-AD4F-B20492D9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F45F-EFB7-4907-A120-FD0D5145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10ED3-17B4-4A34-8F6C-90D402C9E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1802-93F1-4486-B246-4C4CB924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D9C2-AB07-41C5-AABD-4739818E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B5D3-DDA0-466C-A6A2-688823E1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ECCE6-C660-4BF8-AA1D-1E6D44F2F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DBB1-9FFC-4FAD-AE78-EEBB9C1E1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D8CE-5735-44EB-ADAC-A092E44C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CEC5-83A1-460A-9159-DB8DB0D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9DAD-FF67-44AE-84DB-5EBBB597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A828-3D3D-4EBF-9EEE-344362C7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A769-AA5F-4BD9-B5E8-4E2C102D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0C74-9B5C-45AA-BD99-EC38EE65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9151-7404-46FB-A00E-CEDB19A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D425-6D76-4D19-BDAA-8874F83E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693A-256C-4408-A6C9-7693A9C4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C202-24EF-42AC-8EAC-2639BAB0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B793-BE8B-4708-9AD9-0FED2E06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4447-2F4F-4AFE-861A-C0DF98ED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7139-2794-41AD-B2C1-494CD862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0A7D-8810-4DF7-84E4-0A2EB4F0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BE31-45E4-4848-9D57-0E0FD0F48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6AB45-3AB6-4FA1-8CC4-179371B02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86C9-B32F-44F6-BD72-A9EF71F7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CAEA-94D5-4695-91A7-51E5EF29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6454-1080-4BE1-9DD3-9E5ACBD4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2CAA-7654-4415-ABDC-1CAE3E2D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B8811-477F-48C0-B62B-B5DCA7A2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88ED5-4026-4307-BEB0-F6FFF8113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E2CA-CB55-4E4D-9E87-E64A95628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81BDB-ED81-4E02-9DE1-72689B206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CFF41-E6EA-4C91-BF2D-106F1BB0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22F5B-AAC4-421D-8C3F-2752C82B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A0043-6B90-4AEB-8773-B41BFF10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41BB-970E-4DD7-B94B-44B1A312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E412F-AA75-41DF-B81E-A4093401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1838A-6277-4EB5-96FC-A0F12D45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59184-C3FF-40A0-9051-962F234D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9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9C375-0EAA-4AC8-A235-69A344EE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3FF1E-395A-4210-901A-FC4518B1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89157-80D5-4C6F-9F9E-6EE871ED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EC59-268D-4744-B88F-C6CA34D0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3CD9-D058-48D3-86DA-93734845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9F391-C142-4789-BE1C-9FC4B815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891CB-1F24-455D-9FAA-A7E00FF3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D7C8C-1A99-4CE5-A39A-7EF20250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F4B68-F183-4961-A7E8-2F14AFB6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70E-D63E-4410-AC80-532BD7DA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A3DF-DFE7-46B6-88F8-C20481730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F897-71E2-43E0-A28A-7AF9259FB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CE84E-04EB-4AC5-981E-E6AC589A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1DF8-7D0C-49E0-9559-FA064A8F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D7F54-E600-4887-88FC-63D3528C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8A0CD-491B-4346-8649-7DB25426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D8D8-E269-4EAB-9869-3C8EE588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86C2-F1D8-4E51-B8B8-9C01293F3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F011-FFFA-41D4-93F6-1D5A385BACDC}" type="datetimeFigureOut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A785-9141-4BD2-922A-F0FE81FE2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86BF-4C6A-49CB-BB35-B8B4F2AAE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DA92-982D-4A63-B3D3-D40DC9ABC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FAB-E016-44A2-8BA6-E369AEAD9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4B550-4697-4F85-8A92-C821F5EB1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 Insurance cold calls</a:t>
            </a:r>
          </a:p>
        </p:txBody>
      </p:sp>
    </p:spTree>
    <p:extLst>
      <p:ext uri="{BB962C8B-B14F-4D97-AF65-F5344CB8AC3E}">
        <p14:creationId xmlns:p14="http://schemas.microsoft.com/office/powerpoint/2010/main" val="73768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6434-7449-4A58-BA05-110262D0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6A5F-4B45-43B2-BDA6-9B8CFA90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used contains 4000 rows of car insurance cold call data</a:t>
            </a:r>
          </a:p>
          <a:p>
            <a:r>
              <a:rPr lang="en-US" dirty="0"/>
              <a:t>The aim of this project is to create a model which can predict whether a car insurance sale will be made during a cold call.</a:t>
            </a:r>
          </a:p>
        </p:txBody>
      </p:sp>
    </p:spTree>
    <p:extLst>
      <p:ext uri="{BB962C8B-B14F-4D97-AF65-F5344CB8AC3E}">
        <p14:creationId xmlns:p14="http://schemas.microsoft.com/office/powerpoint/2010/main" val="373768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6658-0E56-42CA-9DBE-04A4AA63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features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EB64B4-FC5B-436D-8D24-76CC13BFB3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9" y="1836776"/>
            <a:ext cx="5546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36960-C2ED-4A89-BB95-816A8E541F89}"/>
              </a:ext>
            </a:extLst>
          </p:cNvPr>
          <p:cNvSpPr txBox="1"/>
          <p:nvPr/>
        </p:nvSpPr>
        <p:spPr>
          <a:xfrm>
            <a:off x="1471961" y="4750418"/>
            <a:ext cx="303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what I want to predict (Y)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938CBF-3AC7-429C-B8D6-BE8023FFF713}"/>
              </a:ext>
            </a:extLst>
          </p:cNvPr>
          <p:cNvCxnSpPr/>
          <p:nvPr/>
        </p:nvCxnSpPr>
        <p:spPr>
          <a:xfrm>
            <a:off x="4728117" y="4962293"/>
            <a:ext cx="813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6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15E8-9CF9-42CB-B4BB-6770B63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highest correlating feature with 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2959A-AC3A-465B-88CE-1125CC7FD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634"/>
            <a:ext cx="10515600" cy="38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5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D79-9D02-4467-B55A-BEB1A0F8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D572-BCF5-4D8F-99F3-F8231817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Gradient boost</a:t>
            </a:r>
          </a:p>
        </p:txBody>
      </p:sp>
    </p:spTree>
    <p:extLst>
      <p:ext uri="{BB962C8B-B14F-4D97-AF65-F5344CB8AC3E}">
        <p14:creationId xmlns:p14="http://schemas.microsoft.com/office/powerpoint/2010/main" val="123547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31C1-DB5A-4720-B659-0FB45F7C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3A6FC9-279D-4B9B-A729-2000D5147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282" y="1825625"/>
            <a:ext cx="6071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F407-CE99-4146-938E-4C205B13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B38F-BBCA-4594-9B9C-02644721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gradient booster and random forest algorithm both perform with very similar results, </a:t>
            </a:r>
            <a:r>
              <a:rPr lang="en-US"/>
              <a:t>both with a precision of 0.84.</a:t>
            </a:r>
          </a:p>
        </p:txBody>
      </p:sp>
    </p:spTree>
    <p:extLst>
      <p:ext uri="{BB962C8B-B14F-4D97-AF65-F5344CB8AC3E}">
        <p14:creationId xmlns:p14="http://schemas.microsoft.com/office/powerpoint/2010/main" val="56404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Coursera capstone project</vt:lpstr>
      <vt:lpstr>Introduction</vt:lpstr>
      <vt:lpstr>Correlation of features </vt:lpstr>
      <vt:lpstr>The highest correlating feature with Y</vt:lpstr>
      <vt:lpstr>Methods of prediction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Rory</dc:creator>
  <cp:lastModifiedBy>Rory Tisdall</cp:lastModifiedBy>
  <cp:revision>2</cp:revision>
  <dcterms:created xsi:type="dcterms:W3CDTF">2020-07-27T19:56:12Z</dcterms:created>
  <dcterms:modified xsi:type="dcterms:W3CDTF">2020-07-27T20:06:34Z</dcterms:modified>
</cp:coreProperties>
</file>