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726"/>
  </p:normalViewPr>
  <p:slideViewPr>
    <p:cSldViewPr snapToGrid="0">
      <p:cViewPr>
        <p:scale>
          <a:sx n="87" d="100"/>
          <a:sy n="87" d="100"/>
        </p:scale>
        <p:origin x="648" y="9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376BA7-A925-5447-8B1D-A1307018C547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6AF7E5-C731-BF48-9198-EF0F76E05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91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AF7E5-C731-BF48-9198-EF0F76E050F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0203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B754D-B306-9F02-98EB-5D06B292C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4D3DDC-0D7A-D427-19EF-633EB1D0D6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E1BE38-269B-1FBE-5376-21A8B7D61E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F5FAF5-6E7C-E6FB-87D6-2C2A8F6261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AF7E5-C731-BF48-9198-EF0F76E050F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412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A53584-CB9F-EBB2-5827-6D4F201BF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E4D9CE-5D6A-3E02-37C3-0F7E35B5B0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F6EFEF-FBF1-82E3-0827-F54C736765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Pass out the Instructions Sheet after the presentation to make sure students are focused on the PowerPoint (and not looking at the sheet)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D20272-FC5A-65AE-A37C-443456D7C3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AF7E5-C731-BF48-9198-EF0F76E050F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82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5B58CD-602F-EC7D-0DCE-C02FF18A8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0ECFCF-B8FD-B47F-805F-51BD679439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5E5084-E489-CB78-98D8-E34F0F91B8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 on the left that oil is less dense than water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AA9DF-1F77-026F-9B6A-0BD079BCFF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AF7E5-C731-BF48-9198-EF0F76E050F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18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7AF6DC-E77E-1136-EFE6-10BEC2528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13BF46-BF8B-7EEF-7C7E-571478628A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A2F67E-5B7D-9F6C-CD2B-5D231F6DDB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6DCE9-1A4A-6687-F6D7-899B6930E6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AF7E5-C731-BF48-9198-EF0F76E050F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3054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584B6A-0A2C-B957-C806-5A6A260299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12D2A8-7E38-97E0-BE2A-E486673092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9C6579-B1B7-F1F8-F3C5-A1D07B79E4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36A163-055C-F0A8-86B4-CEDE43E7FB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AF7E5-C731-BF48-9198-EF0F76E050F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6776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1672F2-49A1-0305-8A90-A4DF57B93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6D1C21-951D-2AB8-7912-0ABCC250CC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309413-2948-82B2-E625-8F27762F53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ACE53A-A25B-B140-96DE-B47545DB2D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6AF7E5-C731-BF48-9198-EF0F76E050F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068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F1A88-3D70-7658-8F2F-D0B11EE9E0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886960-F952-1225-5E59-A7DDBF5DB5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2E9A0-D5C4-E7FB-4FFE-DB7B1D5AA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B171-E18E-1849-A0B4-139CADB70392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E4F7D-11D0-154C-AC7C-499D33C67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5A54E-3448-4990-2A42-74CF2FA6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ED3A2-22E2-EF45-BC0A-33987898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520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83ABD-D833-86C2-D8C3-B429C5E47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300B89-D961-76D1-9252-BB789BBA22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6B15D9-E901-1D1F-FB76-7EBEF2F54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B171-E18E-1849-A0B4-139CADB70392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37380-929C-EEF3-CCE4-CB5AC394A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8A4E4C-F8BC-CA2F-1683-AB89C4FAA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ED3A2-22E2-EF45-BC0A-33987898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87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D28B-1F2F-B721-5A58-9C77C67492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D905FD-A7BF-2F6A-81F5-8E4694680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EDA7F4-3525-6F98-5B08-9BD5197E3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B171-E18E-1849-A0B4-139CADB70392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0FBB0-7B04-6B9A-529B-749F50C4B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91DD6-E970-05DD-76F0-4759FDC55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ED3A2-22E2-EF45-BC0A-33987898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157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DD0BF-2544-B804-33B1-FD208BEE7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96030-752F-1CE5-E43C-8C47D86A6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D55D5-0223-4544-0939-AC6778EED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B171-E18E-1849-A0B4-139CADB70392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491F0F-B682-8A5F-25AB-EAC8831CC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5B2AB-3A45-978C-C752-B5217FAD8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ED3A2-22E2-EF45-BC0A-33987898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228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59BCC-9891-C7E7-537C-B7EFF890A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E1BEB-0CF1-9046-BEAB-8493850E7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995CE-F8BB-6195-7865-D97294278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B171-E18E-1849-A0B4-139CADB70392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600B9-0F76-F203-EBF7-7869943A9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7C310-DA30-8941-9451-9C1A3C45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ED3A2-22E2-EF45-BC0A-33987898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87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89BB8-1615-5C54-E248-3F62CA85A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B50DF-0C4E-18CF-CC8C-50211CB4B8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65878E-C490-138B-0356-B924C97799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C436E-C8AF-01BF-9B75-19DC03904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B171-E18E-1849-A0B4-139CADB70392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AE2A33-AB12-3335-498B-148F7B1DD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922D6D-AF20-07A2-4790-146E6D94E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ED3A2-22E2-EF45-BC0A-33987898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20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E7A08-0A3C-68B8-EFBB-A314916DE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504A3-74A3-2A62-3471-03F816B45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4E51E-0EEE-5519-27C4-D85DD35E13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9C4861-7091-C124-D924-900EA37256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A24006-8B4E-D231-B3B1-7C148AC28C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A8DD18-6AFB-51D9-E19B-CD043F392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B171-E18E-1849-A0B4-139CADB70392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5E76D7-5589-9F6C-E150-81F03A1B9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DABC0C-3B7C-D85E-3DF5-F0339981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ED3A2-22E2-EF45-BC0A-33987898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80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9BDDB-2E2C-3E4D-D761-B2699C17C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5E6384-D96E-5554-977F-D8A06C1F1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B171-E18E-1849-A0B4-139CADB70392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4AA5D7-6293-BA34-5EB7-6FD85EE0A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FA13F-CC54-8048-89A8-029049F96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ED3A2-22E2-EF45-BC0A-33987898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61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D8EAC6-6842-9D00-6B14-DE91640B6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B171-E18E-1849-A0B4-139CADB70392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C27F78-8584-3616-627A-2819C2805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25D916-2EEC-A492-DE5A-442094AAC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ED3A2-22E2-EF45-BC0A-33987898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95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5A91C-193F-7181-B420-F3FEB71AC3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0340F-2010-3389-67FF-F6FAEA7A3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C311BD-7808-6F0C-7886-DA3762638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B32476-EDFA-E1A6-1404-541430C9F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B171-E18E-1849-A0B4-139CADB70392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A825E-B7AC-5BE2-DDA7-D0A5280BE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BD8DD9-0849-DBED-50E4-A9059697E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ED3A2-22E2-EF45-BC0A-33987898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48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31C2F-9AFB-841F-37FE-1B3F2EF87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FFFF6E-BE1F-B6B1-75E4-B731200669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919516-AC51-9507-3818-2D7E0EA09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7A750C-DFAC-EEE0-04F0-A2ABF1909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DB171-E18E-1849-A0B4-139CADB70392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CCC211-3BEE-D7A9-9765-C0060AB25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C8E7B-1BD3-FB0C-C245-163D5EBE1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6ED3A2-22E2-EF45-BC0A-33987898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45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174C3E-B91F-65F8-9350-07CE32B5B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82D33B-AE75-BBCB-4C83-13E1E3837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E12B9-DE37-29E7-6DD1-875AF46CE1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5DB171-E18E-1849-A0B4-139CADB70392}" type="datetimeFigureOut">
              <a:rPr lang="en-US" smtClean="0"/>
              <a:t>10/13/24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6FE87-1B87-22F2-8172-662A3AA6F5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E506A-CC17-3E4B-30CE-5F7FFB4879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6ED3A2-22E2-EF45-BC0A-33987898E2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652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4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1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BF79DBF-217E-B3CD-5AB4-2D0FBEB96E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  <a14:imgEffect>
                      <a14:brightnessContrast bright="20000"/>
                    </a14:imgEffect>
                  </a14:imgLayer>
                </a14:imgProps>
              </a:ext>
            </a:extLst>
          </a:blip>
          <a:srcRect r="1227"/>
          <a:stretch/>
        </p:blipFill>
        <p:spPr>
          <a:xfrm>
            <a:off x="0" y="-1"/>
            <a:ext cx="12192000" cy="686714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249F6CA-E34D-1585-7A53-FC53C0E19352}"/>
              </a:ext>
            </a:extLst>
          </p:cNvPr>
          <p:cNvSpPr txBox="1"/>
          <p:nvPr/>
        </p:nvSpPr>
        <p:spPr>
          <a:xfrm>
            <a:off x="0" y="-1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1308445" y="4667459"/>
                </a:moveTo>
                <a:cubicBezTo>
                  <a:pt x="11377130" y="4667459"/>
                  <a:pt x="11433926" y="4693876"/>
                  <a:pt x="11478835" y="4746710"/>
                </a:cubicBezTo>
                <a:cubicBezTo>
                  <a:pt x="11523744" y="4799544"/>
                  <a:pt x="11546197" y="4880446"/>
                  <a:pt x="11546198" y="4989416"/>
                </a:cubicBezTo>
                <a:cubicBezTo>
                  <a:pt x="11546197" y="5093763"/>
                  <a:pt x="11522753" y="5172519"/>
                  <a:pt x="11475863" y="5225683"/>
                </a:cubicBezTo>
                <a:cubicBezTo>
                  <a:pt x="11428973" y="5278847"/>
                  <a:pt x="11371516" y="5305429"/>
                  <a:pt x="11303492" y="5305429"/>
                </a:cubicBezTo>
                <a:cubicBezTo>
                  <a:pt x="11240091" y="5305429"/>
                  <a:pt x="11186763" y="5279508"/>
                  <a:pt x="11143504" y="5227664"/>
                </a:cubicBezTo>
                <a:cubicBezTo>
                  <a:pt x="11100246" y="5175821"/>
                  <a:pt x="11078616" y="5094094"/>
                  <a:pt x="11078618" y="4982482"/>
                </a:cubicBezTo>
                <a:cubicBezTo>
                  <a:pt x="11078616" y="4876153"/>
                  <a:pt x="11100246" y="4797068"/>
                  <a:pt x="11143504" y="4745224"/>
                </a:cubicBezTo>
                <a:cubicBezTo>
                  <a:pt x="11186763" y="4693381"/>
                  <a:pt x="11241744" y="4667459"/>
                  <a:pt x="11308445" y="4667459"/>
                </a:cubicBezTo>
                <a:close/>
                <a:moveTo>
                  <a:pt x="7559024" y="4667459"/>
                </a:moveTo>
                <a:cubicBezTo>
                  <a:pt x="7615820" y="4667459"/>
                  <a:pt x="7664031" y="4688427"/>
                  <a:pt x="7703658" y="4730364"/>
                </a:cubicBezTo>
                <a:cubicBezTo>
                  <a:pt x="7743282" y="4772302"/>
                  <a:pt x="7764086" y="4833556"/>
                  <a:pt x="7766068" y="4914128"/>
                </a:cubicBezTo>
                <a:lnTo>
                  <a:pt x="7350000" y="4914128"/>
                </a:lnTo>
                <a:cubicBezTo>
                  <a:pt x="7349339" y="4838179"/>
                  <a:pt x="7368822" y="4778080"/>
                  <a:pt x="7408448" y="4733832"/>
                </a:cubicBezTo>
                <a:cubicBezTo>
                  <a:pt x="7448073" y="4689584"/>
                  <a:pt x="7498265" y="4667459"/>
                  <a:pt x="7559024" y="4667459"/>
                </a:cubicBezTo>
                <a:close/>
                <a:moveTo>
                  <a:pt x="6435074" y="4667459"/>
                </a:moveTo>
                <a:cubicBezTo>
                  <a:pt x="6491870" y="4667459"/>
                  <a:pt x="6540081" y="4688427"/>
                  <a:pt x="6579708" y="4730364"/>
                </a:cubicBezTo>
                <a:cubicBezTo>
                  <a:pt x="6619332" y="4772302"/>
                  <a:pt x="6640136" y="4833556"/>
                  <a:pt x="6642118" y="4914128"/>
                </a:cubicBezTo>
                <a:lnTo>
                  <a:pt x="6226050" y="4914128"/>
                </a:lnTo>
                <a:cubicBezTo>
                  <a:pt x="6225389" y="4838179"/>
                  <a:pt x="6244872" y="4778080"/>
                  <a:pt x="6284498" y="4733832"/>
                </a:cubicBezTo>
                <a:cubicBezTo>
                  <a:pt x="6324123" y="4689584"/>
                  <a:pt x="6374315" y="4667459"/>
                  <a:pt x="6435074" y="4667459"/>
                </a:cubicBezTo>
                <a:close/>
                <a:moveTo>
                  <a:pt x="3431272" y="4667459"/>
                </a:moveTo>
                <a:cubicBezTo>
                  <a:pt x="3499956" y="4667459"/>
                  <a:pt x="3556752" y="4693876"/>
                  <a:pt x="3601661" y="4746710"/>
                </a:cubicBezTo>
                <a:cubicBezTo>
                  <a:pt x="3646570" y="4799544"/>
                  <a:pt x="3669025" y="4880446"/>
                  <a:pt x="3669025" y="4989416"/>
                </a:cubicBezTo>
                <a:cubicBezTo>
                  <a:pt x="3669025" y="5093763"/>
                  <a:pt x="3645580" y="5172519"/>
                  <a:pt x="3598690" y="5225683"/>
                </a:cubicBezTo>
                <a:cubicBezTo>
                  <a:pt x="3551799" y="5278847"/>
                  <a:pt x="3494342" y="5305429"/>
                  <a:pt x="3426319" y="5305429"/>
                </a:cubicBezTo>
                <a:cubicBezTo>
                  <a:pt x="3362918" y="5305429"/>
                  <a:pt x="3309588" y="5279508"/>
                  <a:pt x="3266331" y="5227664"/>
                </a:cubicBezTo>
                <a:cubicBezTo>
                  <a:pt x="3223073" y="5175821"/>
                  <a:pt x="3201444" y="5094094"/>
                  <a:pt x="3201444" y="4982482"/>
                </a:cubicBezTo>
                <a:cubicBezTo>
                  <a:pt x="3201444" y="4876153"/>
                  <a:pt x="3223073" y="4797068"/>
                  <a:pt x="3266331" y="4745224"/>
                </a:cubicBezTo>
                <a:cubicBezTo>
                  <a:pt x="3309588" y="4693381"/>
                  <a:pt x="3364569" y="4667459"/>
                  <a:pt x="3431272" y="4667459"/>
                </a:cubicBezTo>
                <a:close/>
                <a:moveTo>
                  <a:pt x="9055500" y="4478248"/>
                </a:moveTo>
                <a:lnTo>
                  <a:pt x="9055500" y="5530304"/>
                </a:lnTo>
                <a:lnTo>
                  <a:pt x="9333869" y="5530304"/>
                </a:lnTo>
                <a:lnTo>
                  <a:pt x="9333869" y="4478248"/>
                </a:lnTo>
                <a:close/>
                <a:moveTo>
                  <a:pt x="4216800" y="4478248"/>
                </a:moveTo>
                <a:lnTo>
                  <a:pt x="4216800" y="5530304"/>
                </a:lnTo>
                <a:lnTo>
                  <a:pt x="4495170" y="5530304"/>
                </a:lnTo>
                <a:lnTo>
                  <a:pt x="4495170" y="4478248"/>
                </a:lnTo>
                <a:close/>
                <a:moveTo>
                  <a:pt x="11237119" y="4454472"/>
                </a:moveTo>
                <a:cubicBezTo>
                  <a:pt x="11110980" y="4454472"/>
                  <a:pt x="11005477" y="4501032"/>
                  <a:pt x="10920611" y="4594152"/>
                </a:cubicBezTo>
                <a:cubicBezTo>
                  <a:pt x="10835746" y="4687272"/>
                  <a:pt x="10793313" y="4821999"/>
                  <a:pt x="10793314" y="4998332"/>
                </a:cubicBezTo>
                <a:cubicBezTo>
                  <a:pt x="10793313" y="5139002"/>
                  <a:pt x="10825675" y="5256558"/>
                  <a:pt x="10890396" y="5350999"/>
                </a:cubicBezTo>
                <a:cubicBezTo>
                  <a:pt x="10972950" y="5470536"/>
                  <a:pt x="11084892" y="5530304"/>
                  <a:pt x="11226222" y="5530304"/>
                </a:cubicBezTo>
                <a:cubicBezTo>
                  <a:pt x="11353024" y="5530304"/>
                  <a:pt x="11458032" y="5473508"/>
                  <a:pt x="11541245" y="5359915"/>
                </a:cubicBezTo>
                <a:lnTo>
                  <a:pt x="11541245" y="5513463"/>
                </a:lnTo>
                <a:cubicBezTo>
                  <a:pt x="11541245" y="5575543"/>
                  <a:pt x="11536954" y="5618141"/>
                  <a:pt x="11528367" y="5641256"/>
                </a:cubicBezTo>
                <a:cubicBezTo>
                  <a:pt x="11515819" y="5673616"/>
                  <a:pt x="11497327" y="5697061"/>
                  <a:pt x="11472891" y="5711591"/>
                </a:cubicBezTo>
                <a:cubicBezTo>
                  <a:pt x="11436568" y="5733385"/>
                  <a:pt x="11382083" y="5744282"/>
                  <a:pt x="11309436" y="5744282"/>
                </a:cubicBezTo>
                <a:cubicBezTo>
                  <a:pt x="11252639" y="5744282"/>
                  <a:pt x="11211033" y="5734375"/>
                  <a:pt x="11184616" y="5714563"/>
                </a:cubicBezTo>
                <a:cubicBezTo>
                  <a:pt x="11165463" y="5700694"/>
                  <a:pt x="11153246" y="5675267"/>
                  <a:pt x="11147962" y="5638284"/>
                </a:cubicBezTo>
                <a:lnTo>
                  <a:pt x="10829968" y="5599649"/>
                </a:lnTo>
                <a:cubicBezTo>
                  <a:pt x="10829307" y="5612857"/>
                  <a:pt x="10828976" y="5624084"/>
                  <a:pt x="10828977" y="5633330"/>
                </a:cubicBezTo>
                <a:cubicBezTo>
                  <a:pt x="10828976" y="5727111"/>
                  <a:pt x="10866291" y="5804546"/>
                  <a:pt x="10940919" y="5865635"/>
                </a:cubicBezTo>
                <a:cubicBezTo>
                  <a:pt x="11015547" y="5926724"/>
                  <a:pt x="11142017" y="5957269"/>
                  <a:pt x="11320333" y="5957269"/>
                </a:cubicBezTo>
                <a:cubicBezTo>
                  <a:pt x="11414774" y="5957269"/>
                  <a:pt x="11492869" y="5947362"/>
                  <a:pt x="11554619" y="5927550"/>
                </a:cubicBezTo>
                <a:cubicBezTo>
                  <a:pt x="11616368" y="5907737"/>
                  <a:pt x="11665735" y="5880329"/>
                  <a:pt x="11702719" y="5845327"/>
                </a:cubicBezTo>
                <a:cubicBezTo>
                  <a:pt x="11739703" y="5810324"/>
                  <a:pt x="11768431" y="5762113"/>
                  <a:pt x="11788904" y="5700694"/>
                </a:cubicBezTo>
                <a:cubicBezTo>
                  <a:pt x="11809378" y="5639274"/>
                  <a:pt x="11819613" y="5546485"/>
                  <a:pt x="11819614" y="5422325"/>
                </a:cubicBezTo>
                <a:lnTo>
                  <a:pt x="11819614" y="4478248"/>
                </a:lnTo>
                <a:lnTo>
                  <a:pt x="11559077" y="4478248"/>
                </a:lnTo>
                <a:lnTo>
                  <a:pt x="11559077" y="4625852"/>
                </a:lnTo>
                <a:cubicBezTo>
                  <a:pt x="11474542" y="4511599"/>
                  <a:pt x="11367223" y="4454472"/>
                  <a:pt x="11237119" y="4454472"/>
                </a:cubicBezTo>
                <a:close/>
                <a:moveTo>
                  <a:pt x="10220772" y="4454472"/>
                </a:moveTo>
                <a:cubicBezTo>
                  <a:pt x="10081423" y="4454472"/>
                  <a:pt x="9965848" y="4513910"/>
                  <a:pt x="9874049" y="4632787"/>
                </a:cubicBezTo>
                <a:lnTo>
                  <a:pt x="9874049" y="4478248"/>
                </a:lnTo>
                <a:lnTo>
                  <a:pt x="9615493" y="4478248"/>
                </a:lnTo>
                <a:lnTo>
                  <a:pt x="9615493" y="5530304"/>
                </a:lnTo>
                <a:lnTo>
                  <a:pt x="9893862" y="5530304"/>
                </a:lnTo>
                <a:lnTo>
                  <a:pt x="9893862" y="5053808"/>
                </a:lnTo>
                <a:cubicBezTo>
                  <a:pt x="9893862" y="4936252"/>
                  <a:pt x="9900963" y="4855680"/>
                  <a:pt x="9915161" y="4812092"/>
                </a:cubicBezTo>
                <a:cubicBezTo>
                  <a:pt x="9929360" y="4768504"/>
                  <a:pt x="9955612" y="4733501"/>
                  <a:pt x="9993916" y="4707085"/>
                </a:cubicBezTo>
                <a:cubicBezTo>
                  <a:pt x="10032221" y="4680668"/>
                  <a:pt x="10075479" y="4667459"/>
                  <a:pt x="10123690" y="4667459"/>
                </a:cubicBezTo>
                <a:cubicBezTo>
                  <a:pt x="10161334" y="4667459"/>
                  <a:pt x="10193530" y="4676705"/>
                  <a:pt x="10220277" y="4695197"/>
                </a:cubicBezTo>
                <a:cubicBezTo>
                  <a:pt x="10247024" y="4713689"/>
                  <a:pt x="10266342" y="4739611"/>
                  <a:pt x="10278229" y="4772962"/>
                </a:cubicBezTo>
                <a:cubicBezTo>
                  <a:pt x="10290117" y="4806313"/>
                  <a:pt x="10296061" y="4879786"/>
                  <a:pt x="10296061" y="4993379"/>
                </a:cubicBezTo>
                <a:lnTo>
                  <a:pt x="10296061" y="5530304"/>
                </a:lnTo>
                <a:lnTo>
                  <a:pt x="10574430" y="5530304"/>
                </a:lnTo>
                <a:lnTo>
                  <a:pt x="10574430" y="4876483"/>
                </a:lnTo>
                <a:cubicBezTo>
                  <a:pt x="10574429" y="4795251"/>
                  <a:pt x="10569311" y="4732841"/>
                  <a:pt x="10559075" y="4689253"/>
                </a:cubicBezTo>
                <a:cubicBezTo>
                  <a:pt x="10548838" y="4645665"/>
                  <a:pt x="10530677" y="4606700"/>
                  <a:pt x="10504590" y="4572358"/>
                </a:cubicBezTo>
                <a:cubicBezTo>
                  <a:pt x="10478503" y="4538016"/>
                  <a:pt x="10440033" y="4509783"/>
                  <a:pt x="10389181" y="4487659"/>
                </a:cubicBezTo>
                <a:cubicBezTo>
                  <a:pt x="10338328" y="4465534"/>
                  <a:pt x="10282192" y="4454472"/>
                  <a:pt x="10220772" y="4454472"/>
                </a:cubicBezTo>
                <a:close/>
                <a:moveTo>
                  <a:pt x="8751328" y="4454472"/>
                </a:moveTo>
                <a:cubicBezTo>
                  <a:pt x="8706419" y="4454472"/>
                  <a:pt x="8666298" y="4465700"/>
                  <a:pt x="8630966" y="4488154"/>
                </a:cubicBezTo>
                <a:cubicBezTo>
                  <a:pt x="8595632" y="4510608"/>
                  <a:pt x="8555842" y="4557168"/>
                  <a:pt x="8511594" y="4627834"/>
                </a:cubicBezTo>
                <a:lnTo>
                  <a:pt x="8511594" y="4478248"/>
                </a:lnTo>
                <a:lnTo>
                  <a:pt x="8253038" y="4478248"/>
                </a:lnTo>
                <a:lnTo>
                  <a:pt x="8253038" y="5530304"/>
                </a:lnTo>
                <a:lnTo>
                  <a:pt x="8531407" y="5530304"/>
                </a:lnTo>
                <a:lnTo>
                  <a:pt x="8531407" y="5205375"/>
                </a:lnTo>
                <a:cubicBezTo>
                  <a:pt x="8531407" y="5026400"/>
                  <a:pt x="8539166" y="4908844"/>
                  <a:pt x="8554687" y="4852708"/>
                </a:cubicBezTo>
                <a:cubicBezTo>
                  <a:pt x="8570206" y="4796572"/>
                  <a:pt x="8591505" y="4757772"/>
                  <a:pt x="8618583" y="4736308"/>
                </a:cubicBezTo>
                <a:cubicBezTo>
                  <a:pt x="8645660" y="4714845"/>
                  <a:pt x="8678681" y="4704113"/>
                  <a:pt x="8717647" y="4704113"/>
                </a:cubicBezTo>
                <a:cubicBezTo>
                  <a:pt x="8757932" y="4704113"/>
                  <a:pt x="8801520" y="4719303"/>
                  <a:pt x="8848411" y="4749682"/>
                </a:cubicBezTo>
                <a:lnTo>
                  <a:pt x="8934596" y="4506976"/>
                </a:lnTo>
                <a:cubicBezTo>
                  <a:pt x="8875818" y="4471974"/>
                  <a:pt x="8814729" y="4454472"/>
                  <a:pt x="8751328" y="4454472"/>
                </a:cubicBezTo>
                <a:close/>
                <a:moveTo>
                  <a:pt x="7542184" y="4454472"/>
                </a:moveTo>
                <a:cubicBezTo>
                  <a:pt x="7402834" y="4454472"/>
                  <a:pt x="7287590" y="4503839"/>
                  <a:pt x="7196451" y="4602572"/>
                </a:cubicBezTo>
                <a:cubicBezTo>
                  <a:pt x="7105313" y="4701306"/>
                  <a:pt x="7059743" y="4837849"/>
                  <a:pt x="7059743" y="5012201"/>
                </a:cubicBezTo>
                <a:cubicBezTo>
                  <a:pt x="7059743" y="5158155"/>
                  <a:pt x="7094416" y="5279012"/>
                  <a:pt x="7163760" y="5374774"/>
                </a:cubicBezTo>
                <a:cubicBezTo>
                  <a:pt x="7251597" y="5494311"/>
                  <a:pt x="7386983" y="5554079"/>
                  <a:pt x="7569921" y="5554079"/>
                </a:cubicBezTo>
                <a:cubicBezTo>
                  <a:pt x="7685496" y="5554079"/>
                  <a:pt x="7781753" y="5527497"/>
                  <a:pt x="7858692" y="5474333"/>
                </a:cubicBezTo>
                <a:cubicBezTo>
                  <a:pt x="7935632" y="5421169"/>
                  <a:pt x="7991932" y="5343734"/>
                  <a:pt x="8027596" y="5242029"/>
                </a:cubicBezTo>
                <a:lnTo>
                  <a:pt x="7750217" y="5195469"/>
                </a:lnTo>
                <a:cubicBezTo>
                  <a:pt x="7735028" y="5248303"/>
                  <a:pt x="7712573" y="5286607"/>
                  <a:pt x="7682854" y="5310383"/>
                </a:cubicBezTo>
                <a:cubicBezTo>
                  <a:pt x="7653134" y="5334158"/>
                  <a:pt x="7616481" y="5346046"/>
                  <a:pt x="7572893" y="5346046"/>
                </a:cubicBezTo>
                <a:cubicBezTo>
                  <a:pt x="7508832" y="5346046"/>
                  <a:pt x="7455337" y="5323096"/>
                  <a:pt x="7412410" y="5277196"/>
                </a:cubicBezTo>
                <a:cubicBezTo>
                  <a:pt x="7369483" y="5231297"/>
                  <a:pt x="7347028" y="5167070"/>
                  <a:pt x="7345047" y="5084517"/>
                </a:cubicBezTo>
                <a:lnTo>
                  <a:pt x="8042455" y="5084517"/>
                </a:lnTo>
                <a:cubicBezTo>
                  <a:pt x="8046417" y="4871200"/>
                  <a:pt x="8003160" y="4712863"/>
                  <a:pt x="7912682" y="4609507"/>
                </a:cubicBezTo>
                <a:cubicBezTo>
                  <a:pt x="7822204" y="4506151"/>
                  <a:pt x="7698704" y="4454472"/>
                  <a:pt x="7542184" y="4454472"/>
                </a:cubicBezTo>
                <a:close/>
                <a:moveTo>
                  <a:pt x="6418234" y="4454472"/>
                </a:moveTo>
                <a:cubicBezTo>
                  <a:pt x="6278883" y="4454472"/>
                  <a:pt x="6163640" y="4503839"/>
                  <a:pt x="6072502" y="4602572"/>
                </a:cubicBezTo>
                <a:cubicBezTo>
                  <a:pt x="5981363" y="4701306"/>
                  <a:pt x="5935793" y="4837849"/>
                  <a:pt x="5935793" y="5012201"/>
                </a:cubicBezTo>
                <a:cubicBezTo>
                  <a:pt x="5935793" y="5158155"/>
                  <a:pt x="5970466" y="5279012"/>
                  <a:pt x="6039810" y="5374774"/>
                </a:cubicBezTo>
                <a:cubicBezTo>
                  <a:pt x="6127647" y="5494311"/>
                  <a:pt x="6263033" y="5554079"/>
                  <a:pt x="6445971" y="5554079"/>
                </a:cubicBezTo>
                <a:cubicBezTo>
                  <a:pt x="6561546" y="5554079"/>
                  <a:pt x="6657802" y="5527497"/>
                  <a:pt x="6734742" y="5474333"/>
                </a:cubicBezTo>
                <a:cubicBezTo>
                  <a:pt x="6811681" y="5421169"/>
                  <a:pt x="6867982" y="5343734"/>
                  <a:pt x="6903646" y="5242029"/>
                </a:cubicBezTo>
                <a:lnTo>
                  <a:pt x="6626267" y="5195469"/>
                </a:lnTo>
                <a:cubicBezTo>
                  <a:pt x="6611077" y="5248303"/>
                  <a:pt x="6588623" y="5286607"/>
                  <a:pt x="6558904" y="5310383"/>
                </a:cubicBezTo>
                <a:cubicBezTo>
                  <a:pt x="6529184" y="5334158"/>
                  <a:pt x="6492531" y="5346046"/>
                  <a:pt x="6448943" y="5346046"/>
                </a:cubicBezTo>
                <a:cubicBezTo>
                  <a:pt x="6384882" y="5346046"/>
                  <a:pt x="6331387" y="5323096"/>
                  <a:pt x="6288460" y="5277196"/>
                </a:cubicBezTo>
                <a:cubicBezTo>
                  <a:pt x="6245533" y="5231297"/>
                  <a:pt x="6223078" y="5167070"/>
                  <a:pt x="6221097" y="5084517"/>
                </a:cubicBezTo>
                <a:lnTo>
                  <a:pt x="6918505" y="5084517"/>
                </a:lnTo>
                <a:cubicBezTo>
                  <a:pt x="6922467" y="4871200"/>
                  <a:pt x="6879210" y="4712863"/>
                  <a:pt x="6788732" y="4609507"/>
                </a:cubicBezTo>
                <a:cubicBezTo>
                  <a:pt x="6698254" y="4506151"/>
                  <a:pt x="6574754" y="4454472"/>
                  <a:pt x="6418234" y="4454472"/>
                </a:cubicBezTo>
                <a:close/>
                <a:moveTo>
                  <a:pt x="5382074" y="4454472"/>
                </a:moveTo>
                <a:cubicBezTo>
                  <a:pt x="5242723" y="4454472"/>
                  <a:pt x="5127150" y="4513910"/>
                  <a:pt x="5035351" y="4632787"/>
                </a:cubicBezTo>
                <a:lnTo>
                  <a:pt x="5035351" y="4478248"/>
                </a:lnTo>
                <a:lnTo>
                  <a:pt x="4776794" y="4478248"/>
                </a:lnTo>
                <a:lnTo>
                  <a:pt x="4776794" y="5530304"/>
                </a:lnTo>
                <a:lnTo>
                  <a:pt x="5055163" y="5530304"/>
                </a:lnTo>
                <a:lnTo>
                  <a:pt x="5055163" y="5053808"/>
                </a:lnTo>
                <a:cubicBezTo>
                  <a:pt x="5055163" y="4936252"/>
                  <a:pt x="5062263" y="4855680"/>
                  <a:pt x="5076462" y="4812092"/>
                </a:cubicBezTo>
                <a:cubicBezTo>
                  <a:pt x="5090661" y="4768504"/>
                  <a:pt x="5116913" y="4733501"/>
                  <a:pt x="5155218" y="4707085"/>
                </a:cubicBezTo>
                <a:cubicBezTo>
                  <a:pt x="5193522" y="4680668"/>
                  <a:pt x="5236780" y="4667459"/>
                  <a:pt x="5284991" y="4667459"/>
                </a:cubicBezTo>
                <a:cubicBezTo>
                  <a:pt x="5322635" y="4667459"/>
                  <a:pt x="5354831" y="4676705"/>
                  <a:pt x="5381578" y="4695197"/>
                </a:cubicBezTo>
                <a:cubicBezTo>
                  <a:pt x="5408326" y="4713689"/>
                  <a:pt x="5427643" y="4739611"/>
                  <a:pt x="5439531" y="4772962"/>
                </a:cubicBezTo>
                <a:cubicBezTo>
                  <a:pt x="5451418" y="4806313"/>
                  <a:pt x="5457362" y="4879786"/>
                  <a:pt x="5457362" y="4993379"/>
                </a:cubicBezTo>
                <a:lnTo>
                  <a:pt x="5457362" y="5530304"/>
                </a:lnTo>
                <a:lnTo>
                  <a:pt x="5735731" y="5530304"/>
                </a:lnTo>
                <a:lnTo>
                  <a:pt x="5735731" y="4876483"/>
                </a:lnTo>
                <a:cubicBezTo>
                  <a:pt x="5735731" y="4795251"/>
                  <a:pt x="5730612" y="4732841"/>
                  <a:pt x="5720376" y="4689253"/>
                </a:cubicBezTo>
                <a:cubicBezTo>
                  <a:pt x="5710140" y="4645665"/>
                  <a:pt x="5691977" y="4606700"/>
                  <a:pt x="5665892" y="4572358"/>
                </a:cubicBezTo>
                <a:cubicBezTo>
                  <a:pt x="5639804" y="4538016"/>
                  <a:pt x="5601334" y="4509783"/>
                  <a:pt x="5550482" y="4487659"/>
                </a:cubicBezTo>
                <a:cubicBezTo>
                  <a:pt x="5499629" y="4465534"/>
                  <a:pt x="5443493" y="4454472"/>
                  <a:pt x="5382074" y="4454472"/>
                </a:cubicBezTo>
                <a:close/>
                <a:moveTo>
                  <a:pt x="3359946" y="4454472"/>
                </a:moveTo>
                <a:cubicBezTo>
                  <a:pt x="3233805" y="4454472"/>
                  <a:pt x="3128302" y="4501032"/>
                  <a:pt x="3043437" y="4594152"/>
                </a:cubicBezTo>
                <a:cubicBezTo>
                  <a:pt x="2958573" y="4687272"/>
                  <a:pt x="2916141" y="4821999"/>
                  <a:pt x="2916141" y="4998332"/>
                </a:cubicBezTo>
                <a:cubicBezTo>
                  <a:pt x="2916141" y="5139002"/>
                  <a:pt x="2948501" y="5256558"/>
                  <a:pt x="3013223" y="5350999"/>
                </a:cubicBezTo>
                <a:cubicBezTo>
                  <a:pt x="3095776" y="5470536"/>
                  <a:pt x="3207718" y="5530304"/>
                  <a:pt x="3349049" y="5530304"/>
                </a:cubicBezTo>
                <a:cubicBezTo>
                  <a:pt x="3475851" y="5530304"/>
                  <a:pt x="3580858" y="5473508"/>
                  <a:pt x="3664072" y="5359915"/>
                </a:cubicBezTo>
                <a:lnTo>
                  <a:pt x="3664072" y="5513463"/>
                </a:lnTo>
                <a:cubicBezTo>
                  <a:pt x="3664072" y="5575543"/>
                  <a:pt x="3659779" y="5618141"/>
                  <a:pt x="3651194" y="5641256"/>
                </a:cubicBezTo>
                <a:cubicBezTo>
                  <a:pt x="3638644" y="5673616"/>
                  <a:pt x="3620153" y="5697061"/>
                  <a:pt x="3595718" y="5711591"/>
                </a:cubicBezTo>
                <a:cubicBezTo>
                  <a:pt x="3559394" y="5733385"/>
                  <a:pt x="3504910" y="5744282"/>
                  <a:pt x="3432262" y="5744282"/>
                </a:cubicBezTo>
                <a:cubicBezTo>
                  <a:pt x="3375466" y="5744282"/>
                  <a:pt x="3333859" y="5734375"/>
                  <a:pt x="3307443" y="5714563"/>
                </a:cubicBezTo>
                <a:cubicBezTo>
                  <a:pt x="3288290" y="5700694"/>
                  <a:pt x="3276072" y="5675267"/>
                  <a:pt x="3270788" y="5638284"/>
                </a:cubicBezTo>
                <a:lnTo>
                  <a:pt x="2952794" y="5599649"/>
                </a:lnTo>
                <a:cubicBezTo>
                  <a:pt x="2952133" y="5612857"/>
                  <a:pt x="2951803" y="5624084"/>
                  <a:pt x="2951803" y="5633330"/>
                </a:cubicBezTo>
                <a:cubicBezTo>
                  <a:pt x="2951803" y="5727111"/>
                  <a:pt x="2989117" y="5804546"/>
                  <a:pt x="3063745" y="5865635"/>
                </a:cubicBezTo>
                <a:cubicBezTo>
                  <a:pt x="3138374" y="5926724"/>
                  <a:pt x="3264845" y="5957269"/>
                  <a:pt x="3443160" y="5957269"/>
                </a:cubicBezTo>
                <a:cubicBezTo>
                  <a:pt x="3537600" y="5957269"/>
                  <a:pt x="3615695" y="5947362"/>
                  <a:pt x="3677445" y="5927550"/>
                </a:cubicBezTo>
                <a:cubicBezTo>
                  <a:pt x="3739195" y="5907737"/>
                  <a:pt x="3788561" y="5880329"/>
                  <a:pt x="3825546" y="5845327"/>
                </a:cubicBezTo>
                <a:cubicBezTo>
                  <a:pt x="3862530" y="5810324"/>
                  <a:pt x="3891258" y="5762113"/>
                  <a:pt x="3911731" y="5700694"/>
                </a:cubicBezTo>
                <a:cubicBezTo>
                  <a:pt x="3932204" y="5639274"/>
                  <a:pt x="3942441" y="5546485"/>
                  <a:pt x="3942441" y="5422325"/>
                </a:cubicBezTo>
                <a:lnTo>
                  <a:pt x="3942441" y="4478248"/>
                </a:lnTo>
                <a:lnTo>
                  <a:pt x="3681903" y="4478248"/>
                </a:lnTo>
                <a:lnTo>
                  <a:pt x="3681903" y="4625852"/>
                </a:lnTo>
                <a:cubicBezTo>
                  <a:pt x="3597368" y="4511599"/>
                  <a:pt x="3490049" y="4454472"/>
                  <a:pt x="3359946" y="4454472"/>
                </a:cubicBezTo>
                <a:close/>
                <a:moveTo>
                  <a:pt x="2343598" y="4454472"/>
                </a:moveTo>
                <a:cubicBezTo>
                  <a:pt x="2204249" y="4454472"/>
                  <a:pt x="2088674" y="4513910"/>
                  <a:pt x="1996875" y="4632787"/>
                </a:cubicBezTo>
                <a:lnTo>
                  <a:pt x="1996875" y="4478248"/>
                </a:lnTo>
                <a:lnTo>
                  <a:pt x="1738319" y="4478248"/>
                </a:lnTo>
                <a:lnTo>
                  <a:pt x="1738319" y="5530304"/>
                </a:lnTo>
                <a:lnTo>
                  <a:pt x="2016688" y="5530304"/>
                </a:lnTo>
                <a:lnTo>
                  <a:pt x="2016688" y="5053808"/>
                </a:lnTo>
                <a:cubicBezTo>
                  <a:pt x="2016688" y="4936252"/>
                  <a:pt x="2023788" y="4855680"/>
                  <a:pt x="2037987" y="4812092"/>
                </a:cubicBezTo>
                <a:cubicBezTo>
                  <a:pt x="2052186" y="4768504"/>
                  <a:pt x="2078438" y="4733501"/>
                  <a:pt x="2116742" y="4707085"/>
                </a:cubicBezTo>
                <a:cubicBezTo>
                  <a:pt x="2155047" y="4680668"/>
                  <a:pt x="2198305" y="4667459"/>
                  <a:pt x="2246516" y="4667459"/>
                </a:cubicBezTo>
                <a:cubicBezTo>
                  <a:pt x="2284160" y="4667459"/>
                  <a:pt x="2316356" y="4676705"/>
                  <a:pt x="2343103" y="4695197"/>
                </a:cubicBezTo>
                <a:cubicBezTo>
                  <a:pt x="2369850" y="4713689"/>
                  <a:pt x="2389168" y="4739611"/>
                  <a:pt x="2401056" y="4772962"/>
                </a:cubicBezTo>
                <a:cubicBezTo>
                  <a:pt x="2412943" y="4806313"/>
                  <a:pt x="2418887" y="4879786"/>
                  <a:pt x="2418887" y="4993379"/>
                </a:cubicBezTo>
                <a:lnTo>
                  <a:pt x="2418887" y="5530304"/>
                </a:lnTo>
                <a:lnTo>
                  <a:pt x="2697256" y="5530304"/>
                </a:lnTo>
                <a:lnTo>
                  <a:pt x="2697256" y="4876483"/>
                </a:lnTo>
                <a:cubicBezTo>
                  <a:pt x="2697256" y="4795251"/>
                  <a:pt x="2692138" y="4732841"/>
                  <a:pt x="2681901" y="4689253"/>
                </a:cubicBezTo>
                <a:cubicBezTo>
                  <a:pt x="2671664" y="4645665"/>
                  <a:pt x="2653503" y="4606700"/>
                  <a:pt x="2627416" y="4572358"/>
                </a:cubicBezTo>
                <a:cubicBezTo>
                  <a:pt x="2601329" y="4538016"/>
                  <a:pt x="2562859" y="4509783"/>
                  <a:pt x="2512006" y="4487659"/>
                </a:cubicBezTo>
                <a:cubicBezTo>
                  <a:pt x="2461154" y="4465534"/>
                  <a:pt x="2405018" y="4454472"/>
                  <a:pt x="2343598" y="4454472"/>
                </a:cubicBezTo>
                <a:close/>
                <a:moveTo>
                  <a:pt x="9055500" y="4078030"/>
                </a:moveTo>
                <a:lnTo>
                  <a:pt x="9055500" y="4335596"/>
                </a:lnTo>
                <a:lnTo>
                  <a:pt x="9333869" y="4335596"/>
                </a:lnTo>
                <a:lnTo>
                  <a:pt x="9333869" y="4078030"/>
                </a:lnTo>
                <a:close/>
                <a:moveTo>
                  <a:pt x="4216800" y="4078030"/>
                </a:moveTo>
                <a:lnTo>
                  <a:pt x="4216800" y="4335596"/>
                </a:lnTo>
                <a:lnTo>
                  <a:pt x="4495170" y="4335596"/>
                </a:lnTo>
                <a:lnTo>
                  <a:pt x="4495170" y="4078030"/>
                </a:lnTo>
                <a:close/>
                <a:moveTo>
                  <a:pt x="389731" y="4078030"/>
                </a:moveTo>
                <a:lnTo>
                  <a:pt x="389731" y="5530304"/>
                </a:lnTo>
                <a:lnTo>
                  <a:pt x="1494292" y="5530304"/>
                </a:lnTo>
                <a:lnTo>
                  <a:pt x="1494292" y="5285617"/>
                </a:lnTo>
                <a:lnTo>
                  <a:pt x="682960" y="5285617"/>
                </a:lnTo>
                <a:lnTo>
                  <a:pt x="682960" y="4890352"/>
                </a:lnTo>
                <a:lnTo>
                  <a:pt x="1412069" y="4890352"/>
                </a:lnTo>
                <a:lnTo>
                  <a:pt x="1412069" y="4645665"/>
                </a:lnTo>
                <a:lnTo>
                  <a:pt x="682960" y="4645665"/>
                </a:lnTo>
                <a:lnTo>
                  <a:pt x="682960" y="4323708"/>
                </a:lnTo>
                <a:lnTo>
                  <a:pt x="1466554" y="4323708"/>
                </a:lnTo>
                <a:lnTo>
                  <a:pt x="1466554" y="4078030"/>
                </a:lnTo>
                <a:close/>
                <a:moveTo>
                  <a:pt x="9636014" y="2586679"/>
                </a:moveTo>
                <a:lnTo>
                  <a:pt x="9636014" y="2642155"/>
                </a:lnTo>
                <a:cubicBezTo>
                  <a:pt x="9636013" y="2708858"/>
                  <a:pt x="9632381" y="2754097"/>
                  <a:pt x="9625117" y="2777872"/>
                </a:cubicBezTo>
                <a:cubicBezTo>
                  <a:pt x="9614549" y="2814196"/>
                  <a:pt x="9592425" y="2844905"/>
                  <a:pt x="9558744" y="2870001"/>
                </a:cubicBezTo>
                <a:cubicBezTo>
                  <a:pt x="9513174" y="2903023"/>
                  <a:pt x="9465293" y="2919533"/>
                  <a:pt x="9415102" y="2919533"/>
                </a:cubicBezTo>
                <a:cubicBezTo>
                  <a:pt x="9370192" y="2919533"/>
                  <a:pt x="9333208" y="2905334"/>
                  <a:pt x="9304150" y="2876936"/>
                </a:cubicBezTo>
                <a:cubicBezTo>
                  <a:pt x="9275091" y="2848538"/>
                  <a:pt x="9260562" y="2814856"/>
                  <a:pt x="9260562" y="2775891"/>
                </a:cubicBezTo>
                <a:cubicBezTo>
                  <a:pt x="9260562" y="2736266"/>
                  <a:pt x="9278724" y="2703574"/>
                  <a:pt x="9315047" y="2677818"/>
                </a:cubicBezTo>
                <a:cubicBezTo>
                  <a:pt x="9338822" y="2661968"/>
                  <a:pt x="9389344" y="2645787"/>
                  <a:pt x="9466615" y="2629277"/>
                </a:cubicBezTo>
                <a:cubicBezTo>
                  <a:pt x="9543884" y="2612766"/>
                  <a:pt x="9600350" y="2598567"/>
                  <a:pt x="9636014" y="2586679"/>
                </a:cubicBezTo>
                <a:close/>
                <a:moveTo>
                  <a:pt x="4863449" y="2229059"/>
                </a:moveTo>
                <a:cubicBezTo>
                  <a:pt x="4920246" y="2229059"/>
                  <a:pt x="4968456" y="2250028"/>
                  <a:pt x="5008082" y="2291965"/>
                </a:cubicBezTo>
                <a:cubicBezTo>
                  <a:pt x="5047707" y="2333902"/>
                  <a:pt x="5068511" y="2395156"/>
                  <a:pt x="5070492" y="2475728"/>
                </a:cubicBezTo>
                <a:lnTo>
                  <a:pt x="4654424" y="2475728"/>
                </a:lnTo>
                <a:cubicBezTo>
                  <a:pt x="4653765" y="2399779"/>
                  <a:pt x="4673246" y="2339680"/>
                  <a:pt x="4712873" y="2295432"/>
                </a:cubicBezTo>
                <a:cubicBezTo>
                  <a:pt x="4752497" y="2251184"/>
                  <a:pt x="4802690" y="2229059"/>
                  <a:pt x="4863449" y="2229059"/>
                </a:cubicBezTo>
                <a:close/>
                <a:moveTo>
                  <a:pt x="7369575" y="2039847"/>
                </a:moveTo>
                <a:lnTo>
                  <a:pt x="7369575" y="3091904"/>
                </a:lnTo>
                <a:lnTo>
                  <a:pt x="7647944" y="3091904"/>
                </a:lnTo>
                <a:lnTo>
                  <a:pt x="7647944" y="2039847"/>
                </a:lnTo>
                <a:close/>
                <a:moveTo>
                  <a:pt x="9466615" y="2016072"/>
                </a:moveTo>
                <a:cubicBezTo>
                  <a:pt x="9329906" y="2016072"/>
                  <a:pt x="9226880" y="2040508"/>
                  <a:pt x="9157536" y="2089380"/>
                </a:cubicBezTo>
                <a:cubicBezTo>
                  <a:pt x="9088191" y="2138251"/>
                  <a:pt x="9039319" y="2213539"/>
                  <a:pt x="9010922" y="2315245"/>
                </a:cubicBezTo>
                <a:lnTo>
                  <a:pt x="9263534" y="2360814"/>
                </a:lnTo>
                <a:cubicBezTo>
                  <a:pt x="9280705" y="2311943"/>
                  <a:pt x="9303159" y="2277766"/>
                  <a:pt x="9330897" y="2258283"/>
                </a:cubicBezTo>
                <a:cubicBezTo>
                  <a:pt x="9358635" y="2238801"/>
                  <a:pt x="9397270" y="2229059"/>
                  <a:pt x="9446802" y="2229059"/>
                </a:cubicBezTo>
                <a:cubicBezTo>
                  <a:pt x="9520109" y="2229059"/>
                  <a:pt x="9569971" y="2240452"/>
                  <a:pt x="9596388" y="2263236"/>
                </a:cubicBezTo>
                <a:cubicBezTo>
                  <a:pt x="9622805" y="2286021"/>
                  <a:pt x="9636013" y="2324160"/>
                  <a:pt x="9636014" y="2377655"/>
                </a:cubicBezTo>
                <a:lnTo>
                  <a:pt x="9636014" y="2405393"/>
                </a:lnTo>
                <a:cubicBezTo>
                  <a:pt x="9585821" y="2426526"/>
                  <a:pt x="9495673" y="2449311"/>
                  <a:pt x="9365570" y="2473747"/>
                </a:cubicBezTo>
                <a:cubicBezTo>
                  <a:pt x="9269147" y="2492238"/>
                  <a:pt x="9195345" y="2513867"/>
                  <a:pt x="9144162" y="2538633"/>
                </a:cubicBezTo>
                <a:cubicBezTo>
                  <a:pt x="9092979" y="2563399"/>
                  <a:pt x="9053188" y="2599062"/>
                  <a:pt x="9024791" y="2645622"/>
                </a:cubicBezTo>
                <a:cubicBezTo>
                  <a:pt x="8996392" y="2692182"/>
                  <a:pt x="8982193" y="2745181"/>
                  <a:pt x="8982193" y="2804619"/>
                </a:cubicBezTo>
                <a:cubicBezTo>
                  <a:pt x="8982193" y="2894437"/>
                  <a:pt x="9013398" y="2968735"/>
                  <a:pt x="9075808" y="3027513"/>
                </a:cubicBezTo>
                <a:cubicBezTo>
                  <a:pt x="9138218" y="3086291"/>
                  <a:pt x="9223578" y="3115680"/>
                  <a:pt x="9331888" y="3115680"/>
                </a:cubicBezTo>
                <a:cubicBezTo>
                  <a:pt x="9393308" y="3115680"/>
                  <a:pt x="9451095" y="3104122"/>
                  <a:pt x="9505250" y="3081007"/>
                </a:cubicBezTo>
                <a:cubicBezTo>
                  <a:pt x="9559404" y="3057892"/>
                  <a:pt x="9610257" y="3023220"/>
                  <a:pt x="9657808" y="2976990"/>
                </a:cubicBezTo>
                <a:cubicBezTo>
                  <a:pt x="9659788" y="2982274"/>
                  <a:pt x="9663091" y="2993171"/>
                  <a:pt x="9667714" y="3009681"/>
                </a:cubicBezTo>
                <a:cubicBezTo>
                  <a:pt x="9678280" y="3046005"/>
                  <a:pt x="9687196" y="3073412"/>
                  <a:pt x="9694461" y="3091904"/>
                </a:cubicBezTo>
                <a:lnTo>
                  <a:pt x="9969857" y="3091904"/>
                </a:lnTo>
                <a:cubicBezTo>
                  <a:pt x="9945422" y="3041712"/>
                  <a:pt x="9928746" y="2994657"/>
                  <a:pt x="9919830" y="2950738"/>
                </a:cubicBezTo>
                <a:cubicBezTo>
                  <a:pt x="9910914" y="2906820"/>
                  <a:pt x="9906457" y="2838631"/>
                  <a:pt x="9906457" y="2746172"/>
                </a:cubicBezTo>
                <a:lnTo>
                  <a:pt x="9909428" y="2421243"/>
                </a:lnTo>
                <a:cubicBezTo>
                  <a:pt x="9909428" y="2300385"/>
                  <a:pt x="9897045" y="2217337"/>
                  <a:pt x="9872280" y="2172098"/>
                </a:cubicBezTo>
                <a:cubicBezTo>
                  <a:pt x="9847514" y="2126859"/>
                  <a:pt x="9804751" y="2089545"/>
                  <a:pt x="9743993" y="2060156"/>
                </a:cubicBezTo>
                <a:cubicBezTo>
                  <a:pt x="9683234" y="2030767"/>
                  <a:pt x="9590775" y="2016072"/>
                  <a:pt x="9466615" y="2016072"/>
                </a:cubicBezTo>
                <a:close/>
                <a:moveTo>
                  <a:pt x="8380309" y="2016072"/>
                </a:moveTo>
                <a:cubicBezTo>
                  <a:pt x="8223789" y="2016072"/>
                  <a:pt x="8099628" y="2064449"/>
                  <a:pt x="8007830" y="2161201"/>
                </a:cubicBezTo>
                <a:cubicBezTo>
                  <a:pt x="7916030" y="2257953"/>
                  <a:pt x="7870131" y="2393175"/>
                  <a:pt x="7870131" y="2566866"/>
                </a:cubicBezTo>
                <a:cubicBezTo>
                  <a:pt x="7870131" y="2738577"/>
                  <a:pt x="7915865" y="2872973"/>
                  <a:pt x="8007334" y="2970056"/>
                </a:cubicBezTo>
                <a:cubicBezTo>
                  <a:pt x="8098803" y="3067138"/>
                  <a:pt x="8221476" y="3115680"/>
                  <a:pt x="8375356" y="3115680"/>
                </a:cubicBezTo>
                <a:cubicBezTo>
                  <a:pt x="8510742" y="3115680"/>
                  <a:pt x="8618722" y="3083649"/>
                  <a:pt x="8699294" y="3019588"/>
                </a:cubicBezTo>
                <a:cubicBezTo>
                  <a:pt x="8779865" y="2955526"/>
                  <a:pt x="8834350" y="2860756"/>
                  <a:pt x="8862749" y="2735275"/>
                </a:cubicBezTo>
                <a:lnTo>
                  <a:pt x="8589333" y="2688715"/>
                </a:lnTo>
                <a:cubicBezTo>
                  <a:pt x="8575465" y="2762022"/>
                  <a:pt x="8551689" y="2813700"/>
                  <a:pt x="8518008" y="2843750"/>
                </a:cubicBezTo>
                <a:cubicBezTo>
                  <a:pt x="8484326" y="2873799"/>
                  <a:pt x="8441068" y="2888824"/>
                  <a:pt x="8388234" y="2888824"/>
                </a:cubicBezTo>
                <a:cubicBezTo>
                  <a:pt x="8317568" y="2888824"/>
                  <a:pt x="8261267" y="2863067"/>
                  <a:pt x="8219331" y="2811554"/>
                </a:cubicBezTo>
                <a:cubicBezTo>
                  <a:pt x="8177393" y="2760041"/>
                  <a:pt x="8156425" y="2671874"/>
                  <a:pt x="8156425" y="2547054"/>
                </a:cubicBezTo>
                <a:cubicBezTo>
                  <a:pt x="8156425" y="2434782"/>
                  <a:pt x="8177063" y="2354705"/>
                  <a:pt x="8218340" y="2306824"/>
                </a:cubicBezTo>
                <a:cubicBezTo>
                  <a:pt x="8259616" y="2258943"/>
                  <a:pt x="8314927" y="2235003"/>
                  <a:pt x="8384272" y="2235003"/>
                </a:cubicBezTo>
                <a:cubicBezTo>
                  <a:pt x="8436444" y="2235003"/>
                  <a:pt x="8478877" y="2248872"/>
                  <a:pt x="8511568" y="2276610"/>
                </a:cubicBezTo>
                <a:cubicBezTo>
                  <a:pt x="8544259" y="2304348"/>
                  <a:pt x="8565227" y="2345624"/>
                  <a:pt x="8574474" y="2400439"/>
                </a:cubicBezTo>
                <a:lnTo>
                  <a:pt x="8848880" y="2350908"/>
                </a:lnTo>
                <a:cubicBezTo>
                  <a:pt x="8815859" y="2237975"/>
                  <a:pt x="8761539" y="2153936"/>
                  <a:pt x="8685921" y="2098790"/>
                </a:cubicBezTo>
                <a:cubicBezTo>
                  <a:pt x="8610301" y="2043645"/>
                  <a:pt x="8508431" y="2016072"/>
                  <a:pt x="8380309" y="2016072"/>
                </a:cubicBezTo>
                <a:close/>
                <a:moveTo>
                  <a:pt x="6133022" y="2016072"/>
                </a:moveTo>
                <a:cubicBezTo>
                  <a:pt x="6006220" y="2016072"/>
                  <a:pt x="5896921" y="2071878"/>
                  <a:pt x="5805122" y="2183490"/>
                </a:cubicBezTo>
                <a:lnTo>
                  <a:pt x="5805122" y="2039847"/>
                </a:lnTo>
                <a:lnTo>
                  <a:pt x="5548547" y="2039847"/>
                </a:lnTo>
                <a:lnTo>
                  <a:pt x="5548547" y="3091904"/>
                </a:lnTo>
                <a:lnTo>
                  <a:pt x="5826916" y="3091904"/>
                </a:lnTo>
                <a:lnTo>
                  <a:pt x="5826916" y="2580735"/>
                </a:lnTo>
                <a:cubicBezTo>
                  <a:pt x="5826916" y="2479691"/>
                  <a:pt x="5834345" y="2407374"/>
                  <a:pt x="5849204" y="2363786"/>
                </a:cubicBezTo>
                <a:cubicBezTo>
                  <a:pt x="5864064" y="2320198"/>
                  <a:pt x="5888665" y="2286846"/>
                  <a:pt x="5923007" y="2263732"/>
                </a:cubicBezTo>
                <a:cubicBezTo>
                  <a:pt x="5957350" y="2240617"/>
                  <a:pt x="5995984" y="2229059"/>
                  <a:pt x="6038911" y="2229059"/>
                </a:cubicBezTo>
                <a:cubicBezTo>
                  <a:pt x="6074574" y="2229059"/>
                  <a:pt x="6102808" y="2236324"/>
                  <a:pt x="6123611" y="2250853"/>
                </a:cubicBezTo>
                <a:cubicBezTo>
                  <a:pt x="6144414" y="2265383"/>
                  <a:pt x="6159769" y="2287507"/>
                  <a:pt x="6169676" y="2317226"/>
                </a:cubicBezTo>
                <a:cubicBezTo>
                  <a:pt x="6179582" y="2346945"/>
                  <a:pt x="6184535" y="2412988"/>
                  <a:pt x="6184535" y="2515353"/>
                </a:cubicBezTo>
                <a:lnTo>
                  <a:pt x="6184535" y="3091904"/>
                </a:lnTo>
                <a:lnTo>
                  <a:pt x="6462904" y="3091904"/>
                </a:lnTo>
                <a:lnTo>
                  <a:pt x="6462904" y="2586679"/>
                </a:lnTo>
                <a:cubicBezTo>
                  <a:pt x="6462904" y="2487616"/>
                  <a:pt x="6470499" y="2415134"/>
                  <a:pt x="6485689" y="2369234"/>
                </a:cubicBezTo>
                <a:cubicBezTo>
                  <a:pt x="6500879" y="2323335"/>
                  <a:pt x="6525645" y="2288497"/>
                  <a:pt x="6559987" y="2264722"/>
                </a:cubicBezTo>
                <a:cubicBezTo>
                  <a:pt x="6594329" y="2240947"/>
                  <a:pt x="6630982" y="2229059"/>
                  <a:pt x="6669948" y="2229059"/>
                </a:cubicBezTo>
                <a:cubicBezTo>
                  <a:pt x="6723442" y="2229059"/>
                  <a:pt x="6763068" y="2248872"/>
                  <a:pt x="6788824" y="2288497"/>
                </a:cubicBezTo>
                <a:cubicBezTo>
                  <a:pt x="6807976" y="2318877"/>
                  <a:pt x="6817553" y="2386240"/>
                  <a:pt x="6817553" y="2490587"/>
                </a:cubicBezTo>
                <a:lnTo>
                  <a:pt x="6817553" y="3091904"/>
                </a:lnTo>
                <a:lnTo>
                  <a:pt x="7095922" y="3091904"/>
                </a:lnTo>
                <a:lnTo>
                  <a:pt x="7095922" y="2419262"/>
                </a:lnTo>
                <a:cubicBezTo>
                  <a:pt x="7095922" y="2318877"/>
                  <a:pt x="7086345" y="2246230"/>
                  <a:pt x="7067193" y="2201321"/>
                </a:cubicBezTo>
                <a:cubicBezTo>
                  <a:pt x="7040776" y="2140562"/>
                  <a:pt x="7000821" y="2094498"/>
                  <a:pt x="6947326" y="2063127"/>
                </a:cubicBezTo>
                <a:cubicBezTo>
                  <a:pt x="6893832" y="2031758"/>
                  <a:pt x="6828450" y="2016072"/>
                  <a:pt x="6751180" y="2016072"/>
                </a:cubicBezTo>
                <a:cubicBezTo>
                  <a:pt x="6690421" y="2016072"/>
                  <a:pt x="6633294" y="2029941"/>
                  <a:pt x="6579800" y="2057679"/>
                </a:cubicBezTo>
                <a:cubicBezTo>
                  <a:pt x="6526306" y="2085417"/>
                  <a:pt x="6476443" y="2127354"/>
                  <a:pt x="6430213" y="2183490"/>
                </a:cubicBezTo>
                <a:cubicBezTo>
                  <a:pt x="6398513" y="2127354"/>
                  <a:pt x="6357897" y="2085417"/>
                  <a:pt x="6308365" y="2057679"/>
                </a:cubicBezTo>
                <a:cubicBezTo>
                  <a:pt x="6258833" y="2029941"/>
                  <a:pt x="6200385" y="2016072"/>
                  <a:pt x="6133022" y="2016072"/>
                </a:cubicBezTo>
                <a:close/>
                <a:moveTo>
                  <a:pt x="4846608" y="2016072"/>
                </a:moveTo>
                <a:cubicBezTo>
                  <a:pt x="4707258" y="2016072"/>
                  <a:pt x="4592014" y="2065439"/>
                  <a:pt x="4500876" y="2164173"/>
                </a:cubicBezTo>
                <a:cubicBezTo>
                  <a:pt x="4409737" y="2262906"/>
                  <a:pt x="4364168" y="2399449"/>
                  <a:pt x="4364168" y="2573801"/>
                </a:cubicBezTo>
                <a:cubicBezTo>
                  <a:pt x="4364168" y="2719755"/>
                  <a:pt x="4398840" y="2840613"/>
                  <a:pt x="4468185" y="2936374"/>
                </a:cubicBezTo>
                <a:cubicBezTo>
                  <a:pt x="4556021" y="3055911"/>
                  <a:pt x="4691408" y="3115680"/>
                  <a:pt x="4874346" y="3115680"/>
                </a:cubicBezTo>
                <a:cubicBezTo>
                  <a:pt x="4989920" y="3115680"/>
                  <a:pt x="5086178" y="3089097"/>
                  <a:pt x="5163117" y="3035933"/>
                </a:cubicBezTo>
                <a:cubicBezTo>
                  <a:pt x="5240057" y="2982769"/>
                  <a:pt x="5296357" y="2905334"/>
                  <a:pt x="5332020" y="2803629"/>
                </a:cubicBezTo>
                <a:lnTo>
                  <a:pt x="5054642" y="2757069"/>
                </a:lnTo>
                <a:cubicBezTo>
                  <a:pt x="5039452" y="2809903"/>
                  <a:pt x="5016998" y="2848208"/>
                  <a:pt x="4987279" y="2871983"/>
                </a:cubicBezTo>
                <a:cubicBezTo>
                  <a:pt x="4957559" y="2895758"/>
                  <a:pt x="4920906" y="2907646"/>
                  <a:pt x="4877318" y="2907646"/>
                </a:cubicBezTo>
                <a:cubicBezTo>
                  <a:pt x="4813257" y="2907646"/>
                  <a:pt x="4759762" y="2884696"/>
                  <a:pt x="4716835" y="2838796"/>
                </a:cubicBezTo>
                <a:cubicBezTo>
                  <a:pt x="4673907" y="2792897"/>
                  <a:pt x="4651453" y="2728671"/>
                  <a:pt x="4649471" y="2646118"/>
                </a:cubicBezTo>
                <a:lnTo>
                  <a:pt x="5346880" y="2646118"/>
                </a:lnTo>
                <a:cubicBezTo>
                  <a:pt x="5350842" y="2432800"/>
                  <a:pt x="5307585" y="2274464"/>
                  <a:pt x="5217106" y="2171107"/>
                </a:cubicBezTo>
                <a:cubicBezTo>
                  <a:pt x="5126628" y="2067751"/>
                  <a:pt x="5003129" y="2016072"/>
                  <a:pt x="4846608" y="2016072"/>
                </a:cubicBezTo>
                <a:close/>
                <a:moveTo>
                  <a:pt x="10179450" y="1639630"/>
                </a:moveTo>
                <a:lnTo>
                  <a:pt x="10179450" y="3091904"/>
                </a:lnTo>
                <a:lnTo>
                  <a:pt x="10457819" y="3091904"/>
                </a:lnTo>
                <a:lnTo>
                  <a:pt x="10457819" y="1639630"/>
                </a:lnTo>
                <a:close/>
                <a:moveTo>
                  <a:pt x="7369575" y="1639630"/>
                </a:moveTo>
                <a:lnTo>
                  <a:pt x="7369575" y="1897196"/>
                </a:lnTo>
                <a:lnTo>
                  <a:pt x="7647944" y="1897196"/>
                </a:lnTo>
                <a:lnTo>
                  <a:pt x="7647944" y="1639630"/>
                </a:lnTo>
                <a:close/>
                <a:moveTo>
                  <a:pt x="3206159" y="1639630"/>
                </a:moveTo>
                <a:lnTo>
                  <a:pt x="3206159" y="3091904"/>
                </a:lnTo>
                <a:lnTo>
                  <a:pt x="3484529" y="3091904"/>
                </a:lnTo>
                <a:lnTo>
                  <a:pt x="3484529" y="2564885"/>
                </a:lnTo>
                <a:cubicBezTo>
                  <a:pt x="3484529" y="2476388"/>
                  <a:pt x="3492949" y="2409520"/>
                  <a:pt x="3509790" y="2364281"/>
                </a:cubicBezTo>
                <a:cubicBezTo>
                  <a:pt x="3526631" y="2319042"/>
                  <a:pt x="3553213" y="2285195"/>
                  <a:pt x="3589536" y="2262741"/>
                </a:cubicBezTo>
                <a:cubicBezTo>
                  <a:pt x="3625860" y="2240287"/>
                  <a:pt x="3667136" y="2229059"/>
                  <a:pt x="3713366" y="2229059"/>
                </a:cubicBezTo>
                <a:cubicBezTo>
                  <a:pt x="3753652" y="2229059"/>
                  <a:pt x="3787168" y="2237810"/>
                  <a:pt x="3813916" y="2255311"/>
                </a:cubicBezTo>
                <a:cubicBezTo>
                  <a:pt x="3840663" y="2272812"/>
                  <a:pt x="3859320" y="2296423"/>
                  <a:pt x="3869887" y="2326142"/>
                </a:cubicBezTo>
                <a:cubicBezTo>
                  <a:pt x="3880453" y="2355861"/>
                  <a:pt x="3885737" y="2425866"/>
                  <a:pt x="3885737" y="2536157"/>
                </a:cubicBezTo>
                <a:lnTo>
                  <a:pt x="3885737" y="3091904"/>
                </a:lnTo>
                <a:lnTo>
                  <a:pt x="4164106" y="3091904"/>
                </a:lnTo>
                <a:lnTo>
                  <a:pt x="4164106" y="2474737"/>
                </a:lnTo>
                <a:cubicBezTo>
                  <a:pt x="4164106" y="2380296"/>
                  <a:pt x="4159318" y="2310622"/>
                  <a:pt x="4149742" y="2265713"/>
                </a:cubicBezTo>
                <a:cubicBezTo>
                  <a:pt x="4140165" y="2220804"/>
                  <a:pt x="4122334" y="2179858"/>
                  <a:pt x="4096248" y="2142874"/>
                </a:cubicBezTo>
                <a:cubicBezTo>
                  <a:pt x="4070160" y="2105890"/>
                  <a:pt x="4031361" y="2075510"/>
                  <a:pt x="3979847" y="2051735"/>
                </a:cubicBezTo>
                <a:cubicBezTo>
                  <a:pt x="3928334" y="2027960"/>
                  <a:pt x="3870547" y="2016072"/>
                  <a:pt x="3806486" y="2016072"/>
                </a:cubicBezTo>
                <a:cubicBezTo>
                  <a:pt x="3681665" y="2016072"/>
                  <a:pt x="3574347" y="2068576"/>
                  <a:pt x="3484529" y="2173584"/>
                </a:cubicBezTo>
                <a:lnTo>
                  <a:pt x="3484529" y="1639630"/>
                </a:lnTo>
                <a:close/>
                <a:moveTo>
                  <a:pt x="2370345" y="1614864"/>
                </a:moveTo>
                <a:cubicBezTo>
                  <a:pt x="2166935" y="1614864"/>
                  <a:pt x="2002819" y="1681732"/>
                  <a:pt x="1877999" y="1815468"/>
                </a:cubicBezTo>
                <a:cubicBezTo>
                  <a:pt x="1753179" y="1949204"/>
                  <a:pt x="1690768" y="2136930"/>
                  <a:pt x="1690768" y="2378645"/>
                </a:cubicBezTo>
                <a:cubicBezTo>
                  <a:pt x="1690768" y="2607152"/>
                  <a:pt x="1752848" y="2787283"/>
                  <a:pt x="1877008" y="2919038"/>
                </a:cubicBezTo>
                <a:cubicBezTo>
                  <a:pt x="2001168" y="3050793"/>
                  <a:pt x="2159670" y="3116670"/>
                  <a:pt x="2352514" y="3116670"/>
                </a:cubicBezTo>
                <a:cubicBezTo>
                  <a:pt x="2508374" y="3116670"/>
                  <a:pt x="2636992" y="3078200"/>
                  <a:pt x="2738367" y="3001261"/>
                </a:cubicBezTo>
                <a:cubicBezTo>
                  <a:pt x="2839742" y="2924321"/>
                  <a:pt x="2912224" y="2806601"/>
                  <a:pt x="2955812" y="2648099"/>
                </a:cubicBezTo>
                <a:lnTo>
                  <a:pt x="2671499" y="2557951"/>
                </a:lnTo>
                <a:cubicBezTo>
                  <a:pt x="2647063" y="2664279"/>
                  <a:pt x="2606778" y="2742209"/>
                  <a:pt x="2550641" y="2791741"/>
                </a:cubicBezTo>
                <a:cubicBezTo>
                  <a:pt x="2494505" y="2841273"/>
                  <a:pt x="2427472" y="2866039"/>
                  <a:pt x="2349542" y="2866039"/>
                </a:cubicBezTo>
                <a:cubicBezTo>
                  <a:pt x="2243874" y="2866039"/>
                  <a:pt x="2158019" y="2827074"/>
                  <a:pt x="2091976" y="2749144"/>
                </a:cubicBezTo>
                <a:cubicBezTo>
                  <a:pt x="2025934" y="2671214"/>
                  <a:pt x="1992913" y="2540450"/>
                  <a:pt x="1992913" y="2356851"/>
                </a:cubicBezTo>
                <a:cubicBezTo>
                  <a:pt x="1992913" y="2183820"/>
                  <a:pt x="2026429" y="2058670"/>
                  <a:pt x="2093463" y="1981400"/>
                </a:cubicBezTo>
                <a:cubicBezTo>
                  <a:pt x="2160496" y="1904130"/>
                  <a:pt x="2247837" y="1865495"/>
                  <a:pt x="2355486" y="1865495"/>
                </a:cubicBezTo>
                <a:cubicBezTo>
                  <a:pt x="2433416" y="1865495"/>
                  <a:pt x="2499624" y="1887290"/>
                  <a:pt x="2554109" y="1930878"/>
                </a:cubicBezTo>
                <a:cubicBezTo>
                  <a:pt x="2608594" y="1974465"/>
                  <a:pt x="2644422" y="2033904"/>
                  <a:pt x="2661593" y="2109192"/>
                </a:cubicBezTo>
                <a:lnTo>
                  <a:pt x="2951850" y="2039847"/>
                </a:lnTo>
                <a:cubicBezTo>
                  <a:pt x="2918828" y="1923613"/>
                  <a:pt x="2869297" y="1834456"/>
                  <a:pt x="2803254" y="1772376"/>
                </a:cubicBezTo>
                <a:cubicBezTo>
                  <a:pt x="2692303" y="1667368"/>
                  <a:pt x="2548000" y="1614864"/>
                  <a:pt x="2370345" y="1614864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0" b="1" dirty="0">
              <a:solidFill>
                <a:schemeClr val="bg1"/>
              </a:solidFill>
              <a:latin typeface=""/>
            </a:endParaRPr>
          </a:p>
        </p:txBody>
      </p:sp>
    </p:spTree>
    <p:extLst>
      <p:ext uri="{BB962C8B-B14F-4D97-AF65-F5344CB8AC3E}">
        <p14:creationId xmlns:p14="http://schemas.microsoft.com/office/powerpoint/2010/main" val="29247434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CD1C472-8EB7-A596-AA2F-C9884DECBC7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227"/>
          <a:stretch/>
        </p:blipFill>
        <p:spPr>
          <a:xfrm>
            <a:off x="0" y="0"/>
            <a:ext cx="12192000" cy="686714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7F15753-89DB-4443-4995-3BE46075FC50}"/>
              </a:ext>
            </a:extLst>
          </p:cNvPr>
          <p:cNvSpPr/>
          <p:nvPr/>
        </p:nvSpPr>
        <p:spPr>
          <a:xfrm>
            <a:off x="0" y="-6899"/>
            <a:ext cx="12192000" cy="6858001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E785EB-0505-1C9B-C058-F714081CAF46}"/>
              </a:ext>
            </a:extLst>
          </p:cNvPr>
          <p:cNvSpPr txBox="1"/>
          <p:nvPr/>
        </p:nvSpPr>
        <p:spPr>
          <a:xfrm>
            <a:off x="-301132789" y="-88255344"/>
            <a:ext cx="591679677" cy="275057699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1308445" y="4667459"/>
                </a:moveTo>
                <a:cubicBezTo>
                  <a:pt x="11377130" y="4667459"/>
                  <a:pt x="11433926" y="4693876"/>
                  <a:pt x="11478835" y="4746710"/>
                </a:cubicBezTo>
                <a:cubicBezTo>
                  <a:pt x="11523744" y="4799544"/>
                  <a:pt x="11546197" y="4880446"/>
                  <a:pt x="11546198" y="4989416"/>
                </a:cubicBezTo>
                <a:cubicBezTo>
                  <a:pt x="11546197" y="5093763"/>
                  <a:pt x="11522753" y="5172519"/>
                  <a:pt x="11475863" y="5225683"/>
                </a:cubicBezTo>
                <a:cubicBezTo>
                  <a:pt x="11428973" y="5278847"/>
                  <a:pt x="11371516" y="5305429"/>
                  <a:pt x="11303492" y="5305429"/>
                </a:cubicBezTo>
                <a:cubicBezTo>
                  <a:pt x="11240091" y="5305429"/>
                  <a:pt x="11186763" y="5279508"/>
                  <a:pt x="11143504" y="5227664"/>
                </a:cubicBezTo>
                <a:cubicBezTo>
                  <a:pt x="11100246" y="5175821"/>
                  <a:pt x="11078616" y="5094094"/>
                  <a:pt x="11078618" y="4982482"/>
                </a:cubicBezTo>
                <a:cubicBezTo>
                  <a:pt x="11078616" y="4876153"/>
                  <a:pt x="11100246" y="4797068"/>
                  <a:pt x="11143504" y="4745224"/>
                </a:cubicBezTo>
                <a:cubicBezTo>
                  <a:pt x="11186763" y="4693381"/>
                  <a:pt x="11241744" y="4667459"/>
                  <a:pt x="11308445" y="4667459"/>
                </a:cubicBezTo>
                <a:close/>
                <a:moveTo>
                  <a:pt x="7559024" y="4667459"/>
                </a:moveTo>
                <a:cubicBezTo>
                  <a:pt x="7615820" y="4667459"/>
                  <a:pt x="7664031" y="4688427"/>
                  <a:pt x="7703658" y="4730364"/>
                </a:cubicBezTo>
                <a:cubicBezTo>
                  <a:pt x="7743282" y="4772302"/>
                  <a:pt x="7764086" y="4833556"/>
                  <a:pt x="7766068" y="4914128"/>
                </a:cubicBezTo>
                <a:lnTo>
                  <a:pt x="7350000" y="4914128"/>
                </a:lnTo>
                <a:cubicBezTo>
                  <a:pt x="7349339" y="4838179"/>
                  <a:pt x="7368822" y="4778080"/>
                  <a:pt x="7408448" y="4733832"/>
                </a:cubicBezTo>
                <a:cubicBezTo>
                  <a:pt x="7448073" y="4689584"/>
                  <a:pt x="7498265" y="4667459"/>
                  <a:pt x="7559024" y="4667459"/>
                </a:cubicBezTo>
                <a:close/>
                <a:moveTo>
                  <a:pt x="6435074" y="4667459"/>
                </a:moveTo>
                <a:cubicBezTo>
                  <a:pt x="6491870" y="4667459"/>
                  <a:pt x="6540081" y="4688427"/>
                  <a:pt x="6579708" y="4730364"/>
                </a:cubicBezTo>
                <a:cubicBezTo>
                  <a:pt x="6619332" y="4772302"/>
                  <a:pt x="6640136" y="4833556"/>
                  <a:pt x="6642118" y="4914128"/>
                </a:cubicBezTo>
                <a:lnTo>
                  <a:pt x="6226050" y="4914128"/>
                </a:lnTo>
                <a:cubicBezTo>
                  <a:pt x="6225389" y="4838179"/>
                  <a:pt x="6244872" y="4778080"/>
                  <a:pt x="6284498" y="4733832"/>
                </a:cubicBezTo>
                <a:cubicBezTo>
                  <a:pt x="6324123" y="4689584"/>
                  <a:pt x="6374315" y="4667459"/>
                  <a:pt x="6435074" y="4667459"/>
                </a:cubicBezTo>
                <a:close/>
                <a:moveTo>
                  <a:pt x="3431272" y="4667459"/>
                </a:moveTo>
                <a:cubicBezTo>
                  <a:pt x="3499956" y="4667459"/>
                  <a:pt x="3556752" y="4693876"/>
                  <a:pt x="3601661" y="4746710"/>
                </a:cubicBezTo>
                <a:cubicBezTo>
                  <a:pt x="3646570" y="4799544"/>
                  <a:pt x="3669025" y="4880446"/>
                  <a:pt x="3669025" y="4989416"/>
                </a:cubicBezTo>
                <a:cubicBezTo>
                  <a:pt x="3669025" y="5093763"/>
                  <a:pt x="3645580" y="5172519"/>
                  <a:pt x="3598690" y="5225683"/>
                </a:cubicBezTo>
                <a:cubicBezTo>
                  <a:pt x="3551799" y="5278847"/>
                  <a:pt x="3494342" y="5305429"/>
                  <a:pt x="3426319" y="5305429"/>
                </a:cubicBezTo>
                <a:cubicBezTo>
                  <a:pt x="3362918" y="5305429"/>
                  <a:pt x="3309588" y="5279508"/>
                  <a:pt x="3266331" y="5227664"/>
                </a:cubicBezTo>
                <a:cubicBezTo>
                  <a:pt x="3223073" y="5175821"/>
                  <a:pt x="3201444" y="5094094"/>
                  <a:pt x="3201444" y="4982482"/>
                </a:cubicBezTo>
                <a:cubicBezTo>
                  <a:pt x="3201444" y="4876153"/>
                  <a:pt x="3223073" y="4797068"/>
                  <a:pt x="3266331" y="4745224"/>
                </a:cubicBezTo>
                <a:cubicBezTo>
                  <a:pt x="3309588" y="4693381"/>
                  <a:pt x="3364569" y="4667459"/>
                  <a:pt x="3431272" y="4667459"/>
                </a:cubicBezTo>
                <a:close/>
                <a:moveTo>
                  <a:pt x="9055500" y="4478248"/>
                </a:moveTo>
                <a:lnTo>
                  <a:pt x="9055500" y="5530304"/>
                </a:lnTo>
                <a:lnTo>
                  <a:pt x="9333869" y="5530304"/>
                </a:lnTo>
                <a:lnTo>
                  <a:pt x="9333869" y="4478248"/>
                </a:lnTo>
                <a:close/>
                <a:moveTo>
                  <a:pt x="4216800" y="4478248"/>
                </a:moveTo>
                <a:lnTo>
                  <a:pt x="4216800" y="5530304"/>
                </a:lnTo>
                <a:lnTo>
                  <a:pt x="4495170" y="5530304"/>
                </a:lnTo>
                <a:lnTo>
                  <a:pt x="4495170" y="4478248"/>
                </a:lnTo>
                <a:close/>
                <a:moveTo>
                  <a:pt x="11237119" y="4454472"/>
                </a:moveTo>
                <a:cubicBezTo>
                  <a:pt x="11110980" y="4454472"/>
                  <a:pt x="11005477" y="4501032"/>
                  <a:pt x="10920611" y="4594152"/>
                </a:cubicBezTo>
                <a:cubicBezTo>
                  <a:pt x="10835746" y="4687272"/>
                  <a:pt x="10793313" y="4821999"/>
                  <a:pt x="10793314" y="4998332"/>
                </a:cubicBezTo>
                <a:cubicBezTo>
                  <a:pt x="10793313" y="5139002"/>
                  <a:pt x="10825675" y="5256558"/>
                  <a:pt x="10890396" y="5350999"/>
                </a:cubicBezTo>
                <a:cubicBezTo>
                  <a:pt x="10972950" y="5470536"/>
                  <a:pt x="11084892" y="5530304"/>
                  <a:pt x="11226222" y="5530304"/>
                </a:cubicBezTo>
                <a:cubicBezTo>
                  <a:pt x="11353024" y="5530304"/>
                  <a:pt x="11458032" y="5473508"/>
                  <a:pt x="11541245" y="5359915"/>
                </a:cubicBezTo>
                <a:lnTo>
                  <a:pt x="11541245" y="5513463"/>
                </a:lnTo>
                <a:cubicBezTo>
                  <a:pt x="11541245" y="5575543"/>
                  <a:pt x="11536954" y="5618141"/>
                  <a:pt x="11528367" y="5641256"/>
                </a:cubicBezTo>
                <a:cubicBezTo>
                  <a:pt x="11515819" y="5673616"/>
                  <a:pt x="11497327" y="5697061"/>
                  <a:pt x="11472891" y="5711591"/>
                </a:cubicBezTo>
                <a:cubicBezTo>
                  <a:pt x="11436568" y="5733385"/>
                  <a:pt x="11382083" y="5744282"/>
                  <a:pt x="11309436" y="5744282"/>
                </a:cubicBezTo>
                <a:cubicBezTo>
                  <a:pt x="11252639" y="5744282"/>
                  <a:pt x="11211033" y="5734375"/>
                  <a:pt x="11184616" y="5714563"/>
                </a:cubicBezTo>
                <a:cubicBezTo>
                  <a:pt x="11165463" y="5700694"/>
                  <a:pt x="11153246" y="5675267"/>
                  <a:pt x="11147962" y="5638284"/>
                </a:cubicBezTo>
                <a:lnTo>
                  <a:pt x="10829968" y="5599649"/>
                </a:lnTo>
                <a:cubicBezTo>
                  <a:pt x="10829307" y="5612857"/>
                  <a:pt x="10828976" y="5624084"/>
                  <a:pt x="10828977" y="5633330"/>
                </a:cubicBezTo>
                <a:cubicBezTo>
                  <a:pt x="10828976" y="5727111"/>
                  <a:pt x="10866291" y="5804546"/>
                  <a:pt x="10940919" y="5865635"/>
                </a:cubicBezTo>
                <a:cubicBezTo>
                  <a:pt x="11015547" y="5926724"/>
                  <a:pt x="11142017" y="5957269"/>
                  <a:pt x="11320333" y="5957269"/>
                </a:cubicBezTo>
                <a:cubicBezTo>
                  <a:pt x="11414774" y="5957269"/>
                  <a:pt x="11492869" y="5947362"/>
                  <a:pt x="11554619" y="5927550"/>
                </a:cubicBezTo>
                <a:cubicBezTo>
                  <a:pt x="11616368" y="5907737"/>
                  <a:pt x="11665735" y="5880329"/>
                  <a:pt x="11702719" y="5845327"/>
                </a:cubicBezTo>
                <a:cubicBezTo>
                  <a:pt x="11739703" y="5810324"/>
                  <a:pt x="11768431" y="5762113"/>
                  <a:pt x="11788904" y="5700694"/>
                </a:cubicBezTo>
                <a:cubicBezTo>
                  <a:pt x="11809378" y="5639274"/>
                  <a:pt x="11819613" y="5546485"/>
                  <a:pt x="11819614" y="5422325"/>
                </a:cubicBezTo>
                <a:lnTo>
                  <a:pt x="11819614" y="4478248"/>
                </a:lnTo>
                <a:lnTo>
                  <a:pt x="11559077" y="4478248"/>
                </a:lnTo>
                <a:lnTo>
                  <a:pt x="11559077" y="4625852"/>
                </a:lnTo>
                <a:cubicBezTo>
                  <a:pt x="11474542" y="4511599"/>
                  <a:pt x="11367223" y="4454472"/>
                  <a:pt x="11237119" y="4454472"/>
                </a:cubicBezTo>
                <a:close/>
                <a:moveTo>
                  <a:pt x="10220772" y="4454472"/>
                </a:moveTo>
                <a:cubicBezTo>
                  <a:pt x="10081423" y="4454472"/>
                  <a:pt x="9965848" y="4513910"/>
                  <a:pt x="9874049" y="4632787"/>
                </a:cubicBezTo>
                <a:lnTo>
                  <a:pt x="9874049" y="4478248"/>
                </a:lnTo>
                <a:lnTo>
                  <a:pt x="9615493" y="4478248"/>
                </a:lnTo>
                <a:lnTo>
                  <a:pt x="9615493" y="5530304"/>
                </a:lnTo>
                <a:lnTo>
                  <a:pt x="9893862" y="5530304"/>
                </a:lnTo>
                <a:lnTo>
                  <a:pt x="9893862" y="5053808"/>
                </a:lnTo>
                <a:cubicBezTo>
                  <a:pt x="9893862" y="4936252"/>
                  <a:pt x="9900963" y="4855680"/>
                  <a:pt x="9915161" y="4812092"/>
                </a:cubicBezTo>
                <a:cubicBezTo>
                  <a:pt x="9929360" y="4768504"/>
                  <a:pt x="9955612" y="4733501"/>
                  <a:pt x="9993916" y="4707085"/>
                </a:cubicBezTo>
                <a:cubicBezTo>
                  <a:pt x="10032221" y="4680668"/>
                  <a:pt x="10075479" y="4667459"/>
                  <a:pt x="10123690" y="4667459"/>
                </a:cubicBezTo>
                <a:cubicBezTo>
                  <a:pt x="10161334" y="4667459"/>
                  <a:pt x="10193530" y="4676705"/>
                  <a:pt x="10220277" y="4695197"/>
                </a:cubicBezTo>
                <a:cubicBezTo>
                  <a:pt x="10247024" y="4713689"/>
                  <a:pt x="10266342" y="4739611"/>
                  <a:pt x="10278229" y="4772962"/>
                </a:cubicBezTo>
                <a:cubicBezTo>
                  <a:pt x="10290117" y="4806313"/>
                  <a:pt x="10296061" y="4879786"/>
                  <a:pt x="10296061" y="4993379"/>
                </a:cubicBezTo>
                <a:lnTo>
                  <a:pt x="10296061" y="5530304"/>
                </a:lnTo>
                <a:lnTo>
                  <a:pt x="10574430" y="5530304"/>
                </a:lnTo>
                <a:lnTo>
                  <a:pt x="10574430" y="4876483"/>
                </a:lnTo>
                <a:cubicBezTo>
                  <a:pt x="10574429" y="4795251"/>
                  <a:pt x="10569311" y="4732841"/>
                  <a:pt x="10559075" y="4689253"/>
                </a:cubicBezTo>
                <a:cubicBezTo>
                  <a:pt x="10548838" y="4645665"/>
                  <a:pt x="10530677" y="4606700"/>
                  <a:pt x="10504590" y="4572358"/>
                </a:cubicBezTo>
                <a:cubicBezTo>
                  <a:pt x="10478503" y="4538016"/>
                  <a:pt x="10440033" y="4509783"/>
                  <a:pt x="10389181" y="4487659"/>
                </a:cubicBezTo>
                <a:cubicBezTo>
                  <a:pt x="10338328" y="4465534"/>
                  <a:pt x="10282192" y="4454472"/>
                  <a:pt x="10220772" y="4454472"/>
                </a:cubicBezTo>
                <a:close/>
                <a:moveTo>
                  <a:pt x="8751328" y="4454472"/>
                </a:moveTo>
                <a:cubicBezTo>
                  <a:pt x="8706419" y="4454472"/>
                  <a:pt x="8666298" y="4465700"/>
                  <a:pt x="8630966" y="4488154"/>
                </a:cubicBezTo>
                <a:cubicBezTo>
                  <a:pt x="8595632" y="4510608"/>
                  <a:pt x="8555842" y="4557168"/>
                  <a:pt x="8511594" y="4627834"/>
                </a:cubicBezTo>
                <a:lnTo>
                  <a:pt x="8511594" y="4478248"/>
                </a:lnTo>
                <a:lnTo>
                  <a:pt x="8253038" y="4478248"/>
                </a:lnTo>
                <a:lnTo>
                  <a:pt x="8253038" y="5530304"/>
                </a:lnTo>
                <a:lnTo>
                  <a:pt x="8531407" y="5530304"/>
                </a:lnTo>
                <a:lnTo>
                  <a:pt x="8531407" y="5205375"/>
                </a:lnTo>
                <a:cubicBezTo>
                  <a:pt x="8531407" y="5026400"/>
                  <a:pt x="8539166" y="4908844"/>
                  <a:pt x="8554687" y="4852708"/>
                </a:cubicBezTo>
                <a:cubicBezTo>
                  <a:pt x="8570206" y="4796572"/>
                  <a:pt x="8591505" y="4757772"/>
                  <a:pt x="8618583" y="4736308"/>
                </a:cubicBezTo>
                <a:cubicBezTo>
                  <a:pt x="8645660" y="4714845"/>
                  <a:pt x="8678681" y="4704113"/>
                  <a:pt x="8717647" y="4704113"/>
                </a:cubicBezTo>
                <a:cubicBezTo>
                  <a:pt x="8757932" y="4704113"/>
                  <a:pt x="8801520" y="4719303"/>
                  <a:pt x="8848411" y="4749682"/>
                </a:cubicBezTo>
                <a:lnTo>
                  <a:pt x="8934596" y="4506976"/>
                </a:lnTo>
                <a:cubicBezTo>
                  <a:pt x="8875818" y="4471974"/>
                  <a:pt x="8814729" y="4454472"/>
                  <a:pt x="8751328" y="4454472"/>
                </a:cubicBezTo>
                <a:close/>
                <a:moveTo>
                  <a:pt x="7542184" y="4454472"/>
                </a:moveTo>
                <a:cubicBezTo>
                  <a:pt x="7402834" y="4454472"/>
                  <a:pt x="7287590" y="4503839"/>
                  <a:pt x="7196451" y="4602572"/>
                </a:cubicBezTo>
                <a:cubicBezTo>
                  <a:pt x="7105313" y="4701306"/>
                  <a:pt x="7059743" y="4837849"/>
                  <a:pt x="7059743" y="5012201"/>
                </a:cubicBezTo>
                <a:cubicBezTo>
                  <a:pt x="7059743" y="5158155"/>
                  <a:pt x="7094416" y="5279012"/>
                  <a:pt x="7163760" y="5374774"/>
                </a:cubicBezTo>
                <a:cubicBezTo>
                  <a:pt x="7251597" y="5494311"/>
                  <a:pt x="7386983" y="5554079"/>
                  <a:pt x="7569921" y="5554079"/>
                </a:cubicBezTo>
                <a:cubicBezTo>
                  <a:pt x="7685496" y="5554079"/>
                  <a:pt x="7781753" y="5527497"/>
                  <a:pt x="7858692" y="5474333"/>
                </a:cubicBezTo>
                <a:cubicBezTo>
                  <a:pt x="7935632" y="5421169"/>
                  <a:pt x="7991932" y="5343734"/>
                  <a:pt x="8027596" y="5242029"/>
                </a:cubicBezTo>
                <a:lnTo>
                  <a:pt x="7750217" y="5195469"/>
                </a:lnTo>
                <a:cubicBezTo>
                  <a:pt x="7735028" y="5248303"/>
                  <a:pt x="7712573" y="5286607"/>
                  <a:pt x="7682854" y="5310383"/>
                </a:cubicBezTo>
                <a:cubicBezTo>
                  <a:pt x="7653134" y="5334158"/>
                  <a:pt x="7616481" y="5346046"/>
                  <a:pt x="7572893" y="5346046"/>
                </a:cubicBezTo>
                <a:cubicBezTo>
                  <a:pt x="7508832" y="5346046"/>
                  <a:pt x="7455337" y="5323096"/>
                  <a:pt x="7412410" y="5277196"/>
                </a:cubicBezTo>
                <a:cubicBezTo>
                  <a:pt x="7369483" y="5231297"/>
                  <a:pt x="7347028" y="5167070"/>
                  <a:pt x="7345047" y="5084517"/>
                </a:cubicBezTo>
                <a:lnTo>
                  <a:pt x="8042455" y="5084517"/>
                </a:lnTo>
                <a:cubicBezTo>
                  <a:pt x="8046417" y="4871200"/>
                  <a:pt x="8003160" y="4712863"/>
                  <a:pt x="7912682" y="4609507"/>
                </a:cubicBezTo>
                <a:cubicBezTo>
                  <a:pt x="7822204" y="4506151"/>
                  <a:pt x="7698704" y="4454472"/>
                  <a:pt x="7542184" y="4454472"/>
                </a:cubicBezTo>
                <a:close/>
                <a:moveTo>
                  <a:pt x="6418234" y="4454472"/>
                </a:moveTo>
                <a:cubicBezTo>
                  <a:pt x="6278883" y="4454472"/>
                  <a:pt x="6163640" y="4503839"/>
                  <a:pt x="6072502" y="4602572"/>
                </a:cubicBezTo>
                <a:cubicBezTo>
                  <a:pt x="5981363" y="4701306"/>
                  <a:pt x="5935793" y="4837849"/>
                  <a:pt x="5935793" y="5012201"/>
                </a:cubicBezTo>
                <a:cubicBezTo>
                  <a:pt x="5935793" y="5158155"/>
                  <a:pt x="5970466" y="5279012"/>
                  <a:pt x="6039810" y="5374774"/>
                </a:cubicBezTo>
                <a:cubicBezTo>
                  <a:pt x="6127647" y="5494311"/>
                  <a:pt x="6263033" y="5554079"/>
                  <a:pt x="6445971" y="5554079"/>
                </a:cubicBezTo>
                <a:cubicBezTo>
                  <a:pt x="6561546" y="5554079"/>
                  <a:pt x="6657802" y="5527497"/>
                  <a:pt x="6734742" y="5474333"/>
                </a:cubicBezTo>
                <a:cubicBezTo>
                  <a:pt x="6811681" y="5421169"/>
                  <a:pt x="6867982" y="5343734"/>
                  <a:pt x="6903646" y="5242029"/>
                </a:cubicBezTo>
                <a:lnTo>
                  <a:pt x="6626267" y="5195469"/>
                </a:lnTo>
                <a:cubicBezTo>
                  <a:pt x="6611077" y="5248303"/>
                  <a:pt x="6588623" y="5286607"/>
                  <a:pt x="6558904" y="5310383"/>
                </a:cubicBezTo>
                <a:cubicBezTo>
                  <a:pt x="6529184" y="5334158"/>
                  <a:pt x="6492531" y="5346046"/>
                  <a:pt x="6448943" y="5346046"/>
                </a:cubicBezTo>
                <a:cubicBezTo>
                  <a:pt x="6384882" y="5346046"/>
                  <a:pt x="6331387" y="5323096"/>
                  <a:pt x="6288460" y="5277196"/>
                </a:cubicBezTo>
                <a:cubicBezTo>
                  <a:pt x="6245533" y="5231297"/>
                  <a:pt x="6223078" y="5167070"/>
                  <a:pt x="6221097" y="5084517"/>
                </a:cubicBezTo>
                <a:lnTo>
                  <a:pt x="6918505" y="5084517"/>
                </a:lnTo>
                <a:cubicBezTo>
                  <a:pt x="6922467" y="4871200"/>
                  <a:pt x="6879210" y="4712863"/>
                  <a:pt x="6788732" y="4609507"/>
                </a:cubicBezTo>
                <a:cubicBezTo>
                  <a:pt x="6698254" y="4506151"/>
                  <a:pt x="6574754" y="4454472"/>
                  <a:pt x="6418234" y="4454472"/>
                </a:cubicBezTo>
                <a:close/>
                <a:moveTo>
                  <a:pt x="5382074" y="4454472"/>
                </a:moveTo>
                <a:cubicBezTo>
                  <a:pt x="5242723" y="4454472"/>
                  <a:pt x="5127150" y="4513910"/>
                  <a:pt x="5035351" y="4632787"/>
                </a:cubicBezTo>
                <a:lnTo>
                  <a:pt x="5035351" y="4478248"/>
                </a:lnTo>
                <a:lnTo>
                  <a:pt x="4776794" y="4478248"/>
                </a:lnTo>
                <a:lnTo>
                  <a:pt x="4776794" y="5530304"/>
                </a:lnTo>
                <a:lnTo>
                  <a:pt x="5055163" y="5530304"/>
                </a:lnTo>
                <a:lnTo>
                  <a:pt x="5055163" y="5053808"/>
                </a:lnTo>
                <a:cubicBezTo>
                  <a:pt x="5055163" y="4936252"/>
                  <a:pt x="5062263" y="4855680"/>
                  <a:pt x="5076462" y="4812092"/>
                </a:cubicBezTo>
                <a:cubicBezTo>
                  <a:pt x="5090661" y="4768504"/>
                  <a:pt x="5116913" y="4733501"/>
                  <a:pt x="5155218" y="4707085"/>
                </a:cubicBezTo>
                <a:cubicBezTo>
                  <a:pt x="5193522" y="4680668"/>
                  <a:pt x="5236780" y="4667459"/>
                  <a:pt x="5284991" y="4667459"/>
                </a:cubicBezTo>
                <a:cubicBezTo>
                  <a:pt x="5322635" y="4667459"/>
                  <a:pt x="5354831" y="4676705"/>
                  <a:pt x="5381578" y="4695197"/>
                </a:cubicBezTo>
                <a:cubicBezTo>
                  <a:pt x="5408326" y="4713689"/>
                  <a:pt x="5427643" y="4739611"/>
                  <a:pt x="5439531" y="4772962"/>
                </a:cubicBezTo>
                <a:cubicBezTo>
                  <a:pt x="5451418" y="4806313"/>
                  <a:pt x="5457362" y="4879786"/>
                  <a:pt x="5457362" y="4993379"/>
                </a:cubicBezTo>
                <a:lnTo>
                  <a:pt x="5457362" y="5530304"/>
                </a:lnTo>
                <a:lnTo>
                  <a:pt x="5735731" y="5530304"/>
                </a:lnTo>
                <a:lnTo>
                  <a:pt x="5735731" y="4876483"/>
                </a:lnTo>
                <a:cubicBezTo>
                  <a:pt x="5735731" y="4795251"/>
                  <a:pt x="5730612" y="4732841"/>
                  <a:pt x="5720376" y="4689253"/>
                </a:cubicBezTo>
                <a:cubicBezTo>
                  <a:pt x="5710140" y="4645665"/>
                  <a:pt x="5691977" y="4606700"/>
                  <a:pt x="5665892" y="4572358"/>
                </a:cubicBezTo>
                <a:cubicBezTo>
                  <a:pt x="5639804" y="4538016"/>
                  <a:pt x="5601334" y="4509783"/>
                  <a:pt x="5550482" y="4487659"/>
                </a:cubicBezTo>
                <a:cubicBezTo>
                  <a:pt x="5499629" y="4465534"/>
                  <a:pt x="5443493" y="4454472"/>
                  <a:pt x="5382074" y="4454472"/>
                </a:cubicBezTo>
                <a:close/>
                <a:moveTo>
                  <a:pt x="3359946" y="4454472"/>
                </a:moveTo>
                <a:cubicBezTo>
                  <a:pt x="3233805" y="4454472"/>
                  <a:pt x="3128302" y="4501032"/>
                  <a:pt x="3043437" y="4594152"/>
                </a:cubicBezTo>
                <a:cubicBezTo>
                  <a:pt x="2958573" y="4687272"/>
                  <a:pt x="2916141" y="4821999"/>
                  <a:pt x="2916141" y="4998332"/>
                </a:cubicBezTo>
                <a:cubicBezTo>
                  <a:pt x="2916141" y="5139002"/>
                  <a:pt x="2948501" y="5256558"/>
                  <a:pt x="3013223" y="5350999"/>
                </a:cubicBezTo>
                <a:cubicBezTo>
                  <a:pt x="3095776" y="5470536"/>
                  <a:pt x="3207718" y="5530304"/>
                  <a:pt x="3349049" y="5530304"/>
                </a:cubicBezTo>
                <a:cubicBezTo>
                  <a:pt x="3475851" y="5530304"/>
                  <a:pt x="3580858" y="5473508"/>
                  <a:pt x="3664072" y="5359915"/>
                </a:cubicBezTo>
                <a:lnTo>
                  <a:pt x="3664072" y="5513463"/>
                </a:lnTo>
                <a:cubicBezTo>
                  <a:pt x="3664072" y="5575543"/>
                  <a:pt x="3659779" y="5618141"/>
                  <a:pt x="3651194" y="5641256"/>
                </a:cubicBezTo>
                <a:cubicBezTo>
                  <a:pt x="3638644" y="5673616"/>
                  <a:pt x="3620153" y="5697061"/>
                  <a:pt x="3595718" y="5711591"/>
                </a:cubicBezTo>
                <a:cubicBezTo>
                  <a:pt x="3559394" y="5733385"/>
                  <a:pt x="3504910" y="5744282"/>
                  <a:pt x="3432262" y="5744282"/>
                </a:cubicBezTo>
                <a:cubicBezTo>
                  <a:pt x="3375466" y="5744282"/>
                  <a:pt x="3333859" y="5734375"/>
                  <a:pt x="3307443" y="5714563"/>
                </a:cubicBezTo>
                <a:cubicBezTo>
                  <a:pt x="3288290" y="5700694"/>
                  <a:pt x="3276072" y="5675267"/>
                  <a:pt x="3270788" y="5638284"/>
                </a:cubicBezTo>
                <a:lnTo>
                  <a:pt x="2952794" y="5599649"/>
                </a:lnTo>
                <a:cubicBezTo>
                  <a:pt x="2952133" y="5612857"/>
                  <a:pt x="2951803" y="5624084"/>
                  <a:pt x="2951803" y="5633330"/>
                </a:cubicBezTo>
                <a:cubicBezTo>
                  <a:pt x="2951803" y="5727111"/>
                  <a:pt x="2989117" y="5804546"/>
                  <a:pt x="3063745" y="5865635"/>
                </a:cubicBezTo>
                <a:cubicBezTo>
                  <a:pt x="3138374" y="5926724"/>
                  <a:pt x="3264845" y="5957269"/>
                  <a:pt x="3443160" y="5957269"/>
                </a:cubicBezTo>
                <a:cubicBezTo>
                  <a:pt x="3537600" y="5957269"/>
                  <a:pt x="3615695" y="5947362"/>
                  <a:pt x="3677445" y="5927550"/>
                </a:cubicBezTo>
                <a:cubicBezTo>
                  <a:pt x="3739195" y="5907737"/>
                  <a:pt x="3788561" y="5880329"/>
                  <a:pt x="3825546" y="5845327"/>
                </a:cubicBezTo>
                <a:cubicBezTo>
                  <a:pt x="3862530" y="5810324"/>
                  <a:pt x="3891258" y="5762113"/>
                  <a:pt x="3911731" y="5700694"/>
                </a:cubicBezTo>
                <a:cubicBezTo>
                  <a:pt x="3932204" y="5639274"/>
                  <a:pt x="3942441" y="5546485"/>
                  <a:pt x="3942441" y="5422325"/>
                </a:cubicBezTo>
                <a:lnTo>
                  <a:pt x="3942441" y="4478248"/>
                </a:lnTo>
                <a:lnTo>
                  <a:pt x="3681903" y="4478248"/>
                </a:lnTo>
                <a:lnTo>
                  <a:pt x="3681903" y="4625852"/>
                </a:lnTo>
                <a:cubicBezTo>
                  <a:pt x="3597368" y="4511599"/>
                  <a:pt x="3490049" y="4454472"/>
                  <a:pt x="3359946" y="4454472"/>
                </a:cubicBezTo>
                <a:close/>
                <a:moveTo>
                  <a:pt x="2343598" y="4454472"/>
                </a:moveTo>
                <a:cubicBezTo>
                  <a:pt x="2204249" y="4454472"/>
                  <a:pt x="2088674" y="4513910"/>
                  <a:pt x="1996875" y="4632787"/>
                </a:cubicBezTo>
                <a:lnTo>
                  <a:pt x="1996875" y="4478248"/>
                </a:lnTo>
                <a:lnTo>
                  <a:pt x="1738319" y="4478248"/>
                </a:lnTo>
                <a:lnTo>
                  <a:pt x="1738319" y="5530304"/>
                </a:lnTo>
                <a:lnTo>
                  <a:pt x="2016688" y="5530304"/>
                </a:lnTo>
                <a:lnTo>
                  <a:pt x="2016688" y="5053808"/>
                </a:lnTo>
                <a:cubicBezTo>
                  <a:pt x="2016688" y="4936252"/>
                  <a:pt x="2023788" y="4855680"/>
                  <a:pt x="2037987" y="4812092"/>
                </a:cubicBezTo>
                <a:cubicBezTo>
                  <a:pt x="2052186" y="4768504"/>
                  <a:pt x="2078438" y="4733501"/>
                  <a:pt x="2116742" y="4707085"/>
                </a:cubicBezTo>
                <a:cubicBezTo>
                  <a:pt x="2155047" y="4680668"/>
                  <a:pt x="2198305" y="4667459"/>
                  <a:pt x="2246516" y="4667459"/>
                </a:cubicBezTo>
                <a:cubicBezTo>
                  <a:pt x="2284160" y="4667459"/>
                  <a:pt x="2316356" y="4676705"/>
                  <a:pt x="2343103" y="4695197"/>
                </a:cubicBezTo>
                <a:cubicBezTo>
                  <a:pt x="2369850" y="4713689"/>
                  <a:pt x="2389168" y="4739611"/>
                  <a:pt x="2401056" y="4772962"/>
                </a:cubicBezTo>
                <a:cubicBezTo>
                  <a:pt x="2412943" y="4806313"/>
                  <a:pt x="2418887" y="4879786"/>
                  <a:pt x="2418887" y="4993379"/>
                </a:cubicBezTo>
                <a:lnTo>
                  <a:pt x="2418887" y="5530304"/>
                </a:lnTo>
                <a:lnTo>
                  <a:pt x="2697256" y="5530304"/>
                </a:lnTo>
                <a:lnTo>
                  <a:pt x="2697256" y="4876483"/>
                </a:lnTo>
                <a:cubicBezTo>
                  <a:pt x="2697256" y="4795251"/>
                  <a:pt x="2692138" y="4732841"/>
                  <a:pt x="2681901" y="4689253"/>
                </a:cubicBezTo>
                <a:cubicBezTo>
                  <a:pt x="2671664" y="4645665"/>
                  <a:pt x="2653503" y="4606700"/>
                  <a:pt x="2627416" y="4572358"/>
                </a:cubicBezTo>
                <a:cubicBezTo>
                  <a:pt x="2601329" y="4538016"/>
                  <a:pt x="2562859" y="4509783"/>
                  <a:pt x="2512006" y="4487659"/>
                </a:cubicBezTo>
                <a:cubicBezTo>
                  <a:pt x="2461154" y="4465534"/>
                  <a:pt x="2405018" y="4454472"/>
                  <a:pt x="2343598" y="4454472"/>
                </a:cubicBezTo>
                <a:close/>
                <a:moveTo>
                  <a:pt x="9055500" y="4078030"/>
                </a:moveTo>
                <a:lnTo>
                  <a:pt x="9055500" y="4335596"/>
                </a:lnTo>
                <a:lnTo>
                  <a:pt x="9333869" y="4335596"/>
                </a:lnTo>
                <a:lnTo>
                  <a:pt x="9333869" y="4078030"/>
                </a:lnTo>
                <a:close/>
                <a:moveTo>
                  <a:pt x="4216800" y="4078030"/>
                </a:moveTo>
                <a:lnTo>
                  <a:pt x="4216800" y="4335596"/>
                </a:lnTo>
                <a:lnTo>
                  <a:pt x="4495170" y="4335596"/>
                </a:lnTo>
                <a:lnTo>
                  <a:pt x="4495170" y="4078030"/>
                </a:lnTo>
                <a:close/>
                <a:moveTo>
                  <a:pt x="389731" y="4078030"/>
                </a:moveTo>
                <a:lnTo>
                  <a:pt x="389731" y="5530304"/>
                </a:lnTo>
                <a:lnTo>
                  <a:pt x="1494292" y="5530304"/>
                </a:lnTo>
                <a:lnTo>
                  <a:pt x="1494292" y="5285617"/>
                </a:lnTo>
                <a:lnTo>
                  <a:pt x="682960" y="5285617"/>
                </a:lnTo>
                <a:lnTo>
                  <a:pt x="682960" y="4890352"/>
                </a:lnTo>
                <a:lnTo>
                  <a:pt x="1412069" y="4890352"/>
                </a:lnTo>
                <a:lnTo>
                  <a:pt x="1412069" y="4645665"/>
                </a:lnTo>
                <a:lnTo>
                  <a:pt x="682960" y="4645665"/>
                </a:lnTo>
                <a:lnTo>
                  <a:pt x="682960" y="4323708"/>
                </a:lnTo>
                <a:lnTo>
                  <a:pt x="1466554" y="4323708"/>
                </a:lnTo>
                <a:lnTo>
                  <a:pt x="1466554" y="4078030"/>
                </a:lnTo>
                <a:close/>
                <a:moveTo>
                  <a:pt x="9636014" y="2586679"/>
                </a:moveTo>
                <a:lnTo>
                  <a:pt x="9636014" y="2642155"/>
                </a:lnTo>
                <a:cubicBezTo>
                  <a:pt x="9636013" y="2708858"/>
                  <a:pt x="9632381" y="2754097"/>
                  <a:pt x="9625117" y="2777872"/>
                </a:cubicBezTo>
                <a:cubicBezTo>
                  <a:pt x="9614549" y="2814196"/>
                  <a:pt x="9592425" y="2844905"/>
                  <a:pt x="9558744" y="2870001"/>
                </a:cubicBezTo>
                <a:cubicBezTo>
                  <a:pt x="9513174" y="2903023"/>
                  <a:pt x="9465293" y="2919533"/>
                  <a:pt x="9415102" y="2919533"/>
                </a:cubicBezTo>
                <a:cubicBezTo>
                  <a:pt x="9370192" y="2919533"/>
                  <a:pt x="9333208" y="2905334"/>
                  <a:pt x="9304150" y="2876936"/>
                </a:cubicBezTo>
                <a:cubicBezTo>
                  <a:pt x="9275091" y="2848538"/>
                  <a:pt x="9260562" y="2814856"/>
                  <a:pt x="9260562" y="2775891"/>
                </a:cubicBezTo>
                <a:cubicBezTo>
                  <a:pt x="9260562" y="2736266"/>
                  <a:pt x="9278724" y="2703574"/>
                  <a:pt x="9315047" y="2677818"/>
                </a:cubicBezTo>
                <a:cubicBezTo>
                  <a:pt x="9338822" y="2661968"/>
                  <a:pt x="9389344" y="2645787"/>
                  <a:pt x="9466615" y="2629277"/>
                </a:cubicBezTo>
                <a:cubicBezTo>
                  <a:pt x="9543884" y="2612766"/>
                  <a:pt x="9600350" y="2598567"/>
                  <a:pt x="9636014" y="2586679"/>
                </a:cubicBezTo>
                <a:close/>
                <a:moveTo>
                  <a:pt x="4863449" y="2229059"/>
                </a:moveTo>
                <a:cubicBezTo>
                  <a:pt x="4920246" y="2229059"/>
                  <a:pt x="4968456" y="2250028"/>
                  <a:pt x="5008082" y="2291965"/>
                </a:cubicBezTo>
                <a:cubicBezTo>
                  <a:pt x="5047707" y="2333902"/>
                  <a:pt x="5068511" y="2395156"/>
                  <a:pt x="5070492" y="2475728"/>
                </a:cubicBezTo>
                <a:lnTo>
                  <a:pt x="4654424" y="2475728"/>
                </a:lnTo>
                <a:cubicBezTo>
                  <a:pt x="4653765" y="2399779"/>
                  <a:pt x="4673246" y="2339680"/>
                  <a:pt x="4712873" y="2295432"/>
                </a:cubicBezTo>
                <a:cubicBezTo>
                  <a:pt x="4752497" y="2251184"/>
                  <a:pt x="4802690" y="2229059"/>
                  <a:pt x="4863449" y="2229059"/>
                </a:cubicBezTo>
                <a:close/>
                <a:moveTo>
                  <a:pt x="7369575" y="2039847"/>
                </a:moveTo>
                <a:lnTo>
                  <a:pt x="7369575" y="3091904"/>
                </a:lnTo>
                <a:lnTo>
                  <a:pt x="7647944" y="3091904"/>
                </a:lnTo>
                <a:lnTo>
                  <a:pt x="7647944" y="2039847"/>
                </a:lnTo>
                <a:close/>
                <a:moveTo>
                  <a:pt x="9466615" y="2016072"/>
                </a:moveTo>
                <a:cubicBezTo>
                  <a:pt x="9329906" y="2016072"/>
                  <a:pt x="9226880" y="2040508"/>
                  <a:pt x="9157536" y="2089380"/>
                </a:cubicBezTo>
                <a:cubicBezTo>
                  <a:pt x="9088191" y="2138251"/>
                  <a:pt x="9039319" y="2213539"/>
                  <a:pt x="9010922" y="2315245"/>
                </a:cubicBezTo>
                <a:lnTo>
                  <a:pt x="9263534" y="2360814"/>
                </a:lnTo>
                <a:cubicBezTo>
                  <a:pt x="9280705" y="2311943"/>
                  <a:pt x="9303159" y="2277766"/>
                  <a:pt x="9330897" y="2258283"/>
                </a:cubicBezTo>
                <a:cubicBezTo>
                  <a:pt x="9358635" y="2238801"/>
                  <a:pt x="9397270" y="2229059"/>
                  <a:pt x="9446802" y="2229059"/>
                </a:cubicBezTo>
                <a:cubicBezTo>
                  <a:pt x="9520109" y="2229059"/>
                  <a:pt x="9569971" y="2240452"/>
                  <a:pt x="9596388" y="2263236"/>
                </a:cubicBezTo>
                <a:cubicBezTo>
                  <a:pt x="9622805" y="2286021"/>
                  <a:pt x="9636013" y="2324160"/>
                  <a:pt x="9636014" y="2377655"/>
                </a:cubicBezTo>
                <a:lnTo>
                  <a:pt x="9636014" y="2405393"/>
                </a:lnTo>
                <a:cubicBezTo>
                  <a:pt x="9585821" y="2426526"/>
                  <a:pt x="9495673" y="2449311"/>
                  <a:pt x="9365570" y="2473747"/>
                </a:cubicBezTo>
                <a:cubicBezTo>
                  <a:pt x="9269147" y="2492238"/>
                  <a:pt x="9195345" y="2513867"/>
                  <a:pt x="9144162" y="2538633"/>
                </a:cubicBezTo>
                <a:cubicBezTo>
                  <a:pt x="9092979" y="2563399"/>
                  <a:pt x="9053188" y="2599062"/>
                  <a:pt x="9024791" y="2645622"/>
                </a:cubicBezTo>
                <a:cubicBezTo>
                  <a:pt x="8996392" y="2692182"/>
                  <a:pt x="8982193" y="2745181"/>
                  <a:pt x="8982193" y="2804619"/>
                </a:cubicBezTo>
                <a:cubicBezTo>
                  <a:pt x="8982193" y="2894437"/>
                  <a:pt x="9013398" y="2968735"/>
                  <a:pt x="9075808" y="3027513"/>
                </a:cubicBezTo>
                <a:cubicBezTo>
                  <a:pt x="9138218" y="3086291"/>
                  <a:pt x="9223578" y="3115680"/>
                  <a:pt x="9331888" y="3115680"/>
                </a:cubicBezTo>
                <a:cubicBezTo>
                  <a:pt x="9393308" y="3115680"/>
                  <a:pt x="9451095" y="3104122"/>
                  <a:pt x="9505250" y="3081007"/>
                </a:cubicBezTo>
                <a:cubicBezTo>
                  <a:pt x="9559404" y="3057892"/>
                  <a:pt x="9610257" y="3023220"/>
                  <a:pt x="9657808" y="2976990"/>
                </a:cubicBezTo>
                <a:cubicBezTo>
                  <a:pt x="9659788" y="2982274"/>
                  <a:pt x="9663091" y="2993171"/>
                  <a:pt x="9667714" y="3009681"/>
                </a:cubicBezTo>
                <a:cubicBezTo>
                  <a:pt x="9678280" y="3046005"/>
                  <a:pt x="9687196" y="3073412"/>
                  <a:pt x="9694461" y="3091904"/>
                </a:cubicBezTo>
                <a:lnTo>
                  <a:pt x="9969857" y="3091904"/>
                </a:lnTo>
                <a:cubicBezTo>
                  <a:pt x="9945422" y="3041712"/>
                  <a:pt x="9928746" y="2994657"/>
                  <a:pt x="9919830" y="2950738"/>
                </a:cubicBezTo>
                <a:cubicBezTo>
                  <a:pt x="9910914" y="2906820"/>
                  <a:pt x="9906457" y="2838631"/>
                  <a:pt x="9906457" y="2746172"/>
                </a:cubicBezTo>
                <a:lnTo>
                  <a:pt x="9909428" y="2421243"/>
                </a:lnTo>
                <a:cubicBezTo>
                  <a:pt x="9909428" y="2300385"/>
                  <a:pt x="9897045" y="2217337"/>
                  <a:pt x="9872280" y="2172098"/>
                </a:cubicBezTo>
                <a:cubicBezTo>
                  <a:pt x="9847514" y="2126859"/>
                  <a:pt x="9804751" y="2089545"/>
                  <a:pt x="9743993" y="2060156"/>
                </a:cubicBezTo>
                <a:cubicBezTo>
                  <a:pt x="9683234" y="2030767"/>
                  <a:pt x="9590775" y="2016072"/>
                  <a:pt x="9466615" y="2016072"/>
                </a:cubicBezTo>
                <a:close/>
                <a:moveTo>
                  <a:pt x="8380309" y="2016072"/>
                </a:moveTo>
                <a:cubicBezTo>
                  <a:pt x="8223789" y="2016072"/>
                  <a:pt x="8099628" y="2064449"/>
                  <a:pt x="8007830" y="2161201"/>
                </a:cubicBezTo>
                <a:cubicBezTo>
                  <a:pt x="7916030" y="2257953"/>
                  <a:pt x="7870131" y="2393175"/>
                  <a:pt x="7870131" y="2566866"/>
                </a:cubicBezTo>
                <a:cubicBezTo>
                  <a:pt x="7870131" y="2738577"/>
                  <a:pt x="7915865" y="2872973"/>
                  <a:pt x="8007334" y="2970056"/>
                </a:cubicBezTo>
                <a:cubicBezTo>
                  <a:pt x="8098803" y="3067138"/>
                  <a:pt x="8221476" y="3115680"/>
                  <a:pt x="8375356" y="3115680"/>
                </a:cubicBezTo>
                <a:cubicBezTo>
                  <a:pt x="8510742" y="3115680"/>
                  <a:pt x="8618722" y="3083649"/>
                  <a:pt x="8699294" y="3019588"/>
                </a:cubicBezTo>
                <a:cubicBezTo>
                  <a:pt x="8779865" y="2955526"/>
                  <a:pt x="8834350" y="2860756"/>
                  <a:pt x="8862749" y="2735275"/>
                </a:cubicBezTo>
                <a:lnTo>
                  <a:pt x="8589333" y="2688715"/>
                </a:lnTo>
                <a:cubicBezTo>
                  <a:pt x="8575465" y="2762022"/>
                  <a:pt x="8551689" y="2813700"/>
                  <a:pt x="8518008" y="2843750"/>
                </a:cubicBezTo>
                <a:cubicBezTo>
                  <a:pt x="8484326" y="2873799"/>
                  <a:pt x="8441068" y="2888824"/>
                  <a:pt x="8388234" y="2888824"/>
                </a:cubicBezTo>
                <a:cubicBezTo>
                  <a:pt x="8317568" y="2888824"/>
                  <a:pt x="8261267" y="2863067"/>
                  <a:pt x="8219331" y="2811554"/>
                </a:cubicBezTo>
                <a:cubicBezTo>
                  <a:pt x="8177393" y="2760041"/>
                  <a:pt x="8156425" y="2671874"/>
                  <a:pt x="8156425" y="2547054"/>
                </a:cubicBezTo>
                <a:cubicBezTo>
                  <a:pt x="8156425" y="2434782"/>
                  <a:pt x="8177063" y="2354705"/>
                  <a:pt x="8218340" y="2306824"/>
                </a:cubicBezTo>
                <a:cubicBezTo>
                  <a:pt x="8259616" y="2258943"/>
                  <a:pt x="8314927" y="2235003"/>
                  <a:pt x="8384272" y="2235003"/>
                </a:cubicBezTo>
                <a:cubicBezTo>
                  <a:pt x="8436444" y="2235003"/>
                  <a:pt x="8478877" y="2248872"/>
                  <a:pt x="8511568" y="2276610"/>
                </a:cubicBezTo>
                <a:cubicBezTo>
                  <a:pt x="8544259" y="2304348"/>
                  <a:pt x="8565227" y="2345624"/>
                  <a:pt x="8574474" y="2400439"/>
                </a:cubicBezTo>
                <a:lnTo>
                  <a:pt x="8848880" y="2350908"/>
                </a:lnTo>
                <a:cubicBezTo>
                  <a:pt x="8815859" y="2237975"/>
                  <a:pt x="8761539" y="2153936"/>
                  <a:pt x="8685921" y="2098790"/>
                </a:cubicBezTo>
                <a:cubicBezTo>
                  <a:pt x="8610301" y="2043645"/>
                  <a:pt x="8508431" y="2016072"/>
                  <a:pt x="8380309" y="2016072"/>
                </a:cubicBezTo>
                <a:close/>
                <a:moveTo>
                  <a:pt x="6133022" y="2016072"/>
                </a:moveTo>
                <a:cubicBezTo>
                  <a:pt x="6006220" y="2016072"/>
                  <a:pt x="5896921" y="2071878"/>
                  <a:pt x="5805122" y="2183490"/>
                </a:cubicBezTo>
                <a:lnTo>
                  <a:pt x="5805122" y="2039847"/>
                </a:lnTo>
                <a:lnTo>
                  <a:pt x="5548547" y="2039847"/>
                </a:lnTo>
                <a:lnTo>
                  <a:pt x="5548547" y="3091904"/>
                </a:lnTo>
                <a:lnTo>
                  <a:pt x="5826916" y="3091904"/>
                </a:lnTo>
                <a:lnTo>
                  <a:pt x="5826916" y="2580735"/>
                </a:lnTo>
                <a:cubicBezTo>
                  <a:pt x="5826916" y="2479691"/>
                  <a:pt x="5834345" y="2407374"/>
                  <a:pt x="5849204" y="2363786"/>
                </a:cubicBezTo>
                <a:cubicBezTo>
                  <a:pt x="5864064" y="2320198"/>
                  <a:pt x="5888665" y="2286846"/>
                  <a:pt x="5923007" y="2263732"/>
                </a:cubicBezTo>
                <a:cubicBezTo>
                  <a:pt x="5957350" y="2240617"/>
                  <a:pt x="5995984" y="2229059"/>
                  <a:pt x="6038911" y="2229059"/>
                </a:cubicBezTo>
                <a:cubicBezTo>
                  <a:pt x="6074574" y="2229059"/>
                  <a:pt x="6102808" y="2236324"/>
                  <a:pt x="6123611" y="2250853"/>
                </a:cubicBezTo>
                <a:cubicBezTo>
                  <a:pt x="6144414" y="2265383"/>
                  <a:pt x="6159769" y="2287507"/>
                  <a:pt x="6169676" y="2317226"/>
                </a:cubicBezTo>
                <a:cubicBezTo>
                  <a:pt x="6179582" y="2346945"/>
                  <a:pt x="6184535" y="2412988"/>
                  <a:pt x="6184535" y="2515353"/>
                </a:cubicBezTo>
                <a:lnTo>
                  <a:pt x="6184535" y="3091904"/>
                </a:lnTo>
                <a:lnTo>
                  <a:pt x="6462904" y="3091904"/>
                </a:lnTo>
                <a:lnTo>
                  <a:pt x="6462904" y="2586679"/>
                </a:lnTo>
                <a:cubicBezTo>
                  <a:pt x="6462904" y="2487616"/>
                  <a:pt x="6470499" y="2415134"/>
                  <a:pt x="6485689" y="2369234"/>
                </a:cubicBezTo>
                <a:cubicBezTo>
                  <a:pt x="6500879" y="2323335"/>
                  <a:pt x="6525645" y="2288497"/>
                  <a:pt x="6559987" y="2264722"/>
                </a:cubicBezTo>
                <a:cubicBezTo>
                  <a:pt x="6594329" y="2240947"/>
                  <a:pt x="6630982" y="2229059"/>
                  <a:pt x="6669948" y="2229059"/>
                </a:cubicBezTo>
                <a:cubicBezTo>
                  <a:pt x="6723442" y="2229059"/>
                  <a:pt x="6763068" y="2248872"/>
                  <a:pt x="6788824" y="2288497"/>
                </a:cubicBezTo>
                <a:cubicBezTo>
                  <a:pt x="6807976" y="2318877"/>
                  <a:pt x="6817553" y="2386240"/>
                  <a:pt x="6817553" y="2490587"/>
                </a:cubicBezTo>
                <a:lnTo>
                  <a:pt x="6817553" y="3091904"/>
                </a:lnTo>
                <a:lnTo>
                  <a:pt x="7095922" y="3091904"/>
                </a:lnTo>
                <a:lnTo>
                  <a:pt x="7095922" y="2419262"/>
                </a:lnTo>
                <a:cubicBezTo>
                  <a:pt x="7095922" y="2318877"/>
                  <a:pt x="7086345" y="2246230"/>
                  <a:pt x="7067193" y="2201321"/>
                </a:cubicBezTo>
                <a:cubicBezTo>
                  <a:pt x="7040776" y="2140562"/>
                  <a:pt x="7000821" y="2094498"/>
                  <a:pt x="6947326" y="2063127"/>
                </a:cubicBezTo>
                <a:cubicBezTo>
                  <a:pt x="6893832" y="2031758"/>
                  <a:pt x="6828450" y="2016072"/>
                  <a:pt x="6751180" y="2016072"/>
                </a:cubicBezTo>
                <a:cubicBezTo>
                  <a:pt x="6690421" y="2016072"/>
                  <a:pt x="6633294" y="2029941"/>
                  <a:pt x="6579800" y="2057679"/>
                </a:cubicBezTo>
                <a:cubicBezTo>
                  <a:pt x="6526306" y="2085417"/>
                  <a:pt x="6476443" y="2127354"/>
                  <a:pt x="6430213" y="2183490"/>
                </a:cubicBezTo>
                <a:cubicBezTo>
                  <a:pt x="6398513" y="2127354"/>
                  <a:pt x="6357897" y="2085417"/>
                  <a:pt x="6308365" y="2057679"/>
                </a:cubicBezTo>
                <a:cubicBezTo>
                  <a:pt x="6258833" y="2029941"/>
                  <a:pt x="6200385" y="2016072"/>
                  <a:pt x="6133022" y="2016072"/>
                </a:cubicBezTo>
                <a:close/>
                <a:moveTo>
                  <a:pt x="4846608" y="2016072"/>
                </a:moveTo>
                <a:cubicBezTo>
                  <a:pt x="4707258" y="2016072"/>
                  <a:pt x="4592014" y="2065439"/>
                  <a:pt x="4500876" y="2164173"/>
                </a:cubicBezTo>
                <a:cubicBezTo>
                  <a:pt x="4409737" y="2262906"/>
                  <a:pt x="4364168" y="2399449"/>
                  <a:pt x="4364168" y="2573801"/>
                </a:cubicBezTo>
                <a:cubicBezTo>
                  <a:pt x="4364168" y="2719755"/>
                  <a:pt x="4398840" y="2840613"/>
                  <a:pt x="4468185" y="2936374"/>
                </a:cubicBezTo>
                <a:cubicBezTo>
                  <a:pt x="4556021" y="3055911"/>
                  <a:pt x="4691408" y="3115680"/>
                  <a:pt x="4874346" y="3115680"/>
                </a:cubicBezTo>
                <a:cubicBezTo>
                  <a:pt x="4989920" y="3115680"/>
                  <a:pt x="5086178" y="3089097"/>
                  <a:pt x="5163117" y="3035933"/>
                </a:cubicBezTo>
                <a:cubicBezTo>
                  <a:pt x="5240057" y="2982769"/>
                  <a:pt x="5296357" y="2905334"/>
                  <a:pt x="5332020" y="2803629"/>
                </a:cubicBezTo>
                <a:lnTo>
                  <a:pt x="5054642" y="2757069"/>
                </a:lnTo>
                <a:cubicBezTo>
                  <a:pt x="5039452" y="2809903"/>
                  <a:pt x="5016998" y="2848208"/>
                  <a:pt x="4987279" y="2871983"/>
                </a:cubicBezTo>
                <a:cubicBezTo>
                  <a:pt x="4957559" y="2895758"/>
                  <a:pt x="4920906" y="2907646"/>
                  <a:pt x="4877318" y="2907646"/>
                </a:cubicBezTo>
                <a:cubicBezTo>
                  <a:pt x="4813257" y="2907646"/>
                  <a:pt x="4759762" y="2884696"/>
                  <a:pt x="4716835" y="2838796"/>
                </a:cubicBezTo>
                <a:cubicBezTo>
                  <a:pt x="4673907" y="2792897"/>
                  <a:pt x="4651453" y="2728671"/>
                  <a:pt x="4649471" y="2646118"/>
                </a:cubicBezTo>
                <a:lnTo>
                  <a:pt x="5346880" y="2646118"/>
                </a:lnTo>
                <a:cubicBezTo>
                  <a:pt x="5350842" y="2432800"/>
                  <a:pt x="5307585" y="2274464"/>
                  <a:pt x="5217106" y="2171107"/>
                </a:cubicBezTo>
                <a:cubicBezTo>
                  <a:pt x="5126628" y="2067751"/>
                  <a:pt x="5003129" y="2016072"/>
                  <a:pt x="4846608" y="2016072"/>
                </a:cubicBezTo>
                <a:close/>
                <a:moveTo>
                  <a:pt x="10179450" y="1639630"/>
                </a:moveTo>
                <a:lnTo>
                  <a:pt x="10179450" y="3091904"/>
                </a:lnTo>
                <a:lnTo>
                  <a:pt x="10457819" y="3091904"/>
                </a:lnTo>
                <a:lnTo>
                  <a:pt x="10457819" y="1639630"/>
                </a:lnTo>
                <a:close/>
                <a:moveTo>
                  <a:pt x="7369575" y="1639630"/>
                </a:moveTo>
                <a:lnTo>
                  <a:pt x="7369575" y="1897196"/>
                </a:lnTo>
                <a:lnTo>
                  <a:pt x="7647944" y="1897196"/>
                </a:lnTo>
                <a:lnTo>
                  <a:pt x="7647944" y="1639630"/>
                </a:lnTo>
                <a:close/>
                <a:moveTo>
                  <a:pt x="3206159" y="1639630"/>
                </a:moveTo>
                <a:lnTo>
                  <a:pt x="3206159" y="3091904"/>
                </a:lnTo>
                <a:lnTo>
                  <a:pt x="3484529" y="3091904"/>
                </a:lnTo>
                <a:lnTo>
                  <a:pt x="3484529" y="2564885"/>
                </a:lnTo>
                <a:cubicBezTo>
                  <a:pt x="3484529" y="2476388"/>
                  <a:pt x="3492949" y="2409520"/>
                  <a:pt x="3509790" y="2364281"/>
                </a:cubicBezTo>
                <a:cubicBezTo>
                  <a:pt x="3526631" y="2319042"/>
                  <a:pt x="3553213" y="2285195"/>
                  <a:pt x="3589536" y="2262741"/>
                </a:cubicBezTo>
                <a:cubicBezTo>
                  <a:pt x="3625860" y="2240287"/>
                  <a:pt x="3667136" y="2229059"/>
                  <a:pt x="3713366" y="2229059"/>
                </a:cubicBezTo>
                <a:cubicBezTo>
                  <a:pt x="3753652" y="2229059"/>
                  <a:pt x="3787168" y="2237810"/>
                  <a:pt x="3813916" y="2255311"/>
                </a:cubicBezTo>
                <a:cubicBezTo>
                  <a:pt x="3840663" y="2272812"/>
                  <a:pt x="3859320" y="2296423"/>
                  <a:pt x="3869887" y="2326142"/>
                </a:cubicBezTo>
                <a:cubicBezTo>
                  <a:pt x="3880453" y="2355861"/>
                  <a:pt x="3885737" y="2425866"/>
                  <a:pt x="3885737" y="2536157"/>
                </a:cubicBezTo>
                <a:lnTo>
                  <a:pt x="3885737" y="3091904"/>
                </a:lnTo>
                <a:lnTo>
                  <a:pt x="4164106" y="3091904"/>
                </a:lnTo>
                <a:lnTo>
                  <a:pt x="4164106" y="2474737"/>
                </a:lnTo>
                <a:cubicBezTo>
                  <a:pt x="4164106" y="2380296"/>
                  <a:pt x="4159318" y="2310622"/>
                  <a:pt x="4149742" y="2265713"/>
                </a:cubicBezTo>
                <a:cubicBezTo>
                  <a:pt x="4140165" y="2220804"/>
                  <a:pt x="4122334" y="2179858"/>
                  <a:pt x="4096248" y="2142874"/>
                </a:cubicBezTo>
                <a:cubicBezTo>
                  <a:pt x="4070160" y="2105890"/>
                  <a:pt x="4031361" y="2075510"/>
                  <a:pt x="3979847" y="2051735"/>
                </a:cubicBezTo>
                <a:cubicBezTo>
                  <a:pt x="3928334" y="2027960"/>
                  <a:pt x="3870547" y="2016072"/>
                  <a:pt x="3806486" y="2016072"/>
                </a:cubicBezTo>
                <a:cubicBezTo>
                  <a:pt x="3681665" y="2016072"/>
                  <a:pt x="3574347" y="2068576"/>
                  <a:pt x="3484529" y="2173584"/>
                </a:cubicBezTo>
                <a:lnTo>
                  <a:pt x="3484529" y="1639630"/>
                </a:lnTo>
                <a:close/>
                <a:moveTo>
                  <a:pt x="2370345" y="1614864"/>
                </a:moveTo>
                <a:cubicBezTo>
                  <a:pt x="2166935" y="1614864"/>
                  <a:pt x="2002819" y="1681732"/>
                  <a:pt x="1877999" y="1815468"/>
                </a:cubicBezTo>
                <a:cubicBezTo>
                  <a:pt x="1753179" y="1949204"/>
                  <a:pt x="1690768" y="2136930"/>
                  <a:pt x="1690768" y="2378645"/>
                </a:cubicBezTo>
                <a:cubicBezTo>
                  <a:pt x="1690768" y="2607152"/>
                  <a:pt x="1752848" y="2787283"/>
                  <a:pt x="1877008" y="2919038"/>
                </a:cubicBezTo>
                <a:cubicBezTo>
                  <a:pt x="2001168" y="3050793"/>
                  <a:pt x="2159670" y="3116670"/>
                  <a:pt x="2352514" y="3116670"/>
                </a:cubicBezTo>
                <a:cubicBezTo>
                  <a:pt x="2508374" y="3116670"/>
                  <a:pt x="2636992" y="3078200"/>
                  <a:pt x="2738367" y="3001261"/>
                </a:cubicBezTo>
                <a:cubicBezTo>
                  <a:pt x="2839742" y="2924321"/>
                  <a:pt x="2912224" y="2806601"/>
                  <a:pt x="2955812" y="2648099"/>
                </a:cubicBezTo>
                <a:lnTo>
                  <a:pt x="2671499" y="2557951"/>
                </a:lnTo>
                <a:cubicBezTo>
                  <a:pt x="2647063" y="2664279"/>
                  <a:pt x="2606778" y="2742209"/>
                  <a:pt x="2550641" y="2791741"/>
                </a:cubicBezTo>
                <a:cubicBezTo>
                  <a:pt x="2494505" y="2841273"/>
                  <a:pt x="2427472" y="2866039"/>
                  <a:pt x="2349542" y="2866039"/>
                </a:cubicBezTo>
                <a:cubicBezTo>
                  <a:pt x="2243874" y="2866039"/>
                  <a:pt x="2158019" y="2827074"/>
                  <a:pt x="2091976" y="2749144"/>
                </a:cubicBezTo>
                <a:cubicBezTo>
                  <a:pt x="2025934" y="2671214"/>
                  <a:pt x="1992913" y="2540450"/>
                  <a:pt x="1992913" y="2356851"/>
                </a:cubicBezTo>
                <a:cubicBezTo>
                  <a:pt x="1992913" y="2183820"/>
                  <a:pt x="2026429" y="2058670"/>
                  <a:pt x="2093463" y="1981400"/>
                </a:cubicBezTo>
                <a:cubicBezTo>
                  <a:pt x="2160496" y="1904130"/>
                  <a:pt x="2247837" y="1865495"/>
                  <a:pt x="2355486" y="1865495"/>
                </a:cubicBezTo>
                <a:cubicBezTo>
                  <a:pt x="2433416" y="1865495"/>
                  <a:pt x="2499624" y="1887290"/>
                  <a:pt x="2554109" y="1930878"/>
                </a:cubicBezTo>
                <a:cubicBezTo>
                  <a:pt x="2608594" y="1974465"/>
                  <a:pt x="2644422" y="2033904"/>
                  <a:pt x="2661593" y="2109192"/>
                </a:cubicBezTo>
                <a:lnTo>
                  <a:pt x="2951850" y="2039847"/>
                </a:lnTo>
                <a:cubicBezTo>
                  <a:pt x="2918828" y="1923613"/>
                  <a:pt x="2869297" y="1834456"/>
                  <a:pt x="2803254" y="1772376"/>
                </a:cubicBezTo>
                <a:cubicBezTo>
                  <a:pt x="2692303" y="1667368"/>
                  <a:pt x="2548000" y="1614864"/>
                  <a:pt x="2370345" y="1614864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6000" b="1" dirty="0">
              <a:solidFill>
                <a:schemeClr val="bg1"/>
              </a:solidFill>
              <a:latin typeface="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E7734-FCF4-9C34-6332-4C1F52A5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848061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Chemical Engineers apply chemistry to engineering to solve problems related to food, drugs, and fuel.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Ensure products are made safely and in a environmentally safe manner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 methods of production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Often works with large machinery or production facilities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04D766-6C3B-1E4C-17AA-0E070FEA5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do Chemical Engineers Do?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94B653-99E4-267B-C01C-349A48C29A1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624" r="13659"/>
          <a:stretch/>
        </p:blipFill>
        <p:spPr>
          <a:xfrm>
            <a:off x="7636833" y="2005566"/>
            <a:ext cx="4330506" cy="388620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03A6059-9FB5-C868-8432-004580B9A05F}"/>
              </a:ext>
            </a:extLst>
          </p:cNvPr>
          <p:cNvSpPr txBox="1">
            <a:spLocks/>
          </p:cNvSpPr>
          <p:nvPr/>
        </p:nvSpPr>
        <p:spPr>
          <a:xfrm>
            <a:off x="830180" y="8441170"/>
            <a:ext cx="68480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Biochemical Engineer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Combines biology, chemistry, and engineering to develop medical products such as vaccines and environmentally friendly products.</a:t>
            </a: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Petroleum Engineer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Specializes in the production and refining of oil and natural gas</a:t>
            </a: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Food Engineer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Deals with food related issues, such as food safety and food preservation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76534EF-090C-0F62-9487-F117F4569554}"/>
              </a:ext>
            </a:extLst>
          </p:cNvPr>
          <p:cNvSpPr txBox="1">
            <a:spLocks/>
          </p:cNvSpPr>
          <p:nvPr/>
        </p:nvSpPr>
        <p:spPr>
          <a:xfrm>
            <a:off x="830180" y="698067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Chemical Engineering Fields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966812D-24AC-1D7F-43AB-4DA4C4B0C29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3187"/>
          <a:stretch/>
        </p:blipFill>
        <p:spPr>
          <a:xfrm>
            <a:off x="7010399" y="8467719"/>
            <a:ext cx="5069305" cy="328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4006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180AF-3629-0D17-4469-D3DBF6505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52A0C42-D720-5EF1-9B67-868BF91A5C8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227"/>
          <a:stretch/>
        </p:blipFill>
        <p:spPr>
          <a:xfrm>
            <a:off x="0" y="0"/>
            <a:ext cx="12192000" cy="686714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2F0F852-0907-E4E6-3C12-9BD7531C1BEC}"/>
              </a:ext>
            </a:extLst>
          </p:cNvPr>
          <p:cNvSpPr/>
          <p:nvPr/>
        </p:nvSpPr>
        <p:spPr>
          <a:xfrm>
            <a:off x="0" y="18455"/>
            <a:ext cx="12192000" cy="6858001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2DA89-FD4B-189E-6265-7B6D3283B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-4512824"/>
            <a:ext cx="6848061" cy="4351338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Chemical Engineers apply chemistry to engineering to solve problems related to food, drugs, and fuel. 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Ensure products are made safely and in a environmentally safe manner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Test methods of production</a:t>
            </a:r>
          </a:p>
          <a:p>
            <a:pPr lvl="1">
              <a:buFont typeface="Wingdings" pitchFamily="2" charset="2"/>
              <a:buChar char="§"/>
            </a:pPr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Often works with large machinery or production facilities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1EB9978-209E-866E-F2E4-DFBEFCB50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97332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What do Chemical Engineers Do?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BA5121B-95A5-3A64-EB6F-00D3D229CAF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624" r="13659"/>
          <a:stretch/>
        </p:blipFill>
        <p:spPr>
          <a:xfrm>
            <a:off x="7636833" y="-4332883"/>
            <a:ext cx="4330506" cy="3886200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06A0669-0110-FF2A-1CA9-E85F29568555}"/>
              </a:ext>
            </a:extLst>
          </p:cNvPr>
          <p:cNvSpPr txBox="1">
            <a:spLocks/>
          </p:cNvSpPr>
          <p:nvPr/>
        </p:nvSpPr>
        <p:spPr>
          <a:xfrm>
            <a:off x="830180" y="1703487"/>
            <a:ext cx="68480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Biochemical Engineer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Combines biology, chemistry, and engineering to develop medical products such as vaccines and environmentally friendly products.</a:t>
            </a: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Petroleum Engineer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Specializes in the production and refining of oil and natural gas</a:t>
            </a: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Food Engineer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Deals with food related issues, such as food safety and food preservation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E74DE20-B21A-6392-C57D-7AA447BC69F0}"/>
              </a:ext>
            </a:extLst>
          </p:cNvPr>
          <p:cNvSpPr txBox="1">
            <a:spLocks/>
          </p:cNvSpPr>
          <p:nvPr/>
        </p:nvSpPr>
        <p:spPr>
          <a:xfrm>
            <a:off x="830180" y="2429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Chemical Engineering Fields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5B31C35-F489-3845-3F00-35FDBB148D3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3187"/>
          <a:stretch/>
        </p:blipFill>
        <p:spPr>
          <a:xfrm>
            <a:off x="7010399" y="1730036"/>
            <a:ext cx="5069305" cy="3284621"/>
          </a:xfrm>
          <a:prstGeom prst="rect">
            <a:avLst/>
          </a:prstGeom>
        </p:spPr>
      </p:pic>
      <p:sp>
        <p:nvSpPr>
          <p:cNvPr id="14" name="Round Same Side Corner Rectangle 13">
            <a:extLst>
              <a:ext uri="{FF2B5EF4-FFF2-40B4-BE49-F238E27FC236}">
                <a16:creationId xmlns:a16="http://schemas.microsoft.com/office/drawing/2014/main" id="{D6592347-5D6E-C0F5-22D8-540DD0CFEDB5}"/>
              </a:ext>
            </a:extLst>
          </p:cNvPr>
          <p:cNvSpPr/>
          <p:nvPr/>
        </p:nvSpPr>
        <p:spPr>
          <a:xfrm rot="16200000">
            <a:off x="15814874" y="-399734"/>
            <a:ext cx="6858000" cy="767575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284B1217-D126-FB42-DE65-C186B353CFF8}"/>
              </a:ext>
            </a:extLst>
          </p:cNvPr>
          <p:cNvSpPr txBox="1">
            <a:spLocks/>
          </p:cNvSpPr>
          <p:nvPr/>
        </p:nvSpPr>
        <p:spPr>
          <a:xfrm>
            <a:off x="15863196" y="578144"/>
            <a:ext cx="68938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Project: Creating a Lava Lamp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5616528-FD30-9CCA-A86D-AEBD5297A457}"/>
              </a:ext>
            </a:extLst>
          </p:cNvPr>
          <p:cNvSpPr/>
          <p:nvPr/>
        </p:nvSpPr>
        <p:spPr>
          <a:xfrm>
            <a:off x="12340683" y="778579"/>
            <a:ext cx="3033131" cy="51027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8AF2429-6E36-1F28-A393-7FB4519B65D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5837" r="3939"/>
          <a:stretch/>
        </p:blipFill>
        <p:spPr>
          <a:xfrm>
            <a:off x="12192000" y="877616"/>
            <a:ext cx="3065313" cy="510276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0713519-FD64-76B9-9CDB-858EACCB15C4}"/>
              </a:ext>
            </a:extLst>
          </p:cNvPr>
          <p:cNvSpPr txBox="1">
            <a:spLocks/>
          </p:cNvSpPr>
          <p:nvPr/>
        </p:nvSpPr>
        <p:spPr>
          <a:xfrm>
            <a:off x="15543908" y="1937662"/>
            <a:ext cx="70921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 will be creating a Lava Lamp according to the instructions sheet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Materials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Empty Container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Vegetable Oil and Water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Alka-Seltzer Tablet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Food Coloring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Instructions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Fill the roughly 75% of the container with Vegetable Oil and 25% with water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Drop in a Alka-Seltzer Tablet</a:t>
            </a:r>
          </a:p>
          <a:p>
            <a:pPr lvl="1"/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3000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54F16-94D7-8C88-D9ED-7B423B953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AC0D4B71-9848-03BC-E337-6B9A1F1A4E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" r="1224"/>
          <a:stretch/>
        </p:blipFill>
        <p:spPr>
          <a:xfrm>
            <a:off x="0" y="0"/>
            <a:ext cx="12192000" cy="68671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F96A508-93F3-0FD1-6C2D-D1CCCA6EDEEA}"/>
              </a:ext>
            </a:extLst>
          </p:cNvPr>
          <p:cNvSpPr/>
          <p:nvPr/>
        </p:nvSpPr>
        <p:spPr>
          <a:xfrm>
            <a:off x="-30243" y="-9146"/>
            <a:ext cx="12222243" cy="6858001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 Same Side Corner Rectangle 17">
            <a:extLst>
              <a:ext uri="{FF2B5EF4-FFF2-40B4-BE49-F238E27FC236}">
                <a16:creationId xmlns:a16="http://schemas.microsoft.com/office/drawing/2014/main" id="{09C1D636-1C94-6BBB-603D-402ACF8E5F86}"/>
              </a:ext>
            </a:extLst>
          </p:cNvPr>
          <p:cNvSpPr/>
          <p:nvPr/>
        </p:nvSpPr>
        <p:spPr>
          <a:xfrm rot="16200000">
            <a:off x="4925122" y="-408878"/>
            <a:ext cx="6858000" cy="767575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4AD4138-0BC1-5956-0876-C20A3D1016C9}"/>
              </a:ext>
            </a:extLst>
          </p:cNvPr>
          <p:cNvSpPr txBox="1">
            <a:spLocks/>
          </p:cNvSpPr>
          <p:nvPr/>
        </p:nvSpPr>
        <p:spPr>
          <a:xfrm>
            <a:off x="4973444" y="1937662"/>
            <a:ext cx="70921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 will be creating a Lava Lamp according to the instructions sheet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Materials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Empty Container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Vegetable Oil and Water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Alka-Seltzer Tablet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Food Coloring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Instructions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Fill the roughly 75% of the container with Vegetable Oil and 25% with water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Drop in a Alka-Seltzer Tablet</a:t>
            </a:r>
          </a:p>
          <a:p>
            <a:pPr lvl="1"/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A9E6F5F-39D5-9D56-10F6-872877507A92}"/>
              </a:ext>
            </a:extLst>
          </p:cNvPr>
          <p:cNvSpPr txBox="1">
            <a:spLocks/>
          </p:cNvSpPr>
          <p:nvPr/>
        </p:nvSpPr>
        <p:spPr>
          <a:xfrm>
            <a:off x="4973444" y="569000"/>
            <a:ext cx="68938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Project: Creating a Lava Lamp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A8D8D2-5E77-988C-8170-925F8DF0FC7A}"/>
              </a:ext>
            </a:extLst>
          </p:cNvPr>
          <p:cNvSpPr/>
          <p:nvPr/>
        </p:nvSpPr>
        <p:spPr>
          <a:xfrm>
            <a:off x="747132" y="769434"/>
            <a:ext cx="3033131" cy="51027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AF4868D-9622-2912-BCBB-EE05BBA6383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837" r="3939"/>
          <a:stretch/>
        </p:blipFill>
        <p:spPr>
          <a:xfrm>
            <a:off x="598449" y="868471"/>
            <a:ext cx="3065313" cy="5102768"/>
          </a:xfrm>
          <a:prstGeom prst="rect">
            <a:avLst/>
          </a:prstGeom>
        </p:spPr>
      </p:pic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9932E617-E3B1-4A54-15A4-6E04C402DDF9}"/>
              </a:ext>
            </a:extLst>
          </p:cNvPr>
          <p:cNvSpPr txBox="1">
            <a:spLocks/>
          </p:cNvSpPr>
          <p:nvPr/>
        </p:nvSpPr>
        <p:spPr>
          <a:xfrm>
            <a:off x="-11736967" y="1703487"/>
            <a:ext cx="684806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Biochemical Engineer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Combines biology, chemistry, and engineering to develop medical products such as vaccines and environmentally friendly products.</a:t>
            </a: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Petroleum Engineer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Specializes in the production and refining of oil and natural gas</a:t>
            </a:r>
          </a:p>
          <a:p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Food Engineer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Deals with food related issues, such as food safety and food preservation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E87FA5F8-DD76-3946-B30A-BC3509A00EF6}"/>
              </a:ext>
            </a:extLst>
          </p:cNvPr>
          <p:cNvSpPr txBox="1">
            <a:spLocks/>
          </p:cNvSpPr>
          <p:nvPr/>
        </p:nvSpPr>
        <p:spPr>
          <a:xfrm>
            <a:off x="-11736967" y="24298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Chemical Engineering Fields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892CCA15-F0D2-A317-FFAE-06EBB3A8B05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3187"/>
          <a:stretch/>
        </p:blipFill>
        <p:spPr>
          <a:xfrm>
            <a:off x="-5556748" y="1730036"/>
            <a:ext cx="5069305" cy="3284621"/>
          </a:xfrm>
          <a:prstGeom prst="rect">
            <a:avLst/>
          </a:prstGeom>
        </p:spPr>
      </p:pic>
      <p:sp>
        <p:nvSpPr>
          <p:cNvPr id="30" name="Round Same Side Corner Rectangle 29">
            <a:extLst>
              <a:ext uri="{FF2B5EF4-FFF2-40B4-BE49-F238E27FC236}">
                <a16:creationId xmlns:a16="http://schemas.microsoft.com/office/drawing/2014/main" id="{58E97067-B299-23E3-4712-587FF546D70C}"/>
              </a:ext>
            </a:extLst>
          </p:cNvPr>
          <p:cNvSpPr/>
          <p:nvPr/>
        </p:nvSpPr>
        <p:spPr>
          <a:xfrm rot="16200000">
            <a:off x="12600878" y="-284065"/>
            <a:ext cx="6858000" cy="7675756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1CE865F4-FF03-ED7B-19DE-814E4607285B}"/>
              </a:ext>
            </a:extLst>
          </p:cNvPr>
          <p:cNvSpPr txBox="1">
            <a:spLocks/>
          </p:cNvSpPr>
          <p:nvPr/>
        </p:nvSpPr>
        <p:spPr>
          <a:xfrm>
            <a:off x="12432390" y="1845713"/>
            <a:ext cx="7092175" cy="3805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Density is how ‘light’ or ‘heavy’ an object is, relative to it’s size</a:t>
            </a:r>
          </a:p>
          <a:p>
            <a:pPr lvl="2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example, a bowling ball and a ballon might be roughly the same size, but the bowling ball weights a lot more than the ballon</a:t>
            </a:r>
          </a:p>
          <a:p>
            <a:pPr lvl="2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is because the bowling ball is more dense than the ballon.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Scientists calculate the density of an object by taking the mass of an object and dividing it by the volume.</a:t>
            </a:r>
          </a:p>
          <a:p>
            <a:pPr marL="457200" lvl="1" indent="0"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2" name="Title 1">
            <a:extLst>
              <a:ext uri="{FF2B5EF4-FFF2-40B4-BE49-F238E27FC236}">
                <a16:creationId xmlns:a16="http://schemas.microsoft.com/office/drawing/2014/main" id="{D21C105A-CAB2-8E6C-EC73-E373A3A46A1A}"/>
              </a:ext>
            </a:extLst>
          </p:cNvPr>
          <p:cNvSpPr txBox="1">
            <a:spLocks/>
          </p:cNvSpPr>
          <p:nvPr/>
        </p:nvSpPr>
        <p:spPr>
          <a:xfrm>
            <a:off x="12432390" y="688921"/>
            <a:ext cx="68938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Key Lesson: Density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78509B7-5FA1-72AB-FC47-2B8A088965A2}"/>
                  </a:ext>
                </a:extLst>
              </p:cNvPr>
              <p:cNvSpPr txBox="1"/>
              <p:nvPr/>
            </p:nvSpPr>
            <p:spPr>
              <a:xfrm>
                <a:off x="14183505" y="5611182"/>
                <a:ext cx="3391667" cy="1117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𝑀𝑎𝑠𝑠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𝑉𝑜𝑙𝑢𝑚𝑒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𝑚𝐿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78509B7-5FA1-72AB-FC47-2B8A088965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83505" y="5611182"/>
                <a:ext cx="3391667" cy="1117678"/>
              </a:xfrm>
              <a:prstGeom prst="rect">
                <a:avLst/>
              </a:prstGeom>
              <a:blipFill>
                <a:blip r:embed="rId6"/>
                <a:stretch>
                  <a:fillRect l="-1119" t="-2247" r="-2985" b="-12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C3FE64CF-D182-AE1C-F649-DC3EC131E114}"/>
              </a:ext>
            </a:extLst>
          </p:cNvPr>
          <p:cNvSpPr/>
          <p:nvPr/>
        </p:nvSpPr>
        <p:spPr>
          <a:xfrm>
            <a:off x="14183504" y="5532321"/>
            <a:ext cx="3550650" cy="1275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9ADAE55-F1F9-8095-EDBE-EEA425A1FFC4}"/>
              </a:ext>
            </a:extLst>
          </p:cNvPr>
          <p:cNvSpPr/>
          <p:nvPr/>
        </p:nvSpPr>
        <p:spPr>
          <a:xfrm>
            <a:off x="863582" y="6982813"/>
            <a:ext cx="2803523" cy="54812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1868D665-4C8F-5077-D783-65D22423BB6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132" y="7092663"/>
            <a:ext cx="2803522" cy="548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129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655427-BA90-8597-52CC-E917AC181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15CC846A-6A3E-81BF-FF0B-888B27E8EC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" r="1224"/>
          <a:stretch/>
        </p:blipFill>
        <p:spPr>
          <a:xfrm>
            <a:off x="0" y="0"/>
            <a:ext cx="12192000" cy="68671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F0371CEB-987A-265E-2B28-D39D40A790A5}"/>
              </a:ext>
            </a:extLst>
          </p:cNvPr>
          <p:cNvSpPr/>
          <p:nvPr/>
        </p:nvSpPr>
        <p:spPr>
          <a:xfrm>
            <a:off x="-1" y="-9145"/>
            <a:ext cx="12192000" cy="6858001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 Same Side Corner Rectangle 17">
            <a:extLst>
              <a:ext uri="{FF2B5EF4-FFF2-40B4-BE49-F238E27FC236}">
                <a16:creationId xmlns:a16="http://schemas.microsoft.com/office/drawing/2014/main" id="{AEFEAB8F-2231-B8B3-116D-433759E44202}"/>
              </a:ext>
            </a:extLst>
          </p:cNvPr>
          <p:cNvSpPr/>
          <p:nvPr/>
        </p:nvSpPr>
        <p:spPr>
          <a:xfrm rot="16200000">
            <a:off x="4925122" y="-408878"/>
            <a:ext cx="6858000" cy="767575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546F075-ED60-E8C1-B994-F232D50C5421}"/>
              </a:ext>
            </a:extLst>
          </p:cNvPr>
          <p:cNvSpPr txBox="1">
            <a:spLocks/>
          </p:cNvSpPr>
          <p:nvPr/>
        </p:nvSpPr>
        <p:spPr>
          <a:xfrm>
            <a:off x="5125844" y="2090062"/>
            <a:ext cx="709217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 will be creating a Lava Lamp according to the instructions sheet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Materials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Empty Container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Vegetable Oil and Water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Alka-Seltzer Tablet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Food Coloring</a:t>
            </a:r>
          </a:p>
          <a:p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Instructions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Fill the roughly 75% of the container with Vegetable Oil and 25% with water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Drop in a Alka-Seltzer Tablet</a:t>
            </a:r>
          </a:p>
          <a:p>
            <a:pPr lvl="1"/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A74B01D-C9F5-2D98-8653-F16BB2CE77F4}"/>
              </a:ext>
            </a:extLst>
          </p:cNvPr>
          <p:cNvSpPr txBox="1">
            <a:spLocks/>
          </p:cNvSpPr>
          <p:nvPr/>
        </p:nvSpPr>
        <p:spPr>
          <a:xfrm>
            <a:off x="5125844" y="721400"/>
            <a:ext cx="68938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Project: Creating a Lava Lamp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9EFEF73-F553-FF4D-AD53-1B2600BC3855}"/>
              </a:ext>
            </a:extLst>
          </p:cNvPr>
          <p:cNvSpPr/>
          <p:nvPr/>
        </p:nvSpPr>
        <p:spPr>
          <a:xfrm>
            <a:off x="790463" y="769434"/>
            <a:ext cx="2803523" cy="54812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Same Side Corner Rectangle 5">
            <a:extLst>
              <a:ext uri="{FF2B5EF4-FFF2-40B4-BE49-F238E27FC236}">
                <a16:creationId xmlns:a16="http://schemas.microsoft.com/office/drawing/2014/main" id="{F90414C9-1B6D-818F-750F-18E702FC96E4}"/>
              </a:ext>
            </a:extLst>
          </p:cNvPr>
          <p:cNvSpPr/>
          <p:nvPr/>
        </p:nvSpPr>
        <p:spPr>
          <a:xfrm rot="16200000">
            <a:off x="5141932" y="-403986"/>
            <a:ext cx="6858000" cy="7675756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54405-19A2-D2E9-4F5F-23161171C355}"/>
              </a:ext>
            </a:extLst>
          </p:cNvPr>
          <p:cNvSpPr txBox="1">
            <a:spLocks/>
          </p:cNvSpPr>
          <p:nvPr/>
        </p:nvSpPr>
        <p:spPr>
          <a:xfrm>
            <a:off x="4973444" y="1725792"/>
            <a:ext cx="7092175" cy="3805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Density is how ‘light’ or ‘heavy’ an object is, relative to it’s size</a:t>
            </a:r>
          </a:p>
          <a:p>
            <a:pPr lvl="2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example, a bowling ball and a ballon might be roughly the same size, but the bowling ball weights a lot more than the ballon</a:t>
            </a:r>
          </a:p>
          <a:p>
            <a:pPr lvl="2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is because the bowling ball is more dense than the ballon.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Scientists calculate the density of an object by taking the mass of an object and dividing it by the volume.</a:t>
            </a:r>
          </a:p>
          <a:p>
            <a:pPr marL="457200" lvl="1" indent="0"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3F040B0-02AF-589C-A2C9-B5F2BE6362D2}"/>
              </a:ext>
            </a:extLst>
          </p:cNvPr>
          <p:cNvSpPr txBox="1">
            <a:spLocks/>
          </p:cNvSpPr>
          <p:nvPr/>
        </p:nvSpPr>
        <p:spPr>
          <a:xfrm>
            <a:off x="4973444" y="569000"/>
            <a:ext cx="68938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Key Lesson: Density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1F3416-76B9-3E2B-AEC2-C7278A46D4AE}"/>
                  </a:ext>
                </a:extLst>
              </p:cNvPr>
              <p:cNvSpPr txBox="1"/>
              <p:nvPr/>
            </p:nvSpPr>
            <p:spPr>
              <a:xfrm>
                <a:off x="6724559" y="5491261"/>
                <a:ext cx="3391667" cy="1117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𝑀𝑎𝑠𝑠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𝑉𝑜𝑙𝑢𝑚𝑒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𝑚𝐿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A1F3416-76B9-3E2B-AEC2-C7278A46D4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559" y="5491261"/>
                <a:ext cx="3391667" cy="1117678"/>
              </a:xfrm>
              <a:prstGeom prst="rect">
                <a:avLst/>
              </a:prstGeom>
              <a:blipFill>
                <a:blip r:embed="rId4"/>
                <a:stretch>
                  <a:fillRect l="-1119" t="-3371" r="-2985" b="-12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55567E98-66B0-C6B9-585B-37B437146523}"/>
              </a:ext>
            </a:extLst>
          </p:cNvPr>
          <p:cNvSpPr/>
          <p:nvPr/>
        </p:nvSpPr>
        <p:spPr>
          <a:xfrm>
            <a:off x="6724558" y="5412400"/>
            <a:ext cx="3550650" cy="1275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8756246-24FE-821F-E494-83F91BC387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013" y="879284"/>
            <a:ext cx="2803522" cy="548124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310852F-2C55-203C-E74E-422A6A73083C}"/>
              </a:ext>
            </a:extLst>
          </p:cNvPr>
          <p:cNvSpPr/>
          <p:nvPr/>
        </p:nvSpPr>
        <p:spPr>
          <a:xfrm>
            <a:off x="822696" y="-6040329"/>
            <a:ext cx="3033131" cy="51027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E1EC659-1EAB-5B7C-8AC7-CC26E853BC8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5837" r="3939"/>
          <a:stretch/>
        </p:blipFill>
        <p:spPr>
          <a:xfrm>
            <a:off x="674013" y="-5941292"/>
            <a:ext cx="3065313" cy="5102768"/>
          </a:xfrm>
          <a:prstGeom prst="rect">
            <a:avLst/>
          </a:prstGeom>
        </p:spPr>
      </p:pic>
      <p:sp>
        <p:nvSpPr>
          <p:cNvPr id="23" name="Round Same Side Corner Rectangle 22">
            <a:extLst>
              <a:ext uri="{FF2B5EF4-FFF2-40B4-BE49-F238E27FC236}">
                <a16:creationId xmlns:a16="http://schemas.microsoft.com/office/drawing/2014/main" id="{115A69D4-CB11-2EE3-8CE0-8594E9A46E72}"/>
              </a:ext>
            </a:extLst>
          </p:cNvPr>
          <p:cNvSpPr/>
          <p:nvPr/>
        </p:nvSpPr>
        <p:spPr>
          <a:xfrm rot="16200000">
            <a:off x="12589426" y="-361986"/>
            <a:ext cx="6858000" cy="7675756"/>
          </a:xfrm>
          <a:prstGeom prst="round2Same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11526898-0864-913E-4943-05CDA74469D0}"/>
              </a:ext>
            </a:extLst>
          </p:cNvPr>
          <p:cNvSpPr txBox="1">
            <a:spLocks/>
          </p:cNvSpPr>
          <p:nvPr/>
        </p:nvSpPr>
        <p:spPr>
          <a:xfrm>
            <a:off x="12180548" y="1772684"/>
            <a:ext cx="7092175" cy="3805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Oil and water are made up of different molecules</a:t>
            </a:r>
          </a:p>
          <a:p>
            <a:pPr lvl="2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 a result, they do not mix</a:t>
            </a:r>
          </a:p>
          <a:p>
            <a:pPr lvl="2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Oil is also less dense and lighter than water, so it rises to the top of the jar.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Food coloring is usually water based</a:t>
            </a:r>
          </a:p>
          <a:p>
            <a:pPr lvl="2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Therefore, Food Coloring mixes with water, but not oil.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Lastly, air is lighter than both oil and water</a:t>
            </a:r>
          </a:p>
          <a:p>
            <a:pPr marL="914400" lvl="2" indent="0"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1D2E842F-5910-34CE-88F6-0666F0AE87F7}"/>
              </a:ext>
            </a:extLst>
          </p:cNvPr>
          <p:cNvSpPr txBox="1">
            <a:spLocks/>
          </p:cNvSpPr>
          <p:nvPr/>
        </p:nvSpPr>
        <p:spPr>
          <a:xfrm>
            <a:off x="12180548" y="615892"/>
            <a:ext cx="68938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Key Lesson: Mixing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032DE92-BF67-2A8B-196E-5E93F459BA80}"/>
              </a:ext>
            </a:extLst>
          </p:cNvPr>
          <p:cNvSpPr/>
          <p:nvPr/>
        </p:nvSpPr>
        <p:spPr>
          <a:xfrm>
            <a:off x="1052304" y="7962160"/>
            <a:ext cx="2803523" cy="38989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6B934499-89AB-81C6-8726-41E8F591D6F9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8832"/>
          <a:stretch/>
        </p:blipFill>
        <p:spPr>
          <a:xfrm>
            <a:off x="674013" y="8197804"/>
            <a:ext cx="3056657" cy="38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900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947082-6244-3465-A5B2-060D37548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5B8BF63-04B4-79A6-A70B-BF7C2EC71F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" r="55099"/>
          <a:stretch/>
        </p:blipFill>
        <p:spPr>
          <a:xfrm>
            <a:off x="0" y="0"/>
            <a:ext cx="5542156" cy="68671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1562EADB-F236-2EBB-5C7C-A43DA011033E}"/>
              </a:ext>
            </a:extLst>
          </p:cNvPr>
          <p:cNvSpPr/>
          <p:nvPr/>
        </p:nvSpPr>
        <p:spPr>
          <a:xfrm>
            <a:off x="-1" y="-9145"/>
            <a:ext cx="5542155" cy="6858001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 Same Side Corner Rectangle 17">
            <a:extLst>
              <a:ext uri="{FF2B5EF4-FFF2-40B4-BE49-F238E27FC236}">
                <a16:creationId xmlns:a16="http://schemas.microsoft.com/office/drawing/2014/main" id="{4DD94D9C-531B-8FE7-2CF2-0D7F13D9E3D3}"/>
              </a:ext>
            </a:extLst>
          </p:cNvPr>
          <p:cNvSpPr/>
          <p:nvPr/>
        </p:nvSpPr>
        <p:spPr>
          <a:xfrm rot="16200000">
            <a:off x="4925122" y="-408878"/>
            <a:ext cx="6858000" cy="767575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EF2ADC-F1CC-8574-DBC0-ADBD185ED425}"/>
              </a:ext>
            </a:extLst>
          </p:cNvPr>
          <p:cNvSpPr/>
          <p:nvPr/>
        </p:nvSpPr>
        <p:spPr>
          <a:xfrm>
            <a:off x="1099794" y="1456424"/>
            <a:ext cx="2803523" cy="38989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Same Side Corner Rectangle 5">
            <a:extLst>
              <a:ext uri="{FF2B5EF4-FFF2-40B4-BE49-F238E27FC236}">
                <a16:creationId xmlns:a16="http://schemas.microsoft.com/office/drawing/2014/main" id="{F750563E-2788-FC18-26B1-D29FC5C8579F}"/>
              </a:ext>
            </a:extLst>
          </p:cNvPr>
          <p:cNvSpPr/>
          <p:nvPr/>
        </p:nvSpPr>
        <p:spPr>
          <a:xfrm rot="16200000">
            <a:off x="5141932" y="-403986"/>
            <a:ext cx="6858000" cy="7675756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417D0CF8-C376-B266-BC82-EB1153F89F0C}"/>
              </a:ext>
            </a:extLst>
          </p:cNvPr>
          <p:cNvSpPr txBox="1">
            <a:spLocks/>
          </p:cNvSpPr>
          <p:nvPr/>
        </p:nvSpPr>
        <p:spPr>
          <a:xfrm>
            <a:off x="4973444" y="1725792"/>
            <a:ext cx="7092175" cy="3805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Density is how ‘light’ or ‘heavy’ an object is, relative to it’s size</a:t>
            </a:r>
          </a:p>
          <a:p>
            <a:pPr lvl="2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 example, a bowling ball and a ballon might be roughly the same size, but the bowling ball weights a lot more than the ballon</a:t>
            </a:r>
          </a:p>
          <a:p>
            <a:pPr lvl="2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This is because the bowling ball is more dense than the ballon.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Scientists calculate the density of an object by taking the mass of an object and dividing it by the volume.</a:t>
            </a:r>
          </a:p>
          <a:p>
            <a:pPr marL="457200" lvl="1" indent="0"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1"/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40C08FA1-EA81-2858-6F4E-B8DB52CF7A5F}"/>
              </a:ext>
            </a:extLst>
          </p:cNvPr>
          <p:cNvSpPr txBox="1">
            <a:spLocks/>
          </p:cNvSpPr>
          <p:nvPr/>
        </p:nvSpPr>
        <p:spPr>
          <a:xfrm>
            <a:off x="4973444" y="569000"/>
            <a:ext cx="68938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Key Lesson: Density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36ACC83-EC26-EBE2-C784-5EB202AFE912}"/>
                  </a:ext>
                </a:extLst>
              </p:cNvPr>
              <p:cNvSpPr txBox="1"/>
              <p:nvPr/>
            </p:nvSpPr>
            <p:spPr>
              <a:xfrm>
                <a:off x="6724559" y="5491261"/>
                <a:ext cx="3391667" cy="111767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𝑀𝑎𝑠𝑠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𝑉𝑜𝑙𝑢𝑚𝑒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𝑚𝐿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36ACC83-EC26-EBE2-C784-5EB202AFE9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4559" y="5491261"/>
                <a:ext cx="3391667" cy="1117678"/>
              </a:xfrm>
              <a:prstGeom prst="rect">
                <a:avLst/>
              </a:prstGeom>
              <a:blipFill>
                <a:blip r:embed="rId4"/>
                <a:stretch>
                  <a:fillRect l="-1119" t="-3371" r="-2985" b="-12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>
            <a:extLst>
              <a:ext uri="{FF2B5EF4-FFF2-40B4-BE49-F238E27FC236}">
                <a16:creationId xmlns:a16="http://schemas.microsoft.com/office/drawing/2014/main" id="{15F9C472-6CF0-309F-9872-B66DD061904C}"/>
              </a:ext>
            </a:extLst>
          </p:cNvPr>
          <p:cNvSpPr/>
          <p:nvPr/>
        </p:nvSpPr>
        <p:spPr>
          <a:xfrm>
            <a:off x="6724558" y="5412400"/>
            <a:ext cx="3550650" cy="12754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ound Same Side Corner Rectangle 1">
            <a:extLst>
              <a:ext uri="{FF2B5EF4-FFF2-40B4-BE49-F238E27FC236}">
                <a16:creationId xmlns:a16="http://schemas.microsoft.com/office/drawing/2014/main" id="{B10723A3-6990-2156-6B18-CE9B80DBB66B}"/>
              </a:ext>
            </a:extLst>
          </p:cNvPr>
          <p:cNvSpPr/>
          <p:nvPr/>
        </p:nvSpPr>
        <p:spPr>
          <a:xfrm rot="16200000">
            <a:off x="5382322" y="-408878"/>
            <a:ext cx="6858000" cy="7675756"/>
          </a:xfrm>
          <a:prstGeom prst="round2Same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1F8A8-A61F-45DB-3041-470D559ED7F3}"/>
              </a:ext>
            </a:extLst>
          </p:cNvPr>
          <p:cNvSpPr txBox="1">
            <a:spLocks/>
          </p:cNvSpPr>
          <p:nvPr/>
        </p:nvSpPr>
        <p:spPr>
          <a:xfrm>
            <a:off x="4973444" y="1725792"/>
            <a:ext cx="7092175" cy="3805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Oil and water are made up of different molecules</a:t>
            </a:r>
          </a:p>
          <a:p>
            <a:pPr lvl="2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 a result, they do not mix</a:t>
            </a:r>
          </a:p>
          <a:p>
            <a:pPr lvl="2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Oil is also less dense and lighter than water, so it rises to the top of the jar.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Food coloring is usually water based</a:t>
            </a:r>
          </a:p>
          <a:p>
            <a:pPr lvl="2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Therefore, Food Coloring mixes with water, but not oil.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Lastly, air is lighter than both oil and water</a:t>
            </a:r>
          </a:p>
          <a:p>
            <a:pPr marL="914400" lvl="2" indent="0"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0A4DF7C-DDED-6030-2C3C-A5304B8A525F}"/>
              </a:ext>
            </a:extLst>
          </p:cNvPr>
          <p:cNvSpPr txBox="1">
            <a:spLocks/>
          </p:cNvSpPr>
          <p:nvPr/>
        </p:nvSpPr>
        <p:spPr>
          <a:xfrm>
            <a:off x="4973444" y="569000"/>
            <a:ext cx="68938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Key Lesson: Mixing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8E8544C-465D-0660-ABBF-D455FDBA9C0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8832"/>
          <a:stretch/>
        </p:blipFill>
        <p:spPr>
          <a:xfrm>
            <a:off x="629850" y="1632108"/>
            <a:ext cx="3056657" cy="3898900"/>
          </a:xfrm>
          <a:prstGeom prst="rect">
            <a:avLst/>
          </a:prstGeom>
        </p:spPr>
      </p:pic>
      <p:sp>
        <p:nvSpPr>
          <p:cNvPr id="13" name="Round Same Side Corner Rectangle 12">
            <a:extLst>
              <a:ext uri="{FF2B5EF4-FFF2-40B4-BE49-F238E27FC236}">
                <a16:creationId xmlns:a16="http://schemas.microsoft.com/office/drawing/2014/main" id="{3DFEBB99-29D2-1D06-3DCD-C9186248AFE2}"/>
              </a:ext>
            </a:extLst>
          </p:cNvPr>
          <p:cNvSpPr/>
          <p:nvPr/>
        </p:nvSpPr>
        <p:spPr>
          <a:xfrm rot="16200000">
            <a:off x="12194255" y="5097"/>
            <a:ext cx="6858000" cy="6978166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C3650DC-2AEB-BDDF-76DF-09793C541FB9}"/>
              </a:ext>
            </a:extLst>
          </p:cNvPr>
          <p:cNvSpPr txBox="1">
            <a:spLocks/>
          </p:cNvSpPr>
          <p:nvPr/>
        </p:nvSpPr>
        <p:spPr>
          <a:xfrm>
            <a:off x="11800851" y="1764189"/>
            <a:ext cx="7092175" cy="4917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chemical reaction occurs when a new molecule or a new type of material is formed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Dropping in a Alka-Seltzer Tablet causes a chemical reaction</a:t>
            </a:r>
          </a:p>
          <a:p>
            <a:pPr lvl="2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Scientists use formulas to model chemical reactions</a:t>
            </a:r>
          </a:p>
          <a:p>
            <a:pPr lvl="2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reaction that occurs with the Alka-Seltzer tablet is:</a:t>
            </a:r>
          </a:p>
          <a:p>
            <a:pPr lvl="2"/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914400" lvl="2" indent="0"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2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Because gas (Carbon Dioxide) is less dense than oil, it will rise to the top, bringing water along with it.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5EE6A4D-3471-EBCC-FB1F-6A3B16C44A02}"/>
              </a:ext>
            </a:extLst>
          </p:cNvPr>
          <p:cNvSpPr txBox="1">
            <a:spLocks/>
          </p:cNvSpPr>
          <p:nvPr/>
        </p:nvSpPr>
        <p:spPr>
          <a:xfrm>
            <a:off x="12065619" y="560135"/>
            <a:ext cx="70921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Key Lesson: Reactions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29D32FD-4A4E-48C3-AACF-A136B5DFFA60}"/>
              </a:ext>
            </a:extLst>
          </p:cNvPr>
          <p:cNvSpPr/>
          <p:nvPr/>
        </p:nvSpPr>
        <p:spPr>
          <a:xfrm>
            <a:off x="283649" y="7089964"/>
            <a:ext cx="3992206" cy="30060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541CAC0-4A85-7910-CB7D-D509F9089B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6509" y="7254740"/>
            <a:ext cx="3992207" cy="30060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6623665-20F3-A292-EEDE-2A4F233D79FD}"/>
                  </a:ext>
                </a:extLst>
              </p:cNvPr>
              <p:cNvSpPr txBox="1"/>
              <p:nvPr/>
            </p:nvSpPr>
            <p:spPr>
              <a:xfrm>
                <a:off x="13760173" y="4780334"/>
                <a:ext cx="4038285" cy="5539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𝐴𝑙𝑘𝑎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𝑆𝑒𝑙𝑡𝑧𝑒𝑟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𝑆𝑜𝑑𝑖𝑢𝑚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𝑁𝑖𝑡𝑟𝑎𝑡𝑒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𝑊𝑎𝑡𝑒𝑟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𝐶𝑎𝑟𝑏𝑜𝑛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𝐷𝑖𝑜𝑥𝑖𝑑𝑒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6623665-20F3-A292-EEDE-2A4F233D7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0173" y="4780334"/>
                <a:ext cx="4038285" cy="553998"/>
              </a:xfrm>
              <a:prstGeom prst="rect">
                <a:avLst/>
              </a:prstGeom>
              <a:blipFill>
                <a:blip r:embed="rId7"/>
                <a:stretch>
                  <a:fillRect l="-623" t="-2174" r="-312" b="-1521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13BBA7F8-096E-61AC-1E38-11DB74E695EE}"/>
              </a:ext>
            </a:extLst>
          </p:cNvPr>
          <p:cNvSpPr/>
          <p:nvPr/>
        </p:nvSpPr>
        <p:spPr>
          <a:xfrm>
            <a:off x="790463" y="-5916186"/>
            <a:ext cx="2803523" cy="54812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C860A40-FB2A-35DD-2329-42FA6CF1E34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4013" y="-5806336"/>
            <a:ext cx="2803522" cy="548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289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C7DFA3-6C02-7189-9B64-5F7580D88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27E9C134-E3F5-DAC1-9C58-85CAA8F83AC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" r="55099"/>
          <a:stretch/>
        </p:blipFill>
        <p:spPr>
          <a:xfrm>
            <a:off x="0" y="0"/>
            <a:ext cx="5542156" cy="686714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BF9E8C4-F4F1-3871-FB68-1E5805F285C9}"/>
              </a:ext>
            </a:extLst>
          </p:cNvPr>
          <p:cNvSpPr/>
          <p:nvPr/>
        </p:nvSpPr>
        <p:spPr>
          <a:xfrm>
            <a:off x="-1" y="-9145"/>
            <a:ext cx="5542155" cy="6858001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ound Same Side Corner Rectangle 17">
            <a:extLst>
              <a:ext uri="{FF2B5EF4-FFF2-40B4-BE49-F238E27FC236}">
                <a16:creationId xmlns:a16="http://schemas.microsoft.com/office/drawing/2014/main" id="{6073DA19-36AE-39A6-37F5-91886323A86D}"/>
              </a:ext>
            </a:extLst>
          </p:cNvPr>
          <p:cNvSpPr/>
          <p:nvPr/>
        </p:nvSpPr>
        <p:spPr>
          <a:xfrm rot="16200000">
            <a:off x="4925122" y="-408878"/>
            <a:ext cx="6858000" cy="767575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A6389E9-B8C3-8CC9-EE50-8012441E2D92}"/>
              </a:ext>
            </a:extLst>
          </p:cNvPr>
          <p:cNvSpPr/>
          <p:nvPr/>
        </p:nvSpPr>
        <p:spPr>
          <a:xfrm>
            <a:off x="283649" y="2163519"/>
            <a:ext cx="3992206" cy="30060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 Same Side Corner Rectangle 5">
            <a:extLst>
              <a:ext uri="{FF2B5EF4-FFF2-40B4-BE49-F238E27FC236}">
                <a16:creationId xmlns:a16="http://schemas.microsoft.com/office/drawing/2014/main" id="{072BE29F-67DC-A123-1E3B-35FC95131E53}"/>
              </a:ext>
            </a:extLst>
          </p:cNvPr>
          <p:cNvSpPr/>
          <p:nvPr/>
        </p:nvSpPr>
        <p:spPr>
          <a:xfrm rot="16200000">
            <a:off x="5033527" y="-295581"/>
            <a:ext cx="6858000" cy="7458946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582AE79-CD69-DC00-D703-D038AD2017F3}"/>
              </a:ext>
            </a:extLst>
          </p:cNvPr>
          <p:cNvSpPr txBox="1">
            <a:spLocks/>
          </p:cNvSpPr>
          <p:nvPr/>
        </p:nvSpPr>
        <p:spPr>
          <a:xfrm>
            <a:off x="4973444" y="1725792"/>
            <a:ext cx="7092175" cy="3805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Oil and water are made up of different molecules</a:t>
            </a:r>
          </a:p>
          <a:p>
            <a:pPr lvl="2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 a result, they do not mix</a:t>
            </a:r>
          </a:p>
          <a:p>
            <a:pPr lvl="2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Oil is also less dense and lighter than water, so it rises to the top of the jar.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Food coloring is usually water based</a:t>
            </a:r>
          </a:p>
          <a:p>
            <a:pPr lvl="2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Therefore, Food Coloring mixes with water, but not oil.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Lastly, air is lighter than both oil and water</a:t>
            </a:r>
          </a:p>
          <a:p>
            <a:pPr marL="914400" lvl="2" indent="0"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17A805B-3AEE-9DE5-E32B-D19DADF7D1B5}"/>
              </a:ext>
            </a:extLst>
          </p:cNvPr>
          <p:cNvSpPr txBox="1">
            <a:spLocks/>
          </p:cNvSpPr>
          <p:nvPr/>
        </p:nvSpPr>
        <p:spPr>
          <a:xfrm>
            <a:off x="4973444" y="569000"/>
            <a:ext cx="68938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Key Lesson: Mixing</a:t>
            </a:r>
          </a:p>
        </p:txBody>
      </p:sp>
      <p:sp>
        <p:nvSpPr>
          <p:cNvPr id="2" name="Round Same Side Corner Rectangle 1">
            <a:extLst>
              <a:ext uri="{FF2B5EF4-FFF2-40B4-BE49-F238E27FC236}">
                <a16:creationId xmlns:a16="http://schemas.microsoft.com/office/drawing/2014/main" id="{FAF466EE-0BE8-C9F5-3185-9019DDE5D0BE}"/>
              </a:ext>
            </a:extLst>
          </p:cNvPr>
          <p:cNvSpPr/>
          <p:nvPr/>
        </p:nvSpPr>
        <p:spPr>
          <a:xfrm rot="16200000">
            <a:off x="5153722" y="-180278"/>
            <a:ext cx="6858000" cy="7218556"/>
          </a:xfrm>
          <a:prstGeom prst="round2Same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Same Side Corner Rectangle 4">
            <a:extLst>
              <a:ext uri="{FF2B5EF4-FFF2-40B4-BE49-F238E27FC236}">
                <a16:creationId xmlns:a16="http://schemas.microsoft.com/office/drawing/2014/main" id="{92D992BF-2E55-F0BF-14F3-42B379BA770D}"/>
              </a:ext>
            </a:extLst>
          </p:cNvPr>
          <p:cNvSpPr/>
          <p:nvPr/>
        </p:nvSpPr>
        <p:spPr>
          <a:xfrm rot="16200000">
            <a:off x="5273917" y="-41794"/>
            <a:ext cx="6858000" cy="6978166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681F9-57E6-DFEA-97B8-D17EC6256373}"/>
              </a:ext>
            </a:extLst>
          </p:cNvPr>
          <p:cNvSpPr txBox="1">
            <a:spLocks/>
          </p:cNvSpPr>
          <p:nvPr/>
        </p:nvSpPr>
        <p:spPr>
          <a:xfrm>
            <a:off x="4880513" y="1717298"/>
            <a:ext cx="7092175" cy="4917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chemical reaction occurs when a new molecule or a new type of material is formed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Dropping in a Alka-Seltzer Tablet causes a chemical reaction</a:t>
            </a:r>
          </a:p>
          <a:p>
            <a:pPr lvl="2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Scientists use formulas to model chemical reactions</a:t>
            </a:r>
          </a:p>
          <a:p>
            <a:pPr lvl="2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reaction that occurs with the Alka-Seltzer tablet is:</a:t>
            </a:r>
          </a:p>
          <a:p>
            <a:pPr lvl="2"/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914400" lvl="2" indent="0"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2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Because gas (Carbon Dioxide) is less dense than oil, it will rise to the top, bringing water along with it.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4EE2C4C-B972-1883-BF9C-AF03D0F59F9D}"/>
              </a:ext>
            </a:extLst>
          </p:cNvPr>
          <p:cNvSpPr txBox="1">
            <a:spLocks/>
          </p:cNvSpPr>
          <p:nvPr/>
        </p:nvSpPr>
        <p:spPr>
          <a:xfrm>
            <a:off x="5145281" y="513244"/>
            <a:ext cx="70921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Key Lesson: Reactions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D6BFDFC-1057-4F95-4689-FFFE367EB71C}"/>
                  </a:ext>
                </a:extLst>
              </p:cNvPr>
              <p:cNvSpPr txBox="1"/>
              <p:nvPr/>
            </p:nvSpPr>
            <p:spPr>
              <a:xfrm>
                <a:off x="6699803" y="4780334"/>
                <a:ext cx="4038285" cy="5539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𝐴𝑙𝑘𝑎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𝑆𝑒𝑙𝑡𝑧𝑒𝑟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𝑆𝑜𝑑𝑖𝑢𝑚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𝑁𝑖𝑡𝑟𝑎𝑡𝑒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𝑊𝑎𝑡𝑒𝑟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𝐶𝑎𝑟𝑏𝑜𝑛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𝐷𝑖𝑜𝑥𝑖𝑑𝑒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D6BFDFC-1057-4F95-4689-FFFE367EB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9803" y="4780334"/>
                <a:ext cx="4038285" cy="553998"/>
              </a:xfrm>
              <a:prstGeom prst="rect">
                <a:avLst/>
              </a:prstGeom>
              <a:blipFill>
                <a:blip r:embed="rId4"/>
                <a:stretch>
                  <a:fillRect l="-940" t="-2174" r="-627" b="-1521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EA7992C8-4148-38D1-9298-78FAEED164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509" y="2328295"/>
            <a:ext cx="3992207" cy="3006037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5EB2BA1-05BB-0BFE-9B64-1FB65A6F98CA}"/>
              </a:ext>
            </a:extLst>
          </p:cNvPr>
          <p:cNvSpPr/>
          <p:nvPr/>
        </p:nvSpPr>
        <p:spPr>
          <a:xfrm>
            <a:off x="1129774" y="-4253959"/>
            <a:ext cx="2803523" cy="38989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6F60BEAB-A1BD-4C00-4773-4E8163B9429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8832"/>
          <a:stretch/>
        </p:blipFill>
        <p:spPr>
          <a:xfrm>
            <a:off x="659830" y="-4078275"/>
            <a:ext cx="3056657" cy="38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9639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74007D-172E-A674-3D0C-65BE83837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996A7E9-C445-6447-47C1-48C35B5FBA2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227"/>
          <a:stretch/>
        </p:blipFill>
        <p:spPr>
          <a:xfrm>
            <a:off x="0" y="0"/>
            <a:ext cx="12192000" cy="6867144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4CA732-BE66-DC40-89DE-32CB34AFA747}"/>
              </a:ext>
            </a:extLst>
          </p:cNvPr>
          <p:cNvSpPr/>
          <p:nvPr/>
        </p:nvSpPr>
        <p:spPr>
          <a:xfrm>
            <a:off x="0" y="9143"/>
            <a:ext cx="12192000" cy="6858001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C73878D-8D84-140B-D62B-9C84A1B6F1AC}"/>
              </a:ext>
            </a:extLst>
          </p:cNvPr>
          <p:cNvSpPr txBox="1">
            <a:spLocks/>
          </p:cNvSpPr>
          <p:nvPr/>
        </p:nvSpPr>
        <p:spPr>
          <a:xfrm>
            <a:off x="472494" y="267916"/>
            <a:ext cx="11247012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Application: Putting it all together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B13E409-9CB8-5E48-F7DE-826B57D26320}"/>
              </a:ext>
            </a:extLst>
          </p:cNvPr>
          <p:cNvSpPr txBox="1">
            <a:spLocks/>
          </p:cNvSpPr>
          <p:nvPr/>
        </p:nvSpPr>
        <p:spPr>
          <a:xfrm>
            <a:off x="472494" y="1590325"/>
            <a:ext cx="11392404" cy="2446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Look at the worksheet that we are passing out.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Your instructors gathered some data on Carbon Dioxide, Water, and Oil in the chart below (it’s also on your worksheet)</a:t>
            </a:r>
          </a:p>
          <a:p>
            <a:pPr lvl="2"/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Using the density formula you learned, calculate the densities of each substance</a:t>
            </a:r>
          </a:p>
          <a:p>
            <a:pPr lvl="2"/>
            <a:r>
              <a:rPr lang="en-US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Finish the rest of worksheet. Once your WHOLE group has finished the worksheet, you may get started on the lava lamp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D246281-F430-107E-3E4E-6861520D3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8179520"/>
              </p:ext>
            </p:extLst>
          </p:nvPr>
        </p:nvGraphicFramePr>
        <p:xfrm>
          <a:off x="1079383" y="4177264"/>
          <a:ext cx="10033234" cy="23637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63100">
                  <a:extLst>
                    <a:ext uri="{9D8B030D-6E8A-4147-A177-3AD203B41FA5}">
                      <a16:colId xmlns:a16="http://schemas.microsoft.com/office/drawing/2014/main" val="1090877407"/>
                    </a:ext>
                  </a:extLst>
                </a:gridCol>
                <a:gridCol w="3285067">
                  <a:extLst>
                    <a:ext uri="{9D8B030D-6E8A-4147-A177-3AD203B41FA5}">
                      <a16:colId xmlns:a16="http://schemas.microsoft.com/office/drawing/2014/main" val="1425572212"/>
                    </a:ext>
                  </a:extLst>
                </a:gridCol>
                <a:gridCol w="3285067">
                  <a:extLst>
                    <a:ext uri="{9D8B030D-6E8A-4147-A177-3AD203B41FA5}">
                      <a16:colId xmlns:a16="http://schemas.microsoft.com/office/drawing/2014/main" val="1004742695"/>
                    </a:ext>
                  </a:extLst>
                </a:gridCol>
              </a:tblGrid>
              <a:tr h="590943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Substance </a:t>
                      </a:r>
                    </a:p>
                  </a:txBody>
                  <a:tcPr>
                    <a:solidFill>
                      <a:schemeClr val="tx2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Mass (grams)</a:t>
                      </a:r>
                    </a:p>
                  </a:txBody>
                  <a:tcPr>
                    <a:solidFill>
                      <a:schemeClr val="tx2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Volume (mL)</a:t>
                      </a:r>
                    </a:p>
                  </a:txBody>
                  <a:tcPr>
                    <a:solidFill>
                      <a:schemeClr val="tx2">
                        <a:alpha val="5019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10545"/>
                  </a:ext>
                </a:extLst>
              </a:tr>
              <a:tr h="590943">
                <a:tc>
                  <a:txBody>
                    <a:bodyPr/>
                    <a:lstStyle/>
                    <a:p>
                      <a:pPr algn="l"/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Water (H</a:t>
                      </a:r>
                      <a:r>
                        <a:rPr lang="en-US" sz="2600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sz="2600" baseline="0" dirty="0">
                          <a:solidFill>
                            <a:schemeClr val="bg1"/>
                          </a:solidFill>
                        </a:rPr>
                        <a:t>O)</a:t>
                      </a:r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75g</a:t>
                      </a:r>
                    </a:p>
                  </a:txBody>
                  <a:tcPr>
                    <a:solidFill>
                      <a:schemeClr val="tx2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75mL</a:t>
                      </a:r>
                    </a:p>
                  </a:txBody>
                  <a:tcPr>
                    <a:solidFill>
                      <a:schemeClr val="tx2">
                        <a:alpha val="5019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613518"/>
                  </a:ext>
                </a:extLst>
              </a:tr>
              <a:tr h="590943">
                <a:tc>
                  <a:txBody>
                    <a:bodyPr/>
                    <a:lstStyle/>
                    <a:p>
                      <a:pPr algn="l"/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Vegetable Oil (C</a:t>
                      </a:r>
                      <a:r>
                        <a:rPr lang="en-US" sz="2600" baseline="-25000" dirty="0">
                          <a:solidFill>
                            <a:schemeClr val="bg1"/>
                          </a:solidFill>
                        </a:rPr>
                        <a:t>18</a:t>
                      </a:r>
                      <a:r>
                        <a:rPr lang="en-US" sz="2600" baseline="0" dirty="0">
                          <a:solidFill>
                            <a:schemeClr val="bg1"/>
                          </a:solidFill>
                        </a:rPr>
                        <a:t>H</a:t>
                      </a:r>
                      <a:r>
                        <a:rPr lang="en-US" sz="2600" baseline="-25000" dirty="0">
                          <a:solidFill>
                            <a:schemeClr val="bg1"/>
                          </a:solidFill>
                        </a:rPr>
                        <a:t>34</a:t>
                      </a:r>
                      <a:r>
                        <a:rPr lang="en-US" sz="2600" baseline="0" dirty="0">
                          <a:solidFill>
                            <a:schemeClr val="bg1"/>
                          </a:solidFill>
                        </a:rPr>
                        <a:t>O</a:t>
                      </a:r>
                      <a:r>
                        <a:rPr lang="en-US" sz="2600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sz="2600" baseline="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207g</a:t>
                      </a:r>
                    </a:p>
                  </a:txBody>
                  <a:tcPr>
                    <a:solidFill>
                      <a:schemeClr val="tx2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225mL</a:t>
                      </a:r>
                    </a:p>
                  </a:txBody>
                  <a:tcPr>
                    <a:solidFill>
                      <a:schemeClr val="tx2">
                        <a:alpha val="5019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390617"/>
                  </a:ext>
                </a:extLst>
              </a:tr>
              <a:tr h="590943">
                <a:tc>
                  <a:txBody>
                    <a:bodyPr/>
                    <a:lstStyle/>
                    <a:p>
                      <a:pPr algn="l"/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Carbon Dioxide (CO</a:t>
                      </a:r>
                      <a:r>
                        <a:rPr lang="en-US" sz="2600" baseline="-25000" dirty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sz="2600" baseline="0" dirty="0">
                          <a:solidFill>
                            <a:schemeClr val="bg1"/>
                          </a:solidFill>
                        </a:rPr>
                        <a:t>)</a:t>
                      </a:r>
                      <a:endParaRPr lang="en-US" sz="2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2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2g</a:t>
                      </a:r>
                    </a:p>
                  </a:txBody>
                  <a:tcPr>
                    <a:solidFill>
                      <a:schemeClr val="tx2">
                        <a:alpha val="501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bg1"/>
                          </a:solidFill>
                        </a:rPr>
                        <a:t>1,015mL</a:t>
                      </a:r>
                    </a:p>
                  </a:txBody>
                  <a:tcPr>
                    <a:solidFill>
                      <a:schemeClr val="tx2">
                        <a:alpha val="5019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2637435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6E47C37B-7696-11F0-23C7-85EC41A9D0F9}"/>
              </a:ext>
            </a:extLst>
          </p:cNvPr>
          <p:cNvSpPr/>
          <p:nvPr/>
        </p:nvSpPr>
        <p:spPr>
          <a:xfrm>
            <a:off x="493511" y="-3496921"/>
            <a:ext cx="3992206" cy="3006037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9FA5812-D0DC-AD80-8063-DF9BAD317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371" y="-3332145"/>
            <a:ext cx="3992207" cy="3006037"/>
          </a:xfrm>
          <a:prstGeom prst="rect">
            <a:avLst/>
          </a:prstGeom>
        </p:spPr>
      </p:pic>
      <p:sp>
        <p:nvSpPr>
          <p:cNvPr id="2" name="Round Same Side Corner Rectangle 1">
            <a:extLst>
              <a:ext uri="{FF2B5EF4-FFF2-40B4-BE49-F238E27FC236}">
                <a16:creationId xmlns:a16="http://schemas.microsoft.com/office/drawing/2014/main" id="{423BF29C-D8B8-7F35-8089-1A76EAEA421E}"/>
              </a:ext>
            </a:extLst>
          </p:cNvPr>
          <p:cNvSpPr/>
          <p:nvPr/>
        </p:nvSpPr>
        <p:spPr>
          <a:xfrm rot="16200000">
            <a:off x="12634439" y="-408878"/>
            <a:ext cx="6858000" cy="7675756"/>
          </a:xfrm>
          <a:prstGeom prst="round2Same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 Same Side Corner Rectangle 2">
            <a:extLst>
              <a:ext uri="{FF2B5EF4-FFF2-40B4-BE49-F238E27FC236}">
                <a16:creationId xmlns:a16="http://schemas.microsoft.com/office/drawing/2014/main" id="{CEB7D8F0-7227-030D-D156-6CA47B0B6DE7}"/>
              </a:ext>
            </a:extLst>
          </p:cNvPr>
          <p:cNvSpPr/>
          <p:nvPr/>
        </p:nvSpPr>
        <p:spPr>
          <a:xfrm rot="16200000">
            <a:off x="12742844" y="-295581"/>
            <a:ext cx="6858000" cy="7458946"/>
          </a:xfrm>
          <a:prstGeom prst="round2Same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301B60B-CE6D-8979-6D59-FB80CA4B8D3D}"/>
              </a:ext>
            </a:extLst>
          </p:cNvPr>
          <p:cNvSpPr txBox="1">
            <a:spLocks/>
          </p:cNvSpPr>
          <p:nvPr/>
        </p:nvSpPr>
        <p:spPr>
          <a:xfrm>
            <a:off x="12682761" y="1725792"/>
            <a:ext cx="7092175" cy="38052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Oil and water are made up of different molecules</a:t>
            </a:r>
          </a:p>
          <a:p>
            <a:pPr lvl="2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 a result, they do not mix</a:t>
            </a:r>
          </a:p>
          <a:p>
            <a:pPr lvl="2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Oil is also less dense and lighter than water, so it rises to the top of the jar.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Food coloring is usually water based</a:t>
            </a:r>
          </a:p>
          <a:p>
            <a:pPr lvl="2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Therefore, Food Coloring mixes with water, but not oil.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Lastly, air is lighter than both oil and water</a:t>
            </a:r>
          </a:p>
          <a:p>
            <a:pPr marL="914400" lvl="2" indent="0"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66EABE58-8C0F-BE59-8014-DC506783C1BA}"/>
              </a:ext>
            </a:extLst>
          </p:cNvPr>
          <p:cNvSpPr txBox="1">
            <a:spLocks/>
          </p:cNvSpPr>
          <p:nvPr/>
        </p:nvSpPr>
        <p:spPr>
          <a:xfrm>
            <a:off x="12682761" y="569000"/>
            <a:ext cx="68938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Key Lesson: Mixing</a:t>
            </a:r>
          </a:p>
        </p:txBody>
      </p:sp>
      <p:sp>
        <p:nvSpPr>
          <p:cNvPr id="6" name="Round Same Side Corner Rectangle 5">
            <a:extLst>
              <a:ext uri="{FF2B5EF4-FFF2-40B4-BE49-F238E27FC236}">
                <a16:creationId xmlns:a16="http://schemas.microsoft.com/office/drawing/2014/main" id="{ADA04EE0-4433-73FC-FB9E-D4FBC7478C37}"/>
              </a:ext>
            </a:extLst>
          </p:cNvPr>
          <p:cNvSpPr/>
          <p:nvPr/>
        </p:nvSpPr>
        <p:spPr>
          <a:xfrm rot="16200000">
            <a:off x="12863039" y="-180278"/>
            <a:ext cx="6858000" cy="7218556"/>
          </a:xfrm>
          <a:prstGeom prst="round2Same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 Same Side Corner Rectangle 7">
            <a:extLst>
              <a:ext uri="{FF2B5EF4-FFF2-40B4-BE49-F238E27FC236}">
                <a16:creationId xmlns:a16="http://schemas.microsoft.com/office/drawing/2014/main" id="{778E15AA-0EE6-B63D-12EC-EDA121EF487F}"/>
              </a:ext>
            </a:extLst>
          </p:cNvPr>
          <p:cNvSpPr/>
          <p:nvPr/>
        </p:nvSpPr>
        <p:spPr>
          <a:xfrm rot="16200000">
            <a:off x="12983234" y="-41794"/>
            <a:ext cx="6858000" cy="6978166"/>
          </a:xfrm>
          <a:prstGeom prst="round2Same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1361ACC-28C4-2F27-13E1-D3135CA74DAE}"/>
              </a:ext>
            </a:extLst>
          </p:cNvPr>
          <p:cNvSpPr txBox="1">
            <a:spLocks/>
          </p:cNvSpPr>
          <p:nvPr/>
        </p:nvSpPr>
        <p:spPr>
          <a:xfrm>
            <a:off x="12589830" y="1717298"/>
            <a:ext cx="7092175" cy="4917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 chemical reaction occurs when a new molecule or a new type of material is formed</a:t>
            </a:r>
          </a:p>
          <a:p>
            <a:pPr lvl="1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Dropping in a Alka-Seltzer Tablet causes a chemical reaction</a:t>
            </a:r>
          </a:p>
          <a:p>
            <a:pPr lvl="2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Scientists use formulas to model chemical reactions</a:t>
            </a:r>
          </a:p>
          <a:p>
            <a:pPr lvl="2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The reaction that occurs with the Alka-Seltzer tablet is:</a:t>
            </a:r>
          </a:p>
          <a:p>
            <a:pPr lvl="2"/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914400" lvl="2" indent="0">
              <a:buNone/>
            </a:pPr>
            <a:endParaRPr lang="en-US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lvl="2"/>
            <a:r>
              <a:rPr lang="en-US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Because gas (Carbon Dioxide) is less dense than oil, it will rise to the top, bringing water along with it.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72826D08-5B62-A357-8FB8-2002154963DD}"/>
              </a:ext>
            </a:extLst>
          </p:cNvPr>
          <p:cNvSpPr txBox="1">
            <a:spLocks/>
          </p:cNvSpPr>
          <p:nvPr/>
        </p:nvSpPr>
        <p:spPr>
          <a:xfrm>
            <a:off x="12854598" y="513244"/>
            <a:ext cx="70921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Key Lesson: Reactions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77597C5-DFB3-6B50-C9F4-7AC0064861FB}"/>
                  </a:ext>
                </a:extLst>
              </p:cNvPr>
              <p:cNvSpPr txBox="1"/>
              <p:nvPr/>
            </p:nvSpPr>
            <p:spPr>
              <a:xfrm>
                <a:off x="14409120" y="4780334"/>
                <a:ext cx="4038285" cy="5539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𝐴𝑙𝑘𝑎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𝑆𝑒𝑙𝑡𝑧𝑒𝑟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𝑆𝑜𝑑𝑖𝑢𝑚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𝑁𝑖𝑡𝑟𝑎𝑡𝑒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𝑎𝑞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𝑊𝑎𝑡𝑒𝑟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𝐶𝑎𝑟𝑏𝑜𝑛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𝐷𝑖𝑜𝑥𝑖𝑑𝑒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77597C5-DFB3-6B50-C9F4-7AC0064861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9120" y="4780334"/>
                <a:ext cx="4038285" cy="553998"/>
              </a:xfrm>
              <a:prstGeom prst="rect">
                <a:avLst/>
              </a:prstGeom>
              <a:blipFill>
                <a:blip r:embed="rId5"/>
                <a:stretch>
                  <a:fillRect l="-940" t="-2174" r="-627" b="-1521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8095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888</TotalTime>
  <Words>1344</Words>
  <Application>Microsoft Macintosh PowerPoint</Application>
  <PresentationFormat>Widescreen</PresentationFormat>
  <Paragraphs>169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Verdana</vt:lpstr>
      <vt:lpstr>Wingdings</vt:lpstr>
      <vt:lpstr>Office Theme</vt:lpstr>
      <vt:lpstr>PowerPoint Presentation</vt:lpstr>
      <vt:lpstr>What do Chemical Engineers Do?</vt:lpstr>
      <vt:lpstr>What do Chemical Engineers Do?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Enpeng Jiang</dc:creator>
  <cp:lastModifiedBy>Enpeng Jiang</cp:lastModifiedBy>
  <cp:revision>4</cp:revision>
  <dcterms:created xsi:type="dcterms:W3CDTF">2024-10-06T16:55:51Z</dcterms:created>
  <dcterms:modified xsi:type="dcterms:W3CDTF">2024-10-14T03:18:11Z</dcterms:modified>
</cp:coreProperties>
</file>