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8" r:id="rId3"/>
    <p:sldId id="257" r:id="rId4"/>
    <p:sldId id="260" r:id="rId5"/>
    <p:sldId id="268" r:id="rId6"/>
    <p:sldId id="269" r:id="rId7"/>
    <p:sldId id="270" r:id="rId8"/>
    <p:sldId id="271" r:id="rId9"/>
    <p:sldId id="27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4950D0-148C-C99E-E93C-8A34A4E2F07E}" v="2" dt="2020-04-28T20:54:36.601"/>
    <p1510:client id="{20A27683-7E84-248A-925F-9EA77A7CAF34}" v="1090" dt="2020-04-28T21:43:23.6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Šiaučiulytė Arūnė" userId="S::arusia@ktu.lt::cd987707-4b7a-4556-a4c6-971837b03e6d" providerId="AD" clId="Web-{20A27683-7E84-248A-925F-9EA77A7CAF34}"/>
    <pc:docChg chg="addSld delSld modSld sldOrd modMainMaster">
      <pc:chgData name="Šiaučiulytė Arūnė" userId="S::arusia@ktu.lt::cd987707-4b7a-4556-a4c6-971837b03e6d" providerId="AD" clId="Web-{20A27683-7E84-248A-925F-9EA77A7CAF34}" dt="2020-04-28T21:43:23.622" v="1058"/>
      <pc:docMkLst>
        <pc:docMk/>
      </pc:docMkLst>
      <pc:sldChg chg="addSp delSp modSp mod setBg">
        <pc:chgData name="Šiaučiulytė Arūnė" userId="S::arusia@ktu.lt::cd987707-4b7a-4556-a4c6-971837b03e6d" providerId="AD" clId="Web-{20A27683-7E84-248A-925F-9EA77A7CAF34}" dt="2020-04-28T21:43:23.622" v="1058"/>
        <pc:sldMkLst>
          <pc:docMk/>
          <pc:sldMk cId="584384289" sldId="256"/>
        </pc:sldMkLst>
        <pc:spChg chg="mod">
          <ac:chgData name="Šiaučiulytė Arūnė" userId="S::arusia@ktu.lt::cd987707-4b7a-4556-a4c6-971837b03e6d" providerId="AD" clId="Web-{20A27683-7E84-248A-925F-9EA77A7CAF34}" dt="2020-04-28T21:43:23.622" v="1058"/>
          <ac:spMkLst>
            <pc:docMk/>
            <pc:sldMk cId="584384289" sldId="256"/>
            <ac:spMk id="2" creationId="{6FE239C6-35B1-46DD-91AE-D5CEDE7B74ED}"/>
          </ac:spMkLst>
        </pc:spChg>
        <pc:spChg chg="mod">
          <ac:chgData name="Šiaučiulytė Arūnė" userId="S::arusia@ktu.lt::cd987707-4b7a-4556-a4c6-971837b03e6d" providerId="AD" clId="Web-{20A27683-7E84-248A-925F-9EA77A7CAF34}" dt="2020-04-28T21:42:50.294" v="1043" actId="1076"/>
          <ac:spMkLst>
            <pc:docMk/>
            <pc:sldMk cId="584384289" sldId="256"/>
            <ac:spMk id="3" creationId="{BF5355C8-02DA-4C80-924A-A0C4246C9B6A}"/>
          </ac:spMkLst>
        </pc:spChg>
        <pc:picChg chg="add del mod">
          <ac:chgData name="Šiaučiulytė Arūnė" userId="S::arusia@ktu.lt::cd987707-4b7a-4556-a4c6-971837b03e6d" providerId="AD" clId="Web-{20A27683-7E84-248A-925F-9EA77A7CAF34}" dt="2020-04-28T21:25:26.158" v="658"/>
          <ac:picMkLst>
            <pc:docMk/>
            <pc:sldMk cId="584384289" sldId="256"/>
            <ac:picMk id="4" creationId="{F1271C8C-D69A-4445-914B-0C957B9F985A}"/>
          </ac:picMkLst>
        </pc:picChg>
      </pc:sldChg>
      <pc:sldChg chg="addSp modSp mod">
        <pc:chgData name="Šiaučiulytė Arūnė" userId="S::arusia@ktu.lt::cd987707-4b7a-4556-a4c6-971837b03e6d" providerId="AD" clId="Web-{20A27683-7E84-248A-925F-9EA77A7CAF34}" dt="2020-04-28T21:25:42.908" v="671" actId="1076"/>
        <pc:sldMkLst>
          <pc:docMk/>
          <pc:sldMk cId="3404194964" sldId="257"/>
        </pc:sldMkLst>
        <pc:spChg chg="mod">
          <ac:chgData name="Šiaučiulytė Arūnė" userId="S::arusia@ktu.lt::cd987707-4b7a-4556-a4c6-971837b03e6d" providerId="AD" clId="Web-{20A27683-7E84-248A-925F-9EA77A7CAF34}" dt="2020-04-28T21:02:47.337" v="41" actId="20577"/>
          <ac:spMkLst>
            <pc:docMk/>
            <pc:sldMk cId="3404194964" sldId="257"/>
            <ac:spMk id="2" creationId="{51AE0E3D-87EE-43FE-9632-B3CB8E15A035}"/>
          </ac:spMkLst>
        </pc:spChg>
        <pc:spChg chg="mod">
          <ac:chgData name="Šiaučiulytė Arūnė" userId="S::arusia@ktu.lt::cd987707-4b7a-4556-a4c6-971837b03e6d" providerId="AD" clId="Web-{20A27683-7E84-248A-925F-9EA77A7CAF34}" dt="2020-04-28T21:07:01.695" v="365" actId="20577"/>
          <ac:spMkLst>
            <pc:docMk/>
            <pc:sldMk cId="3404194964" sldId="257"/>
            <ac:spMk id="3" creationId="{4EAF6C4D-C41A-4C91-A7F5-952BD77FB4EC}"/>
          </ac:spMkLst>
        </pc:spChg>
        <pc:picChg chg="add mod">
          <ac:chgData name="Šiaučiulytė Arūnė" userId="S::arusia@ktu.lt::cd987707-4b7a-4556-a4c6-971837b03e6d" providerId="AD" clId="Web-{20A27683-7E84-248A-925F-9EA77A7CAF34}" dt="2020-04-28T21:25:42.908" v="671" actId="1076"/>
          <ac:picMkLst>
            <pc:docMk/>
            <pc:sldMk cId="3404194964" sldId="257"/>
            <ac:picMk id="4" creationId="{D1BECA5A-EC2E-446E-93E8-198CDAA3811E}"/>
          </ac:picMkLst>
        </pc:picChg>
      </pc:sldChg>
      <pc:sldChg chg="modSp mod ord">
        <pc:chgData name="Šiaučiulytė Arūnė" userId="S::arusia@ktu.lt::cd987707-4b7a-4556-a4c6-971837b03e6d" providerId="AD" clId="Web-{20A27683-7E84-248A-925F-9EA77A7CAF34}" dt="2020-04-28T21:25:38.049" v="667" actId="20577"/>
        <pc:sldMkLst>
          <pc:docMk/>
          <pc:sldMk cId="204622316" sldId="258"/>
        </pc:sldMkLst>
        <pc:spChg chg="mod">
          <ac:chgData name="Šiaučiulytė Arūnė" userId="S::arusia@ktu.lt::cd987707-4b7a-4556-a4c6-971837b03e6d" providerId="AD" clId="Web-{20A27683-7E84-248A-925F-9EA77A7CAF34}" dt="2020-04-28T21:25:38.049" v="667" actId="20577"/>
          <ac:spMkLst>
            <pc:docMk/>
            <pc:sldMk cId="204622316" sldId="258"/>
            <ac:spMk id="3" creationId="{2DBAA738-0E2F-4860-93D7-C59D3E94DDDB}"/>
          </ac:spMkLst>
        </pc:spChg>
      </pc:sldChg>
      <pc:sldChg chg="del mod">
        <pc:chgData name="Šiaučiulytė Arūnė" userId="S::arusia@ktu.lt::cd987707-4b7a-4556-a4c6-971837b03e6d" providerId="AD" clId="Web-{20A27683-7E84-248A-925F-9EA77A7CAF34}" dt="2020-04-28T21:07:12.008" v="368"/>
        <pc:sldMkLst>
          <pc:docMk/>
          <pc:sldMk cId="2610698509" sldId="259"/>
        </pc:sldMkLst>
      </pc:sldChg>
      <pc:sldChg chg="addSp delSp modSp mod">
        <pc:chgData name="Šiaučiulytė Arūnė" userId="S::arusia@ktu.lt::cd987707-4b7a-4556-a4c6-971837b03e6d" providerId="AD" clId="Web-{20A27683-7E84-248A-925F-9EA77A7CAF34}" dt="2020-04-28T21:19:40.863" v="546" actId="1076"/>
        <pc:sldMkLst>
          <pc:docMk/>
          <pc:sldMk cId="1487632984" sldId="260"/>
        </pc:sldMkLst>
        <pc:spChg chg="mod">
          <ac:chgData name="Šiaučiulytė Arūnė" userId="S::arusia@ktu.lt::cd987707-4b7a-4556-a4c6-971837b03e6d" providerId="AD" clId="Web-{20A27683-7E84-248A-925F-9EA77A7CAF34}" dt="2020-04-28T21:15:54.271" v="494" actId="20577"/>
          <ac:spMkLst>
            <pc:docMk/>
            <pc:sldMk cId="1487632984" sldId="260"/>
            <ac:spMk id="2" creationId="{8FD1FF05-B660-42BA-9F3B-9876FE25FA57}"/>
          </ac:spMkLst>
        </pc:spChg>
        <pc:spChg chg="mod">
          <ac:chgData name="Šiaučiulytė Arūnė" userId="S::arusia@ktu.lt::cd987707-4b7a-4556-a4c6-971837b03e6d" providerId="AD" clId="Web-{20A27683-7E84-248A-925F-9EA77A7CAF34}" dt="2020-04-28T21:10:39.679" v="429" actId="20577"/>
          <ac:spMkLst>
            <pc:docMk/>
            <pc:sldMk cId="1487632984" sldId="260"/>
            <ac:spMk id="3" creationId="{D23F8078-06FA-430C-AF87-73103BC40B07}"/>
          </ac:spMkLst>
        </pc:spChg>
        <pc:spChg chg="add mod">
          <ac:chgData name="Šiaučiulytė Arūnė" userId="S::arusia@ktu.lt::cd987707-4b7a-4556-a4c6-971837b03e6d" providerId="AD" clId="Web-{20A27683-7E84-248A-925F-9EA77A7CAF34}" dt="2020-04-28T21:19:35.051" v="545" actId="1076"/>
          <ac:spMkLst>
            <pc:docMk/>
            <pc:sldMk cId="1487632984" sldId="260"/>
            <ac:spMk id="13" creationId="{37F9F3D0-0EE5-472F-BAF7-76080E4932BE}"/>
          </ac:spMkLst>
        </pc:spChg>
        <pc:spChg chg="add del">
          <ac:chgData name="Šiaučiulytė Arūnė" userId="S::arusia@ktu.lt::cd987707-4b7a-4556-a4c6-971837b03e6d" providerId="AD" clId="Web-{20A27683-7E84-248A-925F-9EA77A7CAF34}" dt="2020-04-28T21:17:09.208" v="524"/>
          <ac:spMkLst>
            <pc:docMk/>
            <pc:sldMk cId="1487632984" sldId="260"/>
            <ac:spMk id="14" creationId="{2B0268ED-4776-41B7-AC62-ED90DA7BB034}"/>
          </ac:spMkLst>
        </pc:spChg>
        <pc:spChg chg="add mod">
          <ac:chgData name="Šiaučiulytė Arūnė" userId="S::arusia@ktu.lt::cd987707-4b7a-4556-a4c6-971837b03e6d" providerId="AD" clId="Web-{20A27683-7E84-248A-925F-9EA77A7CAF34}" dt="2020-04-28T21:19:40.863" v="546" actId="1076"/>
          <ac:spMkLst>
            <pc:docMk/>
            <pc:sldMk cId="1487632984" sldId="260"/>
            <ac:spMk id="15" creationId="{4B41B5B4-8A90-4506-A9E9-62EE86A8907B}"/>
          </ac:spMkLst>
        </pc:spChg>
        <pc:picChg chg="add mod">
          <ac:chgData name="Šiaučiulytė Arūnė" userId="S::arusia@ktu.lt::cd987707-4b7a-4556-a4c6-971837b03e6d" providerId="AD" clId="Web-{20A27683-7E84-248A-925F-9EA77A7CAF34}" dt="2020-04-28T21:16:07.021" v="501" actId="1076"/>
          <ac:picMkLst>
            <pc:docMk/>
            <pc:sldMk cId="1487632984" sldId="260"/>
            <ac:picMk id="5" creationId="{35E185FF-B4E2-49FA-8E88-DE8659497A97}"/>
          </ac:picMkLst>
        </pc:picChg>
        <pc:picChg chg="add mod">
          <ac:chgData name="Šiaučiulytė Arūnė" userId="S::arusia@ktu.lt::cd987707-4b7a-4556-a4c6-971837b03e6d" providerId="AD" clId="Web-{20A27683-7E84-248A-925F-9EA77A7CAF34}" dt="2020-04-28T21:16:00.286" v="497" actId="1076"/>
          <ac:picMkLst>
            <pc:docMk/>
            <pc:sldMk cId="1487632984" sldId="260"/>
            <ac:picMk id="7" creationId="{84A7E223-1D56-4B9B-AAE2-CD62ED6715AC}"/>
          </ac:picMkLst>
        </pc:picChg>
        <pc:picChg chg="add mod">
          <ac:chgData name="Šiaučiulytė Arūnė" userId="S::arusia@ktu.lt::cd987707-4b7a-4556-a4c6-971837b03e6d" providerId="AD" clId="Web-{20A27683-7E84-248A-925F-9EA77A7CAF34}" dt="2020-04-28T21:19:00.192" v="538" actId="1076"/>
          <ac:picMkLst>
            <pc:docMk/>
            <pc:sldMk cId="1487632984" sldId="260"/>
            <ac:picMk id="9" creationId="{57CFB0C0-751A-4B92-8C5F-5471B4EE0E5C}"/>
          </ac:picMkLst>
        </pc:picChg>
        <pc:picChg chg="add mod">
          <ac:chgData name="Šiaučiulytė Arūnė" userId="S::arusia@ktu.lt::cd987707-4b7a-4556-a4c6-971837b03e6d" providerId="AD" clId="Web-{20A27683-7E84-248A-925F-9EA77A7CAF34}" dt="2020-04-28T21:19:00.207" v="539" actId="1076"/>
          <ac:picMkLst>
            <pc:docMk/>
            <pc:sldMk cId="1487632984" sldId="260"/>
            <ac:picMk id="11" creationId="{225D6634-7A8B-46C2-A0A0-674B1A3FB144}"/>
          </ac:picMkLst>
        </pc:picChg>
      </pc:sldChg>
      <pc:sldChg chg="del mod">
        <pc:chgData name="Šiaučiulytė Arūnė" userId="S::arusia@ktu.lt::cd987707-4b7a-4556-a4c6-971837b03e6d" providerId="AD" clId="Web-{20A27683-7E84-248A-925F-9EA77A7CAF34}" dt="2020-04-28T21:27:07.205" v="680"/>
        <pc:sldMkLst>
          <pc:docMk/>
          <pc:sldMk cId="1130307336" sldId="261"/>
        </pc:sldMkLst>
      </pc:sldChg>
      <pc:sldChg chg="del mod">
        <pc:chgData name="Šiaučiulytė Arūnė" userId="S::arusia@ktu.lt::cd987707-4b7a-4556-a4c6-971837b03e6d" providerId="AD" clId="Web-{20A27683-7E84-248A-925F-9EA77A7CAF34}" dt="2020-04-28T21:27:08.767" v="681"/>
        <pc:sldMkLst>
          <pc:docMk/>
          <pc:sldMk cId="1646797233" sldId="262"/>
        </pc:sldMkLst>
      </pc:sldChg>
      <pc:sldChg chg="del mod">
        <pc:chgData name="Šiaučiulytė Arūnė" userId="S::arusia@ktu.lt::cd987707-4b7a-4556-a4c6-971837b03e6d" providerId="AD" clId="Web-{20A27683-7E84-248A-925F-9EA77A7CAF34}" dt="2020-04-28T21:27:10.970" v="682"/>
        <pc:sldMkLst>
          <pc:docMk/>
          <pc:sldMk cId="3760836155" sldId="263"/>
        </pc:sldMkLst>
      </pc:sldChg>
      <pc:sldChg chg="del mod">
        <pc:chgData name="Šiaučiulytė Arūnė" userId="S::arusia@ktu.lt::cd987707-4b7a-4556-a4c6-971837b03e6d" providerId="AD" clId="Web-{20A27683-7E84-248A-925F-9EA77A7CAF34}" dt="2020-04-28T21:27:13.939" v="683"/>
        <pc:sldMkLst>
          <pc:docMk/>
          <pc:sldMk cId="2105307479" sldId="264"/>
        </pc:sldMkLst>
      </pc:sldChg>
      <pc:sldChg chg="addSp delSp modSp mod">
        <pc:chgData name="Šiaučiulytė Arūnė" userId="S::arusia@ktu.lt::cd987707-4b7a-4556-a4c6-971837b03e6d" providerId="AD" clId="Web-{20A27683-7E84-248A-925F-9EA77A7CAF34}" dt="2020-04-28T21:32:17.391" v="803"/>
        <pc:sldMkLst>
          <pc:docMk/>
          <pc:sldMk cId="4045744513" sldId="265"/>
        </pc:sldMkLst>
        <pc:spChg chg="mod">
          <ac:chgData name="Šiaučiulytė Arūnė" userId="S::arusia@ktu.lt::cd987707-4b7a-4556-a4c6-971837b03e6d" providerId="AD" clId="Web-{20A27683-7E84-248A-925F-9EA77A7CAF34}" dt="2020-04-28T21:29:19.017" v="720" actId="20577"/>
          <ac:spMkLst>
            <pc:docMk/>
            <pc:sldMk cId="4045744513" sldId="265"/>
            <ac:spMk id="3" creationId="{EDC0B628-4369-49CD-9532-14D371F1B84E}"/>
          </ac:spMkLst>
        </pc:spChg>
        <pc:picChg chg="add del mod">
          <ac:chgData name="Šiaučiulytė Arūnė" userId="S::arusia@ktu.lt::cd987707-4b7a-4556-a4c6-971837b03e6d" providerId="AD" clId="Web-{20A27683-7E84-248A-925F-9EA77A7CAF34}" dt="2020-04-28T21:32:17.391" v="803"/>
          <ac:picMkLst>
            <pc:docMk/>
            <pc:sldMk cId="4045744513" sldId="265"/>
            <ac:picMk id="5" creationId="{0155966E-1B88-44DF-8BBA-A6711723E511}"/>
          </ac:picMkLst>
        </pc:picChg>
      </pc:sldChg>
      <pc:sldChg chg="add del replId">
        <pc:chgData name="Šiaučiulytė Arūnė" userId="S::arusia@ktu.lt::cd987707-4b7a-4556-a4c6-971837b03e6d" providerId="AD" clId="Web-{20A27683-7E84-248A-925F-9EA77A7CAF34}" dt="2020-04-28T21:09:05.898" v="411"/>
        <pc:sldMkLst>
          <pc:docMk/>
          <pc:sldMk cId="2058365603" sldId="266"/>
        </pc:sldMkLst>
      </pc:sldChg>
      <pc:sldChg chg="modSp add del replId">
        <pc:chgData name="Šiaučiulytė Arūnė" userId="S::arusia@ktu.lt::cd987707-4b7a-4556-a4c6-971837b03e6d" providerId="AD" clId="Web-{20A27683-7E84-248A-925F-9EA77A7CAF34}" dt="2020-04-28T21:20:32.926" v="570"/>
        <pc:sldMkLst>
          <pc:docMk/>
          <pc:sldMk cId="2248776517" sldId="267"/>
        </pc:sldMkLst>
        <pc:spChg chg="mod">
          <ac:chgData name="Šiaučiulytė Arūnė" userId="S::arusia@ktu.lt::cd987707-4b7a-4556-a4c6-971837b03e6d" providerId="AD" clId="Web-{20A27683-7E84-248A-925F-9EA77A7CAF34}" dt="2020-04-28T21:11:11.819" v="443" actId="20577"/>
          <ac:spMkLst>
            <pc:docMk/>
            <pc:sldMk cId="2248776517" sldId="267"/>
            <ac:spMk id="2" creationId="{8FD1FF05-B660-42BA-9F3B-9876FE25FA57}"/>
          </ac:spMkLst>
        </pc:spChg>
      </pc:sldChg>
      <pc:sldChg chg="addSp delSp modSp add ord replId">
        <pc:chgData name="Šiaučiulytė Arūnė" userId="S::arusia@ktu.lt::cd987707-4b7a-4556-a4c6-971837b03e6d" providerId="AD" clId="Web-{20A27683-7E84-248A-925F-9EA77A7CAF34}" dt="2020-04-28T21:40:31.748" v="1038" actId="20577"/>
        <pc:sldMkLst>
          <pc:docMk/>
          <pc:sldMk cId="1150515269" sldId="268"/>
        </pc:sldMkLst>
        <pc:spChg chg="mod">
          <ac:chgData name="Šiaučiulytė Arūnė" userId="S::arusia@ktu.lt::cd987707-4b7a-4556-a4c6-971837b03e6d" providerId="AD" clId="Web-{20A27683-7E84-248A-925F-9EA77A7CAF34}" dt="2020-04-28T21:20:18.504" v="567" actId="20577"/>
          <ac:spMkLst>
            <pc:docMk/>
            <pc:sldMk cId="1150515269" sldId="268"/>
            <ac:spMk id="2" creationId="{8FD1FF05-B660-42BA-9F3B-9876FE25FA57}"/>
          </ac:spMkLst>
        </pc:spChg>
        <pc:spChg chg="del mod">
          <ac:chgData name="Šiaučiulytė Arūnė" userId="S::arusia@ktu.lt::cd987707-4b7a-4556-a4c6-971837b03e6d" providerId="AD" clId="Web-{20A27683-7E84-248A-925F-9EA77A7CAF34}" dt="2020-04-28T21:21:44.050" v="593"/>
          <ac:spMkLst>
            <pc:docMk/>
            <pc:sldMk cId="1150515269" sldId="268"/>
            <ac:spMk id="3" creationId="{D23F8078-06FA-430C-AF87-73103BC40B07}"/>
          </ac:spMkLst>
        </pc:spChg>
        <pc:spChg chg="add mod">
          <ac:chgData name="Šiaučiulytė Arūnė" userId="S::arusia@ktu.lt::cd987707-4b7a-4556-a4c6-971837b03e6d" providerId="AD" clId="Web-{20A27683-7E84-248A-925F-9EA77A7CAF34}" dt="2020-04-28T21:33:03.531" v="815" actId="14100"/>
          <ac:spMkLst>
            <pc:docMk/>
            <pc:sldMk cId="1150515269" sldId="268"/>
            <ac:spMk id="10" creationId="{EF4451BC-6327-488B-A9B9-56974DA1F950}"/>
          </ac:spMkLst>
        </pc:spChg>
        <pc:spChg chg="add del mod">
          <ac:chgData name="Šiaučiulytė Arūnė" userId="S::arusia@ktu.lt::cd987707-4b7a-4556-a4c6-971837b03e6d" providerId="AD" clId="Web-{20A27683-7E84-248A-925F-9EA77A7CAF34}" dt="2020-04-28T21:22:20.581" v="600"/>
          <ac:spMkLst>
            <pc:docMk/>
            <pc:sldMk cId="1150515269" sldId="268"/>
            <ac:spMk id="12" creationId="{77722322-B0E7-49EC-90E8-40EF672E73F7}"/>
          </ac:spMkLst>
        </pc:spChg>
        <pc:spChg chg="add mod">
          <ac:chgData name="Šiaučiulytė Arūnė" userId="S::arusia@ktu.lt::cd987707-4b7a-4556-a4c6-971837b03e6d" providerId="AD" clId="Web-{20A27683-7E84-248A-925F-9EA77A7CAF34}" dt="2020-04-28T21:33:02.703" v="814" actId="14100"/>
          <ac:spMkLst>
            <pc:docMk/>
            <pc:sldMk cId="1150515269" sldId="268"/>
            <ac:spMk id="13" creationId="{1A4E8C2E-0D90-4016-AE95-6FF019FCF685}"/>
          </ac:spMkLst>
        </pc:spChg>
        <pc:spChg chg="add del mod">
          <ac:chgData name="Šiaučiulytė Arūnė" userId="S::arusia@ktu.lt::cd987707-4b7a-4556-a4c6-971837b03e6d" providerId="AD" clId="Web-{20A27683-7E84-248A-925F-9EA77A7CAF34}" dt="2020-04-28T21:40:06.780" v="1022"/>
          <ac:spMkLst>
            <pc:docMk/>
            <pc:sldMk cId="1150515269" sldId="268"/>
            <ac:spMk id="18" creationId="{6F48943E-069E-4D5B-BAD7-D9EB1B5AD8D0}"/>
          </ac:spMkLst>
        </pc:spChg>
        <pc:spChg chg="add mod">
          <ac:chgData name="Šiaučiulytė Arūnė" userId="S::arusia@ktu.lt::cd987707-4b7a-4556-a4c6-971837b03e6d" providerId="AD" clId="Web-{20A27683-7E84-248A-925F-9EA77A7CAF34}" dt="2020-04-28T21:40:31.748" v="1038" actId="20577"/>
          <ac:spMkLst>
            <pc:docMk/>
            <pc:sldMk cId="1150515269" sldId="268"/>
            <ac:spMk id="19" creationId="{E06B37B6-61C5-46DF-B1B0-561A7188093F}"/>
          </ac:spMkLst>
        </pc:spChg>
        <pc:picChg chg="add mod">
          <ac:chgData name="Šiaučiulytė Arūnė" userId="S::arusia@ktu.lt::cd987707-4b7a-4556-a4c6-971837b03e6d" providerId="AD" clId="Web-{20A27683-7E84-248A-925F-9EA77A7CAF34}" dt="2020-04-28T21:21:19.441" v="587" actId="1076"/>
          <ac:picMkLst>
            <pc:docMk/>
            <pc:sldMk cId="1150515269" sldId="268"/>
            <ac:picMk id="5" creationId="{AB5527AE-DB38-4ADD-BE35-38C140525D30}"/>
          </ac:picMkLst>
        </pc:picChg>
        <pc:picChg chg="add mod">
          <ac:chgData name="Šiaučiulytė Arūnė" userId="S::arusia@ktu.lt::cd987707-4b7a-4556-a4c6-971837b03e6d" providerId="AD" clId="Web-{20A27683-7E84-248A-925F-9EA77A7CAF34}" dt="2020-04-28T21:22:59.487" v="607" actId="1076"/>
          <ac:picMkLst>
            <pc:docMk/>
            <pc:sldMk cId="1150515269" sldId="268"/>
            <ac:picMk id="7" creationId="{8263F47A-53D4-4D3B-A69F-EDCE61AEC7A5}"/>
          </ac:picMkLst>
        </pc:picChg>
        <pc:picChg chg="add mod">
          <ac:chgData name="Šiaučiulytė Arūnė" userId="S::arusia@ktu.lt::cd987707-4b7a-4556-a4c6-971837b03e6d" providerId="AD" clId="Web-{20A27683-7E84-248A-925F-9EA77A7CAF34}" dt="2020-04-28T21:38:50.186" v="969" actId="1076"/>
          <ac:picMkLst>
            <pc:docMk/>
            <pc:sldMk cId="1150515269" sldId="268"/>
            <ac:picMk id="14" creationId="{607FF7E6-BBF4-4526-A1DD-E36B77E747A6}"/>
          </ac:picMkLst>
        </pc:picChg>
        <pc:picChg chg="add del mod">
          <ac:chgData name="Šiaučiulytė Arūnė" userId="S::arusia@ktu.lt::cd987707-4b7a-4556-a4c6-971837b03e6d" providerId="AD" clId="Web-{20A27683-7E84-248A-925F-9EA77A7CAF34}" dt="2020-04-28T21:39:01.843" v="971"/>
          <ac:picMkLst>
            <pc:docMk/>
            <pc:sldMk cId="1150515269" sldId="268"/>
            <ac:picMk id="16" creationId="{06A378D4-AF8E-48DF-A9E0-1C28BC2FB9A0}"/>
          </ac:picMkLst>
        </pc:picChg>
      </pc:sldChg>
      <pc:sldChg chg="addSp modSp add replId">
        <pc:chgData name="Šiaučiulytė Arūnė" userId="S::arusia@ktu.lt::cd987707-4b7a-4556-a4c6-971837b03e6d" providerId="AD" clId="Web-{20A27683-7E84-248A-925F-9EA77A7CAF34}" dt="2020-04-28T21:26:25.049" v="679" actId="1076"/>
        <pc:sldMkLst>
          <pc:docMk/>
          <pc:sldMk cId="187016516" sldId="269"/>
        </pc:sldMkLst>
        <pc:spChg chg="mod">
          <ac:chgData name="Šiaučiulytė Arūnė" userId="S::arusia@ktu.lt::cd987707-4b7a-4556-a4c6-971837b03e6d" providerId="AD" clId="Web-{20A27683-7E84-248A-925F-9EA77A7CAF34}" dt="2020-04-28T21:23:37.597" v="624" actId="20577"/>
          <ac:spMkLst>
            <pc:docMk/>
            <pc:sldMk cId="187016516" sldId="269"/>
            <ac:spMk id="2" creationId="{8FD1FF05-B660-42BA-9F3B-9876FE25FA57}"/>
          </ac:spMkLst>
        </pc:spChg>
        <pc:spChg chg="mod">
          <ac:chgData name="Šiaučiulytė Arūnė" userId="S::arusia@ktu.lt::cd987707-4b7a-4556-a4c6-971837b03e6d" providerId="AD" clId="Web-{20A27683-7E84-248A-925F-9EA77A7CAF34}" dt="2020-04-28T21:25:55.190" v="672" actId="20577"/>
          <ac:spMkLst>
            <pc:docMk/>
            <pc:sldMk cId="187016516" sldId="269"/>
            <ac:spMk id="3" creationId="{D23F8078-06FA-430C-AF87-73103BC40B07}"/>
          </ac:spMkLst>
        </pc:spChg>
        <pc:picChg chg="add mod">
          <ac:chgData name="Šiaučiulytė Arūnė" userId="S::arusia@ktu.lt::cd987707-4b7a-4556-a4c6-971837b03e6d" providerId="AD" clId="Web-{20A27683-7E84-248A-925F-9EA77A7CAF34}" dt="2020-04-28T21:26:25.049" v="679" actId="1076"/>
          <ac:picMkLst>
            <pc:docMk/>
            <pc:sldMk cId="187016516" sldId="269"/>
            <ac:picMk id="5" creationId="{F2475433-3410-4BAA-9E1A-141FADDA2DAB}"/>
          </ac:picMkLst>
        </pc:picChg>
      </pc:sldChg>
      <pc:sldChg chg="addSp delSp modSp new">
        <pc:chgData name="Šiaučiulytė Arūnė" userId="S::arusia@ktu.lt::cd987707-4b7a-4556-a4c6-971837b03e6d" providerId="AD" clId="Web-{20A27683-7E84-248A-925F-9EA77A7CAF34}" dt="2020-04-28T21:35:33.999" v="874" actId="1076"/>
        <pc:sldMkLst>
          <pc:docMk/>
          <pc:sldMk cId="575522921" sldId="270"/>
        </pc:sldMkLst>
        <pc:spChg chg="mod">
          <ac:chgData name="Šiaučiulytė Arūnė" userId="S::arusia@ktu.lt::cd987707-4b7a-4556-a4c6-971837b03e6d" providerId="AD" clId="Web-{20A27683-7E84-248A-925F-9EA77A7CAF34}" dt="2020-04-28T21:32:11.328" v="799" actId="20577"/>
          <ac:spMkLst>
            <pc:docMk/>
            <pc:sldMk cId="575522921" sldId="270"/>
            <ac:spMk id="2" creationId="{63AF1658-C8E1-48AE-A14F-71DE0E5C503D}"/>
          </ac:spMkLst>
        </pc:spChg>
        <pc:spChg chg="del">
          <ac:chgData name="Šiaučiulytė Arūnė" userId="S::arusia@ktu.lt::cd987707-4b7a-4556-a4c6-971837b03e6d" providerId="AD" clId="Web-{20A27683-7E84-248A-925F-9EA77A7CAF34}" dt="2020-04-28T21:31:27.657" v="775"/>
          <ac:spMkLst>
            <pc:docMk/>
            <pc:sldMk cId="575522921" sldId="270"/>
            <ac:spMk id="3" creationId="{FA5BA642-4E3F-4164-A6FF-C55D3279AFFE}"/>
          </ac:spMkLst>
        </pc:spChg>
        <pc:spChg chg="add mod">
          <ac:chgData name="Šiaučiulytė Arūnė" userId="S::arusia@ktu.lt::cd987707-4b7a-4556-a4c6-971837b03e6d" providerId="AD" clId="Web-{20A27683-7E84-248A-925F-9EA77A7CAF34}" dt="2020-04-28T21:33:37.578" v="843" actId="1076"/>
          <ac:spMkLst>
            <pc:docMk/>
            <pc:sldMk cId="575522921" sldId="270"/>
            <ac:spMk id="11" creationId="{BC4BB479-BB7B-4AA9-9F90-85F88F8085DC}"/>
          </ac:spMkLst>
        </pc:spChg>
        <pc:spChg chg="add mod">
          <ac:chgData name="Šiaučiulytė Arūnė" userId="S::arusia@ktu.lt::cd987707-4b7a-4556-a4c6-971837b03e6d" providerId="AD" clId="Web-{20A27683-7E84-248A-925F-9EA77A7CAF34}" dt="2020-04-28T21:35:33.999" v="874" actId="1076"/>
          <ac:spMkLst>
            <pc:docMk/>
            <pc:sldMk cId="575522921" sldId="270"/>
            <ac:spMk id="12" creationId="{75FA67AD-D33A-4E84-8A58-9773411C6958}"/>
          </ac:spMkLst>
        </pc:spChg>
        <pc:spChg chg="add mod">
          <ac:chgData name="Šiaučiulytė Arūnė" userId="S::arusia@ktu.lt::cd987707-4b7a-4556-a4c6-971837b03e6d" providerId="AD" clId="Web-{20A27683-7E84-248A-925F-9EA77A7CAF34}" dt="2020-04-28T21:35:09.827" v="865"/>
          <ac:spMkLst>
            <pc:docMk/>
            <pc:sldMk cId="575522921" sldId="270"/>
            <ac:spMk id="13" creationId="{4AA816B6-38F6-431F-BCC3-5D8E0C07CC05}"/>
          </ac:spMkLst>
        </pc:spChg>
        <pc:spChg chg="add mod">
          <ac:chgData name="Šiaučiulytė Arūnė" userId="S::arusia@ktu.lt::cd987707-4b7a-4556-a4c6-971837b03e6d" providerId="AD" clId="Web-{20A27683-7E84-248A-925F-9EA77A7CAF34}" dt="2020-04-28T21:35:30.405" v="872" actId="1076"/>
          <ac:spMkLst>
            <pc:docMk/>
            <pc:sldMk cId="575522921" sldId="270"/>
            <ac:spMk id="14" creationId="{11182603-220A-479C-99C2-E4AF3E2B944F}"/>
          </ac:spMkLst>
        </pc:spChg>
        <pc:picChg chg="add mod ord">
          <ac:chgData name="Šiaučiulytė Arūnė" userId="S::arusia@ktu.lt::cd987707-4b7a-4556-a4c6-971837b03e6d" providerId="AD" clId="Web-{20A27683-7E84-248A-925F-9EA77A7CAF34}" dt="2020-04-28T21:34:13.874" v="852" actId="1076"/>
          <ac:picMkLst>
            <pc:docMk/>
            <pc:sldMk cId="575522921" sldId="270"/>
            <ac:picMk id="4" creationId="{9B2C1ED7-FD3C-492F-BB7B-AFB98D30D1D6}"/>
          </ac:picMkLst>
        </pc:picChg>
        <pc:picChg chg="add del mod">
          <ac:chgData name="Šiaučiulytė Arūnė" userId="S::arusia@ktu.lt::cd987707-4b7a-4556-a4c6-971837b03e6d" providerId="AD" clId="Web-{20A27683-7E84-248A-925F-9EA77A7CAF34}" dt="2020-04-28T21:32:27.656" v="806"/>
          <ac:picMkLst>
            <pc:docMk/>
            <pc:sldMk cId="575522921" sldId="270"/>
            <ac:picMk id="6" creationId="{46060654-6DC4-4012-8B16-FEF8E7684B54}"/>
          </ac:picMkLst>
        </pc:picChg>
        <pc:picChg chg="add del mod">
          <ac:chgData name="Šiaučiulytė Arūnė" userId="S::arusia@ktu.lt::cd987707-4b7a-4556-a4c6-971837b03e6d" providerId="AD" clId="Web-{20A27683-7E84-248A-925F-9EA77A7CAF34}" dt="2020-04-28T21:32:28.438" v="807"/>
          <ac:picMkLst>
            <pc:docMk/>
            <pc:sldMk cId="575522921" sldId="270"/>
            <ac:picMk id="8" creationId="{BCCBE6EA-91D9-4FB3-AF22-7993AFF68AAF}"/>
          </ac:picMkLst>
        </pc:picChg>
      </pc:sldChg>
      <pc:sldChg chg="addSp delSp modSp add replId">
        <pc:chgData name="Šiaučiulytė Arūnė" userId="S::arusia@ktu.lt::cd987707-4b7a-4556-a4c6-971837b03e6d" providerId="AD" clId="Web-{20A27683-7E84-248A-925F-9EA77A7CAF34}" dt="2020-04-28T21:41:57.623" v="1042" actId="1076"/>
        <pc:sldMkLst>
          <pc:docMk/>
          <pc:sldMk cId="1777387570" sldId="271"/>
        </pc:sldMkLst>
        <pc:spChg chg="mod">
          <ac:chgData name="Šiaučiulytė Arūnė" userId="S::arusia@ktu.lt::cd987707-4b7a-4556-a4c6-971837b03e6d" providerId="AD" clId="Web-{20A27683-7E84-248A-925F-9EA77A7CAF34}" dt="2020-04-28T21:36:20.202" v="887" actId="20577"/>
          <ac:spMkLst>
            <pc:docMk/>
            <pc:sldMk cId="1777387570" sldId="271"/>
            <ac:spMk id="2" creationId="{63AF1658-C8E1-48AE-A14F-71DE0E5C503D}"/>
          </ac:spMkLst>
        </pc:spChg>
        <pc:spChg chg="add del mod">
          <ac:chgData name="Šiaučiulytė Arūnė" userId="S::arusia@ktu.lt::cd987707-4b7a-4556-a4c6-971837b03e6d" providerId="AD" clId="Web-{20A27683-7E84-248A-925F-9EA77A7CAF34}" dt="2020-04-28T21:35:59.296" v="879"/>
          <ac:spMkLst>
            <pc:docMk/>
            <pc:sldMk cId="1777387570" sldId="271"/>
            <ac:spMk id="5" creationId="{7645C71B-099D-4778-93E3-9F625094AB43}"/>
          </ac:spMkLst>
        </pc:spChg>
        <pc:spChg chg="add mod">
          <ac:chgData name="Šiaučiulytė Arūnė" userId="S::arusia@ktu.lt::cd987707-4b7a-4556-a4c6-971837b03e6d" providerId="AD" clId="Web-{20A27683-7E84-248A-925F-9EA77A7CAF34}" dt="2020-04-28T21:41:57.623" v="1042" actId="1076"/>
          <ac:spMkLst>
            <pc:docMk/>
            <pc:sldMk cId="1777387570" sldId="271"/>
            <ac:spMk id="7" creationId="{BBD789A8-96D0-465D-8778-376D6BAA4FA3}"/>
          </ac:spMkLst>
        </pc:spChg>
        <pc:picChg chg="del">
          <ac:chgData name="Šiaučiulytė Arūnė" userId="S::arusia@ktu.lt::cd987707-4b7a-4556-a4c6-971837b03e6d" providerId="AD" clId="Web-{20A27683-7E84-248A-925F-9EA77A7CAF34}" dt="2020-04-28T21:35:45.796" v="875"/>
          <ac:picMkLst>
            <pc:docMk/>
            <pc:sldMk cId="1777387570" sldId="271"/>
            <ac:picMk id="4" creationId="{9B2C1ED7-FD3C-492F-BB7B-AFB98D30D1D6}"/>
          </ac:picMkLst>
        </pc:picChg>
        <pc:picChg chg="mod">
          <ac:chgData name="Šiaučiulytė Arūnė" userId="S::arusia@ktu.lt::cd987707-4b7a-4556-a4c6-971837b03e6d" providerId="AD" clId="Web-{20A27683-7E84-248A-925F-9EA77A7CAF34}" dt="2020-04-28T21:41:57.592" v="1041" actId="1076"/>
          <ac:picMkLst>
            <pc:docMk/>
            <pc:sldMk cId="1777387570" sldId="271"/>
            <ac:picMk id="6" creationId="{46060654-6DC4-4012-8B16-FEF8E7684B54}"/>
          </ac:picMkLst>
        </pc:picChg>
        <pc:picChg chg="del mod">
          <ac:chgData name="Šiaučiulytė Arūnė" userId="S::arusia@ktu.lt::cd987707-4b7a-4556-a4c6-971837b03e6d" providerId="AD" clId="Web-{20A27683-7E84-248A-925F-9EA77A7CAF34}" dt="2020-04-28T21:37:33.967" v="958"/>
          <ac:picMkLst>
            <pc:docMk/>
            <pc:sldMk cId="1777387570" sldId="271"/>
            <ac:picMk id="8" creationId="{BCCBE6EA-91D9-4FB3-AF22-7993AFF68AAF}"/>
          </ac:picMkLst>
        </pc:picChg>
      </pc:sldChg>
      <pc:sldChg chg="delSp modSp add ord replId">
        <pc:chgData name="Šiaučiulytė Arūnė" userId="S::arusia@ktu.lt::cd987707-4b7a-4556-a4c6-971837b03e6d" providerId="AD" clId="Web-{20A27683-7E84-248A-925F-9EA77A7CAF34}" dt="2020-04-28T21:37:54.545" v="965" actId="1076"/>
        <pc:sldMkLst>
          <pc:docMk/>
          <pc:sldMk cId="3257441054" sldId="272"/>
        </pc:sldMkLst>
        <pc:spChg chg="mod">
          <ac:chgData name="Šiaučiulytė Arūnė" userId="S::arusia@ktu.lt::cd987707-4b7a-4556-a4c6-971837b03e6d" providerId="AD" clId="Web-{20A27683-7E84-248A-925F-9EA77A7CAF34}" dt="2020-04-28T21:36:52.030" v="907" actId="20577"/>
          <ac:spMkLst>
            <pc:docMk/>
            <pc:sldMk cId="3257441054" sldId="272"/>
            <ac:spMk id="2" creationId="{63AF1658-C8E1-48AE-A14F-71DE0E5C503D}"/>
          </ac:spMkLst>
        </pc:spChg>
        <pc:spChg chg="mod">
          <ac:chgData name="Šiaučiulytė Arūnė" userId="S::arusia@ktu.lt::cd987707-4b7a-4556-a4c6-971837b03e6d" providerId="AD" clId="Web-{20A27683-7E84-248A-925F-9EA77A7CAF34}" dt="2020-04-28T21:37:54.545" v="965" actId="1076"/>
          <ac:spMkLst>
            <pc:docMk/>
            <pc:sldMk cId="3257441054" sldId="272"/>
            <ac:spMk id="7" creationId="{BBD789A8-96D0-465D-8778-376D6BAA4FA3}"/>
          </ac:spMkLst>
        </pc:spChg>
        <pc:picChg chg="del">
          <ac:chgData name="Šiaučiulytė Arūnė" userId="S::arusia@ktu.lt::cd987707-4b7a-4556-a4c6-971837b03e6d" providerId="AD" clId="Web-{20A27683-7E84-248A-925F-9EA77A7CAF34}" dt="2020-04-28T21:36:54.702" v="910"/>
          <ac:picMkLst>
            <pc:docMk/>
            <pc:sldMk cId="3257441054" sldId="272"/>
            <ac:picMk id="6" creationId="{46060654-6DC4-4012-8B16-FEF8E7684B54}"/>
          </ac:picMkLst>
        </pc:picChg>
        <pc:picChg chg="mod">
          <ac:chgData name="Šiaučiulytė Arūnė" userId="S::arusia@ktu.lt::cd987707-4b7a-4556-a4c6-971837b03e6d" providerId="AD" clId="Web-{20A27683-7E84-248A-925F-9EA77A7CAF34}" dt="2020-04-28T21:37:00.077" v="914" actId="14100"/>
          <ac:picMkLst>
            <pc:docMk/>
            <pc:sldMk cId="3257441054" sldId="272"/>
            <ac:picMk id="8" creationId="{BCCBE6EA-91D9-4FB3-AF22-7993AFF68AAF}"/>
          </ac:picMkLst>
        </pc:picChg>
      </pc:sldChg>
      <pc:sldMasterChg chg="mod setBg modSldLayout">
        <pc:chgData name="Šiaučiulytė Arūnė" userId="S::arusia@ktu.lt::cd987707-4b7a-4556-a4c6-971837b03e6d" providerId="AD" clId="Web-{20A27683-7E84-248A-925F-9EA77A7CAF34}" dt="2020-04-28T20:56:18.902" v="6"/>
        <pc:sldMasterMkLst>
          <pc:docMk/>
          <pc:sldMasterMk cId="723003610" sldId="2147483723"/>
        </pc:sldMasterMkLst>
        <pc:sldLayoutChg chg="mod setBg setFolMasterObjs">
          <pc:chgData name="Šiaučiulytė Arūnė" userId="S::arusia@ktu.lt::cd987707-4b7a-4556-a4c6-971837b03e6d" providerId="AD" clId="Web-{20A27683-7E84-248A-925F-9EA77A7CAF34}" dt="2020-04-28T20:56:18.902" v="6"/>
          <pc:sldLayoutMkLst>
            <pc:docMk/>
            <pc:sldMasterMk cId="723003610" sldId="2147483723"/>
            <pc:sldLayoutMk cId="4018336326" sldId="2147483724"/>
          </pc:sldLayoutMkLst>
        </pc:sldLayoutChg>
        <pc:sldLayoutChg chg="mod setBg">
          <pc:chgData name="Šiaučiulytė Arūnė" userId="S::arusia@ktu.lt::cd987707-4b7a-4556-a4c6-971837b03e6d" providerId="AD" clId="Web-{20A27683-7E84-248A-925F-9EA77A7CAF34}" dt="2020-04-28T20:56:18.902" v="6"/>
          <pc:sldLayoutMkLst>
            <pc:docMk/>
            <pc:sldMasterMk cId="723003610" sldId="2147483723"/>
            <pc:sldLayoutMk cId="1774193291" sldId="2147483725"/>
          </pc:sldLayoutMkLst>
        </pc:sldLayoutChg>
        <pc:sldLayoutChg chg="mod setBg">
          <pc:chgData name="Šiaučiulytė Arūnė" userId="S::arusia@ktu.lt::cd987707-4b7a-4556-a4c6-971837b03e6d" providerId="AD" clId="Web-{20A27683-7E84-248A-925F-9EA77A7CAF34}" dt="2020-04-28T20:56:18.902" v="6"/>
          <pc:sldLayoutMkLst>
            <pc:docMk/>
            <pc:sldMasterMk cId="723003610" sldId="2147483723"/>
            <pc:sldLayoutMk cId="3122682022" sldId="2147483726"/>
          </pc:sldLayoutMkLst>
        </pc:sldLayoutChg>
        <pc:sldLayoutChg chg="mod setBg">
          <pc:chgData name="Šiaučiulytė Arūnė" userId="S::arusia@ktu.lt::cd987707-4b7a-4556-a4c6-971837b03e6d" providerId="AD" clId="Web-{20A27683-7E84-248A-925F-9EA77A7CAF34}" dt="2020-04-28T20:56:18.902" v="6"/>
          <pc:sldLayoutMkLst>
            <pc:docMk/>
            <pc:sldMasterMk cId="723003610" sldId="2147483723"/>
            <pc:sldLayoutMk cId="1662044787" sldId="2147483727"/>
          </pc:sldLayoutMkLst>
        </pc:sldLayoutChg>
        <pc:sldLayoutChg chg="mod setBg">
          <pc:chgData name="Šiaučiulytė Arūnė" userId="S::arusia@ktu.lt::cd987707-4b7a-4556-a4c6-971837b03e6d" providerId="AD" clId="Web-{20A27683-7E84-248A-925F-9EA77A7CAF34}" dt="2020-04-28T20:56:18.902" v="6"/>
          <pc:sldLayoutMkLst>
            <pc:docMk/>
            <pc:sldMasterMk cId="723003610" sldId="2147483723"/>
            <pc:sldLayoutMk cId="4182388599" sldId="2147483728"/>
          </pc:sldLayoutMkLst>
        </pc:sldLayoutChg>
        <pc:sldLayoutChg chg="mod setBg">
          <pc:chgData name="Šiaučiulytė Arūnė" userId="S::arusia@ktu.lt::cd987707-4b7a-4556-a4c6-971837b03e6d" providerId="AD" clId="Web-{20A27683-7E84-248A-925F-9EA77A7CAF34}" dt="2020-04-28T20:56:18.902" v="6"/>
          <pc:sldLayoutMkLst>
            <pc:docMk/>
            <pc:sldMasterMk cId="723003610" sldId="2147483723"/>
            <pc:sldLayoutMk cId="2012511454" sldId="2147483729"/>
          </pc:sldLayoutMkLst>
        </pc:sldLayoutChg>
        <pc:sldLayoutChg chg="mod setBg">
          <pc:chgData name="Šiaučiulytė Arūnė" userId="S::arusia@ktu.lt::cd987707-4b7a-4556-a4c6-971837b03e6d" providerId="AD" clId="Web-{20A27683-7E84-248A-925F-9EA77A7CAF34}" dt="2020-04-28T20:56:18.902" v="6"/>
          <pc:sldLayoutMkLst>
            <pc:docMk/>
            <pc:sldMasterMk cId="723003610" sldId="2147483723"/>
            <pc:sldLayoutMk cId="3736578703" sldId="2147483730"/>
          </pc:sldLayoutMkLst>
        </pc:sldLayoutChg>
        <pc:sldLayoutChg chg="mod setBg">
          <pc:chgData name="Šiaučiulytė Arūnė" userId="S::arusia@ktu.lt::cd987707-4b7a-4556-a4c6-971837b03e6d" providerId="AD" clId="Web-{20A27683-7E84-248A-925F-9EA77A7CAF34}" dt="2020-04-28T20:56:18.902" v="6"/>
          <pc:sldLayoutMkLst>
            <pc:docMk/>
            <pc:sldMasterMk cId="723003610" sldId="2147483723"/>
            <pc:sldLayoutMk cId="2502369734" sldId="2147483731"/>
          </pc:sldLayoutMkLst>
        </pc:sldLayoutChg>
        <pc:sldLayoutChg chg="mod setBg">
          <pc:chgData name="Šiaučiulytė Arūnė" userId="S::arusia@ktu.lt::cd987707-4b7a-4556-a4c6-971837b03e6d" providerId="AD" clId="Web-{20A27683-7E84-248A-925F-9EA77A7CAF34}" dt="2020-04-28T20:56:18.902" v="6"/>
          <pc:sldLayoutMkLst>
            <pc:docMk/>
            <pc:sldMasterMk cId="723003610" sldId="2147483723"/>
            <pc:sldLayoutMk cId="3784567081" sldId="2147483732"/>
          </pc:sldLayoutMkLst>
        </pc:sldLayoutChg>
        <pc:sldLayoutChg chg="mod setBg">
          <pc:chgData name="Šiaučiulytė Arūnė" userId="S::arusia@ktu.lt::cd987707-4b7a-4556-a4c6-971837b03e6d" providerId="AD" clId="Web-{20A27683-7E84-248A-925F-9EA77A7CAF34}" dt="2020-04-28T20:56:18.902" v="6"/>
          <pc:sldLayoutMkLst>
            <pc:docMk/>
            <pc:sldMasterMk cId="723003610" sldId="2147483723"/>
            <pc:sldLayoutMk cId="3432331659" sldId="2147483733"/>
          </pc:sldLayoutMkLst>
        </pc:sldLayoutChg>
        <pc:sldLayoutChg chg="mod setBg">
          <pc:chgData name="Šiaučiulytė Arūnė" userId="S::arusia@ktu.lt::cd987707-4b7a-4556-a4c6-971837b03e6d" providerId="AD" clId="Web-{20A27683-7E84-248A-925F-9EA77A7CAF34}" dt="2020-04-28T20:56:18.902" v="6"/>
          <pc:sldLayoutMkLst>
            <pc:docMk/>
            <pc:sldMasterMk cId="723003610" sldId="2147483723"/>
            <pc:sldLayoutMk cId="1485377657" sldId="2147483734"/>
          </pc:sldLayoutMkLst>
        </pc:sldLayoutChg>
        <pc:sldLayoutChg chg="mod setBg">
          <pc:chgData name="Šiaučiulytė Arūnė" userId="S::arusia@ktu.lt::cd987707-4b7a-4556-a4c6-971837b03e6d" providerId="AD" clId="Web-{20A27683-7E84-248A-925F-9EA77A7CAF34}" dt="2020-04-28T20:56:18.902" v="6"/>
          <pc:sldLayoutMkLst>
            <pc:docMk/>
            <pc:sldMasterMk cId="723003610" sldId="2147483723"/>
            <pc:sldLayoutMk cId="2011536919" sldId="2147483735"/>
          </pc:sldLayoutMkLst>
        </pc:sldLayoutChg>
        <pc:sldLayoutChg chg="mod setBg">
          <pc:chgData name="Šiaučiulytė Arūnė" userId="S::arusia@ktu.lt::cd987707-4b7a-4556-a4c6-971837b03e6d" providerId="AD" clId="Web-{20A27683-7E84-248A-925F-9EA77A7CAF34}" dt="2020-04-28T20:56:18.902" v="6"/>
          <pc:sldLayoutMkLst>
            <pc:docMk/>
            <pc:sldMasterMk cId="723003610" sldId="2147483723"/>
            <pc:sldLayoutMk cId="1686809642" sldId="2147483736"/>
          </pc:sldLayoutMkLst>
        </pc:sldLayoutChg>
        <pc:sldLayoutChg chg="mod setBg">
          <pc:chgData name="Šiaučiulytė Arūnė" userId="S::arusia@ktu.lt::cd987707-4b7a-4556-a4c6-971837b03e6d" providerId="AD" clId="Web-{20A27683-7E84-248A-925F-9EA77A7CAF34}" dt="2020-04-28T20:56:18.902" v="6"/>
          <pc:sldLayoutMkLst>
            <pc:docMk/>
            <pc:sldMasterMk cId="723003610" sldId="2147483723"/>
            <pc:sldLayoutMk cId="3059379762" sldId="2147483737"/>
          </pc:sldLayoutMkLst>
        </pc:sldLayoutChg>
        <pc:sldLayoutChg chg="mod setBg">
          <pc:chgData name="Šiaučiulytė Arūnė" userId="S::arusia@ktu.lt::cd987707-4b7a-4556-a4c6-971837b03e6d" providerId="AD" clId="Web-{20A27683-7E84-248A-925F-9EA77A7CAF34}" dt="2020-04-28T20:56:18.902" v="6"/>
          <pc:sldLayoutMkLst>
            <pc:docMk/>
            <pc:sldMasterMk cId="723003610" sldId="2147483723"/>
            <pc:sldLayoutMk cId="3745468034" sldId="2147483738"/>
          </pc:sldLayoutMkLst>
        </pc:sldLayoutChg>
        <pc:sldLayoutChg chg="mod setBg">
          <pc:chgData name="Šiaučiulytė Arūnė" userId="S::arusia@ktu.lt::cd987707-4b7a-4556-a4c6-971837b03e6d" providerId="AD" clId="Web-{20A27683-7E84-248A-925F-9EA77A7CAF34}" dt="2020-04-28T20:56:18.902" v="6"/>
          <pc:sldLayoutMkLst>
            <pc:docMk/>
            <pc:sldMasterMk cId="723003610" sldId="2147483723"/>
            <pc:sldLayoutMk cId="2414372187" sldId="2147483739"/>
          </pc:sldLayoutMkLst>
        </pc:sldLayoutChg>
        <pc:sldLayoutChg chg="mod setBg">
          <pc:chgData name="Šiaučiulytė Arūnė" userId="S::arusia@ktu.lt::cd987707-4b7a-4556-a4c6-971837b03e6d" providerId="AD" clId="Web-{20A27683-7E84-248A-925F-9EA77A7CAF34}" dt="2020-04-28T20:56:18.902" v="6"/>
          <pc:sldLayoutMkLst>
            <pc:docMk/>
            <pc:sldMasterMk cId="723003610" sldId="2147483723"/>
            <pc:sldLayoutMk cId="3176964664" sldId="2147483740"/>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lt-LT"/>
              <a:t>Spustelėję redaguokite stilių</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lt-LT"/>
              <a:t>Spustelėkite norėdami redaguoti šablono paantraštės stilių</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4/28/2020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8336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nė nuotrauka su antrašte">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lt-LT"/>
              <a:t>Spustelėję redaguokite stilių</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lt-LT"/>
              <a:t>Spustelėkite piktogramą norėdami įtraukti paveikslėlį</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2331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vadinimas ir antraštė">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lt-LT"/>
              <a:t>Spustelėję redaguokite stilių</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5377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siūlymas su antrašte">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lt-LT"/>
              <a:t>Spustelėję redaguokite stilių</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1536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ortelės pavadinimas">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lt-LT"/>
              <a:t>Spustelėję redaguokite stilių</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6809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tulpelis">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lt-LT"/>
              <a:t>Spustelėję redaguokite stilių</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3" name="Date Placeholder 2"/>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9379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aveikslėlis skiltyje">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lt-LT"/>
              <a:t>Spustelėję redaguokite stilių</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lt-LT"/>
              <a:t>Spustelėkite piktogramą norėdami įtraukti paveikslėlį</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lt-LT"/>
              <a:t>Spustelėkite piktogramą norėdami įtraukti paveikslėlį</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lt-LT"/>
              <a:t>Spustelėkite piktogramą norėdami įtraukti paveikslėlį</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Spustelėkite, kad galėtumėte redaguoti šablono teksto stilius</a:t>
            </a:r>
          </a:p>
        </p:txBody>
      </p:sp>
      <p:sp>
        <p:nvSpPr>
          <p:cNvPr id="3" name="Date Placeholder 2"/>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546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Vertical Text Placeholder 2"/>
          <p:cNvSpPr>
            <a:spLocks noGrp="1"/>
          </p:cNvSpPr>
          <p:nvPr>
            <p:ph type="body" orient="vert" idx="1"/>
          </p:nvPr>
        </p:nvSpPr>
        <p:spPr/>
        <p:txBody>
          <a:bodyPr vert="eaVert" ancho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4372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lt-LT"/>
              <a:t>Spustelėję redaguokite stilių</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6964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Content Placeholder 2"/>
          <p:cNvSpPr>
            <a:spLocks noGrp="1"/>
          </p:cNvSpPr>
          <p:nvPr>
            <p:ph idx="1"/>
          </p:nvPr>
        </p:nvSpPr>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4193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lt-LT"/>
              <a:t>Spustelėję redaguokite stilių</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lt-LT"/>
              <a:t>Spustelėkite, kad galėtumėte redaguoti šablono teksto stilius</a:t>
            </a:r>
          </a:p>
        </p:txBody>
      </p:sp>
      <p:sp>
        <p:nvSpPr>
          <p:cNvPr id="4" name="Date Placeholder 3"/>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268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204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lt-LT"/>
              <a:t>Spustelėję redaguokite stilių</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4" name="Content Placeholder 3"/>
          <p:cNvSpPr>
            <a:spLocks noGrp="1"/>
          </p:cNvSpPr>
          <p:nvPr>
            <p:ph sz="half" idx="2"/>
          </p:nvPr>
        </p:nvSpPr>
        <p:spPr>
          <a:xfrm>
            <a:off x="1141410" y="3073397"/>
            <a:ext cx="4878391" cy="2717801"/>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6" name="Content Placeholder 5"/>
          <p:cNvSpPr>
            <a:spLocks noGrp="1"/>
          </p:cNvSpPr>
          <p:nvPr>
            <p:ph sz="quarter" idx="4"/>
          </p:nvPr>
        </p:nvSpPr>
        <p:spPr>
          <a:xfrm>
            <a:off x="6172200" y="3073397"/>
            <a:ext cx="4875210" cy="2717801"/>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2388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redaguokite stilių</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251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6578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lt-LT"/>
              <a:t>Spustelėję redaguokite stilių</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369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lt-LT"/>
              <a:t>Spustelėję redaguokite stilių</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lt-LT"/>
              <a:t>Spustelėkite piktogramą norėdami įtraukti paveikslėlį</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e Placeholder 4"/>
          <p:cNvSpPr>
            <a:spLocks noGrp="1"/>
          </p:cNvSpPr>
          <p:nvPr>
            <p:ph type="dt" sz="half" idx="10"/>
          </p:nvPr>
        </p:nvSpPr>
        <p:spPr/>
        <p:txBody>
          <a:bodyPr/>
          <a:lstStyle/>
          <a:p>
            <a:fld id="{48A87A34-81AB-432B-8DAE-1953F412C126}" type="datetimeFigureOut">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456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4/28/2020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23003610"/>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emilija.andriuskaite@ktu.edu" TargetMode="External"/><Relationship Id="rId2" Type="http://schemas.openxmlformats.org/officeDocument/2006/relationships/hyperlink" Target="mailto:deimante.jokubaityte@ktu.edu"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mailto:arune.siauciulyte@ktu.edu" TargetMode="External"/><Relationship Id="rId4" Type="http://schemas.openxmlformats.org/officeDocument/2006/relationships/hyperlink" Target="mailto:martynas.saparnis@ktu.edu"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6FE239C6-35B1-46DD-91AE-D5CEDE7B74ED}"/>
              </a:ext>
            </a:extLst>
          </p:cNvPr>
          <p:cNvSpPr>
            <a:spLocks noGrp="1"/>
          </p:cNvSpPr>
          <p:nvPr>
            <p:ph type="ctrTitle"/>
          </p:nvPr>
        </p:nvSpPr>
        <p:spPr>
          <a:xfrm>
            <a:off x="2314574" y="1122363"/>
            <a:ext cx="8353423" cy="2479676"/>
          </a:xfrm>
        </p:spPr>
        <p:txBody>
          <a:bodyPr/>
          <a:lstStyle/>
          <a:p>
            <a:r>
              <a:rPr lang="lt-LT" b="1" dirty="0">
                <a:latin typeface="Arial"/>
                <a:cs typeface="Arial"/>
              </a:rPr>
              <a:t>Elektroninės parduotuvės valdymo sistema</a:t>
            </a:r>
            <a:endParaRPr lang="en-US">
              <a:latin typeface="Arial"/>
              <a:cs typeface="Arial"/>
            </a:endParaRPr>
          </a:p>
        </p:txBody>
      </p:sp>
      <p:sp>
        <p:nvSpPr>
          <p:cNvPr id="3" name="Antrinis pavadinimas 2">
            <a:extLst>
              <a:ext uri="{FF2B5EF4-FFF2-40B4-BE49-F238E27FC236}">
                <a16:creationId xmlns:a16="http://schemas.microsoft.com/office/drawing/2014/main" id="{BF5355C8-02DA-4C80-924A-A0C4246C9B6A}"/>
              </a:ext>
            </a:extLst>
          </p:cNvPr>
          <p:cNvSpPr>
            <a:spLocks noGrp="1"/>
          </p:cNvSpPr>
          <p:nvPr>
            <p:ph type="subTitle" idx="1"/>
          </p:nvPr>
        </p:nvSpPr>
        <p:spPr>
          <a:xfrm>
            <a:off x="3094296" y="3637480"/>
            <a:ext cx="7086377" cy="2684462"/>
          </a:xfrm>
        </p:spPr>
        <p:txBody>
          <a:bodyPr>
            <a:normAutofit fontScale="92500" lnSpcReduction="10000"/>
          </a:bodyPr>
          <a:lstStyle/>
          <a:p>
            <a:pPr algn="r"/>
            <a:r>
              <a:rPr lang="lt-LT" dirty="0">
                <a:latin typeface="Arial" panose="020B0604020202020204" pitchFamily="34" charset="0"/>
                <a:cs typeface="Arial" panose="020B0604020202020204" pitchFamily="34" charset="0"/>
              </a:rPr>
              <a:t>Atliko:  </a:t>
            </a:r>
          </a:p>
          <a:p>
            <a:pPr algn="r"/>
            <a:r>
              <a:rPr lang="lt-LT" dirty="0">
                <a:latin typeface="Arial" panose="020B0604020202020204" pitchFamily="34" charset="0"/>
                <a:cs typeface="Arial" panose="020B0604020202020204" pitchFamily="34" charset="0"/>
              </a:rPr>
              <a:t>IFZ-8/1 gr</a:t>
            </a:r>
            <a:r>
              <a:rPr lang="en-US" dirty="0" err="1">
                <a:latin typeface="Arial" panose="020B0604020202020204" pitchFamily="34" charset="0"/>
                <a:cs typeface="Arial" panose="020B0604020202020204" pitchFamily="34" charset="0"/>
              </a:rPr>
              <a:t>upės</a:t>
            </a:r>
            <a:r>
              <a:rPr lang="lt-LT" dirty="0">
                <a:latin typeface="Arial" panose="020B0604020202020204" pitchFamily="34" charset="0"/>
                <a:cs typeface="Arial" panose="020B0604020202020204" pitchFamily="34" charset="0"/>
              </a:rPr>
              <a:t>. studentai</a:t>
            </a:r>
          </a:p>
          <a:p>
            <a:pPr algn="r"/>
            <a:r>
              <a:rPr lang="lt-LT" dirty="0">
                <a:latin typeface="Arial" panose="020B0604020202020204" pitchFamily="34" charset="0"/>
                <a:cs typeface="Arial" panose="020B0604020202020204" pitchFamily="34" charset="0"/>
              </a:rPr>
              <a:t>Deimantė </a:t>
            </a:r>
            <a:r>
              <a:rPr lang="lt-LT" dirty="0" err="1">
                <a:latin typeface="Arial" panose="020B0604020202020204" pitchFamily="34" charset="0"/>
                <a:cs typeface="Arial" panose="020B0604020202020204" pitchFamily="34" charset="0"/>
              </a:rPr>
              <a:t>Jokūbaitytė</a:t>
            </a:r>
            <a:endParaRPr lang="lt-LT" dirty="0">
              <a:latin typeface="Arial" panose="020B0604020202020204" pitchFamily="34" charset="0"/>
              <a:cs typeface="Arial" panose="020B0604020202020204" pitchFamily="34" charset="0"/>
            </a:endParaRPr>
          </a:p>
          <a:p>
            <a:pPr algn="r"/>
            <a:r>
              <a:rPr lang="lt-LT" dirty="0">
                <a:latin typeface="Arial" panose="020B0604020202020204" pitchFamily="34" charset="0"/>
                <a:cs typeface="Arial" panose="020B0604020202020204" pitchFamily="34" charset="0"/>
              </a:rPr>
              <a:t>Martynas </a:t>
            </a:r>
            <a:r>
              <a:rPr lang="lt-LT" dirty="0" err="1">
                <a:latin typeface="Arial" panose="020B0604020202020204" pitchFamily="34" charset="0"/>
                <a:cs typeface="Arial" panose="020B0604020202020204" pitchFamily="34" charset="0"/>
              </a:rPr>
              <a:t>Šaparnis</a:t>
            </a:r>
            <a:endParaRPr lang="lt-LT" dirty="0">
              <a:latin typeface="Arial" panose="020B0604020202020204" pitchFamily="34" charset="0"/>
              <a:cs typeface="Arial" panose="020B0604020202020204" pitchFamily="34" charset="0"/>
            </a:endParaRPr>
          </a:p>
          <a:p>
            <a:pPr algn="r"/>
            <a:r>
              <a:rPr lang="lt-LT" dirty="0">
                <a:latin typeface="Arial" panose="020B0604020202020204" pitchFamily="34" charset="0"/>
                <a:cs typeface="Arial" panose="020B0604020202020204" pitchFamily="34" charset="0"/>
              </a:rPr>
              <a:t>Emilija Andriuškaitė</a:t>
            </a:r>
          </a:p>
          <a:p>
            <a:pPr algn="r"/>
            <a:r>
              <a:rPr lang="lt-LT" dirty="0">
                <a:latin typeface="Arial" panose="020B0604020202020204" pitchFamily="34" charset="0"/>
                <a:cs typeface="Arial" panose="020B0604020202020204" pitchFamily="34" charset="0"/>
              </a:rPr>
              <a:t>Arūnė </a:t>
            </a:r>
            <a:r>
              <a:rPr lang="lt-LT" dirty="0" err="1">
                <a:latin typeface="Arial" panose="020B0604020202020204" pitchFamily="34" charset="0"/>
                <a:cs typeface="Arial" panose="020B0604020202020204" pitchFamily="34" charset="0"/>
              </a:rPr>
              <a:t>Šiaučiulytė</a:t>
            </a:r>
            <a:endParaRPr lang="lt-LT" dirty="0">
              <a:latin typeface="Arial" panose="020B0604020202020204" pitchFamily="34" charset="0"/>
              <a:cs typeface="Arial" panose="020B0604020202020204" pitchFamily="34" charset="0"/>
            </a:endParaRPr>
          </a:p>
          <a:p>
            <a:endParaRPr lang="en-US" dirty="0"/>
          </a:p>
        </p:txBody>
      </p:sp>
      <p:pic>
        <p:nvPicPr>
          <p:cNvPr id="5" name="Paveikslėlis 4" descr="Paveikslėlis, kuriame yra maistas&#10;&#10;Automatiškai sugeneruotas aprašymas">
            <a:extLst>
              <a:ext uri="{FF2B5EF4-FFF2-40B4-BE49-F238E27FC236}">
                <a16:creationId xmlns:a16="http://schemas.microsoft.com/office/drawing/2014/main" id="{0EBBD4A6-5E66-41D2-80C6-7E1445C68F67}"/>
              </a:ext>
            </a:extLst>
          </p:cNvPr>
          <p:cNvPicPr>
            <a:picLocks noChangeAspect="1"/>
          </p:cNvPicPr>
          <p:nvPr/>
        </p:nvPicPr>
        <p:blipFill>
          <a:blip r:embed="rId2"/>
          <a:stretch>
            <a:fillRect/>
          </a:stretch>
        </p:blipFill>
        <p:spPr>
          <a:xfrm>
            <a:off x="10525125" y="11545"/>
            <a:ext cx="1495426" cy="1588656"/>
          </a:xfrm>
          <a:prstGeom prst="rect">
            <a:avLst/>
          </a:prstGeom>
        </p:spPr>
      </p:pic>
    </p:spTree>
    <p:extLst>
      <p:ext uri="{BB962C8B-B14F-4D97-AF65-F5344CB8AC3E}">
        <p14:creationId xmlns:p14="http://schemas.microsoft.com/office/powerpoint/2010/main" val="58438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A7A3046F-DDEB-4447-AA2F-DBAA7A93072A}"/>
              </a:ext>
            </a:extLst>
          </p:cNvPr>
          <p:cNvSpPr>
            <a:spLocks noGrp="1"/>
          </p:cNvSpPr>
          <p:nvPr>
            <p:ph type="title"/>
          </p:nvPr>
        </p:nvSpPr>
        <p:spPr/>
        <p:txBody>
          <a:bodyPr/>
          <a:lstStyle/>
          <a:p>
            <a:r>
              <a:rPr lang="lt-LT" b="1" dirty="0"/>
              <a:t>Išvados</a:t>
            </a:r>
            <a:br>
              <a:rPr lang="en-US" b="1" dirty="0"/>
            </a:br>
            <a:endParaRPr lang="en-US" dirty="0"/>
          </a:p>
        </p:txBody>
      </p:sp>
      <p:sp>
        <p:nvSpPr>
          <p:cNvPr id="3" name="Turinio vietos rezervavimo ženklas 2">
            <a:extLst>
              <a:ext uri="{FF2B5EF4-FFF2-40B4-BE49-F238E27FC236}">
                <a16:creationId xmlns:a16="http://schemas.microsoft.com/office/drawing/2014/main" id="{EDC0B628-4369-49CD-9532-14D371F1B84E}"/>
              </a:ext>
            </a:extLst>
          </p:cNvPr>
          <p:cNvSpPr>
            <a:spLocks noGrp="1"/>
          </p:cNvSpPr>
          <p:nvPr>
            <p:ph idx="1"/>
          </p:nvPr>
        </p:nvSpPr>
        <p:spPr>
          <a:xfrm>
            <a:off x="1141412" y="1857375"/>
            <a:ext cx="9905999" cy="3933826"/>
          </a:xfrm>
        </p:spPr>
        <p:txBody>
          <a:bodyPr vert="horz" lIns="91440" tIns="45720" rIns="91440" bIns="45720" rtlCol="0" anchor="t">
            <a:normAutofit fontScale="92500" lnSpcReduction="10000"/>
          </a:bodyPr>
          <a:lstStyle/>
          <a:p>
            <a:pPr>
              <a:buFont typeface="Wingdings" panose="020B0604020202020204" pitchFamily="34" charset="0"/>
              <a:buChar char="ü"/>
            </a:pPr>
            <a:r>
              <a:rPr lang="lt-LT" dirty="0">
                <a:ea typeface="+mn-lt"/>
                <a:cs typeface="+mn-lt"/>
              </a:rPr>
              <a:t>Nors šis etapas buvo ne toks organizuotas kaip pirmasis, norimi darbai buvo atlikti, nors ir ne pagal grafiką;</a:t>
            </a:r>
            <a:endParaRPr lang="lt-LT"/>
          </a:p>
          <a:p>
            <a:pPr>
              <a:buFont typeface="Wingdings" panose="020B0604020202020204" pitchFamily="34" charset="0"/>
              <a:buChar char="ü"/>
            </a:pPr>
            <a:r>
              <a:rPr lang="lt-LT" dirty="0">
                <a:ea typeface="+mn-lt"/>
                <a:cs typeface="+mn-lt"/>
              </a:rPr>
              <a:t>Programa buvo tobulinama kaip planuota, patobulintos pirmo sprinto funkcijos (pavyzdžiui nuolaidą galima pritaikyti ne tik visoms knygoms bendrai bet ir tam tikroms knygoms (ar knygai) nurodant atributą. Panašiai patobulintos ir šalinimo bei pridėjimo funkcijos;</a:t>
            </a:r>
          </a:p>
          <a:p>
            <a:pPr>
              <a:buFont typeface="Wingdings" panose="020B0604020202020204" pitchFamily="34" charset="0"/>
              <a:buChar char="ü"/>
            </a:pPr>
            <a:r>
              <a:rPr lang="lt-LT" dirty="0">
                <a:ea typeface="+mn-lt"/>
                <a:cs typeface="+mn-lt"/>
              </a:rPr>
              <a:t>Pridėtos funkcijos kaip pasirinkto darbuotojo informacijos išvedimas ar viso sąrašo išvedimas. </a:t>
            </a:r>
            <a:endParaRPr lang="lt-LT">
              <a:ea typeface="+mn-lt"/>
              <a:cs typeface="+mn-lt"/>
            </a:endParaRPr>
          </a:p>
          <a:p>
            <a:r>
              <a:rPr lang="lt-LT" b="1" dirty="0">
                <a:ea typeface="+mn-lt"/>
                <a:cs typeface="+mn-lt"/>
              </a:rPr>
              <a:t>Taigi manome šie du sprintai pavyko gerai, nors žinoma dar yra kur tobulėti.</a:t>
            </a:r>
            <a:endParaRPr lang="lt-LT" b="1"/>
          </a:p>
          <a:p>
            <a:endParaRPr lang="en-US" dirty="0"/>
          </a:p>
        </p:txBody>
      </p:sp>
      <p:pic>
        <p:nvPicPr>
          <p:cNvPr id="4" name="Paveikslėlis 3" descr="Paveikslėlis, kuriame yra maistas&#10;&#10;Automatiškai sugeneruotas aprašymas">
            <a:extLst>
              <a:ext uri="{FF2B5EF4-FFF2-40B4-BE49-F238E27FC236}">
                <a16:creationId xmlns:a16="http://schemas.microsoft.com/office/drawing/2014/main" id="{BA52437E-129F-42C9-AD17-C4C6C9EEEACE}"/>
              </a:ext>
            </a:extLst>
          </p:cNvPr>
          <p:cNvPicPr>
            <a:picLocks noChangeAspect="1"/>
          </p:cNvPicPr>
          <p:nvPr/>
        </p:nvPicPr>
        <p:blipFill>
          <a:blip r:embed="rId2"/>
          <a:stretch>
            <a:fillRect/>
          </a:stretch>
        </p:blipFill>
        <p:spPr>
          <a:xfrm>
            <a:off x="9991725" y="0"/>
            <a:ext cx="1495426" cy="1588656"/>
          </a:xfrm>
          <a:prstGeom prst="rect">
            <a:avLst/>
          </a:prstGeom>
        </p:spPr>
      </p:pic>
    </p:spTree>
    <p:extLst>
      <p:ext uri="{BB962C8B-B14F-4D97-AF65-F5344CB8AC3E}">
        <p14:creationId xmlns:p14="http://schemas.microsoft.com/office/powerpoint/2010/main" val="404574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211063C6-5F56-4AD1-9A8C-69A472BB76C7}"/>
              </a:ext>
            </a:extLst>
          </p:cNvPr>
          <p:cNvSpPr>
            <a:spLocks noGrp="1"/>
          </p:cNvSpPr>
          <p:nvPr>
            <p:ph type="title"/>
          </p:nvPr>
        </p:nvSpPr>
        <p:spPr/>
        <p:txBody>
          <a:bodyPr/>
          <a:lstStyle/>
          <a:p>
            <a:r>
              <a:rPr lang="pt-BR" b="1" dirty="0">
                <a:latin typeface="Arial" panose="020B0604020202020204" pitchFamily="34" charset="0"/>
                <a:cs typeface="Arial" panose="020B0604020202020204" pitchFamily="34" charset="0"/>
              </a:rPr>
              <a:t>Komandos nariai ir  jų pareigos</a:t>
            </a:r>
            <a:endParaRPr lang="en-US" b="1" dirty="0">
              <a:latin typeface="Arial" panose="020B0604020202020204" pitchFamily="34" charset="0"/>
              <a:cs typeface="Arial" panose="020B0604020202020204" pitchFamily="34" charset="0"/>
            </a:endParaRPr>
          </a:p>
        </p:txBody>
      </p:sp>
      <p:sp>
        <p:nvSpPr>
          <p:cNvPr id="3" name="Turinio vietos rezervavimo ženklas 2">
            <a:extLst>
              <a:ext uri="{FF2B5EF4-FFF2-40B4-BE49-F238E27FC236}">
                <a16:creationId xmlns:a16="http://schemas.microsoft.com/office/drawing/2014/main" id="{2DBAA738-0E2F-4860-93D7-C59D3E94DDDB}"/>
              </a:ext>
            </a:extLst>
          </p:cNvPr>
          <p:cNvSpPr>
            <a:spLocks noGrp="1"/>
          </p:cNvSpPr>
          <p:nvPr>
            <p:ph idx="1"/>
          </p:nvPr>
        </p:nvSpPr>
        <p:spPr>
          <a:xfrm>
            <a:off x="1141412" y="1855433"/>
            <a:ext cx="9905999" cy="4243526"/>
          </a:xfrm>
        </p:spPr>
        <p:txBody>
          <a:bodyPr vert="horz" lIns="91440" tIns="45720" rIns="91440" bIns="45720" rtlCol="0" anchor="t">
            <a:normAutofit/>
          </a:bodyPr>
          <a:lstStyle/>
          <a:p>
            <a:pPr lvl="0"/>
            <a:r>
              <a:rPr lang="lt-LT" dirty="0">
                <a:latin typeface="Arial" panose="020B0604020202020204" pitchFamily="34" charset="0"/>
                <a:cs typeface="Arial" panose="020B0604020202020204" pitchFamily="34" charset="0"/>
              </a:rPr>
              <a:t>Deimantė </a:t>
            </a:r>
            <a:r>
              <a:rPr lang="lt-LT" dirty="0" err="1">
                <a:latin typeface="Arial" panose="020B0604020202020204" pitchFamily="34" charset="0"/>
                <a:cs typeface="Arial" panose="020B0604020202020204" pitchFamily="34" charset="0"/>
              </a:rPr>
              <a:t>Jokūbaitytė</a:t>
            </a:r>
            <a:r>
              <a:rPr lang="lt-LT" dirty="0">
                <a:latin typeface="Arial" panose="020B0604020202020204" pitchFamily="34" charset="0"/>
                <a:cs typeface="Arial" panose="020B0604020202020204" pitchFamily="34" charset="0"/>
              </a:rPr>
              <a:t> - </a:t>
            </a:r>
            <a:r>
              <a:rPr lang="lt-LT" u="sng" dirty="0">
                <a:latin typeface="Arial" panose="020B0604020202020204" pitchFamily="34" charset="0"/>
                <a:cs typeface="Arial" panose="020B0604020202020204" pitchFamily="34" charset="0"/>
                <a:hlinkClick r:id="rId2"/>
              </a:rPr>
              <a:t>deimante.jokubaityte@ktu.edu</a:t>
            </a:r>
            <a:r>
              <a:rPr lang="lt-LT"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IFZ-8/1</a:t>
            </a:r>
            <a:r>
              <a:rPr lang="lt-LT" dirty="0">
                <a:latin typeface="Arial" panose="020B0604020202020204" pitchFamily="34" charset="0"/>
                <a:cs typeface="Arial" panose="020B0604020202020204" pitchFamily="34" charset="0"/>
              </a:rPr>
              <a:t> - Kodavimas/Testavimas</a:t>
            </a:r>
            <a:endParaRPr lang="en-US" dirty="0">
              <a:latin typeface="Arial" panose="020B0604020202020204" pitchFamily="34" charset="0"/>
              <a:cs typeface="Arial" panose="020B0604020202020204" pitchFamily="34" charset="0"/>
            </a:endParaRPr>
          </a:p>
          <a:p>
            <a:pPr lvl="0"/>
            <a:r>
              <a:rPr lang="lt-LT" dirty="0">
                <a:latin typeface="Arial" panose="020B0604020202020204" pitchFamily="34" charset="0"/>
                <a:cs typeface="Arial" panose="020B0604020202020204" pitchFamily="34" charset="0"/>
              </a:rPr>
              <a:t>Emilija Andriuškaitė - </a:t>
            </a:r>
            <a:r>
              <a:rPr lang="lt-LT" u="sng" dirty="0">
                <a:latin typeface="Arial" panose="020B0604020202020204" pitchFamily="34" charset="0"/>
                <a:cs typeface="Arial" panose="020B0604020202020204" pitchFamily="34" charset="0"/>
                <a:hlinkClick r:id="rId3"/>
              </a:rPr>
              <a:t>emilija.andriuskaite@ktu.edu</a:t>
            </a:r>
            <a:r>
              <a:rPr lang="lt-LT" dirty="0">
                <a:latin typeface="Arial" panose="020B0604020202020204" pitchFamily="34" charset="0"/>
                <a:cs typeface="Arial" panose="020B0604020202020204" pitchFamily="34" charset="0"/>
              </a:rPr>
              <a:t>, IFZ-8/1 -Kodavimas/Koordinavimas</a:t>
            </a:r>
            <a:endParaRPr lang="en-US" dirty="0">
              <a:latin typeface="Arial" panose="020B0604020202020204" pitchFamily="34" charset="0"/>
              <a:cs typeface="Arial" panose="020B0604020202020204" pitchFamily="34" charset="0"/>
            </a:endParaRPr>
          </a:p>
          <a:p>
            <a:pPr lvl="0"/>
            <a:r>
              <a:rPr lang="lt-LT" dirty="0">
                <a:latin typeface="Arial" panose="020B0604020202020204" pitchFamily="34" charset="0"/>
                <a:cs typeface="Arial" panose="020B0604020202020204" pitchFamily="34" charset="0"/>
              </a:rPr>
              <a:t>Martynas </a:t>
            </a:r>
            <a:r>
              <a:rPr lang="lt-LT" dirty="0" err="1">
                <a:latin typeface="Arial" panose="020B0604020202020204" pitchFamily="34" charset="0"/>
                <a:cs typeface="Arial" panose="020B0604020202020204" pitchFamily="34" charset="0"/>
              </a:rPr>
              <a:t>Šaparnis</a:t>
            </a:r>
            <a:r>
              <a:rPr lang="lt-LT" dirty="0">
                <a:latin typeface="Arial" panose="020B0604020202020204" pitchFamily="34" charset="0"/>
                <a:cs typeface="Arial" panose="020B0604020202020204" pitchFamily="34" charset="0"/>
              </a:rPr>
              <a:t> -  </a:t>
            </a:r>
            <a:r>
              <a:rPr lang="lt-LT" u="sng" dirty="0">
                <a:latin typeface="Arial" panose="020B0604020202020204" pitchFamily="34" charset="0"/>
                <a:cs typeface="Arial" panose="020B0604020202020204" pitchFamily="34" charset="0"/>
                <a:hlinkClick r:id="rId4"/>
              </a:rPr>
              <a:t>martynas.saparnis@ktu.edu</a:t>
            </a:r>
            <a:r>
              <a:rPr lang="lt-LT" dirty="0">
                <a:latin typeface="Arial" panose="020B0604020202020204" pitchFamily="34" charset="0"/>
                <a:cs typeface="Arial" panose="020B0604020202020204" pitchFamily="34" charset="0"/>
              </a:rPr>
              <a:t>, IFZ-8/1 - Kodavimas/Administravimas</a:t>
            </a:r>
            <a:endParaRPr lang="en-US" dirty="0">
              <a:latin typeface="Arial" panose="020B0604020202020204" pitchFamily="34" charset="0"/>
              <a:cs typeface="Arial" panose="020B0604020202020204" pitchFamily="34" charset="0"/>
            </a:endParaRPr>
          </a:p>
          <a:p>
            <a:pPr lvl="0"/>
            <a:r>
              <a:rPr lang="lt-LT" dirty="0">
                <a:latin typeface="Arial" panose="020B0604020202020204" pitchFamily="34" charset="0"/>
                <a:cs typeface="Arial" panose="020B0604020202020204" pitchFamily="34" charset="0"/>
              </a:rPr>
              <a:t>Arūnė </a:t>
            </a:r>
            <a:r>
              <a:rPr lang="lt-LT" dirty="0" err="1">
                <a:latin typeface="Arial" panose="020B0604020202020204" pitchFamily="34" charset="0"/>
                <a:cs typeface="Arial" panose="020B0604020202020204" pitchFamily="34" charset="0"/>
              </a:rPr>
              <a:t>Šiaučiulytė</a:t>
            </a:r>
            <a:r>
              <a:rPr lang="lt-LT" dirty="0">
                <a:latin typeface="Arial" panose="020B0604020202020204" pitchFamily="34" charset="0"/>
                <a:cs typeface="Arial" panose="020B0604020202020204" pitchFamily="34" charset="0"/>
              </a:rPr>
              <a:t> – </a:t>
            </a:r>
            <a:r>
              <a:rPr lang="lt-LT" u="sng" dirty="0">
                <a:latin typeface="Arial" panose="020B0604020202020204" pitchFamily="34" charset="0"/>
                <a:cs typeface="Arial" panose="020B0604020202020204" pitchFamily="34" charset="0"/>
                <a:hlinkClick r:id="rId5"/>
              </a:rPr>
              <a:t>arune.siauciulyte@ktu.edu</a:t>
            </a:r>
            <a:r>
              <a:rPr lang="lt-LT" dirty="0">
                <a:latin typeface="Arial" panose="020B0604020202020204" pitchFamily="34" charset="0"/>
                <a:cs typeface="Arial" panose="020B0604020202020204" pitchFamily="34" charset="0"/>
              </a:rPr>
              <a:t>, IFZ-8/1 –</a:t>
            </a:r>
          </a:p>
          <a:p>
            <a:pPr marL="0" indent="0">
              <a:buNone/>
            </a:pPr>
            <a:r>
              <a:rPr lang="lt-LT" dirty="0">
                <a:latin typeface="Arial"/>
                <a:cs typeface="Arial"/>
              </a:rPr>
              <a:t>   Kodavimas/Dizainas</a:t>
            </a:r>
            <a:endParaRPr lang="en-US" dirty="0">
              <a:latin typeface="Arial"/>
              <a:cs typeface="Arial"/>
            </a:endParaRPr>
          </a:p>
          <a:p>
            <a:endParaRPr lang="en-US" dirty="0"/>
          </a:p>
        </p:txBody>
      </p:sp>
      <p:pic>
        <p:nvPicPr>
          <p:cNvPr id="4" name="Paveikslėlis 3" descr="Paveikslėlis, kuriame yra maistas&#10;&#10;Automatiškai sugeneruotas aprašymas">
            <a:extLst>
              <a:ext uri="{FF2B5EF4-FFF2-40B4-BE49-F238E27FC236}">
                <a16:creationId xmlns:a16="http://schemas.microsoft.com/office/drawing/2014/main" id="{38AB2EBB-11B5-46C4-BB0D-40F89D020FE6}"/>
              </a:ext>
            </a:extLst>
          </p:cNvPr>
          <p:cNvPicPr>
            <a:picLocks noChangeAspect="1"/>
          </p:cNvPicPr>
          <p:nvPr/>
        </p:nvPicPr>
        <p:blipFill>
          <a:blip r:embed="rId6"/>
          <a:stretch>
            <a:fillRect/>
          </a:stretch>
        </p:blipFill>
        <p:spPr>
          <a:xfrm>
            <a:off x="9953625" y="0"/>
            <a:ext cx="1495426" cy="1588656"/>
          </a:xfrm>
          <a:prstGeom prst="rect">
            <a:avLst/>
          </a:prstGeom>
        </p:spPr>
      </p:pic>
    </p:spTree>
    <p:extLst>
      <p:ext uri="{BB962C8B-B14F-4D97-AF65-F5344CB8AC3E}">
        <p14:creationId xmlns:p14="http://schemas.microsoft.com/office/powerpoint/2010/main" val="20462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1AE0E3D-87EE-43FE-9632-B3CB8E15A035}"/>
              </a:ext>
            </a:extLst>
          </p:cNvPr>
          <p:cNvSpPr>
            <a:spLocks noGrp="1"/>
          </p:cNvSpPr>
          <p:nvPr>
            <p:ph type="title"/>
          </p:nvPr>
        </p:nvSpPr>
        <p:spPr>
          <a:xfrm>
            <a:off x="1141413" y="583968"/>
            <a:ext cx="9905998" cy="1164933"/>
          </a:xfrm>
        </p:spPr>
        <p:txBody>
          <a:bodyPr/>
          <a:lstStyle/>
          <a:p>
            <a:r>
              <a:rPr lang="lt-LT" b="1" dirty="0">
                <a:latin typeface="Arial"/>
                <a:cs typeface="Arial"/>
              </a:rPr>
              <a:t>Patikslinta projekto užduotis</a:t>
            </a:r>
            <a:br>
              <a:rPr lang="en-US" b="1" dirty="0"/>
            </a:br>
            <a:endParaRPr lang="en-US"/>
          </a:p>
        </p:txBody>
      </p:sp>
      <p:sp>
        <p:nvSpPr>
          <p:cNvPr id="3" name="Turinio vietos rezervavimo ženklas 2">
            <a:extLst>
              <a:ext uri="{FF2B5EF4-FFF2-40B4-BE49-F238E27FC236}">
                <a16:creationId xmlns:a16="http://schemas.microsoft.com/office/drawing/2014/main" id="{4EAF6C4D-C41A-4C91-A7F5-952BD77FB4EC}"/>
              </a:ext>
            </a:extLst>
          </p:cNvPr>
          <p:cNvSpPr>
            <a:spLocks noGrp="1"/>
          </p:cNvSpPr>
          <p:nvPr>
            <p:ph idx="1"/>
          </p:nvPr>
        </p:nvSpPr>
        <p:spPr>
          <a:xfrm>
            <a:off x="1141412" y="1748901"/>
            <a:ext cx="9905999" cy="4042300"/>
          </a:xfrm>
        </p:spPr>
        <p:txBody>
          <a:bodyPr vert="horz" lIns="91440" tIns="45720" rIns="91440" bIns="45720" rtlCol="0" anchor="t">
            <a:normAutofit/>
          </a:bodyPr>
          <a:lstStyle/>
          <a:p>
            <a:r>
              <a:rPr lang="lt-LT" dirty="0">
                <a:latin typeface="Arial"/>
                <a:cs typeface="Arial"/>
              </a:rPr>
              <a:t>Programos pagrindinis uždavinys yra padėti organizuoti turimus resursus bei darbuotojus, tad ji turi būti pritaikyta įvairiems uždaviniams, tokiems kaip: knygų savybių (pavyzdžiui nuolaidų) redagavimas bei sandėlyje dirbančių žmonių administravimas</a:t>
            </a:r>
          </a:p>
        </p:txBody>
      </p:sp>
      <p:pic>
        <p:nvPicPr>
          <p:cNvPr id="6" name="Paveikslėlis 5" descr="Paveikslėlis, kuriame yra maistas&#10;&#10;Automatiškai sugeneruotas aprašymas">
            <a:extLst>
              <a:ext uri="{FF2B5EF4-FFF2-40B4-BE49-F238E27FC236}">
                <a16:creationId xmlns:a16="http://schemas.microsoft.com/office/drawing/2014/main" id="{BC8CBB4D-5C96-4E49-B0E6-B700B1D843A0}"/>
              </a:ext>
            </a:extLst>
          </p:cNvPr>
          <p:cNvPicPr>
            <a:picLocks noChangeAspect="1"/>
          </p:cNvPicPr>
          <p:nvPr/>
        </p:nvPicPr>
        <p:blipFill>
          <a:blip r:embed="rId2"/>
          <a:stretch>
            <a:fillRect/>
          </a:stretch>
        </p:blipFill>
        <p:spPr>
          <a:xfrm>
            <a:off x="9953625" y="0"/>
            <a:ext cx="1495426" cy="1588656"/>
          </a:xfrm>
          <a:prstGeom prst="rect">
            <a:avLst/>
          </a:prstGeom>
        </p:spPr>
      </p:pic>
      <p:pic>
        <p:nvPicPr>
          <p:cNvPr id="4" name="Paveikslėlis 4" descr="Paveikslėlis, kuriame yra piešinys, ženklas&#10;&#10;Sugeneruoto aprašo patikimumas labai didelis">
            <a:extLst>
              <a:ext uri="{FF2B5EF4-FFF2-40B4-BE49-F238E27FC236}">
                <a16:creationId xmlns:a16="http://schemas.microsoft.com/office/drawing/2014/main" id="{D1BECA5A-EC2E-446E-93E8-198CDAA3811E}"/>
              </a:ext>
            </a:extLst>
          </p:cNvPr>
          <p:cNvPicPr>
            <a:picLocks noChangeAspect="1"/>
          </p:cNvPicPr>
          <p:nvPr/>
        </p:nvPicPr>
        <p:blipFill>
          <a:blip r:embed="rId3"/>
          <a:stretch>
            <a:fillRect/>
          </a:stretch>
        </p:blipFill>
        <p:spPr>
          <a:xfrm>
            <a:off x="4547191" y="3687725"/>
            <a:ext cx="2743200" cy="2743200"/>
          </a:xfrm>
          <a:prstGeom prst="rect">
            <a:avLst/>
          </a:prstGeom>
        </p:spPr>
      </p:pic>
    </p:spTree>
    <p:extLst>
      <p:ext uri="{BB962C8B-B14F-4D97-AF65-F5344CB8AC3E}">
        <p14:creationId xmlns:p14="http://schemas.microsoft.com/office/powerpoint/2010/main" val="3404194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FD1FF05-B660-42BA-9F3B-9876FE25FA57}"/>
              </a:ext>
            </a:extLst>
          </p:cNvPr>
          <p:cNvSpPr>
            <a:spLocks noGrp="1"/>
          </p:cNvSpPr>
          <p:nvPr>
            <p:ph type="title"/>
          </p:nvPr>
        </p:nvSpPr>
        <p:spPr/>
        <p:txBody>
          <a:bodyPr/>
          <a:lstStyle/>
          <a:p>
            <a:r>
              <a:rPr lang="lt-LT" b="1" dirty="0">
                <a:latin typeface="Arial"/>
                <a:cs typeface="Arial"/>
              </a:rPr>
              <a:t>sprintų </a:t>
            </a:r>
            <a:r>
              <a:rPr lang="lt-LT" b="1" i="1" dirty="0" err="1">
                <a:latin typeface="Arial"/>
                <a:cs typeface="Arial"/>
              </a:rPr>
              <a:t>Kanban</a:t>
            </a:r>
            <a:r>
              <a:rPr lang="lt-LT" b="1" dirty="0">
                <a:latin typeface="Arial"/>
                <a:cs typeface="Arial"/>
              </a:rPr>
              <a:t> langų iškarpos</a:t>
            </a:r>
            <a:endParaRPr lang="en-US" b="1" dirty="0">
              <a:latin typeface="Arial" panose="020B0604020202020204" pitchFamily="34" charset="0"/>
              <a:cs typeface="Arial" panose="020B0604020202020204" pitchFamily="34" charset="0"/>
            </a:endParaRPr>
          </a:p>
        </p:txBody>
      </p:sp>
      <p:sp>
        <p:nvSpPr>
          <p:cNvPr id="3" name="Turinio vietos rezervavimo ženklas 2">
            <a:extLst>
              <a:ext uri="{FF2B5EF4-FFF2-40B4-BE49-F238E27FC236}">
                <a16:creationId xmlns:a16="http://schemas.microsoft.com/office/drawing/2014/main" id="{D23F8078-06FA-430C-AF87-73103BC40B07}"/>
              </a:ext>
            </a:extLst>
          </p:cNvPr>
          <p:cNvSpPr>
            <a:spLocks noGrp="1"/>
          </p:cNvSpPr>
          <p:nvPr>
            <p:ph idx="1"/>
          </p:nvPr>
        </p:nvSpPr>
        <p:spPr>
          <a:xfrm>
            <a:off x="1141412" y="2097088"/>
            <a:ext cx="9905999" cy="3694113"/>
          </a:xfrm>
        </p:spPr>
        <p:txBody>
          <a:bodyPr vert="horz" lIns="91440" tIns="45720" rIns="91440" bIns="45720" rtlCol="0" anchor="t">
            <a:normAutofit/>
          </a:bodyPr>
          <a:lstStyle/>
          <a:p>
            <a:endParaRPr lang="lt-LT" dirty="0">
              <a:latin typeface="Arial" panose="020B0604020202020204" pitchFamily="34" charset="0"/>
              <a:cs typeface="Arial" panose="020B0604020202020204" pitchFamily="34" charset="0"/>
            </a:endParaRPr>
          </a:p>
          <a:p>
            <a:endParaRPr lang="en-US" dirty="0"/>
          </a:p>
        </p:txBody>
      </p:sp>
      <p:pic>
        <p:nvPicPr>
          <p:cNvPr id="4" name="Paveikslėlis 3" descr="Paveikslėlis, kuriame yra maistas&#10;&#10;Automatiškai sugeneruotas aprašymas">
            <a:extLst>
              <a:ext uri="{FF2B5EF4-FFF2-40B4-BE49-F238E27FC236}">
                <a16:creationId xmlns:a16="http://schemas.microsoft.com/office/drawing/2014/main" id="{376F0E56-7EBF-4708-BE5E-A54ABCBECCDA}"/>
              </a:ext>
            </a:extLst>
          </p:cNvPr>
          <p:cNvPicPr>
            <a:picLocks noChangeAspect="1"/>
          </p:cNvPicPr>
          <p:nvPr/>
        </p:nvPicPr>
        <p:blipFill>
          <a:blip r:embed="rId2"/>
          <a:stretch>
            <a:fillRect/>
          </a:stretch>
        </p:blipFill>
        <p:spPr>
          <a:xfrm>
            <a:off x="9953625" y="0"/>
            <a:ext cx="1495426" cy="1588656"/>
          </a:xfrm>
          <a:prstGeom prst="rect">
            <a:avLst/>
          </a:prstGeom>
        </p:spPr>
      </p:pic>
      <p:pic>
        <p:nvPicPr>
          <p:cNvPr id="5" name="Paveikslėlis 5" descr="Paveikslėlis, kuriame yra ekrano nuotrauka&#10;&#10;Sugeneruoto aprašo patikimumas labai didelis">
            <a:extLst>
              <a:ext uri="{FF2B5EF4-FFF2-40B4-BE49-F238E27FC236}">
                <a16:creationId xmlns:a16="http://schemas.microsoft.com/office/drawing/2014/main" id="{35E185FF-B4E2-49FA-8E88-DE8659497A97}"/>
              </a:ext>
            </a:extLst>
          </p:cNvPr>
          <p:cNvPicPr>
            <a:picLocks noChangeAspect="1"/>
          </p:cNvPicPr>
          <p:nvPr/>
        </p:nvPicPr>
        <p:blipFill>
          <a:blip r:embed="rId3"/>
          <a:stretch>
            <a:fillRect/>
          </a:stretch>
        </p:blipFill>
        <p:spPr>
          <a:xfrm>
            <a:off x="1472610" y="1666592"/>
            <a:ext cx="4577317" cy="3312165"/>
          </a:xfrm>
          <a:prstGeom prst="rect">
            <a:avLst/>
          </a:prstGeom>
        </p:spPr>
      </p:pic>
      <p:pic>
        <p:nvPicPr>
          <p:cNvPr id="7" name="Paveikslėlis 7" descr="Paveikslėlis, kuriame yra ekrano nuotrauka&#10;&#10;Sugeneruoto aprašo patikimumas labai didelis">
            <a:extLst>
              <a:ext uri="{FF2B5EF4-FFF2-40B4-BE49-F238E27FC236}">
                <a16:creationId xmlns:a16="http://schemas.microsoft.com/office/drawing/2014/main" id="{84A7E223-1D56-4B9B-AAE2-CD62ED6715AC}"/>
              </a:ext>
            </a:extLst>
          </p:cNvPr>
          <p:cNvPicPr>
            <a:picLocks noChangeAspect="1"/>
          </p:cNvPicPr>
          <p:nvPr/>
        </p:nvPicPr>
        <p:blipFill>
          <a:blip r:embed="rId4"/>
          <a:stretch>
            <a:fillRect/>
          </a:stretch>
        </p:blipFill>
        <p:spPr>
          <a:xfrm>
            <a:off x="1472609" y="4589815"/>
            <a:ext cx="4577316" cy="2064301"/>
          </a:xfrm>
          <a:prstGeom prst="rect">
            <a:avLst/>
          </a:prstGeom>
        </p:spPr>
      </p:pic>
      <p:pic>
        <p:nvPicPr>
          <p:cNvPr id="9" name="Paveikslėlis 9" descr="Paveikslėlis, kuriame yra ekrano nuotrauka&#10;&#10;Sugeneruoto aprašo patikimumas labai didelis">
            <a:extLst>
              <a:ext uri="{FF2B5EF4-FFF2-40B4-BE49-F238E27FC236}">
                <a16:creationId xmlns:a16="http://schemas.microsoft.com/office/drawing/2014/main" id="{57CFB0C0-751A-4B92-8C5F-5471B4EE0E5C}"/>
              </a:ext>
            </a:extLst>
          </p:cNvPr>
          <p:cNvPicPr>
            <a:picLocks noChangeAspect="1"/>
          </p:cNvPicPr>
          <p:nvPr/>
        </p:nvPicPr>
        <p:blipFill>
          <a:blip r:embed="rId5"/>
          <a:stretch>
            <a:fillRect/>
          </a:stretch>
        </p:blipFill>
        <p:spPr>
          <a:xfrm>
            <a:off x="6842051" y="1779046"/>
            <a:ext cx="4346943" cy="3583444"/>
          </a:xfrm>
          <a:prstGeom prst="rect">
            <a:avLst/>
          </a:prstGeom>
        </p:spPr>
      </p:pic>
      <p:pic>
        <p:nvPicPr>
          <p:cNvPr id="11" name="Paveikslėlis 11" descr="Paveikslėlis, kuriame yra ekrano nuotrauka&#10;&#10;Sugeneruoto aprašo patikimumas labai didelis">
            <a:extLst>
              <a:ext uri="{FF2B5EF4-FFF2-40B4-BE49-F238E27FC236}">
                <a16:creationId xmlns:a16="http://schemas.microsoft.com/office/drawing/2014/main" id="{225D6634-7A8B-46C2-A0A0-674B1A3FB144}"/>
              </a:ext>
            </a:extLst>
          </p:cNvPr>
          <p:cNvPicPr>
            <a:picLocks noChangeAspect="1"/>
          </p:cNvPicPr>
          <p:nvPr/>
        </p:nvPicPr>
        <p:blipFill>
          <a:blip r:embed="rId6"/>
          <a:stretch>
            <a:fillRect/>
          </a:stretch>
        </p:blipFill>
        <p:spPr>
          <a:xfrm>
            <a:off x="6842050" y="5345926"/>
            <a:ext cx="4346943" cy="1048263"/>
          </a:xfrm>
          <a:prstGeom prst="rect">
            <a:avLst/>
          </a:prstGeom>
        </p:spPr>
      </p:pic>
      <p:sp>
        <p:nvSpPr>
          <p:cNvPr id="13" name="TextBox 12">
            <a:extLst>
              <a:ext uri="{FF2B5EF4-FFF2-40B4-BE49-F238E27FC236}">
                <a16:creationId xmlns:a16="http://schemas.microsoft.com/office/drawing/2014/main" id="{37F9F3D0-0EE5-472F-BAF7-76080E4932BE}"/>
              </a:ext>
            </a:extLst>
          </p:cNvPr>
          <p:cNvSpPr txBox="1"/>
          <p:nvPr/>
        </p:nvSpPr>
        <p:spPr>
          <a:xfrm rot="16200000">
            <a:off x="-104553" y="2845981"/>
            <a:ext cx="2743200"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lt-LT" dirty="0"/>
              <a:t>2 sprinto</a:t>
            </a:r>
          </a:p>
        </p:txBody>
      </p:sp>
      <p:sp>
        <p:nvSpPr>
          <p:cNvPr id="15" name="TextBox 14">
            <a:extLst>
              <a:ext uri="{FF2B5EF4-FFF2-40B4-BE49-F238E27FC236}">
                <a16:creationId xmlns:a16="http://schemas.microsoft.com/office/drawing/2014/main" id="{4B41B5B4-8A90-4506-A9E9-62EE86A8907B}"/>
              </a:ext>
            </a:extLst>
          </p:cNvPr>
          <p:cNvSpPr txBox="1"/>
          <p:nvPr/>
        </p:nvSpPr>
        <p:spPr>
          <a:xfrm rot="16200000">
            <a:off x="5264888" y="2961167"/>
            <a:ext cx="2743200"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lt-LT" dirty="0"/>
              <a:t>3 sprinto</a:t>
            </a:r>
          </a:p>
        </p:txBody>
      </p:sp>
    </p:spTree>
    <p:extLst>
      <p:ext uri="{BB962C8B-B14F-4D97-AF65-F5344CB8AC3E}">
        <p14:creationId xmlns:p14="http://schemas.microsoft.com/office/powerpoint/2010/main" val="1487632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FD1FF05-B660-42BA-9F3B-9876FE25FA57}"/>
              </a:ext>
            </a:extLst>
          </p:cNvPr>
          <p:cNvSpPr>
            <a:spLocks noGrp="1"/>
          </p:cNvSpPr>
          <p:nvPr>
            <p:ph type="title"/>
          </p:nvPr>
        </p:nvSpPr>
        <p:spPr/>
        <p:txBody>
          <a:bodyPr/>
          <a:lstStyle/>
          <a:p>
            <a:r>
              <a:rPr lang="lt-LT" b="1" dirty="0">
                <a:latin typeface="Arial"/>
                <a:cs typeface="Arial"/>
              </a:rPr>
              <a:t>Sprintų </a:t>
            </a:r>
            <a:r>
              <a:rPr lang="lt-LT" b="1" i="1" dirty="0" err="1">
                <a:latin typeface="Arial"/>
                <a:cs typeface="Arial"/>
              </a:rPr>
              <a:t>Burn</a:t>
            </a:r>
            <a:r>
              <a:rPr lang="lt-LT" b="1" i="1" dirty="0">
                <a:latin typeface="Arial"/>
                <a:cs typeface="Arial"/>
              </a:rPr>
              <a:t> </a:t>
            </a:r>
            <a:r>
              <a:rPr lang="lt-LT" b="1" i="1" dirty="0" err="1">
                <a:latin typeface="Arial"/>
                <a:cs typeface="Arial"/>
              </a:rPr>
              <a:t>down</a:t>
            </a:r>
            <a:r>
              <a:rPr lang="lt-LT" b="1" i="1" dirty="0">
                <a:latin typeface="Arial"/>
                <a:cs typeface="Arial"/>
              </a:rPr>
              <a:t> grafikai</a:t>
            </a:r>
            <a:endParaRPr lang="lt-LT" b="1" dirty="0">
              <a:latin typeface="Arial" panose="020B0604020202020204" pitchFamily="34" charset="0"/>
              <a:cs typeface="Arial" panose="020B0604020202020204" pitchFamily="34" charset="0"/>
            </a:endParaRPr>
          </a:p>
        </p:txBody>
      </p:sp>
      <p:pic>
        <p:nvPicPr>
          <p:cNvPr id="4" name="Paveikslėlis 3" descr="Paveikslėlis, kuriame yra maistas&#10;&#10;Automatiškai sugeneruotas aprašymas">
            <a:extLst>
              <a:ext uri="{FF2B5EF4-FFF2-40B4-BE49-F238E27FC236}">
                <a16:creationId xmlns:a16="http://schemas.microsoft.com/office/drawing/2014/main" id="{376F0E56-7EBF-4708-BE5E-A54ABCBECCDA}"/>
              </a:ext>
            </a:extLst>
          </p:cNvPr>
          <p:cNvPicPr>
            <a:picLocks noChangeAspect="1"/>
          </p:cNvPicPr>
          <p:nvPr/>
        </p:nvPicPr>
        <p:blipFill>
          <a:blip r:embed="rId2"/>
          <a:stretch>
            <a:fillRect/>
          </a:stretch>
        </p:blipFill>
        <p:spPr>
          <a:xfrm>
            <a:off x="9953625" y="0"/>
            <a:ext cx="1495426" cy="1588656"/>
          </a:xfrm>
          <a:prstGeom prst="rect">
            <a:avLst/>
          </a:prstGeom>
        </p:spPr>
      </p:pic>
      <p:pic>
        <p:nvPicPr>
          <p:cNvPr id="5" name="Paveikslėlis 5" descr="Paveikslėlis, kuriame yra žinutė, žemėlapis&#10;&#10;Sugeneruoto aprašo patikimumas labai didelis">
            <a:extLst>
              <a:ext uri="{FF2B5EF4-FFF2-40B4-BE49-F238E27FC236}">
                <a16:creationId xmlns:a16="http://schemas.microsoft.com/office/drawing/2014/main" id="{AB5527AE-DB38-4ADD-BE35-38C140525D30}"/>
              </a:ext>
            </a:extLst>
          </p:cNvPr>
          <p:cNvPicPr>
            <a:picLocks noChangeAspect="1"/>
          </p:cNvPicPr>
          <p:nvPr/>
        </p:nvPicPr>
        <p:blipFill>
          <a:blip r:embed="rId3"/>
          <a:stretch>
            <a:fillRect/>
          </a:stretch>
        </p:blipFill>
        <p:spPr>
          <a:xfrm>
            <a:off x="1251097" y="2232452"/>
            <a:ext cx="4373525" cy="2641188"/>
          </a:xfrm>
          <a:prstGeom prst="rect">
            <a:avLst/>
          </a:prstGeom>
        </p:spPr>
      </p:pic>
      <p:pic>
        <p:nvPicPr>
          <p:cNvPr id="7" name="Paveikslėlis 7">
            <a:extLst>
              <a:ext uri="{FF2B5EF4-FFF2-40B4-BE49-F238E27FC236}">
                <a16:creationId xmlns:a16="http://schemas.microsoft.com/office/drawing/2014/main" id="{8263F47A-53D4-4D3B-A69F-EDCE61AEC7A5}"/>
              </a:ext>
            </a:extLst>
          </p:cNvPr>
          <p:cNvPicPr>
            <a:picLocks noChangeAspect="1"/>
          </p:cNvPicPr>
          <p:nvPr/>
        </p:nvPicPr>
        <p:blipFill>
          <a:blip r:embed="rId4"/>
          <a:stretch>
            <a:fillRect/>
          </a:stretch>
        </p:blipFill>
        <p:spPr>
          <a:xfrm>
            <a:off x="6363587" y="2236922"/>
            <a:ext cx="4860850" cy="2641109"/>
          </a:xfrm>
          <a:prstGeom prst="rect">
            <a:avLst/>
          </a:prstGeom>
        </p:spPr>
      </p:pic>
      <p:sp>
        <p:nvSpPr>
          <p:cNvPr id="10" name="TextBox 9">
            <a:extLst>
              <a:ext uri="{FF2B5EF4-FFF2-40B4-BE49-F238E27FC236}">
                <a16:creationId xmlns:a16="http://schemas.microsoft.com/office/drawing/2014/main" id="{EF4451BC-6327-488B-A9B9-56974DA1F950}"/>
              </a:ext>
            </a:extLst>
          </p:cNvPr>
          <p:cNvSpPr txBox="1"/>
          <p:nvPr/>
        </p:nvSpPr>
        <p:spPr>
          <a:xfrm rot="16200000">
            <a:off x="-277332" y="3364319"/>
            <a:ext cx="2645735"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lt-LT" dirty="0"/>
              <a:t>2 sprinto</a:t>
            </a:r>
          </a:p>
        </p:txBody>
      </p:sp>
      <p:sp>
        <p:nvSpPr>
          <p:cNvPr id="13" name="TextBox 12">
            <a:extLst>
              <a:ext uri="{FF2B5EF4-FFF2-40B4-BE49-F238E27FC236}">
                <a16:creationId xmlns:a16="http://schemas.microsoft.com/office/drawing/2014/main" id="{1A4E8C2E-0D90-4016-AE95-6FF019FCF685}"/>
              </a:ext>
            </a:extLst>
          </p:cNvPr>
          <p:cNvSpPr txBox="1"/>
          <p:nvPr/>
        </p:nvSpPr>
        <p:spPr>
          <a:xfrm rot="16200000">
            <a:off x="4835157" y="3364320"/>
            <a:ext cx="2645735"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lt-LT" dirty="0"/>
              <a:t>3 sprinto</a:t>
            </a:r>
          </a:p>
        </p:txBody>
      </p:sp>
      <p:pic>
        <p:nvPicPr>
          <p:cNvPr id="14" name="Paveikslėlis 14" descr="Paveikslėlis, kuriame yra piešinys&#10;&#10;Sugeneruoto aprašo patikimumas labai didelis">
            <a:extLst>
              <a:ext uri="{FF2B5EF4-FFF2-40B4-BE49-F238E27FC236}">
                <a16:creationId xmlns:a16="http://schemas.microsoft.com/office/drawing/2014/main" id="{607FF7E6-BBF4-4526-A1DD-E36B77E747A6}"/>
              </a:ext>
            </a:extLst>
          </p:cNvPr>
          <p:cNvPicPr>
            <a:picLocks noChangeAspect="1"/>
          </p:cNvPicPr>
          <p:nvPr/>
        </p:nvPicPr>
        <p:blipFill>
          <a:blip r:embed="rId5"/>
          <a:stretch>
            <a:fillRect/>
          </a:stretch>
        </p:blipFill>
        <p:spPr>
          <a:xfrm>
            <a:off x="3271284" y="5709738"/>
            <a:ext cx="5162106" cy="728223"/>
          </a:xfrm>
          <a:prstGeom prst="rect">
            <a:avLst/>
          </a:prstGeom>
        </p:spPr>
      </p:pic>
      <p:sp>
        <p:nvSpPr>
          <p:cNvPr id="19" name="TextBox 18">
            <a:extLst>
              <a:ext uri="{FF2B5EF4-FFF2-40B4-BE49-F238E27FC236}">
                <a16:creationId xmlns:a16="http://schemas.microsoft.com/office/drawing/2014/main" id="{E06B37B6-61C5-46DF-B1B0-561A7188093F}"/>
              </a:ext>
            </a:extLst>
          </p:cNvPr>
          <p:cNvSpPr txBox="1"/>
          <p:nvPr/>
        </p:nvSpPr>
        <p:spPr>
          <a:xfrm>
            <a:off x="4476307" y="53003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lt-LT" dirty="0"/>
              <a:t>Taškų pasiskirstymas:</a:t>
            </a:r>
          </a:p>
        </p:txBody>
      </p:sp>
    </p:spTree>
    <p:extLst>
      <p:ext uri="{BB962C8B-B14F-4D97-AF65-F5344CB8AC3E}">
        <p14:creationId xmlns:p14="http://schemas.microsoft.com/office/powerpoint/2010/main" val="115051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FD1FF05-B660-42BA-9F3B-9876FE25FA57}"/>
              </a:ext>
            </a:extLst>
          </p:cNvPr>
          <p:cNvSpPr>
            <a:spLocks noGrp="1"/>
          </p:cNvSpPr>
          <p:nvPr>
            <p:ph type="title"/>
          </p:nvPr>
        </p:nvSpPr>
        <p:spPr/>
        <p:txBody>
          <a:bodyPr/>
          <a:lstStyle/>
          <a:p>
            <a:r>
              <a:rPr lang="lt-LT" b="1" dirty="0">
                <a:latin typeface="Arial"/>
                <a:cs typeface="Arial"/>
              </a:rPr>
              <a:t>PANAUDOS Atvejų diagrama</a:t>
            </a:r>
            <a:endParaRPr lang="lt-LT" b="1" dirty="0">
              <a:latin typeface="Arial" panose="020B0604020202020204" pitchFamily="34" charset="0"/>
              <a:cs typeface="Arial" panose="020B0604020202020204" pitchFamily="34" charset="0"/>
            </a:endParaRPr>
          </a:p>
        </p:txBody>
      </p:sp>
      <p:sp>
        <p:nvSpPr>
          <p:cNvPr id="3" name="Turinio vietos rezervavimo ženklas 2">
            <a:extLst>
              <a:ext uri="{FF2B5EF4-FFF2-40B4-BE49-F238E27FC236}">
                <a16:creationId xmlns:a16="http://schemas.microsoft.com/office/drawing/2014/main" id="{D23F8078-06FA-430C-AF87-73103BC40B07}"/>
              </a:ext>
            </a:extLst>
          </p:cNvPr>
          <p:cNvSpPr>
            <a:spLocks noGrp="1"/>
          </p:cNvSpPr>
          <p:nvPr>
            <p:ph idx="1"/>
          </p:nvPr>
        </p:nvSpPr>
        <p:spPr>
          <a:xfrm>
            <a:off x="1141412" y="2097088"/>
            <a:ext cx="9905999" cy="3694113"/>
          </a:xfrm>
        </p:spPr>
        <p:txBody>
          <a:bodyPr vert="horz" lIns="91440" tIns="45720" rIns="91440" bIns="45720" rtlCol="0" anchor="t">
            <a:normAutofit/>
          </a:bodyPr>
          <a:lstStyle/>
          <a:p>
            <a:endParaRPr lang="lt-LT" dirty="0">
              <a:latin typeface="Arial" panose="020B0604020202020204" pitchFamily="34" charset="0"/>
              <a:cs typeface="Arial" panose="020B0604020202020204" pitchFamily="34" charset="0"/>
            </a:endParaRPr>
          </a:p>
          <a:p>
            <a:endParaRPr lang="en-US" dirty="0"/>
          </a:p>
        </p:txBody>
      </p:sp>
      <p:pic>
        <p:nvPicPr>
          <p:cNvPr id="4" name="Paveikslėlis 3" descr="Paveikslėlis, kuriame yra maistas&#10;&#10;Automatiškai sugeneruotas aprašymas">
            <a:extLst>
              <a:ext uri="{FF2B5EF4-FFF2-40B4-BE49-F238E27FC236}">
                <a16:creationId xmlns:a16="http://schemas.microsoft.com/office/drawing/2014/main" id="{376F0E56-7EBF-4708-BE5E-A54ABCBECCDA}"/>
              </a:ext>
            </a:extLst>
          </p:cNvPr>
          <p:cNvPicPr>
            <a:picLocks noChangeAspect="1"/>
          </p:cNvPicPr>
          <p:nvPr/>
        </p:nvPicPr>
        <p:blipFill>
          <a:blip r:embed="rId2"/>
          <a:stretch>
            <a:fillRect/>
          </a:stretch>
        </p:blipFill>
        <p:spPr>
          <a:xfrm>
            <a:off x="9953625" y="0"/>
            <a:ext cx="1495426" cy="1588656"/>
          </a:xfrm>
          <a:prstGeom prst="rect">
            <a:avLst/>
          </a:prstGeom>
        </p:spPr>
      </p:pic>
      <p:pic>
        <p:nvPicPr>
          <p:cNvPr id="5" name="Paveikslėlis 5" descr="Paveikslėlis, kuriame yra žinutė, žemėlapis&#10;&#10;Sugeneruoto aprašo patikimumas labai didelis">
            <a:extLst>
              <a:ext uri="{FF2B5EF4-FFF2-40B4-BE49-F238E27FC236}">
                <a16:creationId xmlns:a16="http://schemas.microsoft.com/office/drawing/2014/main" id="{F2475433-3410-4BAA-9E1A-141FADDA2DAB}"/>
              </a:ext>
            </a:extLst>
          </p:cNvPr>
          <p:cNvPicPr>
            <a:picLocks noChangeAspect="1"/>
          </p:cNvPicPr>
          <p:nvPr/>
        </p:nvPicPr>
        <p:blipFill>
          <a:blip r:embed="rId3"/>
          <a:stretch>
            <a:fillRect/>
          </a:stretch>
        </p:blipFill>
        <p:spPr>
          <a:xfrm>
            <a:off x="3935819" y="1746449"/>
            <a:ext cx="4462129" cy="5039729"/>
          </a:xfrm>
          <a:prstGeom prst="rect">
            <a:avLst/>
          </a:prstGeom>
        </p:spPr>
      </p:pic>
    </p:spTree>
    <p:extLst>
      <p:ext uri="{BB962C8B-B14F-4D97-AF65-F5344CB8AC3E}">
        <p14:creationId xmlns:p14="http://schemas.microsoft.com/office/powerpoint/2010/main" val="187016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63AF1658-C8E1-48AE-A14F-71DE0E5C503D}"/>
              </a:ext>
            </a:extLst>
          </p:cNvPr>
          <p:cNvSpPr>
            <a:spLocks noGrp="1"/>
          </p:cNvSpPr>
          <p:nvPr>
            <p:ph type="title"/>
          </p:nvPr>
        </p:nvSpPr>
        <p:spPr/>
        <p:txBody>
          <a:bodyPr/>
          <a:lstStyle/>
          <a:p>
            <a:r>
              <a:rPr lang="lt-LT" dirty="0"/>
              <a:t>Pokyčiai programoje (1)</a:t>
            </a:r>
          </a:p>
        </p:txBody>
      </p:sp>
      <p:pic>
        <p:nvPicPr>
          <p:cNvPr id="4" name="Paveikslėlis 4" descr="Paveikslėlis, kuriame yra ekrano nuotrauka&#10;&#10;Sugeneruoto aprašo patikimumas labai didelis">
            <a:extLst>
              <a:ext uri="{FF2B5EF4-FFF2-40B4-BE49-F238E27FC236}">
                <a16:creationId xmlns:a16="http://schemas.microsoft.com/office/drawing/2014/main" id="{9B2C1ED7-FD3C-492F-BB7B-AFB98D30D1D6}"/>
              </a:ext>
            </a:extLst>
          </p:cNvPr>
          <p:cNvPicPr>
            <a:picLocks noGrp="1" noChangeAspect="1"/>
          </p:cNvPicPr>
          <p:nvPr>
            <p:ph idx="1"/>
          </p:nvPr>
        </p:nvPicPr>
        <p:blipFill>
          <a:blip r:embed="rId2"/>
          <a:stretch>
            <a:fillRect/>
          </a:stretch>
        </p:blipFill>
        <p:spPr>
          <a:xfrm>
            <a:off x="2241375" y="2063418"/>
            <a:ext cx="7918724" cy="3692341"/>
          </a:xfrm>
        </p:spPr>
      </p:pic>
      <p:sp>
        <p:nvSpPr>
          <p:cNvPr id="11" name="TextBox 10">
            <a:extLst>
              <a:ext uri="{FF2B5EF4-FFF2-40B4-BE49-F238E27FC236}">
                <a16:creationId xmlns:a16="http://schemas.microsoft.com/office/drawing/2014/main" id="{BC4BB479-BB7B-4AA9-9F90-85F88F8085DC}"/>
              </a:ext>
            </a:extLst>
          </p:cNvPr>
          <p:cNvSpPr txBox="1"/>
          <p:nvPr/>
        </p:nvSpPr>
        <p:spPr>
          <a:xfrm rot="16200000">
            <a:off x="723901" y="3204831"/>
            <a:ext cx="2645735"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lt-LT" dirty="0"/>
              <a:t>Pagrindinis langas</a:t>
            </a:r>
          </a:p>
        </p:txBody>
      </p:sp>
      <p:sp>
        <p:nvSpPr>
          <p:cNvPr id="12" name="Rodyklė: kairėn 11">
            <a:extLst>
              <a:ext uri="{FF2B5EF4-FFF2-40B4-BE49-F238E27FC236}">
                <a16:creationId xmlns:a16="http://schemas.microsoft.com/office/drawing/2014/main" id="{75FA67AD-D33A-4E84-8A58-9773411C6958}"/>
              </a:ext>
            </a:extLst>
          </p:cNvPr>
          <p:cNvSpPr/>
          <p:nvPr/>
        </p:nvSpPr>
        <p:spPr>
          <a:xfrm>
            <a:off x="10471190" y="3780335"/>
            <a:ext cx="478465" cy="487325"/>
          </a:xfrm>
          <a:prstGeom prst="leftArrow">
            <a:avLst/>
          </a:prstGeom>
          <a:solidFill>
            <a:srgbClr val="ED7D3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3" name="Ovalas 12">
            <a:extLst>
              <a:ext uri="{FF2B5EF4-FFF2-40B4-BE49-F238E27FC236}">
                <a16:creationId xmlns:a16="http://schemas.microsoft.com/office/drawing/2014/main" id="{4AA816B6-38F6-431F-BCC3-5D8E0C07CC05}"/>
              </a:ext>
            </a:extLst>
          </p:cNvPr>
          <p:cNvSpPr/>
          <p:nvPr/>
        </p:nvSpPr>
        <p:spPr>
          <a:xfrm>
            <a:off x="8652465" y="3637441"/>
            <a:ext cx="1683486" cy="1479697"/>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4" name="Rodyklė: kairėn 13">
            <a:extLst>
              <a:ext uri="{FF2B5EF4-FFF2-40B4-BE49-F238E27FC236}">
                <a16:creationId xmlns:a16="http://schemas.microsoft.com/office/drawing/2014/main" id="{11182603-220A-479C-99C2-E4AF3E2B944F}"/>
              </a:ext>
            </a:extLst>
          </p:cNvPr>
          <p:cNvSpPr/>
          <p:nvPr/>
        </p:nvSpPr>
        <p:spPr>
          <a:xfrm>
            <a:off x="10471190" y="4515752"/>
            <a:ext cx="478465" cy="487325"/>
          </a:xfrm>
          <a:prstGeom prst="leftArrow">
            <a:avLst/>
          </a:prstGeom>
          <a:solidFill>
            <a:srgbClr val="ED7D3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Tree>
    <p:extLst>
      <p:ext uri="{BB962C8B-B14F-4D97-AF65-F5344CB8AC3E}">
        <p14:creationId xmlns:p14="http://schemas.microsoft.com/office/powerpoint/2010/main" val="57552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63AF1658-C8E1-48AE-A14F-71DE0E5C503D}"/>
              </a:ext>
            </a:extLst>
          </p:cNvPr>
          <p:cNvSpPr>
            <a:spLocks noGrp="1"/>
          </p:cNvSpPr>
          <p:nvPr>
            <p:ph type="title"/>
          </p:nvPr>
        </p:nvSpPr>
        <p:spPr/>
        <p:txBody>
          <a:bodyPr/>
          <a:lstStyle/>
          <a:p>
            <a:r>
              <a:rPr lang="lt-LT" dirty="0"/>
              <a:t>Pokyčiai programoje (2)</a:t>
            </a:r>
          </a:p>
        </p:txBody>
      </p:sp>
      <p:pic>
        <p:nvPicPr>
          <p:cNvPr id="6" name="Paveikslėlis 6" descr="Paveikslėlis, kuriame yra ekrano nuotrauka&#10;&#10;Sugeneruoto aprašo patikimumas labai didelis">
            <a:extLst>
              <a:ext uri="{FF2B5EF4-FFF2-40B4-BE49-F238E27FC236}">
                <a16:creationId xmlns:a16="http://schemas.microsoft.com/office/drawing/2014/main" id="{46060654-6DC4-4012-8B16-FEF8E7684B54}"/>
              </a:ext>
            </a:extLst>
          </p:cNvPr>
          <p:cNvPicPr>
            <a:picLocks noChangeAspect="1"/>
          </p:cNvPicPr>
          <p:nvPr/>
        </p:nvPicPr>
        <p:blipFill>
          <a:blip r:embed="rId2"/>
          <a:stretch>
            <a:fillRect/>
          </a:stretch>
        </p:blipFill>
        <p:spPr>
          <a:xfrm>
            <a:off x="2943446" y="1924495"/>
            <a:ext cx="6305106" cy="3584939"/>
          </a:xfrm>
          <a:prstGeom prst="rect">
            <a:avLst/>
          </a:prstGeom>
        </p:spPr>
      </p:pic>
      <p:sp>
        <p:nvSpPr>
          <p:cNvPr id="7" name="TextBox 6">
            <a:extLst>
              <a:ext uri="{FF2B5EF4-FFF2-40B4-BE49-F238E27FC236}">
                <a16:creationId xmlns:a16="http://schemas.microsoft.com/office/drawing/2014/main" id="{BBD789A8-96D0-465D-8778-376D6BAA4FA3}"/>
              </a:ext>
            </a:extLst>
          </p:cNvPr>
          <p:cNvSpPr txBox="1"/>
          <p:nvPr/>
        </p:nvSpPr>
        <p:spPr>
          <a:xfrm rot="16200000">
            <a:off x="1406157" y="3054202"/>
            <a:ext cx="2645735"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lt-LT" dirty="0"/>
              <a:t>Knygos pridėjimo langas</a:t>
            </a:r>
          </a:p>
        </p:txBody>
      </p:sp>
    </p:spTree>
    <p:extLst>
      <p:ext uri="{BB962C8B-B14F-4D97-AF65-F5344CB8AC3E}">
        <p14:creationId xmlns:p14="http://schemas.microsoft.com/office/powerpoint/2010/main" val="1777387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63AF1658-C8E1-48AE-A14F-71DE0E5C503D}"/>
              </a:ext>
            </a:extLst>
          </p:cNvPr>
          <p:cNvSpPr>
            <a:spLocks noGrp="1"/>
          </p:cNvSpPr>
          <p:nvPr>
            <p:ph type="title"/>
          </p:nvPr>
        </p:nvSpPr>
        <p:spPr/>
        <p:txBody>
          <a:bodyPr/>
          <a:lstStyle/>
          <a:p>
            <a:r>
              <a:rPr lang="lt-LT" dirty="0"/>
              <a:t>Pokyčiai programoje (3)</a:t>
            </a:r>
          </a:p>
        </p:txBody>
      </p:sp>
      <p:pic>
        <p:nvPicPr>
          <p:cNvPr id="8" name="Paveikslėlis 8">
            <a:extLst>
              <a:ext uri="{FF2B5EF4-FFF2-40B4-BE49-F238E27FC236}">
                <a16:creationId xmlns:a16="http://schemas.microsoft.com/office/drawing/2014/main" id="{BCCBE6EA-91D9-4FB3-AF22-7993AFF68AAF}"/>
              </a:ext>
            </a:extLst>
          </p:cNvPr>
          <p:cNvPicPr>
            <a:picLocks noChangeAspect="1"/>
          </p:cNvPicPr>
          <p:nvPr/>
        </p:nvPicPr>
        <p:blipFill>
          <a:blip r:embed="rId2"/>
          <a:stretch>
            <a:fillRect/>
          </a:stretch>
        </p:blipFill>
        <p:spPr>
          <a:xfrm>
            <a:off x="2234609" y="2013039"/>
            <a:ext cx="7288619" cy="3381271"/>
          </a:xfrm>
          <a:prstGeom prst="rect">
            <a:avLst/>
          </a:prstGeom>
        </p:spPr>
      </p:pic>
      <p:sp>
        <p:nvSpPr>
          <p:cNvPr id="7" name="TextBox 6">
            <a:extLst>
              <a:ext uri="{FF2B5EF4-FFF2-40B4-BE49-F238E27FC236}">
                <a16:creationId xmlns:a16="http://schemas.microsoft.com/office/drawing/2014/main" id="{BBD789A8-96D0-465D-8778-376D6BAA4FA3}"/>
              </a:ext>
            </a:extLst>
          </p:cNvPr>
          <p:cNvSpPr txBox="1"/>
          <p:nvPr/>
        </p:nvSpPr>
        <p:spPr>
          <a:xfrm rot="16200000">
            <a:off x="688460" y="3142808"/>
            <a:ext cx="2645735"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lt-LT" dirty="0"/>
              <a:t>Nuolaidos taikymo langas</a:t>
            </a:r>
          </a:p>
        </p:txBody>
      </p:sp>
    </p:spTree>
    <p:extLst>
      <p:ext uri="{BB962C8B-B14F-4D97-AF65-F5344CB8AC3E}">
        <p14:creationId xmlns:p14="http://schemas.microsoft.com/office/powerpoint/2010/main" val="32574410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andinė">
  <a:themeElements>
    <a:clrScheme name="Nuosvyra">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Grandinė">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andinė">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TM04033919[[fn=Grandinė]]</Template>
  <TotalTime>67</TotalTime>
  <Words>377</Words>
  <Application>Microsoft Office PowerPoint</Application>
  <PresentationFormat>Plačiaekranė</PresentationFormat>
  <Paragraphs>29</Paragraphs>
  <Slides>10</Slides>
  <Notes>0</Notes>
  <HiddenSlides>0</HiddenSlides>
  <MMClips>0</MMClips>
  <ScaleCrop>false</ScaleCrop>
  <HeadingPairs>
    <vt:vector size="4" baseType="variant">
      <vt:variant>
        <vt:lpstr>Tema</vt:lpstr>
      </vt:variant>
      <vt:variant>
        <vt:i4>1</vt:i4>
      </vt:variant>
      <vt:variant>
        <vt:lpstr>Skaidrių pavadinimai</vt:lpstr>
      </vt:variant>
      <vt:variant>
        <vt:i4>10</vt:i4>
      </vt:variant>
    </vt:vector>
  </HeadingPairs>
  <TitlesOfParts>
    <vt:vector size="11" baseType="lpstr">
      <vt:lpstr>Grandinė</vt:lpstr>
      <vt:lpstr>Elektroninės parduotuvės valdymo sistema</vt:lpstr>
      <vt:lpstr>Komandos nariai ir  jų pareigos</vt:lpstr>
      <vt:lpstr>Patikslinta projekto užduotis </vt:lpstr>
      <vt:lpstr>sprintų Kanban langų iškarpos</vt:lpstr>
      <vt:lpstr>Sprintų Burn down grafikai</vt:lpstr>
      <vt:lpstr>PANAUDOS Atvejų diagrama</vt:lpstr>
      <vt:lpstr>Pokyčiai programoje (1)</vt:lpstr>
      <vt:lpstr>Pokyčiai programoje (2)</vt:lpstr>
      <vt:lpstr>Pokyčiai programoje (3)</vt:lpstr>
      <vt:lpstr>Išvados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Elektroninės parduotuvės valdymo sistema</dc:title>
  <dc:creator>Andriuškaitė Emilija</dc:creator>
  <cp:lastModifiedBy>Martynas Šaparnis</cp:lastModifiedBy>
  <cp:revision>314</cp:revision>
  <dcterms:created xsi:type="dcterms:W3CDTF">2020-03-31T17:10:05Z</dcterms:created>
  <dcterms:modified xsi:type="dcterms:W3CDTF">2020-04-28T21:43:26Z</dcterms:modified>
</cp:coreProperties>
</file>