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0F72-FE0B-4ECD-876A-1AB42BFD9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6E9DA-2248-413C-B81A-5E8260B82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398AC-BBB1-4E88-A88C-0B15B552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8131-1C26-4664-9A32-634E5765B077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1F5B7-404A-426F-AF01-54567C02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AD152-3A93-4087-B068-6A850F84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4FD-98CA-4D2E-B3D6-F75BB001E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707F-A65F-48C5-8FC4-32B4069A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22B17-AFA3-4553-A3B0-8CBBF1395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04B8C-47BF-468C-AC27-518A0008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8131-1C26-4664-9A32-634E5765B077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F358F-4272-4519-99F4-479F68EA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0DD47-E33B-4495-B711-E8E2B3BD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4FD-98CA-4D2E-B3D6-F75BB001E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50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4329B-9D63-4B79-9D6D-72B5E1530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147C3-96CE-4949-B70F-61D164D86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E99D-F89E-4882-8914-4A83C6F1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8131-1C26-4664-9A32-634E5765B077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0A3B3-4185-4E53-B2B9-CCF179DF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8F12E-7DF0-4554-9D6A-9FADB603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4FD-98CA-4D2E-B3D6-F75BB001E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64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0668-C658-4906-9218-F3F18D6F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10A1-06D3-4D8E-942E-188AE5B75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BF1E8-CFF0-41B1-8B37-66D487D8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8131-1C26-4664-9A32-634E5765B077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1433A-3485-4A19-A715-9A8E9727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9F12C-6A8C-47F6-B587-872A18CA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4FD-98CA-4D2E-B3D6-F75BB001E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3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3C17-AC19-48B4-BD9D-B37380ED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7A9F-0586-4633-A570-DB0CE2B2A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3E319-A503-48EF-B706-F778C37C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8131-1C26-4664-9A32-634E5765B077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B0D7D-E473-4041-BFBB-2CECEB51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0A591-B269-458E-9478-116564DC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4FD-98CA-4D2E-B3D6-F75BB001E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8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EAEB-C20A-4826-B11B-0C5B3D5E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9599B-8109-4528-AF05-8E1BCD635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C5E2E-3B55-4297-B743-4E36288E0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7FDB1-70C8-4C05-A6AD-1BCDA742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8131-1C26-4664-9A32-634E5765B077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BE4A4-9303-462D-80CD-34994E99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CAAEC-D38B-409F-9225-7D3AD105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4FD-98CA-4D2E-B3D6-F75BB001E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68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56B9-D299-4D24-AB5D-F41C71A7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19EE8-6232-4AA5-B11B-69F9213C6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C6CF8-F956-403C-AD33-8D99C86E8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0AE98-91E4-4C1A-9BA6-259A093EE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B88B3-DF7E-4405-9F12-D2DA17DB6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8C547-9C77-4730-A348-A8C9F914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8131-1C26-4664-9A32-634E5765B077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34856-E4FA-4949-8A0E-65608D7C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72D06-2AC9-47F3-80C8-9701C59F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4FD-98CA-4D2E-B3D6-F75BB001E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0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8D86-B2D8-4514-A2DD-3DCD46DA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7FFCF-8847-4348-A696-32890A62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8131-1C26-4664-9A32-634E5765B077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9A15C-E11F-45D3-B336-3E0A6B33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A43C6-87F1-4DFD-84B2-12A6500B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4FD-98CA-4D2E-B3D6-F75BB001E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4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6F289-8911-4856-A735-8708D6F1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8131-1C26-4664-9A32-634E5765B077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16D55-6A73-4C80-A829-999515F9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4397F-99B6-4169-8428-0B1E84B9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4FD-98CA-4D2E-B3D6-F75BB001E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8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22D9-DBB1-400B-9863-0D7FB3B3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8583-3448-4F9C-A3A2-E90C5588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2D38A-EED2-4BC1-8B05-01F68D5D1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8091B-B3CA-48B0-94C2-51CFBC8B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8131-1C26-4664-9A32-634E5765B077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EB59B-0849-40ED-BAAF-8AC4677B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4CB79-AB27-45D5-BAF1-BF53DE61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4FD-98CA-4D2E-B3D6-F75BB001E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7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4325-A73D-4B0F-9DA6-1FF2A780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DEFB9-E8E9-4376-81E4-4AD48E996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4280F-35BE-469F-AB04-AB6359B27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12948-CD20-4CED-A98F-FD3296DC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8131-1C26-4664-9A32-634E5765B077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66D45-CB3B-42E0-AD42-B88DDE28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E0170-C162-43B1-9340-EB75B591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4FD-98CA-4D2E-B3D6-F75BB001E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25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FA7B3-5904-480B-B34A-A251CA514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4B746-0B92-4522-A457-F6CBAEA64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FC2E-F47E-4E66-B90D-56959569F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58131-1C26-4664-9A32-634E5765B077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B383-AF96-43F2-98E6-243605B61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CE945-DF71-44DA-A197-F8606CC09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E44FD-98CA-4D2E-B3D6-F75BB001E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57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41891F-646E-451F-8092-1F772A918B7E}"/>
              </a:ext>
            </a:extLst>
          </p:cNvPr>
          <p:cNvSpPr/>
          <p:nvPr/>
        </p:nvSpPr>
        <p:spPr>
          <a:xfrm>
            <a:off x="2181020" y="2967335"/>
            <a:ext cx="7829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Bank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53521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9A6D74-E082-46D3-B99D-150F89631623}"/>
              </a:ext>
            </a:extLst>
          </p:cNvPr>
          <p:cNvSpPr/>
          <p:nvPr/>
        </p:nvSpPr>
        <p:spPr>
          <a:xfrm>
            <a:off x="4720691" y="391192"/>
            <a:ext cx="2750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Contents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E243C-D2C2-4524-9357-F867F9A418F9}"/>
              </a:ext>
            </a:extLst>
          </p:cNvPr>
          <p:cNvSpPr/>
          <p:nvPr/>
        </p:nvSpPr>
        <p:spPr>
          <a:xfrm>
            <a:off x="787572" y="1419889"/>
            <a:ext cx="905183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AutoNum type="arabicPeriod"/>
            </a:pP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</a:p>
          <a:p>
            <a:pPr marL="914400" indent="-914400" algn="ctr">
              <a:buAutoNum type="arabicPeriod"/>
            </a:pP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Header Files </a:t>
            </a:r>
          </a:p>
          <a:p>
            <a:pPr marL="914400" indent="-914400" algn="ctr">
              <a:buAutoNum type="arabicPeriod"/>
            </a:pP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Functions</a:t>
            </a:r>
          </a:p>
          <a:p>
            <a:pPr marL="914400" indent="-914400" algn="ctr">
              <a:buAutoNum type="arabicPeriod"/>
            </a:pP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Welcome to Banking System</a:t>
            </a:r>
          </a:p>
          <a:p>
            <a:pPr marL="914400" indent="-914400" algn="ctr">
              <a:buAutoNum type="arabicPeriod"/>
            </a:pP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194187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B578E-79D4-4A79-BFAE-E2345591B5DD}"/>
              </a:ext>
            </a:extLst>
          </p:cNvPr>
          <p:cNvSpPr/>
          <p:nvPr/>
        </p:nvSpPr>
        <p:spPr>
          <a:xfrm>
            <a:off x="4209329" y="145005"/>
            <a:ext cx="3773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F820FB-2331-4339-A685-5B93AC8BB2A9}"/>
              </a:ext>
            </a:extLst>
          </p:cNvPr>
          <p:cNvSpPr/>
          <p:nvPr/>
        </p:nvSpPr>
        <p:spPr>
          <a:xfrm>
            <a:off x="0" y="1306350"/>
            <a:ext cx="12192000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-This is bank management system. Here we set options for users to OPEN ACCOUNT,EDIT ACCOUNT,WITHDRAW MONEY and SEARCH.</a:t>
            </a:r>
          </a:p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-When you EDIT balance in the account it would show the total amount in your account.</a:t>
            </a:r>
          </a:p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-And when you WITHDRAW money it should take away the amount WITHDRAW from the balance that is in the account.  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238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D15A05-8BE6-49A6-B14C-1EF30CE56DB9}"/>
              </a:ext>
            </a:extLst>
          </p:cNvPr>
          <p:cNvSpPr/>
          <p:nvPr/>
        </p:nvSpPr>
        <p:spPr>
          <a:xfrm>
            <a:off x="4022743" y="162588"/>
            <a:ext cx="41465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HEADER FILES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4808CA-B366-4851-844B-17D14E42DE81}"/>
              </a:ext>
            </a:extLst>
          </p:cNvPr>
          <p:cNvSpPr/>
          <p:nvPr/>
        </p:nvSpPr>
        <p:spPr>
          <a:xfrm>
            <a:off x="-1" y="936317"/>
            <a:ext cx="12192001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 have used these header files in this project:</a:t>
            </a:r>
          </a:p>
          <a:p>
            <a:pPr marL="914400" indent="-914400" algn="ctr">
              <a:buAutoNum type="arabicPeriod"/>
            </a:pP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#include&lt;iostream&gt;</a:t>
            </a:r>
          </a:p>
          <a:p>
            <a:pPr marL="914400" indent="-914400" algn="ctr">
              <a:buAutoNum type="arabicPeriod"/>
            </a:pP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#include&lt;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fstream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&gt;</a:t>
            </a:r>
          </a:p>
          <a:p>
            <a:pPr marL="914400" indent="-914400" algn="ctr">
              <a:buAutoNum type="arabicPeriod"/>
            </a:pP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#include&lt;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cctype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&gt;</a:t>
            </a:r>
          </a:p>
          <a:p>
            <a:pPr marL="914400" indent="-914400" algn="ctr">
              <a:buAutoNum type="arabicPeriod"/>
            </a:pP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#include&lt;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iomanip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&gt;</a:t>
            </a:r>
          </a:p>
          <a:p>
            <a:pPr marL="914400" indent="-914400" algn="ctr">
              <a:buAutoNum type="arabicPeriod"/>
            </a:pP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Using namespace </a:t>
            </a:r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std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549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5B65A5-1D26-43B7-A05E-1B88B67DDE0B}"/>
              </a:ext>
            </a:extLst>
          </p:cNvPr>
          <p:cNvSpPr/>
          <p:nvPr/>
        </p:nvSpPr>
        <p:spPr>
          <a:xfrm>
            <a:off x="4613061" y="0"/>
            <a:ext cx="2965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2A9297-13FF-451A-9EAE-3382E9E028D8}"/>
              </a:ext>
            </a:extLst>
          </p:cNvPr>
          <p:cNvSpPr/>
          <p:nvPr/>
        </p:nvSpPr>
        <p:spPr>
          <a:xfrm>
            <a:off x="1863429" y="1138535"/>
            <a:ext cx="7937621" cy="50167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The functions we have used in this project are:</a:t>
            </a:r>
          </a:p>
          <a:p>
            <a:pPr marL="914400" indent="-914400" algn="ctr">
              <a:buAutoNum type="arabicPeriod"/>
            </a:pPr>
            <a:r>
              <a:rPr lang="en-US" sz="3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Create_account</a:t>
            </a:r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()</a:t>
            </a:r>
          </a:p>
          <a:p>
            <a:pPr marL="914400" indent="-914400" algn="ctr">
              <a:buAutoNum type="arabicPeriod"/>
            </a:pPr>
            <a:r>
              <a:rPr lang="en-US" sz="3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Show_account</a:t>
            </a:r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()    </a:t>
            </a:r>
            <a:r>
              <a:rPr lang="en-US" sz="3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const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914400" indent="-914400" algn="ctr">
              <a:buAutoNum type="arabicPeriod"/>
            </a:pPr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Modify()</a:t>
            </a:r>
          </a:p>
          <a:p>
            <a:pPr marL="914400" indent="-914400" algn="ctr">
              <a:buAutoNum type="arabicPeriod"/>
            </a:pPr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Dep(</a:t>
            </a:r>
            <a:r>
              <a:rPr lang="en-US" sz="3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</a:t>
            </a:r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)</a:t>
            </a:r>
          </a:p>
          <a:p>
            <a:pPr marL="914400" indent="-914400" algn="ctr">
              <a:buAutoNum type="arabicPeriod"/>
            </a:pPr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Draw(</a:t>
            </a:r>
            <a:r>
              <a:rPr lang="en-US" sz="3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</a:t>
            </a:r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)</a:t>
            </a:r>
          </a:p>
          <a:p>
            <a:pPr marL="914400" indent="-914400" algn="ctr">
              <a:buAutoNum type="arabicPeriod"/>
            </a:pPr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Report()   </a:t>
            </a:r>
            <a:r>
              <a:rPr lang="en-US" sz="3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const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914400" indent="-914400" algn="ctr">
              <a:buAutoNum type="arabicPeriod"/>
            </a:pPr>
            <a:r>
              <a:rPr lang="en-US" sz="3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Retacno</a:t>
            </a:r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()   </a:t>
            </a:r>
            <a:r>
              <a:rPr lang="en-US" sz="3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const</a:t>
            </a:r>
            <a:endParaRPr lang="en-US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914400" indent="-914400" algn="ctr">
              <a:buAutoNum type="arabicPeriod"/>
            </a:pPr>
            <a:r>
              <a:rPr lang="en-US" sz="3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Retdeposit</a:t>
            </a:r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()   </a:t>
            </a:r>
            <a:r>
              <a:rPr lang="en-US" sz="3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const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914400" indent="-914400" algn="ctr">
              <a:buAutoNum type="arabicPeriod"/>
            </a:pPr>
            <a:r>
              <a:rPr lang="en-US" sz="3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Rettype</a:t>
            </a:r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()    </a:t>
            </a:r>
            <a:r>
              <a:rPr lang="en-US" sz="3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const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375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89C342-766D-4FD0-9613-138D0FF5D64A}"/>
              </a:ext>
            </a:extLst>
          </p:cNvPr>
          <p:cNvSpPr/>
          <p:nvPr/>
        </p:nvSpPr>
        <p:spPr>
          <a:xfrm>
            <a:off x="2021370" y="0"/>
            <a:ext cx="8307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Welcome to Banking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A312B1-D6E2-49A5-9EDA-8E4C41988F79}"/>
              </a:ext>
            </a:extLst>
          </p:cNvPr>
          <p:cNvSpPr/>
          <p:nvPr/>
        </p:nvSpPr>
        <p:spPr>
          <a:xfrm>
            <a:off x="2426677" y="1600200"/>
            <a:ext cx="7438291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Here choose the options for the following:</a:t>
            </a:r>
          </a:p>
          <a:p>
            <a:pPr marL="914400" indent="-914400" algn="ctr">
              <a:buAutoNum type="arabicPeriod"/>
            </a:pP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Main menu</a:t>
            </a:r>
          </a:p>
          <a:p>
            <a:pPr marL="914400" indent="-914400" algn="ctr">
              <a:buAutoNum type="arabicPeriod"/>
            </a:pPr>
            <a:r>
              <a:rPr lang="en-US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New Acco</a:t>
            </a: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unt</a:t>
            </a:r>
            <a:endParaRPr lang="en-US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914400" indent="-914400" algn="ctr">
              <a:buAutoNum type="arabicPeriod"/>
            </a:pP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Deposit Amount</a:t>
            </a:r>
          </a:p>
          <a:p>
            <a:pPr marL="914400" indent="-914400" algn="ctr">
              <a:buAutoNum type="arabicPeriod"/>
            </a:pPr>
            <a:r>
              <a:rPr lang="en-US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Withdraw Amount</a:t>
            </a:r>
          </a:p>
          <a:p>
            <a:pPr marL="914400" indent="-914400" algn="ctr">
              <a:buAutoNum type="arabicPeriod"/>
            </a:pP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Balance Enquiry</a:t>
            </a:r>
          </a:p>
          <a:p>
            <a:pPr marL="914400" indent="-914400" algn="ctr">
              <a:buAutoNum type="arabicPeriod"/>
            </a:pPr>
            <a:r>
              <a:rPr lang="en-US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 account holder list</a:t>
            </a:r>
          </a:p>
          <a:p>
            <a:pPr marL="914400" indent="-914400" algn="ctr">
              <a:buAutoNum type="arabicPeriod"/>
            </a:pP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Close Account</a:t>
            </a:r>
          </a:p>
          <a:p>
            <a:pPr marL="914400" indent="-914400" algn="ctr">
              <a:buAutoNum type="arabicPeriod"/>
            </a:pPr>
            <a:r>
              <a:rPr lang="en-US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Modi</a:t>
            </a: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fy Account</a:t>
            </a:r>
          </a:p>
          <a:p>
            <a:pPr marL="914400" indent="-914400" algn="ctr">
              <a:buAutoNum type="arabicPeriod"/>
            </a:pPr>
            <a:r>
              <a:rPr lang="en-US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42386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0B350-1CE1-4F6E-A96A-CFEC72897CAB}"/>
              </a:ext>
            </a:extLst>
          </p:cNvPr>
          <p:cNvSpPr/>
          <p:nvPr/>
        </p:nvSpPr>
        <p:spPr>
          <a:xfrm>
            <a:off x="4128121" y="0"/>
            <a:ext cx="3935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202836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191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richasachdeva2412@gmail.com</dc:creator>
  <cp:lastModifiedBy>richasachdeva2412@gmail.com</cp:lastModifiedBy>
  <cp:revision>6</cp:revision>
  <dcterms:created xsi:type="dcterms:W3CDTF">2018-04-23T17:46:49Z</dcterms:created>
  <dcterms:modified xsi:type="dcterms:W3CDTF">2018-04-24T03:41:17Z</dcterms:modified>
</cp:coreProperties>
</file>