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74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70" r:id="rId12"/>
    <p:sldId id="264" r:id="rId13"/>
    <p:sldId id="265" r:id="rId14"/>
    <p:sldId id="266" r:id="rId15"/>
    <p:sldId id="272" r:id="rId16"/>
    <p:sldId id="268" r:id="rId17"/>
    <p:sldId id="27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787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49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563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624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085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14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806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94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43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428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178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19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76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725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024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633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783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0AC7D2-D838-4C88-963C-7ADC125EA2EB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1C31AB-93CC-4098-A990-FD2EE02EF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44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3165" y="524435"/>
            <a:ext cx="7065493" cy="268941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Banking System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55718" y="3969373"/>
            <a:ext cx="6987645" cy="1388534"/>
          </a:xfrm>
        </p:spPr>
        <p:txBody>
          <a:bodyPr>
            <a:normAutofit/>
          </a:bodyPr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Rishabh Malhotra</a:t>
            </a:r>
          </a:p>
          <a:p>
            <a:r>
              <a:rPr lang="en-IN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</a:t>
            </a: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Sachdeva</a:t>
            </a:r>
            <a:endParaRPr lang="en-IN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8198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17" y="1116105"/>
            <a:ext cx="4232443" cy="3775935"/>
          </a:xfrm>
        </p:spPr>
        <p:txBody>
          <a:bodyPr>
            <a:normAutofit/>
          </a:bodyPr>
          <a:lstStyle/>
          <a:p>
            <a:r>
              <a:rPr lang="en-IN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function</a:t>
            </a:r>
            <a:endParaRPr lang="en-I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3364" y="0"/>
            <a:ext cx="6587378" cy="7111629"/>
          </a:xfrm>
        </p:spPr>
        <p:txBody>
          <a:bodyPr anchor="b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400" dirty="0" err="1" smtClean="0"/>
              <a:t>int</a:t>
            </a:r>
            <a:r>
              <a:rPr lang="en-IN" sz="1400" dirty="0" smtClean="0"/>
              <a:t>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char </a:t>
            </a:r>
            <a:r>
              <a:rPr lang="en-IN" sz="1400" dirty="0" err="1" smtClean="0"/>
              <a:t>ch</a:t>
            </a:r>
            <a:r>
              <a:rPr lang="en-IN" sz="14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</a:t>
            </a:r>
            <a:r>
              <a:rPr lang="en-IN" sz="1400" dirty="0" err="1" smtClean="0"/>
              <a:t>int</a:t>
            </a:r>
            <a:r>
              <a:rPr lang="en-IN" sz="1400" dirty="0" smtClean="0"/>
              <a:t> </a:t>
            </a:r>
            <a:r>
              <a:rPr lang="en-IN" sz="1400" dirty="0" err="1" smtClean="0"/>
              <a:t>num</a:t>
            </a:r>
            <a:r>
              <a:rPr lang="en-IN" sz="14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intro();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	system("</a:t>
            </a:r>
            <a:r>
              <a:rPr lang="en-IN" sz="1400" dirty="0" err="1" smtClean="0"/>
              <a:t>cls</a:t>
            </a:r>
            <a:r>
              <a:rPr lang="en-IN" sz="1400" dirty="0" smtClean="0"/>
              <a:t>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	</a:t>
            </a:r>
            <a:r>
              <a:rPr lang="en-IN" sz="1400" dirty="0" err="1" smtClean="0"/>
              <a:t>cout</a:t>
            </a:r>
            <a:r>
              <a:rPr lang="en-IN" sz="1400" dirty="0" smtClean="0"/>
              <a:t>&lt;&lt;"\n\n\n\</a:t>
            </a:r>
            <a:r>
              <a:rPr lang="en-IN" sz="1400" dirty="0" err="1" smtClean="0"/>
              <a:t>tMAIN</a:t>
            </a:r>
            <a:r>
              <a:rPr lang="en-IN" sz="1400" dirty="0" smtClean="0"/>
              <a:t> MENU";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	</a:t>
            </a:r>
            <a:r>
              <a:rPr lang="en-IN" sz="1400" dirty="0" err="1" smtClean="0"/>
              <a:t>cout</a:t>
            </a:r>
            <a:r>
              <a:rPr lang="en-IN" sz="1400" dirty="0" smtClean="0"/>
              <a:t>&lt;&lt;"\n\n\t01. NEW ACCOUNT";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	</a:t>
            </a:r>
            <a:r>
              <a:rPr lang="en-IN" sz="1400" dirty="0" err="1" smtClean="0"/>
              <a:t>cout</a:t>
            </a:r>
            <a:r>
              <a:rPr lang="en-IN" sz="1400" dirty="0" smtClean="0"/>
              <a:t>&lt;&lt;"\n\n\t02. DEPOSIT AMOUNT";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	</a:t>
            </a:r>
            <a:r>
              <a:rPr lang="en-IN" sz="1400" dirty="0" err="1" smtClean="0"/>
              <a:t>cout</a:t>
            </a:r>
            <a:r>
              <a:rPr lang="en-IN" sz="1400" dirty="0" smtClean="0"/>
              <a:t>&lt;&lt;"\n\n\t03. WITHDRAW AMOUNT";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	</a:t>
            </a:r>
            <a:r>
              <a:rPr lang="en-IN" sz="1400" dirty="0" err="1" smtClean="0"/>
              <a:t>cout</a:t>
            </a:r>
            <a:r>
              <a:rPr lang="en-IN" sz="1400" dirty="0" smtClean="0"/>
              <a:t>&lt;&lt;"\n\n\t04. BALANCE ENQUIRY";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	</a:t>
            </a:r>
            <a:r>
              <a:rPr lang="en-IN" sz="1400" dirty="0" err="1" smtClean="0"/>
              <a:t>cout</a:t>
            </a:r>
            <a:r>
              <a:rPr lang="en-IN" sz="1400" dirty="0" smtClean="0"/>
              <a:t>&lt;&lt;"\n\n\t05. ALL ACCOUNT HOLDER LIST";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	</a:t>
            </a:r>
            <a:r>
              <a:rPr lang="en-IN" sz="1400" dirty="0" err="1" smtClean="0"/>
              <a:t>cout</a:t>
            </a:r>
            <a:r>
              <a:rPr lang="en-IN" sz="1400" dirty="0" smtClean="0"/>
              <a:t>&lt;&lt;"\n\n\t06. CLOSE AN ACCOUNT";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	</a:t>
            </a:r>
            <a:r>
              <a:rPr lang="en-IN" sz="1400" dirty="0" err="1" smtClean="0"/>
              <a:t>cout</a:t>
            </a:r>
            <a:r>
              <a:rPr lang="en-IN" sz="1400" dirty="0" smtClean="0"/>
              <a:t>&lt;&lt;"\n\n\t07. MODIFY AN ACCOUNT";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	</a:t>
            </a:r>
            <a:r>
              <a:rPr lang="en-IN" sz="1400" dirty="0" err="1" smtClean="0"/>
              <a:t>cout</a:t>
            </a:r>
            <a:r>
              <a:rPr lang="en-IN" sz="1400" dirty="0" smtClean="0"/>
              <a:t>&lt;&lt;"\n\n\t08. EXIT";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	</a:t>
            </a:r>
            <a:r>
              <a:rPr lang="en-IN" sz="1400" dirty="0" err="1" smtClean="0"/>
              <a:t>cout</a:t>
            </a:r>
            <a:r>
              <a:rPr lang="en-IN" sz="1400" dirty="0" smtClean="0"/>
              <a:t>&lt;&lt;"\n\n\</a:t>
            </a:r>
            <a:r>
              <a:rPr lang="en-IN" sz="1400" dirty="0" err="1" smtClean="0"/>
              <a:t>tSelect</a:t>
            </a:r>
            <a:r>
              <a:rPr lang="en-IN" sz="1400" dirty="0" smtClean="0"/>
              <a:t> Your Option (1-8) 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	</a:t>
            </a:r>
            <a:r>
              <a:rPr lang="en-IN" sz="1400" dirty="0" err="1" smtClean="0"/>
              <a:t>cin</a:t>
            </a:r>
            <a:r>
              <a:rPr lang="en-IN" sz="1400" dirty="0" smtClean="0"/>
              <a:t>&gt;&gt;</a:t>
            </a:r>
            <a:r>
              <a:rPr lang="en-IN" sz="1400" dirty="0" err="1" smtClean="0"/>
              <a:t>ch</a:t>
            </a:r>
            <a:r>
              <a:rPr lang="en-IN" sz="14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	system("</a:t>
            </a:r>
            <a:r>
              <a:rPr lang="en-IN" sz="1400" dirty="0" err="1" smtClean="0"/>
              <a:t>cls</a:t>
            </a:r>
            <a:r>
              <a:rPr lang="en-IN" sz="1400" dirty="0" smtClean="0"/>
              <a:t>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smtClean="0"/>
              <a:t>		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48895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idx="1"/>
          </p:nvPr>
        </p:nvSpPr>
        <p:spPr>
          <a:xfrm>
            <a:off x="1788458" y="-26894"/>
            <a:ext cx="5067727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 smtClean="0"/>
              <a:t>switch(</a:t>
            </a:r>
            <a:r>
              <a:rPr lang="en-IN" sz="1400" dirty="0" err="1" smtClean="0"/>
              <a:t>ch</a:t>
            </a:r>
            <a:r>
              <a:rPr lang="en-IN" sz="1400" dirty="0" smtClean="0"/>
              <a:t>)</a:t>
            </a:r>
          </a:p>
          <a:p>
            <a:pPr marL="0" indent="0">
              <a:buNone/>
            </a:pPr>
            <a:r>
              <a:rPr lang="en-IN" sz="1400" dirty="0" smtClean="0"/>
              <a:t>{</a:t>
            </a:r>
          </a:p>
          <a:p>
            <a:pPr marL="0" indent="0">
              <a:buNone/>
            </a:pPr>
            <a:r>
              <a:rPr lang="en-IN" sz="1400" dirty="0" smtClean="0"/>
              <a:t>		case '1':</a:t>
            </a:r>
          </a:p>
          <a:p>
            <a:pPr marL="0" indent="0">
              <a:buNone/>
            </a:pPr>
            <a:r>
              <a:rPr lang="en-IN" sz="1400" dirty="0" smtClean="0"/>
              <a:t>			</a:t>
            </a:r>
            <a:r>
              <a:rPr lang="en-IN" sz="1400" dirty="0" err="1" smtClean="0"/>
              <a:t>write_account</a:t>
            </a:r>
            <a:r>
              <a:rPr lang="en-IN" sz="1400" dirty="0" smtClean="0"/>
              <a:t>();</a:t>
            </a:r>
          </a:p>
          <a:p>
            <a:pPr marL="0" indent="0">
              <a:buNone/>
            </a:pPr>
            <a:r>
              <a:rPr lang="en-IN" sz="1400" dirty="0" smtClean="0"/>
              <a:t>			break;</a:t>
            </a:r>
          </a:p>
          <a:p>
            <a:pPr marL="0" indent="0">
              <a:buNone/>
            </a:pPr>
            <a:r>
              <a:rPr lang="en-IN" sz="1400" dirty="0" smtClean="0"/>
              <a:t>		case '2':</a:t>
            </a:r>
          </a:p>
          <a:p>
            <a:pPr marL="0" indent="0">
              <a:buNone/>
            </a:pPr>
            <a:r>
              <a:rPr lang="en-IN" sz="1400" dirty="0" smtClean="0"/>
              <a:t>			</a:t>
            </a:r>
            <a:r>
              <a:rPr lang="en-IN" sz="1400" dirty="0" err="1" smtClean="0"/>
              <a:t>cout</a:t>
            </a:r>
            <a:r>
              <a:rPr lang="en-IN" sz="1400" dirty="0" smtClean="0"/>
              <a:t>&lt;&lt;"\n\n\</a:t>
            </a:r>
            <a:r>
              <a:rPr lang="en-IN" sz="1400" dirty="0" err="1" smtClean="0"/>
              <a:t>tEnter</a:t>
            </a:r>
            <a:r>
              <a:rPr lang="en-IN" sz="1400" dirty="0" smtClean="0"/>
              <a:t> The account No. : "; </a:t>
            </a:r>
            <a:r>
              <a:rPr lang="en-IN" sz="1400" dirty="0" err="1" smtClean="0"/>
              <a:t>cin</a:t>
            </a:r>
            <a:r>
              <a:rPr lang="en-IN" sz="1400" dirty="0" smtClean="0"/>
              <a:t>&gt;&gt;</a:t>
            </a:r>
            <a:r>
              <a:rPr lang="en-IN" sz="1400" dirty="0" err="1" smtClean="0"/>
              <a:t>num</a:t>
            </a:r>
            <a:r>
              <a:rPr lang="en-IN" sz="1400" dirty="0" smtClean="0"/>
              <a:t>;</a:t>
            </a:r>
          </a:p>
          <a:p>
            <a:pPr marL="0" indent="0">
              <a:buNone/>
            </a:pPr>
            <a:r>
              <a:rPr lang="en-IN" sz="1400" dirty="0" smtClean="0"/>
              <a:t>			</a:t>
            </a:r>
            <a:r>
              <a:rPr lang="en-IN" sz="1400" dirty="0" err="1" smtClean="0"/>
              <a:t>deposit_withdraw</a:t>
            </a:r>
            <a:r>
              <a:rPr lang="en-IN" sz="1400" dirty="0" smtClean="0"/>
              <a:t>(</a:t>
            </a:r>
            <a:r>
              <a:rPr lang="en-IN" sz="1400" dirty="0" err="1" smtClean="0"/>
              <a:t>num</a:t>
            </a:r>
            <a:r>
              <a:rPr lang="en-IN" sz="1400" dirty="0" smtClean="0"/>
              <a:t>, 1);</a:t>
            </a:r>
          </a:p>
          <a:p>
            <a:pPr marL="0" indent="0">
              <a:buNone/>
            </a:pPr>
            <a:r>
              <a:rPr lang="en-IN" sz="1400" dirty="0" smtClean="0"/>
              <a:t>			break;</a:t>
            </a:r>
          </a:p>
          <a:p>
            <a:pPr marL="0" indent="0">
              <a:buNone/>
            </a:pPr>
            <a:r>
              <a:rPr lang="en-IN" sz="1400" dirty="0" smtClean="0"/>
              <a:t>		case '3':</a:t>
            </a:r>
          </a:p>
          <a:p>
            <a:pPr marL="0" indent="0">
              <a:buNone/>
            </a:pPr>
            <a:r>
              <a:rPr lang="en-IN" sz="1400" dirty="0" smtClean="0"/>
              <a:t>			</a:t>
            </a:r>
            <a:r>
              <a:rPr lang="en-IN" sz="1400" dirty="0" err="1" smtClean="0"/>
              <a:t>cout</a:t>
            </a:r>
            <a:r>
              <a:rPr lang="en-IN" sz="1400" dirty="0" smtClean="0"/>
              <a:t>&lt;&lt;"\n\n\</a:t>
            </a:r>
            <a:r>
              <a:rPr lang="en-IN" sz="1400" dirty="0" err="1" smtClean="0"/>
              <a:t>tEnter</a:t>
            </a:r>
            <a:r>
              <a:rPr lang="en-IN" sz="1400" dirty="0" smtClean="0"/>
              <a:t> The account No. : "; </a:t>
            </a:r>
            <a:r>
              <a:rPr lang="en-IN" sz="1400" dirty="0" err="1" smtClean="0"/>
              <a:t>cin</a:t>
            </a:r>
            <a:r>
              <a:rPr lang="en-IN" sz="1400" dirty="0" smtClean="0"/>
              <a:t>&gt;&gt;</a:t>
            </a:r>
            <a:r>
              <a:rPr lang="en-IN" sz="1400" dirty="0" err="1" smtClean="0"/>
              <a:t>num</a:t>
            </a:r>
            <a:r>
              <a:rPr lang="en-IN" sz="1400" dirty="0" smtClean="0"/>
              <a:t>;</a:t>
            </a:r>
          </a:p>
          <a:p>
            <a:pPr marL="0" indent="0">
              <a:buNone/>
            </a:pPr>
            <a:r>
              <a:rPr lang="en-IN" sz="1400" dirty="0" smtClean="0"/>
              <a:t>			</a:t>
            </a:r>
            <a:r>
              <a:rPr lang="en-IN" sz="1400" dirty="0" err="1" smtClean="0"/>
              <a:t>deposit_withdraw</a:t>
            </a:r>
            <a:r>
              <a:rPr lang="en-IN" sz="1400" dirty="0" smtClean="0"/>
              <a:t>(</a:t>
            </a:r>
            <a:r>
              <a:rPr lang="en-IN" sz="1400" dirty="0" err="1" smtClean="0"/>
              <a:t>num</a:t>
            </a:r>
            <a:r>
              <a:rPr lang="en-IN" sz="1400" dirty="0" smtClean="0"/>
              <a:t>, 2);</a:t>
            </a:r>
          </a:p>
          <a:p>
            <a:pPr marL="0" indent="0">
              <a:buNone/>
            </a:pPr>
            <a:r>
              <a:rPr lang="en-IN" sz="1400" dirty="0" smtClean="0"/>
              <a:t>			break;</a:t>
            </a:r>
          </a:p>
          <a:p>
            <a:pPr marL="0" indent="0">
              <a:buNone/>
            </a:pPr>
            <a:r>
              <a:rPr lang="en-IN" sz="1400" dirty="0" smtClean="0"/>
              <a:t>		case '4': </a:t>
            </a:r>
          </a:p>
          <a:p>
            <a:pPr marL="0" indent="0">
              <a:buNone/>
            </a:pPr>
            <a:r>
              <a:rPr lang="en-IN" sz="1400" dirty="0" smtClean="0"/>
              <a:t>			</a:t>
            </a:r>
            <a:r>
              <a:rPr lang="en-IN" sz="1400" dirty="0" err="1" smtClean="0"/>
              <a:t>cout</a:t>
            </a:r>
            <a:r>
              <a:rPr lang="en-IN" sz="1400" dirty="0" smtClean="0"/>
              <a:t>&lt;&lt;"\n\n\</a:t>
            </a:r>
            <a:r>
              <a:rPr lang="en-IN" sz="1400" dirty="0" err="1" smtClean="0"/>
              <a:t>tEnter</a:t>
            </a:r>
            <a:r>
              <a:rPr lang="en-IN" sz="1400" dirty="0" smtClean="0"/>
              <a:t> The account No. : "; </a:t>
            </a:r>
            <a:r>
              <a:rPr lang="en-IN" sz="1400" dirty="0" err="1" smtClean="0"/>
              <a:t>cin</a:t>
            </a:r>
            <a:r>
              <a:rPr lang="en-IN" sz="1400" dirty="0" smtClean="0"/>
              <a:t>&gt;&gt;</a:t>
            </a:r>
            <a:r>
              <a:rPr lang="en-IN" sz="1400" dirty="0" err="1" smtClean="0"/>
              <a:t>num</a:t>
            </a:r>
            <a:r>
              <a:rPr lang="en-IN" sz="1400" dirty="0" smtClean="0"/>
              <a:t>;</a:t>
            </a:r>
          </a:p>
          <a:p>
            <a:pPr marL="0" indent="0">
              <a:buNone/>
            </a:pPr>
            <a:r>
              <a:rPr lang="en-IN" sz="1400" dirty="0" smtClean="0"/>
              <a:t>			</a:t>
            </a:r>
            <a:r>
              <a:rPr lang="en-IN" sz="1400" dirty="0" err="1" smtClean="0"/>
              <a:t>display_sp</a:t>
            </a:r>
            <a:r>
              <a:rPr lang="en-IN" sz="1400" dirty="0" smtClean="0"/>
              <a:t>(</a:t>
            </a:r>
            <a:r>
              <a:rPr lang="en-IN" sz="1400" dirty="0" err="1" smtClean="0"/>
              <a:t>num</a:t>
            </a:r>
            <a:r>
              <a:rPr lang="en-IN" sz="1400" dirty="0" smtClean="0"/>
              <a:t>);</a:t>
            </a:r>
          </a:p>
          <a:p>
            <a:pPr marL="0" indent="0">
              <a:buNone/>
            </a:pPr>
            <a:r>
              <a:rPr lang="en-IN" sz="1400" dirty="0" smtClean="0"/>
              <a:t>			break;</a:t>
            </a:r>
          </a:p>
          <a:p>
            <a:pPr marL="0" indent="0">
              <a:buNone/>
            </a:pPr>
            <a:r>
              <a:rPr lang="en-IN" sz="1400" dirty="0" smtClean="0"/>
              <a:t>		</a:t>
            </a:r>
            <a:endParaRPr lang="en-IN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6360" y="0"/>
            <a:ext cx="6245640" cy="68580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case '5':</a:t>
            </a:r>
          </a:p>
          <a:p>
            <a:r>
              <a:rPr lang="en-IN" dirty="0" smtClean="0"/>
              <a:t>			</a:t>
            </a:r>
            <a:r>
              <a:rPr lang="en-IN" dirty="0" err="1" smtClean="0"/>
              <a:t>display_all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		break;</a:t>
            </a:r>
          </a:p>
          <a:p>
            <a:r>
              <a:rPr lang="en-IN" dirty="0" smtClean="0"/>
              <a:t>		case '6':</a:t>
            </a:r>
          </a:p>
          <a:p>
            <a:r>
              <a:rPr lang="en-IN" dirty="0" smtClean="0"/>
              <a:t>			</a:t>
            </a:r>
            <a:r>
              <a:rPr lang="en-IN" dirty="0" err="1" smtClean="0"/>
              <a:t>cout</a:t>
            </a:r>
            <a:r>
              <a:rPr lang="en-IN" dirty="0" smtClean="0"/>
              <a:t>&lt;&lt;"\n\n\</a:t>
            </a:r>
            <a:r>
              <a:rPr lang="en-IN" dirty="0" err="1" smtClean="0"/>
              <a:t>tEnter</a:t>
            </a:r>
            <a:r>
              <a:rPr lang="en-IN" dirty="0" smtClean="0"/>
              <a:t> The account No. : "; </a:t>
            </a:r>
            <a:r>
              <a:rPr lang="en-IN" dirty="0" err="1" smtClean="0"/>
              <a:t>cin</a:t>
            </a:r>
            <a:r>
              <a:rPr lang="en-IN" dirty="0" smtClean="0"/>
              <a:t>&gt;&gt;</a:t>
            </a:r>
            <a:r>
              <a:rPr lang="en-IN" dirty="0" err="1" smtClean="0"/>
              <a:t>num</a:t>
            </a:r>
            <a:r>
              <a:rPr lang="en-IN" dirty="0" smtClean="0"/>
              <a:t>;</a:t>
            </a:r>
          </a:p>
          <a:p>
            <a:r>
              <a:rPr lang="en-IN" dirty="0" smtClean="0"/>
              <a:t>			</a:t>
            </a:r>
            <a:r>
              <a:rPr lang="en-IN" dirty="0" err="1" smtClean="0"/>
              <a:t>delete_account</a:t>
            </a:r>
            <a:r>
              <a:rPr lang="en-IN" dirty="0" smtClean="0"/>
              <a:t>(</a:t>
            </a:r>
            <a:r>
              <a:rPr lang="en-IN" dirty="0" err="1" smtClean="0"/>
              <a:t>num</a:t>
            </a:r>
            <a:r>
              <a:rPr lang="en-IN" dirty="0" smtClean="0"/>
              <a:t>);</a:t>
            </a:r>
          </a:p>
          <a:p>
            <a:r>
              <a:rPr lang="en-IN" dirty="0" smtClean="0"/>
              <a:t>			break;</a:t>
            </a:r>
          </a:p>
          <a:p>
            <a:r>
              <a:rPr lang="en-IN" dirty="0" smtClean="0"/>
              <a:t>		 case '7':</a:t>
            </a:r>
          </a:p>
          <a:p>
            <a:r>
              <a:rPr lang="en-IN" dirty="0" smtClean="0"/>
              <a:t>			</a:t>
            </a:r>
            <a:r>
              <a:rPr lang="en-IN" dirty="0" err="1" smtClean="0"/>
              <a:t>cout</a:t>
            </a:r>
            <a:r>
              <a:rPr lang="en-IN" dirty="0" smtClean="0"/>
              <a:t>&lt;&lt;"\n\n\</a:t>
            </a:r>
            <a:r>
              <a:rPr lang="en-IN" dirty="0" err="1" smtClean="0"/>
              <a:t>tEnter</a:t>
            </a:r>
            <a:r>
              <a:rPr lang="en-IN" dirty="0" smtClean="0"/>
              <a:t> The account No. : "; </a:t>
            </a:r>
            <a:r>
              <a:rPr lang="en-IN" dirty="0" err="1" smtClean="0"/>
              <a:t>cin</a:t>
            </a:r>
            <a:r>
              <a:rPr lang="en-IN" dirty="0" smtClean="0"/>
              <a:t>&gt;&gt;</a:t>
            </a:r>
            <a:r>
              <a:rPr lang="en-IN" dirty="0" err="1" smtClean="0"/>
              <a:t>num</a:t>
            </a:r>
            <a:r>
              <a:rPr lang="en-IN" dirty="0" smtClean="0"/>
              <a:t>;</a:t>
            </a:r>
          </a:p>
          <a:p>
            <a:r>
              <a:rPr lang="en-IN" dirty="0" smtClean="0"/>
              <a:t>			</a:t>
            </a:r>
            <a:r>
              <a:rPr lang="en-IN" dirty="0" err="1" smtClean="0"/>
              <a:t>modify_account</a:t>
            </a:r>
            <a:r>
              <a:rPr lang="en-IN" dirty="0" smtClean="0"/>
              <a:t>(</a:t>
            </a:r>
            <a:r>
              <a:rPr lang="en-IN" dirty="0" err="1" smtClean="0"/>
              <a:t>num</a:t>
            </a:r>
            <a:r>
              <a:rPr lang="en-IN" dirty="0" smtClean="0"/>
              <a:t>);</a:t>
            </a:r>
          </a:p>
          <a:p>
            <a:r>
              <a:rPr lang="en-IN" dirty="0" smtClean="0"/>
              <a:t>			break;</a:t>
            </a:r>
          </a:p>
          <a:p>
            <a:r>
              <a:rPr lang="en-IN" dirty="0" smtClean="0"/>
              <a:t>		 case '8':</a:t>
            </a:r>
          </a:p>
          <a:p>
            <a:r>
              <a:rPr lang="en-IN" dirty="0" smtClean="0"/>
              <a:t>			</a:t>
            </a:r>
            <a:r>
              <a:rPr lang="en-IN" dirty="0" err="1" smtClean="0"/>
              <a:t>cout</a:t>
            </a:r>
            <a:r>
              <a:rPr lang="en-IN" dirty="0" smtClean="0"/>
              <a:t>&lt;&lt;"\n\n\</a:t>
            </a:r>
            <a:r>
              <a:rPr lang="en-IN" dirty="0" err="1" smtClean="0"/>
              <a:t>tThanks</a:t>
            </a:r>
            <a:r>
              <a:rPr lang="en-IN" dirty="0" smtClean="0"/>
              <a:t> for using bank </a:t>
            </a:r>
            <a:r>
              <a:rPr lang="en-IN" dirty="0" err="1" smtClean="0"/>
              <a:t>managemnt</a:t>
            </a:r>
            <a:r>
              <a:rPr lang="en-IN" dirty="0" smtClean="0"/>
              <a:t> system";</a:t>
            </a:r>
          </a:p>
          <a:p>
            <a:r>
              <a:rPr lang="en-IN" dirty="0" smtClean="0"/>
              <a:t>			break;</a:t>
            </a:r>
          </a:p>
          <a:p>
            <a:r>
              <a:rPr lang="en-IN" dirty="0" smtClean="0"/>
              <a:t>		 default :</a:t>
            </a:r>
            <a:r>
              <a:rPr lang="en-IN" dirty="0" err="1" smtClean="0"/>
              <a:t>cout</a:t>
            </a:r>
            <a:r>
              <a:rPr lang="en-IN" dirty="0" smtClean="0"/>
              <a:t>&lt;&lt;"\a";</a:t>
            </a:r>
          </a:p>
          <a:p>
            <a:r>
              <a:rPr lang="en-IN" dirty="0" smtClean="0"/>
              <a:t>		}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cin.ignore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cin.get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}while(</a:t>
            </a:r>
            <a:r>
              <a:rPr lang="en-IN" dirty="0" err="1" smtClean="0"/>
              <a:t>ch</a:t>
            </a:r>
            <a:r>
              <a:rPr lang="en-IN" dirty="0" smtClean="0"/>
              <a:t>!='8');</a:t>
            </a:r>
          </a:p>
          <a:p>
            <a:r>
              <a:rPr lang="en-IN" dirty="0" smtClean="0"/>
              <a:t>	return 0;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467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2478" y="22860"/>
            <a:ext cx="4010464" cy="1165860"/>
          </a:xfrm>
        </p:spPr>
        <p:txBody>
          <a:bodyPr>
            <a:noAutofit/>
          </a:bodyPr>
          <a:lstStyle/>
          <a:p>
            <a:r>
              <a:rPr lang="en-IN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specific record from files</a:t>
            </a:r>
            <a:endParaRPr lang="en-IN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2478" y="1188720"/>
            <a:ext cx="6172200" cy="6282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100" dirty="0" smtClean="0"/>
              <a:t>void </a:t>
            </a:r>
            <a:r>
              <a:rPr lang="en-IN" sz="2100" dirty="0" err="1" smtClean="0"/>
              <a:t>display_sp</a:t>
            </a:r>
            <a:r>
              <a:rPr lang="en-IN" sz="2100" dirty="0" smtClean="0"/>
              <a:t>(</a:t>
            </a:r>
            <a:r>
              <a:rPr lang="en-IN" sz="2100" dirty="0" err="1" smtClean="0"/>
              <a:t>int</a:t>
            </a:r>
            <a:r>
              <a:rPr lang="en-IN" sz="2100" dirty="0" smtClean="0"/>
              <a:t> n)</a:t>
            </a:r>
          </a:p>
          <a:p>
            <a:pPr marL="0" indent="0">
              <a:buNone/>
            </a:pPr>
            <a:r>
              <a:rPr lang="en-IN" sz="2100" dirty="0" smtClean="0"/>
              <a:t>{</a:t>
            </a:r>
          </a:p>
          <a:p>
            <a:pPr marL="0" indent="0">
              <a:buNone/>
            </a:pPr>
            <a:r>
              <a:rPr lang="en-IN" sz="2100" dirty="0" smtClean="0"/>
              <a:t>	account ac;</a:t>
            </a:r>
          </a:p>
          <a:p>
            <a:pPr marL="0" indent="0">
              <a:buNone/>
            </a:pPr>
            <a:r>
              <a:rPr lang="en-IN" sz="2100" dirty="0" smtClean="0"/>
              <a:t>	bool flag=false;</a:t>
            </a:r>
          </a:p>
          <a:p>
            <a:pPr marL="0" indent="0">
              <a:buNone/>
            </a:pPr>
            <a:r>
              <a:rPr lang="en-IN" sz="2100" dirty="0" smtClean="0"/>
              <a:t>	</a:t>
            </a:r>
            <a:r>
              <a:rPr lang="en-IN" sz="2100" dirty="0" err="1" smtClean="0"/>
              <a:t>ifstream</a:t>
            </a:r>
            <a:r>
              <a:rPr lang="en-IN" sz="2100" dirty="0" smtClean="0"/>
              <a:t> </a:t>
            </a:r>
            <a:r>
              <a:rPr lang="en-IN" sz="2100" dirty="0" err="1" smtClean="0"/>
              <a:t>inFile</a:t>
            </a:r>
            <a:r>
              <a:rPr lang="en-IN" sz="2100" dirty="0" smtClean="0"/>
              <a:t>;</a:t>
            </a:r>
          </a:p>
          <a:p>
            <a:pPr marL="0" indent="0">
              <a:buNone/>
            </a:pPr>
            <a:r>
              <a:rPr lang="en-IN" sz="2100" dirty="0" smtClean="0"/>
              <a:t>	</a:t>
            </a:r>
            <a:r>
              <a:rPr lang="en-IN" sz="2100" dirty="0" err="1" smtClean="0"/>
              <a:t>inFile.open</a:t>
            </a:r>
            <a:r>
              <a:rPr lang="en-IN" sz="2100" dirty="0" smtClean="0"/>
              <a:t>("account.</a:t>
            </a:r>
            <a:r>
              <a:rPr lang="en-IN" sz="2100" dirty="0" err="1" smtClean="0"/>
              <a:t>dat</a:t>
            </a:r>
            <a:r>
              <a:rPr lang="en-IN" sz="2100" dirty="0" smtClean="0"/>
              <a:t>",</a:t>
            </a:r>
            <a:r>
              <a:rPr lang="en-IN" sz="2100" dirty="0" err="1" smtClean="0"/>
              <a:t>ios</a:t>
            </a:r>
            <a:r>
              <a:rPr lang="en-IN" sz="2100" dirty="0" smtClean="0"/>
              <a:t>::binary);</a:t>
            </a:r>
          </a:p>
          <a:p>
            <a:pPr marL="0" indent="0">
              <a:buNone/>
            </a:pPr>
            <a:r>
              <a:rPr lang="en-IN" sz="2100" dirty="0" smtClean="0"/>
              <a:t>	if(!</a:t>
            </a:r>
            <a:r>
              <a:rPr lang="en-IN" sz="2100" dirty="0" err="1" smtClean="0"/>
              <a:t>inFile</a:t>
            </a:r>
            <a:r>
              <a:rPr lang="en-IN" sz="2100" dirty="0" smtClean="0"/>
              <a:t>)</a:t>
            </a:r>
          </a:p>
          <a:p>
            <a:pPr marL="0" indent="0">
              <a:buNone/>
            </a:pPr>
            <a:r>
              <a:rPr lang="en-IN" sz="2100" dirty="0" smtClean="0"/>
              <a:t>	{</a:t>
            </a:r>
          </a:p>
          <a:p>
            <a:pPr marL="0" indent="0">
              <a:buNone/>
            </a:pPr>
            <a:r>
              <a:rPr lang="en-IN" sz="2100" dirty="0" smtClean="0"/>
              <a:t>		</a:t>
            </a:r>
            <a:r>
              <a:rPr lang="en-IN" sz="2100" dirty="0" err="1" smtClean="0"/>
              <a:t>cout</a:t>
            </a:r>
            <a:r>
              <a:rPr lang="en-IN" sz="2100" dirty="0" smtClean="0"/>
              <a:t>&lt;&lt;"File could not be open !! Press any Key...";</a:t>
            </a:r>
          </a:p>
          <a:p>
            <a:pPr marL="0" indent="0">
              <a:buNone/>
            </a:pPr>
            <a:r>
              <a:rPr lang="en-IN" sz="2100" dirty="0" smtClean="0"/>
              <a:t>		return;</a:t>
            </a:r>
          </a:p>
          <a:p>
            <a:pPr marL="0" indent="0">
              <a:buNone/>
            </a:pPr>
            <a:r>
              <a:rPr lang="en-IN" sz="2100" dirty="0" smtClean="0"/>
              <a:t>	}</a:t>
            </a:r>
          </a:p>
          <a:p>
            <a:pPr marL="0" indent="0">
              <a:buNone/>
            </a:pPr>
            <a:r>
              <a:rPr lang="en-IN" sz="2100" dirty="0" smtClean="0"/>
              <a:t>	</a:t>
            </a:r>
            <a:r>
              <a:rPr lang="en-IN" sz="2100" dirty="0" err="1" smtClean="0"/>
              <a:t>cout</a:t>
            </a:r>
            <a:r>
              <a:rPr lang="en-IN" sz="2100" dirty="0" smtClean="0"/>
              <a:t>&lt;&lt;"\</a:t>
            </a:r>
            <a:r>
              <a:rPr lang="en-IN" sz="2100" dirty="0" err="1" smtClean="0"/>
              <a:t>nBALANCE</a:t>
            </a:r>
            <a:r>
              <a:rPr lang="en-IN" sz="2100" dirty="0" smtClean="0"/>
              <a:t> DETAILS\n";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752844" y="68580"/>
            <a:ext cx="5439156" cy="656082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	while(</a:t>
            </a:r>
            <a:r>
              <a:rPr lang="en-IN" sz="2000" dirty="0" err="1" smtClean="0"/>
              <a:t>inFile.read</a:t>
            </a:r>
            <a:r>
              <a:rPr lang="en-IN" sz="2000" dirty="0" smtClean="0"/>
              <a:t>(</a:t>
            </a:r>
            <a:r>
              <a:rPr lang="en-IN" sz="2000" dirty="0" err="1" smtClean="0"/>
              <a:t>reinterpret_cast</a:t>
            </a:r>
            <a:r>
              <a:rPr lang="en-IN" sz="2000" dirty="0" smtClean="0"/>
              <a:t>&lt;char *&gt; (&amp;ac), </a:t>
            </a:r>
            <a:r>
              <a:rPr lang="en-IN" sz="2000" dirty="0" err="1" smtClean="0"/>
              <a:t>sizeof</a:t>
            </a:r>
            <a:r>
              <a:rPr lang="en-IN" sz="2000" dirty="0" smtClean="0"/>
              <a:t>(account)))</a:t>
            </a:r>
          </a:p>
          <a:p>
            <a:r>
              <a:rPr lang="en-IN" sz="2000" dirty="0" smtClean="0"/>
              <a:t>	{</a:t>
            </a:r>
          </a:p>
          <a:p>
            <a:r>
              <a:rPr lang="en-IN" sz="2000" dirty="0" smtClean="0"/>
              <a:t>		if(</a:t>
            </a:r>
            <a:r>
              <a:rPr lang="en-IN" sz="2000" dirty="0" err="1" smtClean="0"/>
              <a:t>ac.retacno</a:t>
            </a:r>
            <a:r>
              <a:rPr lang="en-IN" sz="2000" dirty="0" smtClean="0"/>
              <a:t>()==n)</a:t>
            </a:r>
          </a:p>
          <a:p>
            <a:r>
              <a:rPr lang="en-IN" sz="2000" dirty="0" smtClean="0"/>
              <a:t>		{</a:t>
            </a:r>
          </a:p>
          <a:p>
            <a:r>
              <a:rPr lang="en-IN" sz="2000" dirty="0" smtClean="0"/>
              <a:t>			</a:t>
            </a:r>
            <a:r>
              <a:rPr lang="en-IN" sz="2000" dirty="0" err="1" smtClean="0"/>
              <a:t>ac.show_account</a:t>
            </a:r>
            <a:r>
              <a:rPr lang="en-IN" sz="2000" dirty="0" smtClean="0"/>
              <a:t>();</a:t>
            </a:r>
          </a:p>
          <a:p>
            <a:r>
              <a:rPr lang="en-IN" sz="2000" dirty="0" smtClean="0"/>
              <a:t>			flag=true;</a:t>
            </a:r>
          </a:p>
          <a:p>
            <a:r>
              <a:rPr lang="en-IN" sz="2000" dirty="0" smtClean="0"/>
              <a:t>		}</a:t>
            </a:r>
          </a:p>
          <a:p>
            <a:r>
              <a:rPr lang="en-IN" sz="2000" dirty="0" smtClean="0"/>
              <a:t>	}</a:t>
            </a:r>
          </a:p>
          <a:p>
            <a:r>
              <a:rPr lang="en-IN" sz="2000" dirty="0" smtClean="0"/>
              <a:t>	</a:t>
            </a:r>
            <a:r>
              <a:rPr lang="en-IN" sz="2000" dirty="0" err="1" smtClean="0"/>
              <a:t>inFile.close</a:t>
            </a:r>
            <a:r>
              <a:rPr lang="en-IN" sz="2000" dirty="0" smtClean="0"/>
              <a:t>();</a:t>
            </a:r>
          </a:p>
          <a:p>
            <a:r>
              <a:rPr lang="en-IN" sz="2000" dirty="0" smtClean="0"/>
              <a:t>	if(flag==false)</a:t>
            </a:r>
          </a:p>
          <a:p>
            <a:r>
              <a:rPr lang="en-IN" sz="2000" dirty="0" smtClean="0"/>
              <a:t>		</a:t>
            </a:r>
            <a:r>
              <a:rPr lang="en-IN" sz="2000" dirty="0" err="1" smtClean="0"/>
              <a:t>cout</a:t>
            </a:r>
            <a:r>
              <a:rPr lang="en-IN" sz="2000" dirty="0" smtClean="0"/>
              <a:t>&lt;&lt;"\n\</a:t>
            </a:r>
            <a:r>
              <a:rPr lang="en-IN" sz="2000" dirty="0" err="1" smtClean="0"/>
              <a:t>nAccount</a:t>
            </a:r>
            <a:r>
              <a:rPr lang="en-IN" sz="2000" dirty="0" smtClean="0"/>
              <a:t> number does not exist";</a:t>
            </a:r>
          </a:p>
          <a:p>
            <a:r>
              <a:rPr lang="en-IN" sz="2000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918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80119" y="-396240"/>
            <a:ext cx="3549121" cy="1371600"/>
          </a:xfrm>
        </p:spPr>
        <p:txBody>
          <a:bodyPr/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record of file using </a:t>
            </a:r>
            <a:r>
              <a:rPr lang="en-IN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sizeof</a:t>
            </a: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119" y="289560"/>
            <a:ext cx="5816262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smtClean="0"/>
              <a:t>void </a:t>
            </a:r>
            <a:r>
              <a:rPr lang="en-IN" sz="1800" dirty="0" err="1" smtClean="0"/>
              <a:t>modify_account</a:t>
            </a:r>
            <a:r>
              <a:rPr lang="en-IN" sz="1800" dirty="0" smtClean="0"/>
              <a:t>(</a:t>
            </a:r>
            <a:r>
              <a:rPr lang="en-IN" sz="1800" dirty="0" err="1" smtClean="0"/>
              <a:t>int</a:t>
            </a:r>
            <a:r>
              <a:rPr lang="en-IN" sz="1800" dirty="0" smtClean="0"/>
              <a:t> n)</a:t>
            </a:r>
          </a:p>
          <a:p>
            <a:pPr marL="0" indent="0">
              <a:buNone/>
            </a:pPr>
            <a:r>
              <a:rPr lang="en-IN" sz="1800" dirty="0" smtClean="0"/>
              <a:t>{</a:t>
            </a:r>
          </a:p>
          <a:p>
            <a:pPr marL="0" indent="0">
              <a:buNone/>
            </a:pPr>
            <a:r>
              <a:rPr lang="en-IN" sz="1800" dirty="0" smtClean="0"/>
              <a:t>	bool found=false;</a:t>
            </a:r>
          </a:p>
          <a:p>
            <a:pPr marL="0" indent="0">
              <a:buNone/>
            </a:pPr>
            <a:r>
              <a:rPr lang="en-IN" sz="1800" dirty="0" smtClean="0"/>
              <a:t>	account ac;</a:t>
            </a:r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fstream</a:t>
            </a:r>
            <a:r>
              <a:rPr lang="en-IN" sz="1800" dirty="0" smtClean="0"/>
              <a:t> File;</a:t>
            </a:r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File.open</a:t>
            </a:r>
            <a:r>
              <a:rPr lang="en-IN" sz="1800" dirty="0" smtClean="0"/>
              <a:t>("account.</a:t>
            </a:r>
            <a:r>
              <a:rPr lang="en-IN" sz="1800" dirty="0" err="1" smtClean="0"/>
              <a:t>dat</a:t>
            </a:r>
            <a:r>
              <a:rPr lang="en-IN" sz="1800" dirty="0" smtClean="0"/>
              <a:t>",</a:t>
            </a:r>
            <a:r>
              <a:rPr lang="en-IN" sz="1800" dirty="0" err="1" smtClean="0"/>
              <a:t>ios</a:t>
            </a:r>
            <a:r>
              <a:rPr lang="en-IN" sz="1800" dirty="0" smtClean="0"/>
              <a:t>::</a:t>
            </a:r>
            <a:r>
              <a:rPr lang="en-IN" sz="1800" dirty="0" err="1" smtClean="0"/>
              <a:t>binary|ios</a:t>
            </a:r>
            <a:r>
              <a:rPr lang="en-IN" sz="1800" dirty="0" smtClean="0"/>
              <a:t>::</a:t>
            </a:r>
            <a:r>
              <a:rPr lang="en-IN" sz="1800" dirty="0" err="1" smtClean="0"/>
              <a:t>in|ios</a:t>
            </a:r>
            <a:r>
              <a:rPr lang="en-IN" sz="1800" dirty="0" smtClean="0"/>
              <a:t>::out);</a:t>
            </a:r>
          </a:p>
          <a:p>
            <a:pPr marL="0" indent="0">
              <a:buNone/>
            </a:pPr>
            <a:r>
              <a:rPr lang="en-IN" sz="1800" dirty="0" smtClean="0"/>
              <a:t>	if(!File)</a:t>
            </a:r>
          </a:p>
          <a:p>
            <a:pPr marL="0" indent="0">
              <a:buNone/>
            </a:pPr>
            <a:r>
              <a:rPr lang="en-IN" sz="1800" dirty="0" smtClean="0"/>
              <a:t>	{</a:t>
            </a:r>
          </a:p>
          <a:p>
            <a:pPr marL="0" indent="0">
              <a:buNone/>
            </a:pPr>
            <a:r>
              <a:rPr lang="en-IN" sz="1800" dirty="0" smtClean="0"/>
              <a:t>		</a:t>
            </a:r>
            <a:r>
              <a:rPr lang="en-IN" sz="1800" dirty="0" err="1" smtClean="0"/>
              <a:t>cout</a:t>
            </a:r>
            <a:r>
              <a:rPr lang="en-IN" sz="1800" dirty="0" smtClean="0"/>
              <a:t>&lt;&lt;"File could not be open !! Press any Key...";</a:t>
            </a:r>
          </a:p>
          <a:p>
            <a:pPr marL="0" indent="0">
              <a:buNone/>
            </a:pPr>
            <a:r>
              <a:rPr lang="en-IN" sz="1800" dirty="0" smtClean="0"/>
              <a:t>		return;</a:t>
            </a:r>
          </a:p>
          <a:p>
            <a:pPr marL="0" indent="0">
              <a:buNone/>
            </a:pPr>
            <a:r>
              <a:rPr lang="en-IN" sz="1800" dirty="0" smtClean="0"/>
              <a:t>	}</a:t>
            </a:r>
            <a:endParaRPr lang="en-IN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646421" y="1714500"/>
            <a:ext cx="6021792" cy="3040380"/>
          </a:xfrm>
        </p:spPr>
        <p:txBody>
          <a:bodyPr>
            <a:noAutofit/>
          </a:bodyPr>
          <a:lstStyle/>
          <a:p>
            <a:endParaRPr lang="en-IN" sz="1400" dirty="0"/>
          </a:p>
          <a:p>
            <a:r>
              <a:rPr lang="en-IN" sz="1400" dirty="0"/>
              <a:t>	while(!</a:t>
            </a:r>
            <a:r>
              <a:rPr lang="en-IN" sz="1400" dirty="0" err="1"/>
              <a:t>File.eof</a:t>
            </a:r>
            <a:r>
              <a:rPr lang="en-IN" sz="1400" dirty="0"/>
              <a:t>() &amp;&amp; found==false)</a:t>
            </a:r>
          </a:p>
          <a:p>
            <a:r>
              <a:rPr lang="en-IN" sz="1400" dirty="0"/>
              <a:t>	{</a:t>
            </a:r>
          </a:p>
          <a:p>
            <a:r>
              <a:rPr lang="en-IN" sz="1400" dirty="0"/>
              <a:t>		</a:t>
            </a:r>
            <a:r>
              <a:rPr lang="en-IN" sz="1400" dirty="0" err="1"/>
              <a:t>File.read</a:t>
            </a:r>
            <a:r>
              <a:rPr lang="en-IN" sz="1400" dirty="0"/>
              <a:t>(</a:t>
            </a:r>
            <a:r>
              <a:rPr lang="en-IN" sz="1400" dirty="0" err="1"/>
              <a:t>reinterpret_cast</a:t>
            </a:r>
            <a:r>
              <a:rPr lang="en-IN" sz="1400" dirty="0"/>
              <a:t>&lt;char *&gt; (&amp;ac), </a:t>
            </a:r>
            <a:r>
              <a:rPr lang="en-IN" sz="1400" dirty="0" err="1"/>
              <a:t>sizeof</a:t>
            </a:r>
            <a:r>
              <a:rPr lang="en-IN" sz="1400" dirty="0"/>
              <a:t>(account));</a:t>
            </a:r>
          </a:p>
          <a:p>
            <a:r>
              <a:rPr lang="en-IN" sz="1400" dirty="0"/>
              <a:t>		if(</a:t>
            </a:r>
            <a:r>
              <a:rPr lang="en-IN" sz="1400" dirty="0" err="1"/>
              <a:t>ac.retacno</a:t>
            </a:r>
            <a:r>
              <a:rPr lang="en-IN" sz="1400" dirty="0"/>
              <a:t>()==n)</a:t>
            </a:r>
          </a:p>
          <a:p>
            <a:r>
              <a:rPr lang="en-IN" sz="1400" dirty="0"/>
              <a:t>		{</a:t>
            </a:r>
          </a:p>
          <a:p>
            <a:r>
              <a:rPr lang="en-IN" sz="1400" dirty="0"/>
              <a:t>			</a:t>
            </a:r>
            <a:r>
              <a:rPr lang="en-IN" sz="1400" dirty="0" err="1"/>
              <a:t>ac.show_account</a:t>
            </a:r>
            <a:r>
              <a:rPr lang="en-IN" sz="1400" dirty="0"/>
              <a:t>();</a:t>
            </a:r>
          </a:p>
          <a:p>
            <a:r>
              <a:rPr lang="en-IN" sz="1400" dirty="0"/>
              <a:t>			</a:t>
            </a:r>
            <a:r>
              <a:rPr lang="en-IN" sz="1400" dirty="0" err="1"/>
              <a:t>cout</a:t>
            </a:r>
            <a:r>
              <a:rPr lang="en-IN" sz="1400" dirty="0"/>
              <a:t>&lt;&lt;"\n\</a:t>
            </a:r>
            <a:r>
              <a:rPr lang="en-IN" sz="1400" dirty="0" err="1"/>
              <a:t>nEnter</a:t>
            </a:r>
            <a:r>
              <a:rPr lang="en-IN" sz="1400" dirty="0"/>
              <a:t> The New Details of account"&lt;&lt;</a:t>
            </a:r>
            <a:r>
              <a:rPr lang="en-IN" sz="1400" dirty="0" err="1"/>
              <a:t>endl</a:t>
            </a:r>
            <a:r>
              <a:rPr lang="en-IN" sz="1400" dirty="0"/>
              <a:t>;</a:t>
            </a:r>
          </a:p>
          <a:p>
            <a:r>
              <a:rPr lang="en-IN" sz="1400" dirty="0"/>
              <a:t>			</a:t>
            </a:r>
            <a:r>
              <a:rPr lang="en-IN" sz="1400" dirty="0" err="1"/>
              <a:t>ac.modify</a:t>
            </a:r>
            <a:r>
              <a:rPr lang="en-IN" sz="1400" dirty="0"/>
              <a:t>();</a:t>
            </a:r>
          </a:p>
          <a:p>
            <a:r>
              <a:rPr lang="en-IN" sz="1400" dirty="0"/>
              <a:t>			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pos</a:t>
            </a:r>
            <a:r>
              <a:rPr lang="en-IN" sz="1400" dirty="0"/>
              <a:t>=(-1)*</a:t>
            </a:r>
            <a:r>
              <a:rPr lang="en-IN" sz="1400" dirty="0" err="1"/>
              <a:t>static_cast</a:t>
            </a:r>
            <a:r>
              <a:rPr lang="en-IN" sz="1400" dirty="0"/>
              <a:t>&lt;</a:t>
            </a:r>
            <a:r>
              <a:rPr lang="en-IN" sz="1400" dirty="0" err="1"/>
              <a:t>int</a:t>
            </a:r>
            <a:r>
              <a:rPr lang="en-IN" sz="1400" dirty="0"/>
              <a:t>&gt;(</a:t>
            </a:r>
            <a:r>
              <a:rPr lang="en-IN" sz="1400" dirty="0" err="1"/>
              <a:t>sizeof</a:t>
            </a:r>
            <a:r>
              <a:rPr lang="en-IN" sz="1400" dirty="0"/>
              <a:t>(account));</a:t>
            </a:r>
          </a:p>
          <a:p>
            <a:r>
              <a:rPr lang="en-IN" sz="1400" dirty="0"/>
              <a:t>			</a:t>
            </a:r>
            <a:r>
              <a:rPr lang="en-IN" sz="1400" dirty="0" err="1"/>
              <a:t>File.seekp</a:t>
            </a:r>
            <a:r>
              <a:rPr lang="en-IN" sz="1400" dirty="0"/>
              <a:t>(</a:t>
            </a:r>
            <a:r>
              <a:rPr lang="en-IN" sz="1400" dirty="0" err="1"/>
              <a:t>pos,ios</a:t>
            </a:r>
            <a:r>
              <a:rPr lang="en-IN" sz="1400" dirty="0"/>
              <a:t>::cur);</a:t>
            </a:r>
          </a:p>
          <a:p>
            <a:r>
              <a:rPr lang="en-IN" sz="1400" dirty="0"/>
              <a:t>			</a:t>
            </a:r>
            <a:r>
              <a:rPr lang="en-IN" sz="1400" dirty="0" err="1"/>
              <a:t>File.write</a:t>
            </a:r>
            <a:r>
              <a:rPr lang="en-IN" sz="1400" dirty="0"/>
              <a:t>(</a:t>
            </a:r>
            <a:r>
              <a:rPr lang="en-IN" sz="1400" dirty="0" err="1"/>
              <a:t>reinterpret_cast</a:t>
            </a:r>
            <a:r>
              <a:rPr lang="en-IN" sz="1400" dirty="0"/>
              <a:t>&lt;char *&gt; (&amp;ac), </a:t>
            </a:r>
            <a:r>
              <a:rPr lang="en-IN" sz="1400" dirty="0" err="1"/>
              <a:t>sizeof</a:t>
            </a:r>
            <a:r>
              <a:rPr lang="en-IN" sz="1400" dirty="0"/>
              <a:t>(account));</a:t>
            </a:r>
          </a:p>
          <a:p>
            <a:r>
              <a:rPr lang="en-IN" sz="1400" dirty="0"/>
              <a:t>			</a:t>
            </a:r>
            <a:r>
              <a:rPr lang="en-IN" sz="1400" dirty="0" err="1"/>
              <a:t>cout</a:t>
            </a:r>
            <a:r>
              <a:rPr lang="en-IN" sz="1400" dirty="0"/>
              <a:t>&lt;&lt;"\n\n\t Record Updated";</a:t>
            </a:r>
          </a:p>
          <a:p>
            <a:r>
              <a:rPr lang="en-IN" sz="1400" dirty="0"/>
              <a:t>			found=true;</a:t>
            </a:r>
          </a:p>
          <a:p>
            <a:r>
              <a:rPr lang="en-IN" sz="1400" dirty="0"/>
              <a:t>		  }</a:t>
            </a:r>
          </a:p>
          <a:p>
            <a:r>
              <a:rPr lang="en-IN" sz="1400" dirty="0"/>
              <a:t>	}</a:t>
            </a:r>
          </a:p>
          <a:p>
            <a:r>
              <a:rPr lang="en-IN" sz="1400" dirty="0"/>
              <a:t>	</a:t>
            </a:r>
            <a:r>
              <a:rPr lang="en-IN" sz="1400" dirty="0" err="1"/>
              <a:t>File.close</a:t>
            </a:r>
            <a:r>
              <a:rPr lang="en-IN" sz="1400" dirty="0"/>
              <a:t>();</a:t>
            </a:r>
          </a:p>
          <a:p>
            <a:r>
              <a:rPr lang="en-IN" sz="1400" dirty="0"/>
              <a:t>	if(found==false)</a:t>
            </a:r>
          </a:p>
          <a:p>
            <a:r>
              <a:rPr lang="en-IN" sz="1400" dirty="0"/>
              <a:t>		</a:t>
            </a:r>
            <a:r>
              <a:rPr lang="en-IN" sz="1400" dirty="0" err="1"/>
              <a:t>cout</a:t>
            </a:r>
            <a:r>
              <a:rPr lang="en-IN" sz="1400" dirty="0"/>
              <a:t>&lt;&lt;"\n\n Record Not Found ";</a:t>
            </a:r>
          </a:p>
          <a:p>
            <a:r>
              <a:rPr lang="en-IN" sz="1400" dirty="0"/>
              <a:t>}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23877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1122" y="2821864"/>
            <a:ext cx="2606282" cy="860612"/>
          </a:xfrm>
        </p:spPr>
        <p:txBody>
          <a:bodyPr>
            <a:noAutofit/>
          </a:bodyPr>
          <a:lstStyle/>
          <a:p>
            <a:r>
              <a:rPr lang="en-IN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an account</a:t>
            </a:r>
            <a:endParaRPr lang="en-IN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404" y="0"/>
            <a:ext cx="5292316" cy="56921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delete_account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n)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account ac;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ifstream</a:t>
            </a:r>
            <a:r>
              <a:rPr lang="en-IN" dirty="0" smtClean="0"/>
              <a:t> </a:t>
            </a:r>
            <a:r>
              <a:rPr lang="en-IN" dirty="0" err="1" smtClean="0"/>
              <a:t>inFile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ofstream</a:t>
            </a:r>
            <a:r>
              <a:rPr lang="en-IN" dirty="0" smtClean="0"/>
              <a:t> </a:t>
            </a:r>
            <a:r>
              <a:rPr lang="en-IN" dirty="0" err="1" smtClean="0"/>
              <a:t>outFile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inFile.open</a:t>
            </a:r>
            <a:r>
              <a:rPr lang="en-IN" dirty="0" smtClean="0"/>
              <a:t>("account.</a:t>
            </a:r>
            <a:r>
              <a:rPr lang="en-IN" dirty="0" err="1" smtClean="0"/>
              <a:t>dat</a:t>
            </a:r>
            <a:r>
              <a:rPr lang="en-IN" dirty="0" smtClean="0"/>
              <a:t>",</a:t>
            </a:r>
            <a:r>
              <a:rPr lang="en-IN" dirty="0" err="1" smtClean="0"/>
              <a:t>ios</a:t>
            </a:r>
            <a:r>
              <a:rPr lang="en-IN" dirty="0" smtClean="0"/>
              <a:t>::binary);</a:t>
            </a:r>
          </a:p>
          <a:p>
            <a:pPr marL="0" indent="0">
              <a:buNone/>
            </a:pPr>
            <a:r>
              <a:rPr lang="en-IN" dirty="0" smtClean="0"/>
              <a:t>	if(!</a:t>
            </a:r>
            <a:r>
              <a:rPr lang="en-IN" dirty="0" err="1" smtClean="0"/>
              <a:t>inFile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	{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cout</a:t>
            </a:r>
            <a:r>
              <a:rPr lang="en-IN" dirty="0" smtClean="0"/>
              <a:t>&lt;&lt;"File could not be open !! Press any Key...";</a:t>
            </a:r>
          </a:p>
          <a:p>
            <a:pPr marL="0" indent="0">
              <a:buNone/>
            </a:pPr>
            <a:r>
              <a:rPr lang="en-IN" dirty="0" smtClean="0"/>
              <a:t>		return;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outFile.open</a:t>
            </a:r>
            <a:r>
              <a:rPr lang="en-IN" dirty="0" smtClean="0"/>
              <a:t>("Temp.</a:t>
            </a:r>
            <a:r>
              <a:rPr lang="en-IN" dirty="0" err="1" smtClean="0"/>
              <a:t>dat</a:t>
            </a:r>
            <a:r>
              <a:rPr lang="en-IN" dirty="0" smtClean="0"/>
              <a:t>",</a:t>
            </a:r>
            <a:r>
              <a:rPr lang="en-IN" dirty="0" err="1" smtClean="0"/>
              <a:t>ios</a:t>
            </a:r>
            <a:r>
              <a:rPr lang="en-IN" dirty="0" smtClean="0"/>
              <a:t>::binary);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inFile.seekg</a:t>
            </a:r>
            <a:r>
              <a:rPr lang="en-IN" dirty="0" smtClean="0"/>
              <a:t>(0,ios::beg);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7840980" y="67234"/>
            <a:ext cx="4351020" cy="6790766"/>
          </a:xfrm>
        </p:spPr>
        <p:txBody>
          <a:bodyPr>
            <a:noAutofit/>
          </a:bodyPr>
          <a:lstStyle/>
          <a:p>
            <a:r>
              <a:rPr lang="en-IN" dirty="0"/>
              <a:t>	while(</a:t>
            </a:r>
            <a:r>
              <a:rPr lang="en-IN" dirty="0" err="1"/>
              <a:t>inFile.read</a:t>
            </a:r>
            <a:r>
              <a:rPr lang="en-IN" dirty="0"/>
              <a:t>(</a:t>
            </a:r>
            <a:r>
              <a:rPr lang="en-IN" dirty="0" err="1"/>
              <a:t>reinterpret_cast</a:t>
            </a:r>
            <a:r>
              <a:rPr lang="en-IN" dirty="0"/>
              <a:t>&lt;char *&gt; (&amp;ac), </a:t>
            </a:r>
            <a:r>
              <a:rPr lang="en-IN" dirty="0" err="1"/>
              <a:t>sizeof</a:t>
            </a:r>
            <a:r>
              <a:rPr lang="en-IN" dirty="0"/>
              <a:t>(account)))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if(</a:t>
            </a:r>
            <a:r>
              <a:rPr lang="en-IN" dirty="0" err="1"/>
              <a:t>ac.retacno</a:t>
            </a:r>
            <a:r>
              <a:rPr lang="en-IN" dirty="0"/>
              <a:t>()!=n)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outFile.write</a:t>
            </a:r>
            <a:r>
              <a:rPr lang="en-IN" dirty="0"/>
              <a:t>(</a:t>
            </a:r>
            <a:r>
              <a:rPr lang="en-IN" dirty="0" err="1"/>
              <a:t>reinterpret_cast</a:t>
            </a:r>
            <a:r>
              <a:rPr lang="en-IN" dirty="0"/>
              <a:t>&lt;char *&gt; (&amp;ac), </a:t>
            </a:r>
            <a:r>
              <a:rPr lang="en-IN" dirty="0" err="1"/>
              <a:t>sizeof</a:t>
            </a:r>
            <a:r>
              <a:rPr lang="en-IN" dirty="0"/>
              <a:t>(account));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</a:t>
            </a:r>
            <a:r>
              <a:rPr lang="en-IN" dirty="0" err="1"/>
              <a:t>inFile.close</a:t>
            </a:r>
            <a:r>
              <a:rPr lang="en-IN" dirty="0"/>
              <a:t>();</a:t>
            </a:r>
          </a:p>
          <a:p>
            <a:r>
              <a:rPr lang="en-IN" dirty="0"/>
              <a:t>	</a:t>
            </a:r>
            <a:r>
              <a:rPr lang="en-IN" dirty="0" err="1"/>
              <a:t>outFile.close</a:t>
            </a:r>
            <a:r>
              <a:rPr lang="en-IN" dirty="0"/>
              <a:t>();</a:t>
            </a:r>
          </a:p>
          <a:p>
            <a:r>
              <a:rPr lang="en-IN" dirty="0"/>
              <a:t>	remove("account.dat");</a:t>
            </a:r>
          </a:p>
          <a:p>
            <a:r>
              <a:rPr lang="en-IN" dirty="0"/>
              <a:t>	rename("Temp.</a:t>
            </a:r>
            <a:r>
              <a:rPr lang="en-IN" dirty="0" err="1"/>
              <a:t>dat</a:t>
            </a:r>
            <a:r>
              <a:rPr lang="en-IN" dirty="0"/>
              <a:t>","account.dat");</a:t>
            </a:r>
          </a:p>
          <a:p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&lt;&lt;"\n\n\</a:t>
            </a:r>
            <a:r>
              <a:rPr lang="en-IN" dirty="0" err="1"/>
              <a:t>tRecord</a:t>
            </a:r>
            <a:r>
              <a:rPr lang="en-IN" dirty="0"/>
              <a:t> Deleted ..";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876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32" y="2971800"/>
            <a:ext cx="3549121" cy="1371600"/>
          </a:xfrm>
        </p:spPr>
        <p:txBody>
          <a:bodyPr>
            <a:noAutofit/>
          </a:bodyPr>
          <a:lstStyle/>
          <a:p>
            <a:r>
              <a:rPr lang="en-IN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all accounts deposit list</a:t>
            </a:r>
            <a:endParaRPr lang="en-IN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952" y="0"/>
            <a:ext cx="7570047" cy="70637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display_all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account ac;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ifstream</a:t>
            </a:r>
            <a:r>
              <a:rPr lang="en-IN" dirty="0"/>
              <a:t> </a:t>
            </a:r>
            <a:r>
              <a:rPr lang="en-IN" dirty="0" err="1"/>
              <a:t>inFile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inFile.open</a:t>
            </a:r>
            <a:r>
              <a:rPr lang="en-IN" dirty="0"/>
              <a:t>("account.</a:t>
            </a:r>
            <a:r>
              <a:rPr lang="en-IN" dirty="0" err="1"/>
              <a:t>dat</a:t>
            </a:r>
            <a:r>
              <a:rPr lang="en-IN" dirty="0"/>
              <a:t>",</a:t>
            </a:r>
            <a:r>
              <a:rPr lang="en-IN" dirty="0" err="1"/>
              <a:t>ios</a:t>
            </a:r>
            <a:r>
              <a:rPr lang="en-IN" dirty="0"/>
              <a:t>::binary);</a:t>
            </a:r>
          </a:p>
          <a:p>
            <a:pPr marL="0" indent="0">
              <a:buNone/>
            </a:pPr>
            <a:r>
              <a:rPr lang="en-IN" dirty="0"/>
              <a:t>	if(!</a:t>
            </a:r>
            <a:r>
              <a:rPr lang="en-IN" dirty="0" err="1"/>
              <a:t>inFile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&lt;&lt;"File could not be open !! Press any Key...";</a:t>
            </a:r>
          </a:p>
          <a:p>
            <a:pPr marL="0" indent="0">
              <a:buNone/>
            </a:pPr>
            <a:r>
              <a:rPr lang="en-IN" dirty="0"/>
              <a:t>		return;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&lt;&lt;"\n\n\t\</a:t>
            </a:r>
            <a:r>
              <a:rPr lang="en-IN" dirty="0" err="1"/>
              <a:t>tACCOUNT</a:t>
            </a:r>
            <a:r>
              <a:rPr lang="en-IN" dirty="0"/>
              <a:t> HOLDER LIST\n\n";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&lt;&lt;"====================================================\n";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&lt;&lt;"A/c no.      NAME           Type  Balance\n";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&lt;&lt;"====================================================\n";</a:t>
            </a:r>
          </a:p>
          <a:p>
            <a:pPr marL="0" indent="0">
              <a:buNone/>
            </a:pPr>
            <a:r>
              <a:rPr lang="en-IN" dirty="0"/>
              <a:t>	while(</a:t>
            </a:r>
            <a:r>
              <a:rPr lang="en-IN" dirty="0" err="1"/>
              <a:t>inFile.read</a:t>
            </a:r>
            <a:r>
              <a:rPr lang="en-IN" dirty="0"/>
              <a:t>(</a:t>
            </a:r>
            <a:r>
              <a:rPr lang="en-IN" dirty="0" err="1"/>
              <a:t>reinterpret_cast</a:t>
            </a:r>
            <a:r>
              <a:rPr lang="en-IN" dirty="0"/>
              <a:t>&lt;char *&gt; (&amp;ac), </a:t>
            </a:r>
            <a:r>
              <a:rPr lang="en-IN" dirty="0" err="1"/>
              <a:t>sizeof</a:t>
            </a:r>
            <a:r>
              <a:rPr lang="en-IN" dirty="0"/>
              <a:t>(account)))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ac.report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inFile.close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631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99428" y="3234577"/>
            <a:ext cx="3097057" cy="813546"/>
          </a:xfrm>
        </p:spPr>
        <p:txBody>
          <a:bodyPr>
            <a:noAutofit/>
          </a:bodyPr>
          <a:lstStyle/>
          <a:p>
            <a:r>
              <a:rPr lang="en-IN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Deposit withdraw</a:t>
            </a:r>
            <a:endParaRPr lang="en-IN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178424" y="1102658"/>
            <a:ext cx="10714615" cy="4696945"/>
          </a:xfrm>
        </p:spPr>
        <p:txBody>
          <a:bodyPr>
            <a:noAutofit/>
          </a:bodyPr>
          <a:lstStyle/>
          <a:p>
            <a:r>
              <a:rPr lang="en-IN" sz="1200" dirty="0"/>
              <a:t>void </a:t>
            </a:r>
            <a:r>
              <a:rPr lang="en-IN" sz="1200" dirty="0" err="1"/>
              <a:t>deposit_withdraw</a:t>
            </a:r>
            <a:r>
              <a:rPr lang="en-IN" sz="1200" dirty="0"/>
              <a:t>(</a:t>
            </a:r>
            <a:r>
              <a:rPr lang="en-IN" sz="1200" dirty="0" err="1"/>
              <a:t>int</a:t>
            </a:r>
            <a:r>
              <a:rPr lang="en-IN" sz="1200" dirty="0"/>
              <a:t> n, </a:t>
            </a:r>
            <a:r>
              <a:rPr lang="en-IN" sz="1200" dirty="0" err="1"/>
              <a:t>int</a:t>
            </a:r>
            <a:r>
              <a:rPr lang="en-IN" sz="1200" dirty="0"/>
              <a:t> option)</a:t>
            </a:r>
          </a:p>
          <a:p>
            <a:r>
              <a:rPr lang="en-IN" sz="1200" dirty="0"/>
              <a:t>{</a:t>
            </a:r>
          </a:p>
          <a:p>
            <a:r>
              <a:rPr lang="en-IN" sz="1200" dirty="0"/>
              <a:t>	</a:t>
            </a:r>
            <a:r>
              <a:rPr lang="en-IN" sz="1200" dirty="0" err="1"/>
              <a:t>int</a:t>
            </a:r>
            <a:r>
              <a:rPr lang="en-IN" sz="1200" dirty="0"/>
              <a:t> </a:t>
            </a:r>
            <a:r>
              <a:rPr lang="en-IN" sz="1200" dirty="0" err="1"/>
              <a:t>amt</a:t>
            </a:r>
            <a:r>
              <a:rPr lang="en-IN" sz="1200" dirty="0"/>
              <a:t>;</a:t>
            </a:r>
          </a:p>
          <a:p>
            <a:r>
              <a:rPr lang="en-IN" sz="1200" dirty="0"/>
              <a:t>	bool found=false;</a:t>
            </a:r>
          </a:p>
          <a:p>
            <a:r>
              <a:rPr lang="en-IN" sz="1200" dirty="0"/>
              <a:t>	account ac;</a:t>
            </a:r>
          </a:p>
          <a:p>
            <a:r>
              <a:rPr lang="en-IN" sz="1200" dirty="0"/>
              <a:t>	</a:t>
            </a:r>
            <a:r>
              <a:rPr lang="en-IN" sz="1200" dirty="0" err="1"/>
              <a:t>fstream</a:t>
            </a:r>
            <a:r>
              <a:rPr lang="en-IN" sz="1200" dirty="0"/>
              <a:t> File;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File.open</a:t>
            </a:r>
            <a:r>
              <a:rPr lang="en-IN" sz="1200" dirty="0"/>
              <a:t>("account.dat", </a:t>
            </a:r>
            <a:r>
              <a:rPr lang="en-IN" sz="1200" dirty="0" err="1"/>
              <a:t>ios</a:t>
            </a:r>
            <a:r>
              <a:rPr lang="en-IN" sz="1200" dirty="0"/>
              <a:t>::</a:t>
            </a:r>
            <a:r>
              <a:rPr lang="en-IN" sz="1200" dirty="0" err="1"/>
              <a:t>binary|ios</a:t>
            </a:r>
            <a:r>
              <a:rPr lang="en-IN" sz="1200" dirty="0"/>
              <a:t>::</a:t>
            </a:r>
            <a:r>
              <a:rPr lang="en-IN" sz="1200" dirty="0" err="1"/>
              <a:t>in|ios</a:t>
            </a:r>
            <a:r>
              <a:rPr lang="en-IN" sz="1200" dirty="0"/>
              <a:t>::out);</a:t>
            </a:r>
          </a:p>
          <a:p>
            <a:r>
              <a:rPr lang="en-IN" sz="1200" dirty="0"/>
              <a:t>	if(!File)</a:t>
            </a:r>
          </a:p>
          <a:p>
            <a:r>
              <a:rPr lang="en-IN" sz="1200" dirty="0"/>
              <a:t>	{</a:t>
            </a:r>
          </a:p>
          <a:p>
            <a:r>
              <a:rPr lang="en-IN" sz="1200" dirty="0"/>
              <a:t>		</a:t>
            </a:r>
            <a:r>
              <a:rPr lang="en-IN" sz="1200" dirty="0" err="1"/>
              <a:t>cout</a:t>
            </a:r>
            <a:r>
              <a:rPr lang="en-IN" sz="1200" dirty="0"/>
              <a:t>&lt;&lt;"File could not be open !! Press any Key...";</a:t>
            </a:r>
          </a:p>
          <a:p>
            <a:r>
              <a:rPr lang="en-IN" sz="1200" dirty="0"/>
              <a:t>		return;</a:t>
            </a:r>
          </a:p>
          <a:p>
            <a:r>
              <a:rPr lang="en-IN" sz="1200" dirty="0"/>
              <a:t>	}</a:t>
            </a:r>
          </a:p>
          <a:p>
            <a:r>
              <a:rPr lang="en-IN" sz="1200" dirty="0"/>
              <a:t>	while(!</a:t>
            </a:r>
            <a:r>
              <a:rPr lang="en-IN" sz="1200" dirty="0" err="1"/>
              <a:t>File.eof</a:t>
            </a:r>
            <a:r>
              <a:rPr lang="en-IN" sz="1200" dirty="0"/>
              <a:t>() &amp;&amp; found==false)</a:t>
            </a:r>
          </a:p>
          <a:p>
            <a:r>
              <a:rPr lang="en-IN" sz="1200" dirty="0"/>
              <a:t>	{</a:t>
            </a:r>
          </a:p>
          <a:p>
            <a:r>
              <a:rPr lang="en-IN" sz="1200" dirty="0"/>
              <a:t>		</a:t>
            </a:r>
            <a:r>
              <a:rPr lang="en-IN" sz="1200" dirty="0" err="1" smtClean="0"/>
              <a:t>File.read</a:t>
            </a:r>
            <a:r>
              <a:rPr lang="en-IN" sz="1200" dirty="0" smtClean="0"/>
              <a:t>(</a:t>
            </a:r>
            <a:r>
              <a:rPr lang="en-IN" sz="1200" dirty="0" err="1" smtClean="0"/>
              <a:t>reinterpret_cast</a:t>
            </a:r>
            <a:r>
              <a:rPr lang="en-IN" sz="1200" dirty="0" smtClean="0"/>
              <a:t>&lt;char *&gt; (&amp;ac), </a:t>
            </a:r>
            <a:r>
              <a:rPr lang="en-IN" sz="1200" dirty="0" err="1" smtClean="0"/>
              <a:t>sizeof</a:t>
            </a:r>
            <a:r>
              <a:rPr lang="en-IN" sz="1200" dirty="0" smtClean="0"/>
              <a:t>(account));</a:t>
            </a:r>
          </a:p>
          <a:p>
            <a:r>
              <a:rPr lang="en-IN" sz="1200" dirty="0" smtClean="0"/>
              <a:t>		if(</a:t>
            </a:r>
            <a:r>
              <a:rPr lang="en-IN" sz="1200" dirty="0" err="1" smtClean="0"/>
              <a:t>ac.retacno</a:t>
            </a:r>
            <a:r>
              <a:rPr lang="en-IN" sz="1200" dirty="0" smtClean="0"/>
              <a:t>()==n)</a:t>
            </a:r>
          </a:p>
          <a:p>
            <a:r>
              <a:rPr lang="en-IN" sz="1200" dirty="0" smtClean="0"/>
              <a:t>		{</a:t>
            </a:r>
          </a:p>
          <a:p>
            <a:r>
              <a:rPr lang="en-IN" sz="1200" dirty="0" smtClean="0"/>
              <a:t>			</a:t>
            </a:r>
            <a:r>
              <a:rPr lang="en-IN" sz="1200" dirty="0" err="1" smtClean="0"/>
              <a:t>ac.show_account</a:t>
            </a:r>
            <a:r>
              <a:rPr lang="en-IN" sz="1200" dirty="0" smtClean="0"/>
              <a:t>();</a:t>
            </a:r>
          </a:p>
          <a:p>
            <a:r>
              <a:rPr lang="en-IN" sz="1200" dirty="0" smtClean="0"/>
              <a:t>			if(option==1)</a:t>
            </a:r>
          </a:p>
          <a:p>
            <a:r>
              <a:rPr lang="en-IN" sz="1200" dirty="0" smtClean="0"/>
              <a:t>			{</a:t>
            </a:r>
          </a:p>
          <a:p>
            <a:r>
              <a:rPr lang="en-IN" sz="1200" dirty="0" smtClean="0"/>
              <a:t>				</a:t>
            </a:r>
            <a:r>
              <a:rPr lang="en-IN" sz="1200" dirty="0" err="1" smtClean="0"/>
              <a:t>cout</a:t>
            </a:r>
            <a:r>
              <a:rPr lang="en-IN" sz="1200" dirty="0" smtClean="0"/>
              <a:t>&lt;&lt;"\n\n\</a:t>
            </a:r>
            <a:r>
              <a:rPr lang="en-IN" sz="1200" dirty="0" err="1" smtClean="0"/>
              <a:t>tTO</a:t>
            </a:r>
            <a:r>
              <a:rPr lang="en-IN" sz="1200" dirty="0" smtClean="0"/>
              <a:t> DEPOSITE AMOUNT ";</a:t>
            </a:r>
          </a:p>
          <a:p>
            <a:r>
              <a:rPr lang="en-IN" sz="1200" dirty="0" smtClean="0"/>
              <a:t>				</a:t>
            </a:r>
            <a:r>
              <a:rPr lang="en-IN" sz="1200" dirty="0" err="1" smtClean="0"/>
              <a:t>cout</a:t>
            </a:r>
            <a:r>
              <a:rPr lang="en-IN" sz="1200" dirty="0" smtClean="0"/>
              <a:t>&lt;&lt;"\n\</a:t>
            </a:r>
            <a:r>
              <a:rPr lang="en-IN" sz="1200" dirty="0" err="1" smtClean="0"/>
              <a:t>nEnter</a:t>
            </a:r>
            <a:r>
              <a:rPr lang="en-IN" sz="1200" dirty="0" smtClean="0"/>
              <a:t> The amount to be deposited";</a:t>
            </a:r>
          </a:p>
          <a:p>
            <a:r>
              <a:rPr lang="en-IN" sz="1200" dirty="0" smtClean="0"/>
              <a:t>				</a:t>
            </a:r>
            <a:r>
              <a:rPr lang="en-IN" sz="1200" dirty="0" err="1" smtClean="0"/>
              <a:t>cin</a:t>
            </a:r>
            <a:r>
              <a:rPr lang="en-IN" sz="1200" dirty="0" smtClean="0"/>
              <a:t>&gt;&gt;</a:t>
            </a:r>
            <a:r>
              <a:rPr lang="en-IN" sz="1200" dirty="0" err="1" smtClean="0"/>
              <a:t>amt</a:t>
            </a:r>
            <a:r>
              <a:rPr lang="en-IN" sz="1200" dirty="0" smtClean="0"/>
              <a:t>;</a:t>
            </a:r>
          </a:p>
          <a:p>
            <a:r>
              <a:rPr lang="en-IN" sz="1100" dirty="0" smtClean="0"/>
              <a:t>	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455452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58354" y="107576"/>
            <a:ext cx="8544670" cy="6562165"/>
          </a:xfrm>
        </p:spPr>
        <p:txBody>
          <a:bodyPr>
            <a:noAutofit/>
          </a:bodyPr>
          <a:lstStyle/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100" dirty="0"/>
              <a:t>	</a:t>
            </a:r>
            <a:r>
              <a:rPr lang="en-IN" sz="1300" dirty="0"/>
              <a:t>		</a:t>
            </a:r>
            <a:r>
              <a:rPr lang="en-IN" sz="1300" dirty="0" err="1"/>
              <a:t>ac.dep</a:t>
            </a:r>
            <a:r>
              <a:rPr lang="en-IN" sz="1300" dirty="0"/>
              <a:t>(</a:t>
            </a:r>
            <a:r>
              <a:rPr lang="en-IN" sz="1300" dirty="0" err="1"/>
              <a:t>amt</a:t>
            </a:r>
            <a:r>
              <a:rPr lang="en-IN" sz="1300" dirty="0"/>
              <a:t>);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	}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    if(option==2)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	{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		</a:t>
            </a:r>
            <a:r>
              <a:rPr lang="en-IN" sz="1300" dirty="0" err="1"/>
              <a:t>cout</a:t>
            </a:r>
            <a:r>
              <a:rPr lang="en-IN" sz="1300" dirty="0"/>
              <a:t>&lt;&lt;"\n\n\</a:t>
            </a:r>
            <a:r>
              <a:rPr lang="en-IN" sz="1300" dirty="0" err="1"/>
              <a:t>tTO</a:t>
            </a:r>
            <a:r>
              <a:rPr lang="en-IN" sz="1300" dirty="0"/>
              <a:t> WITHDRAW AMOUNT ";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		</a:t>
            </a:r>
            <a:r>
              <a:rPr lang="en-IN" sz="1300" dirty="0" err="1"/>
              <a:t>cout</a:t>
            </a:r>
            <a:r>
              <a:rPr lang="en-IN" sz="1300" dirty="0"/>
              <a:t>&lt;&lt;"\n\</a:t>
            </a:r>
            <a:r>
              <a:rPr lang="en-IN" sz="1300" dirty="0" err="1"/>
              <a:t>nEnter</a:t>
            </a:r>
            <a:r>
              <a:rPr lang="en-IN" sz="1300" dirty="0"/>
              <a:t> The amount to be withdraw";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		</a:t>
            </a:r>
            <a:r>
              <a:rPr lang="en-IN" sz="1300" dirty="0" err="1"/>
              <a:t>cin</a:t>
            </a:r>
            <a:r>
              <a:rPr lang="en-IN" sz="1300" dirty="0"/>
              <a:t>&gt;&gt;</a:t>
            </a:r>
            <a:r>
              <a:rPr lang="en-IN" sz="1300" dirty="0" err="1"/>
              <a:t>amt</a:t>
            </a:r>
            <a:r>
              <a:rPr lang="en-IN" sz="1300" dirty="0"/>
              <a:t>;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		</a:t>
            </a:r>
            <a:r>
              <a:rPr lang="en-IN" sz="1300" dirty="0" err="1"/>
              <a:t>int</a:t>
            </a:r>
            <a:r>
              <a:rPr lang="en-IN" sz="1300" dirty="0"/>
              <a:t> </a:t>
            </a:r>
            <a:r>
              <a:rPr lang="en-IN" sz="1300" dirty="0" err="1"/>
              <a:t>bal</a:t>
            </a:r>
            <a:r>
              <a:rPr lang="en-IN" sz="1300" dirty="0"/>
              <a:t>=</a:t>
            </a:r>
            <a:r>
              <a:rPr lang="en-IN" sz="1300" dirty="0" err="1"/>
              <a:t>ac.retdeposit</a:t>
            </a:r>
            <a:r>
              <a:rPr lang="en-IN" sz="1300" dirty="0"/>
              <a:t>()-</a:t>
            </a:r>
            <a:r>
              <a:rPr lang="en-IN" sz="1300" dirty="0" err="1"/>
              <a:t>amt</a:t>
            </a:r>
            <a:r>
              <a:rPr lang="en-IN" sz="1300" dirty="0"/>
              <a:t>;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		if((</a:t>
            </a:r>
            <a:r>
              <a:rPr lang="en-IN" sz="1300" dirty="0" err="1"/>
              <a:t>bal</a:t>
            </a:r>
            <a:r>
              <a:rPr lang="en-IN" sz="1300" dirty="0"/>
              <a:t>&lt;500 &amp;&amp; </a:t>
            </a:r>
            <a:r>
              <a:rPr lang="en-IN" sz="1300" dirty="0" err="1"/>
              <a:t>ac.rettype</a:t>
            </a:r>
            <a:r>
              <a:rPr lang="en-IN" sz="1300" dirty="0"/>
              <a:t>()=='S') || (</a:t>
            </a:r>
            <a:r>
              <a:rPr lang="en-IN" sz="1300" dirty="0" err="1"/>
              <a:t>bal</a:t>
            </a:r>
            <a:r>
              <a:rPr lang="en-IN" sz="1300" dirty="0"/>
              <a:t>&lt;1000 &amp;&amp; </a:t>
            </a:r>
            <a:r>
              <a:rPr lang="en-IN" sz="1300" dirty="0" err="1"/>
              <a:t>ac.rettype</a:t>
            </a:r>
            <a:r>
              <a:rPr lang="en-IN" sz="1300" dirty="0"/>
              <a:t>()=='C'))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			</a:t>
            </a:r>
            <a:r>
              <a:rPr lang="en-IN" sz="1300" dirty="0" err="1"/>
              <a:t>cout</a:t>
            </a:r>
            <a:r>
              <a:rPr lang="en-IN" sz="1300" dirty="0"/>
              <a:t>&lt;&lt;"</a:t>
            </a:r>
            <a:r>
              <a:rPr lang="en-IN" sz="1300" dirty="0" err="1"/>
              <a:t>Insufficience</a:t>
            </a:r>
            <a:r>
              <a:rPr lang="en-IN" sz="1300" dirty="0"/>
              <a:t> balance";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		else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			</a:t>
            </a:r>
            <a:r>
              <a:rPr lang="en-IN" sz="1300" dirty="0" err="1"/>
              <a:t>ac.draw</a:t>
            </a:r>
            <a:r>
              <a:rPr lang="en-IN" sz="1300" dirty="0"/>
              <a:t>(</a:t>
            </a:r>
            <a:r>
              <a:rPr lang="en-IN" sz="1300" dirty="0" err="1"/>
              <a:t>amt</a:t>
            </a:r>
            <a:r>
              <a:rPr lang="en-IN" sz="1300" dirty="0"/>
              <a:t>);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      }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	</a:t>
            </a:r>
            <a:r>
              <a:rPr lang="en-IN" sz="1300" dirty="0" err="1"/>
              <a:t>int</a:t>
            </a:r>
            <a:r>
              <a:rPr lang="en-IN" sz="1300" dirty="0"/>
              <a:t> </a:t>
            </a:r>
            <a:r>
              <a:rPr lang="en-IN" sz="1300" dirty="0" err="1"/>
              <a:t>pos</a:t>
            </a:r>
            <a:r>
              <a:rPr lang="en-IN" sz="1300" dirty="0"/>
              <a:t>=(-1)*</a:t>
            </a:r>
            <a:r>
              <a:rPr lang="en-IN" sz="1300" dirty="0" err="1"/>
              <a:t>static_cast</a:t>
            </a:r>
            <a:r>
              <a:rPr lang="en-IN" sz="1300" dirty="0"/>
              <a:t>&lt;</a:t>
            </a:r>
            <a:r>
              <a:rPr lang="en-IN" sz="1300" dirty="0" err="1"/>
              <a:t>int</a:t>
            </a:r>
            <a:r>
              <a:rPr lang="en-IN" sz="1300" dirty="0"/>
              <a:t>&gt;(</a:t>
            </a:r>
            <a:r>
              <a:rPr lang="en-IN" sz="1300" dirty="0" err="1"/>
              <a:t>sizeof</a:t>
            </a:r>
            <a:r>
              <a:rPr lang="en-IN" sz="1300" dirty="0"/>
              <a:t>(ac));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	</a:t>
            </a:r>
            <a:r>
              <a:rPr lang="en-IN" sz="1300" dirty="0" err="1"/>
              <a:t>File.seekp</a:t>
            </a:r>
            <a:r>
              <a:rPr lang="en-IN" sz="1300" dirty="0"/>
              <a:t>(</a:t>
            </a:r>
            <a:r>
              <a:rPr lang="en-IN" sz="1300" dirty="0" err="1"/>
              <a:t>pos,ios</a:t>
            </a:r>
            <a:r>
              <a:rPr lang="en-IN" sz="1300" dirty="0"/>
              <a:t>::cur);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	</a:t>
            </a:r>
            <a:r>
              <a:rPr lang="en-IN" sz="1300" dirty="0" err="1"/>
              <a:t>File.write</a:t>
            </a:r>
            <a:r>
              <a:rPr lang="en-IN" sz="1300" dirty="0"/>
              <a:t>(</a:t>
            </a:r>
            <a:r>
              <a:rPr lang="en-IN" sz="1300" dirty="0" err="1"/>
              <a:t>reinterpret_cast</a:t>
            </a:r>
            <a:r>
              <a:rPr lang="en-IN" sz="1300" dirty="0"/>
              <a:t>&lt;char *&gt; (&amp;ac), </a:t>
            </a:r>
            <a:r>
              <a:rPr lang="en-IN" sz="1300" dirty="0" err="1"/>
              <a:t>sizeof</a:t>
            </a:r>
            <a:r>
              <a:rPr lang="en-IN" sz="1300" dirty="0"/>
              <a:t>(account));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	</a:t>
            </a:r>
            <a:r>
              <a:rPr lang="en-IN" sz="1300" dirty="0" err="1"/>
              <a:t>cout</a:t>
            </a:r>
            <a:r>
              <a:rPr lang="en-IN" sz="1300" dirty="0"/>
              <a:t>&lt;&lt;"\n\n\t Record Updated";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	found=true</a:t>
            </a:r>
            <a:r>
              <a:rPr lang="en-IN" sz="1300" dirty="0" smtClean="0"/>
              <a:t>;       </a:t>
            </a:r>
            <a:r>
              <a:rPr lang="en-IN" sz="1300" dirty="0"/>
              <a:t>}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         }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    </a:t>
            </a:r>
            <a:r>
              <a:rPr lang="en-IN" sz="1300" dirty="0" err="1"/>
              <a:t>File.close</a:t>
            </a:r>
            <a:r>
              <a:rPr lang="en-IN" sz="1300" dirty="0"/>
              <a:t>();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if(found==false)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		</a:t>
            </a:r>
            <a:r>
              <a:rPr lang="en-IN" sz="1300" dirty="0" err="1"/>
              <a:t>cout</a:t>
            </a:r>
            <a:r>
              <a:rPr lang="en-IN" sz="1300" dirty="0"/>
              <a:t>&lt;&lt;"\n\n Record Not Found ";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r>
              <a:rPr lang="en-IN" sz="1300" dirty="0"/>
              <a:t>}</a:t>
            </a:r>
          </a:p>
          <a:p>
            <a:pPr marL="0" indent="0">
              <a:spcBef>
                <a:spcPts val="164"/>
              </a:spcBef>
              <a:spcAft>
                <a:spcPts val="500"/>
              </a:spcAft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262639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1" y="2259106"/>
            <a:ext cx="3208713" cy="1255058"/>
          </a:xfrm>
        </p:spPr>
        <p:txBody>
          <a:bodyPr>
            <a:normAutofit fontScale="90000"/>
          </a:bodyPr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function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4929" y="820271"/>
            <a:ext cx="5008094" cy="4970929"/>
          </a:xfrm>
        </p:spPr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void intro()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&lt;&lt;"\n\n\n\t  BANK";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&lt;&lt;"\n\n\</a:t>
            </a:r>
            <a:r>
              <a:rPr lang="en-IN" dirty="0" err="1" smtClean="0"/>
              <a:t>tMANAGEMENT</a:t>
            </a:r>
            <a:r>
              <a:rPr lang="en-IN" dirty="0" smtClean="0"/>
              <a:t>";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&lt;&lt;"\n\n\t  SYSTEM";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&lt;&lt;"\n\n\n\</a:t>
            </a:r>
            <a:r>
              <a:rPr lang="en-IN" dirty="0" err="1" smtClean="0"/>
              <a:t>nMADE</a:t>
            </a:r>
            <a:r>
              <a:rPr lang="en-IN" dirty="0" smtClean="0"/>
              <a:t> BY : your name";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cout</a:t>
            </a:r>
            <a:r>
              <a:rPr lang="en-IN" dirty="0" smtClean="0"/>
              <a:t>&lt;&lt;"\n\</a:t>
            </a:r>
            <a:r>
              <a:rPr lang="en-IN" dirty="0" err="1" smtClean="0"/>
              <a:t>nSCHOOL</a:t>
            </a:r>
            <a:r>
              <a:rPr lang="en-IN" dirty="0" smtClean="0"/>
              <a:t> : your school name";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cin.get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89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16859"/>
            <a:ext cx="10018713" cy="1752599"/>
          </a:xfrm>
        </p:spPr>
        <p:txBody>
          <a:bodyPr/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bank?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bank is a financial institution that accepts deposits from the public and creates credit.</a:t>
            </a:r>
          </a:p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Lending activities can be performed either directly or indirectly through capital markets.</a:t>
            </a:r>
          </a:p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Banks act as payment agents by conducting checking or current accounts for customers, paying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cheques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drawn by customers in the bank, and collecting 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cheques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deposited to customers' current accounts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8251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735" y="1434905"/>
            <a:ext cx="3958126" cy="689317"/>
          </a:xfrm>
        </p:spPr>
        <p:txBody>
          <a:bodyPr>
            <a:normAutofit fontScale="90000"/>
          </a:bodyPr>
          <a:lstStyle/>
          <a:p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</a:t>
            </a:r>
            <a:endParaRPr lang="en-IN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64" y="2233245"/>
            <a:ext cx="6240990" cy="5105401"/>
          </a:xfrm>
        </p:spPr>
        <p:txBody>
          <a:bodyPr/>
          <a:lstStyle/>
          <a:p>
            <a:pPr algn="ctr"/>
            <a:r>
              <a:rPr lang="en-US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-This is bank management system. Here we set options for users to OPEN ACCOUNT,EDIT ACCOUNT,WITHDRAW MONEY and SEARCH.</a:t>
            </a:r>
          </a:p>
          <a:p>
            <a:pPr algn="ctr"/>
            <a:r>
              <a:rPr lang="en-US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-When you EDIT balance in the account it would show the total amount in your account.</a:t>
            </a:r>
          </a:p>
          <a:p>
            <a:pPr algn="ctr"/>
            <a:r>
              <a:rPr lang="en-US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-And when you WITHDRAW money it should take away the amount WITHDRAW from the balance that is in the account.  </a:t>
            </a: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7195796" y="1779563"/>
            <a:ext cx="5225977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7300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Header files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en-US" sz="2800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#</a:t>
            </a:r>
            <a:r>
              <a:rPr lang="en-US" sz="28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include&lt;</a:t>
            </a:r>
            <a:r>
              <a:rPr lang="en-US" sz="28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iostream</a:t>
            </a:r>
            <a:r>
              <a:rPr lang="en-US" sz="28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&gt;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en-US" sz="28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#include&lt;</a:t>
            </a:r>
            <a:r>
              <a:rPr lang="en-US" sz="28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fstream</a:t>
            </a:r>
            <a:r>
              <a:rPr lang="en-US" sz="28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&gt;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en-US" sz="28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#include&lt;</a:t>
            </a:r>
            <a:r>
              <a:rPr lang="en-US" sz="28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cctype</a:t>
            </a:r>
            <a:r>
              <a:rPr lang="en-US" sz="28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&gt;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en-US" sz="28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#include&lt;</a:t>
            </a:r>
            <a:r>
              <a:rPr lang="en-US" sz="28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iomanip</a:t>
            </a:r>
            <a:r>
              <a:rPr lang="en-US" sz="28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&gt;</a:t>
            </a: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en-US" sz="28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Using namespace </a:t>
            </a:r>
            <a:r>
              <a:rPr lang="en-US" sz="28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std</a:t>
            </a:r>
            <a:r>
              <a:rPr lang="en-US" sz="28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905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218" y="2286000"/>
            <a:ext cx="4203795" cy="1752599"/>
          </a:xfrm>
        </p:spPr>
        <p:txBody>
          <a:bodyPr/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of class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0494" y="1"/>
            <a:ext cx="6494931" cy="65890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account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char name[50];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deposit;</a:t>
            </a:r>
          </a:p>
          <a:p>
            <a:pPr marL="0" indent="0">
              <a:buNone/>
            </a:pPr>
            <a:r>
              <a:rPr lang="en-US" dirty="0"/>
              <a:t>	char type;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create_account</a:t>
            </a:r>
            <a:r>
              <a:rPr lang="en-US" dirty="0"/>
              <a:t>();	</a:t>
            </a:r>
            <a:r>
              <a:rPr lang="en-US" i="1" dirty="0"/>
              <a:t>//function to get data from user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show_account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	</a:t>
            </a:r>
            <a:r>
              <a:rPr lang="en-US" i="1" dirty="0"/>
              <a:t>//function to show data on screen</a:t>
            </a:r>
          </a:p>
          <a:p>
            <a:pPr marL="0" indent="0">
              <a:buNone/>
            </a:pPr>
            <a:r>
              <a:rPr lang="en-US" dirty="0"/>
              <a:t>	void modify();</a:t>
            </a:r>
            <a:r>
              <a:rPr lang="en-US" i="1" dirty="0"/>
              <a:t>	//function to add new data</a:t>
            </a:r>
          </a:p>
          <a:p>
            <a:pPr marL="0" indent="0">
              <a:buNone/>
            </a:pPr>
            <a:r>
              <a:rPr lang="en-US" dirty="0"/>
              <a:t>	void dep(</a:t>
            </a:r>
            <a:r>
              <a:rPr lang="en-US" dirty="0" err="1"/>
              <a:t>int</a:t>
            </a:r>
            <a:r>
              <a:rPr lang="en-US" dirty="0"/>
              <a:t>);	</a:t>
            </a:r>
            <a:r>
              <a:rPr lang="en-US" i="1" dirty="0"/>
              <a:t>//function to accept amount and add to balance amount</a:t>
            </a:r>
          </a:p>
          <a:p>
            <a:pPr marL="0" indent="0">
              <a:buNone/>
            </a:pPr>
            <a:r>
              <a:rPr lang="en-US" dirty="0"/>
              <a:t>	void draw(</a:t>
            </a:r>
            <a:r>
              <a:rPr lang="en-US" dirty="0" err="1"/>
              <a:t>int</a:t>
            </a:r>
            <a:r>
              <a:rPr lang="en-US" dirty="0"/>
              <a:t>);	</a:t>
            </a:r>
            <a:r>
              <a:rPr lang="en-US" i="1" dirty="0"/>
              <a:t>//function to accept amount and subtract from balance amount</a:t>
            </a:r>
          </a:p>
          <a:p>
            <a:pPr marL="0" indent="0">
              <a:buNone/>
            </a:pPr>
            <a:r>
              <a:rPr lang="en-US" dirty="0"/>
              <a:t>	void report() </a:t>
            </a:r>
            <a:r>
              <a:rPr lang="en-US" dirty="0" err="1"/>
              <a:t>const</a:t>
            </a:r>
            <a:r>
              <a:rPr lang="en-US" dirty="0"/>
              <a:t>;	</a:t>
            </a:r>
            <a:r>
              <a:rPr lang="en-US" i="1" dirty="0"/>
              <a:t>//function to show data in tabular format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retacno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	</a:t>
            </a:r>
            <a:r>
              <a:rPr lang="en-US" i="1" dirty="0"/>
              <a:t>//function to return account number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retdeposit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	</a:t>
            </a:r>
            <a:r>
              <a:rPr lang="en-US" i="1" dirty="0"/>
              <a:t>//function to return balance amount</a:t>
            </a:r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dirty="0" err="1"/>
              <a:t>rettype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	//function to return type of account</a:t>
            </a:r>
          </a:p>
          <a:p>
            <a:pPr marL="0" indent="0">
              <a:buNone/>
            </a:pPr>
            <a:r>
              <a:rPr lang="en-US" dirty="0"/>
              <a:t>};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539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423" y="-83344"/>
            <a:ext cx="10515600" cy="1325563"/>
          </a:xfrm>
        </p:spPr>
        <p:txBody>
          <a:bodyPr/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account requirements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4333" y="2330823"/>
            <a:ext cx="10018713" cy="3124201"/>
          </a:xfrm>
        </p:spPr>
        <p:txBody>
          <a:bodyPr/>
          <a:lstStyle/>
          <a:p>
            <a:r>
              <a:rPr lang="en-I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  <a:p>
            <a:r>
              <a:rPr lang="en-I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number</a:t>
            </a:r>
          </a:p>
          <a:p>
            <a:r>
              <a:rPr lang="en-I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account</a:t>
            </a:r>
          </a:p>
          <a:p>
            <a:r>
              <a:rPr lang="en-I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amount</a:t>
            </a:r>
          </a:p>
          <a:p>
            <a:r>
              <a:rPr lang="en-I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Deposit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639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0069" y="1979821"/>
            <a:ext cx="5205045" cy="32645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account::</a:t>
            </a:r>
            <a:r>
              <a:rPr lang="en-US" dirty="0" err="1" smtClean="0"/>
              <a:t>show_account</a:t>
            </a:r>
            <a:r>
              <a:rPr lang="en-US" dirty="0" smtClean="0"/>
              <a:t>() </a:t>
            </a:r>
            <a:r>
              <a:rPr lang="en-US" dirty="0" err="1" smtClean="0"/>
              <a:t>const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</a:t>
            </a:r>
            <a:r>
              <a:rPr lang="en-US" dirty="0" err="1" smtClean="0"/>
              <a:t>nAccount</a:t>
            </a:r>
            <a:r>
              <a:rPr lang="en-US" dirty="0" smtClean="0"/>
              <a:t> No. : "&lt;&lt;</a:t>
            </a:r>
            <a:r>
              <a:rPr lang="en-US" dirty="0" err="1" smtClean="0"/>
              <a:t>acno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</a:t>
            </a:r>
            <a:r>
              <a:rPr lang="en-US" dirty="0" err="1" smtClean="0"/>
              <a:t>nAccount</a:t>
            </a:r>
            <a:r>
              <a:rPr lang="en-US" dirty="0" smtClean="0"/>
              <a:t> Holder Name : ";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&lt;&lt;name;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</a:t>
            </a:r>
            <a:r>
              <a:rPr lang="en-US" dirty="0" err="1" smtClean="0"/>
              <a:t>nType</a:t>
            </a:r>
            <a:r>
              <a:rPr lang="en-US" dirty="0" smtClean="0"/>
              <a:t> of Account : "&lt;&lt;type;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</a:t>
            </a:r>
            <a:r>
              <a:rPr lang="en-US" dirty="0" err="1" smtClean="0"/>
              <a:t>nBalance</a:t>
            </a:r>
            <a:r>
              <a:rPr lang="en-US" dirty="0" smtClean="0"/>
              <a:t> amount : "&lt;&lt;deposit;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5374" y="492370"/>
            <a:ext cx="514711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/>
              <a:t>void account::</a:t>
            </a:r>
            <a:r>
              <a:rPr lang="en-US" sz="2100" dirty="0" err="1" smtClean="0"/>
              <a:t>create_account</a:t>
            </a:r>
            <a:r>
              <a:rPr lang="en-US" sz="2100" dirty="0" smtClean="0"/>
              <a:t>()</a:t>
            </a:r>
          </a:p>
          <a:p>
            <a:r>
              <a:rPr lang="en-US" sz="2100" dirty="0" smtClean="0"/>
              <a:t>{</a:t>
            </a:r>
          </a:p>
          <a:p>
            <a:r>
              <a:rPr lang="en-US" sz="2100" dirty="0" smtClean="0"/>
              <a:t>	</a:t>
            </a:r>
            <a:r>
              <a:rPr lang="en-US" sz="2100" dirty="0" err="1" smtClean="0"/>
              <a:t>cout</a:t>
            </a:r>
            <a:r>
              <a:rPr lang="en-US" sz="2100" dirty="0" smtClean="0"/>
              <a:t>&lt;&lt;"\</a:t>
            </a:r>
            <a:r>
              <a:rPr lang="en-US" sz="2100" dirty="0" err="1" smtClean="0"/>
              <a:t>nEnter</a:t>
            </a:r>
            <a:r>
              <a:rPr lang="en-US" sz="2100" dirty="0" smtClean="0"/>
              <a:t> The account No. :";</a:t>
            </a:r>
          </a:p>
          <a:p>
            <a:r>
              <a:rPr lang="en-US" sz="2100" dirty="0" smtClean="0"/>
              <a:t>	</a:t>
            </a:r>
            <a:r>
              <a:rPr lang="en-US" sz="2100" dirty="0" err="1" smtClean="0"/>
              <a:t>cin</a:t>
            </a:r>
            <a:r>
              <a:rPr lang="en-US" sz="2100" dirty="0" smtClean="0"/>
              <a:t>&gt;&gt;</a:t>
            </a:r>
            <a:r>
              <a:rPr lang="en-US" sz="2100" dirty="0" err="1" smtClean="0"/>
              <a:t>acno</a:t>
            </a:r>
            <a:r>
              <a:rPr lang="en-US" sz="2100" dirty="0" smtClean="0"/>
              <a:t>;</a:t>
            </a:r>
          </a:p>
          <a:p>
            <a:r>
              <a:rPr lang="en-US" sz="2100" dirty="0" smtClean="0"/>
              <a:t>	</a:t>
            </a:r>
            <a:r>
              <a:rPr lang="en-US" sz="2100" dirty="0" err="1" smtClean="0"/>
              <a:t>cout</a:t>
            </a:r>
            <a:r>
              <a:rPr lang="en-US" sz="2100" dirty="0" smtClean="0"/>
              <a:t>&lt;&lt;"\n\</a:t>
            </a:r>
            <a:r>
              <a:rPr lang="en-US" sz="2100" dirty="0" err="1" smtClean="0"/>
              <a:t>nEnter</a:t>
            </a:r>
            <a:r>
              <a:rPr lang="en-US" sz="2100" dirty="0" smtClean="0"/>
              <a:t> The Name of The account Holder : ";</a:t>
            </a:r>
          </a:p>
          <a:p>
            <a:r>
              <a:rPr lang="en-US" sz="2100" dirty="0" smtClean="0"/>
              <a:t>	</a:t>
            </a:r>
            <a:r>
              <a:rPr lang="en-US" sz="2100" dirty="0" err="1" smtClean="0"/>
              <a:t>cin.ignore</a:t>
            </a:r>
            <a:r>
              <a:rPr lang="en-US" sz="2100" dirty="0" smtClean="0"/>
              <a:t>();</a:t>
            </a:r>
          </a:p>
          <a:p>
            <a:r>
              <a:rPr lang="en-US" sz="2100" dirty="0" smtClean="0"/>
              <a:t>	</a:t>
            </a:r>
            <a:r>
              <a:rPr lang="en-US" sz="2100" dirty="0" err="1" smtClean="0"/>
              <a:t>cin.getline</a:t>
            </a:r>
            <a:r>
              <a:rPr lang="en-US" sz="2100" dirty="0" smtClean="0"/>
              <a:t>(name,50);</a:t>
            </a:r>
          </a:p>
          <a:p>
            <a:r>
              <a:rPr lang="en-US" sz="2100" dirty="0" smtClean="0"/>
              <a:t>	</a:t>
            </a:r>
            <a:r>
              <a:rPr lang="en-US" sz="2100" dirty="0" err="1" smtClean="0"/>
              <a:t>cout</a:t>
            </a:r>
            <a:r>
              <a:rPr lang="en-US" sz="2100" dirty="0" smtClean="0"/>
              <a:t>&lt;&lt;"\</a:t>
            </a:r>
            <a:r>
              <a:rPr lang="en-US" sz="2100" dirty="0" err="1" smtClean="0"/>
              <a:t>nEnter</a:t>
            </a:r>
            <a:r>
              <a:rPr lang="en-US" sz="2100" dirty="0" smtClean="0"/>
              <a:t> Type of The account (C/S) : ";</a:t>
            </a:r>
          </a:p>
          <a:p>
            <a:r>
              <a:rPr lang="en-US" sz="2100" dirty="0" smtClean="0"/>
              <a:t>	</a:t>
            </a:r>
            <a:r>
              <a:rPr lang="en-US" sz="2100" dirty="0" err="1" smtClean="0"/>
              <a:t>cin</a:t>
            </a:r>
            <a:r>
              <a:rPr lang="en-US" sz="2100" dirty="0" smtClean="0"/>
              <a:t>&gt;&gt;type;</a:t>
            </a:r>
          </a:p>
          <a:p>
            <a:r>
              <a:rPr lang="en-US" sz="2100" dirty="0" smtClean="0"/>
              <a:t>	type=</a:t>
            </a:r>
            <a:r>
              <a:rPr lang="en-US" sz="2100" dirty="0" err="1" smtClean="0"/>
              <a:t>toupper</a:t>
            </a:r>
            <a:r>
              <a:rPr lang="en-US" sz="2100" dirty="0" smtClean="0"/>
              <a:t>(type);</a:t>
            </a:r>
          </a:p>
          <a:p>
            <a:r>
              <a:rPr lang="en-US" sz="2100" dirty="0" smtClean="0"/>
              <a:t>	</a:t>
            </a:r>
            <a:r>
              <a:rPr lang="en-US" sz="2100" dirty="0" err="1" smtClean="0"/>
              <a:t>cout</a:t>
            </a:r>
            <a:r>
              <a:rPr lang="en-US" sz="2100" dirty="0" smtClean="0"/>
              <a:t>&lt;&lt;"\</a:t>
            </a:r>
            <a:r>
              <a:rPr lang="en-US" sz="2100" dirty="0" err="1" smtClean="0"/>
              <a:t>nEnter</a:t>
            </a:r>
            <a:r>
              <a:rPr lang="en-US" sz="2100" dirty="0" smtClean="0"/>
              <a:t> The Initial amount(&gt;=500 for Saving and &gt;=1000 for current ) : ";</a:t>
            </a:r>
          </a:p>
          <a:p>
            <a:r>
              <a:rPr lang="en-US" sz="2100" dirty="0" smtClean="0"/>
              <a:t>	</a:t>
            </a:r>
            <a:r>
              <a:rPr lang="en-US" sz="2100" dirty="0" err="1" smtClean="0"/>
              <a:t>cin</a:t>
            </a:r>
            <a:r>
              <a:rPr lang="en-US" sz="2100" dirty="0" smtClean="0"/>
              <a:t>&gt;&gt;deposit;</a:t>
            </a:r>
          </a:p>
          <a:p>
            <a:r>
              <a:rPr lang="en-US" sz="2100" dirty="0" smtClean="0"/>
              <a:t>	</a:t>
            </a:r>
            <a:r>
              <a:rPr lang="en-US" sz="2100" dirty="0" err="1" smtClean="0"/>
              <a:t>cout</a:t>
            </a:r>
            <a:r>
              <a:rPr lang="en-US" sz="2100" dirty="0" smtClean="0"/>
              <a:t>&lt;&lt;"\n\n\</a:t>
            </a:r>
            <a:r>
              <a:rPr lang="en-US" sz="2100" dirty="0" err="1" smtClean="0"/>
              <a:t>nAccount</a:t>
            </a:r>
            <a:r>
              <a:rPr lang="en-US" sz="2100" dirty="0" smtClean="0"/>
              <a:t> Created..";</a:t>
            </a:r>
          </a:p>
          <a:p>
            <a:r>
              <a:rPr lang="en-US" sz="2100" dirty="0" smtClean="0"/>
              <a:t>}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4009097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268941"/>
            <a:ext cx="3549121" cy="1371600"/>
          </a:xfrm>
        </p:spPr>
        <p:txBody>
          <a:bodyPr/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account 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968" y="588981"/>
            <a:ext cx="6240990" cy="5105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smtClean="0"/>
              <a:t>void account::modify()</a:t>
            </a:r>
          </a:p>
          <a:p>
            <a:pPr marL="0" indent="0">
              <a:buNone/>
            </a:pPr>
            <a:r>
              <a:rPr lang="en-IN" sz="1800" dirty="0" smtClean="0"/>
              <a:t>{</a:t>
            </a:r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cout</a:t>
            </a:r>
            <a:r>
              <a:rPr lang="en-IN" sz="1800" dirty="0" smtClean="0"/>
              <a:t>&lt;&lt;"\</a:t>
            </a:r>
            <a:r>
              <a:rPr lang="en-IN" sz="1800" dirty="0" err="1" smtClean="0"/>
              <a:t>nAccount</a:t>
            </a:r>
            <a:r>
              <a:rPr lang="en-IN" sz="1800" dirty="0" smtClean="0"/>
              <a:t> No. : "&lt;&lt;</a:t>
            </a:r>
            <a:r>
              <a:rPr lang="en-IN" sz="1800" dirty="0" err="1" smtClean="0"/>
              <a:t>acno</a:t>
            </a:r>
            <a:r>
              <a:rPr lang="en-IN" sz="1800" dirty="0" smtClean="0"/>
              <a:t>;</a:t>
            </a:r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cout</a:t>
            </a:r>
            <a:r>
              <a:rPr lang="en-IN" sz="1800" dirty="0" smtClean="0"/>
              <a:t>&lt;&lt;"\</a:t>
            </a:r>
            <a:r>
              <a:rPr lang="en-IN" sz="1800" dirty="0" err="1" smtClean="0"/>
              <a:t>nModify</a:t>
            </a:r>
            <a:r>
              <a:rPr lang="en-IN" sz="1800" dirty="0" smtClean="0"/>
              <a:t> Account Holder Name : ";</a:t>
            </a:r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cin.ignore</a:t>
            </a:r>
            <a:r>
              <a:rPr lang="en-IN" sz="1800" dirty="0" smtClean="0"/>
              <a:t>();</a:t>
            </a:r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cin.getline</a:t>
            </a:r>
            <a:r>
              <a:rPr lang="en-IN" sz="1800" dirty="0" smtClean="0"/>
              <a:t>(name,50);</a:t>
            </a:r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cout</a:t>
            </a:r>
            <a:r>
              <a:rPr lang="en-IN" sz="1800" dirty="0" smtClean="0"/>
              <a:t>&lt;&lt;"\</a:t>
            </a:r>
            <a:r>
              <a:rPr lang="en-IN" sz="1800" dirty="0" err="1" smtClean="0"/>
              <a:t>nModify</a:t>
            </a:r>
            <a:r>
              <a:rPr lang="en-IN" sz="1800" dirty="0" smtClean="0"/>
              <a:t> Type of Account : ";</a:t>
            </a:r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cin</a:t>
            </a:r>
            <a:r>
              <a:rPr lang="en-IN" sz="1800" dirty="0" smtClean="0"/>
              <a:t>&gt;&gt;type;</a:t>
            </a:r>
          </a:p>
          <a:p>
            <a:pPr marL="0" indent="0">
              <a:buNone/>
            </a:pPr>
            <a:r>
              <a:rPr lang="en-IN" sz="1800" dirty="0" smtClean="0"/>
              <a:t>	type=</a:t>
            </a:r>
            <a:r>
              <a:rPr lang="en-IN" sz="1800" dirty="0" err="1" smtClean="0"/>
              <a:t>toupper</a:t>
            </a:r>
            <a:r>
              <a:rPr lang="en-IN" sz="1800" dirty="0" smtClean="0"/>
              <a:t>(type);</a:t>
            </a:r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cout</a:t>
            </a:r>
            <a:r>
              <a:rPr lang="en-IN" sz="1800" dirty="0" smtClean="0"/>
              <a:t>&lt;&lt;"\</a:t>
            </a:r>
            <a:r>
              <a:rPr lang="en-IN" sz="1800" dirty="0" err="1" smtClean="0"/>
              <a:t>nModify</a:t>
            </a:r>
            <a:r>
              <a:rPr lang="en-IN" sz="1800" dirty="0" smtClean="0"/>
              <a:t> Balance amount : ";</a:t>
            </a:r>
          </a:p>
          <a:p>
            <a:pPr marL="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cin</a:t>
            </a:r>
            <a:r>
              <a:rPr lang="en-IN" sz="1800" dirty="0" smtClean="0"/>
              <a:t>&gt;&gt;deposit;</a:t>
            </a:r>
          </a:p>
          <a:p>
            <a:pPr marL="0" indent="0">
              <a:buNone/>
            </a:pPr>
            <a:r>
              <a:rPr lang="en-IN" sz="1800" dirty="0" smtClean="0"/>
              <a:t>}</a:t>
            </a:r>
            <a:endParaRPr lang="en-IN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84294"/>
            <a:ext cx="3549121" cy="2716306"/>
          </a:xfrm>
        </p:spPr>
        <p:txBody>
          <a:bodyPr>
            <a:normAutofit/>
          </a:bodyPr>
          <a:lstStyle/>
          <a:p>
            <a:r>
              <a:rPr lang="en-I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can be modified: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amount</a:t>
            </a:r>
            <a:endParaRPr lang="en-IN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3145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241" y="2216524"/>
            <a:ext cx="3549121" cy="1371600"/>
          </a:xfrm>
        </p:spPr>
        <p:txBody>
          <a:bodyPr/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scope resolution operator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164" y="1385047"/>
            <a:ext cx="5465294" cy="440615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void account::dep(</a:t>
            </a:r>
            <a:r>
              <a:rPr lang="en-IN" sz="2000" dirty="0" err="1" smtClean="0"/>
              <a:t>int</a:t>
            </a:r>
            <a:r>
              <a:rPr lang="en-IN" sz="2000" dirty="0" smtClean="0"/>
              <a:t> x)</a:t>
            </a:r>
          </a:p>
          <a:p>
            <a:pPr marL="0" indent="0">
              <a:buNone/>
            </a:pPr>
            <a:r>
              <a:rPr lang="en-IN" sz="2000" dirty="0" smtClean="0"/>
              <a:t>{</a:t>
            </a:r>
          </a:p>
          <a:p>
            <a:pPr marL="0" indent="0">
              <a:buNone/>
            </a:pPr>
            <a:r>
              <a:rPr lang="en-IN" sz="2000" dirty="0" smtClean="0"/>
              <a:t>	deposit+=x;</a:t>
            </a:r>
          </a:p>
          <a:p>
            <a:pPr marL="0" indent="0">
              <a:buNone/>
            </a:pPr>
            <a:r>
              <a:rPr lang="en-IN" sz="2000" dirty="0" smtClean="0"/>
              <a:t>}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</a:p>
          <a:p>
            <a:pPr marL="0" indent="0">
              <a:buNone/>
            </a:pPr>
            <a:r>
              <a:rPr lang="en-IN" sz="2000" dirty="0" smtClean="0"/>
              <a:t>void account::draw(</a:t>
            </a:r>
            <a:r>
              <a:rPr lang="en-IN" sz="2000" dirty="0" err="1" smtClean="0"/>
              <a:t>int</a:t>
            </a:r>
            <a:r>
              <a:rPr lang="en-IN" sz="2000" dirty="0" smtClean="0"/>
              <a:t> x)</a:t>
            </a:r>
          </a:p>
          <a:p>
            <a:pPr marL="0" indent="0">
              <a:buNone/>
            </a:pPr>
            <a:r>
              <a:rPr lang="en-IN" sz="2000" dirty="0" smtClean="0"/>
              <a:t>{</a:t>
            </a:r>
          </a:p>
          <a:p>
            <a:pPr marL="0" indent="0">
              <a:buNone/>
            </a:pPr>
            <a:r>
              <a:rPr lang="en-IN" sz="2000" dirty="0" smtClean="0"/>
              <a:t>	deposit-=x;</a:t>
            </a:r>
          </a:p>
          <a:p>
            <a:pPr marL="0" indent="0">
              <a:buNone/>
            </a:pPr>
            <a:r>
              <a:rPr lang="en-IN" sz="2000" dirty="0" smtClean="0"/>
              <a:t>}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</a:p>
          <a:p>
            <a:pPr marL="0" indent="0">
              <a:buNone/>
            </a:pPr>
            <a:r>
              <a:rPr lang="en-IN" sz="2000" dirty="0" smtClean="0"/>
              <a:t>void account::report() </a:t>
            </a:r>
            <a:r>
              <a:rPr lang="en-IN" sz="2000" dirty="0" err="1" smtClean="0"/>
              <a:t>const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{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cout</a:t>
            </a:r>
            <a:r>
              <a:rPr lang="en-IN" sz="2000" dirty="0" smtClean="0"/>
              <a:t>&lt;&lt;</a:t>
            </a:r>
            <a:r>
              <a:rPr lang="en-IN" sz="2000" dirty="0" err="1" smtClean="0"/>
              <a:t>acno</a:t>
            </a:r>
            <a:r>
              <a:rPr lang="en-IN" sz="2000" dirty="0" smtClean="0"/>
              <a:t>&lt;&lt;</a:t>
            </a:r>
            <a:r>
              <a:rPr lang="en-IN" sz="2000" dirty="0" err="1" smtClean="0"/>
              <a:t>setw</a:t>
            </a:r>
            <a:r>
              <a:rPr lang="en-IN" sz="2000" dirty="0" smtClean="0"/>
              <a:t>(10)&lt;&lt;" "&lt;&lt;name&lt;&lt;</a:t>
            </a:r>
            <a:r>
              <a:rPr lang="en-IN" sz="2000" dirty="0" err="1" smtClean="0"/>
              <a:t>setw</a:t>
            </a:r>
            <a:r>
              <a:rPr lang="en-IN" sz="2000" dirty="0" smtClean="0"/>
              <a:t>(10)&lt;&lt;" "&lt;&lt;type&lt;&lt;</a:t>
            </a:r>
            <a:r>
              <a:rPr lang="en-IN" sz="2000" dirty="0" err="1" smtClean="0"/>
              <a:t>setw</a:t>
            </a:r>
            <a:r>
              <a:rPr lang="en-IN" sz="2000" dirty="0" smtClean="0"/>
              <a:t>(6)&lt;&lt;deposit&lt;&lt;</a:t>
            </a:r>
            <a:r>
              <a:rPr lang="en-IN" sz="2000" dirty="0" err="1" smtClean="0"/>
              <a:t>endl</a:t>
            </a:r>
            <a:r>
              <a:rPr lang="en-IN" sz="2000" dirty="0" smtClean="0"/>
              <a:t>;</a:t>
            </a:r>
          </a:p>
          <a:p>
            <a:pPr marL="0" indent="0">
              <a:buNone/>
            </a:pPr>
            <a:r>
              <a:rPr lang="en-IN" sz="2000" dirty="0" smtClean="0"/>
              <a:t>}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642879" y="71718"/>
            <a:ext cx="3549121" cy="6844553"/>
          </a:xfrm>
        </p:spPr>
        <p:txBody>
          <a:bodyPr>
            <a:normAutofit/>
          </a:bodyPr>
          <a:lstStyle/>
          <a:p>
            <a:r>
              <a:rPr lang="en-IN" sz="2000" dirty="0" err="1"/>
              <a:t>int</a:t>
            </a:r>
            <a:r>
              <a:rPr lang="en-IN" sz="2000" dirty="0"/>
              <a:t> account::</a:t>
            </a:r>
            <a:r>
              <a:rPr lang="en-IN" sz="2000" dirty="0" err="1"/>
              <a:t>retacno</a:t>
            </a:r>
            <a:r>
              <a:rPr lang="en-IN" sz="2000" dirty="0"/>
              <a:t>() </a:t>
            </a:r>
            <a:r>
              <a:rPr lang="en-IN" sz="2000" dirty="0" err="1"/>
              <a:t>const</a:t>
            </a:r>
            <a:endParaRPr lang="en-IN" sz="2000" dirty="0"/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	return </a:t>
            </a:r>
            <a:r>
              <a:rPr lang="en-IN" sz="2000" dirty="0" err="1"/>
              <a:t>acno</a:t>
            </a:r>
            <a:r>
              <a:rPr lang="en-IN" sz="2000" dirty="0"/>
              <a:t>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dirty="0" err="1"/>
              <a:t>int</a:t>
            </a:r>
            <a:r>
              <a:rPr lang="en-IN" sz="2000" dirty="0"/>
              <a:t> account::</a:t>
            </a:r>
            <a:r>
              <a:rPr lang="en-IN" sz="2000" dirty="0" err="1"/>
              <a:t>retdeposit</a:t>
            </a:r>
            <a:r>
              <a:rPr lang="en-IN" sz="2000" dirty="0"/>
              <a:t>() </a:t>
            </a:r>
            <a:r>
              <a:rPr lang="en-IN" sz="2000" dirty="0" err="1"/>
              <a:t>const</a:t>
            </a:r>
            <a:endParaRPr lang="en-IN" sz="2000" dirty="0"/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	return deposit;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dirty="0"/>
              <a:t>char account::</a:t>
            </a:r>
            <a:r>
              <a:rPr lang="en-IN" sz="2000" dirty="0" err="1"/>
              <a:t>rettype</a:t>
            </a:r>
            <a:r>
              <a:rPr lang="en-IN" sz="2000" dirty="0"/>
              <a:t>() </a:t>
            </a:r>
            <a:r>
              <a:rPr lang="en-IN" sz="2000" dirty="0" err="1"/>
              <a:t>const</a:t>
            </a:r>
            <a:endParaRPr lang="en-IN" sz="2000" dirty="0"/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	return type;</a:t>
            </a:r>
          </a:p>
          <a:p>
            <a:r>
              <a:rPr lang="en-IN" sz="20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451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297180"/>
            <a:ext cx="10018713" cy="1752599"/>
          </a:xfrm>
        </p:spPr>
        <p:txBody>
          <a:bodyPr/>
          <a:lstStyle/>
          <a:p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55419"/>
            <a:ext cx="10018714" cy="4335781"/>
          </a:xfrm>
        </p:spPr>
        <p:txBody>
          <a:bodyPr>
            <a:norm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write_account</a:t>
            </a:r>
            <a:r>
              <a:rPr lang="en-US" dirty="0" smtClean="0"/>
              <a:t>();   	</a:t>
            </a:r>
            <a:r>
              <a:rPr lang="en-US" i="1" dirty="0" smtClean="0"/>
              <a:t>//function to write record in binary file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display_sp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	       </a:t>
            </a:r>
            <a:r>
              <a:rPr lang="en-US" i="1" dirty="0" smtClean="0"/>
              <a:t>//function to display account details given by user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modify_account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	</a:t>
            </a:r>
            <a:r>
              <a:rPr lang="en-US" i="1" dirty="0" smtClean="0"/>
              <a:t>//function to modify record of file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delete_account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 	</a:t>
            </a:r>
            <a:r>
              <a:rPr lang="en-US" i="1" dirty="0" smtClean="0"/>
              <a:t>//function to delete record of file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display_all</a:t>
            </a:r>
            <a:r>
              <a:rPr lang="en-US" dirty="0" smtClean="0"/>
              <a:t>();		</a:t>
            </a:r>
            <a:r>
              <a:rPr lang="en-US" i="1" dirty="0" smtClean="0"/>
              <a:t>//function to display all account details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deposit_withdraw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i="1" dirty="0" smtClean="0"/>
              <a:t>);   // function to </a:t>
            </a:r>
            <a:r>
              <a:rPr lang="en-US" i="1" dirty="0" err="1" smtClean="0"/>
              <a:t>desposit</a:t>
            </a:r>
            <a:r>
              <a:rPr lang="en-US" i="1" dirty="0" smtClean="0"/>
              <a:t>/withdraw amount for given                      account</a:t>
            </a:r>
          </a:p>
          <a:p>
            <a:r>
              <a:rPr lang="en-US" dirty="0" smtClean="0"/>
              <a:t>void intro();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930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143</TotalTime>
  <Words>296</Words>
  <Application>Microsoft Office PowerPoint</Application>
  <PresentationFormat>Widescreen</PresentationFormat>
  <Paragraphs>348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The Banking System </vt:lpstr>
      <vt:lpstr>What is a bank?</vt:lpstr>
      <vt:lpstr>Introduction </vt:lpstr>
      <vt:lpstr>Use of class</vt:lpstr>
      <vt:lpstr>Bank account requirements</vt:lpstr>
      <vt:lpstr>PowerPoint Presentation</vt:lpstr>
      <vt:lpstr>Modifying account </vt:lpstr>
      <vt:lpstr>Using scope resolution operator</vt:lpstr>
      <vt:lpstr>Function declaration</vt:lpstr>
      <vt:lpstr>Main function</vt:lpstr>
      <vt:lpstr>PowerPoint Presentation</vt:lpstr>
      <vt:lpstr>Read specific record from files</vt:lpstr>
      <vt:lpstr>Modifying record of file using sizeof operator</vt:lpstr>
      <vt:lpstr>Deleting an account</vt:lpstr>
      <vt:lpstr>Displaying all accounts deposit list</vt:lpstr>
      <vt:lpstr>Deposit withdraw</vt:lpstr>
      <vt:lpstr>PowerPoint Presentation</vt:lpstr>
      <vt:lpstr>Introduction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Banking System </dc:title>
  <dc:creator>rishabh</dc:creator>
  <cp:lastModifiedBy>rishabh</cp:lastModifiedBy>
  <cp:revision>22</cp:revision>
  <dcterms:created xsi:type="dcterms:W3CDTF">2018-04-23T22:53:00Z</dcterms:created>
  <dcterms:modified xsi:type="dcterms:W3CDTF">2018-04-24T05:10:02Z</dcterms:modified>
</cp:coreProperties>
</file>