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Ex3.xml" ContentType="application/vnd.ms-office.chartex+xml"/>
  <Override PartName="/ppt/charts/style4.xml" ContentType="application/vnd.ms-office.chartstyle+xml"/>
  <Override PartName="/ppt/charts/colors4.xml" ContentType="application/vnd.ms-office.chartcolorstyle+xml"/>
  <Override PartName="/ppt/charts/chartEx4.xml" ContentType="application/vnd.ms-office.chartex+xml"/>
  <Override PartName="/ppt/charts/style5.xml" ContentType="application/vnd.ms-office.chartstyle+xml"/>
  <Override PartName="/ppt/charts/colors5.xml" ContentType="application/vnd.ms-office.chartcolorstyle+xml"/>
  <Override PartName="/ppt/charts/chartEx5.xml" ContentType="application/vnd.ms-office.chartex+xml"/>
  <Override PartName="/ppt/charts/style6.xml" ContentType="application/vnd.ms-office.chartstyle+xml"/>
  <Override PartName="/ppt/charts/colors6.xml" ContentType="application/vnd.ms-office.chartcolorstyle+xml"/>
  <Override PartName="/ppt/charts/chartEx6.xml" ContentType="application/vnd.ms-office.chartex+xml"/>
  <Override PartName="/ppt/charts/style7.xml" ContentType="application/vnd.ms-office.chartstyle+xml"/>
  <Override PartName="/ppt/charts/colors7.xml" ContentType="application/vnd.ms-office.chartcolorstyle+xml"/>
  <Override PartName="/ppt/charts/chartEx7.xml" ContentType="application/vnd.ms-office.chartex+xml"/>
  <Override PartName="/ppt/charts/style8.xml" ContentType="application/vnd.ms-office.chartstyle+xml"/>
  <Override PartName="/ppt/charts/colors8.xml" ContentType="application/vnd.ms-office.chartcolorstyle+xml"/>
  <Override PartName="/ppt/charts/chartEx8.xml" ContentType="application/vnd.ms-office.chartex+xml"/>
  <Override PartName="/ppt/charts/style9.xml" ContentType="application/vnd.ms-office.chartstyle+xml"/>
  <Override PartName="/ppt/charts/colors9.xml" ContentType="application/vnd.ms-office.chartcolorstyle+xml"/>
  <Override PartName="/ppt/charts/chartEx9.xml" ContentType="application/vnd.ms-office.chartex+xml"/>
  <Override PartName="/ppt/charts/style10.xml" ContentType="application/vnd.ms-office.chartstyle+xml"/>
  <Override PartName="/ppt/charts/colors10.xml" ContentType="application/vnd.ms-office.chartcolorstyle+xml"/>
  <Override PartName="/ppt/charts/chartEx10.xml" ContentType="application/vnd.ms-office.chartex+xml"/>
  <Override PartName="/ppt/charts/style11.xml" ContentType="application/vnd.ms-office.chartstyle+xml"/>
  <Override PartName="/ppt/charts/colors11.xml" ContentType="application/vnd.ms-office.chartcolorstyle+xml"/>
  <Override PartName="/ppt/charts/chartEx11.xml" ContentType="application/vnd.ms-office.chartex+xml"/>
  <Override PartName="/ppt/charts/style12.xml" ContentType="application/vnd.ms-office.chartstyle+xml"/>
  <Override PartName="/ppt/charts/colors12.xml" ContentType="application/vnd.ms-office.chartcolorstyle+xml"/>
  <Override PartName="/ppt/charts/chartEx12.xml" ContentType="application/vnd.ms-office.chartex+xml"/>
  <Override PartName="/ppt/charts/style13.xml" ContentType="application/vnd.ms-office.chartstyle+xml"/>
  <Override PartName="/ppt/charts/colors13.xml" ContentType="application/vnd.ms-office.chartcolorstyle+xml"/>
  <Override PartName="/ppt/charts/chartEx13.xml" ContentType="application/vnd.ms-office.chartex+xml"/>
  <Override PartName="/ppt/charts/style14.xml" ContentType="application/vnd.ms-office.chartstyle+xml"/>
  <Override PartName="/ppt/charts/colors14.xml" ContentType="application/vnd.ms-office.chartcolorstyle+xml"/>
  <Override PartName="/ppt/charts/chartEx14.xml" ContentType="application/vnd.ms-office.chartex+xml"/>
  <Override PartName="/ppt/charts/style15.xml" ContentType="application/vnd.ms-office.chartstyle+xml"/>
  <Override PartName="/ppt/charts/colors15.xml" ContentType="application/vnd.ms-office.chartcolorstyle+xml"/>
  <Override PartName="/ppt/charts/chartEx15.xml" ContentType="application/vnd.ms-office.chartex+xml"/>
  <Override PartName="/ppt/charts/style16.xml" ContentType="application/vnd.ms-office.chartstyle+xml"/>
  <Override PartName="/ppt/charts/colors16.xml" ContentType="application/vnd.ms-office.chartcolorstyle+xml"/>
  <Override PartName="/ppt/charts/chartEx16.xml" ContentType="application/vnd.ms-office.chartex+xml"/>
  <Override PartName="/ppt/charts/style17.xml" ContentType="application/vnd.ms-office.chartstyle+xml"/>
  <Override PartName="/ppt/charts/colors17.xml" ContentType="application/vnd.ms-office.chartcolorstyle+xml"/>
  <Override PartName="/ppt/charts/chartEx17.xml" ContentType="application/vnd.ms-office.chartex+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1"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sha\OneDrive\Desktop\Final%20Analysis_Rishabh%20Chandr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risha\OneDrive\Desktop\Final%20Analysis_Rishabh%20Chandra.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risha\OneDrive\Desktop\Final%20Analysis_Rishabh%20Chandra.xlsx" TargetMode="External"/></Relationships>
</file>

<file path=ppt/charts/_rels/chartEx10.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risha\OneDrive\Desktop\Final%20Analysis_Rishabh%20Chandra.xlsx" TargetMode="External"/></Relationships>
</file>

<file path=ppt/charts/_rels/chartEx11.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file:///C:\Users\risha\OneDrive\Desktop\Final%20Analysis_Rishabh%20Chandra.xlsx" TargetMode="External"/></Relationships>
</file>

<file path=ppt/charts/_rels/chartEx1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C:\Users\risha\OneDrive\Desktop\Final%20Analysis_Rishabh%20Chandra.xlsx" TargetMode="External"/></Relationships>
</file>

<file path=ppt/charts/_rels/chartEx13.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risha\OneDrive\Desktop\Final%20Analysis_Rishabh%20Chandra.xlsx" TargetMode="External"/></Relationships>
</file>

<file path=ppt/charts/_rels/chartEx14.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C:\Users\risha\OneDrive\Desktop\Final%20Analysis_Rishabh%20Chandra.xlsx" TargetMode="External"/></Relationships>
</file>

<file path=ppt/charts/_rels/chartEx15.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file:///C:\Users\risha\OneDrive\Desktop\Final%20Analysis_Rishabh%20Chandra.xlsx" TargetMode="External"/></Relationships>
</file>

<file path=ppt/charts/_rels/chartEx16.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C:\Users\risha\OneDrive\Desktop\Final%20Analysis_Rishabh%20Chandra.xlsx" TargetMode="External"/></Relationships>
</file>

<file path=ppt/charts/_rels/chartEx17.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file:///C:\Users\risha\OneDrive\Desktop\Final%20Analysis_Rishabh%20Chandr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risha\OneDrive\Desktop\Final%20Analysis_Rishabh%20Chandr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risha\OneDrive\Desktop\Final%20Analysis_Rishabh%20Chandr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risha\OneDrive\Desktop\Final%20Analysis_Rishabh%20Chandr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risha\OneDrive\Desktop\Final%20Analysis_Rishabh%20Chandr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risha\OneDrive\Desktop\Final%20Analysis_Rishabh%20Chandr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risha\OneDrive\Desktop\Final%20Analysis_Rishabh%20Chandr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risha\OneDrive\Desktop\Final%20Analysis_Rishabh%20Chandra.xlsx" TargetMode="External"/></Relationships>
</file>

<file path=ppt/charts/_rels/chartEx9.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risha\OneDrive\Desktop\Final%20Analysis_Rishabh%20Chandr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Health Exp % GDP vs GDP/Capita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'Bivariate Analysis-Health Exp %'!$A$1</c:f>
              <c:strCache>
                <c:ptCount val="1"/>
                <c:pt idx="0">
                  <c:v>GDP/Capita</c:v>
                </c:pt>
              </c:strCache>
            </c:strRef>
          </c:tx>
          <c:spPr>
            <a:ln w="25400" cap="rnd">
              <a:noFill/>
              <a:round/>
            </a:ln>
            <a:effectLst/>
          </c:spPr>
          <c:marker>
            <c:symbol val="circle"/>
            <c:size val="5"/>
            <c:spPr>
              <a:solidFill>
                <a:schemeClr val="accent1"/>
              </a:solidFill>
              <a:ln w="9525">
                <a:solidFill>
                  <a:schemeClr val="accent1"/>
                </a:solidFill>
              </a:ln>
              <a:effectLst/>
            </c:spPr>
          </c:marker>
          <c:xVal>
            <c:numRef>
              <c:f>'Bivariate Analysis-Health Exp %'!$B$2:$B$2692</c:f>
              <c:numCache>
                <c:formatCode>General</c:formatCode>
                <c:ptCount val="2691"/>
                <c:pt idx="0">
                  <c:v>3.5000000000000003E-2</c:v>
                </c:pt>
                <c:pt idx="1">
                  <c:v>3.7999999999999999E-2</c:v>
                </c:pt>
                <c:pt idx="2">
                  <c:v>3.6999999999999998E-2</c:v>
                </c:pt>
                <c:pt idx="3">
                  <c:v>3.5999999999999997E-2</c:v>
                </c:pt>
                <c:pt idx="4">
                  <c:v>3.5000000000000003E-2</c:v>
                </c:pt>
                <c:pt idx="5">
                  <c:v>3.1E-2</c:v>
                </c:pt>
                <c:pt idx="6">
                  <c:v>3.1E-2</c:v>
                </c:pt>
                <c:pt idx="7">
                  <c:v>3.5000000000000003E-2</c:v>
                </c:pt>
                <c:pt idx="8">
                  <c:v>3.7999999999999999E-2</c:v>
                </c:pt>
                <c:pt idx="9">
                  <c:v>4.5999999999999999E-2</c:v>
                </c:pt>
                <c:pt idx="10">
                  <c:v>4.2000000000000003E-2</c:v>
                </c:pt>
                <c:pt idx="11">
                  <c:v>4.3999999999999997E-2</c:v>
                </c:pt>
                <c:pt idx="12">
                  <c:v>5.1999999999999998E-2</c:v>
                </c:pt>
                <c:pt idx="13">
                  <c:v>3.5000000000000003E-2</c:v>
                </c:pt>
                <c:pt idx="14">
                  <c:v>3.4000000000000002E-2</c:v>
                </c:pt>
                <c:pt idx="15">
                  <c:v>5.8000000000000003E-2</c:v>
                </c:pt>
                <c:pt idx="16">
                  <c:v>4.3999999999999997E-2</c:v>
                </c:pt>
                <c:pt idx="17">
                  <c:v>4.9000000000000002E-2</c:v>
                </c:pt>
                <c:pt idx="18">
                  <c:v>5.0999999999999997E-2</c:v>
                </c:pt>
                <c:pt idx="19">
                  <c:v>4.2000000000000003E-2</c:v>
                </c:pt>
                <c:pt idx="20">
                  <c:v>4.4999999999999998E-2</c:v>
                </c:pt>
                <c:pt idx="21">
                  <c:v>3.4000000000000002E-2</c:v>
                </c:pt>
                <c:pt idx="22">
                  <c:v>3.7999999999999999E-2</c:v>
                </c:pt>
                <c:pt idx="23">
                  <c:v>4.3999999999999997E-2</c:v>
                </c:pt>
                <c:pt idx="24">
                  <c:v>3.4000000000000002E-2</c:v>
                </c:pt>
                <c:pt idx="25">
                  <c:v>3.4000000000000002E-2</c:v>
                </c:pt>
                <c:pt idx="26">
                  <c:v>4.4999999999999998E-2</c:v>
                </c:pt>
                <c:pt idx="27">
                  <c:v>4.2999999999999997E-2</c:v>
                </c:pt>
                <c:pt idx="28">
                  <c:v>4.7E-2</c:v>
                </c:pt>
                <c:pt idx="29">
                  <c:v>4.2999999999999997E-2</c:v>
                </c:pt>
                <c:pt idx="30">
                  <c:v>4.5999999999999999E-2</c:v>
                </c:pt>
                <c:pt idx="31">
                  <c:v>4.5999999999999999E-2</c:v>
                </c:pt>
                <c:pt idx="32">
                  <c:v>4.7E-2</c:v>
                </c:pt>
                <c:pt idx="33">
                  <c:v>4.8000000000000001E-2</c:v>
                </c:pt>
                <c:pt idx="34">
                  <c:v>4.4999999999999998E-2</c:v>
                </c:pt>
                <c:pt idx="35">
                  <c:v>4.2000000000000003E-2</c:v>
                </c:pt>
                <c:pt idx="36">
                  <c:v>4.3999999999999997E-2</c:v>
                </c:pt>
                <c:pt idx="37">
                  <c:v>4.2999999999999997E-2</c:v>
                </c:pt>
                <c:pt idx="38">
                  <c:v>4.4999999999999998E-2</c:v>
                </c:pt>
                <c:pt idx="39">
                  <c:v>5.2999999999999999E-2</c:v>
                </c:pt>
                <c:pt idx="40">
                  <c:v>4.7E-2</c:v>
                </c:pt>
                <c:pt idx="41">
                  <c:v>5.1999999999999998E-2</c:v>
                </c:pt>
                <c:pt idx="42">
                  <c:v>5.7000000000000002E-2</c:v>
                </c:pt>
                <c:pt idx="43">
                  <c:v>4.2999999999999997E-2</c:v>
                </c:pt>
                <c:pt idx="44">
                  <c:v>4.9000000000000002E-2</c:v>
                </c:pt>
                <c:pt idx="45">
                  <c:v>5.6000000000000001E-2</c:v>
                </c:pt>
                <c:pt idx="46">
                  <c:v>4.9000000000000002E-2</c:v>
                </c:pt>
                <c:pt idx="47">
                  <c:v>4.7E-2</c:v>
                </c:pt>
                <c:pt idx="48">
                  <c:v>5.2999999999999999E-2</c:v>
                </c:pt>
                <c:pt idx="49">
                  <c:v>6.0999999999999999E-2</c:v>
                </c:pt>
                <c:pt idx="50">
                  <c:v>5.6000000000000001E-2</c:v>
                </c:pt>
                <c:pt idx="51">
                  <c:v>5.1999999999999998E-2</c:v>
                </c:pt>
                <c:pt idx="52">
                  <c:v>6.2E-2</c:v>
                </c:pt>
                <c:pt idx="53">
                  <c:v>5.0999999999999997E-2</c:v>
                </c:pt>
                <c:pt idx="54">
                  <c:v>4.9000000000000002E-2</c:v>
                </c:pt>
                <c:pt idx="55">
                  <c:v>0.05</c:v>
                </c:pt>
                <c:pt idx="56">
                  <c:v>5.5E-2</c:v>
                </c:pt>
                <c:pt idx="57">
                  <c:v>6.0999999999999999E-2</c:v>
                </c:pt>
                <c:pt idx="58">
                  <c:v>6.9000000000000006E-2</c:v>
                </c:pt>
                <c:pt idx="59">
                  <c:v>7.3999999999999996E-2</c:v>
                </c:pt>
                <c:pt idx="60">
                  <c:v>7.6999999999999999E-2</c:v>
                </c:pt>
                <c:pt idx="61">
                  <c:v>8.5999999999999993E-2</c:v>
                </c:pt>
                <c:pt idx="62">
                  <c:v>7.2999999999999995E-2</c:v>
                </c:pt>
                <c:pt idx="63">
                  <c:v>7.3999999999999996E-2</c:v>
                </c:pt>
                <c:pt idx="64">
                  <c:v>6.4000000000000001E-2</c:v>
                </c:pt>
                <c:pt idx="65">
                  <c:v>8.1000000000000003E-2</c:v>
                </c:pt>
                <c:pt idx="66">
                  <c:v>6.3E-2</c:v>
                </c:pt>
                <c:pt idx="67">
                  <c:v>6.8000000000000005E-2</c:v>
                </c:pt>
                <c:pt idx="68">
                  <c:v>7.0999999999999994E-2</c:v>
                </c:pt>
                <c:pt idx="69">
                  <c:v>7.1999999999999995E-2</c:v>
                </c:pt>
                <c:pt idx="70">
                  <c:v>9.7000000000000003E-2</c:v>
                </c:pt>
                <c:pt idx="71">
                  <c:v>0.10100000000000001</c:v>
                </c:pt>
                <c:pt idx="72">
                  <c:v>0.11600000000000001</c:v>
                </c:pt>
                <c:pt idx="73">
                  <c:v>0.1</c:v>
                </c:pt>
                <c:pt idx="74">
                  <c:v>7.9000000000000001E-2</c:v>
                </c:pt>
                <c:pt idx="75">
                  <c:v>7.0000000000000007E-2</c:v>
                </c:pt>
                <c:pt idx="76">
                  <c:v>8.7999999999999995E-2</c:v>
                </c:pt>
                <c:pt idx="77">
                  <c:v>0.09</c:v>
                </c:pt>
                <c:pt idx="78">
                  <c:v>5.0999999999999997E-2</c:v>
                </c:pt>
                <c:pt idx="79">
                  <c:v>4.3999999999999997E-2</c:v>
                </c:pt>
                <c:pt idx="80">
                  <c:v>4.7E-2</c:v>
                </c:pt>
                <c:pt idx="81">
                  <c:v>4.8000000000000001E-2</c:v>
                </c:pt>
                <c:pt idx="82">
                  <c:v>4.9000000000000002E-2</c:v>
                </c:pt>
                <c:pt idx="83">
                  <c:v>4.5999999999999999E-2</c:v>
                </c:pt>
                <c:pt idx="84">
                  <c:v>4.9000000000000002E-2</c:v>
                </c:pt>
                <c:pt idx="85">
                  <c:v>4.8000000000000001E-2</c:v>
                </c:pt>
                <c:pt idx="86">
                  <c:v>4.7E-2</c:v>
                </c:pt>
                <c:pt idx="87">
                  <c:v>0.05</c:v>
                </c:pt>
                <c:pt idx="88">
                  <c:v>5.0999999999999997E-2</c:v>
                </c:pt>
                <c:pt idx="89">
                  <c:v>5.2999999999999999E-2</c:v>
                </c:pt>
                <c:pt idx="90">
                  <c:v>5.3999999999999999E-2</c:v>
                </c:pt>
                <c:pt idx="91">
                  <c:v>3.7999999999999999E-2</c:v>
                </c:pt>
                <c:pt idx="92">
                  <c:v>4.2999999999999997E-2</c:v>
                </c:pt>
                <c:pt idx="93">
                  <c:v>0.04</c:v>
                </c:pt>
                <c:pt idx="94">
                  <c:v>4.2000000000000003E-2</c:v>
                </c:pt>
                <c:pt idx="95">
                  <c:v>4.3999999999999997E-2</c:v>
                </c:pt>
                <c:pt idx="96">
                  <c:v>4.1000000000000002E-2</c:v>
                </c:pt>
                <c:pt idx="97">
                  <c:v>4.3999999999999997E-2</c:v>
                </c:pt>
                <c:pt idx="98">
                  <c:v>0.04</c:v>
                </c:pt>
                <c:pt idx="99">
                  <c:v>4.2999999999999997E-2</c:v>
                </c:pt>
                <c:pt idx="100">
                  <c:v>4.2999999999999997E-2</c:v>
                </c:pt>
                <c:pt idx="101">
                  <c:v>3.5999999999999997E-2</c:v>
                </c:pt>
                <c:pt idx="102">
                  <c:v>3.9E-2</c:v>
                </c:pt>
                <c:pt idx="103">
                  <c:v>3.9E-2</c:v>
                </c:pt>
                <c:pt idx="104">
                  <c:v>2.8000000000000001E-2</c:v>
                </c:pt>
                <c:pt idx="105">
                  <c:v>6.3E-2</c:v>
                </c:pt>
                <c:pt idx="106">
                  <c:v>0.06</c:v>
                </c:pt>
                <c:pt idx="107">
                  <c:v>0.08</c:v>
                </c:pt>
                <c:pt idx="108">
                  <c:v>5.8000000000000003E-2</c:v>
                </c:pt>
                <c:pt idx="109">
                  <c:v>5.0999999999999997E-2</c:v>
                </c:pt>
                <c:pt idx="110">
                  <c:v>4.7E-2</c:v>
                </c:pt>
                <c:pt idx="111">
                  <c:v>0.04</c:v>
                </c:pt>
                <c:pt idx="112">
                  <c:v>4.2000000000000003E-2</c:v>
                </c:pt>
                <c:pt idx="113">
                  <c:v>3.5999999999999997E-2</c:v>
                </c:pt>
                <c:pt idx="114">
                  <c:v>4.4999999999999998E-2</c:v>
                </c:pt>
                <c:pt idx="115">
                  <c:v>0.04</c:v>
                </c:pt>
                <c:pt idx="116">
                  <c:v>2.8000000000000001E-2</c:v>
                </c:pt>
                <c:pt idx="117">
                  <c:v>4.4999999999999998E-2</c:v>
                </c:pt>
                <c:pt idx="118">
                  <c:v>3.5000000000000003E-2</c:v>
                </c:pt>
                <c:pt idx="119">
                  <c:v>2.8000000000000001E-2</c:v>
                </c:pt>
                <c:pt idx="120">
                  <c:v>3.4000000000000002E-2</c:v>
                </c:pt>
                <c:pt idx="121">
                  <c:v>3.5999999999999997E-2</c:v>
                </c:pt>
                <c:pt idx="122">
                  <c:v>0.04</c:v>
                </c:pt>
                <c:pt idx="123">
                  <c:v>4.2999999999999997E-2</c:v>
                </c:pt>
                <c:pt idx="124">
                  <c:v>4.5999999999999999E-2</c:v>
                </c:pt>
                <c:pt idx="125">
                  <c:v>4.9000000000000002E-2</c:v>
                </c:pt>
                <c:pt idx="126">
                  <c:v>5.1999999999999998E-2</c:v>
                </c:pt>
                <c:pt idx="127">
                  <c:v>3.7999999999999999E-2</c:v>
                </c:pt>
                <c:pt idx="128">
                  <c:v>3.4000000000000002E-2</c:v>
                </c:pt>
                <c:pt idx="129">
                  <c:v>3.5999999999999997E-2</c:v>
                </c:pt>
                <c:pt idx="130">
                  <c:v>3.2000000000000001E-2</c:v>
                </c:pt>
                <c:pt idx="131">
                  <c:v>2.1000000000000001E-2</c:v>
                </c:pt>
                <c:pt idx="132">
                  <c:v>2.4E-2</c:v>
                </c:pt>
                <c:pt idx="133">
                  <c:v>2.5000000000000001E-2</c:v>
                </c:pt>
                <c:pt idx="134">
                  <c:v>2.5999999999999999E-2</c:v>
                </c:pt>
                <c:pt idx="135">
                  <c:v>2.5999999999999999E-2</c:v>
                </c:pt>
                <c:pt idx="136">
                  <c:v>2.4E-2</c:v>
                </c:pt>
                <c:pt idx="137">
                  <c:v>2.4E-2</c:v>
                </c:pt>
                <c:pt idx="138">
                  <c:v>2.5000000000000001E-2</c:v>
                </c:pt>
                <c:pt idx="139">
                  <c:v>2.1000000000000001E-2</c:v>
                </c:pt>
                <c:pt idx="140">
                  <c:v>2.3E-2</c:v>
                </c:pt>
                <c:pt idx="141">
                  <c:v>2.3E-2</c:v>
                </c:pt>
                <c:pt idx="142">
                  <c:v>2.5000000000000001E-2</c:v>
                </c:pt>
                <c:pt idx="143">
                  <c:v>5.6000000000000001E-2</c:v>
                </c:pt>
                <c:pt idx="144">
                  <c:v>4.8000000000000001E-2</c:v>
                </c:pt>
                <c:pt idx="145">
                  <c:v>4.2999999999999997E-2</c:v>
                </c:pt>
                <c:pt idx="146">
                  <c:v>4.2000000000000003E-2</c:v>
                </c:pt>
                <c:pt idx="147">
                  <c:v>5.0999999999999997E-2</c:v>
                </c:pt>
                <c:pt idx="148">
                  <c:v>5.3999999999999999E-2</c:v>
                </c:pt>
                <c:pt idx="149">
                  <c:v>5.2999999999999999E-2</c:v>
                </c:pt>
                <c:pt idx="150">
                  <c:v>5.5E-2</c:v>
                </c:pt>
                <c:pt idx="151">
                  <c:v>5.8999999999999997E-2</c:v>
                </c:pt>
                <c:pt idx="152">
                  <c:v>7.2999999999999995E-2</c:v>
                </c:pt>
                <c:pt idx="153">
                  <c:v>9.0999999999999998E-2</c:v>
                </c:pt>
                <c:pt idx="154">
                  <c:v>7.0000000000000007E-2</c:v>
                </c:pt>
                <c:pt idx="155">
                  <c:v>6.0999999999999999E-2</c:v>
                </c:pt>
                <c:pt idx="156">
                  <c:v>5.1999999999999998E-2</c:v>
                </c:pt>
                <c:pt idx="157">
                  <c:v>4.7E-2</c:v>
                </c:pt>
                <c:pt idx="158">
                  <c:v>5.0999999999999997E-2</c:v>
                </c:pt>
                <c:pt idx="159">
                  <c:v>5.6000000000000001E-2</c:v>
                </c:pt>
                <c:pt idx="160">
                  <c:v>5.7000000000000002E-2</c:v>
                </c:pt>
                <c:pt idx="161">
                  <c:v>0.06</c:v>
                </c:pt>
                <c:pt idx="162">
                  <c:v>6.6000000000000003E-2</c:v>
                </c:pt>
                <c:pt idx="163">
                  <c:v>6.5000000000000002E-2</c:v>
                </c:pt>
                <c:pt idx="164">
                  <c:v>6.8000000000000005E-2</c:v>
                </c:pt>
                <c:pt idx="165">
                  <c:v>6.9000000000000006E-2</c:v>
                </c:pt>
                <c:pt idx="166">
                  <c:v>6.8000000000000005E-2</c:v>
                </c:pt>
                <c:pt idx="167">
                  <c:v>7.0999999999999994E-2</c:v>
                </c:pt>
                <c:pt idx="168">
                  <c:v>5.8000000000000003E-2</c:v>
                </c:pt>
                <c:pt idx="169">
                  <c:v>5.3999999999999999E-2</c:v>
                </c:pt>
                <c:pt idx="170">
                  <c:v>5.3999999999999999E-2</c:v>
                </c:pt>
                <c:pt idx="171">
                  <c:v>6.2E-2</c:v>
                </c:pt>
                <c:pt idx="172">
                  <c:v>6.8000000000000005E-2</c:v>
                </c:pt>
                <c:pt idx="173">
                  <c:v>7.1999999999999995E-2</c:v>
                </c:pt>
                <c:pt idx="174">
                  <c:v>7.0999999999999994E-2</c:v>
                </c:pt>
                <c:pt idx="175">
                  <c:v>7.6999999999999999E-2</c:v>
                </c:pt>
                <c:pt idx="176">
                  <c:v>0.08</c:v>
                </c:pt>
                <c:pt idx="177">
                  <c:v>8.3000000000000004E-2</c:v>
                </c:pt>
                <c:pt idx="178">
                  <c:v>8.7999999999999995E-2</c:v>
                </c:pt>
                <c:pt idx="179">
                  <c:v>8.6999999999999994E-2</c:v>
                </c:pt>
                <c:pt idx="180">
                  <c:v>8.7999999999999995E-2</c:v>
                </c:pt>
                <c:pt idx="181">
                  <c:v>5.3999999999999999E-2</c:v>
                </c:pt>
                <c:pt idx="182">
                  <c:v>5.8000000000000003E-2</c:v>
                </c:pt>
                <c:pt idx="183">
                  <c:v>6.0999999999999999E-2</c:v>
                </c:pt>
                <c:pt idx="184">
                  <c:v>5.6000000000000001E-2</c:v>
                </c:pt>
                <c:pt idx="185">
                  <c:v>5.2999999999999999E-2</c:v>
                </c:pt>
                <c:pt idx="186">
                  <c:v>5.0999999999999997E-2</c:v>
                </c:pt>
                <c:pt idx="187">
                  <c:v>5.1999999999999998E-2</c:v>
                </c:pt>
                <c:pt idx="188">
                  <c:v>4.9000000000000002E-2</c:v>
                </c:pt>
                <c:pt idx="189">
                  <c:v>4.8000000000000001E-2</c:v>
                </c:pt>
                <c:pt idx="190">
                  <c:v>0.05</c:v>
                </c:pt>
                <c:pt idx="191">
                  <c:v>4.8000000000000001E-2</c:v>
                </c:pt>
                <c:pt idx="192">
                  <c:v>4.9000000000000002E-2</c:v>
                </c:pt>
                <c:pt idx="193">
                  <c:v>0.05</c:v>
                </c:pt>
                <c:pt idx="194">
                  <c:v>2.4E-2</c:v>
                </c:pt>
                <c:pt idx="195">
                  <c:v>1.4999999999999999E-2</c:v>
                </c:pt>
                <c:pt idx="196">
                  <c:v>1.7999999999999999E-2</c:v>
                </c:pt>
                <c:pt idx="197">
                  <c:v>0.02</c:v>
                </c:pt>
                <c:pt idx="198">
                  <c:v>2.1000000000000001E-2</c:v>
                </c:pt>
                <c:pt idx="199">
                  <c:v>1.6E-2</c:v>
                </c:pt>
                <c:pt idx="200">
                  <c:v>2.3E-2</c:v>
                </c:pt>
                <c:pt idx="201">
                  <c:v>2.4E-2</c:v>
                </c:pt>
                <c:pt idx="202">
                  <c:v>3.4000000000000002E-2</c:v>
                </c:pt>
                <c:pt idx="203">
                  <c:v>5.6000000000000001E-2</c:v>
                </c:pt>
                <c:pt idx="204">
                  <c:v>4.2999999999999997E-2</c:v>
                </c:pt>
                <c:pt idx="205">
                  <c:v>4.4999999999999998E-2</c:v>
                </c:pt>
                <c:pt idx="206">
                  <c:v>4.7E-2</c:v>
                </c:pt>
                <c:pt idx="207">
                  <c:v>4.4999999999999998E-2</c:v>
                </c:pt>
                <c:pt idx="208">
                  <c:v>3.9E-2</c:v>
                </c:pt>
                <c:pt idx="209">
                  <c:v>0.04</c:v>
                </c:pt>
                <c:pt idx="210">
                  <c:v>3.2000000000000001E-2</c:v>
                </c:pt>
                <c:pt idx="211">
                  <c:v>2.9000000000000001E-2</c:v>
                </c:pt>
                <c:pt idx="212">
                  <c:v>2.8000000000000001E-2</c:v>
                </c:pt>
                <c:pt idx="213">
                  <c:v>3.2000000000000001E-2</c:v>
                </c:pt>
                <c:pt idx="214">
                  <c:v>3.3000000000000002E-2</c:v>
                </c:pt>
                <c:pt idx="215">
                  <c:v>3.4000000000000002E-2</c:v>
                </c:pt>
                <c:pt idx="216">
                  <c:v>3.1E-2</c:v>
                </c:pt>
                <c:pt idx="217">
                  <c:v>3.2000000000000001E-2</c:v>
                </c:pt>
                <c:pt idx="218">
                  <c:v>2.7E-2</c:v>
                </c:pt>
                <c:pt idx="219">
                  <c:v>2.5999999999999999E-2</c:v>
                </c:pt>
                <c:pt idx="220">
                  <c:v>4.2999999999999997E-2</c:v>
                </c:pt>
                <c:pt idx="221">
                  <c:v>4.7E-2</c:v>
                </c:pt>
                <c:pt idx="222">
                  <c:v>4.7E-2</c:v>
                </c:pt>
                <c:pt idx="223">
                  <c:v>4.9000000000000002E-2</c:v>
                </c:pt>
                <c:pt idx="224">
                  <c:v>4.2999999999999997E-2</c:v>
                </c:pt>
                <c:pt idx="225">
                  <c:v>4.1000000000000002E-2</c:v>
                </c:pt>
                <c:pt idx="226">
                  <c:v>4.2000000000000003E-2</c:v>
                </c:pt>
                <c:pt idx="227">
                  <c:v>4.8000000000000001E-2</c:v>
                </c:pt>
                <c:pt idx="228">
                  <c:v>4.2999999999999997E-2</c:v>
                </c:pt>
                <c:pt idx="229">
                  <c:v>4.4999999999999998E-2</c:v>
                </c:pt>
                <c:pt idx="230">
                  <c:v>4.7E-2</c:v>
                </c:pt>
                <c:pt idx="231">
                  <c:v>4.1000000000000002E-2</c:v>
                </c:pt>
                <c:pt idx="232">
                  <c:v>3.7999999999999999E-2</c:v>
                </c:pt>
                <c:pt idx="233">
                  <c:v>2.9000000000000001E-2</c:v>
                </c:pt>
                <c:pt idx="234">
                  <c:v>3.3000000000000002E-2</c:v>
                </c:pt>
                <c:pt idx="235">
                  <c:v>3.6999999999999998E-2</c:v>
                </c:pt>
                <c:pt idx="236">
                  <c:v>3.7999999999999999E-2</c:v>
                </c:pt>
                <c:pt idx="237">
                  <c:v>3.4000000000000002E-2</c:v>
                </c:pt>
                <c:pt idx="238">
                  <c:v>0.03</c:v>
                </c:pt>
                <c:pt idx="239">
                  <c:v>3.2000000000000001E-2</c:v>
                </c:pt>
                <c:pt idx="240">
                  <c:v>3.3000000000000002E-2</c:v>
                </c:pt>
                <c:pt idx="241">
                  <c:v>2.7E-2</c:v>
                </c:pt>
                <c:pt idx="242">
                  <c:v>3.6999999999999998E-2</c:v>
                </c:pt>
                <c:pt idx="243">
                  <c:v>3.5000000000000003E-2</c:v>
                </c:pt>
                <c:pt idx="244">
                  <c:v>3.4000000000000002E-2</c:v>
                </c:pt>
                <c:pt idx="245">
                  <c:v>3.5000000000000003E-2</c:v>
                </c:pt>
                <c:pt idx="246">
                  <c:v>4.4999999999999998E-2</c:v>
                </c:pt>
                <c:pt idx="247">
                  <c:v>4.5999999999999999E-2</c:v>
                </c:pt>
                <c:pt idx="248">
                  <c:v>3.7999999999999999E-2</c:v>
                </c:pt>
                <c:pt idx="249">
                  <c:v>4.2000000000000003E-2</c:v>
                </c:pt>
                <c:pt idx="250">
                  <c:v>4.3999999999999997E-2</c:v>
                </c:pt>
                <c:pt idx="251">
                  <c:v>4.4999999999999998E-2</c:v>
                </c:pt>
                <c:pt idx="252">
                  <c:v>4.7E-2</c:v>
                </c:pt>
                <c:pt idx="253">
                  <c:v>4.1000000000000002E-2</c:v>
                </c:pt>
                <c:pt idx="254">
                  <c:v>4.1000000000000002E-2</c:v>
                </c:pt>
                <c:pt idx="255">
                  <c:v>4.4999999999999998E-2</c:v>
                </c:pt>
                <c:pt idx="256">
                  <c:v>4.7E-2</c:v>
                </c:pt>
                <c:pt idx="257">
                  <c:v>4.7E-2</c:v>
                </c:pt>
                <c:pt idx="258">
                  <c:v>0.05</c:v>
                </c:pt>
                <c:pt idx="259">
                  <c:v>4.8000000000000001E-2</c:v>
                </c:pt>
                <c:pt idx="260">
                  <c:v>5.6000000000000001E-2</c:v>
                </c:pt>
                <c:pt idx="261">
                  <c:v>4.8000000000000001E-2</c:v>
                </c:pt>
                <c:pt idx="262">
                  <c:v>4.8000000000000001E-2</c:v>
                </c:pt>
                <c:pt idx="263">
                  <c:v>6.0999999999999999E-2</c:v>
                </c:pt>
                <c:pt idx="264">
                  <c:v>7.0000000000000007E-2</c:v>
                </c:pt>
                <c:pt idx="265">
                  <c:v>5.3999999999999999E-2</c:v>
                </c:pt>
                <c:pt idx="266">
                  <c:v>0.06</c:v>
                </c:pt>
                <c:pt idx="267">
                  <c:v>5.6000000000000001E-2</c:v>
                </c:pt>
                <c:pt idx="268">
                  <c:v>5.0999999999999997E-2</c:v>
                </c:pt>
                <c:pt idx="269">
                  <c:v>5.2999999999999999E-2</c:v>
                </c:pt>
                <c:pt idx="270">
                  <c:v>5.2999999999999999E-2</c:v>
                </c:pt>
                <c:pt idx="271">
                  <c:v>5.1999999999999998E-2</c:v>
                </c:pt>
                <c:pt idx="272">
                  <c:v>5.6000000000000001E-2</c:v>
                </c:pt>
                <c:pt idx="273">
                  <c:v>5.8999999999999997E-2</c:v>
                </c:pt>
                <c:pt idx="274">
                  <c:v>6.0999999999999999E-2</c:v>
                </c:pt>
                <c:pt idx="275">
                  <c:v>4.9000000000000002E-2</c:v>
                </c:pt>
                <c:pt idx="276">
                  <c:v>5.2999999999999999E-2</c:v>
                </c:pt>
                <c:pt idx="277">
                  <c:v>5.2999999999999999E-2</c:v>
                </c:pt>
                <c:pt idx="278">
                  <c:v>5.5E-2</c:v>
                </c:pt>
                <c:pt idx="279">
                  <c:v>6.3E-2</c:v>
                </c:pt>
                <c:pt idx="280">
                  <c:v>0.06</c:v>
                </c:pt>
                <c:pt idx="281">
                  <c:v>6.3E-2</c:v>
                </c:pt>
                <c:pt idx="282">
                  <c:v>6.2E-2</c:v>
                </c:pt>
                <c:pt idx="283">
                  <c:v>0.06</c:v>
                </c:pt>
                <c:pt idx="284">
                  <c:v>6.3E-2</c:v>
                </c:pt>
                <c:pt idx="285">
                  <c:v>4.9000000000000002E-2</c:v>
                </c:pt>
                <c:pt idx="286">
                  <c:v>0.05</c:v>
                </c:pt>
                <c:pt idx="287">
                  <c:v>5.8000000000000003E-2</c:v>
                </c:pt>
                <c:pt idx="288">
                  <c:v>5.8000000000000003E-2</c:v>
                </c:pt>
                <c:pt idx="289">
                  <c:v>5.2999999999999999E-2</c:v>
                </c:pt>
                <c:pt idx="290">
                  <c:v>5.7000000000000002E-2</c:v>
                </c:pt>
                <c:pt idx="291">
                  <c:v>5.8999999999999997E-2</c:v>
                </c:pt>
                <c:pt idx="292">
                  <c:v>6.0999999999999999E-2</c:v>
                </c:pt>
                <c:pt idx="293">
                  <c:v>0.06</c:v>
                </c:pt>
                <c:pt idx="294">
                  <c:v>6.8000000000000005E-2</c:v>
                </c:pt>
                <c:pt idx="295">
                  <c:v>7.0999999999999994E-2</c:v>
                </c:pt>
                <c:pt idx="296">
                  <c:v>6.3E-2</c:v>
                </c:pt>
                <c:pt idx="297">
                  <c:v>5.8999999999999997E-2</c:v>
                </c:pt>
                <c:pt idx="298">
                  <c:v>4.7E-2</c:v>
                </c:pt>
                <c:pt idx="299">
                  <c:v>4.5999999999999999E-2</c:v>
                </c:pt>
                <c:pt idx="300">
                  <c:v>4.4999999999999998E-2</c:v>
                </c:pt>
                <c:pt idx="301">
                  <c:v>4.3999999999999997E-2</c:v>
                </c:pt>
                <c:pt idx="302">
                  <c:v>4.2999999999999997E-2</c:v>
                </c:pt>
                <c:pt idx="303">
                  <c:v>4.3999999999999997E-2</c:v>
                </c:pt>
                <c:pt idx="304">
                  <c:v>4.4999999999999998E-2</c:v>
                </c:pt>
                <c:pt idx="305">
                  <c:v>4.3999999999999997E-2</c:v>
                </c:pt>
                <c:pt idx="306">
                  <c:v>4.2000000000000003E-2</c:v>
                </c:pt>
                <c:pt idx="307">
                  <c:v>4.5999999999999999E-2</c:v>
                </c:pt>
                <c:pt idx="308">
                  <c:v>4.3999999999999997E-2</c:v>
                </c:pt>
                <c:pt idx="309">
                  <c:v>4.3999999999999997E-2</c:v>
                </c:pt>
                <c:pt idx="310">
                  <c:v>4.7E-2</c:v>
                </c:pt>
                <c:pt idx="311">
                  <c:v>6.9000000000000006E-2</c:v>
                </c:pt>
                <c:pt idx="312">
                  <c:v>7.4999999999999997E-2</c:v>
                </c:pt>
                <c:pt idx="313">
                  <c:v>6.9000000000000006E-2</c:v>
                </c:pt>
                <c:pt idx="314">
                  <c:v>7.0999999999999994E-2</c:v>
                </c:pt>
                <c:pt idx="315">
                  <c:v>7.0000000000000007E-2</c:v>
                </c:pt>
                <c:pt idx="316">
                  <c:v>6.3E-2</c:v>
                </c:pt>
                <c:pt idx="317">
                  <c:v>7.0999999999999994E-2</c:v>
                </c:pt>
                <c:pt idx="318">
                  <c:v>8.5000000000000006E-2</c:v>
                </c:pt>
                <c:pt idx="319">
                  <c:v>8.8999999999999996E-2</c:v>
                </c:pt>
                <c:pt idx="320">
                  <c:v>9.8000000000000004E-2</c:v>
                </c:pt>
                <c:pt idx="321">
                  <c:v>0.108</c:v>
                </c:pt>
                <c:pt idx="322">
                  <c:v>0.11700000000000001</c:v>
                </c:pt>
                <c:pt idx="323">
                  <c:v>0.11600000000000001</c:v>
                </c:pt>
                <c:pt idx="324">
                  <c:v>5.8999999999999997E-2</c:v>
                </c:pt>
                <c:pt idx="325">
                  <c:v>6.4000000000000001E-2</c:v>
                </c:pt>
                <c:pt idx="326">
                  <c:v>5.3999999999999999E-2</c:v>
                </c:pt>
                <c:pt idx="327">
                  <c:v>3.4000000000000002E-2</c:v>
                </c:pt>
                <c:pt idx="328">
                  <c:v>8.7999999999999995E-2</c:v>
                </c:pt>
                <c:pt idx="329">
                  <c:v>0.08</c:v>
                </c:pt>
                <c:pt idx="330">
                  <c:v>0.109</c:v>
                </c:pt>
                <c:pt idx="331">
                  <c:v>0.10199999999999999</c:v>
                </c:pt>
                <c:pt idx="332">
                  <c:v>0.11799999999999999</c:v>
                </c:pt>
                <c:pt idx="333">
                  <c:v>0.14399999999999999</c:v>
                </c:pt>
                <c:pt idx="334">
                  <c:v>0.13100000000000001</c:v>
                </c:pt>
                <c:pt idx="335">
                  <c:v>0.156</c:v>
                </c:pt>
                <c:pt idx="336">
                  <c:v>0.155</c:v>
                </c:pt>
                <c:pt idx="337">
                  <c:v>3.4000000000000002E-2</c:v>
                </c:pt>
                <c:pt idx="338">
                  <c:v>4.1000000000000002E-2</c:v>
                </c:pt>
                <c:pt idx="339">
                  <c:v>4.9000000000000002E-2</c:v>
                </c:pt>
                <c:pt idx="340">
                  <c:v>4.1000000000000002E-2</c:v>
                </c:pt>
                <c:pt idx="341">
                  <c:v>3.5000000000000003E-2</c:v>
                </c:pt>
                <c:pt idx="342">
                  <c:v>2.5999999999999999E-2</c:v>
                </c:pt>
                <c:pt idx="343">
                  <c:v>2.5000000000000001E-2</c:v>
                </c:pt>
                <c:pt idx="344">
                  <c:v>2.5000000000000001E-2</c:v>
                </c:pt>
                <c:pt idx="345">
                  <c:v>2.1999999999999999E-2</c:v>
                </c:pt>
                <c:pt idx="346">
                  <c:v>3.5000000000000003E-2</c:v>
                </c:pt>
                <c:pt idx="347">
                  <c:v>3.3000000000000002E-2</c:v>
                </c:pt>
                <c:pt idx="348">
                  <c:v>3.9E-2</c:v>
                </c:pt>
                <c:pt idx="349">
                  <c:v>3.9E-2</c:v>
                </c:pt>
                <c:pt idx="350">
                  <c:v>0.05</c:v>
                </c:pt>
                <c:pt idx="351">
                  <c:v>0.05</c:v>
                </c:pt>
                <c:pt idx="352">
                  <c:v>5.1999999999999998E-2</c:v>
                </c:pt>
                <c:pt idx="353">
                  <c:v>4.8000000000000001E-2</c:v>
                </c:pt>
                <c:pt idx="354">
                  <c:v>4.9000000000000002E-2</c:v>
                </c:pt>
                <c:pt idx="355">
                  <c:v>4.9000000000000002E-2</c:v>
                </c:pt>
                <c:pt idx="356">
                  <c:v>0.05</c:v>
                </c:pt>
                <c:pt idx="357">
                  <c:v>0.05</c:v>
                </c:pt>
                <c:pt idx="358">
                  <c:v>4.2999999999999997E-2</c:v>
                </c:pt>
                <c:pt idx="359">
                  <c:v>4.4999999999999998E-2</c:v>
                </c:pt>
                <c:pt idx="360">
                  <c:v>4.4999999999999998E-2</c:v>
                </c:pt>
                <c:pt idx="361">
                  <c:v>4.1000000000000002E-2</c:v>
                </c:pt>
                <c:pt idx="362">
                  <c:v>4.1000000000000002E-2</c:v>
                </c:pt>
                <c:pt idx="363">
                  <c:v>6.0999999999999999E-2</c:v>
                </c:pt>
                <c:pt idx="364">
                  <c:v>5.0999999999999997E-2</c:v>
                </c:pt>
                <c:pt idx="365">
                  <c:v>4.8000000000000001E-2</c:v>
                </c:pt>
                <c:pt idx="366">
                  <c:v>6.3E-2</c:v>
                </c:pt>
                <c:pt idx="367">
                  <c:v>7.8E-2</c:v>
                </c:pt>
                <c:pt idx="368">
                  <c:v>8.2000000000000003E-2</c:v>
                </c:pt>
                <c:pt idx="369">
                  <c:v>0.09</c:v>
                </c:pt>
                <c:pt idx="370">
                  <c:v>6.7000000000000004E-2</c:v>
                </c:pt>
                <c:pt idx="371">
                  <c:v>8.4000000000000005E-2</c:v>
                </c:pt>
                <c:pt idx="372">
                  <c:v>8.3000000000000004E-2</c:v>
                </c:pt>
                <c:pt idx="373">
                  <c:v>8.5000000000000006E-2</c:v>
                </c:pt>
                <c:pt idx="374">
                  <c:v>8.3000000000000004E-2</c:v>
                </c:pt>
                <c:pt idx="375">
                  <c:v>9.1999999999999998E-2</c:v>
                </c:pt>
                <c:pt idx="376">
                  <c:v>6.3E-2</c:v>
                </c:pt>
                <c:pt idx="377">
                  <c:v>6.4000000000000001E-2</c:v>
                </c:pt>
                <c:pt idx="378">
                  <c:v>6.3E-2</c:v>
                </c:pt>
                <c:pt idx="379">
                  <c:v>6.2E-2</c:v>
                </c:pt>
                <c:pt idx="380">
                  <c:v>6.3E-2</c:v>
                </c:pt>
                <c:pt idx="381">
                  <c:v>6.3E-2</c:v>
                </c:pt>
                <c:pt idx="382">
                  <c:v>6.6000000000000003E-2</c:v>
                </c:pt>
                <c:pt idx="383">
                  <c:v>7.0000000000000007E-2</c:v>
                </c:pt>
                <c:pt idx="384">
                  <c:v>6.7000000000000004E-2</c:v>
                </c:pt>
                <c:pt idx="385">
                  <c:v>6.8000000000000005E-2</c:v>
                </c:pt>
                <c:pt idx="386">
                  <c:v>6.9000000000000006E-2</c:v>
                </c:pt>
                <c:pt idx="387">
                  <c:v>6.8000000000000005E-2</c:v>
                </c:pt>
                <c:pt idx="388">
                  <c:v>5.8000000000000003E-2</c:v>
                </c:pt>
                <c:pt idx="389">
                  <c:v>0.06</c:v>
                </c:pt>
                <c:pt idx="390">
                  <c:v>4.8000000000000001E-2</c:v>
                </c:pt>
                <c:pt idx="391">
                  <c:v>0.06</c:v>
                </c:pt>
                <c:pt idx="392">
                  <c:v>5.3999999999999999E-2</c:v>
                </c:pt>
                <c:pt idx="393">
                  <c:v>5.8999999999999997E-2</c:v>
                </c:pt>
                <c:pt idx="394">
                  <c:v>0.05</c:v>
                </c:pt>
                <c:pt idx="395">
                  <c:v>3.5000000000000003E-2</c:v>
                </c:pt>
                <c:pt idx="396">
                  <c:v>4.3999999999999997E-2</c:v>
                </c:pt>
                <c:pt idx="397">
                  <c:v>4.2999999999999997E-2</c:v>
                </c:pt>
                <c:pt idx="398">
                  <c:v>5.3999999999999999E-2</c:v>
                </c:pt>
                <c:pt idx="399">
                  <c:v>0.06</c:v>
                </c:pt>
                <c:pt idx="400">
                  <c:v>5.8999999999999997E-2</c:v>
                </c:pt>
                <c:pt idx="401">
                  <c:v>6.4000000000000001E-2</c:v>
                </c:pt>
                <c:pt idx="402">
                  <c:v>3.6999999999999998E-2</c:v>
                </c:pt>
                <c:pt idx="403">
                  <c:v>3.7999999999999999E-2</c:v>
                </c:pt>
                <c:pt idx="404">
                  <c:v>4.2000000000000003E-2</c:v>
                </c:pt>
                <c:pt idx="405">
                  <c:v>3.9E-2</c:v>
                </c:pt>
                <c:pt idx="406">
                  <c:v>4.2000000000000003E-2</c:v>
                </c:pt>
                <c:pt idx="407">
                  <c:v>4.4999999999999998E-2</c:v>
                </c:pt>
                <c:pt idx="408">
                  <c:v>4.8000000000000001E-2</c:v>
                </c:pt>
                <c:pt idx="409">
                  <c:v>0.05</c:v>
                </c:pt>
                <c:pt idx="410">
                  <c:v>4.5999999999999999E-2</c:v>
                </c:pt>
                <c:pt idx="411">
                  <c:v>0.05</c:v>
                </c:pt>
                <c:pt idx="412">
                  <c:v>5.3999999999999999E-2</c:v>
                </c:pt>
                <c:pt idx="413">
                  <c:v>4.9000000000000002E-2</c:v>
                </c:pt>
                <c:pt idx="414">
                  <c:v>4.8000000000000001E-2</c:v>
                </c:pt>
                <c:pt idx="415">
                  <c:v>4.2000000000000003E-2</c:v>
                </c:pt>
                <c:pt idx="416">
                  <c:v>4.3999999999999997E-2</c:v>
                </c:pt>
                <c:pt idx="417">
                  <c:v>5.2999999999999999E-2</c:v>
                </c:pt>
                <c:pt idx="418">
                  <c:v>5.2999999999999999E-2</c:v>
                </c:pt>
                <c:pt idx="419">
                  <c:v>5.1999999999999998E-2</c:v>
                </c:pt>
                <c:pt idx="420">
                  <c:v>5.0999999999999997E-2</c:v>
                </c:pt>
                <c:pt idx="421">
                  <c:v>5.1999999999999998E-2</c:v>
                </c:pt>
                <c:pt idx="422">
                  <c:v>5.5E-2</c:v>
                </c:pt>
                <c:pt idx="423">
                  <c:v>5.3999999999999999E-2</c:v>
                </c:pt>
                <c:pt idx="424">
                  <c:v>5.7000000000000002E-2</c:v>
                </c:pt>
                <c:pt idx="425">
                  <c:v>5.8999999999999997E-2</c:v>
                </c:pt>
                <c:pt idx="426">
                  <c:v>6.3E-2</c:v>
                </c:pt>
                <c:pt idx="427">
                  <c:v>6.4000000000000001E-2</c:v>
                </c:pt>
                <c:pt idx="428">
                  <c:v>6.2E-2</c:v>
                </c:pt>
                <c:pt idx="429">
                  <c:v>5.6000000000000001E-2</c:v>
                </c:pt>
                <c:pt idx="430">
                  <c:v>6.4000000000000001E-2</c:v>
                </c:pt>
                <c:pt idx="431">
                  <c:v>6.4000000000000001E-2</c:v>
                </c:pt>
                <c:pt idx="432">
                  <c:v>5.8999999999999997E-2</c:v>
                </c:pt>
                <c:pt idx="433">
                  <c:v>6.9000000000000006E-2</c:v>
                </c:pt>
                <c:pt idx="434">
                  <c:v>6.5000000000000002E-2</c:v>
                </c:pt>
                <c:pt idx="435">
                  <c:v>0.06</c:v>
                </c:pt>
                <c:pt idx="436">
                  <c:v>5.5E-2</c:v>
                </c:pt>
                <c:pt idx="437">
                  <c:v>0.06</c:v>
                </c:pt>
                <c:pt idx="438">
                  <c:v>5.7000000000000002E-2</c:v>
                </c:pt>
                <c:pt idx="439">
                  <c:v>6.4000000000000001E-2</c:v>
                </c:pt>
                <c:pt idx="440">
                  <c:v>6.4000000000000001E-2</c:v>
                </c:pt>
                <c:pt idx="441">
                  <c:v>6.0999999999999999E-2</c:v>
                </c:pt>
                <c:pt idx="442">
                  <c:v>6.2E-2</c:v>
                </c:pt>
                <c:pt idx="443">
                  <c:v>6.2E-2</c:v>
                </c:pt>
                <c:pt idx="444">
                  <c:v>6.5000000000000002E-2</c:v>
                </c:pt>
                <c:pt idx="445">
                  <c:v>6.5000000000000002E-2</c:v>
                </c:pt>
                <c:pt idx="446">
                  <c:v>7.2999999999999995E-2</c:v>
                </c:pt>
                <c:pt idx="447">
                  <c:v>7.1999999999999995E-2</c:v>
                </c:pt>
                <c:pt idx="448">
                  <c:v>6.9000000000000006E-2</c:v>
                </c:pt>
                <c:pt idx="449">
                  <c:v>6.9000000000000006E-2</c:v>
                </c:pt>
                <c:pt idx="450">
                  <c:v>7.9000000000000001E-2</c:v>
                </c:pt>
                <c:pt idx="451">
                  <c:v>8.2000000000000003E-2</c:v>
                </c:pt>
                <c:pt idx="452">
                  <c:v>8.5999999999999993E-2</c:v>
                </c:pt>
                <c:pt idx="453">
                  <c:v>8.3000000000000004E-2</c:v>
                </c:pt>
                <c:pt idx="454">
                  <c:v>6.4000000000000001E-2</c:v>
                </c:pt>
                <c:pt idx="455">
                  <c:v>7.3999999999999996E-2</c:v>
                </c:pt>
                <c:pt idx="456">
                  <c:v>7.0000000000000007E-2</c:v>
                </c:pt>
                <c:pt idx="457">
                  <c:v>6.8000000000000005E-2</c:v>
                </c:pt>
                <c:pt idx="458">
                  <c:v>7.0999999999999994E-2</c:v>
                </c:pt>
                <c:pt idx="459">
                  <c:v>7.6999999999999999E-2</c:v>
                </c:pt>
                <c:pt idx="460">
                  <c:v>7.9000000000000001E-2</c:v>
                </c:pt>
                <c:pt idx="461">
                  <c:v>7.3999999999999996E-2</c:v>
                </c:pt>
                <c:pt idx="462">
                  <c:v>7.0999999999999994E-2</c:v>
                </c:pt>
                <c:pt idx="463">
                  <c:v>7.6999999999999999E-2</c:v>
                </c:pt>
                <c:pt idx="464">
                  <c:v>6.9000000000000006E-2</c:v>
                </c:pt>
                <c:pt idx="465">
                  <c:v>6.8000000000000005E-2</c:v>
                </c:pt>
                <c:pt idx="466">
                  <c:v>7.1999999999999995E-2</c:v>
                </c:pt>
                <c:pt idx="467">
                  <c:v>4.5999999999999999E-2</c:v>
                </c:pt>
                <c:pt idx="468">
                  <c:v>4.8000000000000001E-2</c:v>
                </c:pt>
                <c:pt idx="469">
                  <c:v>3.9E-2</c:v>
                </c:pt>
                <c:pt idx="470">
                  <c:v>7.4999999999999997E-2</c:v>
                </c:pt>
                <c:pt idx="471">
                  <c:v>7.0000000000000007E-2</c:v>
                </c:pt>
                <c:pt idx="472">
                  <c:v>6.6000000000000003E-2</c:v>
                </c:pt>
                <c:pt idx="473">
                  <c:v>5.7000000000000002E-2</c:v>
                </c:pt>
                <c:pt idx="474">
                  <c:v>7.1999999999999995E-2</c:v>
                </c:pt>
                <c:pt idx="475">
                  <c:v>6.5000000000000002E-2</c:v>
                </c:pt>
                <c:pt idx="476">
                  <c:v>6.8000000000000005E-2</c:v>
                </c:pt>
                <c:pt idx="477">
                  <c:v>5.6000000000000001E-2</c:v>
                </c:pt>
                <c:pt idx="478">
                  <c:v>5.7000000000000002E-2</c:v>
                </c:pt>
                <c:pt idx="479">
                  <c:v>6.0999999999999999E-2</c:v>
                </c:pt>
                <c:pt idx="480">
                  <c:v>4.2000000000000003E-2</c:v>
                </c:pt>
                <c:pt idx="481">
                  <c:v>4.3999999999999997E-2</c:v>
                </c:pt>
                <c:pt idx="482">
                  <c:v>4.2000000000000003E-2</c:v>
                </c:pt>
                <c:pt idx="483">
                  <c:v>6.3E-2</c:v>
                </c:pt>
                <c:pt idx="484">
                  <c:v>5.8000000000000003E-2</c:v>
                </c:pt>
                <c:pt idx="485">
                  <c:v>6.0999999999999999E-2</c:v>
                </c:pt>
                <c:pt idx="486">
                  <c:v>0.1</c:v>
                </c:pt>
                <c:pt idx="487">
                  <c:v>0.1</c:v>
                </c:pt>
                <c:pt idx="488">
                  <c:v>0.10100000000000001</c:v>
                </c:pt>
                <c:pt idx="489">
                  <c:v>0.1</c:v>
                </c:pt>
                <c:pt idx="490">
                  <c:v>0.108</c:v>
                </c:pt>
                <c:pt idx="491">
                  <c:v>0.11</c:v>
                </c:pt>
                <c:pt idx="492">
                  <c:v>0.107</c:v>
                </c:pt>
                <c:pt idx="493">
                  <c:v>8.8999999999999996E-2</c:v>
                </c:pt>
                <c:pt idx="494">
                  <c:v>0.10299999999999999</c:v>
                </c:pt>
                <c:pt idx="495">
                  <c:v>0.106</c:v>
                </c:pt>
                <c:pt idx="496">
                  <c:v>0.11799999999999999</c:v>
                </c:pt>
                <c:pt idx="497">
                  <c:v>0.11</c:v>
                </c:pt>
                <c:pt idx="498">
                  <c:v>0.1</c:v>
                </c:pt>
                <c:pt idx="499">
                  <c:v>7.8E-2</c:v>
                </c:pt>
                <c:pt idx="500">
                  <c:v>7.0999999999999994E-2</c:v>
                </c:pt>
                <c:pt idx="501">
                  <c:v>6.3E-2</c:v>
                </c:pt>
                <c:pt idx="502">
                  <c:v>7.4999999999999997E-2</c:v>
                </c:pt>
                <c:pt idx="503">
                  <c:v>7.0999999999999994E-2</c:v>
                </c:pt>
                <c:pt idx="504">
                  <c:v>7.5999999999999998E-2</c:v>
                </c:pt>
                <c:pt idx="505">
                  <c:v>7.9000000000000001E-2</c:v>
                </c:pt>
                <c:pt idx="506">
                  <c:v>4.5999999999999999E-2</c:v>
                </c:pt>
                <c:pt idx="507">
                  <c:v>0.05</c:v>
                </c:pt>
                <c:pt idx="508">
                  <c:v>5.0999999999999997E-2</c:v>
                </c:pt>
                <c:pt idx="509">
                  <c:v>5.3999999999999999E-2</c:v>
                </c:pt>
                <c:pt idx="510">
                  <c:v>5.7000000000000002E-2</c:v>
                </c:pt>
                <c:pt idx="511">
                  <c:v>5.3999999999999999E-2</c:v>
                </c:pt>
                <c:pt idx="512">
                  <c:v>5.3999999999999999E-2</c:v>
                </c:pt>
                <c:pt idx="513">
                  <c:v>4.7E-2</c:v>
                </c:pt>
                <c:pt idx="514">
                  <c:v>4.9000000000000002E-2</c:v>
                </c:pt>
                <c:pt idx="515">
                  <c:v>4.8000000000000001E-2</c:v>
                </c:pt>
                <c:pt idx="516">
                  <c:v>4.8000000000000001E-2</c:v>
                </c:pt>
                <c:pt idx="517">
                  <c:v>0.05</c:v>
                </c:pt>
                <c:pt idx="518">
                  <c:v>0.05</c:v>
                </c:pt>
                <c:pt idx="519">
                  <c:v>4.8000000000000001E-2</c:v>
                </c:pt>
                <c:pt idx="520">
                  <c:v>4.7E-2</c:v>
                </c:pt>
                <c:pt idx="521">
                  <c:v>4.3999999999999997E-2</c:v>
                </c:pt>
                <c:pt idx="522">
                  <c:v>4.8000000000000001E-2</c:v>
                </c:pt>
                <c:pt idx="523">
                  <c:v>4.2999999999999997E-2</c:v>
                </c:pt>
                <c:pt idx="524">
                  <c:v>0.04</c:v>
                </c:pt>
                <c:pt idx="525">
                  <c:v>3.7999999999999999E-2</c:v>
                </c:pt>
                <c:pt idx="526">
                  <c:v>3.4000000000000002E-2</c:v>
                </c:pt>
                <c:pt idx="527">
                  <c:v>2.7E-2</c:v>
                </c:pt>
                <c:pt idx="528">
                  <c:v>2.7E-2</c:v>
                </c:pt>
                <c:pt idx="529">
                  <c:v>3.6999999999999998E-2</c:v>
                </c:pt>
                <c:pt idx="530">
                  <c:v>3.5999999999999997E-2</c:v>
                </c:pt>
                <c:pt idx="531">
                  <c:v>4.7E-2</c:v>
                </c:pt>
                <c:pt idx="532">
                  <c:v>0.184</c:v>
                </c:pt>
                <c:pt idx="533">
                  <c:v>0.16</c:v>
                </c:pt>
                <c:pt idx="534">
                  <c:v>0.16</c:v>
                </c:pt>
                <c:pt idx="535">
                  <c:v>0.155</c:v>
                </c:pt>
                <c:pt idx="536">
                  <c:v>0.154</c:v>
                </c:pt>
                <c:pt idx="537">
                  <c:v>0.159</c:v>
                </c:pt>
                <c:pt idx="538">
                  <c:v>0.14199999999999999</c:v>
                </c:pt>
                <c:pt idx="539">
                  <c:v>0.14000000000000001</c:v>
                </c:pt>
                <c:pt idx="540">
                  <c:v>0.14199999999999999</c:v>
                </c:pt>
                <c:pt idx="541">
                  <c:v>0.16900000000000001</c:v>
                </c:pt>
                <c:pt idx="542">
                  <c:v>0.154</c:v>
                </c:pt>
                <c:pt idx="543">
                  <c:v>0.16300000000000001</c:v>
                </c:pt>
                <c:pt idx="544">
                  <c:v>0.151</c:v>
                </c:pt>
                <c:pt idx="558">
                  <c:v>8.3000000000000004E-2</c:v>
                </c:pt>
                <c:pt idx="559">
                  <c:v>8.5999999999999993E-2</c:v>
                </c:pt>
                <c:pt idx="560">
                  <c:v>8.5000000000000006E-2</c:v>
                </c:pt>
                <c:pt idx="561">
                  <c:v>8.5999999999999993E-2</c:v>
                </c:pt>
                <c:pt idx="562">
                  <c:v>8.8999999999999996E-2</c:v>
                </c:pt>
                <c:pt idx="563">
                  <c:v>8.7999999999999995E-2</c:v>
                </c:pt>
                <c:pt idx="564">
                  <c:v>8.5000000000000006E-2</c:v>
                </c:pt>
                <c:pt idx="565">
                  <c:v>7.8E-2</c:v>
                </c:pt>
                <c:pt idx="566">
                  <c:v>0.08</c:v>
                </c:pt>
                <c:pt idx="567">
                  <c:v>8.6999999999999994E-2</c:v>
                </c:pt>
                <c:pt idx="568">
                  <c:v>8.6999999999999994E-2</c:v>
                </c:pt>
                <c:pt idx="569">
                  <c:v>8.6999999999999994E-2</c:v>
                </c:pt>
                <c:pt idx="570">
                  <c:v>8.7999999999999995E-2</c:v>
                </c:pt>
                <c:pt idx="579">
                  <c:v>0.02</c:v>
                </c:pt>
                <c:pt idx="580">
                  <c:v>2.4E-2</c:v>
                </c:pt>
                <c:pt idx="581">
                  <c:v>2.1000000000000001E-2</c:v>
                </c:pt>
                <c:pt idx="582">
                  <c:v>1.7000000000000001E-2</c:v>
                </c:pt>
                <c:pt idx="583">
                  <c:v>2.5999999999999999E-2</c:v>
                </c:pt>
                <c:pt idx="584">
                  <c:v>3.4000000000000002E-2</c:v>
                </c:pt>
                <c:pt idx="585">
                  <c:v>3.5000000000000003E-2</c:v>
                </c:pt>
                <c:pt idx="586">
                  <c:v>3.5999999999999997E-2</c:v>
                </c:pt>
                <c:pt idx="587">
                  <c:v>3.7999999999999999E-2</c:v>
                </c:pt>
                <c:pt idx="588">
                  <c:v>4.1000000000000002E-2</c:v>
                </c:pt>
                <c:pt idx="589">
                  <c:v>4.1000000000000002E-2</c:v>
                </c:pt>
                <c:pt idx="590">
                  <c:v>0.05</c:v>
                </c:pt>
                <c:pt idx="591">
                  <c:v>6.2E-2</c:v>
                </c:pt>
                <c:pt idx="592">
                  <c:v>7.4999999999999997E-2</c:v>
                </c:pt>
                <c:pt idx="593">
                  <c:v>7.3999999999999996E-2</c:v>
                </c:pt>
                <c:pt idx="594">
                  <c:v>6.5000000000000002E-2</c:v>
                </c:pt>
                <c:pt idx="595">
                  <c:v>6.7000000000000004E-2</c:v>
                </c:pt>
                <c:pt idx="596">
                  <c:v>7.1999999999999995E-2</c:v>
                </c:pt>
                <c:pt idx="597">
                  <c:v>5.2999999999999999E-2</c:v>
                </c:pt>
                <c:pt idx="598">
                  <c:v>5.1999999999999998E-2</c:v>
                </c:pt>
                <c:pt idx="599">
                  <c:v>5.1999999999999998E-2</c:v>
                </c:pt>
                <c:pt idx="600">
                  <c:v>5.8000000000000003E-2</c:v>
                </c:pt>
                <c:pt idx="601">
                  <c:v>5.8999999999999997E-2</c:v>
                </c:pt>
                <c:pt idx="602">
                  <c:v>6.8000000000000005E-2</c:v>
                </c:pt>
                <c:pt idx="603">
                  <c:v>6.8000000000000005E-2</c:v>
                </c:pt>
                <c:pt idx="604">
                  <c:v>7.0000000000000007E-2</c:v>
                </c:pt>
                <c:pt idx="605">
                  <c:v>8.2000000000000003E-2</c:v>
                </c:pt>
                <c:pt idx="606">
                  <c:v>8.4000000000000005E-2</c:v>
                </c:pt>
                <c:pt idx="607">
                  <c:v>8.4000000000000005E-2</c:v>
                </c:pt>
                <c:pt idx="608">
                  <c:v>8.3000000000000004E-2</c:v>
                </c:pt>
                <c:pt idx="609">
                  <c:v>8.5000000000000006E-2</c:v>
                </c:pt>
                <c:pt idx="610">
                  <c:v>3.4000000000000002E-2</c:v>
                </c:pt>
                <c:pt idx="611">
                  <c:v>3.5000000000000003E-2</c:v>
                </c:pt>
                <c:pt idx="612">
                  <c:v>3.4000000000000002E-2</c:v>
                </c:pt>
                <c:pt idx="613">
                  <c:v>3.6999999999999998E-2</c:v>
                </c:pt>
                <c:pt idx="614">
                  <c:v>3.4000000000000002E-2</c:v>
                </c:pt>
                <c:pt idx="615">
                  <c:v>0.04</c:v>
                </c:pt>
                <c:pt idx="616">
                  <c:v>6.5000000000000002E-2</c:v>
                </c:pt>
                <c:pt idx="617">
                  <c:v>5.7000000000000002E-2</c:v>
                </c:pt>
                <c:pt idx="618">
                  <c:v>5.3999999999999999E-2</c:v>
                </c:pt>
                <c:pt idx="619">
                  <c:v>5.6000000000000001E-2</c:v>
                </c:pt>
                <c:pt idx="620">
                  <c:v>7.1999999999999995E-2</c:v>
                </c:pt>
                <c:pt idx="621">
                  <c:v>7.3999999999999996E-2</c:v>
                </c:pt>
                <c:pt idx="622">
                  <c:v>7.0000000000000007E-2</c:v>
                </c:pt>
                <c:pt idx="623">
                  <c:v>5.2999999999999999E-2</c:v>
                </c:pt>
                <c:pt idx="624">
                  <c:v>5.1999999999999998E-2</c:v>
                </c:pt>
                <c:pt idx="625">
                  <c:v>0.05</c:v>
                </c:pt>
                <c:pt idx="626">
                  <c:v>5.6000000000000001E-2</c:v>
                </c:pt>
                <c:pt idx="627">
                  <c:v>5.8999999999999997E-2</c:v>
                </c:pt>
                <c:pt idx="628">
                  <c:v>6.6000000000000003E-2</c:v>
                </c:pt>
                <c:pt idx="629">
                  <c:v>6.4000000000000001E-2</c:v>
                </c:pt>
                <c:pt idx="630">
                  <c:v>6.5000000000000002E-2</c:v>
                </c:pt>
                <c:pt idx="631">
                  <c:v>6.5000000000000002E-2</c:v>
                </c:pt>
                <c:pt idx="632">
                  <c:v>7.1999999999999995E-2</c:v>
                </c:pt>
                <c:pt idx="633">
                  <c:v>7.4999999999999997E-2</c:v>
                </c:pt>
                <c:pt idx="634">
                  <c:v>0.08</c:v>
                </c:pt>
                <c:pt idx="635">
                  <c:v>8.5999999999999993E-2</c:v>
                </c:pt>
                <c:pt idx="636">
                  <c:v>5.3999999999999999E-2</c:v>
                </c:pt>
                <c:pt idx="637">
                  <c:v>5.2999999999999999E-2</c:v>
                </c:pt>
                <c:pt idx="638">
                  <c:v>5.2999999999999999E-2</c:v>
                </c:pt>
                <c:pt idx="639">
                  <c:v>5.3999999999999999E-2</c:v>
                </c:pt>
                <c:pt idx="640">
                  <c:v>5.6000000000000001E-2</c:v>
                </c:pt>
                <c:pt idx="641">
                  <c:v>5.6000000000000001E-2</c:v>
                </c:pt>
                <c:pt idx="642">
                  <c:v>5.6000000000000001E-2</c:v>
                </c:pt>
                <c:pt idx="643">
                  <c:v>5.6000000000000001E-2</c:v>
                </c:pt>
                <c:pt idx="644">
                  <c:v>5.6000000000000001E-2</c:v>
                </c:pt>
                <c:pt idx="645">
                  <c:v>6.2E-2</c:v>
                </c:pt>
                <c:pt idx="646">
                  <c:v>6.7000000000000004E-2</c:v>
                </c:pt>
                <c:pt idx="647">
                  <c:v>7.0000000000000007E-2</c:v>
                </c:pt>
                <c:pt idx="648">
                  <c:v>7.0000000000000007E-2</c:v>
                </c:pt>
                <c:pt idx="649">
                  <c:v>6.6000000000000003E-2</c:v>
                </c:pt>
                <c:pt idx="650">
                  <c:v>7.1999999999999995E-2</c:v>
                </c:pt>
                <c:pt idx="651">
                  <c:v>7.4999999999999997E-2</c:v>
                </c:pt>
                <c:pt idx="652">
                  <c:v>7.5999999999999998E-2</c:v>
                </c:pt>
                <c:pt idx="653">
                  <c:v>7.9000000000000001E-2</c:v>
                </c:pt>
                <c:pt idx="654">
                  <c:v>9.1999999999999998E-2</c:v>
                </c:pt>
                <c:pt idx="655">
                  <c:v>9.6000000000000002E-2</c:v>
                </c:pt>
                <c:pt idx="656">
                  <c:v>9.4E-2</c:v>
                </c:pt>
                <c:pt idx="657">
                  <c:v>8.7999999999999995E-2</c:v>
                </c:pt>
                <c:pt idx="658">
                  <c:v>9.2999999999999999E-2</c:v>
                </c:pt>
                <c:pt idx="659">
                  <c:v>9.1999999999999998E-2</c:v>
                </c:pt>
                <c:pt idx="660">
                  <c:v>9.2999999999999999E-2</c:v>
                </c:pt>
                <c:pt idx="661">
                  <c:v>0.08</c:v>
                </c:pt>
                <c:pt idx="662">
                  <c:v>5.6000000000000001E-2</c:v>
                </c:pt>
                <c:pt idx="663">
                  <c:v>0.06</c:v>
                </c:pt>
                <c:pt idx="664">
                  <c:v>6.7000000000000004E-2</c:v>
                </c:pt>
                <c:pt idx="665">
                  <c:v>6.7000000000000004E-2</c:v>
                </c:pt>
                <c:pt idx="666">
                  <c:v>6.7000000000000004E-2</c:v>
                </c:pt>
                <c:pt idx="667">
                  <c:v>7.0999999999999994E-2</c:v>
                </c:pt>
                <c:pt idx="668">
                  <c:v>6.4000000000000001E-2</c:v>
                </c:pt>
                <c:pt idx="669">
                  <c:v>0.06</c:v>
                </c:pt>
                <c:pt idx="670">
                  <c:v>6.6000000000000003E-2</c:v>
                </c:pt>
                <c:pt idx="671">
                  <c:v>6.4000000000000001E-2</c:v>
                </c:pt>
                <c:pt idx="672">
                  <c:v>6.0999999999999999E-2</c:v>
                </c:pt>
                <c:pt idx="673">
                  <c:v>6.2E-2</c:v>
                </c:pt>
                <c:pt idx="674">
                  <c:v>6.5000000000000002E-2</c:v>
                </c:pt>
                <c:pt idx="690">
                  <c:v>8.8999999999999996E-2</c:v>
                </c:pt>
                <c:pt idx="691">
                  <c:v>0.1</c:v>
                </c:pt>
                <c:pt idx="692">
                  <c:v>9.8000000000000004E-2</c:v>
                </c:pt>
                <c:pt idx="693">
                  <c:v>9.1999999999999998E-2</c:v>
                </c:pt>
                <c:pt idx="694">
                  <c:v>9.0999999999999998E-2</c:v>
                </c:pt>
                <c:pt idx="695">
                  <c:v>0.1</c:v>
                </c:pt>
                <c:pt idx="696">
                  <c:v>9.7000000000000003E-2</c:v>
                </c:pt>
                <c:pt idx="697">
                  <c:v>8.6999999999999994E-2</c:v>
                </c:pt>
                <c:pt idx="698">
                  <c:v>8.6999999999999994E-2</c:v>
                </c:pt>
                <c:pt idx="699">
                  <c:v>8.4000000000000005E-2</c:v>
                </c:pt>
                <c:pt idx="700">
                  <c:v>8.5999999999999993E-2</c:v>
                </c:pt>
                <c:pt idx="701">
                  <c:v>4.4999999999999998E-2</c:v>
                </c:pt>
                <c:pt idx="702">
                  <c:v>6.3E-2</c:v>
                </c:pt>
                <c:pt idx="703">
                  <c:v>5.8999999999999997E-2</c:v>
                </c:pt>
                <c:pt idx="704">
                  <c:v>5.3999999999999999E-2</c:v>
                </c:pt>
                <c:pt idx="705">
                  <c:v>5.6000000000000001E-2</c:v>
                </c:pt>
                <c:pt idx="706">
                  <c:v>5.5E-2</c:v>
                </c:pt>
                <c:pt idx="707">
                  <c:v>5.2999999999999999E-2</c:v>
                </c:pt>
                <c:pt idx="708">
                  <c:v>4.5999999999999999E-2</c:v>
                </c:pt>
                <c:pt idx="709">
                  <c:v>4.2999999999999997E-2</c:v>
                </c:pt>
                <c:pt idx="710">
                  <c:v>3.7999999999999999E-2</c:v>
                </c:pt>
                <c:pt idx="711">
                  <c:v>4.4999999999999998E-2</c:v>
                </c:pt>
                <c:pt idx="712">
                  <c:v>4.5999999999999999E-2</c:v>
                </c:pt>
                <c:pt idx="713">
                  <c:v>3.6999999999999998E-2</c:v>
                </c:pt>
                <c:pt idx="714">
                  <c:v>5.3999999999999999E-2</c:v>
                </c:pt>
                <c:pt idx="715">
                  <c:v>4.7E-2</c:v>
                </c:pt>
                <c:pt idx="716">
                  <c:v>4.4999999999999998E-2</c:v>
                </c:pt>
                <c:pt idx="717">
                  <c:v>4.4999999999999998E-2</c:v>
                </c:pt>
                <c:pt idx="718">
                  <c:v>6.6000000000000003E-2</c:v>
                </c:pt>
                <c:pt idx="719">
                  <c:v>7.9000000000000001E-2</c:v>
                </c:pt>
                <c:pt idx="720">
                  <c:v>7.9000000000000001E-2</c:v>
                </c:pt>
                <c:pt idx="721">
                  <c:v>6.2E-2</c:v>
                </c:pt>
                <c:pt idx="722">
                  <c:v>5.0999999999999997E-2</c:v>
                </c:pt>
                <c:pt idx="723">
                  <c:v>4.3999999999999997E-2</c:v>
                </c:pt>
                <c:pt idx="724">
                  <c:v>5.8999999999999997E-2</c:v>
                </c:pt>
                <c:pt idx="725">
                  <c:v>5.2999999999999999E-2</c:v>
                </c:pt>
                <c:pt idx="726">
                  <c:v>0.05</c:v>
                </c:pt>
                <c:pt idx="727">
                  <c:v>3.5999999999999997E-2</c:v>
                </c:pt>
                <c:pt idx="728">
                  <c:v>2.8000000000000001E-2</c:v>
                </c:pt>
                <c:pt idx="729">
                  <c:v>0.03</c:v>
                </c:pt>
                <c:pt idx="730">
                  <c:v>3.1E-2</c:v>
                </c:pt>
                <c:pt idx="731">
                  <c:v>0.03</c:v>
                </c:pt>
                <c:pt idx="732">
                  <c:v>3.1E-2</c:v>
                </c:pt>
                <c:pt idx="733">
                  <c:v>3.2000000000000001E-2</c:v>
                </c:pt>
                <c:pt idx="734">
                  <c:v>3.4000000000000002E-2</c:v>
                </c:pt>
                <c:pt idx="735">
                  <c:v>3.5000000000000003E-2</c:v>
                </c:pt>
                <c:pt idx="736">
                  <c:v>3.5000000000000003E-2</c:v>
                </c:pt>
                <c:pt idx="737">
                  <c:v>3.6999999999999998E-2</c:v>
                </c:pt>
                <c:pt idx="738">
                  <c:v>3.6999999999999998E-2</c:v>
                </c:pt>
                <c:pt idx="739">
                  <c:v>3.7999999999999999E-2</c:v>
                </c:pt>
                <c:pt idx="740">
                  <c:v>3.7999999999999999E-2</c:v>
                </c:pt>
                <c:pt idx="741">
                  <c:v>6.7000000000000004E-2</c:v>
                </c:pt>
                <c:pt idx="742">
                  <c:v>6.2E-2</c:v>
                </c:pt>
                <c:pt idx="743">
                  <c:v>7.9000000000000001E-2</c:v>
                </c:pt>
                <c:pt idx="744">
                  <c:v>5.0999999999999997E-2</c:v>
                </c:pt>
                <c:pt idx="745">
                  <c:v>4.3999999999999997E-2</c:v>
                </c:pt>
                <c:pt idx="746">
                  <c:v>4.2999999999999997E-2</c:v>
                </c:pt>
                <c:pt idx="747">
                  <c:v>4.3999999999999997E-2</c:v>
                </c:pt>
                <c:pt idx="748">
                  <c:v>0.05</c:v>
                </c:pt>
                <c:pt idx="749">
                  <c:v>5.1999999999999998E-2</c:v>
                </c:pt>
                <c:pt idx="750">
                  <c:v>4.5999999999999999E-2</c:v>
                </c:pt>
                <c:pt idx="751">
                  <c:v>4.1000000000000002E-2</c:v>
                </c:pt>
                <c:pt idx="752">
                  <c:v>3.6999999999999998E-2</c:v>
                </c:pt>
                <c:pt idx="753">
                  <c:v>2.3E-2</c:v>
                </c:pt>
                <c:pt idx="754">
                  <c:v>0.03</c:v>
                </c:pt>
                <c:pt idx="755">
                  <c:v>3.2000000000000001E-2</c:v>
                </c:pt>
                <c:pt idx="756">
                  <c:v>3.1E-2</c:v>
                </c:pt>
                <c:pt idx="757">
                  <c:v>3.1E-2</c:v>
                </c:pt>
                <c:pt idx="758">
                  <c:v>0.03</c:v>
                </c:pt>
                <c:pt idx="759">
                  <c:v>2.5999999999999999E-2</c:v>
                </c:pt>
                <c:pt idx="760">
                  <c:v>2.1999999999999999E-2</c:v>
                </c:pt>
                <c:pt idx="761">
                  <c:v>2.3E-2</c:v>
                </c:pt>
                <c:pt idx="762">
                  <c:v>2.1999999999999999E-2</c:v>
                </c:pt>
                <c:pt idx="763">
                  <c:v>2.8000000000000001E-2</c:v>
                </c:pt>
                <c:pt idx="764">
                  <c:v>2.7E-2</c:v>
                </c:pt>
                <c:pt idx="765">
                  <c:v>2.1999999999999999E-2</c:v>
                </c:pt>
                <c:pt idx="766">
                  <c:v>5.3999999999999999E-2</c:v>
                </c:pt>
                <c:pt idx="767">
                  <c:v>6.3E-2</c:v>
                </c:pt>
                <c:pt idx="768">
                  <c:v>6.2E-2</c:v>
                </c:pt>
                <c:pt idx="769">
                  <c:v>6.4000000000000001E-2</c:v>
                </c:pt>
                <c:pt idx="770">
                  <c:v>7.2999999999999995E-2</c:v>
                </c:pt>
                <c:pt idx="771">
                  <c:v>7.0999999999999994E-2</c:v>
                </c:pt>
                <c:pt idx="772">
                  <c:v>6.9000000000000006E-2</c:v>
                </c:pt>
                <c:pt idx="773">
                  <c:v>5.3999999999999999E-2</c:v>
                </c:pt>
                <c:pt idx="774">
                  <c:v>4.4999999999999998E-2</c:v>
                </c:pt>
                <c:pt idx="775">
                  <c:v>5.5E-2</c:v>
                </c:pt>
                <c:pt idx="776">
                  <c:v>6.3E-2</c:v>
                </c:pt>
                <c:pt idx="777">
                  <c:v>5.8000000000000003E-2</c:v>
                </c:pt>
                <c:pt idx="778">
                  <c:v>5.6000000000000001E-2</c:v>
                </c:pt>
                <c:pt idx="779">
                  <c:v>5.3999999999999999E-2</c:v>
                </c:pt>
                <c:pt idx="780">
                  <c:v>4.5999999999999999E-2</c:v>
                </c:pt>
                <c:pt idx="781">
                  <c:v>4.5999999999999999E-2</c:v>
                </c:pt>
                <c:pt idx="782">
                  <c:v>4.8000000000000001E-2</c:v>
                </c:pt>
                <c:pt idx="783">
                  <c:v>4.8000000000000001E-2</c:v>
                </c:pt>
                <c:pt idx="784">
                  <c:v>4.7E-2</c:v>
                </c:pt>
                <c:pt idx="785">
                  <c:v>4.7E-2</c:v>
                </c:pt>
                <c:pt idx="786">
                  <c:v>4.5999999999999999E-2</c:v>
                </c:pt>
                <c:pt idx="787">
                  <c:v>4.3999999999999997E-2</c:v>
                </c:pt>
                <c:pt idx="788">
                  <c:v>4.5999999999999999E-2</c:v>
                </c:pt>
                <c:pt idx="789">
                  <c:v>5.0999999999999997E-2</c:v>
                </c:pt>
                <c:pt idx="790">
                  <c:v>0.05</c:v>
                </c:pt>
                <c:pt idx="791">
                  <c:v>5.0999999999999997E-2</c:v>
                </c:pt>
                <c:pt idx="792">
                  <c:v>6.9000000000000006E-2</c:v>
                </c:pt>
                <c:pt idx="793">
                  <c:v>7.8E-2</c:v>
                </c:pt>
                <c:pt idx="794">
                  <c:v>8.6999999999999994E-2</c:v>
                </c:pt>
                <c:pt idx="795">
                  <c:v>8.5000000000000006E-2</c:v>
                </c:pt>
                <c:pt idx="796">
                  <c:v>8.5000000000000006E-2</c:v>
                </c:pt>
                <c:pt idx="797">
                  <c:v>8.5999999999999993E-2</c:v>
                </c:pt>
                <c:pt idx="798">
                  <c:v>8.4000000000000005E-2</c:v>
                </c:pt>
                <c:pt idx="799">
                  <c:v>8.2000000000000003E-2</c:v>
                </c:pt>
                <c:pt idx="800">
                  <c:v>0.09</c:v>
                </c:pt>
                <c:pt idx="801">
                  <c:v>0.10199999999999999</c:v>
                </c:pt>
                <c:pt idx="802">
                  <c:v>0.10100000000000001</c:v>
                </c:pt>
                <c:pt idx="803">
                  <c:v>9.4E-2</c:v>
                </c:pt>
                <c:pt idx="804">
                  <c:v>9.1999999999999998E-2</c:v>
                </c:pt>
                <c:pt idx="818">
                  <c:v>4.2999999999999997E-2</c:v>
                </c:pt>
                <c:pt idx="819">
                  <c:v>4.4999999999999998E-2</c:v>
                </c:pt>
                <c:pt idx="820">
                  <c:v>4.3999999999999997E-2</c:v>
                </c:pt>
                <c:pt idx="821">
                  <c:v>4.2999999999999997E-2</c:v>
                </c:pt>
                <c:pt idx="822">
                  <c:v>4.4999999999999998E-2</c:v>
                </c:pt>
                <c:pt idx="823">
                  <c:v>4.2000000000000003E-2</c:v>
                </c:pt>
                <c:pt idx="824">
                  <c:v>0.04</c:v>
                </c:pt>
                <c:pt idx="825">
                  <c:v>3.9E-2</c:v>
                </c:pt>
                <c:pt idx="826">
                  <c:v>3.9E-2</c:v>
                </c:pt>
                <c:pt idx="827">
                  <c:v>3.9E-2</c:v>
                </c:pt>
                <c:pt idx="828">
                  <c:v>3.6999999999999998E-2</c:v>
                </c:pt>
                <c:pt idx="829">
                  <c:v>3.9E-2</c:v>
                </c:pt>
                <c:pt idx="830">
                  <c:v>0.04</c:v>
                </c:pt>
                <c:pt idx="831">
                  <c:v>0.02</c:v>
                </c:pt>
                <c:pt idx="832">
                  <c:v>2.1999999999999999E-2</c:v>
                </c:pt>
                <c:pt idx="833">
                  <c:v>2.1999999999999999E-2</c:v>
                </c:pt>
                <c:pt idx="834">
                  <c:v>2.5000000000000001E-2</c:v>
                </c:pt>
                <c:pt idx="835">
                  <c:v>2.4E-2</c:v>
                </c:pt>
                <c:pt idx="836">
                  <c:v>2.8000000000000001E-2</c:v>
                </c:pt>
                <c:pt idx="837">
                  <c:v>2.9000000000000001E-2</c:v>
                </c:pt>
                <c:pt idx="838">
                  <c:v>3.1E-2</c:v>
                </c:pt>
                <c:pt idx="839">
                  <c:v>2.8000000000000001E-2</c:v>
                </c:pt>
                <c:pt idx="840">
                  <c:v>2.8000000000000001E-2</c:v>
                </c:pt>
                <c:pt idx="841">
                  <c:v>2.9000000000000001E-2</c:v>
                </c:pt>
                <c:pt idx="842">
                  <c:v>2.9000000000000001E-2</c:v>
                </c:pt>
                <c:pt idx="843">
                  <c:v>0.03</c:v>
                </c:pt>
                <c:pt idx="844">
                  <c:v>7.5999999999999998E-2</c:v>
                </c:pt>
                <c:pt idx="845">
                  <c:v>7.8E-2</c:v>
                </c:pt>
                <c:pt idx="846">
                  <c:v>7.9000000000000001E-2</c:v>
                </c:pt>
                <c:pt idx="847">
                  <c:v>0.08</c:v>
                </c:pt>
                <c:pt idx="848">
                  <c:v>0.08</c:v>
                </c:pt>
                <c:pt idx="849">
                  <c:v>8.2000000000000003E-2</c:v>
                </c:pt>
                <c:pt idx="850">
                  <c:v>8.2000000000000003E-2</c:v>
                </c:pt>
                <c:pt idx="851">
                  <c:v>8.2000000000000003E-2</c:v>
                </c:pt>
                <c:pt idx="852">
                  <c:v>8.5999999999999993E-2</c:v>
                </c:pt>
                <c:pt idx="853">
                  <c:v>9.5000000000000001E-2</c:v>
                </c:pt>
                <c:pt idx="854">
                  <c:v>9.6000000000000002E-2</c:v>
                </c:pt>
                <c:pt idx="855">
                  <c:v>0.1</c:v>
                </c:pt>
                <c:pt idx="856">
                  <c:v>0.10100000000000001</c:v>
                </c:pt>
                <c:pt idx="857">
                  <c:v>4.2000000000000003E-2</c:v>
                </c:pt>
                <c:pt idx="858">
                  <c:v>3.5000000000000003E-2</c:v>
                </c:pt>
                <c:pt idx="859">
                  <c:v>3.5999999999999997E-2</c:v>
                </c:pt>
                <c:pt idx="860">
                  <c:v>3.6999999999999998E-2</c:v>
                </c:pt>
                <c:pt idx="861">
                  <c:v>0.04</c:v>
                </c:pt>
                <c:pt idx="862">
                  <c:v>4.1000000000000002E-2</c:v>
                </c:pt>
                <c:pt idx="863">
                  <c:v>3.9E-2</c:v>
                </c:pt>
                <c:pt idx="864">
                  <c:v>3.4000000000000002E-2</c:v>
                </c:pt>
                <c:pt idx="865">
                  <c:v>3.9E-2</c:v>
                </c:pt>
                <c:pt idx="866">
                  <c:v>4.4999999999999998E-2</c:v>
                </c:pt>
                <c:pt idx="867">
                  <c:v>4.2999999999999997E-2</c:v>
                </c:pt>
                <c:pt idx="868">
                  <c:v>3.9E-2</c:v>
                </c:pt>
                <c:pt idx="869">
                  <c:v>4.2000000000000003E-2</c:v>
                </c:pt>
                <c:pt idx="870">
                  <c:v>4.7E-2</c:v>
                </c:pt>
                <c:pt idx="871">
                  <c:v>4.8000000000000001E-2</c:v>
                </c:pt>
                <c:pt idx="872">
                  <c:v>5.3999999999999999E-2</c:v>
                </c:pt>
                <c:pt idx="873">
                  <c:v>5.3999999999999999E-2</c:v>
                </c:pt>
                <c:pt idx="874">
                  <c:v>5.6000000000000001E-2</c:v>
                </c:pt>
                <c:pt idx="875">
                  <c:v>5.8000000000000003E-2</c:v>
                </c:pt>
                <c:pt idx="876">
                  <c:v>6.7000000000000004E-2</c:v>
                </c:pt>
                <c:pt idx="877">
                  <c:v>6.9000000000000006E-2</c:v>
                </c:pt>
                <c:pt idx="878">
                  <c:v>6.0999999999999999E-2</c:v>
                </c:pt>
                <c:pt idx="879">
                  <c:v>6.8000000000000005E-2</c:v>
                </c:pt>
                <c:pt idx="880">
                  <c:v>6.7000000000000004E-2</c:v>
                </c:pt>
                <c:pt idx="881">
                  <c:v>6.2E-2</c:v>
                </c:pt>
                <c:pt idx="882">
                  <c:v>7.0999999999999994E-2</c:v>
                </c:pt>
                <c:pt idx="883">
                  <c:v>3.3000000000000002E-2</c:v>
                </c:pt>
                <c:pt idx="884">
                  <c:v>4.1000000000000002E-2</c:v>
                </c:pt>
                <c:pt idx="885">
                  <c:v>0.04</c:v>
                </c:pt>
                <c:pt idx="886">
                  <c:v>4.9000000000000002E-2</c:v>
                </c:pt>
                <c:pt idx="887">
                  <c:v>4.5999999999999999E-2</c:v>
                </c:pt>
                <c:pt idx="888">
                  <c:v>4.2999999999999997E-2</c:v>
                </c:pt>
                <c:pt idx="889">
                  <c:v>4.2999999999999997E-2</c:v>
                </c:pt>
                <c:pt idx="890">
                  <c:v>4.2000000000000003E-2</c:v>
                </c:pt>
                <c:pt idx="891">
                  <c:v>4.1000000000000002E-2</c:v>
                </c:pt>
                <c:pt idx="892">
                  <c:v>3.5999999999999997E-2</c:v>
                </c:pt>
                <c:pt idx="893">
                  <c:v>2.5999999999999999E-2</c:v>
                </c:pt>
                <c:pt idx="894">
                  <c:v>2.8000000000000001E-2</c:v>
                </c:pt>
                <c:pt idx="895">
                  <c:v>2.9000000000000001E-2</c:v>
                </c:pt>
                <c:pt idx="909">
                  <c:v>0.03</c:v>
                </c:pt>
                <c:pt idx="910">
                  <c:v>3.3000000000000002E-2</c:v>
                </c:pt>
                <c:pt idx="911">
                  <c:v>3.3000000000000002E-2</c:v>
                </c:pt>
                <c:pt idx="912">
                  <c:v>3.9E-2</c:v>
                </c:pt>
                <c:pt idx="913">
                  <c:v>3.6999999999999998E-2</c:v>
                </c:pt>
                <c:pt idx="914">
                  <c:v>3.2000000000000001E-2</c:v>
                </c:pt>
                <c:pt idx="915">
                  <c:v>3.5999999999999997E-2</c:v>
                </c:pt>
                <c:pt idx="916">
                  <c:v>3.5000000000000003E-2</c:v>
                </c:pt>
                <c:pt idx="917">
                  <c:v>3.4000000000000002E-2</c:v>
                </c:pt>
                <c:pt idx="918">
                  <c:v>3.9E-2</c:v>
                </c:pt>
                <c:pt idx="919">
                  <c:v>0.04</c:v>
                </c:pt>
                <c:pt idx="920">
                  <c:v>3.7999999999999999E-2</c:v>
                </c:pt>
                <c:pt idx="921">
                  <c:v>3.9E-2</c:v>
                </c:pt>
                <c:pt idx="922">
                  <c:v>7.0999999999999994E-2</c:v>
                </c:pt>
                <c:pt idx="923">
                  <c:v>5.2999999999999999E-2</c:v>
                </c:pt>
                <c:pt idx="924">
                  <c:v>5.1999999999999998E-2</c:v>
                </c:pt>
                <c:pt idx="925">
                  <c:v>0.06</c:v>
                </c:pt>
                <c:pt idx="926">
                  <c:v>5.8999999999999997E-2</c:v>
                </c:pt>
                <c:pt idx="927">
                  <c:v>7.0000000000000007E-2</c:v>
                </c:pt>
                <c:pt idx="928">
                  <c:v>6.7000000000000004E-2</c:v>
                </c:pt>
                <c:pt idx="929">
                  <c:v>6.3E-2</c:v>
                </c:pt>
                <c:pt idx="930">
                  <c:v>7.9000000000000001E-2</c:v>
                </c:pt>
                <c:pt idx="931">
                  <c:v>7.5999999999999998E-2</c:v>
                </c:pt>
                <c:pt idx="932">
                  <c:v>5.8000000000000003E-2</c:v>
                </c:pt>
                <c:pt idx="933">
                  <c:v>8.1000000000000003E-2</c:v>
                </c:pt>
                <c:pt idx="934">
                  <c:v>8.5000000000000006E-2</c:v>
                </c:pt>
                <c:pt idx="935">
                  <c:v>4.7E-2</c:v>
                </c:pt>
                <c:pt idx="936">
                  <c:v>4.5999999999999999E-2</c:v>
                </c:pt>
                <c:pt idx="937">
                  <c:v>4.8000000000000001E-2</c:v>
                </c:pt>
                <c:pt idx="938">
                  <c:v>7.3999999999999996E-2</c:v>
                </c:pt>
                <c:pt idx="939">
                  <c:v>7.0000000000000007E-2</c:v>
                </c:pt>
                <c:pt idx="940">
                  <c:v>0.06</c:v>
                </c:pt>
                <c:pt idx="941">
                  <c:v>5.3999999999999999E-2</c:v>
                </c:pt>
                <c:pt idx="942">
                  <c:v>5.7000000000000002E-2</c:v>
                </c:pt>
                <c:pt idx="943">
                  <c:v>6.4000000000000001E-2</c:v>
                </c:pt>
                <c:pt idx="944">
                  <c:v>6.4000000000000001E-2</c:v>
                </c:pt>
                <c:pt idx="945">
                  <c:v>6.3E-2</c:v>
                </c:pt>
                <c:pt idx="946">
                  <c:v>0.06</c:v>
                </c:pt>
                <c:pt idx="947">
                  <c:v>6.3E-2</c:v>
                </c:pt>
                <c:pt idx="948">
                  <c:v>2.1000000000000001E-2</c:v>
                </c:pt>
                <c:pt idx="949">
                  <c:v>2.1000000000000001E-2</c:v>
                </c:pt>
                <c:pt idx="950">
                  <c:v>2.4E-2</c:v>
                </c:pt>
                <c:pt idx="951">
                  <c:v>2.3E-2</c:v>
                </c:pt>
                <c:pt idx="952">
                  <c:v>2.3E-2</c:v>
                </c:pt>
                <c:pt idx="953">
                  <c:v>2.1000000000000001E-2</c:v>
                </c:pt>
                <c:pt idx="954">
                  <c:v>0.02</c:v>
                </c:pt>
                <c:pt idx="955">
                  <c:v>1.9E-2</c:v>
                </c:pt>
                <c:pt idx="956">
                  <c:v>0.02</c:v>
                </c:pt>
                <c:pt idx="957">
                  <c:v>2.1000000000000001E-2</c:v>
                </c:pt>
                <c:pt idx="958">
                  <c:v>1.9E-2</c:v>
                </c:pt>
                <c:pt idx="959">
                  <c:v>1.7999999999999999E-2</c:v>
                </c:pt>
                <c:pt idx="960">
                  <c:v>1.7999999999999999E-2</c:v>
                </c:pt>
                <c:pt idx="961">
                  <c:v>0.05</c:v>
                </c:pt>
                <c:pt idx="962">
                  <c:v>5.2999999999999999E-2</c:v>
                </c:pt>
                <c:pt idx="963">
                  <c:v>5.6000000000000001E-2</c:v>
                </c:pt>
                <c:pt idx="964">
                  <c:v>5.3999999999999999E-2</c:v>
                </c:pt>
                <c:pt idx="965">
                  <c:v>5.8000000000000003E-2</c:v>
                </c:pt>
                <c:pt idx="966">
                  <c:v>5.7000000000000002E-2</c:v>
                </c:pt>
                <c:pt idx="967">
                  <c:v>5.6000000000000001E-2</c:v>
                </c:pt>
                <c:pt idx="968">
                  <c:v>5.5E-2</c:v>
                </c:pt>
                <c:pt idx="969">
                  <c:v>6.0999999999999999E-2</c:v>
                </c:pt>
                <c:pt idx="970">
                  <c:v>0.06</c:v>
                </c:pt>
                <c:pt idx="971">
                  <c:v>5.8999999999999997E-2</c:v>
                </c:pt>
                <c:pt idx="972">
                  <c:v>6.0999999999999999E-2</c:v>
                </c:pt>
                <c:pt idx="973">
                  <c:v>5.5E-2</c:v>
                </c:pt>
                <c:pt idx="987">
                  <c:v>0.03</c:v>
                </c:pt>
                <c:pt idx="988">
                  <c:v>2.8000000000000001E-2</c:v>
                </c:pt>
                <c:pt idx="989">
                  <c:v>0.03</c:v>
                </c:pt>
                <c:pt idx="990">
                  <c:v>2.9000000000000001E-2</c:v>
                </c:pt>
                <c:pt idx="991">
                  <c:v>2.8000000000000001E-2</c:v>
                </c:pt>
                <c:pt idx="992">
                  <c:v>3.2000000000000001E-2</c:v>
                </c:pt>
                <c:pt idx="993">
                  <c:v>3.6999999999999998E-2</c:v>
                </c:pt>
                <c:pt idx="994">
                  <c:v>3.5000000000000003E-2</c:v>
                </c:pt>
                <c:pt idx="995">
                  <c:v>3.3000000000000002E-2</c:v>
                </c:pt>
                <c:pt idx="996">
                  <c:v>0.03</c:v>
                </c:pt>
                <c:pt idx="997">
                  <c:v>0.03</c:v>
                </c:pt>
                <c:pt idx="998">
                  <c:v>0.03</c:v>
                </c:pt>
                <c:pt idx="999">
                  <c:v>3.1E-2</c:v>
                </c:pt>
                <c:pt idx="1000">
                  <c:v>3.2000000000000001E-2</c:v>
                </c:pt>
                <c:pt idx="1001">
                  <c:v>0.03</c:v>
                </c:pt>
                <c:pt idx="1002">
                  <c:v>2.8000000000000001E-2</c:v>
                </c:pt>
                <c:pt idx="1003">
                  <c:v>3.2000000000000001E-2</c:v>
                </c:pt>
                <c:pt idx="1004">
                  <c:v>3.2000000000000001E-2</c:v>
                </c:pt>
                <c:pt idx="1005">
                  <c:v>3.9E-2</c:v>
                </c:pt>
                <c:pt idx="1006">
                  <c:v>0.04</c:v>
                </c:pt>
                <c:pt idx="1007">
                  <c:v>3.9E-2</c:v>
                </c:pt>
                <c:pt idx="1008">
                  <c:v>3.7999999999999999E-2</c:v>
                </c:pt>
                <c:pt idx="1009">
                  <c:v>4.2999999999999997E-2</c:v>
                </c:pt>
                <c:pt idx="1010">
                  <c:v>4.2000000000000003E-2</c:v>
                </c:pt>
                <c:pt idx="1011">
                  <c:v>4.3999999999999997E-2</c:v>
                </c:pt>
                <c:pt idx="1012">
                  <c:v>4.5999999999999999E-2</c:v>
                </c:pt>
                <c:pt idx="1013">
                  <c:v>2.7E-2</c:v>
                </c:pt>
                <c:pt idx="1014">
                  <c:v>2.4E-2</c:v>
                </c:pt>
                <c:pt idx="1015">
                  <c:v>2.9000000000000001E-2</c:v>
                </c:pt>
                <c:pt idx="1016">
                  <c:v>3.5999999999999997E-2</c:v>
                </c:pt>
                <c:pt idx="1017">
                  <c:v>3.2000000000000001E-2</c:v>
                </c:pt>
                <c:pt idx="1018">
                  <c:v>3.7999999999999999E-2</c:v>
                </c:pt>
                <c:pt idx="1019">
                  <c:v>3.6999999999999998E-2</c:v>
                </c:pt>
                <c:pt idx="1020">
                  <c:v>3.5000000000000003E-2</c:v>
                </c:pt>
                <c:pt idx="1021">
                  <c:v>0.04</c:v>
                </c:pt>
                <c:pt idx="1022">
                  <c:v>4.4999999999999998E-2</c:v>
                </c:pt>
                <c:pt idx="1023">
                  <c:v>4.1000000000000002E-2</c:v>
                </c:pt>
                <c:pt idx="1024">
                  <c:v>4.2000000000000003E-2</c:v>
                </c:pt>
                <c:pt idx="1025">
                  <c:v>4.7E-2</c:v>
                </c:pt>
                <c:pt idx="1026">
                  <c:v>4.2999999999999997E-2</c:v>
                </c:pt>
                <c:pt idx="1027">
                  <c:v>0.05</c:v>
                </c:pt>
                <c:pt idx="1028">
                  <c:v>4.8000000000000001E-2</c:v>
                </c:pt>
                <c:pt idx="1029">
                  <c:v>5.1999999999999998E-2</c:v>
                </c:pt>
                <c:pt idx="1030">
                  <c:v>5.1999999999999998E-2</c:v>
                </c:pt>
                <c:pt idx="1031">
                  <c:v>5.6000000000000001E-2</c:v>
                </c:pt>
                <c:pt idx="1032">
                  <c:v>6.0999999999999999E-2</c:v>
                </c:pt>
                <c:pt idx="1033">
                  <c:v>6.4000000000000001E-2</c:v>
                </c:pt>
                <c:pt idx="1034">
                  <c:v>6.6000000000000003E-2</c:v>
                </c:pt>
                <c:pt idx="1035">
                  <c:v>7.0999999999999994E-2</c:v>
                </c:pt>
                <c:pt idx="1036">
                  <c:v>7.2999999999999995E-2</c:v>
                </c:pt>
                <c:pt idx="1037">
                  <c:v>7.3999999999999996E-2</c:v>
                </c:pt>
                <c:pt idx="1038">
                  <c:v>7.4999999999999997E-2</c:v>
                </c:pt>
                <c:pt idx="1039">
                  <c:v>3.6999999999999998E-2</c:v>
                </c:pt>
                <c:pt idx="1040">
                  <c:v>3.6999999999999998E-2</c:v>
                </c:pt>
                <c:pt idx="1041">
                  <c:v>3.9E-2</c:v>
                </c:pt>
                <c:pt idx="1042">
                  <c:v>3.9E-2</c:v>
                </c:pt>
                <c:pt idx="1043">
                  <c:v>4.2000000000000003E-2</c:v>
                </c:pt>
                <c:pt idx="1044">
                  <c:v>0.04</c:v>
                </c:pt>
                <c:pt idx="1045">
                  <c:v>0.04</c:v>
                </c:pt>
                <c:pt idx="1046">
                  <c:v>3.6999999999999998E-2</c:v>
                </c:pt>
                <c:pt idx="1047">
                  <c:v>3.4000000000000002E-2</c:v>
                </c:pt>
                <c:pt idx="1048">
                  <c:v>3.3000000000000002E-2</c:v>
                </c:pt>
                <c:pt idx="1049">
                  <c:v>3.4000000000000002E-2</c:v>
                </c:pt>
                <c:pt idx="1050">
                  <c:v>3.3000000000000002E-2</c:v>
                </c:pt>
                <c:pt idx="1051">
                  <c:v>3.1E-2</c:v>
                </c:pt>
                <c:pt idx="1052">
                  <c:v>4.5999999999999999E-2</c:v>
                </c:pt>
                <c:pt idx="1053">
                  <c:v>4.5999999999999999E-2</c:v>
                </c:pt>
                <c:pt idx="1054">
                  <c:v>4.4999999999999998E-2</c:v>
                </c:pt>
                <c:pt idx="1055">
                  <c:v>4.4999999999999998E-2</c:v>
                </c:pt>
                <c:pt idx="1056">
                  <c:v>4.2999999999999997E-2</c:v>
                </c:pt>
                <c:pt idx="1057">
                  <c:v>4.8000000000000001E-2</c:v>
                </c:pt>
                <c:pt idx="1058">
                  <c:v>4.8000000000000001E-2</c:v>
                </c:pt>
                <c:pt idx="1059">
                  <c:v>5.2999999999999999E-2</c:v>
                </c:pt>
                <c:pt idx="1060">
                  <c:v>5.6000000000000001E-2</c:v>
                </c:pt>
                <c:pt idx="1061">
                  <c:v>5.8999999999999997E-2</c:v>
                </c:pt>
                <c:pt idx="1062">
                  <c:v>0.06</c:v>
                </c:pt>
                <c:pt idx="1063">
                  <c:v>5.8000000000000003E-2</c:v>
                </c:pt>
                <c:pt idx="1064">
                  <c:v>5.8000000000000003E-2</c:v>
                </c:pt>
                <c:pt idx="1065">
                  <c:v>3.4000000000000002E-2</c:v>
                </c:pt>
                <c:pt idx="1066">
                  <c:v>3.3000000000000002E-2</c:v>
                </c:pt>
                <c:pt idx="1067">
                  <c:v>3.6999999999999998E-2</c:v>
                </c:pt>
                <c:pt idx="1068">
                  <c:v>3.5999999999999997E-2</c:v>
                </c:pt>
                <c:pt idx="1069">
                  <c:v>3.5000000000000003E-2</c:v>
                </c:pt>
                <c:pt idx="1070">
                  <c:v>3.5000000000000003E-2</c:v>
                </c:pt>
                <c:pt idx="1071">
                  <c:v>3.5000000000000003E-2</c:v>
                </c:pt>
                <c:pt idx="1072">
                  <c:v>3.5999999999999997E-2</c:v>
                </c:pt>
                <c:pt idx="1073">
                  <c:v>3.9E-2</c:v>
                </c:pt>
                <c:pt idx="1074">
                  <c:v>4.1000000000000002E-2</c:v>
                </c:pt>
                <c:pt idx="1075">
                  <c:v>3.7999999999999999E-2</c:v>
                </c:pt>
                <c:pt idx="1076">
                  <c:v>4.1000000000000002E-2</c:v>
                </c:pt>
                <c:pt idx="1077">
                  <c:v>3.9E-2</c:v>
                </c:pt>
                <c:pt idx="1078">
                  <c:v>5.0999999999999997E-2</c:v>
                </c:pt>
                <c:pt idx="1079">
                  <c:v>6.2E-2</c:v>
                </c:pt>
                <c:pt idx="1080">
                  <c:v>6.0999999999999999E-2</c:v>
                </c:pt>
                <c:pt idx="1081">
                  <c:v>7.4999999999999997E-2</c:v>
                </c:pt>
                <c:pt idx="1082">
                  <c:v>8.5999999999999993E-2</c:v>
                </c:pt>
                <c:pt idx="1083">
                  <c:v>7.2999999999999995E-2</c:v>
                </c:pt>
                <c:pt idx="1084">
                  <c:v>0.106</c:v>
                </c:pt>
                <c:pt idx="1085">
                  <c:v>0.08</c:v>
                </c:pt>
                <c:pt idx="1086">
                  <c:v>8.5999999999999993E-2</c:v>
                </c:pt>
                <c:pt idx="1087">
                  <c:v>6.8000000000000005E-2</c:v>
                </c:pt>
                <c:pt idx="1088">
                  <c:v>5.6000000000000001E-2</c:v>
                </c:pt>
                <c:pt idx="1089">
                  <c:v>4.5999999999999999E-2</c:v>
                </c:pt>
                <c:pt idx="1090">
                  <c:v>4.2999999999999997E-2</c:v>
                </c:pt>
                <c:pt idx="1091">
                  <c:v>3.9E-2</c:v>
                </c:pt>
                <c:pt idx="1092">
                  <c:v>3.7999999999999999E-2</c:v>
                </c:pt>
                <c:pt idx="1093">
                  <c:v>3.3000000000000002E-2</c:v>
                </c:pt>
                <c:pt idx="1094">
                  <c:v>3.7999999999999999E-2</c:v>
                </c:pt>
                <c:pt idx="1095">
                  <c:v>3.6999999999999998E-2</c:v>
                </c:pt>
                <c:pt idx="1096">
                  <c:v>0.03</c:v>
                </c:pt>
                <c:pt idx="1097">
                  <c:v>2.1999999999999999E-2</c:v>
                </c:pt>
                <c:pt idx="1098">
                  <c:v>2.1000000000000001E-2</c:v>
                </c:pt>
                <c:pt idx="1099">
                  <c:v>1.9E-2</c:v>
                </c:pt>
                <c:pt idx="1100">
                  <c:v>2.1000000000000001E-2</c:v>
                </c:pt>
                <c:pt idx="1101">
                  <c:v>2.1000000000000001E-2</c:v>
                </c:pt>
                <c:pt idx="1102">
                  <c:v>2.1000000000000001E-2</c:v>
                </c:pt>
                <c:pt idx="1103">
                  <c:v>0.02</c:v>
                </c:pt>
                <c:pt idx="1104">
                  <c:v>5.2999999999999999E-2</c:v>
                </c:pt>
                <c:pt idx="1105">
                  <c:v>5.2999999999999999E-2</c:v>
                </c:pt>
                <c:pt idx="1106">
                  <c:v>5.3999999999999999E-2</c:v>
                </c:pt>
                <c:pt idx="1107">
                  <c:v>5.1999999999999998E-2</c:v>
                </c:pt>
                <c:pt idx="1108">
                  <c:v>5.0999999999999997E-2</c:v>
                </c:pt>
                <c:pt idx="1109">
                  <c:v>5.0999999999999997E-2</c:v>
                </c:pt>
                <c:pt idx="1110">
                  <c:v>5.5E-2</c:v>
                </c:pt>
                <c:pt idx="1111">
                  <c:v>5.3999999999999999E-2</c:v>
                </c:pt>
                <c:pt idx="1112">
                  <c:v>5.1999999999999998E-2</c:v>
                </c:pt>
                <c:pt idx="1113">
                  <c:v>5.3999999999999999E-2</c:v>
                </c:pt>
                <c:pt idx="1114">
                  <c:v>5.3999999999999999E-2</c:v>
                </c:pt>
                <c:pt idx="1115">
                  <c:v>5.6000000000000001E-2</c:v>
                </c:pt>
                <c:pt idx="1116">
                  <c:v>5.8999999999999997E-2</c:v>
                </c:pt>
                <c:pt idx="1117">
                  <c:v>5.2999999999999999E-2</c:v>
                </c:pt>
                <c:pt idx="1118">
                  <c:v>5.6000000000000001E-2</c:v>
                </c:pt>
                <c:pt idx="1119">
                  <c:v>5.0999999999999997E-2</c:v>
                </c:pt>
                <c:pt idx="1120">
                  <c:v>5.1999999999999998E-2</c:v>
                </c:pt>
                <c:pt idx="1121">
                  <c:v>5.5E-2</c:v>
                </c:pt>
                <c:pt idx="1122">
                  <c:v>5.8999999999999997E-2</c:v>
                </c:pt>
                <c:pt idx="1123">
                  <c:v>6.5000000000000002E-2</c:v>
                </c:pt>
                <c:pt idx="1124">
                  <c:v>7.0999999999999994E-2</c:v>
                </c:pt>
                <c:pt idx="1125">
                  <c:v>0.06</c:v>
                </c:pt>
                <c:pt idx="1126">
                  <c:v>6.5000000000000002E-2</c:v>
                </c:pt>
                <c:pt idx="1127">
                  <c:v>6.9000000000000006E-2</c:v>
                </c:pt>
                <c:pt idx="1128">
                  <c:v>6.8000000000000005E-2</c:v>
                </c:pt>
                <c:pt idx="1129">
                  <c:v>6.6000000000000003E-2</c:v>
                </c:pt>
                <c:pt idx="1130">
                  <c:v>6.4000000000000001E-2</c:v>
                </c:pt>
                <c:pt idx="1131">
                  <c:v>0.06</c:v>
                </c:pt>
                <c:pt idx="1132">
                  <c:v>6.5000000000000002E-2</c:v>
                </c:pt>
                <c:pt idx="1133">
                  <c:v>6.2E-2</c:v>
                </c:pt>
                <c:pt idx="1134">
                  <c:v>6.5000000000000002E-2</c:v>
                </c:pt>
                <c:pt idx="1135">
                  <c:v>6.3E-2</c:v>
                </c:pt>
                <c:pt idx="1136">
                  <c:v>0.06</c:v>
                </c:pt>
                <c:pt idx="1137">
                  <c:v>6.4000000000000001E-2</c:v>
                </c:pt>
                <c:pt idx="1138">
                  <c:v>6.0999999999999999E-2</c:v>
                </c:pt>
                <c:pt idx="1139">
                  <c:v>0.06</c:v>
                </c:pt>
                <c:pt idx="1140">
                  <c:v>5.5E-2</c:v>
                </c:pt>
                <c:pt idx="1141">
                  <c:v>0.06</c:v>
                </c:pt>
                <c:pt idx="1142">
                  <c:v>0.06</c:v>
                </c:pt>
                <c:pt idx="1143">
                  <c:v>8.3000000000000004E-2</c:v>
                </c:pt>
                <c:pt idx="1144">
                  <c:v>6.2E-2</c:v>
                </c:pt>
                <c:pt idx="1145">
                  <c:v>5.6000000000000001E-2</c:v>
                </c:pt>
                <c:pt idx="1146">
                  <c:v>5.8000000000000003E-2</c:v>
                </c:pt>
                <c:pt idx="1147">
                  <c:v>5.8000000000000003E-2</c:v>
                </c:pt>
                <c:pt idx="1148">
                  <c:v>5.7000000000000002E-2</c:v>
                </c:pt>
                <c:pt idx="1149">
                  <c:v>5.8000000000000003E-2</c:v>
                </c:pt>
                <c:pt idx="1150">
                  <c:v>0.06</c:v>
                </c:pt>
                <c:pt idx="1151">
                  <c:v>6.2E-2</c:v>
                </c:pt>
                <c:pt idx="1152">
                  <c:v>6.2E-2</c:v>
                </c:pt>
                <c:pt idx="1153">
                  <c:v>6.2E-2</c:v>
                </c:pt>
                <c:pt idx="1154">
                  <c:v>7.1999999999999995E-2</c:v>
                </c:pt>
                <c:pt idx="1155">
                  <c:v>7.1999999999999995E-2</c:v>
                </c:pt>
                <c:pt idx="1156">
                  <c:v>0.115</c:v>
                </c:pt>
                <c:pt idx="1157">
                  <c:v>0.1</c:v>
                </c:pt>
                <c:pt idx="1158">
                  <c:v>0.10100000000000001</c:v>
                </c:pt>
                <c:pt idx="1159">
                  <c:v>0.10100000000000001</c:v>
                </c:pt>
                <c:pt idx="1160">
                  <c:v>0.10299999999999999</c:v>
                </c:pt>
                <c:pt idx="1161">
                  <c:v>0.104</c:v>
                </c:pt>
                <c:pt idx="1162">
                  <c:v>0.104</c:v>
                </c:pt>
                <c:pt idx="1163">
                  <c:v>0.10199999999999999</c:v>
                </c:pt>
                <c:pt idx="1164">
                  <c:v>0.10299999999999999</c:v>
                </c:pt>
                <c:pt idx="1165">
                  <c:v>0.105</c:v>
                </c:pt>
                <c:pt idx="1166">
                  <c:v>0.112</c:v>
                </c:pt>
                <c:pt idx="1167">
                  <c:v>0.11600000000000001</c:v>
                </c:pt>
                <c:pt idx="1168">
                  <c:v>0.113</c:v>
                </c:pt>
                <c:pt idx="1169">
                  <c:v>0.05</c:v>
                </c:pt>
                <c:pt idx="1170">
                  <c:v>6.0999999999999999E-2</c:v>
                </c:pt>
                <c:pt idx="1171">
                  <c:v>6.6000000000000003E-2</c:v>
                </c:pt>
                <c:pt idx="1172">
                  <c:v>6.5000000000000002E-2</c:v>
                </c:pt>
                <c:pt idx="1173">
                  <c:v>6.6000000000000003E-2</c:v>
                </c:pt>
                <c:pt idx="1174">
                  <c:v>6.6000000000000003E-2</c:v>
                </c:pt>
                <c:pt idx="1175">
                  <c:v>6.9000000000000006E-2</c:v>
                </c:pt>
                <c:pt idx="1176">
                  <c:v>6.3E-2</c:v>
                </c:pt>
                <c:pt idx="1177">
                  <c:v>6.4000000000000001E-2</c:v>
                </c:pt>
                <c:pt idx="1178">
                  <c:v>5.8999999999999997E-2</c:v>
                </c:pt>
                <c:pt idx="1179">
                  <c:v>6.0999999999999999E-2</c:v>
                </c:pt>
                <c:pt idx="1180">
                  <c:v>5.6000000000000001E-2</c:v>
                </c:pt>
                <c:pt idx="1181">
                  <c:v>4.9000000000000002E-2</c:v>
                </c:pt>
                <c:pt idx="1182">
                  <c:v>0.108</c:v>
                </c:pt>
                <c:pt idx="1183">
                  <c:v>8.1000000000000003E-2</c:v>
                </c:pt>
                <c:pt idx="1184">
                  <c:v>8.3000000000000004E-2</c:v>
                </c:pt>
                <c:pt idx="1185">
                  <c:v>8.5000000000000006E-2</c:v>
                </c:pt>
                <c:pt idx="1186">
                  <c:v>0.1</c:v>
                </c:pt>
                <c:pt idx="1187">
                  <c:v>0.1</c:v>
                </c:pt>
                <c:pt idx="1188">
                  <c:v>0.1</c:v>
                </c:pt>
                <c:pt idx="1189">
                  <c:v>9.5000000000000001E-2</c:v>
                </c:pt>
                <c:pt idx="1190">
                  <c:v>9.5000000000000001E-2</c:v>
                </c:pt>
                <c:pt idx="1191">
                  <c:v>9.9000000000000005E-2</c:v>
                </c:pt>
                <c:pt idx="1192">
                  <c:v>0.106</c:v>
                </c:pt>
                <c:pt idx="1193">
                  <c:v>0.105</c:v>
                </c:pt>
                <c:pt idx="1194">
                  <c:v>0.105</c:v>
                </c:pt>
                <c:pt idx="1195">
                  <c:v>9.9000000000000005E-2</c:v>
                </c:pt>
                <c:pt idx="1196">
                  <c:v>7.0999999999999994E-2</c:v>
                </c:pt>
                <c:pt idx="1197">
                  <c:v>7.1999999999999995E-2</c:v>
                </c:pt>
                <c:pt idx="1198">
                  <c:v>7.0999999999999994E-2</c:v>
                </c:pt>
                <c:pt idx="1199">
                  <c:v>0.08</c:v>
                </c:pt>
                <c:pt idx="1200">
                  <c:v>0.09</c:v>
                </c:pt>
                <c:pt idx="1201">
                  <c:v>8.6999999999999994E-2</c:v>
                </c:pt>
                <c:pt idx="1202">
                  <c:v>8.5000000000000006E-2</c:v>
                </c:pt>
                <c:pt idx="1203">
                  <c:v>8.5999999999999993E-2</c:v>
                </c:pt>
                <c:pt idx="1204">
                  <c:v>8.7999999999999995E-2</c:v>
                </c:pt>
                <c:pt idx="1205">
                  <c:v>9.9000000000000005E-2</c:v>
                </c:pt>
                <c:pt idx="1206">
                  <c:v>9.8000000000000004E-2</c:v>
                </c:pt>
                <c:pt idx="1207">
                  <c:v>9.9000000000000005E-2</c:v>
                </c:pt>
                <c:pt idx="1208">
                  <c:v>7.3999999999999996E-2</c:v>
                </c:pt>
                <c:pt idx="1209">
                  <c:v>6.2E-2</c:v>
                </c:pt>
                <c:pt idx="1210">
                  <c:v>7.3999999999999996E-2</c:v>
                </c:pt>
                <c:pt idx="1211">
                  <c:v>7.5999999999999998E-2</c:v>
                </c:pt>
                <c:pt idx="1212">
                  <c:v>7.5999999999999998E-2</c:v>
                </c:pt>
                <c:pt idx="1213">
                  <c:v>7.2999999999999995E-2</c:v>
                </c:pt>
                <c:pt idx="1214">
                  <c:v>7.2999999999999995E-2</c:v>
                </c:pt>
                <c:pt idx="1215">
                  <c:v>6.9000000000000006E-2</c:v>
                </c:pt>
                <c:pt idx="1216">
                  <c:v>6.8000000000000005E-2</c:v>
                </c:pt>
                <c:pt idx="1217">
                  <c:v>7.0000000000000007E-2</c:v>
                </c:pt>
                <c:pt idx="1218">
                  <c:v>7.1999999999999995E-2</c:v>
                </c:pt>
                <c:pt idx="1219">
                  <c:v>7.5999999999999998E-2</c:v>
                </c:pt>
                <c:pt idx="1220">
                  <c:v>7.2999999999999995E-2</c:v>
                </c:pt>
                <c:pt idx="1221">
                  <c:v>7.8E-2</c:v>
                </c:pt>
                <c:pt idx="1222">
                  <c:v>7.1999999999999995E-2</c:v>
                </c:pt>
                <c:pt idx="1223">
                  <c:v>6.3E-2</c:v>
                </c:pt>
                <c:pt idx="1224">
                  <c:v>6.4000000000000001E-2</c:v>
                </c:pt>
                <c:pt idx="1225">
                  <c:v>6.6000000000000003E-2</c:v>
                </c:pt>
                <c:pt idx="1226">
                  <c:v>7.0000000000000007E-2</c:v>
                </c:pt>
                <c:pt idx="1227">
                  <c:v>7.0000000000000007E-2</c:v>
                </c:pt>
                <c:pt idx="1228">
                  <c:v>7.4999999999999997E-2</c:v>
                </c:pt>
                <c:pt idx="1229">
                  <c:v>7.8E-2</c:v>
                </c:pt>
                <c:pt idx="1230">
                  <c:v>7.8E-2</c:v>
                </c:pt>
                <c:pt idx="1231">
                  <c:v>7.8E-2</c:v>
                </c:pt>
                <c:pt idx="1232">
                  <c:v>6.8000000000000005E-2</c:v>
                </c:pt>
                <c:pt idx="1233">
                  <c:v>6.8000000000000005E-2</c:v>
                </c:pt>
                <c:pt idx="1234">
                  <c:v>5.8000000000000003E-2</c:v>
                </c:pt>
                <c:pt idx="1235">
                  <c:v>5.8000000000000003E-2</c:v>
                </c:pt>
                <c:pt idx="1236">
                  <c:v>6.0999999999999999E-2</c:v>
                </c:pt>
                <c:pt idx="1237">
                  <c:v>6.8000000000000005E-2</c:v>
                </c:pt>
                <c:pt idx="1238">
                  <c:v>6.4000000000000001E-2</c:v>
                </c:pt>
                <c:pt idx="1239">
                  <c:v>6.4000000000000001E-2</c:v>
                </c:pt>
                <c:pt idx="1240">
                  <c:v>6.3E-2</c:v>
                </c:pt>
                <c:pt idx="1241">
                  <c:v>6.0999999999999999E-2</c:v>
                </c:pt>
                <c:pt idx="1242">
                  <c:v>6.9000000000000006E-2</c:v>
                </c:pt>
                <c:pt idx="1243">
                  <c:v>7.3999999999999996E-2</c:v>
                </c:pt>
                <c:pt idx="1244">
                  <c:v>7.3999999999999996E-2</c:v>
                </c:pt>
                <c:pt idx="1245">
                  <c:v>7.3999999999999996E-2</c:v>
                </c:pt>
                <c:pt idx="1246">
                  <c:v>7.2999999999999995E-2</c:v>
                </c:pt>
                <c:pt idx="1247">
                  <c:v>6.3E-2</c:v>
                </c:pt>
                <c:pt idx="1248">
                  <c:v>6.4000000000000001E-2</c:v>
                </c:pt>
                <c:pt idx="1249">
                  <c:v>6.8000000000000005E-2</c:v>
                </c:pt>
                <c:pt idx="1250">
                  <c:v>7.0999999999999994E-2</c:v>
                </c:pt>
                <c:pt idx="1251">
                  <c:v>6.9000000000000006E-2</c:v>
                </c:pt>
                <c:pt idx="1252">
                  <c:v>6.9000000000000006E-2</c:v>
                </c:pt>
                <c:pt idx="1253">
                  <c:v>6.7000000000000004E-2</c:v>
                </c:pt>
                <c:pt idx="1254">
                  <c:v>6.5000000000000002E-2</c:v>
                </c:pt>
                <c:pt idx="1255">
                  <c:v>6.8000000000000005E-2</c:v>
                </c:pt>
                <c:pt idx="1256">
                  <c:v>0.08</c:v>
                </c:pt>
                <c:pt idx="1257">
                  <c:v>7.3999999999999996E-2</c:v>
                </c:pt>
                <c:pt idx="1258">
                  <c:v>7.4999999999999997E-2</c:v>
                </c:pt>
                <c:pt idx="1259">
                  <c:v>7.6999999999999999E-2</c:v>
                </c:pt>
                <c:pt idx="1260">
                  <c:v>8.6999999999999994E-2</c:v>
                </c:pt>
                <c:pt idx="1261">
                  <c:v>9.0999999999999998E-2</c:v>
                </c:pt>
                <c:pt idx="1262">
                  <c:v>9.2999999999999999E-2</c:v>
                </c:pt>
                <c:pt idx="1263">
                  <c:v>9.5000000000000001E-2</c:v>
                </c:pt>
                <c:pt idx="1264">
                  <c:v>9.7000000000000003E-2</c:v>
                </c:pt>
                <c:pt idx="1265">
                  <c:v>9.8000000000000004E-2</c:v>
                </c:pt>
                <c:pt idx="1266">
                  <c:v>9.9000000000000005E-2</c:v>
                </c:pt>
                <c:pt idx="1267">
                  <c:v>0.1</c:v>
                </c:pt>
                <c:pt idx="1268">
                  <c:v>0.10199999999999999</c:v>
                </c:pt>
                <c:pt idx="1269">
                  <c:v>0.115</c:v>
                </c:pt>
                <c:pt idx="1270">
                  <c:v>0.111</c:v>
                </c:pt>
                <c:pt idx="1271">
                  <c:v>0.109</c:v>
                </c:pt>
                <c:pt idx="1272">
                  <c:v>0.112</c:v>
                </c:pt>
                <c:pt idx="1273">
                  <c:v>5.2999999999999999E-2</c:v>
                </c:pt>
                <c:pt idx="1274">
                  <c:v>4.9000000000000002E-2</c:v>
                </c:pt>
                <c:pt idx="1275">
                  <c:v>4.8000000000000001E-2</c:v>
                </c:pt>
                <c:pt idx="1276">
                  <c:v>4.9000000000000002E-2</c:v>
                </c:pt>
                <c:pt idx="1277">
                  <c:v>5.0999999999999997E-2</c:v>
                </c:pt>
                <c:pt idx="1278">
                  <c:v>0.05</c:v>
                </c:pt>
                <c:pt idx="1279">
                  <c:v>0.05</c:v>
                </c:pt>
                <c:pt idx="1280">
                  <c:v>5.0999999999999997E-2</c:v>
                </c:pt>
                <c:pt idx="1281">
                  <c:v>0.06</c:v>
                </c:pt>
                <c:pt idx="1282">
                  <c:v>6.8000000000000005E-2</c:v>
                </c:pt>
                <c:pt idx="1283">
                  <c:v>6.3E-2</c:v>
                </c:pt>
                <c:pt idx="1284">
                  <c:v>5.8000000000000003E-2</c:v>
                </c:pt>
                <c:pt idx="1285">
                  <c:v>5.8999999999999997E-2</c:v>
                </c:pt>
                <c:pt idx="1299">
                  <c:v>7.1999999999999995E-2</c:v>
                </c:pt>
                <c:pt idx="1300">
                  <c:v>7.3999999999999996E-2</c:v>
                </c:pt>
                <c:pt idx="1301">
                  <c:v>7.8E-2</c:v>
                </c:pt>
                <c:pt idx="1302">
                  <c:v>8.2000000000000003E-2</c:v>
                </c:pt>
                <c:pt idx="1303">
                  <c:v>8.2000000000000003E-2</c:v>
                </c:pt>
                <c:pt idx="1304">
                  <c:v>8.4000000000000005E-2</c:v>
                </c:pt>
                <c:pt idx="1305">
                  <c:v>8.3000000000000004E-2</c:v>
                </c:pt>
                <c:pt idx="1306">
                  <c:v>0.08</c:v>
                </c:pt>
                <c:pt idx="1307">
                  <c:v>8.3000000000000004E-2</c:v>
                </c:pt>
                <c:pt idx="1308">
                  <c:v>9.1999999999999998E-2</c:v>
                </c:pt>
                <c:pt idx="1309">
                  <c:v>0.09</c:v>
                </c:pt>
                <c:pt idx="1310">
                  <c:v>0.09</c:v>
                </c:pt>
                <c:pt idx="1311">
                  <c:v>9.0999999999999998E-2</c:v>
                </c:pt>
                <c:pt idx="1312">
                  <c:v>0.10100000000000001</c:v>
                </c:pt>
                <c:pt idx="1313">
                  <c:v>0.10199999999999999</c:v>
                </c:pt>
                <c:pt idx="1314">
                  <c:v>0.106</c:v>
                </c:pt>
                <c:pt idx="1315">
                  <c:v>0.108</c:v>
                </c:pt>
                <c:pt idx="1316">
                  <c:v>0.11</c:v>
                </c:pt>
                <c:pt idx="1317">
                  <c:v>0.11</c:v>
                </c:pt>
                <c:pt idx="1318">
                  <c:v>0.11</c:v>
                </c:pt>
                <c:pt idx="1319">
                  <c:v>0.109</c:v>
                </c:pt>
                <c:pt idx="1320">
                  <c:v>0.11</c:v>
                </c:pt>
                <c:pt idx="1321">
                  <c:v>0.11700000000000001</c:v>
                </c:pt>
                <c:pt idx="1322">
                  <c:v>0.11700000000000001</c:v>
                </c:pt>
                <c:pt idx="1323">
                  <c:v>0.11600000000000001</c:v>
                </c:pt>
                <c:pt idx="1324">
                  <c:v>0.11700000000000001</c:v>
                </c:pt>
                <c:pt idx="1325">
                  <c:v>0.104</c:v>
                </c:pt>
                <c:pt idx="1326">
                  <c:v>0.105</c:v>
                </c:pt>
                <c:pt idx="1327">
                  <c:v>0.107</c:v>
                </c:pt>
                <c:pt idx="1328">
                  <c:v>0.109</c:v>
                </c:pt>
                <c:pt idx="1329">
                  <c:v>0.107</c:v>
                </c:pt>
                <c:pt idx="1330">
                  <c:v>0.108</c:v>
                </c:pt>
                <c:pt idx="1331">
                  <c:v>0.106</c:v>
                </c:pt>
                <c:pt idx="1332">
                  <c:v>0.105</c:v>
                </c:pt>
                <c:pt idx="1333">
                  <c:v>0.107</c:v>
                </c:pt>
                <c:pt idx="1334">
                  <c:v>0.11799999999999999</c:v>
                </c:pt>
                <c:pt idx="1335">
                  <c:v>0.115</c:v>
                </c:pt>
                <c:pt idx="1336">
                  <c:v>0.113</c:v>
                </c:pt>
                <c:pt idx="1337">
                  <c:v>0.113</c:v>
                </c:pt>
                <c:pt idx="1338">
                  <c:v>7.9000000000000001E-2</c:v>
                </c:pt>
                <c:pt idx="1339">
                  <c:v>8.7999999999999995E-2</c:v>
                </c:pt>
                <c:pt idx="1340">
                  <c:v>9.0999999999999998E-2</c:v>
                </c:pt>
                <c:pt idx="1341">
                  <c:v>8.8999999999999996E-2</c:v>
                </c:pt>
                <c:pt idx="1342">
                  <c:v>8.6999999999999994E-2</c:v>
                </c:pt>
                <c:pt idx="1343">
                  <c:v>9.7000000000000003E-2</c:v>
                </c:pt>
                <c:pt idx="1344">
                  <c:v>9.7000000000000003E-2</c:v>
                </c:pt>
                <c:pt idx="1345">
                  <c:v>9.8000000000000004E-2</c:v>
                </c:pt>
                <c:pt idx="1346">
                  <c:v>0.10100000000000001</c:v>
                </c:pt>
                <c:pt idx="1347">
                  <c:v>0.1</c:v>
                </c:pt>
                <c:pt idx="1348">
                  <c:v>9.4E-2</c:v>
                </c:pt>
                <c:pt idx="1349">
                  <c:v>0.09</c:v>
                </c:pt>
                <c:pt idx="1350">
                  <c:v>9.2999999999999999E-2</c:v>
                </c:pt>
                <c:pt idx="1351">
                  <c:v>7.1999999999999995E-2</c:v>
                </c:pt>
                <c:pt idx="1352">
                  <c:v>7.1999999999999995E-2</c:v>
                </c:pt>
                <c:pt idx="1353">
                  <c:v>7.5999999999999998E-2</c:v>
                </c:pt>
                <c:pt idx="1354">
                  <c:v>8.5999999999999993E-2</c:v>
                </c:pt>
                <c:pt idx="1355">
                  <c:v>8.2000000000000003E-2</c:v>
                </c:pt>
                <c:pt idx="1356">
                  <c:v>8.4000000000000005E-2</c:v>
                </c:pt>
                <c:pt idx="1357">
                  <c:v>8.3000000000000004E-2</c:v>
                </c:pt>
                <c:pt idx="1358">
                  <c:v>7.6999999999999999E-2</c:v>
                </c:pt>
                <c:pt idx="1359">
                  <c:v>7.4999999999999997E-2</c:v>
                </c:pt>
                <c:pt idx="1360">
                  <c:v>7.6999999999999999E-2</c:v>
                </c:pt>
                <c:pt idx="1361">
                  <c:v>0.08</c:v>
                </c:pt>
                <c:pt idx="1362">
                  <c:v>7.9000000000000001E-2</c:v>
                </c:pt>
                <c:pt idx="1363">
                  <c:v>7.8E-2</c:v>
                </c:pt>
                <c:pt idx="1364">
                  <c:v>9.5000000000000001E-2</c:v>
                </c:pt>
                <c:pt idx="1365">
                  <c:v>9.2999999999999999E-2</c:v>
                </c:pt>
                <c:pt idx="1366">
                  <c:v>0.10199999999999999</c:v>
                </c:pt>
                <c:pt idx="1367">
                  <c:v>0.106</c:v>
                </c:pt>
                <c:pt idx="1368">
                  <c:v>0.1</c:v>
                </c:pt>
                <c:pt idx="1369">
                  <c:v>9.6000000000000002E-2</c:v>
                </c:pt>
                <c:pt idx="1370">
                  <c:v>9.4E-2</c:v>
                </c:pt>
                <c:pt idx="1371">
                  <c:v>9.2999999999999999E-2</c:v>
                </c:pt>
                <c:pt idx="1372">
                  <c:v>9.2999999999999999E-2</c:v>
                </c:pt>
                <c:pt idx="1373">
                  <c:v>9.7000000000000003E-2</c:v>
                </c:pt>
                <c:pt idx="1374">
                  <c:v>9.4E-2</c:v>
                </c:pt>
                <c:pt idx="1375">
                  <c:v>9.1999999999999998E-2</c:v>
                </c:pt>
                <c:pt idx="1376">
                  <c:v>9.0999999999999998E-2</c:v>
                </c:pt>
                <c:pt idx="1377">
                  <c:v>6.0999999999999999E-2</c:v>
                </c:pt>
                <c:pt idx="1378">
                  <c:v>6.7000000000000004E-2</c:v>
                </c:pt>
                <c:pt idx="1379">
                  <c:v>7.0000000000000007E-2</c:v>
                </c:pt>
                <c:pt idx="1380">
                  <c:v>7.2999999999999995E-2</c:v>
                </c:pt>
                <c:pt idx="1381">
                  <c:v>7.4999999999999997E-2</c:v>
                </c:pt>
                <c:pt idx="1382">
                  <c:v>7.5999999999999998E-2</c:v>
                </c:pt>
                <c:pt idx="1383">
                  <c:v>7.4999999999999997E-2</c:v>
                </c:pt>
                <c:pt idx="1384">
                  <c:v>7.9000000000000001E-2</c:v>
                </c:pt>
                <c:pt idx="1385">
                  <c:v>9.0999999999999998E-2</c:v>
                </c:pt>
                <c:pt idx="1386">
                  <c:v>0.1</c:v>
                </c:pt>
                <c:pt idx="1387">
                  <c:v>9.2999999999999999E-2</c:v>
                </c:pt>
                <c:pt idx="1388">
                  <c:v>8.7999999999999995E-2</c:v>
                </c:pt>
                <c:pt idx="1389">
                  <c:v>8.1000000000000003E-2</c:v>
                </c:pt>
                <c:pt idx="1403">
                  <c:v>7.9000000000000001E-2</c:v>
                </c:pt>
                <c:pt idx="1404">
                  <c:v>8.1000000000000003E-2</c:v>
                </c:pt>
                <c:pt idx="1405">
                  <c:v>8.2000000000000003E-2</c:v>
                </c:pt>
                <c:pt idx="1406">
                  <c:v>8.2000000000000003E-2</c:v>
                </c:pt>
                <c:pt idx="1407">
                  <c:v>8.5000000000000006E-2</c:v>
                </c:pt>
                <c:pt idx="1408">
                  <c:v>8.6999999999999994E-2</c:v>
                </c:pt>
                <c:pt idx="1409">
                  <c:v>8.7999999999999995E-2</c:v>
                </c:pt>
                <c:pt idx="1410">
                  <c:v>8.5000000000000006E-2</c:v>
                </c:pt>
                <c:pt idx="1411">
                  <c:v>8.8999999999999996E-2</c:v>
                </c:pt>
                <c:pt idx="1412">
                  <c:v>9.4E-2</c:v>
                </c:pt>
                <c:pt idx="1413">
                  <c:v>9.4E-2</c:v>
                </c:pt>
                <c:pt idx="1414">
                  <c:v>9.1999999999999998E-2</c:v>
                </c:pt>
                <c:pt idx="1415">
                  <c:v>9.1999999999999998E-2</c:v>
                </c:pt>
                <c:pt idx="1429">
                  <c:v>0.06</c:v>
                </c:pt>
                <c:pt idx="1430">
                  <c:v>6.2E-2</c:v>
                </c:pt>
                <c:pt idx="1431">
                  <c:v>6.3E-2</c:v>
                </c:pt>
                <c:pt idx="1432">
                  <c:v>6.2E-2</c:v>
                </c:pt>
                <c:pt idx="1433">
                  <c:v>6.5000000000000002E-2</c:v>
                </c:pt>
                <c:pt idx="1434">
                  <c:v>6.4000000000000001E-2</c:v>
                </c:pt>
                <c:pt idx="1435">
                  <c:v>6.8000000000000005E-2</c:v>
                </c:pt>
                <c:pt idx="1436">
                  <c:v>7.0000000000000007E-2</c:v>
                </c:pt>
                <c:pt idx="1437">
                  <c:v>6.6000000000000003E-2</c:v>
                </c:pt>
                <c:pt idx="1438">
                  <c:v>6.8000000000000005E-2</c:v>
                </c:pt>
                <c:pt idx="1439">
                  <c:v>6.5000000000000002E-2</c:v>
                </c:pt>
                <c:pt idx="1440">
                  <c:v>0.06</c:v>
                </c:pt>
                <c:pt idx="1441">
                  <c:v>0.06</c:v>
                </c:pt>
                <c:pt idx="1455">
                  <c:v>6.5000000000000002E-2</c:v>
                </c:pt>
                <c:pt idx="1456">
                  <c:v>6.3E-2</c:v>
                </c:pt>
                <c:pt idx="1457">
                  <c:v>6.4000000000000001E-2</c:v>
                </c:pt>
                <c:pt idx="1458">
                  <c:v>6.5000000000000002E-2</c:v>
                </c:pt>
                <c:pt idx="1459">
                  <c:v>5.7000000000000002E-2</c:v>
                </c:pt>
                <c:pt idx="1460">
                  <c:v>5.8000000000000003E-2</c:v>
                </c:pt>
                <c:pt idx="1461">
                  <c:v>6.2E-2</c:v>
                </c:pt>
                <c:pt idx="1462">
                  <c:v>6.2E-2</c:v>
                </c:pt>
                <c:pt idx="1463">
                  <c:v>6.6000000000000003E-2</c:v>
                </c:pt>
                <c:pt idx="1464">
                  <c:v>7.4999999999999997E-2</c:v>
                </c:pt>
                <c:pt idx="1465">
                  <c:v>7.0000000000000007E-2</c:v>
                </c:pt>
                <c:pt idx="1466">
                  <c:v>6.7000000000000004E-2</c:v>
                </c:pt>
                <c:pt idx="1467">
                  <c:v>6.7000000000000004E-2</c:v>
                </c:pt>
                <c:pt idx="1468">
                  <c:v>7.4999999999999997E-2</c:v>
                </c:pt>
                <c:pt idx="1469">
                  <c:v>7.3999999999999996E-2</c:v>
                </c:pt>
                <c:pt idx="1470">
                  <c:v>8.3000000000000004E-2</c:v>
                </c:pt>
                <c:pt idx="1471">
                  <c:v>7.6999999999999999E-2</c:v>
                </c:pt>
                <c:pt idx="1472">
                  <c:v>8.2000000000000003E-2</c:v>
                </c:pt>
                <c:pt idx="1473">
                  <c:v>7.9000000000000001E-2</c:v>
                </c:pt>
                <c:pt idx="1474">
                  <c:v>7.6999999999999999E-2</c:v>
                </c:pt>
                <c:pt idx="1475">
                  <c:v>6.8000000000000005E-2</c:v>
                </c:pt>
                <c:pt idx="1476">
                  <c:v>7.2999999999999995E-2</c:v>
                </c:pt>
                <c:pt idx="1477">
                  <c:v>0.08</c:v>
                </c:pt>
                <c:pt idx="1478">
                  <c:v>7.1999999999999995E-2</c:v>
                </c:pt>
                <c:pt idx="1479">
                  <c:v>6.7000000000000004E-2</c:v>
                </c:pt>
                <c:pt idx="1480">
                  <c:v>6.9000000000000006E-2</c:v>
                </c:pt>
                <c:pt idx="1481">
                  <c:v>6.6000000000000003E-2</c:v>
                </c:pt>
                <c:pt idx="1482">
                  <c:v>7.0000000000000007E-2</c:v>
                </c:pt>
                <c:pt idx="1483">
                  <c:v>7.9000000000000001E-2</c:v>
                </c:pt>
                <c:pt idx="1484">
                  <c:v>8.2000000000000003E-2</c:v>
                </c:pt>
                <c:pt idx="1485">
                  <c:v>8.5999999999999993E-2</c:v>
                </c:pt>
                <c:pt idx="1486">
                  <c:v>9.0999999999999998E-2</c:v>
                </c:pt>
                <c:pt idx="1487">
                  <c:v>0.09</c:v>
                </c:pt>
                <c:pt idx="1488">
                  <c:v>8.5000000000000006E-2</c:v>
                </c:pt>
                <c:pt idx="1489">
                  <c:v>8.2000000000000003E-2</c:v>
                </c:pt>
                <c:pt idx="1490">
                  <c:v>8.3000000000000004E-2</c:v>
                </c:pt>
                <c:pt idx="1491">
                  <c:v>8.5000000000000006E-2</c:v>
                </c:pt>
                <c:pt idx="1492">
                  <c:v>8.6999999999999994E-2</c:v>
                </c:pt>
                <c:pt idx="1493">
                  <c:v>9.0999999999999998E-2</c:v>
                </c:pt>
                <c:pt idx="1494">
                  <c:v>6.7000000000000004E-2</c:v>
                </c:pt>
                <c:pt idx="1495">
                  <c:v>7.0999999999999994E-2</c:v>
                </c:pt>
                <c:pt idx="1496">
                  <c:v>8.1000000000000003E-2</c:v>
                </c:pt>
                <c:pt idx="1497">
                  <c:v>8.3000000000000004E-2</c:v>
                </c:pt>
                <c:pt idx="1498">
                  <c:v>8.5000000000000006E-2</c:v>
                </c:pt>
                <c:pt idx="1499">
                  <c:v>9.1999999999999998E-2</c:v>
                </c:pt>
                <c:pt idx="1500">
                  <c:v>0.106</c:v>
                </c:pt>
                <c:pt idx="1501">
                  <c:v>0.109</c:v>
                </c:pt>
                <c:pt idx="1502">
                  <c:v>0.114</c:v>
                </c:pt>
                <c:pt idx="1503">
                  <c:v>0.125</c:v>
                </c:pt>
                <c:pt idx="1504">
                  <c:v>0.11700000000000001</c:v>
                </c:pt>
                <c:pt idx="1505">
                  <c:v>0.114</c:v>
                </c:pt>
                <c:pt idx="1506">
                  <c:v>0.11700000000000001</c:v>
                </c:pt>
                <c:pt idx="1507">
                  <c:v>3.3000000000000002E-2</c:v>
                </c:pt>
                <c:pt idx="1508">
                  <c:v>3.3000000000000002E-2</c:v>
                </c:pt>
                <c:pt idx="1509">
                  <c:v>3.4000000000000002E-2</c:v>
                </c:pt>
                <c:pt idx="1510">
                  <c:v>3.9E-2</c:v>
                </c:pt>
                <c:pt idx="1511">
                  <c:v>0.04</c:v>
                </c:pt>
                <c:pt idx="1512">
                  <c:v>0.04</c:v>
                </c:pt>
                <c:pt idx="1513">
                  <c:v>3.7999999999999999E-2</c:v>
                </c:pt>
                <c:pt idx="1514">
                  <c:v>3.4000000000000002E-2</c:v>
                </c:pt>
                <c:pt idx="1515">
                  <c:v>3.5999999999999997E-2</c:v>
                </c:pt>
                <c:pt idx="1516">
                  <c:v>4.2999999999999997E-2</c:v>
                </c:pt>
                <c:pt idx="1517">
                  <c:v>4.3999999999999997E-2</c:v>
                </c:pt>
                <c:pt idx="1518">
                  <c:v>4.3999999999999997E-2</c:v>
                </c:pt>
                <c:pt idx="1519">
                  <c:v>4.3999999999999997E-2</c:v>
                </c:pt>
                <c:pt idx="1520">
                  <c:v>7.4999999999999997E-2</c:v>
                </c:pt>
                <c:pt idx="1521">
                  <c:v>8.5000000000000006E-2</c:v>
                </c:pt>
                <c:pt idx="1522">
                  <c:v>8.5999999999999993E-2</c:v>
                </c:pt>
                <c:pt idx="1523">
                  <c:v>9.0999999999999998E-2</c:v>
                </c:pt>
                <c:pt idx="1524">
                  <c:v>8.6999999999999994E-2</c:v>
                </c:pt>
                <c:pt idx="1525">
                  <c:v>8.6999999999999994E-2</c:v>
                </c:pt>
                <c:pt idx="1526">
                  <c:v>8.2000000000000003E-2</c:v>
                </c:pt>
                <c:pt idx="1527">
                  <c:v>7.0000000000000007E-2</c:v>
                </c:pt>
                <c:pt idx="1528">
                  <c:v>6.3E-2</c:v>
                </c:pt>
                <c:pt idx="1529">
                  <c:v>6.3E-2</c:v>
                </c:pt>
                <c:pt idx="1530">
                  <c:v>7.1999999999999995E-2</c:v>
                </c:pt>
                <c:pt idx="1531">
                  <c:v>7.1999999999999995E-2</c:v>
                </c:pt>
                <c:pt idx="1532">
                  <c:v>7.5999999999999998E-2</c:v>
                </c:pt>
                <c:pt idx="1533">
                  <c:v>0.08</c:v>
                </c:pt>
                <c:pt idx="1534">
                  <c:v>8.3000000000000004E-2</c:v>
                </c:pt>
                <c:pt idx="1535">
                  <c:v>8.8999999999999996E-2</c:v>
                </c:pt>
                <c:pt idx="1536">
                  <c:v>9.8000000000000004E-2</c:v>
                </c:pt>
                <c:pt idx="1537">
                  <c:v>0.1</c:v>
                </c:pt>
                <c:pt idx="1538">
                  <c:v>0.109</c:v>
                </c:pt>
                <c:pt idx="1539">
                  <c:v>0.107</c:v>
                </c:pt>
                <c:pt idx="1540">
                  <c:v>0.108</c:v>
                </c:pt>
                <c:pt idx="1541">
                  <c:v>0.11</c:v>
                </c:pt>
                <c:pt idx="1542">
                  <c:v>0.11899999999999999</c:v>
                </c:pt>
                <c:pt idx="1543">
                  <c:v>0.121</c:v>
                </c:pt>
                <c:pt idx="1544">
                  <c:v>0.11899999999999999</c:v>
                </c:pt>
                <c:pt idx="1545">
                  <c:v>0.124</c:v>
                </c:pt>
                <c:pt idx="1546">
                  <c:v>8.6999999999999994E-2</c:v>
                </c:pt>
                <c:pt idx="1547">
                  <c:v>8.5000000000000006E-2</c:v>
                </c:pt>
                <c:pt idx="1548">
                  <c:v>9.2999999999999999E-2</c:v>
                </c:pt>
                <c:pt idx="1549">
                  <c:v>9.2999999999999999E-2</c:v>
                </c:pt>
                <c:pt idx="1550">
                  <c:v>8.6999999999999994E-2</c:v>
                </c:pt>
                <c:pt idx="1551">
                  <c:v>8.1000000000000003E-2</c:v>
                </c:pt>
                <c:pt idx="1552">
                  <c:v>7.8E-2</c:v>
                </c:pt>
                <c:pt idx="1553">
                  <c:v>7.0000000000000007E-2</c:v>
                </c:pt>
                <c:pt idx="1554">
                  <c:v>6.9000000000000006E-2</c:v>
                </c:pt>
                <c:pt idx="1555">
                  <c:v>6.9000000000000006E-2</c:v>
                </c:pt>
                <c:pt idx="1556">
                  <c:v>7.0000000000000007E-2</c:v>
                </c:pt>
                <c:pt idx="1557">
                  <c:v>6.9000000000000006E-2</c:v>
                </c:pt>
                <c:pt idx="1558">
                  <c:v>7.0999999999999994E-2</c:v>
                </c:pt>
                <c:pt idx="1559">
                  <c:v>9.0999999999999998E-2</c:v>
                </c:pt>
                <c:pt idx="1560">
                  <c:v>9.8000000000000004E-2</c:v>
                </c:pt>
                <c:pt idx="1561">
                  <c:v>0.104</c:v>
                </c:pt>
                <c:pt idx="1562">
                  <c:v>0.106</c:v>
                </c:pt>
                <c:pt idx="1563">
                  <c:v>0.10100000000000001</c:v>
                </c:pt>
                <c:pt idx="1564">
                  <c:v>9.5000000000000001E-2</c:v>
                </c:pt>
                <c:pt idx="1565">
                  <c:v>9.1999999999999998E-2</c:v>
                </c:pt>
                <c:pt idx="1566">
                  <c:v>9.5000000000000001E-2</c:v>
                </c:pt>
                <c:pt idx="1567">
                  <c:v>0.09</c:v>
                </c:pt>
                <c:pt idx="1568">
                  <c:v>0.10100000000000001</c:v>
                </c:pt>
                <c:pt idx="1569">
                  <c:v>0.1</c:v>
                </c:pt>
                <c:pt idx="1570">
                  <c:v>9.9000000000000005E-2</c:v>
                </c:pt>
                <c:pt idx="1571">
                  <c:v>0.09</c:v>
                </c:pt>
                <c:pt idx="1572">
                  <c:v>5.5E-2</c:v>
                </c:pt>
                <c:pt idx="1573">
                  <c:v>5.8999999999999997E-2</c:v>
                </c:pt>
                <c:pt idx="1574">
                  <c:v>6.3E-2</c:v>
                </c:pt>
                <c:pt idx="1575">
                  <c:v>6.2E-2</c:v>
                </c:pt>
                <c:pt idx="1576">
                  <c:v>6.2E-2</c:v>
                </c:pt>
                <c:pt idx="1577">
                  <c:v>6.2E-2</c:v>
                </c:pt>
                <c:pt idx="1578">
                  <c:v>6.2E-2</c:v>
                </c:pt>
                <c:pt idx="1579">
                  <c:v>6.3E-2</c:v>
                </c:pt>
                <c:pt idx="1580">
                  <c:v>6.9000000000000006E-2</c:v>
                </c:pt>
                <c:pt idx="1581">
                  <c:v>7.1999999999999995E-2</c:v>
                </c:pt>
                <c:pt idx="1582">
                  <c:v>7.0000000000000007E-2</c:v>
                </c:pt>
                <c:pt idx="1583">
                  <c:v>6.8000000000000005E-2</c:v>
                </c:pt>
                <c:pt idx="1584">
                  <c:v>6.7000000000000004E-2</c:v>
                </c:pt>
                <c:pt idx="1585">
                  <c:v>9.2999999999999999E-2</c:v>
                </c:pt>
                <c:pt idx="1586">
                  <c:v>9.2999999999999999E-2</c:v>
                </c:pt>
                <c:pt idx="1587">
                  <c:v>9.2999999999999999E-2</c:v>
                </c:pt>
                <c:pt idx="1588">
                  <c:v>9.7000000000000003E-2</c:v>
                </c:pt>
                <c:pt idx="1589">
                  <c:v>0.1</c:v>
                </c:pt>
                <c:pt idx="1590">
                  <c:v>0.104</c:v>
                </c:pt>
                <c:pt idx="1591">
                  <c:v>0.1</c:v>
                </c:pt>
                <c:pt idx="1592">
                  <c:v>0.1</c:v>
                </c:pt>
                <c:pt idx="1593">
                  <c:v>0.10199999999999999</c:v>
                </c:pt>
                <c:pt idx="1594">
                  <c:v>0.108</c:v>
                </c:pt>
                <c:pt idx="1595">
                  <c:v>0.108</c:v>
                </c:pt>
                <c:pt idx="1596">
                  <c:v>0.10199999999999999</c:v>
                </c:pt>
                <c:pt idx="1597">
                  <c:v>9.4E-2</c:v>
                </c:pt>
                <c:pt idx="1598">
                  <c:v>4.2999999999999997E-2</c:v>
                </c:pt>
                <c:pt idx="1599">
                  <c:v>4.3999999999999997E-2</c:v>
                </c:pt>
                <c:pt idx="1600">
                  <c:v>4.5999999999999999E-2</c:v>
                </c:pt>
                <c:pt idx="1601">
                  <c:v>5.2999999999999999E-2</c:v>
                </c:pt>
                <c:pt idx="1602">
                  <c:v>5.3999999999999999E-2</c:v>
                </c:pt>
                <c:pt idx="1603">
                  <c:v>5.5E-2</c:v>
                </c:pt>
                <c:pt idx="1604">
                  <c:v>5.0999999999999997E-2</c:v>
                </c:pt>
                <c:pt idx="1605">
                  <c:v>5.1999999999999998E-2</c:v>
                </c:pt>
                <c:pt idx="1606">
                  <c:v>5.3999999999999999E-2</c:v>
                </c:pt>
                <c:pt idx="1607">
                  <c:v>5.6000000000000001E-2</c:v>
                </c:pt>
                <c:pt idx="1608">
                  <c:v>5.8999999999999997E-2</c:v>
                </c:pt>
                <c:pt idx="1609">
                  <c:v>5.6000000000000001E-2</c:v>
                </c:pt>
                <c:pt idx="1610">
                  <c:v>5.0999999999999997E-2</c:v>
                </c:pt>
                <c:pt idx="1611">
                  <c:v>5.3999999999999999E-2</c:v>
                </c:pt>
                <c:pt idx="1612">
                  <c:v>5.7000000000000002E-2</c:v>
                </c:pt>
                <c:pt idx="1613">
                  <c:v>0.06</c:v>
                </c:pt>
                <c:pt idx="1614">
                  <c:v>5.6000000000000001E-2</c:v>
                </c:pt>
                <c:pt idx="1615">
                  <c:v>5.1999999999999998E-2</c:v>
                </c:pt>
                <c:pt idx="1616">
                  <c:v>5.1999999999999998E-2</c:v>
                </c:pt>
                <c:pt idx="1617">
                  <c:v>5.2999999999999999E-2</c:v>
                </c:pt>
                <c:pt idx="1618">
                  <c:v>5.3999999999999999E-2</c:v>
                </c:pt>
                <c:pt idx="1619">
                  <c:v>5.0999999999999997E-2</c:v>
                </c:pt>
                <c:pt idx="1620">
                  <c:v>6.2E-2</c:v>
                </c:pt>
                <c:pt idx="1621">
                  <c:v>6.3E-2</c:v>
                </c:pt>
                <c:pt idx="1622">
                  <c:v>6.0999999999999999E-2</c:v>
                </c:pt>
                <c:pt idx="1623">
                  <c:v>6.3E-2</c:v>
                </c:pt>
                <c:pt idx="1624">
                  <c:v>5.2999999999999999E-2</c:v>
                </c:pt>
                <c:pt idx="1625">
                  <c:v>5.1999999999999998E-2</c:v>
                </c:pt>
                <c:pt idx="1626">
                  <c:v>6.5000000000000002E-2</c:v>
                </c:pt>
                <c:pt idx="1627">
                  <c:v>5.0999999999999997E-2</c:v>
                </c:pt>
                <c:pt idx="1628">
                  <c:v>5.2999999999999999E-2</c:v>
                </c:pt>
                <c:pt idx="1629">
                  <c:v>5.2999999999999999E-2</c:v>
                </c:pt>
                <c:pt idx="1630">
                  <c:v>5.0999999999999997E-2</c:v>
                </c:pt>
                <c:pt idx="1631">
                  <c:v>0.05</c:v>
                </c:pt>
                <c:pt idx="1632">
                  <c:v>0.05</c:v>
                </c:pt>
                <c:pt idx="1633">
                  <c:v>5.0999999999999997E-2</c:v>
                </c:pt>
                <c:pt idx="1634">
                  <c:v>5.2999999999999999E-2</c:v>
                </c:pt>
                <c:pt idx="1635">
                  <c:v>5.5E-2</c:v>
                </c:pt>
                <c:pt idx="1636">
                  <c:v>6.5000000000000002E-2</c:v>
                </c:pt>
                <c:pt idx="1637">
                  <c:v>7.3999999999999996E-2</c:v>
                </c:pt>
                <c:pt idx="1638">
                  <c:v>7.5999999999999998E-2</c:v>
                </c:pt>
                <c:pt idx="1639">
                  <c:v>8.8999999999999996E-2</c:v>
                </c:pt>
                <c:pt idx="1640">
                  <c:v>8.7999999999999995E-2</c:v>
                </c:pt>
                <c:pt idx="1641">
                  <c:v>8.6999999999999994E-2</c:v>
                </c:pt>
                <c:pt idx="1642">
                  <c:v>9.0999999999999998E-2</c:v>
                </c:pt>
                <c:pt idx="1643">
                  <c:v>9.4E-2</c:v>
                </c:pt>
                <c:pt idx="1644">
                  <c:v>0.104</c:v>
                </c:pt>
                <c:pt idx="1645">
                  <c:v>0.104</c:v>
                </c:pt>
                <c:pt idx="1646">
                  <c:v>0.105</c:v>
                </c:pt>
                <c:pt idx="1647">
                  <c:v>0.107</c:v>
                </c:pt>
                <c:pt idx="1648">
                  <c:v>0.10299999999999999</c:v>
                </c:pt>
                <c:pt idx="1649">
                  <c:v>0.105</c:v>
                </c:pt>
                <c:pt idx="1650">
                  <c:v>5.5E-2</c:v>
                </c:pt>
                <c:pt idx="1651">
                  <c:v>5.5E-2</c:v>
                </c:pt>
                <c:pt idx="1652">
                  <c:v>5.6000000000000001E-2</c:v>
                </c:pt>
                <c:pt idx="1653">
                  <c:v>5.8000000000000003E-2</c:v>
                </c:pt>
                <c:pt idx="1654">
                  <c:v>7.1999999999999995E-2</c:v>
                </c:pt>
                <c:pt idx="1655">
                  <c:v>7.0000000000000007E-2</c:v>
                </c:pt>
                <c:pt idx="1656">
                  <c:v>7.2999999999999995E-2</c:v>
                </c:pt>
                <c:pt idx="1657">
                  <c:v>7.8E-2</c:v>
                </c:pt>
                <c:pt idx="1658">
                  <c:v>0.08</c:v>
                </c:pt>
                <c:pt idx="1659">
                  <c:v>9.1999999999999998E-2</c:v>
                </c:pt>
                <c:pt idx="1660">
                  <c:v>0.09</c:v>
                </c:pt>
                <c:pt idx="1661">
                  <c:v>7.9000000000000001E-2</c:v>
                </c:pt>
                <c:pt idx="1662">
                  <c:v>7.8E-2</c:v>
                </c:pt>
                <c:pt idx="1663">
                  <c:v>8.3000000000000004E-2</c:v>
                </c:pt>
                <c:pt idx="1664">
                  <c:v>8.5999999999999993E-2</c:v>
                </c:pt>
                <c:pt idx="1665">
                  <c:v>8.5999999999999993E-2</c:v>
                </c:pt>
                <c:pt idx="1666">
                  <c:v>8.5999999999999993E-2</c:v>
                </c:pt>
                <c:pt idx="1667">
                  <c:v>8.3000000000000004E-2</c:v>
                </c:pt>
                <c:pt idx="1668">
                  <c:v>8.4000000000000005E-2</c:v>
                </c:pt>
                <c:pt idx="1669">
                  <c:v>8.3000000000000004E-2</c:v>
                </c:pt>
                <c:pt idx="1670">
                  <c:v>7.9000000000000001E-2</c:v>
                </c:pt>
                <c:pt idx="1671">
                  <c:v>8.3000000000000004E-2</c:v>
                </c:pt>
                <c:pt idx="1672">
                  <c:v>9.1999999999999998E-2</c:v>
                </c:pt>
                <c:pt idx="1673">
                  <c:v>8.8999999999999996E-2</c:v>
                </c:pt>
                <c:pt idx="1674">
                  <c:v>8.8999999999999996E-2</c:v>
                </c:pt>
                <c:pt idx="1675">
                  <c:v>8.7999999999999995E-2</c:v>
                </c:pt>
                <c:pt idx="1676">
                  <c:v>7.1999999999999995E-2</c:v>
                </c:pt>
                <c:pt idx="1677">
                  <c:v>7.1999999999999995E-2</c:v>
                </c:pt>
                <c:pt idx="1678">
                  <c:v>7.2999999999999995E-2</c:v>
                </c:pt>
                <c:pt idx="1679">
                  <c:v>8.2000000000000003E-2</c:v>
                </c:pt>
                <c:pt idx="1680">
                  <c:v>8.2000000000000003E-2</c:v>
                </c:pt>
                <c:pt idx="1681">
                  <c:v>8.3000000000000004E-2</c:v>
                </c:pt>
                <c:pt idx="1682">
                  <c:v>8.4000000000000005E-2</c:v>
                </c:pt>
                <c:pt idx="1683">
                  <c:v>8.5000000000000006E-2</c:v>
                </c:pt>
                <c:pt idx="1684">
                  <c:v>8.8999999999999996E-2</c:v>
                </c:pt>
                <c:pt idx="1685">
                  <c:v>9.6000000000000002E-2</c:v>
                </c:pt>
                <c:pt idx="1686">
                  <c:v>9.6000000000000002E-2</c:v>
                </c:pt>
                <c:pt idx="1687">
                  <c:v>9.2999999999999999E-2</c:v>
                </c:pt>
                <c:pt idx="1688">
                  <c:v>9.6000000000000002E-2</c:v>
                </c:pt>
                <c:pt idx="1689">
                  <c:v>8.2000000000000003E-2</c:v>
                </c:pt>
                <c:pt idx="1690">
                  <c:v>8.8999999999999996E-2</c:v>
                </c:pt>
                <c:pt idx="1691">
                  <c:v>9.1999999999999998E-2</c:v>
                </c:pt>
                <c:pt idx="1692">
                  <c:v>9.2999999999999999E-2</c:v>
                </c:pt>
                <c:pt idx="1693">
                  <c:v>9.0999999999999998E-2</c:v>
                </c:pt>
                <c:pt idx="1694">
                  <c:v>9.0999999999999998E-2</c:v>
                </c:pt>
                <c:pt idx="1695">
                  <c:v>8.8999999999999996E-2</c:v>
                </c:pt>
                <c:pt idx="1696">
                  <c:v>8.8999999999999996E-2</c:v>
                </c:pt>
                <c:pt idx="1697">
                  <c:v>9.1999999999999998E-2</c:v>
                </c:pt>
                <c:pt idx="1698">
                  <c:v>9.9000000000000005E-2</c:v>
                </c:pt>
                <c:pt idx="1699">
                  <c:v>9.5000000000000001E-2</c:v>
                </c:pt>
                <c:pt idx="1700">
                  <c:v>9.5000000000000001E-2</c:v>
                </c:pt>
                <c:pt idx="1701">
                  <c:v>9.6000000000000002E-2</c:v>
                </c:pt>
                <c:pt idx="1702">
                  <c:v>9.9000000000000005E-2</c:v>
                </c:pt>
                <c:pt idx="1703">
                  <c:v>0.10299999999999999</c:v>
                </c:pt>
                <c:pt idx="1704">
                  <c:v>0.106</c:v>
                </c:pt>
                <c:pt idx="1705">
                  <c:v>0.109</c:v>
                </c:pt>
                <c:pt idx="1706">
                  <c:v>0.11</c:v>
                </c:pt>
                <c:pt idx="1707">
                  <c:v>0.109</c:v>
                </c:pt>
                <c:pt idx="1708">
                  <c:v>0.104</c:v>
                </c:pt>
                <c:pt idx="1709">
                  <c:v>0.10199999999999999</c:v>
                </c:pt>
                <c:pt idx="1710">
                  <c:v>0.10299999999999999</c:v>
                </c:pt>
                <c:pt idx="1711">
                  <c:v>0.11</c:v>
                </c:pt>
                <c:pt idx="1712">
                  <c:v>0.109</c:v>
                </c:pt>
                <c:pt idx="1713">
                  <c:v>0.11</c:v>
                </c:pt>
                <c:pt idx="1714">
                  <c:v>0.113</c:v>
                </c:pt>
                <c:pt idx="1715">
                  <c:v>4.9000000000000002E-2</c:v>
                </c:pt>
                <c:pt idx="1716">
                  <c:v>5.1999999999999998E-2</c:v>
                </c:pt>
                <c:pt idx="1717">
                  <c:v>5.3999999999999999E-2</c:v>
                </c:pt>
                <c:pt idx="1718">
                  <c:v>5.2999999999999999E-2</c:v>
                </c:pt>
                <c:pt idx="1719">
                  <c:v>5.3999999999999999E-2</c:v>
                </c:pt>
                <c:pt idx="1720">
                  <c:v>5.3999999999999999E-2</c:v>
                </c:pt>
                <c:pt idx="1721">
                  <c:v>5.8000000000000003E-2</c:v>
                </c:pt>
                <c:pt idx="1722">
                  <c:v>0.06</c:v>
                </c:pt>
                <c:pt idx="1723">
                  <c:v>6.0999999999999999E-2</c:v>
                </c:pt>
                <c:pt idx="1724">
                  <c:v>6.7000000000000004E-2</c:v>
                </c:pt>
                <c:pt idx="1725">
                  <c:v>6.8000000000000005E-2</c:v>
                </c:pt>
                <c:pt idx="1726">
                  <c:v>6.0999999999999999E-2</c:v>
                </c:pt>
                <c:pt idx="1727">
                  <c:v>6.3E-2</c:v>
                </c:pt>
                <c:pt idx="1728">
                  <c:v>5.6000000000000001E-2</c:v>
                </c:pt>
                <c:pt idx="1729">
                  <c:v>5.7000000000000002E-2</c:v>
                </c:pt>
                <c:pt idx="1730">
                  <c:v>6.3E-2</c:v>
                </c:pt>
                <c:pt idx="1731">
                  <c:v>6.9000000000000006E-2</c:v>
                </c:pt>
                <c:pt idx="1732">
                  <c:v>6.6000000000000003E-2</c:v>
                </c:pt>
                <c:pt idx="1733">
                  <c:v>6.4000000000000001E-2</c:v>
                </c:pt>
                <c:pt idx="1734">
                  <c:v>6.4000000000000001E-2</c:v>
                </c:pt>
                <c:pt idx="1735">
                  <c:v>6.4000000000000001E-2</c:v>
                </c:pt>
                <c:pt idx="1736">
                  <c:v>6.6000000000000003E-2</c:v>
                </c:pt>
                <c:pt idx="1737">
                  <c:v>7.8E-2</c:v>
                </c:pt>
                <c:pt idx="1738">
                  <c:v>7.8E-2</c:v>
                </c:pt>
                <c:pt idx="1739">
                  <c:v>7.2999999999999995E-2</c:v>
                </c:pt>
                <c:pt idx="1740">
                  <c:v>7.5999999999999998E-2</c:v>
                </c:pt>
                <c:pt idx="1741">
                  <c:v>7.0000000000000007E-2</c:v>
                </c:pt>
                <c:pt idx="1742">
                  <c:v>7.2999999999999995E-2</c:v>
                </c:pt>
                <c:pt idx="1743">
                  <c:v>7.5999999999999998E-2</c:v>
                </c:pt>
                <c:pt idx="1744">
                  <c:v>7.8E-2</c:v>
                </c:pt>
                <c:pt idx="1745">
                  <c:v>0.08</c:v>
                </c:pt>
                <c:pt idx="1746">
                  <c:v>8.3000000000000004E-2</c:v>
                </c:pt>
                <c:pt idx="1747">
                  <c:v>8.4000000000000005E-2</c:v>
                </c:pt>
                <c:pt idx="1748">
                  <c:v>8.5000000000000006E-2</c:v>
                </c:pt>
                <c:pt idx="1749">
                  <c:v>0.09</c:v>
                </c:pt>
                <c:pt idx="1750">
                  <c:v>9.9000000000000005E-2</c:v>
                </c:pt>
                <c:pt idx="1751">
                  <c:v>9.6000000000000002E-2</c:v>
                </c:pt>
                <c:pt idx="1752">
                  <c:v>9.4E-2</c:v>
                </c:pt>
                <c:pt idx="1753">
                  <c:v>9.4E-2</c:v>
                </c:pt>
                <c:pt idx="1754">
                  <c:v>3.9E-2</c:v>
                </c:pt>
                <c:pt idx="1755">
                  <c:v>3.5000000000000003E-2</c:v>
                </c:pt>
                <c:pt idx="1756">
                  <c:v>3.7999999999999999E-2</c:v>
                </c:pt>
                <c:pt idx="1757">
                  <c:v>3.9E-2</c:v>
                </c:pt>
                <c:pt idx="1758">
                  <c:v>3.6999999999999998E-2</c:v>
                </c:pt>
                <c:pt idx="1759">
                  <c:v>3.9E-2</c:v>
                </c:pt>
                <c:pt idx="1760">
                  <c:v>3.6999999999999998E-2</c:v>
                </c:pt>
                <c:pt idx="1761">
                  <c:v>3.5999999999999997E-2</c:v>
                </c:pt>
                <c:pt idx="1762">
                  <c:v>3.5999999999999997E-2</c:v>
                </c:pt>
                <c:pt idx="1763">
                  <c:v>4.1000000000000002E-2</c:v>
                </c:pt>
                <c:pt idx="1764">
                  <c:v>4.4999999999999998E-2</c:v>
                </c:pt>
                <c:pt idx="1765">
                  <c:v>4.2999999999999997E-2</c:v>
                </c:pt>
                <c:pt idx="1766">
                  <c:v>3.7999999999999999E-2</c:v>
                </c:pt>
                <c:pt idx="1767">
                  <c:v>4.5999999999999999E-2</c:v>
                </c:pt>
                <c:pt idx="1768">
                  <c:v>5.0999999999999997E-2</c:v>
                </c:pt>
                <c:pt idx="1769">
                  <c:v>5.0999999999999997E-2</c:v>
                </c:pt>
                <c:pt idx="1770">
                  <c:v>4.7E-2</c:v>
                </c:pt>
                <c:pt idx="1771">
                  <c:v>4.7E-2</c:v>
                </c:pt>
                <c:pt idx="1772">
                  <c:v>5.2999999999999999E-2</c:v>
                </c:pt>
                <c:pt idx="1773">
                  <c:v>5.0999999999999997E-2</c:v>
                </c:pt>
                <c:pt idx="1774">
                  <c:v>5.0999999999999997E-2</c:v>
                </c:pt>
                <c:pt idx="1775">
                  <c:v>6.4000000000000001E-2</c:v>
                </c:pt>
                <c:pt idx="1776">
                  <c:v>7.1999999999999995E-2</c:v>
                </c:pt>
                <c:pt idx="1777">
                  <c:v>7.2999999999999995E-2</c:v>
                </c:pt>
                <c:pt idx="1778">
                  <c:v>6.8000000000000005E-2</c:v>
                </c:pt>
                <c:pt idx="1779">
                  <c:v>6.7000000000000004E-2</c:v>
                </c:pt>
                <c:pt idx="1780">
                  <c:v>8.0000000000000002E-3</c:v>
                </c:pt>
                <c:pt idx="1781">
                  <c:v>1.0999999999999999E-2</c:v>
                </c:pt>
                <c:pt idx="1782">
                  <c:v>1.4E-2</c:v>
                </c:pt>
                <c:pt idx="1783">
                  <c:v>4.3999999999999997E-2</c:v>
                </c:pt>
                <c:pt idx="1784">
                  <c:v>5.6000000000000001E-2</c:v>
                </c:pt>
                <c:pt idx="1785">
                  <c:v>4.1000000000000002E-2</c:v>
                </c:pt>
                <c:pt idx="1786">
                  <c:v>0.03</c:v>
                </c:pt>
                <c:pt idx="1787">
                  <c:v>3.6999999999999998E-2</c:v>
                </c:pt>
                <c:pt idx="1788">
                  <c:v>3.9E-2</c:v>
                </c:pt>
                <c:pt idx="1789">
                  <c:v>4.5999999999999999E-2</c:v>
                </c:pt>
                <c:pt idx="1790">
                  <c:v>3.1E-2</c:v>
                </c:pt>
                <c:pt idx="1791">
                  <c:v>2.7E-2</c:v>
                </c:pt>
                <c:pt idx="1792">
                  <c:v>3.5999999999999997E-2</c:v>
                </c:pt>
                <c:pt idx="1793">
                  <c:v>7.3999999999999996E-2</c:v>
                </c:pt>
                <c:pt idx="1794">
                  <c:v>7.9000000000000001E-2</c:v>
                </c:pt>
                <c:pt idx="1795">
                  <c:v>7.8E-2</c:v>
                </c:pt>
                <c:pt idx="1796">
                  <c:v>7.6999999999999999E-2</c:v>
                </c:pt>
                <c:pt idx="1797">
                  <c:v>7.5999999999999998E-2</c:v>
                </c:pt>
                <c:pt idx="1798">
                  <c:v>7.6999999999999999E-2</c:v>
                </c:pt>
                <c:pt idx="1799">
                  <c:v>7.3999999999999996E-2</c:v>
                </c:pt>
                <c:pt idx="1800">
                  <c:v>7.4999999999999997E-2</c:v>
                </c:pt>
                <c:pt idx="1801">
                  <c:v>7.5999999999999998E-2</c:v>
                </c:pt>
                <c:pt idx="1802">
                  <c:v>7.5999999999999998E-2</c:v>
                </c:pt>
                <c:pt idx="1803">
                  <c:v>7.5999999999999998E-2</c:v>
                </c:pt>
                <c:pt idx="1804">
                  <c:v>7.5999999999999998E-2</c:v>
                </c:pt>
                <c:pt idx="1805">
                  <c:v>7.4999999999999997E-2</c:v>
                </c:pt>
                <c:pt idx="1806">
                  <c:v>9.7000000000000003E-2</c:v>
                </c:pt>
                <c:pt idx="1807">
                  <c:v>9.9000000000000005E-2</c:v>
                </c:pt>
                <c:pt idx="1808">
                  <c:v>9.7000000000000003E-2</c:v>
                </c:pt>
                <c:pt idx="1809">
                  <c:v>9.1999999999999998E-2</c:v>
                </c:pt>
                <c:pt idx="1810">
                  <c:v>9.0999999999999998E-2</c:v>
                </c:pt>
                <c:pt idx="1811">
                  <c:v>8.8999999999999996E-2</c:v>
                </c:pt>
                <c:pt idx="1812">
                  <c:v>8.1000000000000003E-2</c:v>
                </c:pt>
                <c:pt idx="1813">
                  <c:v>8.3000000000000004E-2</c:v>
                </c:pt>
                <c:pt idx="1814">
                  <c:v>8.7999999999999995E-2</c:v>
                </c:pt>
                <c:pt idx="1815">
                  <c:v>9.5000000000000001E-2</c:v>
                </c:pt>
                <c:pt idx="1816">
                  <c:v>8.5000000000000006E-2</c:v>
                </c:pt>
                <c:pt idx="1817">
                  <c:v>8.7999999999999995E-2</c:v>
                </c:pt>
                <c:pt idx="1818">
                  <c:v>9.8000000000000004E-2</c:v>
                </c:pt>
                <c:pt idx="1819">
                  <c:v>2.5000000000000001E-2</c:v>
                </c:pt>
                <c:pt idx="1820">
                  <c:v>3.5999999999999997E-2</c:v>
                </c:pt>
                <c:pt idx="1821">
                  <c:v>3.5999999999999997E-2</c:v>
                </c:pt>
                <c:pt idx="1822">
                  <c:v>3.2000000000000001E-2</c:v>
                </c:pt>
                <c:pt idx="1823">
                  <c:v>2.7E-2</c:v>
                </c:pt>
                <c:pt idx="1824">
                  <c:v>2.4E-2</c:v>
                </c:pt>
                <c:pt idx="1825">
                  <c:v>2.1999999999999999E-2</c:v>
                </c:pt>
                <c:pt idx="1826">
                  <c:v>2.1000000000000001E-2</c:v>
                </c:pt>
                <c:pt idx="1827">
                  <c:v>1.9E-2</c:v>
                </c:pt>
                <c:pt idx="1828">
                  <c:v>3.9E-2</c:v>
                </c:pt>
                <c:pt idx="1829">
                  <c:v>2.8000000000000001E-2</c:v>
                </c:pt>
                <c:pt idx="1830">
                  <c:v>2.5999999999999999E-2</c:v>
                </c:pt>
                <c:pt idx="1831">
                  <c:v>2.5000000000000001E-2</c:v>
                </c:pt>
                <c:pt idx="1832">
                  <c:v>0.109</c:v>
                </c:pt>
                <c:pt idx="1833">
                  <c:v>0.109</c:v>
                </c:pt>
                <c:pt idx="1834">
                  <c:v>0.1</c:v>
                </c:pt>
                <c:pt idx="1835">
                  <c:v>9.2999999999999999E-2</c:v>
                </c:pt>
                <c:pt idx="1836">
                  <c:v>8.2000000000000003E-2</c:v>
                </c:pt>
                <c:pt idx="1837">
                  <c:v>7.8E-2</c:v>
                </c:pt>
                <c:pt idx="1838">
                  <c:v>8.1000000000000003E-2</c:v>
                </c:pt>
                <c:pt idx="1839">
                  <c:v>0.08</c:v>
                </c:pt>
                <c:pt idx="1840">
                  <c:v>7.4999999999999997E-2</c:v>
                </c:pt>
                <c:pt idx="1841">
                  <c:v>7.3999999999999996E-2</c:v>
                </c:pt>
                <c:pt idx="1842">
                  <c:v>7.1999999999999995E-2</c:v>
                </c:pt>
                <c:pt idx="1843">
                  <c:v>7.3999999999999996E-2</c:v>
                </c:pt>
                <c:pt idx="1844">
                  <c:v>7.5999999999999998E-2</c:v>
                </c:pt>
                <c:pt idx="1845">
                  <c:v>3.1E-2</c:v>
                </c:pt>
                <c:pt idx="1846">
                  <c:v>3.1E-2</c:v>
                </c:pt>
                <c:pt idx="1847">
                  <c:v>3.2000000000000001E-2</c:v>
                </c:pt>
                <c:pt idx="1848">
                  <c:v>3.2000000000000001E-2</c:v>
                </c:pt>
                <c:pt idx="1849">
                  <c:v>0.03</c:v>
                </c:pt>
                <c:pt idx="1850">
                  <c:v>2.5999999999999999E-2</c:v>
                </c:pt>
                <c:pt idx="1851">
                  <c:v>2.3E-2</c:v>
                </c:pt>
                <c:pt idx="1852">
                  <c:v>2.5000000000000001E-2</c:v>
                </c:pt>
                <c:pt idx="1853">
                  <c:v>2.1000000000000001E-2</c:v>
                </c:pt>
                <c:pt idx="1854">
                  <c:v>0.03</c:v>
                </c:pt>
                <c:pt idx="1855">
                  <c:v>2.8000000000000001E-2</c:v>
                </c:pt>
                <c:pt idx="1856">
                  <c:v>2.4E-2</c:v>
                </c:pt>
                <c:pt idx="1857">
                  <c:v>2.5999999999999999E-2</c:v>
                </c:pt>
                <c:pt idx="1858">
                  <c:v>2.1999999999999999E-2</c:v>
                </c:pt>
                <c:pt idx="1859">
                  <c:v>2.5999999999999999E-2</c:v>
                </c:pt>
                <c:pt idx="1860">
                  <c:v>2.7E-2</c:v>
                </c:pt>
                <c:pt idx="1861">
                  <c:v>4.1000000000000002E-2</c:v>
                </c:pt>
                <c:pt idx="1862">
                  <c:v>3.5999999999999997E-2</c:v>
                </c:pt>
                <c:pt idx="1863">
                  <c:v>0.03</c:v>
                </c:pt>
                <c:pt idx="1864">
                  <c:v>2.5999999999999999E-2</c:v>
                </c:pt>
                <c:pt idx="1865">
                  <c:v>2.3E-2</c:v>
                </c:pt>
                <c:pt idx="1866">
                  <c:v>1.9E-2</c:v>
                </c:pt>
                <c:pt idx="1867">
                  <c:v>2.5999999999999999E-2</c:v>
                </c:pt>
                <c:pt idx="1868">
                  <c:v>2.1000000000000001E-2</c:v>
                </c:pt>
                <c:pt idx="1869">
                  <c:v>1.9E-2</c:v>
                </c:pt>
                <c:pt idx="1870">
                  <c:v>2.1999999999999999E-2</c:v>
                </c:pt>
                <c:pt idx="1871">
                  <c:v>4.2000000000000003E-2</c:v>
                </c:pt>
                <c:pt idx="1872">
                  <c:v>4.4999999999999998E-2</c:v>
                </c:pt>
                <c:pt idx="1873">
                  <c:v>4.2999999999999997E-2</c:v>
                </c:pt>
                <c:pt idx="1874">
                  <c:v>0.04</c:v>
                </c:pt>
                <c:pt idx="1875">
                  <c:v>3.6999999999999998E-2</c:v>
                </c:pt>
                <c:pt idx="1876">
                  <c:v>3.5000000000000003E-2</c:v>
                </c:pt>
                <c:pt idx="1877">
                  <c:v>3.6999999999999998E-2</c:v>
                </c:pt>
                <c:pt idx="1878">
                  <c:v>3.6999999999999998E-2</c:v>
                </c:pt>
                <c:pt idx="1879">
                  <c:v>3.1E-2</c:v>
                </c:pt>
                <c:pt idx="1880">
                  <c:v>4.1000000000000002E-2</c:v>
                </c:pt>
                <c:pt idx="1881">
                  <c:v>0.04</c:v>
                </c:pt>
                <c:pt idx="1882">
                  <c:v>3.5000000000000003E-2</c:v>
                </c:pt>
                <c:pt idx="1883">
                  <c:v>3.2000000000000001E-2</c:v>
                </c:pt>
                <c:pt idx="1884">
                  <c:v>4.9000000000000002E-2</c:v>
                </c:pt>
                <c:pt idx="1885">
                  <c:v>4.9000000000000002E-2</c:v>
                </c:pt>
                <c:pt idx="1886">
                  <c:v>4.9000000000000002E-2</c:v>
                </c:pt>
                <c:pt idx="1887">
                  <c:v>5.0999999999999997E-2</c:v>
                </c:pt>
                <c:pt idx="1888">
                  <c:v>4.4999999999999998E-2</c:v>
                </c:pt>
                <c:pt idx="1889">
                  <c:v>4.1000000000000002E-2</c:v>
                </c:pt>
                <c:pt idx="1890">
                  <c:v>3.7999999999999999E-2</c:v>
                </c:pt>
                <c:pt idx="1891">
                  <c:v>3.7999999999999999E-2</c:v>
                </c:pt>
                <c:pt idx="1892">
                  <c:v>3.4000000000000002E-2</c:v>
                </c:pt>
                <c:pt idx="1893">
                  <c:v>3.5000000000000003E-2</c:v>
                </c:pt>
                <c:pt idx="1894">
                  <c:v>3.4000000000000002E-2</c:v>
                </c:pt>
                <c:pt idx="1895">
                  <c:v>3.4000000000000002E-2</c:v>
                </c:pt>
                <c:pt idx="1896">
                  <c:v>3.4000000000000002E-2</c:v>
                </c:pt>
                <c:pt idx="1897">
                  <c:v>2.1999999999999999E-2</c:v>
                </c:pt>
                <c:pt idx="1898">
                  <c:v>2.5000000000000001E-2</c:v>
                </c:pt>
                <c:pt idx="1899">
                  <c:v>2.7E-2</c:v>
                </c:pt>
                <c:pt idx="1900">
                  <c:v>2.5999999999999999E-2</c:v>
                </c:pt>
                <c:pt idx="1901">
                  <c:v>2.5000000000000001E-2</c:v>
                </c:pt>
                <c:pt idx="1902">
                  <c:v>2.3E-2</c:v>
                </c:pt>
                <c:pt idx="1903">
                  <c:v>2.3E-2</c:v>
                </c:pt>
                <c:pt idx="1904">
                  <c:v>2.5000000000000001E-2</c:v>
                </c:pt>
                <c:pt idx="1905">
                  <c:v>2.7E-2</c:v>
                </c:pt>
                <c:pt idx="1906">
                  <c:v>3.4000000000000002E-2</c:v>
                </c:pt>
                <c:pt idx="1907">
                  <c:v>3.2000000000000001E-2</c:v>
                </c:pt>
                <c:pt idx="1908">
                  <c:v>3.1E-2</c:v>
                </c:pt>
                <c:pt idx="1909">
                  <c:v>2.8000000000000001E-2</c:v>
                </c:pt>
                <c:pt idx="1910">
                  <c:v>4.1000000000000002E-2</c:v>
                </c:pt>
                <c:pt idx="1911">
                  <c:v>4.2999999999999997E-2</c:v>
                </c:pt>
                <c:pt idx="1912">
                  <c:v>4.2000000000000003E-2</c:v>
                </c:pt>
                <c:pt idx="1913">
                  <c:v>0.05</c:v>
                </c:pt>
                <c:pt idx="1914">
                  <c:v>4.9000000000000002E-2</c:v>
                </c:pt>
                <c:pt idx="1915">
                  <c:v>4.5999999999999999E-2</c:v>
                </c:pt>
                <c:pt idx="1916">
                  <c:v>4.8000000000000001E-2</c:v>
                </c:pt>
                <c:pt idx="1917">
                  <c:v>4.9000000000000002E-2</c:v>
                </c:pt>
                <c:pt idx="1918">
                  <c:v>5.0999999999999997E-2</c:v>
                </c:pt>
                <c:pt idx="1919">
                  <c:v>5.2999999999999999E-2</c:v>
                </c:pt>
                <c:pt idx="1920">
                  <c:v>5.0999999999999997E-2</c:v>
                </c:pt>
                <c:pt idx="1921">
                  <c:v>0.05</c:v>
                </c:pt>
                <c:pt idx="1922">
                  <c:v>5.5E-2</c:v>
                </c:pt>
                <c:pt idx="1923">
                  <c:v>6.5000000000000002E-2</c:v>
                </c:pt>
                <c:pt idx="1924">
                  <c:v>6.5000000000000002E-2</c:v>
                </c:pt>
                <c:pt idx="1925">
                  <c:v>6.5000000000000002E-2</c:v>
                </c:pt>
                <c:pt idx="1937">
                  <c:v>9.0999999999999998E-2</c:v>
                </c:pt>
                <c:pt idx="1938">
                  <c:v>8.1000000000000003E-2</c:v>
                </c:pt>
                <c:pt idx="1939">
                  <c:v>8.2000000000000003E-2</c:v>
                </c:pt>
                <c:pt idx="1940">
                  <c:v>8.4000000000000005E-2</c:v>
                </c:pt>
                <c:pt idx="1941">
                  <c:v>8.3000000000000004E-2</c:v>
                </c:pt>
                <c:pt idx="1942">
                  <c:v>8.5999999999999993E-2</c:v>
                </c:pt>
                <c:pt idx="1943">
                  <c:v>8.5000000000000006E-2</c:v>
                </c:pt>
                <c:pt idx="1944">
                  <c:v>8.5000000000000006E-2</c:v>
                </c:pt>
                <c:pt idx="1945">
                  <c:v>8.5999999999999993E-2</c:v>
                </c:pt>
                <c:pt idx="1946">
                  <c:v>8.7999999999999995E-2</c:v>
                </c:pt>
                <c:pt idx="1947">
                  <c:v>0.09</c:v>
                </c:pt>
                <c:pt idx="1948">
                  <c:v>8.8999999999999996E-2</c:v>
                </c:pt>
                <c:pt idx="1949">
                  <c:v>9.1999999999999998E-2</c:v>
                </c:pt>
                <c:pt idx="1950">
                  <c:v>3.9E-2</c:v>
                </c:pt>
                <c:pt idx="1951">
                  <c:v>3.3000000000000002E-2</c:v>
                </c:pt>
                <c:pt idx="1952">
                  <c:v>3.5000000000000003E-2</c:v>
                </c:pt>
                <c:pt idx="1953">
                  <c:v>3.4000000000000002E-2</c:v>
                </c:pt>
                <c:pt idx="1954">
                  <c:v>3.5999999999999997E-2</c:v>
                </c:pt>
                <c:pt idx="1955">
                  <c:v>3.5999999999999997E-2</c:v>
                </c:pt>
                <c:pt idx="1956">
                  <c:v>3.7999999999999999E-2</c:v>
                </c:pt>
                <c:pt idx="1957">
                  <c:v>3.6999999999999998E-2</c:v>
                </c:pt>
                <c:pt idx="1958">
                  <c:v>3.5999999999999997E-2</c:v>
                </c:pt>
                <c:pt idx="1959">
                  <c:v>4.2000000000000003E-2</c:v>
                </c:pt>
                <c:pt idx="1960">
                  <c:v>4.2000000000000003E-2</c:v>
                </c:pt>
                <c:pt idx="1961">
                  <c:v>3.7999999999999999E-2</c:v>
                </c:pt>
                <c:pt idx="1962">
                  <c:v>0.04</c:v>
                </c:pt>
                <c:pt idx="1989">
                  <c:v>7.9000000000000001E-2</c:v>
                </c:pt>
                <c:pt idx="1990">
                  <c:v>8.7999999999999995E-2</c:v>
                </c:pt>
                <c:pt idx="1991">
                  <c:v>8.7999999999999995E-2</c:v>
                </c:pt>
                <c:pt idx="1992">
                  <c:v>9.6000000000000002E-2</c:v>
                </c:pt>
                <c:pt idx="1993">
                  <c:v>0.104</c:v>
                </c:pt>
                <c:pt idx="1994">
                  <c:v>0.10100000000000001</c:v>
                </c:pt>
                <c:pt idx="1995">
                  <c:v>0.11</c:v>
                </c:pt>
                <c:pt idx="1996">
                  <c:v>0.121</c:v>
                </c:pt>
                <c:pt idx="1997">
                  <c:v>0.13200000000000001</c:v>
                </c:pt>
                <c:pt idx="1998">
                  <c:v>0.115</c:v>
                </c:pt>
                <c:pt idx="1999">
                  <c:v>0.112</c:v>
                </c:pt>
                <c:pt idx="2000">
                  <c:v>0.108</c:v>
                </c:pt>
                <c:pt idx="2001">
                  <c:v>0.107</c:v>
                </c:pt>
                <c:pt idx="2002">
                  <c:v>0.22500000000000001</c:v>
                </c:pt>
                <c:pt idx="2003">
                  <c:v>0.19400000000000001</c:v>
                </c:pt>
                <c:pt idx="2004">
                  <c:v>0.182</c:v>
                </c:pt>
                <c:pt idx="2005">
                  <c:v>0.17299999999999999</c:v>
                </c:pt>
                <c:pt idx="2006">
                  <c:v>0.17599999999999999</c:v>
                </c:pt>
                <c:pt idx="2007">
                  <c:v>0.17299999999999999</c:v>
                </c:pt>
                <c:pt idx="2008">
                  <c:v>0.19600000000000001</c:v>
                </c:pt>
                <c:pt idx="2009">
                  <c:v>0.19600000000000001</c:v>
                </c:pt>
                <c:pt idx="2010">
                  <c:v>0.17899999999999999</c:v>
                </c:pt>
                <c:pt idx="2011">
                  <c:v>0.17499999999999999</c:v>
                </c:pt>
                <c:pt idx="2012">
                  <c:v>0.16</c:v>
                </c:pt>
                <c:pt idx="2013">
                  <c:v>0.16</c:v>
                </c:pt>
                <c:pt idx="2014">
                  <c:v>0.156</c:v>
                </c:pt>
                <c:pt idx="2015">
                  <c:v>7.8E-2</c:v>
                </c:pt>
                <c:pt idx="2016">
                  <c:v>8.5000000000000006E-2</c:v>
                </c:pt>
                <c:pt idx="2017">
                  <c:v>7.9000000000000001E-2</c:v>
                </c:pt>
                <c:pt idx="2018">
                  <c:v>9.5000000000000001E-2</c:v>
                </c:pt>
                <c:pt idx="2019">
                  <c:v>0.104</c:v>
                </c:pt>
                <c:pt idx="2020">
                  <c:v>0.121</c:v>
                </c:pt>
                <c:pt idx="2021">
                  <c:v>0.11899999999999999</c:v>
                </c:pt>
                <c:pt idx="2022">
                  <c:v>0.12</c:v>
                </c:pt>
                <c:pt idx="2023">
                  <c:v>0.129</c:v>
                </c:pt>
                <c:pt idx="2024">
                  <c:v>0.13400000000000001</c:v>
                </c:pt>
                <c:pt idx="2025">
                  <c:v>0.13800000000000001</c:v>
                </c:pt>
                <c:pt idx="2026">
                  <c:v>0.13700000000000001</c:v>
                </c:pt>
                <c:pt idx="2027">
                  <c:v>0.128</c:v>
                </c:pt>
                <c:pt idx="2041">
                  <c:v>7.5999999999999998E-2</c:v>
                </c:pt>
                <c:pt idx="2042">
                  <c:v>7.6999999999999999E-2</c:v>
                </c:pt>
                <c:pt idx="2043">
                  <c:v>0.08</c:v>
                </c:pt>
                <c:pt idx="2044">
                  <c:v>7.9000000000000001E-2</c:v>
                </c:pt>
                <c:pt idx="2045">
                  <c:v>0.08</c:v>
                </c:pt>
                <c:pt idx="2046">
                  <c:v>8.4000000000000005E-2</c:v>
                </c:pt>
                <c:pt idx="2047">
                  <c:v>8.7999999999999995E-2</c:v>
                </c:pt>
                <c:pt idx="2048">
                  <c:v>8.5000000000000006E-2</c:v>
                </c:pt>
                <c:pt idx="2049">
                  <c:v>9.2999999999999999E-2</c:v>
                </c:pt>
                <c:pt idx="2050">
                  <c:v>0.1</c:v>
                </c:pt>
                <c:pt idx="2051">
                  <c:v>0.10199999999999999</c:v>
                </c:pt>
                <c:pt idx="2052">
                  <c:v>0.10299999999999999</c:v>
                </c:pt>
                <c:pt idx="2053">
                  <c:v>0.10299999999999999</c:v>
                </c:pt>
                <c:pt idx="2054">
                  <c:v>0.04</c:v>
                </c:pt>
                <c:pt idx="2055">
                  <c:v>4.4999999999999998E-2</c:v>
                </c:pt>
                <c:pt idx="2056">
                  <c:v>4.5999999999999999E-2</c:v>
                </c:pt>
                <c:pt idx="2057">
                  <c:v>4.1000000000000002E-2</c:v>
                </c:pt>
                <c:pt idx="2058">
                  <c:v>4.5999999999999999E-2</c:v>
                </c:pt>
                <c:pt idx="2059">
                  <c:v>0.04</c:v>
                </c:pt>
                <c:pt idx="2060">
                  <c:v>3.5000000000000003E-2</c:v>
                </c:pt>
                <c:pt idx="2061">
                  <c:v>4.2000000000000003E-2</c:v>
                </c:pt>
                <c:pt idx="2062">
                  <c:v>4.5999999999999999E-2</c:v>
                </c:pt>
                <c:pt idx="2063">
                  <c:v>4.2000000000000003E-2</c:v>
                </c:pt>
                <c:pt idx="2064">
                  <c:v>4.1000000000000002E-2</c:v>
                </c:pt>
                <c:pt idx="2065">
                  <c:v>4.2000000000000003E-2</c:v>
                </c:pt>
                <c:pt idx="2066">
                  <c:v>5.1999999999999998E-2</c:v>
                </c:pt>
                <c:pt idx="2067">
                  <c:v>0.06</c:v>
                </c:pt>
                <c:pt idx="2068">
                  <c:v>5.8000000000000003E-2</c:v>
                </c:pt>
                <c:pt idx="2069">
                  <c:v>5.5E-2</c:v>
                </c:pt>
                <c:pt idx="2070">
                  <c:v>5.0999999999999997E-2</c:v>
                </c:pt>
                <c:pt idx="2071">
                  <c:v>4.9000000000000002E-2</c:v>
                </c:pt>
                <c:pt idx="2072">
                  <c:v>0.05</c:v>
                </c:pt>
                <c:pt idx="2073">
                  <c:v>5.1999999999999998E-2</c:v>
                </c:pt>
                <c:pt idx="2074">
                  <c:v>5.8999999999999997E-2</c:v>
                </c:pt>
                <c:pt idx="2075">
                  <c:v>5.0999999999999997E-2</c:v>
                </c:pt>
                <c:pt idx="2076">
                  <c:v>5.7000000000000002E-2</c:v>
                </c:pt>
                <c:pt idx="2077">
                  <c:v>6.4000000000000001E-2</c:v>
                </c:pt>
                <c:pt idx="2078">
                  <c:v>7.0000000000000007E-2</c:v>
                </c:pt>
                <c:pt idx="2079">
                  <c:v>6.8000000000000005E-2</c:v>
                </c:pt>
                <c:pt idx="2080">
                  <c:v>4.5999999999999999E-2</c:v>
                </c:pt>
                <c:pt idx="2081">
                  <c:v>6.4000000000000001E-2</c:v>
                </c:pt>
                <c:pt idx="2082">
                  <c:v>6.0999999999999999E-2</c:v>
                </c:pt>
                <c:pt idx="2083">
                  <c:v>0.06</c:v>
                </c:pt>
                <c:pt idx="2084">
                  <c:v>5.6000000000000001E-2</c:v>
                </c:pt>
                <c:pt idx="2085">
                  <c:v>7.8E-2</c:v>
                </c:pt>
                <c:pt idx="2086">
                  <c:v>6.7000000000000004E-2</c:v>
                </c:pt>
                <c:pt idx="2087">
                  <c:v>5.6000000000000001E-2</c:v>
                </c:pt>
                <c:pt idx="2088">
                  <c:v>5.6000000000000001E-2</c:v>
                </c:pt>
                <c:pt idx="2089">
                  <c:v>7.8E-2</c:v>
                </c:pt>
                <c:pt idx="2090">
                  <c:v>7.3999999999999996E-2</c:v>
                </c:pt>
                <c:pt idx="2091">
                  <c:v>7.6999999999999999E-2</c:v>
                </c:pt>
                <c:pt idx="2092">
                  <c:v>0.08</c:v>
                </c:pt>
                <c:pt idx="2093">
                  <c:v>4.8000000000000001E-2</c:v>
                </c:pt>
                <c:pt idx="2094">
                  <c:v>5.7000000000000002E-2</c:v>
                </c:pt>
                <c:pt idx="2095">
                  <c:v>0.05</c:v>
                </c:pt>
                <c:pt idx="2096">
                  <c:v>5.0999999999999997E-2</c:v>
                </c:pt>
                <c:pt idx="2097">
                  <c:v>4.8000000000000001E-2</c:v>
                </c:pt>
                <c:pt idx="2098">
                  <c:v>6.4000000000000001E-2</c:v>
                </c:pt>
                <c:pt idx="2099">
                  <c:v>5.5E-2</c:v>
                </c:pt>
                <c:pt idx="2100">
                  <c:v>6.9000000000000006E-2</c:v>
                </c:pt>
                <c:pt idx="2101">
                  <c:v>6.3E-2</c:v>
                </c:pt>
                <c:pt idx="2102">
                  <c:v>4.5999999999999999E-2</c:v>
                </c:pt>
                <c:pt idx="2103">
                  <c:v>4.8000000000000001E-2</c:v>
                </c:pt>
                <c:pt idx="2104">
                  <c:v>0.05</c:v>
                </c:pt>
                <c:pt idx="2105">
                  <c:v>5.3999999999999999E-2</c:v>
                </c:pt>
                <c:pt idx="2106">
                  <c:v>3.5999999999999997E-2</c:v>
                </c:pt>
                <c:pt idx="2107">
                  <c:v>3.6999999999999998E-2</c:v>
                </c:pt>
                <c:pt idx="2108">
                  <c:v>3.7999999999999999E-2</c:v>
                </c:pt>
                <c:pt idx="2109">
                  <c:v>3.6999999999999998E-2</c:v>
                </c:pt>
                <c:pt idx="2110">
                  <c:v>3.5000000000000003E-2</c:v>
                </c:pt>
                <c:pt idx="2111">
                  <c:v>3.3000000000000002E-2</c:v>
                </c:pt>
                <c:pt idx="2112">
                  <c:v>3.1E-2</c:v>
                </c:pt>
                <c:pt idx="2113">
                  <c:v>3.6999999999999998E-2</c:v>
                </c:pt>
                <c:pt idx="2114">
                  <c:v>3.6999999999999998E-2</c:v>
                </c:pt>
                <c:pt idx="2115">
                  <c:v>3.9E-2</c:v>
                </c:pt>
                <c:pt idx="2116">
                  <c:v>4.7E-2</c:v>
                </c:pt>
                <c:pt idx="2117">
                  <c:v>3.7999999999999999E-2</c:v>
                </c:pt>
                <c:pt idx="2118">
                  <c:v>3.5999999999999997E-2</c:v>
                </c:pt>
                <c:pt idx="2119">
                  <c:v>5.1999999999999998E-2</c:v>
                </c:pt>
                <c:pt idx="2120">
                  <c:v>0.04</c:v>
                </c:pt>
                <c:pt idx="2121">
                  <c:v>4.3999999999999997E-2</c:v>
                </c:pt>
                <c:pt idx="2122">
                  <c:v>4.2999999999999997E-2</c:v>
                </c:pt>
                <c:pt idx="2123">
                  <c:v>4.3999999999999997E-2</c:v>
                </c:pt>
                <c:pt idx="2124">
                  <c:v>4.1000000000000002E-2</c:v>
                </c:pt>
                <c:pt idx="2125">
                  <c:v>4.4999999999999998E-2</c:v>
                </c:pt>
                <c:pt idx="2126">
                  <c:v>4.4999999999999998E-2</c:v>
                </c:pt>
                <c:pt idx="2127">
                  <c:v>4.5999999999999999E-2</c:v>
                </c:pt>
                <c:pt idx="2128">
                  <c:v>4.3999999999999997E-2</c:v>
                </c:pt>
                <c:pt idx="2129">
                  <c:v>4.5999999999999999E-2</c:v>
                </c:pt>
                <c:pt idx="2130">
                  <c:v>5.7000000000000002E-2</c:v>
                </c:pt>
                <c:pt idx="2131">
                  <c:v>5.5E-2</c:v>
                </c:pt>
                <c:pt idx="2132">
                  <c:v>8.5000000000000006E-2</c:v>
                </c:pt>
                <c:pt idx="2133">
                  <c:v>9.1999999999999998E-2</c:v>
                </c:pt>
                <c:pt idx="2134">
                  <c:v>9.4E-2</c:v>
                </c:pt>
                <c:pt idx="2135">
                  <c:v>8.3000000000000004E-2</c:v>
                </c:pt>
                <c:pt idx="2136">
                  <c:v>8.2000000000000003E-2</c:v>
                </c:pt>
                <c:pt idx="2137">
                  <c:v>8.2000000000000003E-2</c:v>
                </c:pt>
                <c:pt idx="2138">
                  <c:v>8.3000000000000004E-2</c:v>
                </c:pt>
                <c:pt idx="2139">
                  <c:v>8.3000000000000004E-2</c:v>
                </c:pt>
                <c:pt idx="2140">
                  <c:v>8.2000000000000003E-2</c:v>
                </c:pt>
                <c:pt idx="2141">
                  <c:v>8.3000000000000004E-2</c:v>
                </c:pt>
                <c:pt idx="2142">
                  <c:v>9.4E-2</c:v>
                </c:pt>
                <c:pt idx="2143">
                  <c:v>8.2000000000000003E-2</c:v>
                </c:pt>
                <c:pt idx="2144">
                  <c:v>7.9000000000000001E-2</c:v>
                </c:pt>
                <c:pt idx="2158">
                  <c:v>7.4999999999999997E-2</c:v>
                </c:pt>
                <c:pt idx="2159">
                  <c:v>5.1999999999999998E-2</c:v>
                </c:pt>
                <c:pt idx="2160">
                  <c:v>5.0999999999999997E-2</c:v>
                </c:pt>
                <c:pt idx="2161">
                  <c:v>5.2999999999999999E-2</c:v>
                </c:pt>
                <c:pt idx="2162">
                  <c:v>5.6000000000000001E-2</c:v>
                </c:pt>
                <c:pt idx="2163">
                  <c:v>0.06</c:v>
                </c:pt>
                <c:pt idx="2164">
                  <c:v>0.06</c:v>
                </c:pt>
                <c:pt idx="2165">
                  <c:v>6.9000000000000006E-2</c:v>
                </c:pt>
                <c:pt idx="2166">
                  <c:v>7.0999999999999994E-2</c:v>
                </c:pt>
                <c:pt idx="2167">
                  <c:v>7.2999999999999995E-2</c:v>
                </c:pt>
                <c:pt idx="2168">
                  <c:v>7.3999999999999996E-2</c:v>
                </c:pt>
                <c:pt idx="2169">
                  <c:v>7.3999999999999996E-2</c:v>
                </c:pt>
                <c:pt idx="2170">
                  <c:v>7.4999999999999997E-2</c:v>
                </c:pt>
                <c:pt idx="2171">
                  <c:v>6.3E-2</c:v>
                </c:pt>
                <c:pt idx="2172">
                  <c:v>6.3E-2</c:v>
                </c:pt>
                <c:pt idx="2173">
                  <c:v>6.7000000000000004E-2</c:v>
                </c:pt>
                <c:pt idx="2174">
                  <c:v>7.3999999999999996E-2</c:v>
                </c:pt>
                <c:pt idx="2175">
                  <c:v>7.0999999999999994E-2</c:v>
                </c:pt>
                <c:pt idx="2176">
                  <c:v>7.0999999999999994E-2</c:v>
                </c:pt>
                <c:pt idx="2177">
                  <c:v>7.0000000000000007E-2</c:v>
                </c:pt>
                <c:pt idx="2178">
                  <c:v>7.0999999999999994E-2</c:v>
                </c:pt>
                <c:pt idx="2179">
                  <c:v>7.4999999999999997E-2</c:v>
                </c:pt>
                <c:pt idx="2180">
                  <c:v>7.4999999999999997E-2</c:v>
                </c:pt>
                <c:pt idx="2181">
                  <c:v>0.08</c:v>
                </c:pt>
                <c:pt idx="2182">
                  <c:v>6.7000000000000004E-2</c:v>
                </c:pt>
                <c:pt idx="2183">
                  <c:v>7.1999999999999995E-2</c:v>
                </c:pt>
                <c:pt idx="2184">
                  <c:v>5.8000000000000003E-2</c:v>
                </c:pt>
                <c:pt idx="2185">
                  <c:v>0.04</c:v>
                </c:pt>
                <c:pt idx="2186">
                  <c:v>4.4999999999999998E-2</c:v>
                </c:pt>
                <c:pt idx="2187">
                  <c:v>4.3999999999999997E-2</c:v>
                </c:pt>
                <c:pt idx="2188">
                  <c:v>4.4999999999999998E-2</c:v>
                </c:pt>
                <c:pt idx="2189">
                  <c:v>4.3999999999999997E-2</c:v>
                </c:pt>
                <c:pt idx="2190">
                  <c:v>4.3999999999999997E-2</c:v>
                </c:pt>
                <c:pt idx="2191">
                  <c:v>4.3999999999999997E-2</c:v>
                </c:pt>
                <c:pt idx="2192">
                  <c:v>4.8000000000000001E-2</c:v>
                </c:pt>
                <c:pt idx="2193">
                  <c:v>5.0999999999999997E-2</c:v>
                </c:pt>
                <c:pt idx="2194">
                  <c:v>5.8000000000000003E-2</c:v>
                </c:pt>
                <c:pt idx="2195">
                  <c:v>5.8000000000000003E-2</c:v>
                </c:pt>
                <c:pt idx="2196">
                  <c:v>5.8000000000000003E-2</c:v>
                </c:pt>
                <c:pt idx="2210">
                  <c:v>5.8000000000000003E-2</c:v>
                </c:pt>
                <c:pt idx="2211">
                  <c:v>6.0999999999999999E-2</c:v>
                </c:pt>
                <c:pt idx="2212">
                  <c:v>6.3E-2</c:v>
                </c:pt>
                <c:pt idx="2213">
                  <c:v>6.5000000000000002E-2</c:v>
                </c:pt>
                <c:pt idx="2214">
                  <c:v>5.6000000000000001E-2</c:v>
                </c:pt>
                <c:pt idx="2215">
                  <c:v>5.2999999999999999E-2</c:v>
                </c:pt>
                <c:pt idx="2216">
                  <c:v>5.6000000000000001E-2</c:v>
                </c:pt>
                <c:pt idx="2217">
                  <c:v>4.8000000000000001E-2</c:v>
                </c:pt>
                <c:pt idx="2218">
                  <c:v>4.7E-2</c:v>
                </c:pt>
                <c:pt idx="2219">
                  <c:v>4.9000000000000002E-2</c:v>
                </c:pt>
                <c:pt idx="2220">
                  <c:v>5.8000000000000003E-2</c:v>
                </c:pt>
                <c:pt idx="2221">
                  <c:v>5.5E-2</c:v>
                </c:pt>
                <c:pt idx="2222">
                  <c:v>0.05</c:v>
                </c:pt>
                <c:pt idx="2223">
                  <c:v>9.2999999999999999E-2</c:v>
                </c:pt>
                <c:pt idx="2224">
                  <c:v>7.1999999999999995E-2</c:v>
                </c:pt>
                <c:pt idx="2225">
                  <c:v>7.2999999999999995E-2</c:v>
                </c:pt>
                <c:pt idx="2226">
                  <c:v>7.1999999999999995E-2</c:v>
                </c:pt>
                <c:pt idx="2227">
                  <c:v>7.0000000000000007E-2</c:v>
                </c:pt>
                <c:pt idx="2228">
                  <c:v>7.0999999999999994E-2</c:v>
                </c:pt>
                <c:pt idx="2229">
                  <c:v>8.2000000000000003E-2</c:v>
                </c:pt>
                <c:pt idx="2230">
                  <c:v>8.5000000000000006E-2</c:v>
                </c:pt>
                <c:pt idx="2231">
                  <c:v>8.5000000000000006E-2</c:v>
                </c:pt>
                <c:pt idx="2232">
                  <c:v>8.3000000000000004E-2</c:v>
                </c:pt>
                <c:pt idx="2233">
                  <c:v>8.7999999999999995E-2</c:v>
                </c:pt>
                <c:pt idx="2234">
                  <c:v>0.09</c:v>
                </c:pt>
                <c:pt idx="2235">
                  <c:v>8.8999999999999996E-2</c:v>
                </c:pt>
                <c:pt idx="2236">
                  <c:v>0.109</c:v>
                </c:pt>
                <c:pt idx="2237">
                  <c:v>8.7999999999999995E-2</c:v>
                </c:pt>
                <c:pt idx="2238">
                  <c:v>9.2999999999999999E-2</c:v>
                </c:pt>
                <c:pt idx="2239">
                  <c:v>9.6000000000000002E-2</c:v>
                </c:pt>
                <c:pt idx="2240">
                  <c:v>9.8000000000000004E-2</c:v>
                </c:pt>
                <c:pt idx="2241">
                  <c:v>9.8000000000000004E-2</c:v>
                </c:pt>
                <c:pt idx="2242">
                  <c:v>9.8000000000000004E-2</c:v>
                </c:pt>
                <c:pt idx="2243">
                  <c:v>0.1</c:v>
                </c:pt>
                <c:pt idx="2244">
                  <c:v>0.1</c:v>
                </c:pt>
                <c:pt idx="2245">
                  <c:v>0.10299999999999999</c:v>
                </c:pt>
                <c:pt idx="2246">
                  <c:v>0.114</c:v>
                </c:pt>
                <c:pt idx="2247">
                  <c:v>0.114</c:v>
                </c:pt>
                <c:pt idx="2248">
                  <c:v>0.109</c:v>
                </c:pt>
                <c:pt idx="2262">
                  <c:v>7.1999999999999995E-2</c:v>
                </c:pt>
                <c:pt idx="2263">
                  <c:v>7.6999999999999999E-2</c:v>
                </c:pt>
                <c:pt idx="2264">
                  <c:v>7.6999999999999999E-2</c:v>
                </c:pt>
                <c:pt idx="2265">
                  <c:v>7.4999999999999997E-2</c:v>
                </c:pt>
                <c:pt idx="2266">
                  <c:v>7.0999999999999994E-2</c:v>
                </c:pt>
                <c:pt idx="2267">
                  <c:v>6.7000000000000004E-2</c:v>
                </c:pt>
                <c:pt idx="2268">
                  <c:v>6.6000000000000003E-2</c:v>
                </c:pt>
                <c:pt idx="2269">
                  <c:v>6.2E-2</c:v>
                </c:pt>
                <c:pt idx="2270">
                  <c:v>6.4000000000000001E-2</c:v>
                </c:pt>
                <c:pt idx="2271">
                  <c:v>6.8000000000000005E-2</c:v>
                </c:pt>
                <c:pt idx="2272">
                  <c:v>7.4999999999999997E-2</c:v>
                </c:pt>
                <c:pt idx="2273">
                  <c:v>7.0999999999999994E-2</c:v>
                </c:pt>
                <c:pt idx="2274">
                  <c:v>7.0999999999999994E-2</c:v>
                </c:pt>
                <c:pt idx="2275">
                  <c:v>6.8000000000000005E-2</c:v>
                </c:pt>
                <c:pt idx="2276">
                  <c:v>5.8999999999999997E-2</c:v>
                </c:pt>
                <c:pt idx="2277">
                  <c:v>0.06</c:v>
                </c:pt>
                <c:pt idx="2278">
                  <c:v>5.7000000000000002E-2</c:v>
                </c:pt>
                <c:pt idx="2279">
                  <c:v>5.8999999999999997E-2</c:v>
                </c:pt>
                <c:pt idx="2280">
                  <c:v>5.3999999999999999E-2</c:v>
                </c:pt>
                <c:pt idx="2281">
                  <c:v>5.8000000000000003E-2</c:v>
                </c:pt>
                <c:pt idx="2282">
                  <c:v>6.0999999999999999E-2</c:v>
                </c:pt>
                <c:pt idx="2283">
                  <c:v>6.3E-2</c:v>
                </c:pt>
                <c:pt idx="2284">
                  <c:v>6.6000000000000003E-2</c:v>
                </c:pt>
                <c:pt idx="2285">
                  <c:v>7.0000000000000007E-2</c:v>
                </c:pt>
                <c:pt idx="2286">
                  <c:v>6.8000000000000005E-2</c:v>
                </c:pt>
                <c:pt idx="2287">
                  <c:v>6.5000000000000002E-2</c:v>
                </c:pt>
                <c:pt idx="2288">
                  <c:v>0.10100000000000001</c:v>
                </c:pt>
                <c:pt idx="2289">
                  <c:v>7.0999999999999994E-2</c:v>
                </c:pt>
                <c:pt idx="2290">
                  <c:v>7.0999999999999994E-2</c:v>
                </c:pt>
                <c:pt idx="2291">
                  <c:v>0.08</c:v>
                </c:pt>
                <c:pt idx="2292">
                  <c:v>8.1000000000000003E-2</c:v>
                </c:pt>
                <c:pt idx="2293">
                  <c:v>7.8E-2</c:v>
                </c:pt>
                <c:pt idx="2294">
                  <c:v>7.6999999999999999E-2</c:v>
                </c:pt>
                <c:pt idx="2295">
                  <c:v>7.8E-2</c:v>
                </c:pt>
                <c:pt idx="2296">
                  <c:v>8.4000000000000005E-2</c:v>
                </c:pt>
                <c:pt idx="2297">
                  <c:v>0.09</c:v>
                </c:pt>
                <c:pt idx="2298">
                  <c:v>9.7000000000000003E-2</c:v>
                </c:pt>
                <c:pt idx="2299">
                  <c:v>9.7000000000000003E-2</c:v>
                </c:pt>
                <c:pt idx="2300">
                  <c:v>0.10199999999999999</c:v>
                </c:pt>
                <c:pt idx="2301">
                  <c:v>6.0999999999999999E-2</c:v>
                </c:pt>
                <c:pt idx="2302">
                  <c:v>6.3E-2</c:v>
                </c:pt>
                <c:pt idx="2303">
                  <c:v>6.5000000000000002E-2</c:v>
                </c:pt>
                <c:pt idx="2304">
                  <c:v>6.3E-2</c:v>
                </c:pt>
                <c:pt idx="2305">
                  <c:v>6.0999999999999999E-2</c:v>
                </c:pt>
                <c:pt idx="2306">
                  <c:v>8.1000000000000003E-2</c:v>
                </c:pt>
                <c:pt idx="2307">
                  <c:v>7.6999999999999999E-2</c:v>
                </c:pt>
                <c:pt idx="2308">
                  <c:v>0.104</c:v>
                </c:pt>
                <c:pt idx="2309">
                  <c:v>0.108</c:v>
                </c:pt>
                <c:pt idx="2310">
                  <c:v>0.11700000000000001</c:v>
                </c:pt>
                <c:pt idx="2311">
                  <c:v>0.106</c:v>
                </c:pt>
                <c:pt idx="2312">
                  <c:v>0.106</c:v>
                </c:pt>
                <c:pt idx="2313">
                  <c:v>8.5999999999999993E-2</c:v>
                </c:pt>
                <c:pt idx="2327">
                  <c:v>0.05</c:v>
                </c:pt>
                <c:pt idx="2328">
                  <c:v>0.05</c:v>
                </c:pt>
                <c:pt idx="2329">
                  <c:v>5.0999999999999997E-2</c:v>
                </c:pt>
                <c:pt idx="2330">
                  <c:v>4.9000000000000002E-2</c:v>
                </c:pt>
                <c:pt idx="2331">
                  <c:v>4.7E-2</c:v>
                </c:pt>
                <c:pt idx="2332">
                  <c:v>0.05</c:v>
                </c:pt>
                <c:pt idx="2333">
                  <c:v>0.05</c:v>
                </c:pt>
                <c:pt idx="2334">
                  <c:v>5.0999999999999997E-2</c:v>
                </c:pt>
                <c:pt idx="2335">
                  <c:v>4.9000000000000002E-2</c:v>
                </c:pt>
                <c:pt idx="2336">
                  <c:v>0.05</c:v>
                </c:pt>
                <c:pt idx="2337">
                  <c:v>0.06</c:v>
                </c:pt>
                <c:pt idx="2338">
                  <c:v>0.06</c:v>
                </c:pt>
                <c:pt idx="2339">
                  <c:v>5.8999999999999997E-2</c:v>
                </c:pt>
                <c:pt idx="2340">
                  <c:v>6.3E-2</c:v>
                </c:pt>
                <c:pt idx="2341">
                  <c:v>6.2E-2</c:v>
                </c:pt>
                <c:pt idx="2342">
                  <c:v>6.3E-2</c:v>
                </c:pt>
                <c:pt idx="2343">
                  <c:v>6.5000000000000002E-2</c:v>
                </c:pt>
                <c:pt idx="2344">
                  <c:v>5.0999999999999997E-2</c:v>
                </c:pt>
                <c:pt idx="2345">
                  <c:v>5.2999999999999999E-2</c:v>
                </c:pt>
                <c:pt idx="2346">
                  <c:v>5.1999999999999998E-2</c:v>
                </c:pt>
                <c:pt idx="2347">
                  <c:v>0.05</c:v>
                </c:pt>
                <c:pt idx="2348">
                  <c:v>5.2999999999999999E-2</c:v>
                </c:pt>
                <c:pt idx="2349">
                  <c:v>5.3999999999999999E-2</c:v>
                </c:pt>
                <c:pt idx="2350">
                  <c:v>5.5E-2</c:v>
                </c:pt>
                <c:pt idx="2351">
                  <c:v>5.3999999999999999E-2</c:v>
                </c:pt>
                <c:pt idx="2352">
                  <c:v>5.3999999999999999E-2</c:v>
                </c:pt>
                <c:pt idx="2353">
                  <c:v>3.5999999999999997E-2</c:v>
                </c:pt>
                <c:pt idx="2354">
                  <c:v>0.04</c:v>
                </c:pt>
                <c:pt idx="2355">
                  <c:v>4.8000000000000001E-2</c:v>
                </c:pt>
                <c:pt idx="2356">
                  <c:v>6.7000000000000004E-2</c:v>
                </c:pt>
                <c:pt idx="2357">
                  <c:v>6.6000000000000003E-2</c:v>
                </c:pt>
                <c:pt idx="2358">
                  <c:v>6.3E-2</c:v>
                </c:pt>
                <c:pt idx="2359">
                  <c:v>6.5000000000000002E-2</c:v>
                </c:pt>
                <c:pt idx="2360">
                  <c:v>6.7000000000000004E-2</c:v>
                </c:pt>
                <c:pt idx="2361">
                  <c:v>6.3E-2</c:v>
                </c:pt>
                <c:pt idx="2362">
                  <c:v>7.0999999999999994E-2</c:v>
                </c:pt>
                <c:pt idx="2363">
                  <c:v>7.1999999999999995E-2</c:v>
                </c:pt>
                <c:pt idx="2364">
                  <c:v>6.9000000000000006E-2</c:v>
                </c:pt>
                <c:pt idx="2365">
                  <c:v>6.4000000000000001E-2</c:v>
                </c:pt>
                <c:pt idx="2366">
                  <c:v>8.1000000000000003E-2</c:v>
                </c:pt>
                <c:pt idx="2367">
                  <c:v>0.08</c:v>
                </c:pt>
                <c:pt idx="2368">
                  <c:v>7.6999999999999999E-2</c:v>
                </c:pt>
                <c:pt idx="2369">
                  <c:v>7.2999999999999995E-2</c:v>
                </c:pt>
                <c:pt idx="2370">
                  <c:v>7.2999999999999995E-2</c:v>
                </c:pt>
                <c:pt idx="2371">
                  <c:v>7.1999999999999995E-2</c:v>
                </c:pt>
                <c:pt idx="2372">
                  <c:v>6.7000000000000004E-2</c:v>
                </c:pt>
                <c:pt idx="2373">
                  <c:v>6.3E-2</c:v>
                </c:pt>
                <c:pt idx="2374">
                  <c:v>6.2E-2</c:v>
                </c:pt>
                <c:pt idx="2375">
                  <c:v>6.8000000000000005E-2</c:v>
                </c:pt>
                <c:pt idx="2376">
                  <c:v>6.9000000000000006E-2</c:v>
                </c:pt>
                <c:pt idx="2377">
                  <c:v>6.8000000000000005E-2</c:v>
                </c:pt>
                <c:pt idx="2378">
                  <c:v>6.7000000000000004E-2</c:v>
                </c:pt>
                <c:pt idx="2392">
                  <c:v>6.6000000000000003E-2</c:v>
                </c:pt>
                <c:pt idx="2393">
                  <c:v>7.5999999999999998E-2</c:v>
                </c:pt>
                <c:pt idx="2394">
                  <c:v>6.6000000000000003E-2</c:v>
                </c:pt>
                <c:pt idx="2395">
                  <c:v>6.2E-2</c:v>
                </c:pt>
                <c:pt idx="2396">
                  <c:v>5.8000000000000003E-2</c:v>
                </c:pt>
                <c:pt idx="2397">
                  <c:v>6.0999999999999999E-2</c:v>
                </c:pt>
                <c:pt idx="2398">
                  <c:v>6.4000000000000001E-2</c:v>
                </c:pt>
                <c:pt idx="2399">
                  <c:v>6.0999999999999999E-2</c:v>
                </c:pt>
                <c:pt idx="2400">
                  <c:v>0.06</c:v>
                </c:pt>
                <c:pt idx="2401">
                  <c:v>6.2E-2</c:v>
                </c:pt>
                <c:pt idx="2402">
                  <c:v>0.06</c:v>
                </c:pt>
                <c:pt idx="2403">
                  <c:v>6.5000000000000002E-2</c:v>
                </c:pt>
                <c:pt idx="2404">
                  <c:v>6.4000000000000001E-2</c:v>
                </c:pt>
                <c:pt idx="2405">
                  <c:v>5.6000000000000001E-2</c:v>
                </c:pt>
                <c:pt idx="2406">
                  <c:v>6.4000000000000001E-2</c:v>
                </c:pt>
                <c:pt idx="2407">
                  <c:v>6.2E-2</c:v>
                </c:pt>
                <c:pt idx="2408">
                  <c:v>6.4000000000000001E-2</c:v>
                </c:pt>
                <c:pt idx="2409">
                  <c:v>6.4000000000000001E-2</c:v>
                </c:pt>
                <c:pt idx="2410">
                  <c:v>6.5000000000000002E-2</c:v>
                </c:pt>
                <c:pt idx="2411">
                  <c:v>7.2999999999999995E-2</c:v>
                </c:pt>
                <c:pt idx="2412">
                  <c:v>7.1999999999999995E-2</c:v>
                </c:pt>
                <c:pt idx="2413">
                  <c:v>6.9000000000000006E-2</c:v>
                </c:pt>
                <c:pt idx="2414">
                  <c:v>7.0999999999999994E-2</c:v>
                </c:pt>
                <c:pt idx="2415">
                  <c:v>6.9000000000000006E-2</c:v>
                </c:pt>
                <c:pt idx="2416">
                  <c:v>6.7000000000000004E-2</c:v>
                </c:pt>
                <c:pt idx="2417">
                  <c:v>6.7000000000000004E-2</c:v>
                </c:pt>
                <c:pt idx="2418">
                  <c:v>5.8000000000000003E-2</c:v>
                </c:pt>
                <c:pt idx="2419">
                  <c:v>5.8000000000000003E-2</c:v>
                </c:pt>
                <c:pt idx="2420">
                  <c:v>5.8000000000000003E-2</c:v>
                </c:pt>
                <c:pt idx="2421">
                  <c:v>5.6000000000000001E-2</c:v>
                </c:pt>
                <c:pt idx="2422">
                  <c:v>5.2999999999999999E-2</c:v>
                </c:pt>
                <c:pt idx="2423">
                  <c:v>5.2999999999999999E-2</c:v>
                </c:pt>
                <c:pt idx="2424">
                  <c:v>4.1000000000000002E-2</c:v>
                </c:pt>
                <c:pt idx="2425">
                  <c:v>3.9E-2</c:v>
                </c:pt>
                <c:pt idx="2426">
                  <c:v>6.6000000000000003E-2</c:v>
                </c:pt>
                <c:pt idx="2427">
                  <c:v>6.4000000000000001E-2</c:v>
                </c:pt>
                <c:pt idx="2428">
                  <c:v>6.6000000000000003E-2</c:v>
                </c:pt>
                <c:pt idx="2429">
                  <c:v>6.8000000000000005E-2</c:v>
                </c:pt>
                <c:pt idx="2430">
                  <c:v>6.6000000000000003E-2</c:v>
                </c:pt>
                <c:pt idx="2431">
                  <c:v>6.0999999999999999E-2</c:v>
                </c:pt>
                <c:pt idx="2432">
                  <c:v>5.6000000000000001E-2</c:v>
                </c:pt>
                <c:pt idx="2433">
                  <c:v>5.5E-2</c:v>
                </c:pt>
                <c:pt idx="2434">
                  <c:v>5.2999999999999999E-2</c:v>
                </c:pt>
                <c:pt idx="2435">
                  <c:v>5.6000000000000001E-2</c:v>
                </c:pt>
                <c:pt idx="2436">
                  <c:v>4.3999999999999997E-2</c:v>
                </c:pt>
                <c:pt idx="2437">
                  <c:v>5.7000000000000002E-2</c:v>
                </c:pt>
                <c:pt idx="2438">
                  <c:v>5.3999999999999999E-2</c:v>
                </c:pt>
                <c:pt idx="2439">
                  <c:v>5.5E-2</c:v>
                </c:pt>
                <c:pt idx="2440">
                  <c:v>6.5000000000000002E-2</c:v>
                </c:pt>
                <c:pt idx="2441">
                  <c:v>6.7000000000000004E-2</c:v>
                </c:pt>
                <c:pt idx="2442">
                  <c:v>8.5000000000000006E-2</c:v>
                </c:pt>
                <c:pt idx="2443">
                  <c:v>6.4000000000000001E-2</c:v>
                </c:pt>
                <c:pt idx="2444">
                  <c:v>6.6000000000000003E-2</c:v>
                </c:pt>
                <c:pt idx="2445">
                  <c:v>6.9000000000000006E-2</c:v>
                </c:pt>
                <c:pt idx="2446">
                  <c:v>7.2999999999999995E-2</c:v>
                </c:pt>
                <c:pt idx="2447">
                  <c:v>8.3000000000000004E-2</c:v>
                </c:pt>
                <c:pt idx="2448">
                  <c:v>7.9000000000000001E-2</c:v>
                </c:pt>
                <c:pt idx="2449">
                  <c:v>7.6999999999999999E-2</c:v>
                </c:pt>
                <c:pt idx="2450">
                  <c:v>7.5999999999999998E-2</c:v>
                </c:pt>
                <c:pt idx="2451">
                  <c:v>7.9000000000000001E-2</c:v>
                </c:pt>
                <c:pt idx="2452">
                  <c:v>8.4000000000000005E-2</c:v>
                </c:pt>
                <c:pt idx="2453">
                  <c:v>9.0999999999999998E-2</c:v>
                </c:pt>
                <c:pt idx="2454">
                  <c:v>8.6999999999999994E-2</c:v>
                </c:pt>
                <c:pt idx="2455">
                  <c:v>8.4000000000000005E-2</c:v>
                </c:pt>
                <c:pt idx="2456">
                  <c:v>8.5999999999999993E-2</c:v>
                </c:pt>
                <c:pt idx="2457">
                  <c:v>5.5E-2</c:v>
                </c:pt>
                <c:pt idx="2458">
                  <c:v>5.0999999999999997E-2</c:v>
                </c:pt>
                <c:pt idx="2459">
                  <c:v>4.9000000000000002E-2</c:v>
                </c:pt>
                <c:pt idx="2460">
                  <c:v>4.5999999999999999E-2</c:v>
                </c:pt>
                <c:pt idx="2461">
                  <c:v>4.8000000000000001E-2</c:v>
                </c:pt>
                <c:pt idx="2462">
                  <c:v>4.1000000000000002E-2</c:v>
                </c:pt>
                <c:pt idx="2463">
                  <c:v>4.2000000000000003E-2</c:v>
                </c:pt>
                <c:pt idx="2464">
                  <c:v>4.9000000000000002E-2</c:v>
                </c:pt>
                <c:pt idx="2465">
                  <c:v>5.3999999999999999E-2</c:v>
                </c:pt>
                <c:pt idx="2466">
                  <c:v>5.1999999999999998E-2</c:v>
                </c:pt>
                <c:pt idx="2467">
                  <c:v>5.2999999999999999E-2</c:v>
                </c:pt>
                <c:pt idx="2468">
                  <c:v>5.1999999999999998E-2</c:v>
                </c:pt>
                <c:pt idx="2469">
                  <c:v>5.8999999999999997E-2</c:v>
                </c:pt>
                <c:pt idx="2470">
                  <c:v>5.0999999999999997E-2</c:v>
                </c:pt>
                <c:pt idx="2471">
                  <c:v>5.3999999999999999E-2</c:v>
                </c:pt>
                <c:pt idx="2472">
                  <c:v>5.6000000000000001E-2</c:v>
                </c:pt>
                <c:pt idx="2473">
                  <c:v>5.8000000000000003E-2</c:v>
                </c:pt>
                <c:pt idx="2474">
                  <c:v>0.06</c:v>
                </c:pt>
                <c:pt idx="2475">
                  <c:v>5.8999999999999997E-2</c:v>
                </c:pt>
                <c:pt idx="2476">
                  <c:v>5.7000000000000002E-2</c:v>
                </c:pt>
                <c:pt idx="2477">
                  <c:v>5.8000000000000003E-2</c:v>
                </c:pt>
                <c:pt idx="2478">
                  <c:v>5.8000000000000003E-2</c:v>
                </c:pt>
                <c:pt idx="2479">
                  <c:v>6.4000000000000001E-2</c:v>
                </c:pt>
                <c:pt idx="2480">
                  <c:v>6.3E-2</c:v>
                </c:pt>
                <c:pt idx="2481">
                  <c:v>0.06</c:v>
                </c:pt>
                <c:pt idx="2482">
                  <c:v>6.0999999999999999E-2</c:v>
                </c:pt>
                <c:pt idx="2483">
                  <c:v>5.3999999999999999E-2</c:v>
                </c:pt>
                <c:pt idx="2484">
                  <c:v>5.2999999999999999E-2</c:v>
                </c:pt>
                <c:pt idx="2485">
                  <c:v>5.7000000000000002E-2</c:v>
                </c:pt>
                <c:pt idx="2486">
                  <c:v>6.0999999999999999E-2</c:v>
                </c:pt>
                <c:pt idx="2487">
                  <c:v>6.0999999999999999E-2</c:v>
                </c:pt>
                <c:pt idx="2488">
                  <c:v>6.0999999999999999E-2</c:v>
                </c:pt>
                <c:pt idx="2489">
                  <c:v>6.3E-2</c:v>
                </c:pt>
                <c:pt idx="2490">
                  <c:v>6.9000000000000006E-2</c:v>
                </c:pt>
                <c:pt idx="2491">
                  <c:v>7.1999999999999995E-2</c:v>
                </c:pt>
                <c:pt idx="2492">
                  <c:v>7.6999999999999999E-2</c:v>
                </c:pt>
                <c:pt idx="2493">
                  <c:v>7.5999999999999998E-2</c:v>
                </c:pt>
                <c:pt idx="2494">
                  <c:v>7.5999999999999998E-2</c:v>
                </c:pt>
                <c:pt idx="2495">
                  <c:v>8.2000000000000003E-2</c:v>
                </c:pt>
                <c:pt idx="2496">
                  <c:v>7.8E-2</c:v>
                </c:pt>
                <c:pt idx="2497">
                  <c:v>7.6999999999999999E-2</c:v>
                </c:pt>
                <c:pt idx="2498">
                  <c:v>0.08</c:v>
                </c:pt>
                <c:pt idx="2499">
                  <c:v>7.5999999999999998E-2</c:v>
                </c:pt>
                <c:pt idx="2500">
                  <c:v>8.1000000000000003E-2</c:v>
                </c:pt>
                <c:pt idx="2501">
                  <c:v>7.4999999999999997E-2</c:v>
                </c:pt>
                <c:pt idx="2502">
                  <c:v>7.0000000000000007E-2</c:v>
                </c:pt>
                <c:pt idx="2503">
                  <c:v>6.7000000000000004E-2</c:v>
                </c:pt>
                <c:pt idx="2504">
                  <c:v>7.2999999999999995E-2</c:v>
                </c:pt>
                <c:pt idx="2505">
                  <c:v>8.1000000000000003E-2</c:v>
                </c:pt>
                <c:pt idx="2506">
                  <c:v>8.5000000000000006E-2</c:v>
                </c:pt>
                <c:pt idx="2507">
                  <c:v>7.9000000000000001E-2</c:v>
                </c:pt>
                <c:pt idx="2508">
                  <c:v>7.5999999999999998E-2</c:v>
                </c:pt>
                <c:pt idx="2509">
                  <c:v>8.1000000000000003E-2</c:v>
                </c:pt>
                <c:pt idx="2510">
                  <c:v>7.5999999999999998E-2</c:v>
                </c:pt>
                <c:pt idx="2511">
                  <c:v>7.0000000000000007E-2</c:v>
                </c:pt>
                <c:pt idx="2512">
                  <c:v>6.0999999999999999E-2</c:v>
                </c:pt>
                <c:pt idx="2513">
                  <c:v>5.8999999999999997E-2</c:v>
                </c:pt>
                <c:pt idx="2514">
                  <c:v>5.6000000000000001E-2</c:v>
                </c:pt>
                <c:pt idx="2515">
                  <c:v>5.7000000000000002E-2</c:v>
                </c:pt>
                <c:pt idx="2516">
                  <c:v>0.06</c:v>
                </c:pt>
                <c:pt idx="2517">
                  <c:v>5.6000000000000001E-2</c:v>
                </c:pt>
                <c:pt idx="2518">
                  <c:v>7.4999999999999997E-2</c:v>
                </c:pt>
                <c:pt idx="2519">
                  <c:v>8.6999999999999994E-2</c:v>
                </c:pt>
                <c:pt idx="2520">
                  <c:v>8.8999999999999996E-2</c:v>
                </c:pt>
                <c:pt idx="2521">
                  <c:v>0.10299999999999999</c:v>
                </c:pt>
                <c:pt idx="2522">
                  <c:v>4.7E-2</c:v>
                </c:pt>
                <c:pt idx="2523">
                  <c:v>4.7E-2</c:v>
                </c:pt>
                <c:pt idx="2524">
                  <c:v>4.8000000000000001E-2</c:v>
                </c:pt>
                <c:pt idx="2525">
                  <c:v>4.4999999999999998E-2</c:v>
                </c:pt>
                <c:pt idx="2526">
                  <c:v>4.3999999999999997E-2</c:v>
                </c:pt>
                <c:pt idx="2527">
                  <c:v>4.4999999999999998E-2</c:v>
                </c:pt>
                <c:pt idx="2528">
                  <c:v>4.4999999999999998E-2</c:v>
                </c:pt>
                <c:pt idx="2529">
                  <c:v>5.0999999999999997E-2</c:v>
                </c:pt>
                <c:pt idx="2530">
                  <c:v>5.7000000000000002E-2</c:v>
                </c:pt>
                <c:pt idx="2531">
                  <c:v>5.2999999999999999E-2</c:v>
                </c:pt>
                <c:pt idx="2532">
                  <c:v>4.9000000000000002E-2</c:v>
                </c:pt>
                <c:pt idx="2533">
                  <c:v>4.7E-2</c:v>
                </c:pt>
                <c:pt idx="2534">
                  <c:v>5.0999999999999997E-2</c:v>
                </c:pt>
                <c:pt idx="2561">
                  <c:v>4.2999999999999997E-2</c:v>
                </c:pt>
                <c:pt idx="2562">
                  <c:v>3.7999999999999999E-2</c:v>
                </c:pt>
                <c:pt idx="2563">
                  <c:v>3.6999999999999998E-2</c:v>
                </c:pt>
                <c:pt idx="2564">
                  <c:v>3.6999999999999998E-2</c:v>
                </c:pt>
                <c:pt idx="2565">
                  <c:v>3.5000000000000003E-2</c:v>
                </c:pt>
                <c:pt idx="2566">
                  <c:v>3.5999999999999997E-2</c:v>
                </c:pt>
                <c:pt idx="2567">
                  <c:v>0.04</c:v>
                </c:pt>
                <c:pt idx="2568">
                  <c:v>4.1000000000000002E-2</c:v>
                </c:pt>
                <c:pt idx="2569">
                  <c:v>4.2000000000000003E-2</c:v>
                </c:pt>
                <c:pt idx="2570">
                  <c:v>0.05</c:v>
                </c:pt>
                <c:pt idx="2571">
                  <c:v>5.3999999999999999E-2</c:v>
                </c:pt>
                <c:pt idx="2572">
                  <c:v>5.8000000000000003E-2</c:v>
                </c:pt>
                <c:pt idx="2573">
                  <c:v>5.8999999999999997E-2</c:v>
                </c:pt>
                <c:pt idx="2574">
                  <c:v>5.6000000000000001E-2</c:v>
                </c:pt>
                <c:pt idx="2575">
                  <c:v>6.2E-2</c:v>
                </c:pt>
                <c:pt idx="2576">
                  <c:v>6.4000000000000001E-2</c:v>
                </c:pt>
                <c:pt idx="2577">
                  <c:v>6.2E-2</c:v>
                </c:pt>
                <c:pt idx="2578">
                  <c:v>6.3E-2</c:v>
                </c:pt>
                <c:pt idx="2579">
                  <c:v>6.3E-2</c:v>
                </c:pt>
                <c:pt idx="2580">
                  <c:v>6.5000000000000002E-2</c:v>
                </c:pt>
                <c:pt idx="2581">
                  <c:v>6.8000000000000005E-2</c:v>
                </c:pt>
                <c:pt idx="2582">
                  <c:v>7.4999999999999997E-2</c:v>
                </c:pt>
                <c:pt idx="2583">
                  <c:v>8.1000000000000003E-2</c:v>
                </c:pt>
                <c:pt idx="2584">
                  <c:v>7.8E-2</c:v>
                </c:pt>
                <c:pt idx="2585">
                  <c:v>7.5999999999999998E-2</c:v>
                </c:pt>
                <c:pt idx="2586">
                  <c:v>8.5000000000000006E-2</c:v>
                </c:pt>
                <c:pt idx="2600">
                  <c:v>3.6999999999999998E-2</c:v>
                </c:pt>
                <c:pt idx="2601">
                  <c:v>3.5999999999999997E-2</c:v>
                </c:pt>
                <c:pt idx="2602">
                  <c:v>3.9E-2</c:v>
                </c:pt>
                <c:pt idx="2603">
                  <c:v>3.9E-2</c:v>
                </c:pt>
                <c:pt idx="2604">
                  <c:v>3.6999999999999998E-2</c:v>
                </c:pt>
                <c:pt idx="2605">
                  <c:v>3.6999999999999998E-2</c:v>
                </c:pt>
                <c:pt idx="2606">
                  <c:v>3.9E-2</c:v>
                </c:pt>
                <c:pt idx="2607">
                  <c:v>3.9E-2</c:v>
                </c:pt>
                <c:pt idx="2608">
                  <c:v>4.7E-2</c:v>
                </c:pt>
                <c:pt idx="2609">
                  <c:v>5.0999999999999997E-2</c:v>
                </c:pt>
                <c:pt idx="2610">
                  <c:v>4.7E-2</c:v>
                </c:pt>
                <c:pt idx="2611">
                  <c:v>4.9000000000000002E-2</c:v>
                </c:pt>
                <c:pt idx="2612">
                  <c:v>5.1999999999999998E-2</c:v>
                </c:pt>
                <c:pt idx="2613">
                  <c:v>8.6999999999999994E-2</c:v>
                </c:pt>
                <c:pt idx="2614">
                  <c:v>8.4000000000000005E-2</c:v>
                </c:pt>
                <c:pt idx="2615">
                  <c:v>7.0999999999999994E-2</c:v>
                </c:pt>
                <c:pt idx="2616">
                  <c:v>6.6000000000000003E-2</c:v>
                </c:pt>
                <c:pt idx="2617">
                  <c:v>6.9000000000000006E-2</c:v>
                </c:pt>
                <c:pt idx="2618">
                  <c:v>6.8000000000000005E-2</c:v>
                </c:pt>
                <c:pt idx="2619">
                  <c:v>6.2E-2</c:v>
                </c:pt>
                <c:pt idx="2620">
                  <c:v>5.8999999999999997E-2</c:v>
                </c:pt>
                <c:pt idx="2621">
                  <c:v>5.8999999999999997E-2</c:v>
                </c:pt>
                <c:pt idx="2622">
                  <c:v>6.0999999999999999E-2</c:v>
                </c:pt>
                <c:pt idx="2623">
                  <c:v>5.8000000000000003E-2</c:v>
                </c:pt>
                <c:pt idx="2624">
                  <c:v>0.06</c:v>
                </c:pt>
                <c:pt idx="2625">
                  <c:v>5.8999999999999997E-2</c:v>
                </c:pt>
                <c:pt idx="2626">
                  <c:v>0.04</c:v>
                </c:pt>
                <c:pt idx="2627">
                  <c:v>4.3999999999999997E-2</c:v>
                </c:pt>
                <c:pt idx="2628">
                  <c:v>0.05</c:v>
                </c:pt>
                <c:pt idx="2629">
                  <c:v>5.0999999999999997E-2</c:v>
                </c:pt>
                <c:pt idx="2630">
                  <c:v>5.1999999999999998E-2</c:v>
                </c:pt>
                <c:pt idx="2631">
                  <c:v>5.2999999999999999E-2</c:v>
                </c:pt>
                <c:pt idx="2632">
                  <c:v>4.3999999999999997E-2</c:v>
                </c:pt>
                <c:pt idx="2633">
                  <c:v>4.8000000000000001E-2</c:v>
                </c:pt>
                <c:pt idx="2634">
                  <c:v>4.3999999999999997E-2</c:v>
                </c:pt>
                <c:pt idx="2635">
                  <c:v>6.0999999999999999E-2</c:v>
                </c:pt>
                <c:pt idx="2636">
                  <c:v>5.1999999999999998E-2</c:v>
                </c:pt>
                <c:pt idx="2637">
                  <c:v>5.2999999999999999E-2</c:v>
                </c:pt>
                <c:pt idx="2638">
                  <c:v>5.3999999999999999E-2</c:v>
                </c:pt>
                <c:pt idx="2652">
                  <c:v>0.13600000000000001</c:v>
                </c:pt>
                <c:pt idx="2653">
                  <c:v>0.14199999999999999</c:v>
                </c:pt>
                <c:pt idx="2654">
                  <c:v>0.151</c:v>
                </c:pt>
                <c:pt idx="2655">
                  <c:v>0.156</c:v>
                </c:pt>
                <c:pt idx="2656">
                  <c:v>0.157</c:v>
                </c:pt>
                <c:pt idx="2657">
                  <c:v>0.158</c:v>
                </c:pt>
                <c:pt idx="2658">
                  <c:v>0.159</c:v>
                </c:pt>
                <c:pt idx="2659">
                  <c:v>0.161</c:v>
                </c:pt>
                <c:pt idx="2660">
                  <c:v>0.16500000000000001</c:v>
                </c:pt>
                <c:pt idx="2661">
                  <c:v>0.17699999999999999</c:v>
                </c:pt>
                <c:pt idx="2662">
                  <c:v>0.17699999999999999</c:v>
                </c:pt>
                <c:pt idx="2663">
                  <c:v>0.17699999999999999</c:v>
                </c:pt>
                <c:pt idx="2664">
                  <c:v>0.17899999999999999</c:v>
                </c:pt>
                <c:pt idx="2665">
                  <c:v>0.112</c:v>
                </c:pt>
                <c:pt idx="2666">
                  <c:v>0.112</c:v>
                </c:pt>
                <c:pt idx="2667">
                  <c:v>0.11</c:v>
                </c:pt>
                <c:pt idx="2668">
                  <c:v>9.7000000000000003E-2</c:v>
                </c:pt>
                <c:pt idx="2669">
                  <c:v>8.5000000000000006E-2</c:v>
                </c:pt>
                <c:pt idx="2670">
                  <c:v>8.2000000000000003E-2</c:v>
                </c:pt>
                <c:pt idx="2671">
                  <c:v>8.3000000000000004E-2</c:v>
                </c:pt>
                <c:pt idx="2672">
                  <c:v>0.08</c:v>
                </c:pt>
                <c:pt idx="2673">
                  <c:v>0.08</c:v>
                </c:pt>
                <c:pt idx="2674">
                  <c:v>8.8999999999999996E-2</c:v>
                </c:pt>
                <c:pt idx="2675">
                  <c:v>8.6999999999999994E-2</c:v>
                </c:pt>
                <c:pt idx="2676">
                  <c:v>8.7999999999999995E-2</c:v>
                </c:pt>
                <c:pt idx="2677">
                  <c:v>8.8999999999999996E-2</c:v>
                </c:pt>
                <c:pt idx="2678">
                  <c:v>5.7000000000000002E-2</c:v>
                </c:pt>
                <c:pt idx="2679">
                  <c:v>0.06</c:v>
                </c:pt>
                <c:pt idx="2680">
                  <c:v>5.7000000000000002E-2</c:v>
                </c:pt>
                <c:pt idx="2681">
                  <c:v>5.8999999999999997E-2</c:v>
                </c:pt>
                <c:pt idx="2682">
                  <c:v>5.6000000000000001E-2</c:v>
                </c:pt>
                <c:pt idx="2683">
                  <c:v>5.3999999999999999E-2</c:v>
                </c:pt>
                <c:pt idx="2684">
                  <c:v>5.7000000000000002E-2</c:v>
                </c:pt>
                <c:pt idx="2685">
                  <c:v>0.06</c:v>
                </c:pt>
                <c:pt idx="2686">
                  <c:v>5.6000000000000001E-2</c:v>
                </c:pt>
                <c:pt idx="2687">
                  <c:v>5.8000000000000003E-2</c:v>
                </c:pt>
                <c:pt idx="2688">
                  <c:v>4.7E-2</c:v>
                </c:pt>
                <c:pt idx="2689">
                  <c:v>4.4999999999999998E-2</c:v>
                </c:pt>
                <c:pt idx="2690">
                  <c:v>4.5999999999999999E-2</c:v>
                </c:pt>
              </c:numCache>
            </c:numRef>
          </c:xVal>
          <c:yVal>
            <c:numRef>
              <c:f>'Bivariate Analysis-Health Exp %'!$A$2:$A$2692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1735-405D-A92A-88CDD0D93CAD}"/>
            </c:ext>
          </c:extLst>
        </c:ser>
        <c:dLbls>
          <c:showLegendKey val="0"/>
          <c:showVal val="0"/>
          <c:showCatName val="0"/>
          <c:showSerName val="0"/>
          <c:showPercent val="0"/>
          <c:showBubbleSize val="0"/>
        </c:dLbls>
        <c:axId val="1677808647"/>
        <c:axId val="1149850084"/>
      </c:scatterChart>
      <c:valAx>
        <c:axId val="167780864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Health Exp % GDP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9850084"/>
        <c:crosses val="autoZero"/>
        <c:crossBetween val="midCat"/>
      </c:valAx>
      <c:valAx>
        <c:axId val="11498500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GDP/Capita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7808647"/>
        <c:crosses val="autoZero"/>
        <c:crossBetween val="midCat"/>
      </c:valAx>
      <c:spPr>
        <a:noFill/>
        <a:ln>
          <a:noFill/>
        </a:ln>
        <a:effectLst/>
      </c:spPr>
    </c:plotArea>
    <c:plotVisOnly val="1"/>
    <c:dispBlanksAs val="zero"/>
    <c:showDLblsOverMax val="1"/>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Hours to do Tax vs GDP/Capita</a:t>
            </a:r>
          </a:p>
        </c:rich>
      </c:tx>
      <c:overlay val="0"/>
    </c:title>
    <c:autoTitleDeleted val="0"/>
    <c:plotArea>
      <c:layout/>
      <c:scatterChart>
        <c:scatterStyle val="lineMarker"/>
        <c:varyColors val="0"/>
        <c:ser>
          <c:idx val="0"/>
          <c:order val="0"/>
          <c:tx>
            <c:strRef>
              <c:f>'Bivariate Analysis - Hours2Tax'!$A$1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 - Hours2Tax'!$B$2:$B$2692</c:f>
              <c:numCache>
                <c:formatCode>General</c:formatCode>
                <c:ptCount val="2691"/>
                <c:pt idx="5">
                  <c:v>451</c:v>
                </c:pt>
                <c:pt idx="6">
                  <c:v>451</c:v>
                </c:pt>
                <c:pt idx="7">
                  <c:v>451</c:v>
                </c:pt>
                <c:pt idx="8">
                  <c:v>451</c:v>
                </c:pt>
                <c:pt idx="9">
                  <c:v>451</c:v>
                </c:pt>
                <c:pt idx="10">
                  <c:v>451</c:v>
                </c:pt>
                <c:pt idx="11">
                  <c:v>451</c:v>
                </c:pt>
                <c:pt idx="12">
                  <c:v>451</c:v>
                </c:pt>
                <c:pt idx="18">
                  <c:v>272</c:v>
                </c:pt>
                <c:pt idx="19">
                  <c:v>272</c:v>
                </c:pt>
                <c:pt idx="20">
                  <c:v>272</c:v>
                </c:pt>
                <c:pt idx="21">
                  <c:v>272</c:v>
                </c:pt>
                <c:pt idx="22">
                  <c:v>272</c:v>
                </c:pt>
                <c:pt idx="23">
                  <c:v>282</c:v>
                </c:pt>
                <c:pt idx="24">
                  <c:v>282</c:v>
                </c:pt>
                <c:pt idx="25">
                  <c:v>282</c:v>
                </c:pt>
                <c:pt idx="31">
                  <c:v>270</c:v>
                </c:pt>
                <c:pt idx="32">
                  <c:v>270</c:v>
                </c:pt>
                <c:pt idx="33">
                  <c:v>270</c:v>
                </c:pt>
                <c:pt idx="34">
                  <c:v>270</c:v>
                </c:pt>
                <c:pt idx="35">
                  <c:v>270</c:v>
                </c:pt>
                <c:pt idx="36">
                  <c:v>270</c:v>
                </c:pt>
                <c:pt idx="37">
                  <c:v>270</c:v>
                </c:pt>
                <c:pt idx="38">
                  <c:v>270</c:v>
                </c:pt>
                <c:pt idx="44">
                  <c:v>140</c:v>
                </c:pt>
                <c:pt idx="45">
                  <c:v>140</c:v>
                </c:pt>
                <c:pt idx="46">
                  <c:v>140</c:v>
                </c:pt>
                <c:pt idx="47">
                  <c:v>140</c:v>
                </c:pt>
                <c:pt idx="48">
                  <c:v>140</c:v>
                </c:pt>
                <c:pt idx="49">
                  <c:v>152</c:v>
                </c:pt>
                <c:pt idx="50">
                  <c:v>152</c:v>
                </c:pt>
                <c:pt idx="51">
                  <c:v>152</c:v>
                </c:pt>
                <c:pt idx="57">
                  <c:v>270</c:v>
                </c:pt>
                <c:pt idx="58">
                  <c:v>270</c:v>
                </c:pt>
                <c:pt idx="59">
                  <c:v>270</c:v>
                </c:pt>
                <c:pt idx="60">
                  <c:v>270</c:v>
                </c:pt>
                <c:pt idx="61">
                  <c:v>270</c:v>
                </c:pt>
                <c:pt idx="62">
                  <c:v>270</c:v>
                </c:pt>
                <c:pt idx="63">
                  <c:v>270</c:v>
                </c:pt>
                <c:pt idx="64">
                  <c:v>270</c:v>
                </c:pt>
                <c:pt idx="70">
                  <c:v>140</c:v>
                </c:pt>
                <c:pt idx="71">
                  <c:v>140</c:v>
                </c:pt>
                <c:pt idx="72">
                  <c:v>140</c:v>
                </c:pt>
                <c:pt idx="73">
                  <c:v>140</c:v>
                </c:pt>
                <c:pt idx="74">
                  <c:v>140</c:v>
                </c:pt>
                <c:pt idx="75">
                  <c:v>211</c:v>
                </c:pt>
                <c:pt idx="76">
                  <c:v>274</c:v>
                </c:pt>
                <c:pt idx="77">
                  <c:v>274</c:v>
                </c:pt>
                <c:pt idx="83">
                  <c:v>654</c:v>
                </c:pt>
                <c:pt idx="84">
                  <c:v>654</c:v>
                </c:pt>
                <c:pt idx="85">
                  <c:v>654</c:v>
                </c:pt>
                <c:pt idx="86">
                  <c:v>654</c:v>
                </c:pt>
                <c:pt idx="87">
                  <c:v>654</c:v>
                </c:pt>
                <c:pt idx="88">
                  <c:v>654</c:v>
                </c:pt>
                <c:pt idx="89">
                  <c:v>654</c:v>
                </c:pt>
                <c:pt idx="90">
                  <c:v>654</c:v>
                </c:pt>
                <c:pt idx="96">
                  <c:v>504</c:v>
                </c:pt>
                <c:pt idx="97">
                  <c:v>504</c:v>
                </c:pt>
                <c:pt idx="98">
                  <c:v>504</c:v>
                </c:pt>
                <c:pt idx="99">
                  <c:v>504</c:v>
                </c:pt>
                <c:pt idx="100">
                  <c:v>504</c:v>
                </c:pt>
                <c:pt idx="101">
                  <c:v>504</c:v>
                </c:pt>
                <c:pt idx="102">
                  <c:v>504</c:v>
                </c:pt>
                <c:pt idx="103">
                  <c:v>483</c:v>
                </c:pt>
                <c:pt idx="109">
                  <c:v>732</c:v>
                </c:pt>
                <c:pt idx="110">
                  <c:v>732</c:v>
                </c:pt>
                <c:pt idx="111">
                  <c:v>732</c:v>
                </c:pt>
                <c:pt idx="112">
                  <c:v>732</c:v>
                </c:pt>
                <c:pt idx="113">
                  <c:v>732</c:v>
                </c:pt>
                <c:pt idx="114">
                  <c:v>732</c:v>
                </c:pt>
                <c:pt idx="115">
                  <c:v>732</c:v>
                </c:pt>
                <c:pt idx="116">
                  <c:v>732</c:v>
                </c:pt>
                <c:pt idx="122">
                  <c:v>100</c:v>
                </c:pt>
                <c:pt idx="123">
                  <c:v>100</c:v>
                </c:pt>
                <c:pt idx="124">
                  <c:v>100</c:v>
                </c:pt>
                <c:pt idx="125">
                  <c:v>100</c:v>
                </c:pt>
                <c:pt idx="126">
                  <c:v>100</c:v>
                </c:pt>
                <c:pt idx="127">
                  <c:v>100</c:v>
                </c:pt>
                <c:pt idx="128">
                  <c:v>100</c:v>
                </c:pt>
                <c:pt idx="129">
                  <c:v>100</c:v>
                </c:pt>
                <c:pt idx="135">
                  <c:v>606</c:v>
                </c:pt>
                <c:pt idx="136">
                  <c:v>606</c:v>
                </c:pt>
                <c:pt idx="137">
                  <c:v>606</c:v>
                </c:pt>
                <c:pt idx="138">
                  <c:v>606</c:v>
                </c:pt>
                <c:pt idx="139">
                  <c:v>606</c:v>
                </c:pt>
                <c:pt idx="140">
                  <c:v>606</c:v>
                </c:pt>
                <c:pt idx="141">
                  <c:v>606</c:v>
                </c:pt>
                <c:pt idx="142">
                  <c:v>606</c:v>
                </c:pt>
                <c:pt idx="148">
                  <c:v>308</c:v>
                </c:pt>
                <c:pt idx="149">
                  <c:v>308</c:v>
                </c:pt>
                <c:pt idx="150">
                  <c:v>308</c:v>
                </c:pt>
                <c:pt idx="151">
                  <c:v>308</c:v>
                </c:pt>
                <c:pt idx="152">
                  <c:v>308</c:v>
                </c:pt>
                <c:pt idx="153">
                  <c:v>336</c:v>
                </c:pt>
                <c:pt idx="154">
                  <c:v>336</c:v>
                </c:pt>
                <c:pt idx="155">
                  <c:v>336</c:v>
                </c:pt>
                <c:pt idx="160">
                  <c:v>270</c:v>
                </c:pt>
                <c:pt idx="161">
                  <c:v>270</c:v>
                </c:pt>
                <c:pt idx="162">
                  <c:v>270</c:v>
                </c:pt>
                <c:pt idx="163">
                  <c:v>270</c:v>
                </c:pt>
                <c:pt idx="164">
                  <c:v>270</c:v>
                </c:pt>
                <c:pt idx="165">
                  <c:v>270</c:v>
                </c:pt>
                <c:pt idx="166">
                  <c:v>270</c:v>
                </c:pt>
                <c:pt idx="167">
                  <c:v>270</c:v>
                </c:pt>
                <c:pt idx="173">
                  <c:v>66</c:v>
                </c:pt>
                <c:pt idx="174">
                  <c:v>66</c:v>
                </c:pt>
                <c:pt idx="175">
                  <c:v>66</c:v>
                </c:pt>
                <c:pt idx="176">
                  <c:v>66</c:v>
                </c:pt>
                <c:pt idx="177">
                  <c:v>66</c:v>
                </c:pt>
                <c:pt idx="178">
                  <c:v>90</c:v>
                </c:pt>
                <c:pt idx="179">
                  <c:v>82</c:v>
                </c:pt>
                <c:pt idx="180">
                  <c:v>82</c:v>
                </c:pt>
                <c:pt idx="186">
                  <c:v>504</c:v>
                </c:pt>
                <c:pt idx="187">
                  <c:v>596</c:v>
                </c:pt>
                <c:pt idx="188">
                  <c:v>711</c:v>
                </c:pt>
                <c:pt idx="189">
                  <c:v>711</c:v>
                </c:pt>
                <c:pt idx="190">
                  <c:v>480</c:v>
                </c:pt>
                <c:pt idx="191">
                  <c:v>433</c:v>
                </c:pt>
                <c:pt idx="192">
                  <c:v>433</c:v>
                </c:pt>
                <c:pt idx="193">
                  <c:v>392</c:v>
                </c:pt>
                <c:pt idx="199">
                  <c:v>492</c:v>
                </c:pt>
                <c:pt idx="200">
                  <c:v>492</c:v>
                </c:pt>
                <c:pt idx="201">
                  <c:v>492</c:v>
                </c:pt>
                <c:pt idx="202">
                  <c:v>492</c:v>
                </c:pt>
                <c:pt idx="203">
                  <c:v>492</c:v>
                </c:pt>
                <c:pt idx="204">
                  <c:v>492</c:v>
                </c:pt>
                <c:pt idx="205">
                  <c:v>492</c:v>
                </c:pt>
                <c:pt idx="206">
                  <c:v>492</c:v>
                </c:pt>
                <c:pt idx="212">
                  <c:v>216</c:v>
                </c:pt>
                <c:pt idx="213">
                  <c:v>216</c:v>
                </c:pt>
                <c:pt idx="214">
                  <c:v>216</c:v>
                </c:pt>
                <c:pt idx="215">
                  <c:v>216</c:v>
                </c:pt>
                <c:pt idx="216">
                  <c:v>216</c:v>
                </c:pt>
                <c:pt idx="217">
                  <c:v>216</c:v>
                </c:pt>
                <c:pt idx="218">
                  <c:v>216</c:v>
                </c:pt>
                <c:pt idx="219">
                  <c:v>216</c:v>
                </c:pt>
                <c:pt idx="225">
                  <c:v>212</c:v>
                </c:pt>
                <c:pt idx="226">
                  <c:v>212</c:v>
                </c:pt>
                <c:pt idx="227">
                  <c:v>198</c:v>
                </c:pt>
                <c:pt idx="228">
                  <c:v>198</c:v>
                </c:pt>
                <c:pt idx="229">
                  <c:v>198</c:v>
                </c:pt>
                <c:pt idx="230">
                  <c:v>198</c:v>
                </c:pt>
                <c:pt idx="231">
                  <c:v>198</c:v>
                </c:pt>
                <c:pt idx="232">
                  <c:v>306</c:v>
                </c:pt>
                <c:pt idx="238">
                  <c:v>488</c:v>
                </c:pt>
                <c:pt idx="239">
                  <c:v>488</c:v>
                </c:pt>
                <c:pt idx="240">
                  <c:v>488</c:v>
                </c:pt>
                <c:pt idx="241">
                  <c:v>488</c:v>
                </c:pt>
                <c:pt idx="242">
                  <c:v>488</c:v>
                </c:pt>
                <c:pt idx="243">
                  <c:v>488</c:v>
                </c:pt>
                <c:pt idx="244">
                  <c:v>488</c:v>
                </c:pt>
                <c:pt idx="245">
                  <c:v>488</c:v>
                </c:pt>
                <c:pt idx="251">
                  <c:v>376</c:v>
                </c:pt>
                <c:pt idx="252">
                  <c:v>376</c:v>
                </c:pt>
                <c:pt idx="253">
                  <c:v>376</c:v>
                </c:pt>
                <c:pt idx="254">
                  <c:v>376</c:v>
                </c:pt>
                <c:pt idx="255">
                  <c:v>376</c:v>
                </c:pt>
                <c:pt idx="256">
                  <c:v>376</c:v>
                </c:pt>
                <c:pt idx="257">
                  <c:v>376</c:v>
                </c:pt>
                <c:pt idx="258">
                  <c:v>376</c:v>
                </c:pt>
                <c:pt idx="264">
                  <c:v>304</c:v>
                </c:pt>
                <c:pt idx="265">
                  <c:v>304</c:v>
                </c:pt>
                <c:pt idx="266">
                  <c:v>304</c:v>
                </c:pt>
                <c:pt idx="267">
                  <c:v>224</c:v>
                </c:pt>
                <c:pt idx="268">
                  <c:v>224</c:v>
                </c:pt>
                <c:pt idx="269">
                  <c:v>224</c:v>
                </c:pt>
                <c:pt idx="270">
                  <c:v>224</c:v>
                </c:pt>
                <c:pt idx="271">
                  <c:v>224</c:v>
                </c:pt>
                <c:pt idx="277">
                  <c:v>416</c:v>
                </c:pt>
                <c:pt idx="278">
                  <c:v>416</c:v>
                </c:pt>
                <c:pt idx="279">
                  <c:v>416</c:v>
                </c:pt>
                <c:pt idx="280">
                  <c:v>416</c:v>
                </c:pt>
                <c:pt idx="281">
                  <c:v>416</c:v>
                </c:pt>
                <c:pt idx="282">
                  <c:v>416</c:v>
                </c:pt>
                <c:pt idx="283">
                  <c:v>416</c:v>
                </c:pt>
                <c:pt idx="284">
                  <c:v>416</c:v>
                </c:pt>
                <c:pt idx="290">
                  <c:v>208</c:v>
                </c:pt>
                <c:pt idx="291">
                  <c:v>208</c:v>
                </c:pt>
                <c:pt idx="292">
                  <c:v>208</c:v>
                </c:pt>
                <c:pt idx="293">
                  <c:v>208</c:v>
                </c:pt>
                <c:pt idx="294">
                  <c:v>208</c:v>
                </c:pt>
                <c:pt idx="295">
                  <c:v>208</c:v>
                </c:pt>
                <c:pt idx="296">
                  <c:v>208</c:v>
                </c:pt>
                <c:pt idx="297">
                  <c:v>208</c:v>
                </c:pt>
                <c:pt idx="303">
                  <c:v>372</c:v>
                </c:pt>
                <c:pt idx="304">
                  <c:v>432</c:v>
                </c:pt>
                <c:pt idx="305">
                  <c:v>432</c:v>
                </c:pt>
                <c:pt idx="306">
                  <c:v>417</c:v>
                </c:pt>
                <c:pt idx="307">
                  <c:v>417</c:v>
                </c:pt>
                <c:pt idx="308">
                  <c:v>393</c:v>
                </c:pt>
                <c:pt idx="309">
                  <c:v>393</c:v>
                </c:pt>
                <c:pt idx="310">
                  <c:v>340</c:v>
                </c:pt>
                <c:pt idx="316">
                  <c:v>564</c:v>
                </c:pt>
                <c:pt idx="317">
                  <c:v>564</c:v>
                </c:pt>
                <c:pt idx="318">
                  <c:v>342</c:v>
                </c:pt>
                <c:pt idx="319">
                  <c:v>324</c:v>
                </c:pt>
                <c:pt idx="320">
                  <c:v>324</c:v>
                </c:pt>
                <c:pt idx="321">
                  <c:v>324</c:v>
                </c:pt>
                <c:pt idx="322">
                  <c:v>324</c:v>
                </c:pt>
                <c:pt idx="323">
                  <c:v>324</c:v>
                </c:pt>
                <c:pt idx="330">
                  <c:v>158</c:v>
                </c:pt>
                <c:pt idx="331">
                  <c:v>158</c:v>
                </c:pt>
                <c:pt idx="332">
                  <c:v>158</c:v>
                </c:pt>
                <c:pt idx="333">
                  <c:v>158</c:v>
                </c:pt>
                <c:pt idx="334">
                  <c:v>141</c:v>
                </c:pt>
                <c:pt idx="335">
                  <c:v>158</c:v>
                </c:pt>
                <c:pt idx="336">
                  <c:v>158</c:v>
                </c:pt>
                <c:pt idx="349">
                  <c:v>889</c:v>
                </c:pt>
                <c:pt idx="355">
                  <c:v>400</c:v>
                </c:pt>
                <c:pt idx="356">
                  <c:v>304</c:v>
                </c:pt>
                <c:pt idx="357">
                  <c:v>238</c:v>
                </c:pt>
                <c:pt idx="358">
                  <c:v>238</c:v>
                </c:pt>
                <c:pt idx="359">
                  <c:v>201</c:v>
                </c:pt>
                <c:pt idx="360">
                  <c:v>201</c:v>
                </c:pt>
                <c:pt idx="361">
                  <c:v>201</c:v>
                </c:pt>
                <c:pt idx="362">
                  <c:v>201</c:v>
                </c:pt>
                <c:pt idx="368">
                  <c:v>370</c:v>
                </c:pt>
                <c:pt idx="369">
                  <c:v>370</c:v>
                </c:pt>
                <c:pt idx="370">
                  <c:v>370</c:v>
                </c:pt>
                <c:pt idx="371">
                  <c:v>292</c:v>
                </c:pt>
                <c:pt idx="372">
                  <c:v>157</c:v>
                </c:pt>
                <c:pt idx="373">
                  <c:v>157</c:v>
                </c:pt>
                <c:pt idx="374">
                  <c:v>157</c:v>
                </c:pt>
                <c:pt idx="375">
                  <c:v>175</c:v>
                </c:pt>
                <c:pt idx="381">
                  <c:v>270</c:v>
                </c:pt>
                <c:pt idx="382">
                  <c:v>270</c:v>
                </c:pt>
                <c:pt idx="383">
                  <c:v>270</c:v>
                </c:pt>
                <c:pt idx="384">
                  <c:v>270</c:v>
                </c:pt>
                <c:pt idx="385">
                  <c:v>270</c:v>
                </c:pt>
                <c:pt idx="386">
                  <c:v>270</c:v>
                </c:pt>
                <c:pt idx="387">
                  <c:v>270</c:v>
                </c:pt>
                <c:pt idx="388">
                  <c:v>270</c:v>
                </c:pt>
                <c:pt idx="394">
                  <c:v>696</c:v>
                </c:pt>
                <c:pt idx="395">
                  <c:v>696</c:v>
                </c:pt>
                <c:pt idx="396">
                  <c:v>696</c:v>
                </c:pt>
                <c:pt idx="397">
                  <c:v>696</c:v>
                </c:pt>
                <c:pt idx="398">
                  <c:v>696</c:v>
                </c:pt>
                <c:pt idx="399">
                  <c:v>696</c:v>
                </c:pt>
                <c:pt idx="400">
                  <c:v>696</c:v>
                </c:pt>
                <c:pt idx="401">
                  <c:v>696</c:v>
                </c:pt>
                <c:pt idx="407">
                  <c:v>161</c:v>
                </c:pt>
                <c:pt idx="408">
                  <c:v>161</c:v>
                </c:pt>
                <c:pt idx="409">
                  <c:v>161</c:v>
                </c:pt>
                <c:pt idx="410">
                  <c:v>161</c:v>
                </c:pt>
                <c:pt idx="411">
                  <c:v>161</c:v>
                </c:pt>
                <c:pt idx="412">
                  <c:v>161</c:v>
                </c:pt>
                <c:pt idx="413">
                  <c:v>161</c:v>
                </c:pt>
                <c:pt idx="414">
                  <c:v>161</c:v>
                </c:pt>
                <c:pt idx="420">
                  <c:v>358</c:v>
                </c:pt>
                <c:pt idx="421">
                  <c:v>358</c:v>
                </c:pt>
                <c:pt idx="422">
                  <c:v>358</c:v>
                </c:pt>
                <c:pt idx="423">
                  <c:v>358</c:v>
                </c:pt>
                <c:pt idx="424">
                  <c:v>358</c:v>
                </c:pt>
                <c:pt idx="425">
                  <c:v>358</c:v>
                </c:pt>
                <c:pt idx="426">
                  <c:v>238</c:v>
                </c:pt>
                <c:pt idx="427">
                  <c:v>238</c:v>
                </c:pt>
                <c:pt idx="433">
                  <c:v>230</c:v>
                </c:pt>
                <c:pt idx="434">
                  <c:v>230</c:v>
                </c:pt>
                <c:pt idx="435">
                  <c:v>230</c:v>
                </c:pt>
                <c:pt idx="436">
                  <c:v>230</c:v>
                </c:pt>
                <c:pt idx="437">
                  <c:v>230</c:v>
                </c:pt>
                <c:pt idx="438">
                  <c:v>230</c:v>
                </c:pt>
                <c:pt idx="439">
                  <c:v>230</c:v>
                </c:pt>
                <c:pt idx="440">
                  <c:v>230</c:v>
                </c:pt>
                <c:pt idx="446">
                  <c:v>339</c:v>
                </c:pt>
                <c:pt idx="447">
                  <c:v>339</c:v>
                </c:pt>
                <c:pt idx="448">
                  <c:v>339</c:v>
                </c:pt>
                <c:pt idx="449">
                  <c:v>339</c:v>
                </c:pt>
                <c:pt idx="450">
                  <c:v>339</c:v>
                </c:pt>
                <c:pt idx="451">
                  <c:v>339</c:v>
                </c:pt>
                <c:pt idx="452">
                  <c:v>339</c:v>
                </c:pt>
                <c:pt idx="453">
                  <c:v>314</c:v>
                </c:pt>
                <c:pt idx="459">
                  <c:v>270</c:v>
                </c:pt>
                <c:pt idx="460">
                  <c:v>270</c:v>
                </c:pt>
                <c:pt idx="461">
                  <c:v>270</c:v>
                </c:pt>
                <c:pt idx="462">
                  <c:v>270</c:v>
                </c:pt>
                <c:pt idx="463">
                  <c:v>270</c:v>
                </c:pt>
                <c:pt idx="464">
                  <c:v>270</c:v>
                </c:pt>
                <c:pt idx="465">
                  <c:v>270</c:v>
                </c:pt>
                <c:pt idx="466">
                  <c:v>270</c:v>
                </c:pt>
                <c:pt idx="472">
                  <c:v>1120</c:v>
                </c:pt>
                <c:pt idx="473">
                  <c:v>1120</c:v>
                </c:pt>
                <c:pt idx="474">
                  <c:v>1120</c:v>
                </c:pt>
                <c:pt idx="475">
                  <c:v>938</c:v>
                </c:pt>
                <c:pt idx="476">
                  <c:v>938</c:v>
                </c:pt>
                <c:pt idx="477">
                  <c:v>938</c:v>
                </c:pt>
                <c:pt idx="478">
                  <c:v>938</c:v>
                </c:pt>
                <c:pt idx="479">
                  <c:v>956</c:v>
                </c:pt>
                <c:pt idx="485">
                  <c:v>168</c:v>
                </c:pt>
                <c:pt idx="486">
                  <c:v>168</c:v>
                </c:pt>
                <c:pt idx="487">
                  <c:v>168</c:v>
                </c:pt>
                <c:pt idx="488">
                  <c:v>160</c:v>
                </c:pt>
                <c:pt idx="489">
                  <c:v>160</c:v>
                </c:pt>
                <c:pt idx="490">
                  <c:v>148</c:v>
                </c:pt>
                <c:pt idx="491">
                  <c:v>148</c:v>
                </c:pt>
                <c:pt idx="492">
                  <c:v>134</c:v>
                </c:pt>
                <c:pt idx="498">
                  <c:v>424</c:v>
                </c:pt>
                <c:pt idx="499">
                  <c:v>424</c:v>
                </c:pt>
                <c:pt idx="500">
                  <c:v>424</c:v>
                </c:pt>
                <c:pt idx="501">
                  <c:v>424</c:v>
                </c:pt>
                <c:pt idx="502">
                  <c:v>424</c:v>
                </c:pt>
                <c:pt idx="503">
                  <c:v>424</c:v>
                </c:pt>
                <c:pt idx="504">
                  <c:v>424</c:v>
                </c:pt>
                <c:pt idx="505">
                  <c:v>424</c:v>
                </c:pt>
                <c:pt idx="511">
                  <c:v>696</c:v>
                </c:pt>
                <c:pt idx="512">
                  <c:v>696</c:v>
                </c:pt>
                <c:pt idx="513">
                  <c:v>696</c:v>
                </c:pt>
                <c:pt idx="514">
                  <c:v>666</c:v>
                </c:pt>
                <c:pt idx="515">
                  <c:v>666</c:v>
                </c:pt>
                <c:pt idx="516">
                  <c:v>666</c:v>
                </c:pt>
                <c:pt idx="517">
                  <c:v>666</c:v>
                </c:pt>
                <c:pt idx="518">
                  <c:v>666</c:v>
                </c:pt>
                <c:pt idx="524">
                  <c:v>76</c:v>
                </c:pt>
                <c:pt idx="525">
                  <c:v>76</c:v>
                </c:pt>
                <c:pt idx="526">
                  <c:v>76</c:v>
                </c:pt>
                <c:pt idx="527">
                  <c:v>76</c:v>
                </c:pt>
                <c:pt idx="528">
                  <c:v>76</c:v>
                </c:pt>
                <c:pt idx="529">
                  <c:v>76</c:v>
                </c:pt>
                <c:pt idx="530">
                  <c:v>76</c:v>
                </c:pt>
                <c:pt idx="531">
                  <c:v>76</c:v>
                </c:pt>
                <c:pt idx="537">
                  <c:v>399</c:v>
                </c:pt>
                <c:pt idx="538">
                  <c:v>399</c:v>
                </c:pt>
                <c:pt idx="539">
                  <c:v>399</c:v>
                </c:pt>
                <c:pt idx="540">
                  <c:v>399</c:v>
                </c:pt>
                <c:pt idx="541">
                  <c:v>357</c:v>
                </c:pt>
                <c:pt idx="542">
                  <c:v>357</c:v>
                </c:pt>
                <c:pt idx="543">
                  <c:v>357</c:v>
                </c:pt>
                <c:pt idx="544">
                  <c:v>357</c:v>
                </c:pt>
                <c:pt idx="563">
                  <c:v>350</c:v>
                </c:pt>
                <c:pt idx="564">
                  <c:v>350</c:v>
                </c:pt>
                <c:pt idx="565">
                  <c:v>350</c:v>
                </c:pt>
                <c:pt idx="566">
                  <c:v>200</c:v>
                </c:pt>
                <c:pt idx="567">
                  <c:v>200</c:v>
                </c:pt>
                <c:pt idx="568">
                  <c:v>200</c:v>
                </c:pt>
                <c:pt idx="569">
                  <c:v>200</c:v>
                </c:pt>
                <c:pt idx="570">
                  <c:v>200</c:v>
                </c:pt>
                <c:pt idx="583">
                  <c:v>218</c:v>
                </c:pt>
                <c:pt idx="589">
                  <c:v>180</c:v>
                </c:pt>
                <c:pt idx="590">
                  <c:v>180</c:v>
                </c:pt>
                <c:pt idx="591">
                  <c:v>180</c:v>
                </c:pt>
                <c:pt idx="592">
                  <c:v>180</c:v>
                </c:pt>
                <c:pt idx="593">
                  <c:v>180</c:v>
                </c:pt>
                <c:pt idx="594">
                  <c:v>180</c:v>
                </c:pt>
                <c:pt idx="595">
                  <c:v>180</c:v>
                </c:pt>
                <c:pt idx="596">
                  <c:v>180</c:v>
                </c:pt>
                <c:pt idx="602">
                  <c:v>104</c:v>
                </c:pt>
                <c:pt idx="603">
                  <c:v>104</c:v>
                </c:pt>
                <c:pt idx="604">
                  <c:v>104</c:v>
                </c:pt>
                <c:pt idx="605">
                  <c:v>104</c:v>
                </c:pt>
                <c:pt idx="606">
                  <c:v>104</c:v>
                </c:pt>
                <c:pt idx="607">
                  <c:v>104</c:v>
                </c:pt>
                <c:pt idx="608">
                  <c:v>104</c:v>
                </c:pt>
                <c:pt idx="609">
                  <c:v>104</c:v>
                </c:pt>
                <c:pt idx="615">
                  <c:v>172</c:v>
                </c:pt>
                <c:pt idx="616">
                  <c:v>172</c:v>
                </c:pt>
                <c:pt idx="617">
                  <c:v>172</c:v>
                </c:pt>
                <c:pt idx="618">
                  <c:v>172</c:v>
                </c:pt>
                <c:pt idx="619">
                  <c:v>172</c:v>
                </c:pt>
                <c:pt idx="620">
                  <c:v>172</c:v>
                </c:pt>
                <c:pt idx="621">
                  <c:v>172</c:v>
                </c:pt>
                <c:pt idx="622">
                  <c:v>172</c:v>
                </c:pt>
                <c:pt idx="628">
                  <c:v>270</c:v>
                </c:pt>
                <c:pt idx="629">
                  <c:v>270</c:v>
                </c:pt>
                <c:pt idx="630">
                  <c:v>270</c:v>
                </c:pt>
                <c:pt idx="631">
                  <c:v>270</c:v>
                </c:pt>
                <c:pt idx="632">
                  <c:v>270</c:v>
                </c:pt>
                <c:pt idx="633">
                  <c:v>270</c:v>
                </c:pt>
                <c:pt idx="634">
                  <c:v>270</c:v>
                </c:pt>
                <c:pt idx="635">
                  <c:v>270</c:v>
                </c:pt>
                <c:pt idx="641">
                  <c:v>268</c:v>
                </c:pt>
                <c:pt idx="642">
                  <c:v>268</c:v>
                </c:pt>
                <c:pt idx="643">
                  <c:v>268</c:v>
                </c:pt>
                <c:pt idx="644">
                  <c:v>228</c:v>
                </c:pt>
                <c:pt idx="645">
                  <c:v>228</c:v>
                </c:pt>
                <c:pt idx="646">
                  <c:v>144</c:v>
                </c:pt>
                <c:pt idx="647">
                  <c:v>144</c:v>
                </c:pt>
                <c:pt idx="648">
                  <c:v>144</c:v>
                </c:pt>
                <c:pt idx="654">
                  <c:v>237</c:v>
                </c:pt>
                <c:pt idx="655">
                  <c:v>237</c:v>
                </c:pt>
                <c:pt idx="656">
                  <c:v>237</c:v>
                </c:pt>
                <c:pt idx="657">
                  <c:v>222</c:v>
                </c:pt>
                <c:pt idx="658">
                  <c:v>161</c:v>
                </c:pt>
                <c:pt idx="659">
                  <c:v>161</c:v>
                </c:pt>
                <c:pt idx="660">
                  <c:v>213</c:v>
                </c:pt>
                <c:pt idx="661">
                  <c:v>213</c:v>
                </c:pt>
                <c:pt idx="667">
                  <c:v>183</c:v>
                </c:pt>
                <c:pt idx="668">
                  <c:v>183</c:v>
                </c:pt>
                <c:pt idx="669">
                  <c:v>183</c:v>
                </c:pt>
                <c:pt idx="670">
                  <c:v>183</c:v>
                </c:pt>
                <c:pt idx="671">
                  <c:v>183</c:v>
                </c:pt>
                <c:pt idx="672">
                  <c:v>183</c:v>
                </c:pt>
                <c:pt idx="673">
                  <c:v>183</c:v>
                </c:pt>
                <c:pt idx="674">
                  <c:v>183</c:v>
                </c:pt>
                <c:pt idx="680">
                  <c:v>216</c:v>
                </c:pt>
                <c:pt idx="681">
                  <c:v>216</c:v>
                </c:pt>
                <c:pt idx="682">
                  <c:v>256</c:v>
                </c:pt>
                <c:pt idx="683">
                  <c:v>256</c:v>
                </c:pt>
                <c:pt idx="684">
                  <c:v>270</c:v>
                </c:pt>
                <c:pt idx="685">
                  <c:v>242</c:v>
                </c:pt>
                <c:pt idx="686">
                  <c:v>242</c:v>
                </c:pt>
                <c:pt idx="687">
                  <c:v>242</c:v>
                </c:pt>
                <c:pt idx="693">
                  <c:v>275</c:v>
                </c:pt>
                <c:pt idx="694">
                  <c:v>275</c:v>
                </c:pt>
                <c:pt idx="695">
                  <c:v>275</c:v>
                </c:pt>
                <c:pt idx="696">
                  <c:v>275</c:v>
                </c:pt>
                <c:pt idx="697">
                  <c:v>275</c:v>
                </c:pt>
                <c:pt idx="698">
                  <c:v>275</c:v>
                </c:pt>
                <c:pt idx="699">
                  <c:v>275</c:v>
                </c:pt>
                <c:pt idx="700">
                  <c:v>275</c:v>
                </c:pt>
                <c:pt idx="706">
                  <c:v>580</c:v>
                </c:pt>
                <c:pt idx="707">
                  <c:v>580</c:v>
                </c:pt>
                <c:pt idx="708">
                  <c:v>581</c:v>
                </c:pt>
                <c:pt idx="709">
                  <c:v>581</c:v>
                </c:pt>
                <c:pt idx="710">
                  <c:v>581</c:v>
                </c:pt>
                <c:pt idx="711">
                  <c:v>581</c:v>
                </c:pt>
                <c:pt idx="712">
                  <c:v>500</c:v>
                </c:pt>
                <c:pt idx="713">
                  <c:v>380</c:v>
                </c:pt>
                <c:pt idx="719">
                  <c:v>756</c:v>
                </c:pt>
                <c:pt idx="720">
                  <c:v>1000</c:v>
                </c:pt>
                <c:pt idx="721">
                  <c:v>952</c:v>
                </c:pt>
                <c:pt idx="722">
                  <c:v>376</c:v>
                </c:pt>
                <c:pt idx="723">
                  <c:v>376</c:v>
                </c:pt>
                <c:pt idx="724">
                  <c:v>306</c:v>
                </c:pt>
                <c:pt idx="725">
                  <c:v>225</c:v>
                </c:pt>
                <c:pt idx="726">
                  <c:v>214</c:v>
                </c:pt>
                <c:pt idx="732">
                  <c:v>400</c:v>
                </c:pt>
                <c:pt idx="733">
                  <c:v>400</c:v>
                </c:pt>
                <c:pt idx="734">
                  <c:v>400</c:v>
                </c:pt>
                <c:pt idx="735">
                  <c:v>302</c:v>
                </c:pt>
                <c:pt idx="736">
                  <c:v>302</c:v>
                </c:pt>
                <c:pt idx="737">
                  <c:v>302</c:v>
                </c:pt>
                <c:pt idx="738">
                  <c:v>302</c:v>
                </c:pt>
                <c:pt idx="739">
                  <c:v>302</c:v>
                </c:pt>
                <c:pt idx="745">
                  <c:v>274</c:v>
                </c:pt>
                <c:pt idx="746">
                  <c:v>274</c:v>
                </c:pt>
                <c:pt idx="747">
                  <c:v>274</c:v>
                </c:pt>
                <c:pt idx="748">
                  <c:v>274</c:v>
                </c:pt>
                <c:pt idx="749">
                  <c:v>274</c:v>
                </c:pt>
                <c:pt idx="750">
                  <c:v>274</c:v>
                </c:pt>
                <c:pt idx="751">
                  <c:v>274</c:v>
                </c:pt>
                <c:pt idx="752">
                  <c:v>274</c:v>
                </c:pt>
                <c:pt idx="759">
                  <c:v>144</c:v>
                </c:pt>
                <c:pt idx="760">
                  <c:v>144</c:v>
                </c:pt>
                <c:pt idx="761">
                  <c:v>144</c:v>
                </c:pt>
                <c:pt idx="762">
                  <c:v>144</c:v>
                </c:pt>
                <c:pt idx="763">
                  <c:v>144</c:v>
                </c:pt>
                <c:pt idx="764">
                  <c:v>96</c:v>
                </c:pt>
                <c:pt idx="765">
                  <c:v>96</c:v>
                </c:pt>
                <c:pt idx="771">
                  <c:v>137</c:v>
                </c:pt>
                <c:pt idx="772">
                  <c:v>137</c:v>
                </c:pt>
                <c:pt idx="773">
                  <c:v>137</c:v>
                </c:pt>
                <c:pt idx="774">
                  <c:v>137</c:v>
                </c:pt>
                <c:pt idx="775">
                  <c:v>173</c:v>
                </c:pt>
                <c:pt idx="776">
                  <c:v>173</c:v>
                </c:pt>
                <c:pt idx="777">
                  <c:v>173</c:v>
                </c:pt>
                <c:pt idx="778">
                  <c:v>173</c:v>
                </c:pt>
                <c:pt idx="784">
                  <c:v>832</c:v>
                </c:pt>
                <c:pt idx="785">
                  <c:v>832</c:v>
                </c:pt>
                <c:pt idx="786">
                  <c:v>832</c:v>
                </c:pt>
                <c:pt idx="787">
                  <c:v>464</c:v>
                </c:pt>
                <c:pt idx="788">
                  <c:v>464</c:v>
                </c:pt>
                <c:pt idx="789">
                  <c:v>358</c:v>
                </c:pt>
                <c:pt idx="790">
                  <c:v>358</c:v>
                </c:pt>
                <c:pt idx="791">
                  <c:v>338</c:v>
                </c:pt>
                <c:pt idx="797">
                  <c:v>448</c:v>
                </c:pt>
                <c:pt idx="798">
                  <c:v>387</c:v>
                </c:pt>
                <c:pt idx="799">
                  <c:v>387</c:v>
                </c:pt>
                <c:pt idx="800">
                  <c:v>387</c:v>
                </c:pt>
                <c:pt idx="801">
                  <c:v>387</c:v>
                </c:pt>
                <c:pt idx="802">
                  <c:v>387</c:v>
                </c:pt>
                <c:pt idx="803">
                  <c:v>387</c:v>
                </c:pt>
                <c:pt idx="804">
                  <c:v>280</c:v>
                </c:pt>
                <c:pt idx="810">
                  <c:v>80</c:v>
                </c:pt>
                <c:pt idx="811">
                  <c:v>80</c:v>
                </c:pt>
                <c:pt idx="812">
                  <c:v>80</c:v>
                </c:pt>
                <c:pt idx="813">
                  <c:v>80</c:v>
                </c:pt>
                <c:pt idx="814">
                  <c:v>80</c:v>
                </c:pt>
                <c:pt idx="815">
                  <c:v>80</c:v>
                </c:pt>
                <c:pt idx="816">
                  <c:v>80</c:v>
                </c:pt>
                <c:pt idx="817">
                  <c:v>78</c:v>
                </c:pt>
                <c:pt idx="823">
                  <c:v>264</c:v>
                </c:pt>
                <c:pt idx="824">
                  <c:v>264</c:v>
                </c:pt>
                <c:pt idx="825">
                  <c:v>271</c:v>
                </c:pt>
                <c:pt idx="826">
                  <c:v>271</c:v>
                </c:pt>
                <c:pt idx="827">
                  <c:v>271</c:v>
                </c:pt>
                <c:pt idx="828">
                  <c:v>258</c:v>
                </c:pt>
                <c:pt idx="829">
                  <c:v>254</c:v>
                </c:pt>
                <c:pt idx="830">
                  <c:v>243</c:v>
                </c:pt>
                <c:pt idx="836">
                  <c:v>560</c:v>
                </c:pt>
                <c:pt idx="837">
                  <c:v>576</c:v>
                </c:pt>
                <c:pt idx="838">
                  <c:v>266</c:v>
                </c:pt>
                <c:pt idx="839">
                  <c:v>266</c:v>
                </c:pt>
                <c:pt idx="840">
                  <c:v>266</c:v>
                </c:pt>
                <c:pt idx="841">
                  <c:v>266</c:v>
                </c:pt>
                <c:pt idx="842">
                  <c:v>266</c:v>
                </c:pt>
                <c:pt idx="843">
                  <c:v>259</c:v>
                </c:pt>
                <c:pt idx="849">
                  <c:v>315</c:v>
                </c:pt>
                <c:pt idx="850">
                  <c:v>350</c:v>
                </c:pt>
                <c:pt idx="851">
                  <c:v>350</c:v>
                </c:pt>
                <c:pt idx="852">
                  <c:v>355</c:v>
                </c:pt>
                <c:pt idx="853">
                  <c:v>355</c:v>
                </c:pt>
                <c:pt idx="854">
                  <c:v>355</c:v>
                </c:pt>
                <c:pt idx="855">
                  <c:v>330</c:v>
                </c:pt>
                <c:pt idx="856">
                  <c:v>330</c:v>
                </c:pt>
                <c:pt idx="862">
                  <c:v>271</c:v>
                </c:pt>
                <c:pt idx="863">
                  <c:v>271</c:v>
                </c:pt>
                <c:pt idx="864">
                  <c:v>271</c:v>
                </c:pt>
                <c:pt idx="865">
                  <c:v>271</c:v>
                </c:pt>
                <c:pt idx="866">
                  <c:v>271</c:v>
                </c:pt>
                <c:pt idx="867">
                  <c:v>271</c:v>
                </c:pt>
                <c:pt idx="868">
                  <c:v>188</c:v>
                </c:pt>
                <c:pt idx="869">
                  <c:v>188</c:v>
                </c:pt>
                <c:pt idx="875">
                  <c:v>202</c:v>
                </c:pt>
                <c:pt idx="876">
                  <c:v>202</c:v>
                </c:pt>
                <c:pt idx="877">
                  <c:v>202</c:v>
                </c:pt>
                <c:pt idx="878">
                  <c:v>202</c:v>
                </c:pt>
                <c:pt idx="879">
                  <c:v>202</c:v>
                </c:pt>
                <c:pt idx="880">
                  <c:v>202</c:v>
                </c:pt>
                <c:pt idx="881">
                  <c:v>210</c:v>
                </c:pt>
                <c:pt idx="882">
                  <c:v>210</c:v>
                </c:pt>
                <c:pt idx="888">
                  <c:v>672</c:v>
                </c:pt>
                <c:pt idx="889">
                  <c:v>672</c:v>
                </c:pt>
                <c:pt idx="890">
                  <c:v>672</c:v>
                </c:pt>
                <c:pt idx="891">
                  <c:v>560</c:v>
                </c:pt>
                <c:pt idx="892">
                  <c:v>362</c:v>
                </c:pt>
                <c:pt idx="893">
                  <c:v>362</c:v>
                </c:pt>
                <c:pt idx="894">
                  <c:v>362</c:v>
                </c:pt>
                <c:pt idx="895">
                  <c:v>362</c:v>
                </c:pt>
                <c:pt idx="914">
                  <c:v>190</c:v>
                </c:pt>
                <c:pt idx="915">
                  <c:v>190</c:v>
                </c:pt>
                <c:pt idx="916">
                  <c:v>166</c:v>
                </c:pt>
                <c:pt idx="917">
                  <c:v>145</c:v>
                </c:pt>
                <c:pt idx="918">
                  <c:v>145</c:v>
                </c:pt>
                <c:pt idx="919">
                  <c:v>145</c:v>
                </c:pt>
                <c:pt idx="920">
                  <c:v>133</c:v>
                </c:pt>
                <c:pt idx="921">
                  <c:v>133</c:v>
                </c:pt>
                <c:pt idx="934">
                  <c:v>252</c:v>
                </c:pt>
                <c:pt idx="940">
                  <c:v>204</c:v>
                </c:pt>
                <c:pt idx="941">
                  <c:v>204</c:v>
                </c:pt>
                <c:pt idx="942">
                  <c:v>204</c:v>
                </c:pt>
                <c:pt idx="943">
                  <c:v>204</c:v>
                </c:pt>
                <c:pt idx="944">
                  <c:v>192</c:v>
                </c:pt>
                <c:pt idx="945">
                  <c:v>192</c:v>
                </c:pt>
                <c:pt idx="946">
                  <c:v>192</c:v>
                </c:pt>
                <c:pt idx="947">
                  <c:v>192</c:v>
                </c:pt>
                <c:pt idx="960">
                  <c:v>155</c:v>
                </c:pt>
                <c:pt idx="966">
                  <c:v>408</c:v>
                </c:pt>
                <c:pt idx="967">
                  <c:v>408</c:v>
                </c:pt>
                <c:pt idx="968">
                  <c:v>408</c:v>
                </c:pt>
                <c:pt idx="969">
                  <c:v>408</c:v>
                </c:pt>
                <c:pt idx="970">
                  <c:v>338</c:v>
                </c:pt>
                <c:pt idx="971">
                  <c:v>338</c:v>
                </c:pt>
                <c:pt idx="972">
                  <c:v>326</c:v>
                </c:pt>
                <c:pt idx="973">
                  <c:v>326</c:v>
                </c:pt>
                <c:pt idx="992">
                  <c:v>560</c:v>
                </c:pt>
                <c:pt idx="993">
                  <c:v>560</c:v>
                </c:pt>
                <c:pt idx="994">
                  <c:v>560</c:v>
                </c:pt>
                <c:pt idx="995">
                  <c:v>560</c:v>
                </c:pt>
                <c:pt idx="996">
                  <c:v>560</c:v>
                </c:pt>
                <c:pt idx="997">
                  <c:v>560</c:v>
                </c:pt>
                <c:pt idx="998">
                  <c:v>560</c:v>
                </c:pt>
                <c:pt idx="999">
                  <c:v>560</c:v>
                </c:pt>
                <c:pt idx="1005">
                  <c:v>195</c:v>
                </c:pt>
                <c:pt idx="1006">
                  <c:v>195</c:v>
                </c:pt>
                <c:pt idx="1007">
                  <c:v>195</c:v>
                </c:pt>
                <c:pt idx="1008">
                  <c:v>195</c:v>
                </c:pt>
                <c:pt idx="1009">
                  <c:v>195</c:v>
                </c:pt>
                <c:pt idx="1010">
                  <c:v>195</c:v>
                </c:pt>
                <c:pt idx="1011">
                  <c:v>195</c:v>
                </c:pt>
                <c:pt idx="1012">
                  <c:v>193</c:v>
                </c:pt>
                <c:pt idx="1018">
                  <c:v>80</c:v>
                </c:pt>
                <c:pt idx="1019">
                  <c:v>80</c:v>
                </c:pt>
                <c:pt idx="1020">
                  <c:v>80</c:v>
                </c:pt>
                <c:pt idx="1021">
                  <c:v>84</c:v>
                </c:pt>
                <c:pt idx="1022">
                  <c:v>84</c:v>
                </c:pt>
                <c:pt idx="1023">
                  <c:v>84</c:v>
                </c:pt>
                <c:pt idx="1024">
                  <c:v>84</c:v>
                </c:pt>
                <c:pt idx="1025">
                  <c:v>82</c:v>
                </c:pt>
                <c:pt idx="1031">
                  <c:v>290</c:v>
                </c:pt>
                <c:pt idx="1032">
                  <c:v>290</c:v>
                </c:pt>
                <c:pt idx="1033">
                  <c:v>290</c:v>
                </c:pt>
                <c:pt idx="1034">
                  <c:v>250</c:v>
                </c:pt>
                <c:pt idx="1035">
                  <c:v>250</c:v>
                </c:pt>
                <c:pt idx="1036">
                  <c:v>250</c:v>
                </c:pt>
                <c:pt idx="1037">
                  <c:v>225</c:v>
                </c:pt>
                <c:pt idx="1038">
                  <c:v>207</c:v>
                </c:pt>
                <c:pt idx="1044">
                  <c:v>256</c:v>
                </c:pt>
                <c:pt idx="1045">
                  <c:v>256</c:v>
                </c:pt>
                <c:pt idx="1046">
                  <c:v>256</c:v>
                </c:pt>
                <c:pt idx="1047">
                  <c:v>256</c:v>
                </c:pt>
                <c:pt idx="1048">
                  <c:v>256</c:v>
                </c:pt>
                <c:pt idx="1049">
                  <c:v>256</c:v>
                </c:pt>
                <c:pt idx="1050">
                  <c:v>256</c:v>
                </c:pt>
                <c:pt idx="1051">
                  <c:v>254</c:v>
                </c:pt>
                <c:pt idx="1057">
                  <c:v>224</c:v>
                </c:pt>
                <c:pt idx="1058">
                  <c:v>224</c:v>
                </c:pt>
                <c:pt idx="1059">
                  <c:v>224</c:v>
                </c:pt>
                <c:pt idx="1060">
                  <c:v>224</c:v>
                </c:pt>
                <c:pt idx="1061">
                  <c:v>224</c:v>
                </c:pt>
                <c:pt idx="1062">
                  <c:v>224</c:v>
                </c:pt>
                <c:pt idx="1063">
                  <c:v>224</c:v>
                </c:pt>
                <c:pt idx="1064">
                  <c:v>224</c:v>
                </c:pt>
                <c:pt idx="1070">
                  <c:v>264</c:v>
                </c:pt>
                <c:pt idx="1071">
                  <c:v>264</c:v>
                </c:pt>
                <c:pt idx="1072">
                  <c:v>264</c:v>
                </c:pt>
                <c:pt idx="1073">
                  <c:v>264</c:v>
                </c:pt>
                <c:pt idx="1074">
                  <c:v>264</c:v>
                </c:pt>
                <c:pt idx="1075">
                  <c:v>264</c:v>
                </c:pt>
                <c:pt idx="1076">
                  <c:v>264</c:v>
                </c:pt>
                <c:pt idx="1077">
                  <c:v>264</c:v>
                </c:pt>
                <c:pt idx="1083">
                  <c:v>640</c:v>
                </c:pt>
                <c:pt idx="1084">
                  <c:v>640</c:v>
                </c:pt>
                <c:pt idx="1085">
                  <c:v>640</c:v>
                </c:pt>
                <c:pt idx="1086">
                  <c:v>640</c:v>
                </c:pt>
                <c:pt idx="1087">
                  <c:v>276</c:v>
                </c:pt>
                <c:pt idx="1088">
                  <c:v>276</c:v>
                </c:pt>
                <c:pt idx="1089">
                  <c:v>276</c:v>
                </c:pt>
                <c:pt idx="1090">
                  <c:v>276</c:v>
                </c:pt>
                <c:pt idx="1109">
                  <c:v>196</c:v>
                </c:pt>
                <c:pt idx="1110">
                  <c:v>196</c:v>
                </c:pt>
                <c:pt idx="1111">
                  <c:v>196</c:v>
                </c:pt>
                <c:pt idx="1112">
                  <c:v>205</c:v>
                </c:pt>
                <c:pt idx="1113">
                  <c:v>205</c:v>
                </c:pt>
                <c:pt idx="1114">
                  <c:v>205</c:v>
                </c:pt>
                <c:pt idx="1115">
                  <c:v>205</c:v>
                </c:pt>
                <c:pt idx="1116">
                  <c:v>205</c:v>
                </c:pt>
                <c:pt idx="1122">
                  <c:v>1050</c:v>
                </c:pt>
                <c:pt idx="1123">
                  <c:v>1050</c:v>
                </c:pt>
                <c:pt idx="1124">
                  <c:v>1050</c:v>
                </c:pt>
                <c:pt idx="1125">
                  <c:v>1050</c:v>
                </c:pt>
                <c:pt idx="1126">
                  <c:v>1050</c:v>
                </c:pt>
                <c:pt idx="1127">
                  <c:v>941</c:v>
                </c:pt>
                <c:pt idx="1128">
                  <c:v>941</c:v>
                </c:pt>
                <c:pt idx="1129">
                  <c:v>872</c:v>
                </c:pt>
                <c:pt idx="1135">
                  <c:v>364</c:v>
                </c:pt>
                <c:pt idx="1136">
                  <c:v>364</c:v>
                </c:pt>
                <c:pt idx="1137">
                  <c:v>364</c:v>
                </c:pt>
                <c:pt idx="1138">
                  <c:v>368</c:v>
                </c:pt>
                <c:pt idx="1139">
                  <c:v>368</c:v>
                </c:pt>
                <c:pt idx="1140">
                  <c:v>360</c:v>
                </c:pt>
                <c:pt idx="1141">
                  <c:v>371</c:v>
                </c:pt>
                <c:pt idx="1142">
                  <c:v>357</c:v>
                </c:pt>
                <c:pt idx="1161">
                  <c:v>170</c:v>
                </c:pt>
                <c:pt idx="1162">
                  <c:v>170</c:v>
                </c:pt>
                <c:pt idx="1163">
                  <c:v>170</c:v>
                </c:pt>
                <c:pt idx="1164">
                  <c:v>170</c:v>
                </c:pt>
                <c:pt idx="1165">
                  <c:v>170</c:v>
                </c:pt>
                <c:pt idx="1166">
                  <c:v>170</c:v>
                </c:pt>
                <c:pt idx="1167">
                  <c:v>170</c:v>
                </c:pt>
                <c:pt idx="1168">
                  <c:v>170</c:v>
                </c:pt>
                <c:pt idx="1174">
                  <c:v>987</c:v>
                </c:pt>
                <c:pt idx="1175">
                  <c:v>987</c:v>
                </c:pt>
                <c:pt idx="1176">
                  <c:v>987</c:v>
                </c:pt>
                <c:pt idx="1177">
                  <c:v>987</c:v>
                </c:pt>
                <c:pt idx="1178">
                  <c:v>900</c:v>
                </c:pt>
                <c:pt idx="1179">
                  <c:v>798</c:v>
                </c:pt>
                <c:pt idx="1180">
                  <c:v>654</c:v>
                </c:pt>
                <c:pt idx="1181">
                  <c:v>338</c:v>
                </c:pt>
                <c:pt idx="1187">
                  <c:v>156</c:v>
                </c:pt>
                <c:pt idx="1188">
                  <c:v>156</c:v>
                </c:pt>
                <c:pt idx="1189">
                  <c:v>156</c:v>
                </c:pt>
                <c:pt idx="1190">
                  <c:v>156</c:v>
                </c:pt>
                <c:pt idx="1191">
                  <c:v>156</c:v>
                </c:pt>
                <c:pt idx="1192">
                  <c:v>156</c:v>
                </c:pt>
                <c:pt idx="1193">
                  <c:v>156</c:v>
                </c:pt>
                <c:pt idx="1194">
                  <c:v>156</c:v>
                </c:pt>
                <c:pt idx="1200">
                  <c:v>368</c:v>
                </c:pt>
                <c:pt idx="1201">
                  <c:v>368</c:v>
                </c:pt>
                <c:pt idx="1202">
                  <c:v>368</c:v>
                </c:pt>
                <c:pt idx="1203">
                  <c:v>428</c:v>
                </c:pt>
                <c:pt idx="1204">
                  <c:v>422</c:v>
                </c:pt>
                <c:pt idx="1205">
                  <c:v>422</c:v>
                </c:pt>
                <c:pt idx="1206">
                  <c:v>422</c:v>
                </c:pt>
                <c:pt idx="1207">
                  <c:v>407</c:v>
                </c:pt>
                <c:pt idx="1213">
                  <c:v>616</c:v>
                </c:pt>
                <c:pt idx="1214">
                  <c:v>616</c:v>
                </c:pt>
                <c:pt idx="1215">
                  <c:v>616</c:v>
                </c:pt>
                <c:pt idx="1216">
                  <c:v>616</c:v>
                </c:pt>
                <c:pt idx="1217">
                  <c:v>616</c:v>
                </c:pt>
                <c:pt idx="1218">
                  <c:v>616</c:v>
                </c:pt>
                <c:pt idx="1219">
                  <c:v>500</c:v>
                </c:pt>
                <c:pt idx="1220">
                  <c:v>454</c:v>
                </c:pt>
                <c:pt idx="1226">
                  <c:v>232</c:v>
                </c:pt>
                <c:pt idx="1227">
                  <c:v>196</c:v>
                </c:pt>
                <c:pt idx="1228">
                  <c:v>196</c:v>
                </c:pt>
                <c:pt idx="1229">
                  <c:v>196</c:v>
                </c:pt>
                <c:pt idx="1230">
                  <c:v>196</c:v>
                </c:pt>
                <c:pt idx="1231">
                  <c:v>196</c:v>
                </c:pt>
                <c:pt idx="1232">
                  <c:v>196</c:v>
                </c:pt>
                <c:pt idx="1233">
                  <c:v>196</c:v>
                </c:pt>
                <c:pt idx="1242">
                  <c:v>149</c:v>
                </c:pt>
                <c:pt idx="1243">
                  <c:v>149</c:v>
                </c:pt>
                <c:pt idx="1244">
                  <c:v>149</c:v>
                </c:pt>
                <c:pt idx="1245">
                  <c:v>149</c:v>
                </c:pt>
                <c:pt idx="1246">
                  <c:v>147</c:v>
                </c:pt>
                <c:pt idx="1252">
                  <c:v>930</c:v>
                </c:pt>
                <c:pt idx="1253">
                  <c:v>930</c:v>
                </c:pt>
                <c:pt idx="1254">
                  <c:v>808</c:v>
                </c:pt>
                <c:pt idx="1255">
                  <c:v>808</c:v>
                </c:pt>
                <c:pt idx="1256">
                  <c:v>613</c:v>
                </c:pt>
                <c:pt idx="1257">
                  <c:v>557</c:v>
                </c:pt>
                <c:pt idx="1258">
                  <c:v>557</c:v>
                </c:pt>
                <c:pt idx="1259">
                  <c:v>413</c:v>
                </c:pt>
                <c:pt idx="1265">
                  <c:v>135</c:v>
                </c:pt>
                <c:pt idx="1266">
                  <c:v>135</c:v>
                </c:pt>
                <c:pt idx="1267">
                  <c:v>135</c:v>
                </c:pt>
                <c:pt idx="1268">
                  <c:v>135</c:v>
                </c:pt>
                <c:pt idx="1269">
                  <c:v>135</c:v>
                </c:pt>
                <c:pt idx="1270">
                  <c:v>135</c:v>
                </c:pt>
                <c:pt idx="1271">
                  <c:v>135</c:v>
                </c:pt>
                <c:pt idx="1272">
                  <c:v>130</c:v>
                </c:pt>
                <c:pt idx="1278">
                  <c:v>81</c:v>
                </c:pt>
                <c:pt idx="1279">
                  <c:v>81</c:v>
                </c:pt>
                <c:pt idx="1280">
                  <c:v>81</c:v>
                </c:pt>
                <c:pt idx="1281">
                  <c:v>81</c:v>
                </c:pt>
                <c:pt idx="1282">
                  <c:v>81</c:v>
                </c:pt>
                <c:pt idx="1283">
                  <c:v>81</c:v>
                </c:pt>
                <c:pt idx="1284">
                  <c:v>81</c:v>
                </c:pt>
                <c:pt idx="1285">
                  <c:v>81</c:v>
                </c:pt>
                <c:pt idx="1304">
                  <c:v>269</c:v>
                </c:pt>
                <c:pt idx="1305">
                  <c:v>269</c:v>
                </c:pt>
                <c:pt idx="1306">
                  <c:v>269</c:v>
                </c:pt>
                <c:pt idx="1307">
                  <c:v>269</c:v>
                </c:pt>
                <c:pt idx="1308">
                  <c:v>243</c:v>
                </c:pt>
                <c:pt idx="1309">
                  <c:v>243</c:v>
                </c:pt>
                <c:pt idx="1310">
                  <c:v>93</c:v>
                </c:pt>
                <c:pt idx="1311">
                  <c:v>93</c:v>
                </c:pt>
                <c:pt idx="1317">
                  <c:v>132</c:v>
                </c:pt>
                <c:pt idx="1318">
                  <c:v>132</c:v>
                </c:pt>
                <c:pt idx="1319">
                  <c:v>132</c:v>
                </c:pt>
                <c:pt idx="1320">
                  <c:v>132</c:v>
                </c:pt>
                <c:pt idx="1321">
                  <c:v>132</c:v>
                </c:pt>
                <c:pt idx="1322">
                  <c:v>132</c:v>
                </c:pt>
                <c:pt idx="1323">
                  <c:v>132</c:v>
                </c:pt>
                <c:pt idx="1324">
                  <c:v>132</c:v>
                </c:pt>
                <c:pt idx="1330">
                  <c:v>196</c:v>
                </c:pt>
                <c:pt idx="1331">
                  <c:v>196</c:v>
                </c:pt>
                <c:pt idx="1332">
                  <c:v>196</c:v>
                </c:pt>
                <c:pt idx="1333">
                  <c:v>196</c:v>
                </c:pt>
                <c:pt idx="1334">
                  <c:v>196</c:v>
                </c:pt>
                <c:pt idx="1335">
                  <c:v>215</c:v>
                </c:pt>
                <c:pt idx="1336">
                  <c:v>221</c:v>
                </c:pt>
                <c:pt idx="1337">
                  <c:v>207</c:v>
                </c:pt>
                <c:pt idx="1343">
                  <c:v>264</c:v>
                </c:pt>
                <c:pt idx="1344">
                  <c:v>264</c:v>
                </c:pt>
                <c:pt idx="1345">
                  <c:v>264</c:v>
                </c:pt>
                <c:pt idx="1346">
                  <c:v>224</c:v>
                </c:pt>
                <c:pt idx="1347">
                  <c:v>224</c:v>
                </c:pt>
                <c:pt idx="1348">
                  <c:v>224</c:v>
                </c:pt>
                <c:pt idx="1349">
                  <c:v>224</c:v>
                </c:pt>
                <c:pt idx="1350">
                  <c:v>202</c:v>
                </c:pt>
                <c:pt idx="1356">
                  <c:v>340</c:v>
                </c:pt>
                <c:pt idx="1357">
                  <c:v>340</c:v>
                </c:pt>
                <c:pt idx="1358">
                  <c:v>340</c:v>
                </c:pt>
                <c:pt idx="1359">
                  <c:v>330</c:v>
                </c:pt>
                <c:pt idx="1360">
                  <c:v>330</c:v>
                </c:pt>
                <c:pt idx="1361">
                  <c:v>277</c:v>
                </c:pt>
                <c:pt idx="1362">
                  <c:v>277</c:v>
                </c:pt>
                <c:pt idx="1363">
                  <c:v>277</c:v>
                </c:pt>
                <c:pt idx="1369">
                  <c:v>140</c:v>
                </c:pt>
                <c:pt idx="1370">
                  <c:v>140</c:v>
                </c:pt>
                <c:pt idx="1371">
                  <c:v>140</c:v>
                </c:pt>
                <c:pt idx="1372">
                  <c:v>140</c:v>
                </c:pt>
                <c:pt idx="1373">
                  <c:v>140</c:v>
                </c:pt>
                <c:pt idx="1374">
                  <c:v>140</c:v>
                </c:pt>
                <c:pt idx="1375">
                  <c:v>140</c:v>
                </c:pt>
                <c:pt idx="1376">
                  <c:v>140</c:v>
                </c:pt>
                <c:pt idx="1382">
                  <c:v>76</c:v>
                </c:pt>
                <c:pt idx="1383">
                  <c:v>76</c:v>
                </c:pt>
                <c:pt idx="1384">
                  <c:v>76</c:v>
                </c:pt>
                <c:pt idx="1385">
                  <c:v>76</c:v>
                </c:pt>
                <c:pt idx="1386">
                  <c:v>76</c:v>
                </c:pt>
                <c:pt idx="1387">
                  <c:v>76</c:v>
                </c:pt>
                <c:pt idx="1388">
                  <c:v>76</c:v>
                </c:pt>
                <c:pt idx="1389">
                  <c:v>80</c:v>
                </c:pt>
                <c:pt idx="1408">
                  <c:v>340</c:v>
                </c:pt>
                <c:pt idx="1409">
                  <c:v>340</c:v>
                </c:pt>
                <c:pt idx="1410">
                  <c:v>340</c:v>
                </c:pt>
                <c:pt idx="1411">
                  <c:v>314</c:v>
                </c:pt>
                <c:pt idx="1412">
                  <c:v>314</c:v>
                </c:pt>
                <c:pt idx="1413">
                  <c:v>285</c:v>
                </c:pt>
                <c:pt idx="1414">
                  <c:v>285</c:v>
                </c:pt>
                <c:pt idx="1415">
                  <c:v>269</c:v>
                </c:pt>
                <c:pt idx="1425">
                  <c:v>163</c:v>
                </c:pt>
                <c:pt idx="1426">
                  <c:v>163</c:v>
                </c:pt>
                <c:pt idx="1427">
                  <c:v>164</c:v>
                </c:pt>
                <c:pt idx="1428">
                  <c:v>164</c:v>
                </c:pt>
                <c:pt idx="1434">
                  <c:v>320</c:v>
                </c:pt>
                <c:pt idx="1435">
                  <c:v>320</c:v>
                </c:pt>
                <c:pt idx="1436">
                  <c:v>279</c:v>
                </c:pt>
                <c:pt idx="1437">
                  <c:v>279</c:v>
                </c:pt>
                <c:pt idx="1438">
                  <c:v>279</c:v>
                </c:pt>
                <c:pt idx="1439">
                  <c:v>293</c:v>
                </c:pt>
                <c:pt idx="1440">
                  <c:v>290</c:v>
                </c:pt>
                <c:pt idx="1441">
                  <c:v>264</c:v>
                </c:pt>
                <c:pt idx="1460">
                  <c:v>166</c:v>
                </c:pt>
                <c:pt idx="1461">
                  <c:v>166</c:v>
                </c:pt>
                <c:pt idx="1462">
                  <c:v>166</c:v>
                </c:pt>
                <c:pt idx="1463">
                  <c:v>166</c:v>
                </c:pt>
                <c:pt idx="1464">
                  <c:v>166</c:v>
                </c:pt>
                <c:pt idx="1465">
                  <c:v>175</c:v>
                </c:pt>
                <c:pt idx="1466">
                  <c:v>175</c:v>
                </c:pt>
                <c:pt idx="1467">
                  <c:v>175</c:v>
                </c:pt>
                <c:pt idx="1474">
                  <c:v>59</c:v>
                </c:pt>
                <c:pt idx="1475">
                  <c:v>59</c:v>
                </c:pt>
                <c:pt idx="1476">
                  <c:v>59</c:v>
                </c:pt>
                <c:pt idx="1477">
                  <c:v>59</c:v>
                </c:pt>
                <c:pt idx="1478">
                  <c:v>59</c:v>
                </c:pt>
                <c:pt idx="1479">
                  <c:v>59</c:v>
                </c:pt>
                <c:pt idx="1480">
                  <c:v>59</c:v>
                </c:pt>
                <c:pt idx="1492">
                  <c:v>139</c:v>
                </c:pt>
                <c:pt idx="1493">
                  <c:v>139</c:v>
                </c:pt>
                <c:pt idx="1499">
                  <c:v>234</c:v>
                </c:pt>
                <c:pt idx="1500">
                  <c:v>232</c:v>
                </c:pt>
                <c:pt idx="1501">
                  <c:v>234</c:v>
                </c:pt>
                <c:pt idx="1502">
                  <c:v>234</c:v>
                </c:pt>
                <c:pt idx="1503">
                  <c:v>228</c:v>
                </c:pt>
                <c:pt idx="1504">
                  <c:v>228</c:v>
                </c:pt>
                <c:pt idx="1505">
                  <c:v>228</c:v>
                </c:pt>
                <c:pt idx="1506">
                  <c:v>220</c:v>
                </c:pt>
                <c:pt idx="1526">
                  <c:v>372</c:v>
                </c:pt>
                <c:pt idx="1527">
                  <c:v>372</c:v>
                </c:pt>
                <c:pt idx="1528">
                  <c:v>372</c:v>
                </c:pt>
                <c:pt idx="1529">
                  <c:v>372</c:v>
                </c:pt>
                <c:pt idx="1530">
                  <c:v>372</c:v>
                </c:pt>
                <c:pt idx="1531">
                  <c:v>372</c:v>
                </c:pt>
                <c:pt idx="1532">
                  <c:v>320</c:v>
                </c:pt>
                <c:pt idx="1538">
                  <c:v>250</c:v>
                </c:pt>
                <c:pt idx="1539">
                  <c:v>250</c:v>
                </c:pt>
                <c:pt idx="1540">
                  <c:v>180</c:v>
                </c:pt>
                <c:pt idx="1541">
                  <c:v>180</c:v>
                </c:pt>
                <c:pt idx="1542">
                  <c:v>164</c:v>
                </c:pt>
                <c:pt idx="1543">
                  <c:v>134</c:v>
                </c:pt>
                <c:pt idx="1544">
                  <c:v>127</c:v>
                </c:pt>
                <c:pt idx="1545">
                  <c:v>127</c:v>
                </c:pt>
                <c:pt idx="1551">
                  <c:v>192</c:v>
                </c:pt>
                <c:pt idx="1552">
                  <c:v>192</c:v>
                </c:pt>
                <c:pt idx="1553">
                  <c:v>192</c:v>
                </c:pt>
                <c:pt idx="1554">
                  <c:v>150</c:v>
                </c:pt>
                <c:pt idx="1555">
                  <c:v>150</c:v>
                </c:pt>
                <c:pt idx="1556">
                  <c:v>119</c:v>
                </c:pt>
                <c:pt idx="1557">
                  <c:v>119</c:v>
                </c:pt>
                <c:pt idx="1558">
                  <c:v>119</c:v>
                </c:pt>
                <c:pt idx="1564">
                  <c:v>87</c:v>
                </c:pt>
                <c:pt idx="1565">
                  <c:v>87</c:v>
                </c:pt>
                <c:pt idx="1566">
                  <c:v>87</c:v>
                </c:pt>
                <c:pt idx="1567">
                  <c:v>87</c:v>
                </c:pt>
                <c:pt idx="1568">
                  <c:v>87</c:v>
                </c:pt>
                <c:pt idx="1569">
                  <c:v>87</c:v>
                </c:pt>
                <c:pt idx="1570">
                  <c:v>87</c:v>
                </c:pt>
                <c:pt idx="1571">
                  <c:v>87</c:v>
                </c:pt>
                <c:pt idx="1577">
                  <c:v>418</c:v>
                </c:pt>
                <c:pt idx="1578">
                  <c:v>418</c:v>
                </c:pt>
                <c:pt idx="1579">
                  <c:v>418</c:v>
                </c:pt>
                <c:pt idx="1580">
                  <c:v>418</c:v>
                </c:pt>
                <c:pt idx="1581">
                  <c:v>395</c:v>
                </c:pt>
                <c:pt idx="1582">
                  <c:v>325</c:v>
                </c:pt>
                <c:pt idx="1583">
                  <c:v>296</c:v>
                </c:pt>
                <c:pt idx="1584">
                  <c:v>286</c:v>
                </c:pt>
                <c:pt idx="1590">
                  <c:v>328</c:v>
                </c:pt>
                <c:pt idx="1591">
                  <c:v>328</c:v>
                </c:pt>
                <c:pt idx="1592">
                  <c:v>328</c:v>
                </c:pt>
                <c:pt idx="1593">
                  <c:v>328</c:v>
                </c:pt>
                <c:pt idx="1594">
                  <c:v>328</c:v>
                </c:pt>
                <c:pt idx="1595">
                  <c:v>298</c:v>
                </c:pt>
                <c:pt idx="1596">
                  <c:v>275</c:v>
                </c:pt>
                <c:pt idx="1597">
                  <c:v>275</c:v>
                </c:pt>
                <c:pt idx="1603">
                  <c:v>190</c:v>
                </c:pt>
                <c:pt idx="1604">
                  <c:v>193</c:v>
                </c:pt>
                <c:pt idx="1605">
                  <c:v>202</c:v>
                </c:pt>
                <c:pt idx="1606">
                  <c:v>202</c:v>
                </c:pt>
                <c:pt idx="1607">
                  <c:v>202</c:v>
                </c:pt>
                <c:pt idx="1608">
                  <c:v>222</c:v>
                </c:pt>
                <c:pt idx="1609">
                  <c:v>222</c:v>
                </c:pt>
                <c:pt idx="1610">
                  <c:v>216</c:v>
                </c:pt>
                <c:pt idx="1616">
                  <c:v>448</c:v>
                </c:pt>
                <c:pt idx="1617">
                  <c:v>448</c:v>
                </c:pt>
                <c:pt idx="1618">
                  <c:v>448</c:v>
                </c:pt>
                <c:pt idx="1619">
                  <c:v>448</c:v>
                </c:pt>
                <c:pt idx="1620">
                  <c:v>320</c:v>
                </c:pt>
                <c:pt idx="1621">
                  <c:v>320</c:v>
                </c:pt>
                <c:pt idx="1622">
                  <c:v>290</c:v>
                </c:pt>
                <c:pt idx="1623">
                  <c:v>177</c:v>
                </c:pt>
                <c:pt idx="1636">
                  <c:v>52</c:v>
                </c:pt>
                <c:pt idx="1642">
                  <c:v>279</c:v>
                </c:pt>
                <c:pt idx="1643">
                  <c:v>279</c:v>
                </c:pt>
                <c:pt idx="1644">
                  <c:v>279</c:v>
                </c:pt>
                <c:pt idx="1645">
                  <c:v>279</c:v>
                </c:pt>
                <c:pt idx="1646">
                  <c:v>279</c:v>
                </c:pt>
                <c:pt idx="1647">
                  <c:v>279</c:v>
                </c:pt>
                <c:pt idx="1648">
                  <c:v>279</c:v>
                </c:pt>
                <c:pt idx="1649">
                  <c:v>279</c:v>
                </c:pt>
                <c:pt idx="1655">
                  <c:v>325</c:v>
                </c:pt>
                <c:pt idx="1656">
                  <c:v>325</c:v>
                </c:pt>
                <c:pt idx="1657">
                  <c:v>325</c:v>
                </c:pt>
                <c:pt idx="1658">
                  <c:v>325</c:v>
                </c:pt>
                <c:pt idx="1659">
                  <c:v>257</c:v>
                </c:pt>
                <c:pt idx="1660">
                  <c:v>257</c:v>
                </c:pt>
                <c:pt idx="1661">
                  <c:v>231</c:v>
                </c:pt>
                <c:pt idx="1662">
                  <c:v>207</c:v>
                </c:pt>
                <c:pt idx="1668">
                  <c:v>260</c:v>
                </c:pt>
                <c:pt idx="1669">
                  <c:v>260</c:v>
                </c:pt>
                <c:pt idx="1670">
                  <c:v>260</c:v>
                </c:pt>
                <c:pt idx="1671">
                  <c:v>260</c:v>
                </c:pt>
                <c:pt idx="1672">
                  <c:v>260</c:v>
                </c:pt>
                <c:pt idx="1673">
                  <c:v>260</c:v>
                </c:pt>
                <c:pt idx="1674">
                  <c:v>260</c:v>
                </c:pt>
                <c:pt idx="1675">
                  <c:v>260</c:v>
                </c:pt>
                <c:pt idx="1681">
                  <c:v>298</c:v>
                </c:pt>
                <c:pt idx="1682">
                  <c:v>298</c:v>
                </c:pt>
                <c:pt idx="1683">
                  <c:v>298</c:v>
                </c:pt>
                <c:pt idx="1684">
                  <c:v>234</c:v>
                </c:pt>
                <c:pt idx="1685">
                  <c:v>213</c:v>
                </c:pt>
                <c:pt idx="1686">
                  <c:v>197</c:v>
                </c:pt>
                <c:pt idx="1687">
                  <c:v>187</c:v>
                </c:pt>
                <c:pt idx="1688">
                  <c:v>167</c:v>
                </c:pt>
                <c:pt idx="1694">
                  <c:v>122</c:v>
                </c:pt>
                <c:pt idx="1695">
                  <c:v>122</c:v>
                </c:pt>
                <c:pt idx="1696">
                  <c:v>122</c:v>
                </c:pt>
                <c:pt idx="1697">
                  <c:v>122</c:v>
                </c:pt>
                <c:pt idx="1698">
                  <c:v>122</c:v>
                </c:pt>
                <c:pt idx="1699">
                  <c:v>122</c:v>
                </c:pt>
                <c:pt idx="1700">
                  <c:v>122</c:v>
                </c:pt>
                <c:pt idx="1701">
                  <c:v>122</c:v>
                </c:pt>
                <c:pt idx="1707">
                  <c:v>63</c:v>
                </c:pt>
                <c:pt idx="1708">
                  <c:v>63</c:v>
                </c:pt>
                <c:pt idx="1709">
                  <c:v>63</c:v>
                </c:pt>
                <c:pt idx="1710">
                  <c:v>63</c:v>
                </c:pt>
                <c:pt idx="1711">
                  <c:v>63</c:v>
                </c:pt>
                <c:pt idx="1712">
                  <c:v>63</c:v>
                </c:pt>
                <c:pt idx="1713">
                  <c:v>63</c:v>
                </c:pt>
                <c:pt idx="1714">
                  <c:v>63</c:v>
                </c:pt>
                <c:pt idx="1720">
                  <c:v>254</c:v>
                </c:pt>
                <c:pt idx="1721">
                  <c:v>254</c:v>
                </c:pt>
                <c:pt idx="1722">
                  <c:v>223</c:v>
                </c:pt>
                <c:pt idx="1723">
                  <c:v>223</c:v>
                </c:pt>
                <c:pt idx="1724">
                  <c:v>223</c:v>
                </c:pt>
                <c:pt idx="1725">
                  <c:v>226</c:v>
                </c:pt>
                <c:pt idx="1726">
                  <c:v>226</c:v>
                </c:pt>
                <c:pt idx="1727">
                  <c:v>226</c:v>
                </c:pt>
                <c:pt idx="1733">
                  <c:v>2085</c:v>
                </c:pt>
                <c:pt idx="1734">
                  <c:v>2085</c:v>
                </c:pt>
                <c:pt idx="1735">
                  <c:v>2085</c:v>
                </c:pt>
                <c:pt idx="1736">
                  <c:v>848</c:v>
                </c:pt>
                <c:pt idx="1737">
                  <c:v>736</c:v>
                </c:pt>
                <c:pt idx="1738">
                  <c:v>657</c:v>
                </c:pt>
                <c:pt idx="1739">
                  <c:v>657</c:v>
                </c:pt>
                <c:pt idx="1740">
                  <c:v>491</c:v>
                </c:pt>
                <c:pt idx="1746">
                  <c:v>105</c:v>
                </c:pt>
                <c:pt idx="1747">
                  <c:v>105</c:v>
                </c:pt>
                <c:pt idx="1748">
                  <c:v>105</c:v>
                </c:pt>
                <c:pt idx="1749">
                  <c:v>105</c:v>
                </c:pt>
                <c:pt idx="1750">
                  <c:v>110</c:v>
                </c:pt>
                <c:pt idx="1751">
                  <c:v>110</c:v>
                </c:pt>
                <c:pt idx="1752">
                  <c:v>110</c:v>
                </c:pt>
                <c:pt idx="1753">
                  <c:v>110</c:v>
                </c:pt>
                <c:pt idx="1761">
                  <c:v>36</c:v>
                </c:pt>
                <c:pt idx="1762">
                  <c:v>36</c:v>
                </c:pt>
                <c:pt idx="1763">
                  <c:v>36</c:v>
                </c:pt>
                <c:pt idx="1764">
                  <c:v>36</c:v>
                </c:pt>
                <c:pt idx="1765">
                  <c:v>36</c:v>
                </c:pt>
                <c:pt idx="1766">
                  <c:v>36</c:v>
                </c:pt>
                <c:pt idx="1772">
                  <c:v>344</c:v>
                </c:pt>
                <c:pt idx="1773">
                  <c:v>344</c:v>
                </c:pt>
                <c:pt idx="1774">
                  <c:v>344</c:v>
                </c:pt>
                <c:pt idx="1775">
                  <c:v>344</c:v>
                </c:pt>
                <c:pt idx="1776">
                  <c:v>344</c:v>
                </c:pt>
                <c:pt idx="1777">
                  <c:v>344</c:v>
                </c:pt>
                <c:pt idx="1778">
                  <c:v>344</c:v>
                </c:pt>
                <c:pt idx="1779">
                  <c:v>344</c:v>
                </c:pt>
                <c:pt idx="1785">
                  <c:v>312</c:v>
                </c:pt>
                <c:pt idx="1786">
                  <c:v>312</c:v>
                </c:pt>
                <c:pt idx="1787">
                  <c:v>312</c:v>
                </c:pt>
                <c:pt idx="1788">
                  <c:v>312</c:v>
                </c:pt>
                <c:pt idx="1789">
                  <c:v>312</c:v>
                </c:pt>
                <c:pt idx="1790">
                  <c:v>312</c:v>
                </c:pt>
                <c:pt idx="1791">
                  <c:v>312</c:v>
                </c:pt>
                <c:pt idx="1792">
                  <c:v>312</c:v>
                </c:pt>
                <c:pt idx="1798">
                  <c:v>230</c:v>
                </c:pt>
                <c:pt idx="1799">
                  <c:v>230</c:v>
                </c:pt>
                <c:pt idx="1800">
                  <c:v>230</c:v>
                </c:pt>
                <c:pt idx="1801">
                  <c:v>230</c:v>
                </c:pt>
                <c:pt idx="1802">
                  <c:v>230</c:v>
                </c:pt>
                <c:pt idx="1803">
                  <c:v>235</c:v>
                </c:pt>
                <c:pt idx="1804">
                  <c:v>235</c:v>
                </c:pt>
                <c:pt idx="1805">
                  <c:v>235</c:v>
                </c:pt>
                <c:pt idx="1811">
                  <c:v>136</c:v>
                </c:pt>
                <c:pt idx="1812">
                  <c:v>136</c:v>
                </c:pt>
                <c:pt idx="1813">
                  <c:v>136</c:v>
                </c:pt>
                <c:pt idx="1814">
                  <c:v>136</c:v>
                </c:pt>
                <c:pt idx="1815">
                  <c:v>136</c:v>
                </c:pt>
                <c:pt idx="1816">
                  <c:v>136</c:v>
                </c:pt>
                <c:pt idx="1817">
                  <c:v>151</c:v>
                </c:pt>
                <c:pt idx="1818">
                  <c:v>151</c:v>
                </c:pt>
                <c:pt idx="1824">
                  <c:v>98</c:v>
                </c:pt>
                <c:pt idx="1825">
                  <c:v>98</c:v>
                </c:pt>
                <c:pt idx="1826">
                  <c:v>98</c:v>
                </c:pt>
                <c:pt idx="1827">
                  <c:v>98</c:v>
                </c:pt>
                <c:pt idx="1828">
                  <c:v>98</c:v>
                </c:pt>
                <c:pt idx="1829">
                  <c:v>98</c:v>
                </c:pt>
                <c:pt idx="1830">
                  <c:v>98</c:v>
                </c:pt>
                <c:pt idx="1831">
                  <c:v>98</c:v>
                </c:pt>
                <c:pt idx="1837">
                  <c:v>180</c:v>
                </c:pt>
                <c:pt idx="1838">
                  <c:v>180</c:v>
                </c:pt>
                <c:pt idx="1839">
                  <c:v>180</c:v>
                </c:pt>
                <c:pt idx="1840">
                  <c:v>180</c:v>
                </c:pt>
                <c:pt idx="1841">
                  <c:v>180</c:v>
                </c:pt>
                <c:pt idx="1842">
                  <c:v>180</c:v>
                </c:pt>
                <c:pt idx="1843">
                  <c:v>180</c:v>
                </c:pt>
                <c:pt idx="1844">
                  <c:v>180</c:v>
                </c:pt>
                <c:pt idx="1850">
                  <c:v>52</c:v>
                </c:pt>
                <c:pt idx="1851">
                  <c:v>52</c:v>
                </c:pt>
                <c:pt idx="1852">
                  <c:v>62</c:v>
                </c:pt>
                <c:pt idx="1853">
                  <c:v>62</c:v>
                </c:pt>
                <c:pt idx="1854">
                  <c:v>62</c:v>
                </c:pt>
                <c:pt idx="1855">
                  <c:v>62</c:v>
                </c:pt>
                <c:pt idx="1856">
                  <c:v>62</c:v>
                </c:pt>
                <c:pt idx="1857">
                  <c:v>62</c:v>
                </c:pt>
                <c:pt idx="1865">
                  <c:v>36</c:v>
                </c:pt>
                <c:pt idx="1866">
                  <c:v>36</c:v>
                </c:pt>
                <c:pt idx="1867">
                  <c:v>36</c:v>
                </c:pt>
                <c:pt idx="1868">
                  <c:v>36</c:v>
                </c:pt>
                <c:pt idx="1869">
                  <c:v>36</c:v>
                </c:pt>
                <c:pt idx="1870">
                  <c:v>48</c:v>
                </c:pt>
                <c:pt idx="1876">
                  <c:v>69</c:v>
                </c:pt>
                <c:pt idx="1877">
                  <c:v>79</c:v>
                </c:pt>
                <c:pt idx="1878">
                  <c:v>79</c:v>
                </c:pt>
                <c:pt idx="1879">
                  <c:v>79</c:v>
                </c:pt>
                <c:pt idx="1880">
                  <c:v>79</c:v>
                </c:pt>
                <c:pt idx="1881">
                  <c:v>79</c:v>
                </c:pt>
                <c:pt idx="1882">
                  <c:v>79</c:v>
                </c:pt>
                <c:pt idx="1883">
                  <c:v>72</c:v>
                </c:pt>
                <c:pt idx="1889">
                  <c:v>336</c:v>
                </c:pt>
                <c:pt idx="1890">
                  <c:v>336</c:v>
                </c:pt>
                <c:pt idx="1891">
                  <c:v>336</c:v>
                </c:pt>
                <c:pt idx="1892">
                  <c:v>336</c:v>
                </c:pt>
                <c:pt idx="1893">
                  <c:v>336</c:v>
                </c:pt>
                <c:pt idx="1894">
                  <c:v>336</c:v>
                </c:pt>
                <c:pt idx="1895">
                  <c:v>336</c:v>
                </c:pt>
                <c:pt idx="1896">
                  <c:v>336</c:v>
                </c:pt>
                <c:pt idx="1902">
                  <c:v>12</c:v>
                </c:pt>
                <c:pt idx="1903">
                  <c:v>12</c:v>
                </c:pt>
                <c:pt idx="1904">
                  <c:v>12</c:v>
                </c:pt>
                <c:pt idx="1905">
                  <c:v>12</c:v>
                </c:pt>
                <c:pt idx="1906">
                  <c:v>12</c:v>
                </c:pt>
                <c:pt idx="1907">
                  <c:v>12</c:v>
                </c:pt>
                <c:pt idx="1908">
                  <c:v>12</c:v>
                </c:pt>
                <c:pt idx="1909">
                  <c:v>12</c:v>
                </c:pt>
                <c:pt idx="1915">
                  <c:v>248</c:v>
                </c:pt>
                <c:pt idx="1916">
                  <c:v>248</c:v>
                </c:pt>
                <c:pt idx="1917">
                  <c:v>248</c:v>
                </c:pt>
                <c:pt idx="1918">
                  <c:v>248</c:v>
                </c:pt>
                <c:pt idx="1919">
                  <c:v>248</c:v>
                </c:pt>
                <c:pt idx="1920">
                  <c:v>248</c:v>
                </c:pt>
                <c:pt idx="1921">
                  <c:v>248</c:v>
                </c:pt>
                <c:pt idx="1922">
                  <c:v>248</c:v>
                </c:pt>
                <c:pt idx="1942">
                  <c:v>107</c:v>
                </c:pt>
                <c:pt idx="1943">
                  <c:v>107</c:v>
                </c:pt>
                <c:pt idx="1944">
                  <c:v>107</c:v>
                </c:pt>
                <c:pt idx="1945">
                  <c:v>107</c:v>
                </c:pt>
                <c:pt idx="1946">
                  <c:v>107</c:v>
                </c:pt>
                <c:pt idx="1947">
                  <c:v>109</c:v>
                </c:pt>
                <c:pt idx="1948">
                  <c:v>109</c:v>
                </c:pt>
                <c:pt idx="1949">
                  <c:v>109</c:v>
                </c:pt>
                <c:pt idx="1955">
                  <c:v>140</c:v>
                </c:pt>
                <c:pt idx="1956">
                  <c:v>140</c:v>
                </c:pt>
                <c:pt idx="1957">
                  <c:v>140</c:v>
                </c:pt>
                <c:pt idx="1958">
                  <c:v>140</c:v>
                </c:pt>
                <c:pt idx="1959">
                  <c:v>150</c:v>
                </c:pt>
                <c:pt idx="1960">
                  <c:v>163</c:v>
                </c:pt>
                <c:pt idx="1961">
                  <c:v>163</c:v>
                </c:pt>
                <c:pt idx="1962">
                  <c:v>163</c:v>
                </c:pt>
                <c:pt idx="1994">
                  <c:v>120</c:v>
                </c:pt>
                <c:pt idx="1995">
                  <c:v>120</c:v>
                </c:pt>
                <c:pt idx="1996">
                  <c:v>120</c:v>
                </c:pt>
                <c:pt idx="1997">
                  <c:v>120</c:v>
                </c:pt>
                <c:pt idx="1998">
                  <c:v>120</c:v>
                </c:pt>
                <c:pt idx="1999">
                  <c:v>120</c:v>
                </c:pt>
                <c:pt idx="2000">
                  <c:v>120</c:v>
                </c:pt>
                <c:pt idx="2001">
                  <c:v>120</c:v>
                </c:pt>
                <c:pt idx="2007">
                  <c:v>128</c:v>
                </c:pt>
                <c:pt idx="2008">
                  <c:v>128</c:v>
                </c:pt>
                <c:pt idx="2009">
                  <c:v>128</c:v>
                </c:pt>
                <c:pt idx="2010">
                  <c:v>128</c:v>
                </c:pt>
                <c:pt idx="2011">
                  <c:v>128</c:v>
                </c:pt>
                <c:pt idx="2012">
                  <c:v>128</c:v>
                </c:pt>
                <c:pt idx="2013">
                  <c:v>128</c:v>
                </c:pt>
                <c:pt idx="2014">
                  <c:v>128</c:v>
                </c:pt>
                <c:pt idx="2020">
                  <c:v>128</c:v>
                </c:pt>
                <c:pt idx="2021">
                  <c:v>128</c:v>
                </c:pt>
                <c:pt idx="2022">
                  <c:v>128</c:v>
                </c:pt>
                <c:pt idx="2023">
                  <c:v>128</c:v>
                </c:pt>
                <c:pt idx="2024">
                  <c:v>128</c:v>
                </c:pt>
                <c:pt idx="2025">
                  <c:v>128</c:v>
                </c:pt>
                <c:pt idx="2026">
                  <c:v>128</c:v>
                </c:pt>
                <c:pt idx="2027">
                  <c:v>128</c:v>
                </c:pt>
                <c:pt idx="2046">
                  <c:v>172</c:v>
                </c:pt>
                <c:pt idx="2047">
                  <c:v>172</c:v>
                </c:pt>
                <c:pt idx="2048">
                  <c:v>172</c:v>
                </c:pt>
                <c:pt idx="2049">
                  <c:v>172</c:v>
                </c:pt>
                <c:pt idx="2050">
                  <c:v>172</c:v>
                </c:pt>
                <c:pt idx="2051">
                  <c:v>172</c:v>
                </c:pt>
                <c:pt idx="2052">
                  <c:v>172</c:v>
                </c:pt>
                <c:pt idx="2053">
                  <c:v>152</c:v>
                </c:pt>
                <c:pt idx="2059">
                  <c:v>207</c:v>
                </c:pt>
                <c:pt idx="2060">
                  <c:v>207</c:v>
                </c:pt>
                <c:pt idx="2061">
                  <c:v>207</c:v>
                </c:pt>
                <c:pt idx="2062">
                  <c:v>194</c:v>
                </c:pt>
                <c:pt idx="2063">
                  <c:v>194</c:v>
                </c:pt>
                <c:pt idx="2064">
                  <c:v>194</c:v>
                </c:pt>
                <c:pt idx="2065">
                  <c:v>194</c:v>
                </c:pt>
                <c:pt idx="2066">
                  <c:v>207</c:v>
                </c:pt>
                <c:pt idx="2072">
                  <c:v>224</c:v>
                </c:pt>
                <c:pt idx="2073">
                  <c:v>224</c:v>
                </c:pt>
                <c:pt idx="2074">
                  <c:v>224</c:v>
                </c:pt>
                <c:pt idx="2075">
                  <c:v>224</c:v>
                </c:pt>
                <c:pt idx="2076">
                  <c:v>224</c:v>
                </c:pt>
                <c:pt idx="2077">
                  <c:v>224</c:v>
                </c:pt>
                <c:pt idx="2078">
                  <c:v>224</c:v>
                </c:pt>
                <c:pt idx="2079">
                  <c:v>224</c:v>
                </c:pt>
                <c:pt idx="2085">
                  <c:v>80</c:v>
                </c:pt>
                <c:pt idx="2086">
                  <c:v>80</c:v>
                </c:pt>
                <c:pt idx="2087">
                  <c:v>80</c:v>
                </c:pt>
                <c:pt idx="2088">
                  <c:v>80</c:v>
                </c:pt>
                <c:pt idx="2089">
                  <c:v>80</c:v>
                </c:pt>
                <c:pt idx="2090">
                  <c:v>80</c:v>
                </c:pt>
                <c:pt idx="2091">
                  <c:v>80</c:v>
                </c:pt>
                <c:pt idx="2092">
                  <c:v>80</c:v>
                </c:pt>
                <c:pt idx="2098">
                  <c:v>164</c:v>
                </c:pt>
                <c:pt idx="2099">
                  <c:v>164</c:v>
                </c:pt>
                <c:pt idx="2100">
                  <c:v>164</c:v>
                </c:pt>
                <c:pt idx="2101">
                  <c:v>164</c:v>
                </c:pt>
                <c:pt idx="2102">
                  <c:v>164</c:v>
                </c:pt>
                <c:pt idx="2103">
                  <c:v>164</c:v>
                </c:pt>
                <c:pt idx="2104">
                  <c:v>164</c:v>
                </c:pt>
                <c:pt idx="2105">
                  <c:v>164</c:v>
                </c:pt>
                <c:pt idx="2111">
                  <c:v>120</c:v>
                </c:pt>
                <c:pt idx="2112">
                  <c:v>120</c:v>
                </c:pt>
                <c:pt idx="2113">
                  <c:v>120</c:v>
                </c:pt>
                <c:pt idx="2114">
                  <c:v>120</c:v>
                </c:pt>
                <c:pt idx="2115">
                  <c:v>120</c:v>
                </c:pt>
                <c:pt idx="2116">
                  <c:v>120</c:v>
                </c:pt>
                <c:pt idx="2117">
                  <c:v>120</c:v>
                </c:pt>
                <c:pt idx="2118">
                  <c:v>120</c:v>
                </c:pt>
                <c:pt idx="2124">
                  <c:v>184</c:v>
                </c:pt>
                <c:pt idx="2125">
                  <c:v>184</c:v>
                </c:pt>
                <c:pt idx="2126">
                  <c:v>184</c:v>
                </c:pt>
                <c:pt idx="2127">
                  <c:v>207</c:v>
                </c:pt>
                <c:pt idx="2128">
                  <c:v>207</c:v>
                </c:pt>
                <c:pt idx="2129">
                  <c:v>207</c:v>
                </c:pt>
                <c:pt idx="2130">
                  <c:v>207</c:v>
                </c:pt>
                <c:pt idx="2131">
                  <c:v>207</c:v>
                </c:pt>
                <c:pt idx="2137">
                  <c:v>453</c:v>
                </c:pt>
                <c:pt idx="2138">
                  <c:v>453</c:v>
                </c:pt>
                <c:pt idx="2139">
                  <c:v>453</c:v>
                </c:pt>
                <c:pt idx="2140">
                  <c:v>453</c:v>
                </c:pt>
                <c:pt idx="2141">
                  <c:v>453</c:v>
                </c:pt>
                <c:pt idx="2142">
                  <c:v>453</c:v>
                </c:pt>
                <c:pt idx="2143">
                  <c:v>415</c:v>
                </c:pt>
                <c:pt idx="2144">
                  <c:v>405</c:v>
                </c:pt>
                <c:pt idx="2165">
                  <c:v>58</c:v>
                </c:pt>
                <c:pt idx="2166">
                  <c:v>58</c:v>
                </c:pt>
                <c:pt idx="2167">
                  <c:v>58</c:v>
                </c:pt>
                <c:pt idx="2168">
                  <c:v>58</c:v>
                </c:pt>
                <c:pt idx="2169">
                  <c:v>58</c:v>
                </c:pt>
                <c:pt idx="2170">
                  <c:v>58</c:v>
                </c:pt>
                <c:pt idx="2182">
                  <c:v>245</c:v>
                </c:pt>
                <c:pt idx="2183">
                  <c:v>237</c:v>
                </c:pt>
                <c:pt idx="2189">
                  <c:v>147</c:v>
                </c:pt>
                <c:pt idx="2190">
                  <c:v>147</c:v>
                </c:pt>
                <c:pt idx="2191">
                  <c:v>147</c:v>
                </c:pt>
                <c:pt idx="2192">
                  <c:v>147</c:v>
                </c:pt>
                <c:pt idx="2193">
                  <c:v>147</c:v>
                </c:pt>
                <c:pt idx="2194">
                  <c:v>147</c:v>
                </c:pt>
                <c:pt idx="2195">
                  <c:v>147</c:v>
                </c:pt>
                <c:pt idx="2196">
                  <c:v>147</c:v>
                </c:pt>
                <c:pt idx="2215">
                  <c:v>1080</c:v>
                </c:pt>
                <c:pt idx="2216">
                  <c:v>1080</c:v>
                </c:pt>
                <c:pt idx="2217">
                  <c:v>1080</c:v>
                </c:pt>
                <c:pt idx="2218">
                  <c:v>1080</c:v>
                </c:pt>
                <c:pt idx="2219">
                  <c:v>1080</c:v>
                </c:pt>
                <c:pt idx="2220">
                  <c:v>1080</c:v>
                </c:pt>
                <c:pt idx="2221">
                  <c:v>1080</c:v>
                </c:pt>
                <c:pt idx="2222">
                  <c:v>1025</c:v>
                </c:pt>
                <c:pt idx="2228">
                  <c:v>2600</c:v>
                </c:pt>
                <c:pt idx="2229">
                  <c:v>2600</c:v>
                </c:pt>
                <c:pt idx="2230">
                  <c:v>2600</c:v>
                </c:pt>
                <c:pt idx="2231">
                  <c:v>2600</c:v>
                </c:pt>
                <c:pt idx="2232">
                  <c:v>2600</c:v>
                </c:pt>
                <c:pt idx="2233">
                  <c:v>2600</c:v>
                </c:pt>
                <c:pt idx="2234">
                  <c:v>2600</c:v>
                </c:pt>
                <c:pt idx="2235">
                  <c:v>2600</c:v>
                </c:pt>
                <c:pt idx="2241">
                  <c:v>119</c:v>
                </c:pt>
                <c:pt idx="2242">
                  <c:v>119</c:v>
                </c:pt>
                <c:pt idx="2243">
                  <c:v>119</c:v>
                </c:pt>
                <c:pt idx="2244">
                  <c:v>119</c:v>
                </c:pt>
                <c:pt idx="2245">
                  <c:v>119</c:v>
                </c:pt>
                <c:pt idx="2246">
                  <c:v>131</c:v>
                </c:pt>
                <c:pt idx="2247">
                  <c:v>131</c:v>
                </c:pt>
                <c:pt idx="2248">
                  <c:v>131</c:v>
                </c:pt>
                <c:pt idx="2267">
                  <c:v>316</c:v>
                </c:pt>
                <c:pt idx="2268">
                  <c:v>316</c:v>
                </c:pt>
                <c:pt idx="2269">
                  <c:v>316</c:v>
                </c:pt>
                <c:pt idx="2270">
                  <c:v>316</c:v>
                </c:pt>
                <c:pt idx="2271">
                  <c:v>316</c:v>
                </c:pt>
                <c:pt idx="2272">
                  <c:v>316</c:v>
                </c:pt>
                <c:pt idx="2273">
                  <c:v>316</c:v>
                </c:pt>
                <c:pt idx="2274">
                  <c:v>291</c:v>
                </c:pt>
                <c:pt idx="2280">
                  <c:v>456</c:v>
                </c:pt>
                <c:pt idx="2281">
                  <c:v>456</c:v>
                </c:pt>
                <c:pt idx="2282">
                  <c:v>268</c:v>
                </c:pt>
                <c:pt idx="2283">
                  <c:v>256</c:v>
                </c:pt>
                <c:pt idx="2284">
                  <c:v>208</c:v>
                </c:pt>
                <c:pt idx="2285">
                  <c:v>208</c:v>
                </c:pt>
                <c:pt idx="2286">
                  <c:v>193</c:v>
                </c:pt>
                <c:pt idx="2287">
                  <c:v>203</c:v>
                </c:pt>
                <c:pt idx="2293">
                  <c:v>402</c:v>
                </c:pt>
                <c:pt idx="2294">
                  <c:v>402</c:v>
                </c:pt>
                <c:pt idx="2295">
                  <c:v>402</c:v>
                </c:pt>
                <c:pt idx="2296">
                  <c:v>282</c:v>
                </c:pt>
                <c:pt idx="2297">
                  <c:v>282</c:v>
                </c:pt>
                <c:pt idx="2298">
                  <c:v>272</c:v>
                </c:pt>
                <c:pt idx="2299">
                  <c:v>246</c:v>
                </c:pt>
                <c:pt idx="2300">
                  <c:v>226</c:v>
                </c:pt>
                <c:pt idx="2332">
                  <c:v>147</c:v>
                </c:pt>
                <c:pt idx="2333">
                  <c:v>147</c:v>
                </c:pt>
                <c:pt idx="2334">
                  <c:v>147</c:v>
                </c:pt>
                <c:pt idx="2335">
                  <c:v>117</c:v>
                </c:pt>
                <c:pt idx="2336">
                  <c:v>117</c:v>
                </c:pt>
                <c:pt idx="2337">
                  <c:v>117</c:v>
                </c:pt>
                <c:pt idx="2338">
                  <c:v>117</c:v>
                </c:pt>
                <c:pt idx="2339">
                  <c:v>117</c:v>
                </c:pt>
                <c:pt idx="2345">
                  <c:v>232</c:v>
                </c:pt>
                <c:pt idx="2346">
                  <c:v>286</c:v>
                </c:pt>
                <c:pt idx="2347">
                  <c:v>286</c:v>
                </c:pt>
                <c:pt idx="2348">
                  <c:v>480</c:v>
                </c:pt>
                <c:pt idx="2349">
                  <c:v>324</c:v>
                </c:pt>
                <c:pt idx="2350">
                  <c:v>324</c:v>
                </c:pt>
                <c:pt idx="2351">
                  <c:v>324</c:v>
                </c:pt>
                <c:pt idx="2352">
                  <c:v>324</c:v>
                </c:pt>
                <c:pt idx="2358">
                  <c:v>600</c:v>
                </c:pt>
                <c:pt idx="2359">
                  <c:v>600</c:v>
                </c:pt>
                <c:pt idx="2360">
                  <c:v>600</c:v>
                </c:pt>
                <c:pt idx="2361">
                  <c:v>600</c:v>
                </c:pt>
                <c:pt idx="2362">
                  <c:v>600</c:v>
                </c:pt>
                <c:pt idx="2363">
                  <c:v>654</c:v>
                </c:pt>
                <c:pt idx="2364">
                  <c:v>654</c:v>
                </c:pt>
                <c:pt idx="2365">
                  <c:v>654</c:v>
                </c:pt>
                <c:pt idx="2371">
                  <c:v>320</c:v>
                </c:pt>
                <c:pt idx="2372">
                  <c:v>320</c:v>
                </c:pt>
                <c:pt idx="2373">
                  <c:v>320</c:v>
                </c:pt>
                <c:pt idx="2374">
                  <c:v>320</c:v>
                </c:pt>
                <c:pt idx="2375">
                  <c:v>320</c:v>
                </c:pt>
                <c:pt idx="2376">
                  <c:v>320</c:v>
                </c:pt>
                <c:pt idx="2377">
                  <c:v>320</c:v>
                </c:pt>
                <c:pt idx="2378">
                  <c:v>320</c:v>
                </c:pt>
                <c:pt idx="2397">
                  <c:v>140</c:v>
                </c:pt>
                <c:pt idx="2398">
                  <c:v>140</c:v>
                </c:pt>
                <c:pt idx="2399">
                  <c:v>140</c:v>
                </c:pt>
                <c:pt idx="2400">
                  <c:v>140</c:v>
                </c:pt>
                <c:pt idx="2401">
                  <c:v>140</c:v>
                </c:pt>
                <c:pt idx="2402">
                  <c:v>140</c:v>
                </c:pt>
                <c:pt idx="2403">
                  <c:v>140</c:v>
                </c:pt>
                <c:pt idx="2404">
                  <c:v>140</c:v>
                </c:pt>
                <c:pt idx="2410">
                  <c:v>344</c:v>
                </c:pt>
                <c:pt idx="2411">
                  <c:v>344</c:v>
                </c:pt>
                <c:pt idx="2412">
                  <c:v>344</c:v>
                </c:pt>
                <c:pt idx="2413">
                  <c:v>344</c:v>
                </c:pt>
                <c:pt idx="2414">
                  <c:v>344</c:v>
                </c:pt>
                <c:pt idx="2415">
                  <c:v>344</c:v>
                </c:pt>
                <c:pt idx="2416">
                  <c:v>344</c:v>
                </c:pt>
                <c:pt idx="2417">
                  <c:v>332</c:v>
                </c:pt>
                <c:pt idx="2423">
                  <c:v>288</c:v>
                </c:pt>
                <c:pt idx="2424">
                  <c:v>288</c:v>
                </c:pt>
                <c:pt idx="2425">
                  <c:v>288</c:v>
                </c:pt>
                <c:pt idx="2426">
                  <c:v>288</c:v>
                </c:pt>
                <c:pt idx="2427">
                  <c:v>288</c:v>
                </c:pt>
                <c:pt idx="2428">
                  <c:v>288</c:v>
                </c:pt>
                <c:pt idx="2429">
                  <c:v>263</c:v>
                </c:pt>
                <c:pt idx="2430">
                  <c:v>263</c:v>
                </c:pt>
                <c:pt idx="2436">
                  <c:v>184</c:v>
                </c:pt>
                <c:pt idx="2437">
                  <c:v>184</c:v>
                </c:pt>
                <c:pt idx="2438">
                  <c:v>184</c:v>
                </c:pt>
                <c:pt idx="2439">
                  <c:v>184</c:v>
                </c:pt>
                <c:pt idx="2440">
                  <c:v>184</c:v>
                </c:pt>
                <c:pt idx="2441">
                  <c:v>184</c:v>
                </c:pt>
                <c:pt idx="2442">
                  <c:v>184</c:v>
                </c:pt>
                <c:pt idx="2443">
                  <c:v>184</c:v>
                </c:pt>
                <c:pt idx="2449">
                  <c:v>424</c:v>
                </c:pt>
                <c:pt idx="2450">
                  <c:v>424</c:v>
                </c:pt>
                <c:pt idx="2451">
                  <c:v>424</c:v>
                </c:pt>
                <c:pt idx="2452">
                  <c:v>224</c:v>
                </c:pt>
                <c:pt idx="2453">
                  <c:v>224</c:v>
                </c:pt>
                <c:pt idx="2454">
                  <c:v>224</c:v>
                </c:pt>
                <c:pt idx="2455">
                  <c:v>224</c:v>
                </c:pt>
                <c:pt idx="2456">
                  <c:v>224</c:v>
                </c:pt>
                <c:pt idx="2462">
                  <c:v>414</c:v>
                </c:pt>
                <c:pt idx="2463">
                  <c:v>414</c:v>
                </c:pt>
                <c:pt idx="2464">
                  <c:v>414</c:v>
                </c:pt>
                <c:pt idx="2465">
                  <c:v>414</c:v>
                </c:pt>
                <c:pt idx="2466">
                  <c:v>414</c:v>
                </c:pt>
                <c:pt idx="2467">
                  <c:v>414</c:v>
                </c:pt>
                <c:pt idx="2468">
                  <c:v>414</c:v>
                </c:pt>
                <c:pt idx="2469">
                  <c:v>368</c:v>
                </c:pt>
                <c:pt idx="2475">
                  <c:v>552</c:v>
                </c:pt>
                <c:pt idx="2476">
                  <c:v>560</c:v>
                </c:pt>
                <c:pt idx="2477">
                  <c:v>485</c:v>
                </c:pt>
                <c:pt idx="2478">
                  <c:v>549</c:v>
                </c:pt>
                <c:pt idx="2479">
                  <c:v>517</c:v>
                </c:pt>
                <c:pt idx="2480">
                  <c:v>404</c:v>
                </c:pt>
                <c:pt idx="2481">
                  <c:v>347</c:v>
                </c:pt>
                <c:pt idx="2482">
                  <c:v>337</c:v>
                </c:pt>
                <c:pt idx="2488">
                  <c:v>240</c:v>
                </c:pt>
                <c:pt idx="2489">
                  <c:v>240</c:v>
                </c:pt>
                <c:pt idx="2490">
                  <c:v>240</c:v>
                </c:pt>
                <c:pt idx="2491">
                  <c:v>240</c:v>
                </c:pt>
                <c:pt idx="2492">
                  <c:v>240</c:v>
                </c:pt>
                <c:pt idx="2493">
                  <c:v>222</c:v>
                </c:pt>
                <c:pt idx="2494">
                  <c:v>207</c:v>
                </c:pt>
                <c:pt idx="2495">
                  <c:v>207</c:v>
                </c:pt>
                <c:pt idx="2501">
                  <c:v>560</c:v>
                </c:pt>
                <c:pt idx="2502">
                  <c:v>560</c:v>
                </c:pt>
                <c:pt idx="2503">
                  <c:v>482</c:v>
                </c:pt>
                <c:pt idx="2504">
                  <c:v>482</c:v>
                </c:pt>
                <c:pt idx="2505">
                  <c:v>482</c:v>
                </c:pt>
                <c:pt idx="2506">
                  <c:v>482</c:v>
                </c:pt>
                <c:pt idx="2507">
                  <c:v>482</c:v>
                </c:pt>
                <c:pt idx="2508">
                  <c:v>431</c:v>
                </c:pt>
                <c:pt idx="2514">
                  <c:v>328</c:v>
                </c:pt>
                <c:pt idx="2515">
                  <c:v>328</c:v>
                </c:pt>
                <c:pt idx="2516">
                  <c:v>328</c:v>
                </c:pt>
                <c:pt idx="2517">
                  <c:v>328</c:v>
                </c:pt>
                <c:pt idx="2518">
                  <c:v>328</c:v>
                </c:pt>
                <c:pt idx="2519">
                  <c:v>311</c:v>
                </c:pt>
                <c:pt idx="2520">
                  <c:v>387</c:v>
                </c:pt>
                <c:pt idx="2521">
                  <c:v>387</c:v>
                </c:pt>
                <c:pt idx="2527">
                  <c:v>424</c:v>
                </c:pt>
                <c:pt idx="2528">
                  <c:v>424</c:v>
                </c:pt>
                <c:pt idx="2529">
                  <c:v>424</c:v>
                </c:pt>
                <c:pt idx="2530">
                  <c:v>424</c:v>
                </c:pt>
                <c:pt idx="2531">
                  <c:v>380</c:v>
                </c:pt>
                <c:pt idx="2532">
                  <c:v>380</c:v>
                </c:pt>
                <c:pt idx="2533">
                  <c:v>309</c:v>
                </c:pt>
                <c:pt idx="2534">
                  <c:v>293</c:v>
                </c:pt>
                <c:pt idx="2540">
                  <c:v>140</c:v>
                </c:pt>
                <c:pt idx="2541">
                  <c:v>140</c:v>
                </c:pt>
                <c:pt idx="2542">
                  <c:v>140</c:v>
                </c:pt>
                <c:pt idx="2543">
                  <c:v>218</c:v>
                </c:pt>
                <c:pt idx="2544">
                  <c:v>218</c:v>
                </c:pt>
                <c:pt idx="2545">
                  <c:v>218</c:v>
                </c:pt>
                <c:pt idx="2546">
                  <c:v>218</c:v>
                </c:pt>
                <c:pt idx="2547">
                  <c:v>218</c:v>
                </c:pt>
                <c:pt idx="2566">
                  <c:v>172</c:v>
                </c:pt>
                <c:pt idx="2567">
                  <c:v>172</c:v>
                </c:pt>
                <c:pt idx="2568">
                  <c:v>172</c:v>
                </c:pt>
                <c:pt idx="2569">
                  <c:v>172</c:v>
                </c:pt>
                <c:pt idx="2570">
                  <c:v>155</c:v>
                </c:pt>
                <c:pt idx="2571">
                  <c:v>155</c:v>
                </c:pt>
                <c:pt idx="2572">
                  <c:v>203</c:v>
                </c:pt>
                <c:pt idx="2573">
                  <c:v>203</c:v>
                </c:pt>
                <c:pt idx="2579">
                  <c:v>71</c:v>
                </c:pt>
                <c:pt idx="2580">
                  <c:v>71</c:v>
                </c:pt>
                <c:pt idx="2581">
                  <c:v>71</c:v>
                </c:pt>
                <c:pt idx="2582">
                  <c:v>61</c:v>
                </c:pt>
                <c:pt idx="2583">
                  <c:v>92</c:v>
                </c:pt>
                <c:pt idx="2584">
                  <c:v>92</c:v>
                </c:pt>
                <c:pt idx="2585">
                  <c:v>92</c:v>
                </c:pt>
                <c:pt idx="2586">
                  <c:v>92</c:v>
                </c:pt>
                <c:pt idx="2605">
                  <c:v>76</c:v>
                </c:pt>
                <c:pt idx="2606">
                  <c:v>76</c:v>
                </c:pt>
                <c:pt idx="2607">
                  <c:v>76</c:v>
                </c:pt>
                <c:pt idx="2608">
                  <c:v>117</c:v>
                </c:pt>
                <c:pt idx="2609">
                  <c:v>111</c:v>
                </c:pt>
                <c:pt idx="2610">
                  <c:v>111</c:v>
                </c:pt>
                <c:pt idx="2611">
                  <c:v>111</c:v>
                </c:pt>
                <c:pt idx="2612">
                  <c:v>111</c:v>
                </c:pt>
                <c:pt idx="2618">
                  <c:v>199</c:v>
                </c:pt>
                <c:pt idx="2619">
                  <c:v>199</c:v>
                </c:pt>
                <c:pt idx="2620">
                  <c:v>199</c:v>
                </c:pt>
                <c:pt idx="2621">
                  <c:v>199</c:v>
                </c:pt>
                <c:pt idx="2622">
                  <c:v>199</c:v>
                </c:pt>
                <c:pt idx="2623">
                  <c:v>199</c:v>
                </c:pt>
                <c:pt idx="2624">
                  <c:v>199</c:v>
                </c:pt>
                <c:pt idx="2625">
                  <c:v>199</c:v>
                </c:pt>
                <c:pt idx="2631">
                  <c:v>210</c:v>
                </c:pt>
                <c:pt idx="2632">
                  <c:v>210</c:v>
                </c:pt>
                <c:pt idx="2633">
                  <c:v>210</c:v>
                </c:pt>
                <c:pt idx="2634">
                  <c:v>210</c:v>
                </c:pt>
                <c:pt idx="2635">
                  <c:v>210</c:v>
                </c:pt>
                <c:pt idx="2636">
                  <c:v>210</c:v>
                </c:pt>
                <c:pt idx="2637">
                  <c:v>210</c:v>
                </c:pt>
                <c:pt idx="2638">
                  <c:v>210</c:v>
                </c:pt>
                <c:pt idx="2657">
                  <c:v>325</c:v>
                </c:pt>
                <c:pt idx="2658">
                  <c:v>325</c:v>
                </c:pt>
                <c:pt idx="2659">
                  <c:v>325</c:v>
                </c:pt>
                <c:pt idx="2660">
                  <c:v>187</c:v>
                </c:pt>
                <c:pt idx="2661">
                  <c:v>187</c:v>
                </c:pt>
                <c:pt idx="2662">
                  <c:v>187</c:v>
                </c:pt>
                <c:pt idx="2663">
                  <c:v>187</c:v>
                </c:pt>
                <c:pt idx="2664">
                  <c:v>175</c:v>
                </c:pt>
                <c:pt idx="2670">
                  <c:v>304</c:v>
                </c:pt>
                <c:pt idx="2671">
                  <c:v>304</c:v>
                </c:pt>
                <c:pt idx="2672">
                  <c:v>304</c:v>
                </c:pt>
                <c:pt idx="2673">
                  <c:v>336</c:v>
                </c:pt>
                <c:pt idx="2674">
                  <c:v>336</c:v>
                </c:pt>
                <c:pt idx="2675">
                  <c:v>336</c:v>
                </c:pt>
                <c:pt idx="2676">
                  <c:v>336</c:v>
                </c:pt>
                <c:pt idx="2677">
                  <c:v>310</c:v>
                </c:pt>
                <c:pt idx="2683">
                  <c:v>864</c:v>
                </c:pt>
                <c:pt idx="2684">
                  <c:v>864</c:v>
                </c:pt>
                <c:pt idx="2685">
                  <c:v>864</c:v>
                </c:pt>
                <c:pt idx="2686">
                  <c:v>864</c:v>
                </c:pt>
                <c:pt idx="2687">
                  <c:v>864</c:v>
                </c:pt>
                <c:pt idx="2688">
                  <c:v>864</c:v>
                </c:pt>
                <c:pt idx="2689">
                  <c:v>864</c:v>
                </c:pt>
                <c:pt idx="2690">
                  <c:v>792</c:v>
                </c:pt>
              </c:numCache>
            </c:numRef>
          </c:xVal>
          <c:yVal>
            <c:numRef>
              <c:f>'Bivariate Analysis - Hours2Tax'!$A$2:$A$2692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99CC-4AB3-9CE1-390B96A487A6}"/>
            </c:ext>
          </c:extLst>
        </c:ser>
        <c:dLbls>
          <c:showLegendKey val="0"/>
          <c:showVal val="0"/>
          <c:showCatName val="0"/>
          <c:showSerName val="0"/>
          <c:showPercent val="0"/>
          <c:showBubbleSize val="0"/>
        </c:dLbls>
        <c:axId val="301876410"/>
        <c:axId val="1448884407"/>
      </c:scatterChart>
      <c:valAx>
        <c:axId val="30187641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Hours to do Tax</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448884407"/>
        <c:crosses val="autoZero"/>
        <c:crossBetween val="midCat"/>
      </c:valAx>
      <c:valAx>
        <c:axId val="144888440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301876410"/>
        <c:crosses val="autoZero"/>
        <c:crossBetween val="midCat"/>
      </c:valAx>
    </c:plotArea>
    <c:plotVisOnly val="1"/>
    <c:dispBlanksAs val="zero"/>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Business Tax Rate vs GDP/Capita</a:t>
            </a:r>
          </a:p>
        </c:rich>
      </c:tx>
      <c:overlay val="0"/>
    </c:title>
    <c:autoTitleDeleted val="0"/>
    <c:plotArea>
      <c:layout/>
      <c:scatterChart>
        <c:scatterStyle val="lineMarker"/>
        <c:varyColors val="0"/>
        <c:ser>
          <c:idx val="0"/>
          <c:order val="0"/>
          <c:tx>
            <c:strRef>
              <c:f>'Bivariate Analysis-Business Tax'!$A$1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Analysis-Business Tax'!$B$2:$B$2692</c:f>
              <c:numCache>
                <c:formatCode>General</c:formatCode>
                <c:ptCount val="2691"/>
                <c:pt idx="5">
                  <c:v>0.76900000000000002</c:v>
                </c:pt>
                <c:pt idx="6">
                  <c:v>0.76900000000000002</c:v>
                </c:pt>
                <c:pt idx="7">
                  <c:v>0.74199999999999999</c:v>
                </c:pt>
                <c:pt idx="8">
                  <c:v>0.73799999999999999</c:v>
                </c:pt>
                <c:pt idx="9">
                  <c:v>0.72</c:v>
                </c:pt>
                <c:pt idx="10">
                  <c:v>0.72</c:v>
                </c:pt>
                <c:pt idx="11">
                  <c:v>0.72</c:v>
                </c:pt>
                <c:pt idx="12">
                  <c:v>0.71899999999999997</c:v>
                </c:pt>
                <c:pt idx="18">
                  <c:v>0.52100000000000002</c:v>
                </c:pt>
                <c:pt idx="19">
                  <c:v>0.52100000000000002</c:v>
                </c:pt>
                <c:pt idx="20">
                  <c:v>0.52100000000000002</c:v>
                </c:pt>
                <c:pt idx="21">
                  <c:v>0.52100000000000002</c:v>
                </c:pt>
                <c:pt idx="22">
                  <c:v>0.52100000000000002</c:v>
                </c:pt>
                <c:pt idx="23">
                  <c:v>0.52100000000000002</c:v>
                </c:pt>
                <c:pt idx="24">
                  <c:v>0.52100000000000002</c:v>
                </c:pt>
                <c:pt idx="25">
                  <c:v>0.52100000000000002</c:v>
                </c:pt>
                <c:pt idx="31">
                  <c:v>0.75700000000000001</c:v>
                </c:pt>
                <c:pt idx="32">
                  <c:v>0.75700000000000001</c:v>
                </c:pt>
                <c:pt idx="33">
                  <c:v>0.73199999999999998</c:v>
                </c:pt>
                <c:pt idx="34">
                  <c:v>0.73199999999999998</c:v>
                </c:pt>
                <c:pt idx="35">
                  <c:v>0.73199999999999998</c:v>
                </c:pt>
                <c:pt idx="36">
                  <c:v>0.65900000000000003</c:v>
                </c:pt>
                <c:pt idx="37">
                  <c:v>0.65900000000000003</c:v>
                </c:pt>
                <c:pt idx="38">
                  <c:v>0.65900000000000003</c:v>
                </c:pt>
                <c:pt idx="44">
                  <c:v>0.17100000000000001</c:v>
                </c:pt>
                <c:pt idx="45">
                  <c:v>0.17100000000000001</c:v>
                </c:pt>
                <c:pt idx="46">
                  <c:v>0.17100000000000001</c:v>
                </c:pt>
                <c:pt idx="47">
                  <c:v>0.17100000000000001</c:v>
                </c:pt>
                <c:pt idx="48">
                  <c:v>0.17</c:v>
                </c:pt>
                <c:pt idx="49">
                  <c:v>0.19500000000000001</c:v>
                </c:pt>
                <c:pt idx="50">
                  <c:v>0.19500000000000001</c:v>
                </c:pt>
                <c:pt idx="51">
                  <c:v>0.254</c:v>
                </c:pt>
                <c:pt idx="57">
                  <c:v>0.47499999999999998</c:v>
                </c:pt>
                <c:pt idx="58">
                  <c:v>0.47599999999999998</c:v>
                </c:pt>
                <c:pt idx="59">
                  <c:v>0.47599999999999998</c:v>
                </c:pt>
                <c:pt idx="60">
                  <c:v>0.44500000000000001</c:v>
                </c:pt>
                <c:pt idx="61">
                  <c:v>0.44900000000000001</c:v>
                </c:pt>
                <c:pt idx="62">
                  <c:v>0.44800000000000001</c:v>
                </c:pt>
                <c:pt idx="63">
                  <c:v>0.435</c:v>
                </c:pt>
                <c:pt idx="64">
                  <c:v>0.435</c:v>
                </c:pt>
                <c:pt idx="70">
                  <c:v>2.7970000000000002</c:v>
                </c:pt>
                <c:pt idx="71">
                  <c:v>2.7970000000000002</c:v>
                </c:pt>
                <c:pt idx="72">
                  <c:v>2.7970000000000002</c:v>
                </c:pt>
                <c:pt idx="73">
                  <c:v>2.7970000000000002</c:v>
                </c:pt>
                <c:pt idx="74">
                  <c:v>2.7970000000000002</c:v>
                </c:pt>
                <c:pt idx="75">
                  <c:v>1.5449999999999999</c:v>
                </c:pt>
                <c:pt idx="76">
                  <c:v>0.51600000000000001</c:v>
                </c:pt>
                <c:pt idx="77">
                  <c:v>0.51600000000000001</c:v>
                </c:pt>
                <c:pt idx="83">
                  <c:v>0.50600000000000001</c:v>
                </c:pt>
                <c:pt idx="84">
                  <c:v>0.50800000000000001</c:v>
                </c:pt>
                <c:pt idx="85">
                  <c:v>0.50800000000000001</c:v>
                </c:pt>
                <c:pt idx="86">
                  <c:v>0.504</c:v>
                </c:pt>
                <c:pt idx="87">
                  <c:v>0.48799999999999999</c:v>
                </c:pt>
                <c:pt idx="88">
                  <c:v>0.48799999999999999</c:v>
                </c:pt>
                <c:pt idx="89">
                  <c:v>0.48799999999999999</c:v>
                </c:pt>
                <c:pt idx="90">
                  <c:v>0.48799999999999999</c:v>
                </c:pt>
                <c:pt idx="96">
                  <c:v>0.65700000000000003</c:v>
                </c:pt>
                <c:pt idx="97">
                  <c:v>2.0379999999999998</c:v>
                </c:pt>
                <c:pt idx="98">
                  <c:v>2.0379999999999998</c:v>
                </c:pt>
                <c:pt idx="99">
                  <c:v>2.0379999999999998</c:v>
                </c:pt>
                <c:pt idx="100">
                  <c:v>2.0379999999999998</c:v>
                </c:pt>
                <c:pt idx="101">
                  <c:v>2.0379999999999998</c:v>
                </c:pt>
                <c:pt idx="102">
                  <c:v>0.54600000000000004</c:v>
                </c:pt>
                <c:pt idx="103">
                  <c:v>0.67400000000000004</c:v>
                </c:pt>
                <c:pt idx="109">
                  <c:v>0.74</c:v>
                </c:pt>
                <c:pt idx="110">
                  <c:v>0.74</c:v>
                </c:pt>
                <c:pt idx="111">
                  <c:v>0.74</c:v>
                </c:pt>
                <c:pt idx="112">
                  <c:v>0.71299999999999997</c:v>
                </c:pt>
                <c:pt idx="113">
                  <c:v>0.71299999999999997</c:v>
                </c:pt>
                <c:pt idx="114">
                  <c:v>0.75800000000000001</c:v>
                </c:pt>
                <c:pt idx="115">
                  <c:v>0.75800000000000001</c:v>
                </c:pt>
                <c:pt idx="116">
                  <c:v>0.75700000000000001</c:v>
                </c:pt>
                <c:pt idx="122">
                  <c:v>2.1789999999999998</c:v>
                </c:pt>
                <c:pt idx="123">
                  <c:v>2.1789999999999998</c:v>
                </c:pt>
                <c:pt idx="124">
                  <c:v>2.1789999999999998</c:v>
                </c:pt>
                <c:pt idx="125">
                  <c:v>2.1789999999999998</c:v>
                </c:pt>
                <c:pt idx="126">
                  <c:v>2.1789999999999998</c:v>
                </c:pt>
                <c:pt idx="127">
                  <c:v>2.1789999999999998</c:v>
                </c:pt>
                <c:pt idx="128">
                  <c:v>2.1789999999999998</c:v>
                </c:pt>
                <c:pt idx="129">
                  <c:v>2.1789999999999998</c:v>
                </c:pt>
                <c:pt idx="135">
                  <c:v>0.64900000000000002</c:v>
                </c:pt>
                <c:pt idx="136">
                  <c:v>0.64900000000000002</c:v>
                </c:pt>
                <c:pt idx="137">
                  <c:v>0.64900000000000002</c:v>
                </c:pt>
                <c:pt idx="138">
                  <c:v>0.65900000000000003</c:v>
                </c:pt>
                <c:pt idx="139">
                  <c:v>0.65900000000000003</c:v>
                </c:pt>
                <c:pt idx="140">
                  <c:v>0.66300000000000003</c:v>
                </c:pt>
                <c:pt idx="141">
                  <c:v>0.65300000000000002</c:v>
                </c:pt>
                <c:pt idx="142">
                  <c:v>0.64900000000000002</c:v>
                </c:pt>
                <c:pt idx="148">
                  <c:v>2.8650000000000002</c:v>
                </c:pt>
                <c:pt idx="149">
                  <c:v>2.8650000000000002</c:v>
                </c:pt>
                <c:pt idx="150">
                  <c:v>2.8809999999999998</c:v>
                </c:pt>
                <c:pt idx="151">
                  <c:v>2.8809999999999998</c:v>
                </c:pt>
                <c:pt idx="152">
                  <c:v>2.927</c:v>
                </c:pt>
                <c:pt idx="153">
                  <c:v>3.391</c:v>
                </c:pt>
                <c:pt idx="154">
                  <c:v>3.391</c:v>
                </c:pt>
                <c:pt idx="155">
                  <c:v>3.391</c:v>
                </c:pt>
                <c:pt idx="160">
                  <c:v>0.47299999999999998</c:v>
                </c:pt>
                <c:pt idx="161">
                  <c:v>0.47299999999999998</c:v>
                </c:pt>
                <c:pt idx="162">
                  <c:v>0.44600000000000001</c:v>
                </c:pt>
                <c:pt idx="163">
                  <c:v>0.44600000000000001</c:v>
                </c:pt>
                <c:pt idx="164">
                  <c:v>0.44400000000000001</c:v>
                </c:pt>
                <c:pt idx="165">
                  <c:v>0.442</c:v>
                </c:pt>
                <c:pt idx="166">
                  <c:v>0.44</c:v>
                </c:pt>
                <c:pt idx="167">
                  <c:v>0.39400000000000002</c:v>
                </c:pt>
                <c:pt idx="173">
                  <c:v>0.378</c:v>
                </c:pt>
                <c:pt idx="174">
                  <c:v>0.378</c:v>
                </c:pt>
                <c:pt idx="175">
                  <c:v>0.378</c:v>
                </c:pt>
                <c:pt idx="176">
                  <c:v>0.378</c:v>
                </c:pt>
                <c:pt idx="177">
                  <c:v>0.378</c:v>
                </c:pt>
                <c:pt idx="178">
                  <c:v>0.378</c:v>
                </c:pt>
                <c:pt idx="179">
                  <c:v>0.378</c:v>
                </c:pt>
                <c:pt idx="180">
                  <c:v>0.378</c:v>
                </c:pt>
                <c:pt idx="186">
                  <c:v>0.54300000000000004</c:v>
                </c:pt>
                <c:pt idx="187">
                  <c:v>0.46400000000000002</c:v>
                </c:pt>
                <c:pt idx="188">
                  <c:v>0.45100000000000001</c:v>
                </c:pt>
                <c:pt idx="189">
                  <c:v>0.44</c:v>
                </c:pt>
                <c:pt idx="190">
                  <c:v>0.43</c:v>
                </c:pt>
                <c:pt idx="191">
                  <c:v>0.42599999999999999</c:v>
                </c:pt>
                <c:pt idx="192">
                  <c:v>0.436</c:v>
                </c:pt>
                <c:pt idx="193">
                  <c:v>0.42599999999999999</c:v>
                </c:pt>
                <c:pt idx="199">
                  <c:v>0.441</c:v>
                </c:pt>
                <c:pt idx="200">
                  <c:v>0.441</c:v>
                </c:pt>
                <c:pt idx="201">
                  <c:v>0.441</c:v>
                </c:pt>
                <c:pt idx="202">
                  <c:v>0.441</c:v>
                </c:pt>
                <c:pt idx="203">
                  <c:v>0.441</c:v>
                </c:pt>
                <c:pt idx="204">
                  <c:v>0.441</c:v>
                </c:pt>
                <c:pt idx="205">
                  <c:v>0.441</c:v>
                </c:pt>
                <c:pt idx="206">
                  <c:v>0.441</c:v>
                </c:pt>
                <c:pt idx="212">
                  <c:v>0.84499999999999997</c:v>
                </c:pt>
                <c:pt idx="213">
                  <c:v>0.84499999999999997</c:v>
                </c:pt>
                <c:pt idx="214">
                  <c:v>0.84499999999999997</c:v>
                </c:pt>
                <c:pt idx="215">
                  <c:v>0.84499999999999997</c:v>
                </c:pt>
                <c:pt idx="216">
                  <c:v>0.84499999999999997</c:v>
                </c:pt>
                <c:pt idx="217">
                  <c:v>0.84499999999999997</c:v>
                </c:pt>
                <c:pt idx="218">
                  <c:v>0.84499999999999997</c:v>
                </c:pt>
                <c:pt idx="219">
                  <c:v>0.84499999999999997</c:v>
                </c:pt>
                <c:pt idx="225">
                  <c:v>0.30299999999999999</c:v>
                </c:pt>
                <c:pt idx="226">
                  <c:v>0.30299999999999999</c:v>
                </c:pt>
                <c:pt idx="227">
                  <c:v>0.30299999999999999</c:v>
                </c:pt>
                <c:pt idx="228">
                  <c:v>0.30299999999999999</c:v>
                </c:pt>
                <c:pt idx="229">
                  <c:v>0.30299999999999999</c:v>
                </c:pt>
                <c:pt idx="230">
                  <c:v>0.30299999999999999</c:v>
                </c:pt>
                <c:pt idx="231">
                  <c:v>0.30299999999999999</c:v>
                </c:pt>
                <c:pt idx="232">
                  <c:v>0.32500000000000001</c:v>
                </c:pt>
                <c:pt idx="238">
                  <c:v>0.45100000000000001</c:v>
                </c:pt>
                <c:pt idx="239">
                  <c:v>0.44700000000000001</c:v>
                </c:pt>
                <c:pt idx="240">
                  <c:v>0.44700000000000001</c:v>
                </c:pt>
                <c:pt idx="241">
                  <c:v>0.44700000000000001</c:v>
                </c:pt>
                <c:pt idx="242">
                  <c:v>0.44700000000000001</c:v>
                </c:pt>
                <c:pt idx="243">
                  <c:v>0.435</c:v>
                </c:pt>
                <c:pt idx="244">
                  <c:v>0.435</c:v>
                </c:pt>
                <c:pt idx="245">
                  <c:v>0.435</c:v>
                </c:pt>
                <c:pt idx="251">
                  <c:v>2.86</c:v>
                </c:pt>
                <c:pt idx="252">
                  <c:v>2.9209999999999998</c:v>
                </c:pt>
                <c:pt idx="253">
                  <c:v>2.9209999999999998</c:v>
                </c:pt>
                <c:pt idx="254">
                  <c:v>2.9209999999999998</c:v>
                </c:pt>
                <c:pt idx="255">
                  <c:v>2.9209999999999998</c:v>
                </c:pt>
                <c:pt idx="256">
                  <c:v>2.9209999999999998</c:v>
                </c:pt>
                <c:pt idx="257">
                  <c:v>2.8319999999999999</c:v>
                </c:pt>
                <c:pt idx="258">
                  <c:v>2.8319999999999999</c:v>
                </c:pt>
                <c:pt idx="264">
                  <c:v>0.39800000000000002</c:v>
                </c:pt>
                <c:pt idx="265">
                  <c:v>0.35899999999999999</c:v>
                </c:pt>
                <c:pt idx="266">
                  <c:v>0.32700000000000001</c:v>
                </c:pt>
                <c:pt idx="267">
                  <c:v>0.32500000000000001</c:v>
                </c:pt>
                <c:pt idx="268">
                  <c:v>0.32500000000000001</c:v>
                </c:pt>
                <c:pt idx="269">
                  <c:v>0.32500000000000001</c:v>
                </c:pt>
                <c:pt idx="270">
                  <c:v>0.33400000000000002</c:v>
                </c:pt>
                <c:pt idx="271">
                  <c:v>0.33400000000000002</c:v>
                </c:pt>
                <c:pt idx="277">
                  <c:v>0.80700000000000005</c:v>
                </c:pt>
                <c:pt idx="278">
                  <c:v>0.80700000000000005</c:v>
                </c:pt>
                <c:pt idx="279">
                  <c:v>0.80700000000000005</c:v>
                </c:pt>
                <c:pt idx="280">
                  <c:v>0.80700000000000005</c:v>
                </c:pt>
                <c:pt idx="281">
                  <c:v>0.80700000000000005</c:v>
                </c:pt>
                <c:pt idx="282">
                  <c:v>0.879</c:v>
                </c:pt>
                <c:pt idx="283">
                  <c:v>0.91200000000000003</c:v>
                </c:pt>
                <c:pt idx="284">
                  <c:v>0.91200000000000003</c:v>
                </c:pt>
                <c:pt idx="290">
                  <c:v>0.54200000000000004</c:v>
                </c:pt>
                <c:pt idx="291">
                  <c:v>0.45900000000000002</c:v>
                </c:pt>
                <c:pt idx="292">
                  <c:v>0.45900000000000002</c:v>
                </c:pt>
                <c:pt idx="293">
                  <c:v>0.45900000000000002</c:v>
                </c:pt>
                <c:pt idx="294">
                  <c:v>0.45900000000000002</c:v>
                </c:pt>
                <c:pt idx="295">
                  <c:v>0.45900000000000002</c:v>
                </c:pt>
                <c:pt idx="296">
                  <c:v>0.45900000000000002</c:v>
                </c:pt>
                <c:pt idx="297">
                  <c:v>0.45900000000000002</c:v>
                </c:pt>
                <c:pt idx="303">
                  <c:v>0.498</c:v>
                </c:pt>
                <c:pt idx="304">
                  <c:v>0.498</c:v>
                </c:pt>
                <c:pt idx="305">
                  <c:v>0.49299999999999999</c:v>
                </c:pt>
                <c:pt idx="306">
                  <c:v>0.49299999999999999</c:v>
                </c:pt>
                <c:pt idx="307">
                  <c:v>0.49299999999999999</c:v>
                </c:pt>
                <c:pt idx="308">
                  <c:v>0.49299999999999999</c:v>
                </c:pt>
                <c:pt idx="309">
                  <c:v>0.49299999999999999</c:v>
                </c:pt>
                <c:pt idx="310">
                  <c:v>0.442</c:v>
                </c:pt>
                <c:pt idx="316">
                  <c:v>0.28799999999999998</c:v>
                </c:pt>
                <c:pt idx="317">
                  <c:v>0.28799999999999998</c:v>
                </c:pt>
                <c:pt idx="318">
                  <c:v>0.224</c:v>
                </c:pt>
                <c:pt idx="319">
                  <c:v>0.19600000000000001</c:v>
                </c:pt>
                <c:pt idx="320">
                  <c:v>0.19900000000000001</c:v>
                </c:pt>
                <c:pt idx="321">
                  <c:v>0.19600000000000001</c:v>
                </c:pt>
                <c:pt idx="322">
                  <c:v>0.16</c:v>
                </c:pt>
                <c:pt idx="323">
                  <c:v>0.16</c:v>
                </c:pt>
                <c:pt idx="330">
                  <c:v>0.42899999999999999</c:v>
                </c:pt>
                <c:pt idx="331">
                  <c:v>0.42899999999999999</c:v>
                </c:pt>
                <c:pt idx="332">
                  <c:v>0.42899999999999999</c:v>
                </c:pt>
                <c:pt idx="333">
                  <c:v>0.42899999999999999</c:v>
                </c:pt>
                <c:pt idx="334">
                  <c:v>0.42899999999999999</c:v>
                </c:pt>
                <c:pt idx="335">
                  <c:v>0.42899999999999999</c:v>
                </c:pt>
                <c:pt idx="336">
                  <c:v>0.26600000000000001</c:v>
                </c:pt>
                <c:pt idx="349">
                  <c:v>0.316</c:v>
                </c:pt>
                <c:pt idx="355">
                  <c:v>0.46899999999999997</c:v>
                </c:pt>
                <c:pt idx="356">
                  <c:v>0.46500000000000002</c:v>
                </c:pt>
                <c:pt idx="357">
                  <c:v>0.46500000000000002</c:v>
                </c:pt>
                <c:pt idx="358">
                  <c:v>0.42599999999999999</c:v>
                </c:pt>
                <c:pt idx="359">
                  <c:v>0.38400000000000001</c:v>
                </c:pt>
                <c:pt idx="360">
                  <c:v>0.377</c:v>
                </c:pt>
                <c:pt idx="361">
                  <c:v>0.371</c:v>
                </c:pt>
                <c:pt idx="362">
                  <c:v>0.36399999999999999</c:v>
                </c:pt>
                <c:pt idx="368">
                  <c:v>0.33400000000000002</c:v>
                </c:pt>
                <c:pt idx="369">
                  <c:v>0.33400000000000002</c:v>
                </c:pt>
                <c:pt idx="370">
                  <c:v>0.33</c:v>
                </c:pt>
                <c:pt idx="371">
                  <c:v>0.32200000000000001</c:v>
                </c:pt>
                <c:pt idx="372">
                  <c:v>0.26300000000000001</c:v>
                </c:pt>
                <c:pt idx="373">
                  <c:v>0.25900000000000001</c:v>
                </c:pt>
                <c:pt idx="374">
                  <c:v>0.28999999999999998</c:v>
                </c:pt>
                <c:pt idx="375">
                  <c:v>0.32400000000000001</c:v>
                </c:pt>
                <c:pt idx="381">
                  <c:v>0.51400000000000001</c:v>
                </c:pt>
                <c:pt idx="382">
                  <c:v>0.51400000000000001</c:v>
                </c:pt>
                <c:pt idx="383">
                  <c:v>0.51400000000000001</c:v>
                </c:pt>
                <c:pt idx="384">
                  <c:v>0.51400000000000001</c:v>
                </c:pt>
                <c:pt idx="385">
                  <c:v>0.51400000000000001</c:v>
                </c:pt>
                <c:pt idx="386">
                  <c:v>0.51400000000000001</c:v>
                </c:pt>
                <c:pt idx="387">
                  <c:v>0.51100000000000001</c:v>
                </c:pt>
                <c:pt idx="388">
                  <c:v>0.51100000000000001</c:v>
                </c:pt>
                <c:pt idx="394">
                  <c:v>0.94699999999999995</c:v>
                </c:pt>
                <c:pt idx="395">
                  <c:v>0.94699999999999995</c:v>
                </c:pt>
                <c:pt idx="396">
                  <c:v>0.94699999999999995</c:v>
                </c:pt>
                <c:pt idx="397">
                  <c:v>0.85799999999999998</c:v>
                </c:pt>
                <c:pt idx="398">
                  <c:v>0.85799999999999998</c:v>
                </c:pt>
                <c:pt idx="399">
                  <c:v>0.68200000000000005</c:v>
                </c:pt>
                <c:pt idx="400">
                  <c:v>0.68200000000000005</c:v>
                </c:pt>
                <c:pt idx="401">
                  <c:v>0.68200000000000005</c:v>
                </c:pt>
                <c:pt idx="407">
                  <c:v>0.26200000000000001</c:v>
                </c:pt>
                <c:pt idx="408">
                  <c:v>0.26</c:v>
                </c:pt>
                <c:pt idx="409">
                  <c:v>0.24199999999999999</c:v>
                </c:pt>
                <c:pt idx="410">
                  <c:v>0.25800000000000001</c:v>
                </c:pt>
                <c:pt idx="411">
                  <c:v>0.26</c:v>
                </c:pt>
                <c:pt idx="412">
                  <c:v>0.27200000000000002</c:v>
                </c:pt>
                <c:pt idx="413">
                  <c:v>0.27700000000000002</c:v>
                </c:pt>
                <c:pt idx="414">
                  <c:v>0.27500000000000002</c:v>
                </c:pt>
                <c:pt idx="420">
                  <c:v>0.51700000000000002</c:v>
                </c:pt>
                <c:pt idx="421">
                  <c:v>0.51700000000000002</c:v>
                </c:pt>
                <c:pt idx="422">
                  <c:v>0.44400000000000001</c:v>
                </c:pt>
                <c:pt idx="423">
                  <c:v>0.52900000000000003</c:v>
                </c:pt>
                <c:pt idx="424">
                  <c:v>0.49299999999999999</c:v>
                </c:pt>
                <c:pt idx="425">
                  <c:v>0.496</c:v>
                </c:pt>
                <c:pt idx="426">
                  <c:v>0.496</c:v>
                </c:pt>
                <c:pt idx="427">
                  <c:v>0.496</c:v>
                </c:pt>
                <c:pt idx="433">
                  <c:v>0.375</c:v>
                </c:pt>
                <c:pt idx="434">
                  <c:v>0.375</c:v>
                </c:pt>
                <c:pt idx="435">
                  <c:v>0.375</c:v>
                </c:pt>
                <c:pt idx="436">
                  <c:v>0.375</c:v>
                </c:pt>
                <c:pt idx="437">
                  <c:v>0.375</c:v>
                </c:pt>
                <c:pt idx="438">
                  <c:v>0.375</c:v>
                </c:pt>
                <c:pt idx="439">
                  <c:v>0.375</c:v>
                </c:pt>
                <c:pt idx="440">
                  <c:v>0.375</c:v>
                </c:pt>
                <c:pt idx="446">
                  <c:v>0.25800000000000001</c:v>
                </c:pt>
                <c:pt idx="447">
                  <c:v>0.25800000000000001</c:v>
                </c:pt>
                <c:pt idx="448">
                  <c:v>0.25800000000000001</c:v>
                </c:pt>
                <c:pt idx="449">
                  <c:v>0.22800000000000001</c:v>
                </c:pt>
                <c:pt idx="450">
                  <c:v>0.223</c:v>
                </c:pt>
                <c:pt idx="451">
                  <c:v>0.223</c:v>
                </c:pt>
                <c:pt idx="452">
                  <c:v>0.218</c:v>
                </c:pt>
                <c:pt idx="453">
                  <c:v>0.218</c:v>
                </c:pt>
                <c:pt idx="459">
                  <c:v>0.42299999999999999</c:v>
                </c:pt>
                <c:pt idx="460">
                  <c:v>0.42299999999999999</c:v>
                </c:pt>
                <c:pt idx="461">
                  <c:v>0.42399999999999999</c:v>
                </c:pt>
                <c:pt idx="462">
                  <c:v>0.42299999999999999</c:v>
                </c:pt>
                <c:pt idx="463">
                  <c:v>0.46500000000000002</c:v>
                </c:pt>
                <c:pt idx="464">
                  <c:v>0.46500000000000002</c:v>
                </c:pt>
                <c:pt idx="465">
                  <c:v>0.438</c:v>
                </c:pt>
                <c:pt idx="466">
                  <c:v>0.438</c:v>
                </c:pt>
                <c:pt idx="472">
                  <c:v>0.316</c:v>
                </c:pt>
                <c:pt idx="473">
                  <c:v>0.32200000000000001</c:v>
                </c:pt>
                <c:pt idx="474">
                  <c:v>0.32200000000000001</c:v>
                </c:pt>
                <c:pt idx="475">
                  <c:v>0.32200000000000001</c:v>
                </c:pt>
                <c:pt idx="476">
                  <c:v>0.32200000000000001</c:v>
                </c:pt>
                <c:pt idx="477">
                  <c:v>0.32200000000000001</c:v>
                </c:pt>
                <c:pt idx="478">
                  <c:v>0.32700000000000001</c:v>
                </c:pt>
                <c:pt idx="479">
                  <c:v>0.33800000000000002</c:v>
                </c:pt>
                <c:pt idx="485">
                  <c:v>0.46800000000000003</c:v>
                </c:pt>
                <c:pt idx="486">
                  <c:v>0.36899999999999999</c:v>
                </c:pt>
                <c:pt idx="487">
                  <c:v>0.33500000000000002</c:v>
                </c:pt>
                <c:pt idx="488">
                  <c:v>0.33400000000000002</c:v>
                </c:pt>
                <c:pt idx="489">
                  <c:v>0.31</c:v>
                </c:pt>
                <c:pt idx="490">
                  <c:v>0.31</c:v>
                </c:pt>
                <c:pt idx="491">
                  <c:v>0.31</c:v>
                </c:pt>
                <c:pt idx="492">
                  <c:v>0.308</c:v>
                </c:pt>
                <c:pt idx="498">
                  <c:v>0.46899999999999997</c:v>
                </c:pt>
                <c:pt idx="499">
                  <c:v>0.48699999999999999</c:v>
                </c:pt>
                <c:pt idx="500">
                  <c:v>0.48699999999999999</c:v>
                </c:pt>
                <c:pt idx="501">
                  <c:v>0.47199999999999998</c:v>
                </c:pt>
                <c:pt idx="502">
                  <c:v>0.47199999999999998</c:v>
                </c:pt>
                <c:pt idx="503">
                  <c:v>0.33300000000000002</c:v>
                </c:pt>
                <c:pt idx="504">
                  <c:v>0.32500000000000001</c:v>
                </c:pt>
                <c:pt idx="505">
                  <c:v>0.32500000000000001</c:v>
                </c:pt>
                <c:pt idx="511">
                  <c:v>0.503</c:v>
                </c:pt>
                <c:pt idx="512">
                  <c:v>0.45500000000000002</c:v>
                </c:pt>
                <c:pt idx="513">
                  <c:v>0.45500000000000002</c:v>
                </c:pt>
                <c:pt idx="514">
                  <c:v>0.45500000000000002</c:v>
                </c:pt>
                <c:pt idx="515">
                  <c:v>0.45500000000000002</c:v>
                </c:pt>
                <c:pt idx="516">
                  <c:v>0.45500000000000002</c:v>
                </c:pt>
                <c:pt idx="517">
                  <c:v>0.45500000000000002</c:v>
                </c:pt>
                <c:pt idx="518">
                  <c:v>0.45500000000000002</c:v>
                </c:pt>
                <c:pt idx="524">
                  <c:v>0.48399999999999999</c:v>
                </c:pt>
                <c:pt idx="525">
                  <c:v>0.48399999999999999</c:v>
                </c:pt>
                <c:pt idx="526">
                  <c:v>0.48399999999999999</c:v>
                </c:pt>
                <c:pt idx="527">
                  <c:v>0.46600000000000003</c:v>
                </c:pt>
                <c:pt idx="528">
                  <c:v>0.441</c:v>
                </c:pt>
                <c:pt idx="529">
                  <c:v>0.441</c:v>
                </c:pt>
                <c:pt idx="530">
                  <c:v>0.32200000000000001</c:v>
                </c:pt>
                <c:pt idx="531">
                  <c:v>0.25700000000000001</c:v>
                </c:pt>
                <c:pt idx="537">
                  <c:v>2.72</c:v>
                </c:pt>
                <c:pt idx="538">
                  <c:v>2.72</c:v>
                </c:pt>
                <c:pt idx="539">
                  <c:v>2.3519999999999999</c:v>
                </c:pt>
                <c:pt idx="540">
                  <c:v>2.3519999999999999</c:v>
                </c:pt>
                <c:pt idx="541">
                  <c:v>2.3519999999999999</c:v>
                </c:pt>
                <c:pt idx="542">
                  <c:v>2.3519999999999999</c:v>
                </c:pt>
                <c:pt idx="543">
                  <c:v>0.32400000000000001</c:v>
                </c:pt>
                <c:pt idx="544">
                  <c:v>0.32400000000000001</c:v>
                </c:pt>
                <c:pt idx="563">
                  <c:v>0.376</c:v>
                </c:pt>
                <c:pt idx="564">
                  <c:v>0.371</c:v>
                </c:pt>
                <c:pt idx="565">
                  <c:v>0.36499999999999999</c:v>
                </c:pt>
                <c:pt idx="566">
                  <c:v>0.33700000000000002</c:v>
                </c:pt>
                <c:pt idx="567">
                  <c:v>0.29799999999999999</c:v>
                </c:pt>
                <c:pt idx="568">
                  <c:v>0.3</c:v>
                </c:pt>
                <c:pt idx="569">
                  <c:v>0.32400000000000001</c:v>
                </c:pt>
                <c:pt idx="570">
                  <c:v>0.32700000000000001</c:v>
                </c:pt>
                <c:pt idx="583">
                  <c:v>0.26300000000000001</c:v>
                </c:pt>
                <c:pt idx="589">
                  <c:v>0.497</c:v>
                </c:pt>
                <c:pt idx="590">
                  <c:v>0.36099999999999999</c:v>
                </c:pt>
                <c:pt idx="591">
                  <c:v>0.36099999999999999</c:v>
                </c:pt>
                <c:pt idx="592">
                  <c:v>0.36099999999999999</c:v>
                </c:pt>
                <c:pt idx="593">
                  <c:v>0.36099999999999999</c:v>
                </c:pt>
                <c:pt idx="594">
                  <c:v>0.36099999999999999</c:v>
                </c:pt>
                <c:pt idx="595">
                  <c:v>0.36099999999999999</c:v>
                </c:pt>
                <c:pt idx="596">
                  <c:v>0.36099999999999999</c:v>
                </c:pt>
                <c:pt idx="602">
                  <c:v>0.36299999999999999</c:v>
                </c:pt>
                <c:pt idx="603">
                  <c:v>0.36299999999999999</c:v>
                </c:pt>
                <c:pt idx="604">
                  <c:v>0.36299999999999999</c:v>
                </c:pt>
                <c:pt idx="605">
                  <c:v>0.36299999999999999</c:v>
                </c:pt>
                <c:pt idx="606">
                  <c:v>0.36299999999999999</c:v>
                </c:pt>
                <c:pt idx="607">
                  <c:v>0.36499999999999999</c:v>
                </c:pt>
                <c:pt idx="608">
                  <c:v>0.36499999999999999</c:v>
                </c:pt>
                <c:pt idx="609">
                  <c:v>0.36499999999999999</c:v>
                </c:pt>
                <c:pt idx="615">
                  <c:v>0.438</c:v>
                </c:pt>
                <c:pt idx="616">
                  <c:v>0.438</c:v>
                </c:pt>
                <c:pt idx="617">
                  <c:v>0.439</c:v>
                </c:pt>
                <c:pt idx="618">
                  <c:v>0.44400000000000001</c:v>
                </c:pt>
                <c:pt idx="619">
                  <c:v>0.44400000000000001</c:v>
                </c:pt>
                <c:pt idx="620">
                  <c:v>0.44400000000000001</c:v>
                </c:pt>
                <c:pt idx="621">
                  <c:v>0.44900000000000001</c:v>
                </c:pt>
                <c:pt idx="622">
                  <c:v>0.44900000000000001</c:v>
                </c:pt>
                <c:pt idx="628">
                  <c:v>0.52500000000000002</c:v>
                </c:pt>
                <c:pt idx="629">
                  <c:v>0.52500000000000002</c:v>
                </c:pt>
                <c:pt idx="630">
                  <c:v>0.52600000000000002</c:v>
                </c:pt>
                <c:pt idx="631">
                  <c:v>0.52600000000000002</c:v>
                </c:pt>
                <c:pt idx="632">
                  <c:v>0.52500000000000002</c:v>
                </c:pt>
                <c:pt idx="633">
                  <c:v>0.503</c:v>
                </c:pt>
                <c:pt idx="634">
                  <c:v>0.48899999999999999</c:v>
                </c:pt>
                <c:pt idx="635">
                  <c:v>0.48899999999999999</c:v>
                </c:pt>
                <c:pt idx="641">
                  <c:v>0.60599999999999998</c:v>
                </c:pt>
                <c:pt idx="642">
                  <c:v>0.60599999999999998</c:v>
                </c:pt>
                <c:pt idx="643">
                  <c:v>0.60599999999999998</c:v>
                </c:pt>
                <c:pt idx="644">
                  <c:v>0.58599999999999997</c:v>
                </c:pt>
                <c:pt idx="645">
                  <c:v>0.623</c:v>
                </c:pt>
                <c:pt idx="646">
                  <c:v>0.623</c:v>
                </c:pt>
                <c:pt idx="647">
                  <c:v>0.624</c:v>
                </c:pt>
                <c:pt idx="648">
                  <c:v>0.624</c:v>
                </c:pt>
                <c:pt idx="654">
                  <c:v>0.36899999999999999</c:v>
                </c:pt>
                <c:pt idx="655">
                  <c:v>0.35199999999999998</c:v>
                </c:pt>
                <c:pt idx="656">
                  <c:v>0.36799999999999999</c:v>
                </c:pt>
                <c:pt idx="657">
                  <c:v>0.34</c:v>
                </c:pt>
                <c:pt idx="658">
                  <c:v>0.35</c:v>
                </c:pt>
                <c:pt idx="659">
                  <c:v>0.35</c:v>
                </c:pt>
                <c:pt idx="660">
                  <c:v>0.35</c:v>
                </c:pt>
                <c:pt idx="661">
                  <c:v>0.36599999999999999</c:v>
                </c:pt>
                <c:pt idx="667">
                  <c:v>0.154</c:v>
                </c:pt>
                <c:pt idx="668">
                  <c:v>0.154</c:v>
                </c:pt>
                <c:pt idx="669">
                  <c:v>0.15</c:v>
                </c:pt>
                <c:pt idx="670">
                  <c:v>0.15</c:v>
                </c:pt>
                <c:pt idx="671">
                  <c:v>0.15</c:v>
                </c:pt>
                <c:pt idx="672">
                  <c:v>0.14299999999999999</c:v>
                </c:pt>
                <c:pt idx="673">
                  <c:v>0.14399999999999999</c:v>
                </c:pt>
                <c:pt idx="674">
                  <c:v>0.151</c:v>
                </c:pt>
                <c:pt idx="680">
                  <c:v>0.32300000000000001</c:v>
                </c:pt>
                <c:pt idx="681">
                  <c:v>0.32300000000000001</c:v>
                </c:pt>
                <c:pt idx="682">
                  <c:v>0.51400000000000001</c:v>
                </c:pt>
                <c:pt idx="683">
                  <c:v>0.68400000000000005</c:v>
                </c:pt>
                <c:pt idx="684">
                  <c:v>0.38200000000000001</c:v>
                </c:pt>
                <c:pt idx="685">
                  <c:v>0.39100000000000001</c:v>
                </c:pt>
                <c:pt idx="686">
                  <c:v>0.34300000000000003</c:v>
                </c:pt>
                <c:pt idx="687">
                  <c:v>0.34499999999999997</c:v>
                </c:pt>
                <c:pt idx="693">
                  <c:v>0.36299999999999999</c:v>
                </c:pt>
                <c:pt idx="694">
                  <c:v>0.36299999999999999</c:v>
                </c:pt>
                <c:pt idx="695">
                  <c:v>0.36299999999999999</c:v>
                </c:pt>
                <c:pt idx="696">
                  <c:v>0.36299999999999999</c:v>
                </c:pt>
                <c:pt idx="697">
                  <c:v>0.36299999999999999</c:v>
                </c:pt>
                <c:pt idx="698">
                  <c:v>0.36299999999999999</c:v>
                </c:pt>
                <c:pt idx="699">
                  <c:v>0.36299999999999999</c:v>
                </c:pt>
                <c:pt idx="700">
                  <c:v>0.36299999999999999</c:v>
                </c:pt>
                <c:pt idx="706">
                  <c:v>0.36599999999999999</c:v>
                </c:pt>
                <c:pt idx="707">
                  <c:v>0.36599999999999999</c:v>
                </c:pt>
                <c:pt idx="708">
                  <c:v>0.38800000000000001</c:v>
                </c:pt>
                <c:pt idx="709">
                  <c:v>0.38600000000000001</c:v>
                </c:pt>
                <c:pt idx="710">
                  <c:v>0.38600000000000001</c:v>
                </c:pt>
                <c:pt idx="711">
                  <c:v>0.38600000000000001</c:v>
                </c:pt>
                <c:pt idx="712">
                  <c:v>0.38800000000000001</c:v>
                </c:pt>
                <c:pt idx="713">
                  <c:v>0.38800000000000001</c:v>
                </c:pt>
                <c:pt idx="719">
                  <c:v>0.46400000000000002</c:v>
                </c:pt>
                <c:pt idx="720">
                  <c:v>0.42199999999999999</c:v>
                </c:pt>
                <c:pt idx="721">
                  <c:v>0.40899999999999997</c:v>
                </c:pt>
                <c:pt idx="722">
                  <c:v>0.40899999999999997</c:v>
                </c:pt>
                <c:pt idx="723">
                  <c:v>0.40899999999999997</c:v>
                </c:pt>
                <c:pt idx="724">
                  <c:v>0.40899999999999997</c:v>
                </c:pt>
                <c:pt idx="725">
                  <c:v>0.4</c:v>
                </c:pt>
                <c:pt idx="726">
                  <c:v>0.4</c:v>
                </c:pt>
                <c:pt idx="732">
                  <c:v>0.35299999999999998</c:v>
                </c:pt>
                <c:pt idx="733">
                  <c:v>0.35299999999999998</c:v>
                </c:pt>
                <c:pt idx="734">
                  <c:v>0.37</c:v>
                </c:pt>
                <c:pt idx="735">
                  <c:v>0.36099999999999999</c:v>
                </c:pt>
                <c:pt idx="736">
                  <c:v>0.35</c:v>
                </c:pt>
                <c:pt idx="737">
                  <c:v>0.35</c:v>
                </c:pt>
                <c:pt idx="738">
                  <c:v>0.35</c:v>
                </c:pt>
                <c:pt idx="739">
                  <c:v>0.35</c:v>
                </c:pt>
                <c:pt idx="745">
                  <c:v>0.40799999999999997</c:v>
                </c:pt>
                <c:pt idx="746">
                  <c:v>0.40799999999999997</c:v>
                </c:pt>
                <c:pt idx="747">
                  <c:v>0.40799999999999997</c:v>
                </c:pt>
                <c:pt idx="748">
                  <c:v>0.40799999999999997</c:v>
                </c:pt>
                <c:pt idx="749">
                  <c:v>0.40799999999999997</c:v>
                </c:pt>
                <c:pt idx="750">
                  <c:v>0.40799999999999997</c:v>
                </c:pt>
                <c:pt idx="751">
                  <c:v>0.40799999999999997</c:v>
                </c:pt>
                <c:pt idx="752">
                  <c:v>0.40799999999999997</c:v>
                </c:pt>
                <c:pt idx="759">
                  <c:v>0.374</c:v>
                </c:pt>
                <c:pt idx="760">
                  <c:v>0.374</c:v>
                </c:pt>
                <c:pt idx="761">
                  <c:v>0.374</c:v>
                </c:pt>
                <c:pt idx="762">
                  <c:v>0.30299999999999999</c:v>
                </c:pt>
                <c:pt idx="763">
                  <c:v>0.17299999999999999</c:v>
                </c:pt>
                <c:pt idx="764">
                  <c:v>0.16800000000000001</c:v>
                </c:pt>
                <c:pt idx="765">
                  <c:v>0.16800000000000001</c:v>
                </c:pt>
                <c:pt idx="771">
                  <c:v>0.215</c:v>
                </c:pt>
                <c:pt idx="772">
                  <c:v>0.215</c:v>
                </c:pt>
                <c:pt idx="773">
                  <c:v>0.215</c:v>
                </c:pt>
                <c:pt idx="774">
                  <c:v>0.215</c:v>
                </c:pt>
                <c:pt idx="775">
                  <c:v>0.217</c:v>
                </c:pt>
                <c:pt idx="776">
                  <c:v>0.214</c:v>
                </c:pt>
                <c:pt idx="777">
                  <c:v>0.214</c:v>
                </c:pt>
                <c:pt idx="778">
                  <c:v>0.214</c:v>
                </c:pt>
                <c:pt idx="784">
                  <c:v>0.8</c:v>
                </c:pt>
                <c:pt idx="785">
                  <c:v>0.80700000000000005</c:v>
                </c:pt>
                <c:pt idx="786">
                  <c:v>0.81200000000000006</c:v>
                </c:pt>
                <c:pt idx="787">
                  <c:v>0.79900000000000004</c:v>
                </c:pt>
                <c:pt idx="788">
                  <c:v>0.63800000000000001</c:v>
                </c:pt>
                <c:pt idx="789">
                  <c:v>0.63500000000000001</c:v>
                </c:pt>
                <c:pt idx="790">
                  <c:v>0.63500000000000001</c:v>
                </c:pt>
                <c:pt idx="791">
                  <c:v>0.63700000000000001</c:v>
                </c:pt>
                <c:pt idx="797">
                  <c:v>0.56999999999999995</c:v>
                </c:pt>
                <c:pt idx="798">
                  <c:v>0.38600000000000001</c:v>
                </c:pt>
                <c:pt idx="799">
                  <c:v>0.38600000000000001</c:v>
                </c:pt>
                <c:pt idx="800">
                  <c:v>0.38600000000000001</c:v>
                </c:pt>
                <c:pt idx="801">
                  <c:v>0.153</c:v>
                </c:pt>
                <c:pt idx="802">
                  <c:v>0.153</c:v>
                </c:pt>
                <c:pt idx="803">
                  <c:v>0.16500000000000001</c:v>
                </c:pt>
                <c:pt idx="804">
                  <c:v>0.16500000000000001</c:v>
                </c:pt>
                <c:pt idx="810">
                  <c:v>0.24099999999999999</c:v>
                </c:pt>
                <c:pt idx="811">
                  <c:v>0.24099999999999999</c:v>
                </c:pt>
                <c:pt idx="812">
                  <c:v>0.24099999999999999</c:v>
                </c:pt>
                <c:pt idx="813">
                  <c:v>0.24099999999999999</c:v>
                </c:pt>
                <c:pt idx="814">
                  <c:v>0.23</c:v>
                </c:pt>
                <c:pt idx="815">
                  <c:v>0.23</c:v>
                </c:pt>
                <c:pt idx="816">
                  <c:v>0.23</c:v>
                </c:pt>
                <c:pt idx="817">
                  <c:v>0.23</c:v>
                </c:pt>
                <c:pt idx="823">
                  <c:v>0.66600000000000004</c:v>
                </c:pt>
                <c:pt idx="824">
                  <c:v>0.74</c:v>
                </c:pt>
                <c:pt idx="825">
                  <c:v>0.72699999999999998</c:v>
                </c:pt>
                <c:pt idx="826">
                  <c:v>0.70299999999999996</c:v>
                </c:pt>
                <c:pt idx="827">
                  <c:v>0.66</c:v>
                </c:pt>
                <c:pt idx="828">
                  <c:v>0.64900000000000002</c:v>
                </c:pt>
                <c:pt idx="829">
                  <c:v>0.629</c:v>
                </c:pt>
                <c:pt idx="830">
                  <c:v>0.628</c:v>
                </c:pt>
                <c:pt idx="836">
                  <c:v>0.375</c:v>
                </c:pt>
                <c:pt idx="837">
                  <c:v>0.375</c:v>
                </c:pt>
                <c:pt idx="838">
                  <c:v>0.375</c:v>
                </c:pt>
                <c:pt idx="839">
                  <c:v>0.375</c:v>
                </c:pt>
                <c:pt idx="840">
                  <c:v>0.378</c:v>
                </c:pt>
                <c:pt idx="841">
                  <c:v>0.32200000000000001</c:v>
                </c:pt>
                <c:pt idx="842">
                  <c:v>0.32200000000000001</c:v>
                </c:pt>
                <c:pt idx="843">
                  <c:v>0.32200000000000001</c:v>
                </c:pt>
                <c:pt idx="849">
                  <c:v>0.52500000000000002</c:v>
                </c:pt>
                <c:pt idx="850">
                  <c:v>0.52500000000000002</c:v>
                </c:pt>
                <c:pt idx="851">
                  <c:v>0.52500000000000002</c:v>
                </c:pt>
                <c:pt idx="852">
                  <c:v>0.55000000000000004</c:v>
                </c:pt>
                <c:pt idx="853">
                  <c:v>0.55300000000000005</c:v>
                </c:pt>
                <c:pt idx="854">
                  <c:v>0.47599999999999998</c:v>
                </c:pt>
                <c:pt idx="855">
                  <c:v>0.48399999999999999</c:v>
                </c:pt>
                <c:pt idx="856">
                  <c:v>0.49399999999999999</c:v>
                </c:pt>
                <c:pt idx="862">
                  <c:v>0.441</c:v>
                </c:pt>
                <c:pt idx="863">
                  <c:v>0.442</c:v>
                </c:pt>
                <c:pt idx="864">
                  <c:v>0.41399999999999998</c:v>
                </c:pt>
                <c:pt idx="865">
                  <c:v>0.41499999999999998</c:v>
                </c:pt>
                <c:pt idx="866">
                  <c:v>0.34699999999999998</c:v>
                </c:pt>
                <c:pt idx="867">
                  <c:v>0.28599999999999998</c:v>
                </c:pt>
                <c:pt idx="868">
                  <c:v>0.28599999999999998</c:v>
                </c:pt>
                <c:pt idx="869">
                  <c:v>0.28599999999999998</c:v>
                </c:pt>
                <c:pt idx="875">
                  <c:v>0.68100000000000005</c:v>
                </c:pt>
                <c:pt idx="876">
                  <c:v>0.67200000000000004</c:v>
                </c:pt>
                <c:pt idx="877">
                  <c:v>0.61399999999999999</c:v>
                </c:pt>
                <c:pt idx="878">
                  <c:v>0.61399999999999999</c:v>
                </c:pt>
                <c:pt idx="879">
                  <c:v>0.59399999999999997</c:v>
                </c:pt>
                <c:pt idx="880">
                  <c:v>0.30599999999999999</c:v>
                </c:pt>
                <c:pt idx="881">
                  <c:v>0.33400000000000002</c:v>
                </c:pt>
                <c:pt idx="882">
                  <c:v>0.33400000000000002</c:v>
                </c:pt>
                <c:pt idx="888">
                  <c:v>0.35199999999999998</c:v>
                </c:pt>
                <c:pt idx="889">
                  <c:v>0.35199999999999998</c:v>
                </c:pt>
                <c:pt idx="890">
                  <c:v>0.35199999999999998</c:v>
                </c:pt>
                <c:pt idx="891">
                  <c:v>0.33400000000000002</c:v>
                </c:pt>
                <c:pt idx="892">
                  <c:v>0.32300000000000001</c:v>
                </c:pt>
                <c:pt idx="893">
                  <c:v>0.32300000000000001</c:v>
                </c:pt>
                <c:pt idx="894">
                  <c:v>0.31900000000000001</c:v>
                </c:pt>
                <c:pt idx="895">
                  <c:v>0.31900000000000001</c:v>
                </c:pt>
                <c:pt idx="914">
                  <c:v>0.36</c:v>
                </c:pt>
                <c:pt idx="915">
                  <c:v>0.36</c:v>
                </c:pt>
                <c:pt idx="916">
                  <c:v>0.36</c:v>
                </c:pt>
                <c:pt idx="917">
                  <c:v>0.34499999999999997</c:v>
                </c:pt>
                <c:pt idx="918">
                  <c:v>0.34200000000000003</c:v>
                </c:pt>
                <c:pt idx="919">
                  <c:v>0.33700000000000002</c:v>
                </c:pt>
                <c:pt idx="920">
                  <c:v>0.34</c:v>
                </c:pt>
                <c:pt idx="921">
                  <c:v>0.245</c:v>
                </c:pt>
                <c:pt idx="927">
                  <c:v>9.2999999999999999E-2</c:v>
                </c:pt>
                <c:pt idx="928">
                  <c:v>9.2999999999999999E-2</c:v>
                </c:pt>
                <c:pt idx="929">
                  <c:v>9.2999999999999999E-2</c:v>
                </c:pt>
                <c:pt idx="930">
                  <c:v>9.2999999999999999E-2</c:v>
                </c:pt>
                <c:pt idx="931">
                  <c:v>9.2999999999999999E-2</c:v>
                </c:pt>
                <c:pt idx="932">
                  <c:v>9.2999999999999999E-2</c:v>
                </c:pt>
                <c:pt idx="933">
                  <c:v>9.2999999999999999E-2</c:v>
                </c:pt>
                <c:pt idx="934">
                  <c:v>0.26800000000000002</c:v>
                </c:pt>
                <c:pt idx="940">
                  <c:v>0.39800000000000002</c:v>
                </c:pt>
                <c:pt idx="941">
                  <c:v>0.39800000000000002</c:v>
                </c:pt>
                <c:pt idx="942">
                  <c:v>0.39800000000000002</c:v>
                </c:pt>
                <c:pt idx="943">
                  <c:v>0.33800000000000002</c:v>
                </c:pt>
                <c:pt idx="944">
                  <c:v>0.24299999999999999</c:v>
                </c:pt>
                <c:pt idx="945">
                  <c:v>0.24299999999999999</c:v>
                </c:pt>
                <c:pt idx="946">
                  <c:v>0.246</c:v>
                </c:pt>
                <c:pt idx="947">
                  <c:v>0.246</c:v>
                </c:pt>
                <c:pt idx="960">
                  <c:v>0.52700000000000002</c:v>
                </c:pt>
                <c:pt idx="966">
                  <c:v>0.32500000000000001</c:v>
                </c:pt>
                <c:pt idx="967">
                  <c:v>0.32500000000000001</c:v>
                </c:pt>
                <c:pt idx="968">
                  <c:v>0.32800000000000001</c:v>
                </c:pt>
                <c:pt idx="969">
                  <c:v>0.34100000000000003</c:v>
                </c:pt>
                <c:pt idx="970">
                  <c:v>0.32500000000000001</c:v>
                </c:pt>
                <c:pt idx="971">
                  <c:v>0.317</c:v>
                </c:pt>
                <c:pt idx="972">
                  <c:v>0.315</c:v>
                </c:pt>
                <c:pt idx="973">
                  <c:v>0.315</c:v>
                </c:pt>
                <c:pt idx="992">
                  <c:v>0.43099999999999999</c:v>
                </c:pt>
                <c:pt idx="993">
                  <c:v>0.41599999999999998</c:v>
                </c:pt>
                <c:pt idx="994">
                  <c:v>0.40200000000000002</c:v>
                </c:pt>
                <c:pt idx="995">
                  <c:v>0.28799999999999998</c:v>
                </c:pt>
                <c:pt idx="996">
                  <c:v>0.309</c:v>
                </c:pt>
                <c:pt idx="997">
                  <c:v>0.309</c:v>
                </c:pt>
                <c:pt idx="998">
                  <c:v>0.34599999999999997</c:v>
                </c:pt>
                <c:pt idx="999">
                  <c:v>0.34599999999999997</c:v>
                </c:pt>
                <c:pt idx="1005">
                  <c:v>0.47199999999999998</c:v>
                </c:pt>
                <c:pt idx="1006">
                  <c:v>0.47599999999999998</c:v>
                </c:pt>
                <c:pt idx="1007">
                  <c:v>0.49099999999999999</c:v>
                </c:pt>
                <c:pt idx="1008">
                  <c:v>0.47099999999999997</c:v>
                </c:pt>
                <c:pt idx="1009">
                  <c:v>0.47099999999999997</c:v>
                </c:pt>
                <c:pt idx="1010">
                  <c:v>0.438</c:v>
                </c:pt>
                <c:pt idx="1011">
                  <c:v>0.44500000000000001</c:v>
                </c:pt>
                <c:pt idx="1012">
                  <c:v>0.44500000000000001</c:v>
                </c:pt>
                <c:pt idx="1018">
                  <c:v>0.27700000000000002</c:v>
                </c:pt>
                <c:pt idx="1019">
                  <c:v>0.23799999999999999</c:v>
                </c:pt>
                <c:pt idx="1020">
                  <c:v>0.23200000000000001</c:v>
                </c:pt>
                <c:pt idx="1021">
                  <c:v>0.27900000000000003</c:v>
                </c:pt>
                <c:pt idx="1022">
                  <c:v>0.27800000000000002</c:v>
                </c:pt>
                <c:pt idx="1023">
                  <c:v>0.254</c:v>
                </c:pt>
                <c:pt idx="1024">
                  <c:v>0.27100000000000002</c:v>
                </c:pt>
                <c:pt idx="1025">
                  <c:v>0.27600000000000002</c:v>
                </c:pt>
                <c:pt idx="1031">
                  <c:v>0.35399999999999998</c:v>
                </c:pt>
                <c:pt idx="1032">
                  <c:v>0.311</c:v>
                </c:pt>
                <c:pt idx="1033">
                  <c:v>0.30199999999999999</c:v>
                </c:pt>
                <c:pt idx="1034">
                  <c:v>0.32500000000000001</c:v>
                </c:pt>
                <c:pt idx="1035">
                  <c:v>0.31</c:v>
                </c:pt>
                <c:pt idx="1036">
                  <c:v>0.28799999999999998</c:v>
                </c:pt>
                <c:pt idx="1037">
                  <c:v>0.28699999999999998</c:v>
                </c:pt>
                <c:pt idx="1038">
                  <c:v>0.28999999999999998</c:v>
                </c:pt>
                <c:pt idx="1044">
                  <c:v>0.56699999999999995</c:v>
                </c:pt>
                <c:pt idx="1045">
                  <c:v>0.59799999999999998</c:v>
                </c:pt>
                <c:pt idx="1046">
                  <c:v>0.61699999999999999</c:v>
                </c:pt>
                <c:pt idx="1047">
                  <c:v>0.61699999999999999</c:v>
                </c:pt>
                <c:pt idx="1048">
                  <c:v>0.61699999999999999</c:v>
                </c:pt>
                <c:pt idx="1049">
                  <c:v>0.96599999999999997</c:v>
                </c:pt>
                <c:pt idx="1050">
                  <c:v>1.129</c:v>
                </c:pt>
                <c:pt idx="1051">
                  <c:v>0.55300000000000005</c:v>
                </c:pt>
                <c:pt idx="1057">
                  <c:v>0.79900000000000004</c:v>
                </c:pt>
                <c:pt idx="1058">
                  <c:v>0.79900000000000004</c:v>
                </c:pt>
                <c:pt idx="1059">
                  <c:v>0.8</c:v>
                </c:pt>
                <c:pt idx="1060">
                  <c:v>0.83399999999999996</c:v>
                </c:pt>
                <c:pt idx="1061">
                  <c:v>0.83799999999999997</c:v>
                </c:pt>
                <c:pt idx="1062">
                  <c:v>0.84</c:v>
                </c:pt>
                <c:pt idx="1063">
                  <c:v>0.84499999999999997</c:v>
                </c:pt>
                <c:pt idx="1064">
                  <c:v>0.84499999999999997</c:v>
                </c:pt>
                <c:pt idx="1070">
                  <c:v>0.375</c:v>
                </c:pt>
                <c:pt idx="1071">
                  <c:v>0.374</c:v>
                </c:pt>
                <c:pt idx="1072">
                  <c:v>0.374</c:v>
                </c:pt>
                <c:pt idx="1073">
                  <c:v>0.375</c:v>
                </c:pt>
                <c:pt idx="1074">
                  <c:v>0.36899999999999999</c:v>
                </c:pt>
                <c:pt idx="1075">
                  <c:v>0.36899999999999999</c:v>
                </c:pt>
                <c:pt idx="1076">
                  <c:v>0.36899999999999999</c:v>
                </c:pt>
                <c:pt idx="1077">
                  <c:v>0.372</c:v>
                </c:pt>
                <c:pt idx="1083">
                  <c:v>0.48399999999999999</c:v>
                </c:pt>
                <c:pt idx="1084">
                  <c:v>0.48399999999999999</c:v>
                </c:pt>
                <c:pt idx="1085">
                  <c:v>0.48399999999999999</c:v>
                </c:pt>
                <c:pt idx="1086">
                  <c:v>0.32600000000000001</c:v>
                </c:pt>
                <c:pt idx="1087">
                  <c:v>0.11</c:v>
                </c:pt>
                <c:pt idx="1088">
                  <c:v>0.11</c:v>
                </c:pt>
                <c:pt idx="1089">
                  <c:v>0.11</c:v>
                </c:pt>
                <c:pt idx="1090">
                  <c:v>0.11</c:v>
                </c:pt>
                <c:pt idx="1109">
                  <c:v>0.96699999999999997</c:v>
                </c:pt>
                <c:pt idx="1110">
                  <c:v>1.121</c:v>
                </c:pt>
                <c:pt idx="1111">
                  <c:v>0.90300000000000002</c:v>
                </c:pt>
                <c:pt idx="1112">
                  <c:v>0.89800000000000002</c:v>
                </c:pt>
                <c:pt idx="1113">
                  <c:v>0.94799999999999995</c:v>
                </c:pt>
                <c:pt idx="1114">
                  <c:v>0.95599999999999996</c:v>
                </c:pt>
                <c:pt idx="1115">
                  <c:v>0.97499999999999998</c:v>
                </c:pt>
                <c:pt idx="1116">
                  <c:v>0.98499999999999999</c:v>
                </c:pt>
                <c:pt idx="1122">
                  <c:v>0.39900000000000002</c:v>
                </c:pt>
                <c:pt idx="1123">
                  <c:v>0.39900000000000002</c:v>
                </c:pt>
                <c:pt idx="1124">
                  <c:v>0.39900000000000002</c:v>
                </c:pt>
                <c:pt idx="1125">
                  <c:v>0.39900000000000002</c:v>
                </c:pt>
                <c:pt idx="1126">
                  <c:v>0.39900000000000002</c:v>
                </c:pt>
                <c:pt idx="1127">
                  <c:v>0.32900000000000001</c:v>
                </c:pt>
                <c:pt idx="1128">
                  <c:v>0.4</c:v>
                </c:pt>
                <c:pt idx="1129">
                  <c:v>0.34300000000000003</c:v>
                </c:pt>
                <c:pt idx="1135">
                  <c:v>0.58199999999999996</c:v>
                </c:pt>
                <c:pt idx="1136">
                  <c:v>0.56499999999999995</c:v>
                </c:pt>
                <c:pt idx="1137">
                  <c:v>0.45900000000000002</c:v>
                </c:pt>
                <c:pt idx="1138">
                  <c:v>0.46200000000000002</c:v>
                </c:pt>
                <c:pt idx="1139">
                  <c:v>0.37</c:v>
                </c:pt>
                <c:pt idx="1140">
                  <c:v>0.33100000000000002</c:v>
                </c:pt>
                <c:pt idx="1141">
                  <c:v>0.315</c:v>
                </c:pt>
                <c:pt idx="1142">
                  <c:v>0.32</c:v>
                </c:pt>
                <c:pt idx="1161">
                  <c:v>0.58199999999999996</c:v>
                </c:pt>
                <c:pt idx="1162">
                  <c:v>0.52400000000000002</c:v>
                </c:pt>
                <c:pt idx="1163">
                  <c:v>0.52400000000000002</c:v>
                </c:pt>
                <c:pt idx="1164">
                  <c:v>0.52400000000000002</c:v>
                </c:pt>
                <c:pt idx="1165">
                  <c:v>0.53400000000000003</c:v>
                </c:pt>
                <c:pt idx="1166">
                  <c:v>0.53200000000000003</c:v>
                </c:pt>
                <c:pt idx="1167">
                  <c:v>0.52300000000000002</c:v>
                </c:pt>
                <c:pt idx="1168">
                  <c:v>0.52400000000000002</c:v>
                </c:pt>
                <c:pt idx="1174">
                  <c:v>1.373</c:v>
                </c:pt>
                <c:pt idx="1175">
                  <c:v>1.373</c:v>
                </c:pt>
                <c:pt idx="1176">
                  <c:v>1.208</c:v>
                </c:pt>
                <c:pt idx="1177">
                  <c:v>1.175</c:v>
                </c:pt>
                <c:pt idx="1178">
                  <c:v>0.997</c:v>
                </c:pt>
                <c:pt idx="1179">
                  <c:v>0.80500000000000005</c:v>
                </c:pt>
                <c:pt idx="1180">
                  <c:v>0.623</c:v>
                </c:pt>
                <c:pt idx="1181">
                  <c:v>0.60499999999999998</c:v>
                </c:pt>
                <c:pt idx="1187">
                  <c:v>0.59499999999999997</c:v>
                </c:pt>
                <c:pt idx="1188">
                  <c:v>0.59299999999999997</c:v>
                </c:pt>
                <c:pt idx="1189">
                  <c:v>0.57299999999999995</c:v>
                </c:pt>
                <c:pt idx="1190">
                  <c:v>0.55200000000000005</c:v>
                </c:pt>
                <c:pt idx="1191">
                  <c:v>0.54500000000000004</c:v>
                </c:pt>
                <c:pt idx="1192">
                  <c:v>0.56699999999999995</c:v>
                </c:pt>
                <c:pt idx="1193">
                  <c:v>0.56999999999999995</c:v>
                </c:pt>
                <c:pt idx="1194">
                  <c:v>0.57599999999999996</c:v>
                </c:pt>
                <c:pt idx="1200">
                  <c:v>0.42799999999999999</c:v>
                </c:pt>
                <c:pt idx="1201">
                  <c:v>0.42699999999999999</c:v>
                </c:pt>
                <c:pt idx="1202">
                  <c:v>0.42799999999999999</c:v>
                </c:pt>
                <c:pt idx="1203">
                  <c:v>0.42799999999999999</c:v>
                </c:pt>
                <c:pt idx="1204">
                  <c:v>0.25900000000000001</c:v>
                </c:pt>
                <c:pt idx="1205">
                  <c:v>0.222</c:v>
                </c:pt>
                <c:pt idx="1206">
                  <c:v>0.23699999999999999</c:v>
                </c:pt>
                <c:pt idx="1207">
                  <c:v>0.23699999999999999</c:v>
                </c:pt>
                <c:pt idx="1213">
                  <c:v>0.45200000000000001</c:v>
                </c:pt>
                <c:pt idx="1214">
                  <c:v>0.41599999999999998</c:v>
                </c:pt>
                <c:pt idx="1215">
                  <c:v>0.35799999999999998</c:v>
                </c:pt>
                <c:pt idx="1216">
                  <c:v>0.33900000000000002</c:v>
                </c:pt>
                <c:pt idx="1217">
                  <c:v>0.30399999999999999</c:v>
                </c:pt>
                <c:pt idx="1218">
                  <c:v>0.28000000000000003</c:v>
                </c:pt>
                <c:pt idx="1219">
                  <c:v>0.27200000000000002</c:v>
                </c:pt>
                <c:pt idx="1220">
                  <c:v>0.27700000000000002</c:v>
                </c:pt>
                <c:pt idx="1226">
                  <c:v>0.214</c:v>
                </c:pt>
                <c:pt idx="1227">
                  <c:v>0.214</c:v>
                </c:pt>
                <c:pt idx="1228">
                  <c:v>0.214</c:v>
                </c:pt>
                <c:pt idx="1229">
                  <c:v>0.214</c:v>
                </c:pt>
                <c:pt idx="1230">
                  <c:v>0.214</c:v>
                </c:pt>
                <c:pt idx="1231">
                  <c:v>0.221</c:v>
                </c:pt>
                <c:pt idx="1232">
                  <c:v>0.219</c:v>
                </c:pt>
                <c:pt idx="1233">
                  <c:v>0.218</c:v>
                </c:pt>
                <c:pt idx="1242">
                  <c:v>0.20599999999999999</c:v>
                </c:pt>
                <c:pt idx="1243">
                  <c:v>0.20599999999999999</c:v>
                </c:pt>
                <c:pt idx="1244">
                  <c:v>0.223</c:v>
                </c:pt>
                <c:pt idx="1245">
                  <c:v>0.22</c:v>
                </c:pt>
                <c:pt idx="1246">
                  <c:v>0.222</c:v>
                </c:pt>
                <c:pt idx="1252">
                  <c:v>0.48799999999999999</c:v>
                </c:pt>
                <c:pt idx="1253">
                  <c:v>0.48199999999999998</c:v>
                </c:pt>
                <c:pt idx="1254">
                  <c:v>0.47699999999999998</c:v>
                </c:pt>
                <c:pt idx="1255">
                  <c:v>0.47699999999999998</c:v>
                </c:pt>
                <c:pt idx="1256">
                  <c:v>0.46400000000000002</c:v>
                </c:pt>
                <c:pt idx="1257">
                  <c:v>0.48</c:v>
                </c:pt>
                <c:pt idx="1258">
                  <c:v>0.48099999999999998</c:v>
                </c:pt>
                <c:pt idx="1259">
                  <c:v>0.48099999999999998</c:v>
                </c:pt>
                <c:pt idx="1265">
                  <c:v>0.33300000000000002</c:v>
                </c:pt>
                <c:pt idx="1266">
                  <c:v>0.315</c:v>
                </c:pt>
                <c:pt idx="1267">
                  <c:v>0.32</c:v>
                </c:pt>
                <c:pt idx="1268">
                  <c:v>0.29199999999999998</c:v>
                </c:pt>
                <c:pt idx="1269">
                  <c:v>0.28199999999999997</c:v>
                </c:pt>
                <c:pt idx="1270">
                  <c:v>0.28100000000000003</c:v>
                </c:pt>
                <c:pt idx="1271">
                  <c:v>0.26400000000000001</c:v>
                </c:pt>
                <c:pt idx="1272">
                  <c:v>0.27</c:v>
                </c:pt>
                <c:pt idx="1278">
                  <c:v>0.503</c:v>
                </c:pt>
                <c:pt idx="1279">
                  <c:v>0.49099999999999999</c:v>
                </c:pt>
                <c:pt idx="1280">
                  <c:v>0.48399999999999999</c:v>
                </c:pt>
                <c:pt idx="1281">
                  <c:v>0.47899999999999998</c:v>
                </c:pt>
                <c:pt idx="1282">
                  <c:v>0.48099999999999998</c:v>
                </c:pt>
                <c:pt idx="1283">
                  <c:v>0.48599999999999999</c:v>
                </c:pt>
                <c:pt idx="1284">
                  <c:v>0.57599999999999996</c:v>
                </c:pt>
                <c:pt idx="1285">
                  <c:v>0.66400000000000003</c:v>
                </c:pt>
                <c:pt idx="1304">
                  <c:v>0.495</c:v>
                </c:pt>
                <c:pt idx="1305">
                  <c:v>0.47699999999999998</c:v>
                </c:pt>
                <c:pt idx="1306">
                  <c:v>0.47799999999999998</c:v>
                </c:pt>
                <c:pt idx="1307">
                  <c:v>0.47799999999999998</c:v>
                </c:pt>
                <c:pt idx="1308">
                  <c:v>0.47699999999999998</c:v>
                </c:pt>
                <c:pt idx="1309">
                  <c:v>0.40799999999999997</c:v>
                </c:pt>
                <c:pt idx="1310">
                  <c:v>0.39</c:v>
                </c:pt>
                <c:pt idx="1311">
                  <c:v>0.40600000000000003</c:v>
                </c:pt>
                <c:pt idx="1317">
                  <c:v>0.65100000000000002</c:v>
                </c:pt>
                <c:pt idx="1318">
                  <c:v>0.65</c:v>
                </c:pt>
                <c:pt idx="1319">
                  <c:v>0.65</c:v>
                </c:pt>
                <c:pt idx="1320">
                  <c:v>0.64500000000000002</c:v>
                </c:pt>
                <c:pt idx="1321">
                  <c:v>0.64800000000000002</c:v>
                </c:pt>
                <c:pt idx="1322">
                  <c:v>0.64800000000000002</c:v>
                </c:pt>
                <c:pt idx="1323">
                  <c:v>0.64700000000000002</c:v>
                </c:pt>
                <c:pt idx="1324">
                  <c:v>0.64700000000000002</c:v>
                </c:pt>
                <c:pt idx="1330">
                  <c:v>0.47699999999999998</c:v>
                </c:pt>
                <c:pt idx="1331">
                  <c:v>0.47399999999999998</c:v>
                </c:pt>
                <c:pt idx="1332">
                  <c:v>0.49</c:v>
                </c:pt>
                <c:pt idx="1333">
                  <c:v>0.49399999999999999</c:v>
                </c:pt>
                <c:pt idx="1334">
                  <c:v>0.439</c:v>
                </c:pt>
                <c:pt idx="1335">
                  <c:v>0.47</c:v>
                </c:pt>
                <c:pt idx="1336">
                  <c:v>0.45600000000000002</c:v>
                </c:pt>
                <c:pt idx="1337">
                  <c:v>0.45900000000000002</c:v>
                </c:pt>
                <c:pt idx="1343">
                  <c:v>0.54</c:v>
                </c:pt>
                <c:pt idx="1344">
                  <c:v>0.495</c:v>
                </c:pt>
                <c:pt idx="1345">
                  <c:v>0.48899999999999999</c:v>
                </c:pt>
                <c:pt idx="1346">
                  <c:v>0.46700000000000003</c:v>
                </c:pt>
                <c:pt idx="1347">
                  <c:v>0.46700000000000003</c:v>
                </c:pt>
                <c:pt idx="1348">
                  <c:v>0.46700000000000003</c:v>
                </c:pt>
                <c:pt idx="1349">
                  <c:v>0.45900000000000002</c:v>
                </c:pt>
                <c:pt idx="1350">
                  <c:v>0.441</c:v>
                </c:pt>
                <c:pt idx="1356">
                  <c:v>0.56599999999999995</c:v>
                </c:pt>
                <c:pt idx="1357">
                  <c:v>0.55700000000000005</c:v>
                </c:pt>
                <c:pt idx="1358">
                  <c:v>0.55300000000000005</c:v>
                </c:pt>
                <c:pt idx="1359">
                  <c:v>0.56599999999999995</c:v>
                </c:pt>
                <c:pt idx="1360">
                  <c:v>0.56599999999999995</c:v>
                </c:pt>
                <c:pt idx="1361">
                  <c:v>0.54600000000000004</c:v>
                </c:pt>
                <c:pt idx="1362">
                  <c:v>0.52</c:v>
                </c:pt>
                <c:pt idx="1363">
                  <c:v>0.495</c:v>
                </c:pt>
                <c:pt idx="1369">
                  <c:v>0.26400000000000001</c:v>
                </c:pt>
                <c:pt idx="1370">
                  <c:v>0.26500000000000001</c:v>
                </c:pt>
                <c:pt idx="1371">
                  <c:v>0.26200000000000001</c:v>
                </c:pt>
                <c:pt idx="1372">
                  <c:v>0.25800000000000001</c:v>
                </c:pt>
                <c:pt idx="1373">
                  <c:v>0.24299999999999999</c:v>
                </c:pt>
                <c:pt idx="1374">
                  <c:v>0.26100000000000001</c:v>
                </c:pt>
                <c:pt idx="1375">
                  <c:v>0.29599999999999999</c:v>
                </c:pt>
                <c:pt idx="1376">
                  <c:v>0.30599999999999999</c:v>
                </c:pt>
                <c:pt idx="1382">
                  <c:v>0.253</c:v>
                </c:pt>
                <c:pt idx="1383">
                  <c:v>0.253</c:v>
                </c:pt>
                <c:pt idx="1384">
                  <c:v>0.253</c:v>
                </c:pt>
                <c:pt idx="1385">
                  <c:v>0.254</c:v>
                </c:pt>
                <c:pt idx="1386">
                  <c:v>0.255</c:v>
                </c:pt>
                <c:pt idx="1387">
                  <c:v>0.253</c:v>
                </c:pt>
                <c:pt idx="1388">
                  <c:v>0.254</c:v>
                </c:pt>
                <c:pt idx="1389">
                  <c:v>0.255</c:v>
                </c:pt>
                <c:pt idx="1408">
                  <c:v>0.76800000000000002</c:v>
                </c:pt>
                <c:pt idx="1409">
                  <c:v>0.754</c:v>
                </c:pt>
                <c:pt idx="1410">
                  <c:v>0.754</c:v>
                </c:pt>
                <c:pt idx="1411">
                  <c:v>0.72499999999999998</c:v>
                </c:pt>
                <c:pt idx="1412">
                  <c:v>0.67700000000000005</c:v>
                </c:pt>
                <c:pt idx="1413">
                  <c:v>0.67700000000000005</c:v>
                </c:pt>
                <c:pt idx="1414">
                  <c:v>0.67700000000000005</c:v>
                </c:pt>
                <c:pt idx="1415">
                  <c:v>0.67700000000000005</c:v>
                </c:pt>
                <c:pt idx="1425">
                  <c:v>0.28299999999999997</c:v>
                </c:pt>
                <c:pt idx="1426">
                  <c:v>0.16500000000000001</c:v>
                </c:pt>
                <c:pt idx="1427">
                  <c:v>0.154</c:v>
                </c:pt>
                <c:pt idx="1428">
                  <c:v>0.154</c:v>
                </c:pt>
                <c:pt idx="1434">
                  <c:v>0.36399999999999999</c:v>
                </c:pt>
                <c:pt idx="1435">
                  <c:v>0.36399999999999999</c:v>
                </c:pt>
                <c:pt idx="1436">
                  <c:v>0.36399999999999999</c:v>
                </c:pt>
                <c:pt idx="1437">
                  <c:v>0.36799999999999999</c:v>
                </c:pt>
                <c:pt idx="1438">
                  <c:v>0.377</c:v>
                </c:pt>
                <c:pt idx="1439">
                  <c:v>0.376</c:v>
                </c:pt>
                <c:pt idx="1440">
                  <c:v>0.371</c:v>
                </c:pt>
                <c:pt idx="1441">
                  <c:v>0.35899999999999999</c:v>
                </c:pt>
                <c:pt idx="1460">
                  <c:v>0.51200000000000001</c:v>
                </c:pt>
                <c:pt idx="1461">
                  <c:v>0.47599999999999998</c:v>
                </c:pt>
                <c:pt idx="1462">
                  <c:v>0.46200000000000002</c:v>
                </c:pt>
                <c:pt idx="1463">
                  <c:v>0.45600000000000002</c:v>
                </c:pt>
                <c:pt idx="1464">
                  <c:v>0.436</c:v>
                </c:pt>
                <c:pt idx="1465">
                  <c:v>0.45100000000000001</c:v>
                </c:pt>
                <c:pt idx="1466">
                  <c:v>0.43099999999999999</c:v>
                </c:pt>
                <c:pt idx="1467">
                  <c:v>0.43</c:v>
                </c:pt>
                <c:pt idx="1474">
                  <c:v>0.20399999999999999</c:v>
                </c:pt>
                <c:pt idx="1475">
                  <c:v>0.2</c:v>
                </c:pt>
                <c:pt idx="1476">
                  <c:v>0.2</c:v>
                </c:pt>
                <c:pt idx="1477">
                  <c:v>0.2</c:v>
                </c:pt>
                <c:pt idx="1478">
                  <c:v>0.2</c:v>
                </c:pt>
                <c:pt idx="1479">
                  <c:v>0.19800000000000001</c:v>
                </c:pt>
                <c:pt idx="1480">
                  <c:v>0.2</c:v>
                </c:pt>
                <c:pt idx="1492">
                  <c:v>0.41</c:v>
                </c:pt>
                <c:pt idx="1493">
                  <c:v>0.40899999999999997</c:v>
                </c:pt>
                <c:pt idx="1499">
                  <c:v>0.48</c:v>
                </c:pt>
                <c:pt idx="1500">
                  <c:v>0.45900000000000002</c:v>
                </c:pt>
                <c:pt idx="1501">
                  <c:v>0.42499999999999999</c:v>
                </c:pt>
                <c:pt idx="1502">
                  <c:v>0.42</c:v>
                </c:pt>
                <c:pt idx="1503">
                  <c:v>0.31</c:v>
                </c:pt>
                <c:pt idx="1504">
                  <c:v>0.30399999999999999</c:v>
                </c:pt>
                <c:pt idx="1505">
                  <c:v>0.308</c:v>
                </c:pt>
                <c:pt idx="1506">
                  <c:v>0.308</c:v>
                </c:pt>
                <c:pt idx="1526">
                  <c:v>0.30399999999999999</c:v>
                </c:pt>
                <c:pt idx="1527">
                  <c:v>0.30399999999999999</c:v>
                </c:pt>
                <c:pt idx="1528">
                  <c:v>0.31</c:v>
                </c:pt>
                <c:pt idx="1529">
                  <c:v>0.26300000000000001</c:v>
                </c:pt>
                <c:pt idx="1530">
                  <c:v>0.254</c:v>
                </c:pt>
                <c:pt idx="1531">
                  <c:v>0.20899999999999999</c:v>
                </c:pt>
                <c:pt idx="1532">
                  <c:v>0.20899999999999999</c:v>
                </c:pt>
                <c:pt idx="1538">
                  <c:v>0.47699999999999998</c:v>
                </c:pt>
                <c:pt idx="1539">
                  <c:v>0.44600000000000001</c:v>
                </c:pt>
                <c:pt idx="1540">
                  <c:v>0.41799999999999998</c:v>
                </c:pt>
                <c:pt idx="1541">
                  <c:v>0.38200000000000001</c:v>
                </c:pt>
                <c:pt idx="1542">
                  <c:v>0.38500000000000001</c:v>
                </c:pt>
                <c:pt idx="1543">
                  <c:v>0.39400000000000002</c:v>
                </c:pt>
                <c:pt idx="1544">
                  <c:v>0.39600000000000002</c:v>
                </c:pt>
                <c:pt idx="1545">
                  <c:v>0.39200000000000002</c:v>
                </c:pt>
                <c:pt idx="1551">
                  <c:v>0.20300000000000001</c:v>
                </c:pt>
                <c:pt idx="1552">
                  <c:v>0.20300000000000001</c:v>
                </c:pt>
                <c:pt idx="1553">
                  <c:v>0.20300000000000001</c:v>
                </c:pt>
                <c:pt idx="1554">
                  <c:v>0.17399999999999999</c:v>
                </c:pt>
                <c:pt idx="1555">
                  <c:v>0.14599999999999999</c:v>
                </c:pt>
                <c:pt idx="1556">
                  <c:v>8.3000000000000004E-2</c:v>
                </c:pt>
                <c:pt idx="1557">
                  <c:v>8.4000000000000005E-2</c:v>
                </c:pt>
                <c:pt idx="1558">
                  <c:v>8.2000000000000003E-2</c:v>
                </c:pt>
                <c:pt idx="1564">
                  <c:v>0.41099999999999998</c:v>
                </c:pt>
                <c:pt idx="1565">
                  <c:v>0.41099999999999998</c:v>
                </c:pt>
                <c:pt idx="1566">
                  <c:v>0.41099999999999998</c:v>
                </c:pt>
                <c:pt idx="1567">
                  <c:v>0.40699999999999997</c:v>
                </c:pt>
                <c:pt idx="1568">
                  <c:v>0.40699999999999997</c:v>
                </c:pt>
                <c:pt idx="1569">
                  <c:v>0.40699999999999997</c:v>
                </c:pt>
                <c:pt idx="1570">
                  <c:v>0.40699999999999997</c:v>
                </c:pt>
                <c:pt idx="1571">
                  <c:v>0.40699999999999997</c:v>
                </c:pt>
                <c:pt idx="1577">
                  <c:v>0.432</c:v>
                </c:pt>
                <c:pt idx="1578">
                  <c:v>0.432</c:v>
                </c:pt>
                <c:pt idx="1579">
                  <c:v>0.434</c:v>
                </c:pt>
                <c:pt idx="1580">
                  <c:v>0.45100000000000001</c:v>
                </c:pt>
                <c:pt idx="1581">
                  <c:v>0.42199999999999999</c:v>
                </c:pt>
                <c:pt idx="1582">
                  <c:v>0.40100000000000002</c:v>
                </c:pt>
                <c:pt idx="1583">
                  <c:v>0.39500000000000002</c:v>
                </c:pt>
                <c:pt idx="1584">
                  <c:v>0.39800000000000002</c:v>
                </c:pt>
                <c:pt idx="1590">
                  <c:v>0.438</c:v>
                </c:pt>
                <c:pt idx="1591">
                  <c:v>0.438</c:v>
                </c:pt>
                <c:pt idx="1592">
                  <c:v>0.42899999999999999</c:v>
                </c:pt>
                <c:pt idx="1593">
                  <c:v>0.42499999999999999</c:v>
                </c:pt>
                <c:pt idx="1594">
                  <c:v>0.42299999999999999</c:v>
                </c:pt>
                <c:pt idx="1595">
                  <c:v>0.42599999999999999</c:v>
                </c:pt>
                <c:pt idx="1596">
                  <c:v>0.42699999999999999</c:v>
                </c:pt>
                <c:pt idx="1597">
                  <c:v>0.42</c:v>
                </c:pt>
                <c:pt idx="1603">
                  <c:v>0.55800000000000005</c:v>
                </c:pt>
                <c:pt idx="1604">
                  <c:v>0.48199999999999998</c:v>
                </c:pt>
                <c:pt idx="1605">
                  <c:v>0.45600000000000002</c:v>
                </c:pt>
                <c:pt idx="1606">
                  <c:v>0.45400000000000001</c:v>
                </c:pt>
                <c:pt idx="1607">
                  <c:v>0.45100000000000001</c:v>
                </c:pt>
                <c:pt idx="1608">
                  <c:v>0.435</c:v>
                </c:pt>
                <c:pt idx="1609">
                  <c:v>0.43099999999999999</c:v>
                </c:pt>
                <c:pt idx="1610">
                  <c:v>0.42899999999999999</c:v>
                </c:pt>
                <c:pt idx="1616">
                  <c:v>0.6</c:v>
                </c:pt>
                <c:pt idx="1617">
                  <c:v>0.51200000000000001</c:v>
                </c:pt>
                <c:pt idx="1618">
                  <c:v>0.51200000000000001</c:v>
                </c:pt>
                <c:pt idx="1619">
                  <c:v>0.48299999999999998</c:v>
                </c:pt>
                <c:pt idx="1620">
                  <c:v>0.48299999999999998</c:v>
                </c:pt>
                <c:pt idx="1621">
                  <c:v>0.46500000000000002</c:v>
                </c:pt>
                <c:pt idx="1622">
                  <c:v>0.46899999999999997</c:v>
                </c:pt>
                <c:pt idx="1623">
                  <c:v>0.54100000000000004</c:v>
                </c:pt>
                <c:pt idx="1636">
                  <c:v>0.42199999999999999</c:v>
                </c:pt>
                <c:pt idx="1642">
                  <c:v>0.35799999999999998</c:v>
                </c:pt>
                <c:pt idx="1643">
                  <c:v>0.35799999999999998</c:v>
                </c:pt>
                <c:pt idx="1644">
                  <c:v>0.35799999999999998</c:v>
                </c:pt>
                <c:pt idx="1645">
                  <c:v>0.34</c:v>
                </c:pt>
                <c:pt idx="1646">
                  <c:v>0.34</c:v>
                </c:pt>
                <c:pt idx="1647">
                  <c:v>0.34</c:v>
                </c:pt>
                <c:pt idx="1648">
                  <c:v>0.34</c:v>
                </c:pt>
                <c:pt idx="1649">
                  <c:v>0.34</c:v>
                </c:pt>
                <c:pt idx="1655">
                  <c:v>0.48699999999999999</c:v>
                </c:pt>
                <c:pt idx="1656">
                  <c:v>0.47299999999999998</c:v>
                </c:pt>
                <c:pt idx="1657">
                  <c:v>0.47299999999999998</c:v>
                </c:pt>
                <c:pt idx="1658">
                  <c:v>0.46500000000000002</c:v>
                </c:pt>
                <c:pt idx="1659">
                  <c:v>0.47499999999999998</c:v>
                </c:pt>
                <c:pt idx="1660">
                  <c:v>0.47399999999999998</c:v>
                </c:pt>
                <c:pt idx="1661">
                  <c:v>0.47599999999999998</c:v>
                </c:pt>
                <c:pt idx="1662">
                  <c:v>0.47099999999999997</c:v>
                </c:pt>
                <c:pt idx="1668">
                  <c:v>0.39200000000000002</c:v>
                </c:pt>
                <c:pt idx="1669">
                  <c:v>0.39200000000000002</c:v>
                </c:pt>
                <c:pt idx="1670">
                  <c:v>0.38400000000000001</c:v>
                </c:pt>
                <c:pt idx="1671">
                  <c:v>0.35799999999999998</c:v>
                </c:pt>
                <c:pt idx="1672">
                  <c:v>0.36699999999999999</c:v>
                </c:pt>
                <c:pt idx="1673">
                  <c:v>0.34599999999999997</c:v>
                </c:pt>
                <c:pt idx="1674">
                  <c:v>0.33900000000000002</c:v>
                </c:pt>
                <c:pt idx="1675">
                  <c:v>0.33900000000000002</c:v>
                </c:pt>
                <c:pt idx="1681">
                  <c:v>0.61899999999999999</c:v>
                </c:pt>
                <c:pt idx="1682">
                  <c:v>0.61899999999999999</c:v>
                </c:pt>
                <c:pt idx="1683">
                  <c:v>0.621</c:v>
                </c:pt>
                <c:pt idx="1684">
                  <c:v>0.60299999999999998</c:v>
                </c:pt>
                <c:pt idx="1685">
                  <c:v>0.57099999999999995</c:v>
                </c:pt>
                <c:pt idx="1686">
                  <c:v>0.56799999999999995</c:v>
                </c:pt>
                <c:pt idx="1687">
                  <c:v>0.38700000000000001</c:v>
                </c:pt>
                <c:pt idx="1688">
                  <c:v>0.38700000000000001</c:v>
                </c:pt>
                <c:pt idx="1694">
                  <c:v>0.54100000000000004</c:v>
                </c:pt>
                <c:pt idx="1695">
                  <c:v>0.54100000000000004</c:v>
                </c:pt>
                <c:pt idx="1696">
                  <c:v>0.53700000000000003</c:v>
                </c:pt>
                <c:pt idx="1697">
                  <c:v>0.53700000000000003</c:v>
                </c:pt>
                <c:pt idx="1698">
                  <c:v>0.53900000000000003</c:v>
                </c:pt>
                <c:pt idx="1699">
                  <c:v>0.52</c:v>
                </c:pt>
                <c:pt idx="1700">
                  <c:v>0.52</c:v>
                </c:pt>
                <c:pt idx="1701">
                  <c:v>0.52</c:v>
                </c:pt>
                <c:pt idx="1707">
                  <c:v>0.28799999999999998</c:v>
                </c:pt>
                <c:pt idx="1708">
                  <c:v>0.27600000000000002</c:v>
                </c:pt>
                <c:pt idx="1709">
                  <c:v>0.27900000000000003</c:v>
                </c:pt>
                <c:pt idx="1710">
                  <c:v>0.27800000000000002</c:v>
                </c:pt>
                <c:pt idx="1711">
                  <c:v>0.28699999999999998</c:v>
                </c:pt>
                <c:pt idx="1712">
                  <c:v>0.28799999999999998</c:v>
                </c:pt>
                <c:pt idx="1713">
                  <c:v>0.28899999999999998</c:v>
                </c:pt>
                <c:pt idx="1714">
                  <c:v>0.29099999999999998</c:v>
                </c:pt>
                <c:pt idx="1720">
                  <c:v>0.52800000000000002</c:v>
                </c:pt>
                <c:pt idx="1721">
                  <c:v>0.52400000000000002</c:v>
                </c:pt>
                <c:pt idx="1722">
                  <c:v>0.443</c:v>
                </c:pt>
                <c:pt idx="1723">
                  <c:v>0.443</c:v>
                </c:pt>
                <c:pt idx="1724">
                  <c:v>0.433</c:v>
                </c:pt>
                <c:pt idx="1725">
                  <c:v>0.433</c:v>
                </c:pt>
                <c:pt idx="1726">
                  <c:v>0.4</c:v>
                </c:pt>
                <c:pt idx="1727">
                  <c:v>0.4</c:v>
                </c:pt>
                <c:pt idx="1733">
                  <c:v>0.57299999999999995</c:v>
                </c:pt>
                <c:pt idx="1734">
                  <c:v>0.56999999999999995</c:v>
                </c:pt>
                <c:pt idx="1735">
                  <c:v>0.56599999999999995</c:v>
                </c:pt>
                <c:pt idx="1736">
                  <c:v>0.57199999999999995</c:v>
                </c:pt>
                <c:pt idx="1737">
                  <c:v>0.57199999999999995</c:v>
                </c:pt>
                <c:pt idx="1738">
                  <c:v>0.55500000000000005</c:v>
                </c:pt>
                <c:pt idx="1739">
                  <c:v>0.57099999999999995</c:v>
                </c:pt>
                <c:pt idx="1740">
                  <c:v>0.55400000000000005</c:v>
                </c:pt>
                <c:pt idx="1746">
                  <c:v>0.34699999999999998</c:v>
                </c:pt>
                <c:pt idx="1747">
                  <c:v>0.34599999999999997</c:v>
                </c:pt>
                <c:pt idx="1748">
                  <c:v>0.34499999999999997</c:v>
                </c:pt>
                <c:pt idx="1749">
                  <c:v>0.34200000000000003</c:v>
                </c:pt>
                <c:pt idx="1750">
                  <c:v>0.34899999999999998</c:v>
                </c:pt>
                <c:pt idx="1751">
                  <c:v>0.36099999999999999</c:v>
                </c:pt>
                <c:pt idx="1752">
                  <c:v>0.36099999999999999</c:v>
                </c:pt>
                <c:pt idx="1753">
                  <c:v>0.35</c:v>
                </c:pt>
                <c:pt idx="1761">
                  <c:v>0.14699999999999999</c:v>
                </c:pt>
                <c:pt idx="1762">
                  <c:v>0.13500000000000001</c:v>
                </c:pt>
                <c:pt idx="1763">
                  <c:v>0.13500000000000001</c:v>
                </c:pt>
                <c:pt idx="1764">
                  <c:v>0.13500000000000001</c:v>
                </c:pt>
                <c:pt idx="1765">
                  <c:v>0.13500000000000001</c:v>
                </c:pt>
                <c:pt idx="1766">
                  <c:v>0.13500000000000001</c:v>
                </c:pt>
                <c:pt idx="1772">
                  <c:v>0.442</c:v>
                </c:pt>
                <c:pt idx="1773">
                  <c:v>0.442</c:v>
                </c:pt>
                <c:pt idx="1774">
                  <c:v>0.442</c:v>
                </c:pt>
                <c:pt idx="1775">
                  <c:v>0.442</c:v>
                </c:pt>
                <c:pt idx="1776">
                  <c:v>0.442</c:v>
                </c:pt>
                <c:pt idx="1777">
                  <c:v>0.441</c:v>
                </c:pt>
                <c:pt idx="1778">
                  <c:v>0.441</c:v>
                </c:pt>
                <c:pt idx="1779">
                  <c:v>0.441</c:v>
                </c:pt>
                <c:pt idx="1785">
                  <c:v>0.24199999999999999</c:v>
                </c:pt>
                <c:pt idx="1786">
                  <c:v>0.27800000000000002</c:v>
                </c:pt>
                <c:pt idx="1787">
                  <c:v>0.27800000000000002</c:v>
                </c:pt>
                <c:pt idx="1788">
                  <c:v>0.27800000000000002</c:v>
                </c:pt>
                <c:pt idx="1789">
                  <c:v>0.27800000000000002</c:v>
                </c:pt>
                <c:pt idx="1790">
                  <c:v>0.27800000000000002</c:v>
                </c:pt>
                <c:pt idx="1791">
                  <c:v>0.27800000000000002</c:v>
                </c:pt>
                <c:pt idx="1792">
                  <c:v>0.27800000000000002</c:v>
                </c:pt>
                <c:pt idx="1798">
                  <c:v>0.39100000000000001</c:v>
                </c:pt>
                <c:pt idx="1799">
                  <c:v>0.38200000000000001</c:v>
                </c:pt>
                <c:pt idx="1800">
                  <c:v>0.35199999999999998</c:v>
                </c:pt>
                <c:pt idx="1801">
                  <c:v>0.33</c:v>
                </c:pt>
                <c:pt idx="1802">
                  <c:v>0.31900000000000001</c:v>
                </c:pt>
                <c:pt idx="1803">
                  <c:v>0.311</c:v>
                </c:pt>
                <c:pt idx="1804">
                  <c:v>0.30199999999999999</c:v>
                </c:pt>
                <c:pt idx="1805">
                  <c:v>0.28999999999999998</c:v>
                </c:pt>
                <c:pt idx="1811">
                  <c:v>0.311</c:v>
                </c:pt>
                <c:pt idx="1812">
                  <c:v>0.311</c:v>
                </c:pt>
                <c:pt idx="1813">
                  <c:v>0.311</c:v>
                </c:pt>
                <c:pt idx="1814">
                  <c:v>0.311</c:v>
                </c:pt>
                <c:pt idx="1815">
                  <c:v>0.311</c:v>
                </c:pt>
                <c:pt idx="1816">
                  <c:v>0.312</c:v>
                </c:pt>
                <c:pt idx="1817">
                  <c:v>0.27700000000000002</c:v>
                </c:pt>
                <c:pt idx="1818">
                  <c:v>0.28100000000000003</c:v>
                </c:pt>
                <c:pt idx="1824">
                  <c:v>0.107</c:v>
                </c:pt>
                <c:pt idx="1825">
                  <c:v>0.107</c:v>
                </c:pt>
                <c:pt idx="1826">
                  <c:v>0.107</c:v>
                </c:pt>
                <c:pt idx="1827">
                  <c:v>0.107</c:v>
                </c:pt>
                <c:pt idx="1828">
                  <c:v>0.107</c:v>
                </c:pt>
                <c:pt idx="1829">
                  <c:v>0.107</c:v>
                </c:pt>
                <c:pt idx="1830">
                  <c:v>0.107</c:v>
                </c:pt>
                <c:pt idx="1831">
                  <c:v>0.124</c:v>
                </c:pt>
                <c:pt idx="1837">
                  <c:v>0.35399999999999998</c:v>
                </c:pt>
                <c:pt idx="1838">
                  <c:v>0.35399999999999998</c:v>
                </c:pt>
                <c:pt idx="1839">
                  <c:v>0.35399999999999998</c:v>
                </c:pt>
                <c:pt idx="1840">
                  <c:v>0.36</c:v>
                </c:pt>
                <c:pt idx="1841">
                  <c:v>0.30199999999999999</c:v>
                </c:pt>
                <c:pt idx="1842">
                  <c:v>0.30199999999999999</c:v>
                </c:pt>
                <c:pt idx="1843">
                  <c:v>0.30199999999999999</c:v>
                </c:pt>
                <c:pt idx="1844">
                  <c:v>0.30199999999999999</c:v>
                </c:pt>
                <c:pt idx="1850">
                  <c:v>0.19500000000000001</c:v>
                </c:pt>
                <c:pt idx="1851">
                  <c:v>0.20300000000000001</c:v>
                </c:pt>
                <c:pt idx="1852">
                  <c:v>0.12</c:v>
                </c:pt>
                <c:pt idx="1853">
                  <c:v>0.216</c:v>
                </c:pt>
                <c:pt idx="1854">
                  <c:v>0.216</c:v>
                </c:pt>
                <c:pt idx="1855">
                  <c:v>0.216</c:v>
                </c:pt>
                <c:pt idx="1856">
                  <c:v>0.22</c:v>
                </c:pt>
                <c:pt idx="1857">
                  <c:v>0.22</c:v>
                </c:pt>
                <c:pt idx="1865">
                  <c:v>0.113</c:v>
                </c:pt>
                <c:pt idx="1866">
                  <c:v>0.113</c:v>
                </c:pt>
                <c:pt idx="1867">
                  <c:v>0.113</c:v>
                </c:pt>
                <c:pt idx="1868">
                  <c:v>0.113</c:v>
                </c:pt>
                <c:pt idx="1869">
                  <c:v>0.113</c:v>
                </c:pt>
                <c:pt idx="1870">
                  <c:v>0.113</c:v>
                </c:pt>
                <c:pt idx="1876">
                  <c:v>0.14499999999999999</c:v>
                </c:pt>
                <c:pt idx="1877">
                  <c:v>0.14499999999999999</c:v>
                </c:pt>
                <c:pt idx="1878">
                  <c:v>0.14499999999999999</c:v>
                </c:pt>
                <c:pt idx="1879">
                  <c:v>0.14499999999999999</c:v>
                </c:pt>
                <c:pt idx="1880">
                  <c:v>0.14499999999999999</c:v>
                </c:pt>
                <c:pt idx="1881">
                  <c:v>0.14499999999999999</c:v>
                </c:pt>
                <c:pt idx="1882">
                  <c:v>0.14499999999999999</c:v>
                </c:pt>
                <c:pt idx="1883">
                  <c:v>0.14499999999999999</c:v>
                </c:pt>
                <c:pt idx="1889">
                  <c:v>0.433</c:v>
                </c:pt>
                <c:pt idx="1890">
                  <c:v>0.433</c:v>
                </c:pt>
                <c:pt idx="1891">
                  <c:v>0.433</c:v>
                </c:pt>
                <c:pt idx="1892">
                  <c:v>0.39800000000000002</c:v>
                </c:pt>
                <c:pt idx="1893">
                  <c:v>0.39700000000000002</c:v>
                </c:pt>
                <c:pt idx="1894">
                  <c:v>0.39700000000000002</c:v>
                </c:pt>
                <c:pt idx="1895">
                  <c:v>0.39700000000000002</c:v>
                </c:pt>
                <c:pt idx="1896">
                  <c:v>0.39700000000000002</c:v>
                </c:pt>
                <c:pt idx="1902">
                  <c:v>0.14399999999999999</c:v>
                </c:pt>
                <c:pt idx="1903">
                  <c:v>0.14399999999999999</c:v>
                </c:pt>
                <c:pt idx="1904">
                  <c:v>0.14399999999999999</c:v>
                </c:pt>
                <c:pt idx="1905">
                  <c:v>0.14399999999999999</c:v>
                </c:pt>
                <c:pt idx="1906">
                  <c:v>0.14099999999999999</c:v>
                </c:pt>
                <c:pt idx="1907">
                  <c:v>0.14099999999999999</c:v>
                </c:pt>
                <c:pt idx="1908">
                  <c:v>0.14099999999999999</c:v>
                </c:pt>
                <c:pt idx="1909">
                  <c:v>0.14899999999999999</c:v>
                </c:pt>
                <c:pt idx="1915">
                  <c:v>1.952</c:v>
                </c:pt>
                <c:pt idx="1916">
                  <c:v>0.47899999999999998</c:v>
                </c:pt>
                <c:pt idx="1917">
                  <c:v>0.47899999999999998</c:v>
                </c:pt>
                <c:pt idx="1918">
                  <c:v>0.47799999999999998</c:v>
                </c:pt>
                <c:pt idx="1919">
                  <c:v>0.47799999999999998</c:v>
                </c:pt>
                <c:pt idx="1920">
                  <c:v>0.47799999999999998</c:v>
                </c:pt>
                <c:pt idx="1921">
                  <c:v>0.32700000000000001</c:v>
                </c:pt>
                <c:pt idx="1922">
                  <c:v>0.32700000000000001</c:v>
                </c:pt>
                <c:pt idx="1942">
                  <c:v>0.52100000000000002</c:v>
                </c:pt>
                <c:pt idx="1943">
                  <c:v>0.51100000000000001</c:v>
                </c:pt>
                <c:pt idx="1944">
                  <c:v>0.501</c:v>
                </c:pt>
                <c:pt idx="1945">
                  <c:v>0.499</c:v>
                </c:pt>
                <c:pt idx="1946">
                  <c:v>0.47599999999999998</c:v>
                </c:pt>
                <c:pt idx="1947">
                  <c:v>0.47499999999999998</c:v>
                </c:pt>
                <c:pt idx="1948">
                  <c:v>0.47299999999999998</c:v>
                </c:pt>
                <c:pt idx="1949">
                  <c:v>0.47199999999999998</c:v>
                </c:pt>
                <c:pt idx="1955">
                  <c:v>0.41499999999999998</c:v>
                </c:pt>
                <c:pt idx="1956">
                  <c:v>0.41499999999999998</c:v>
                </c:pt>
                <c:pt idx="1957">
                  <c:v>0.41499999999999998</c:v>
                </c:pt>
                <c:pt idx="1958">
                  <c:v>0.41499999999999998</c:v>
                </c:pt>
                <c:pt idx="1959">
                  <c:v>0.41199999999999998</c:v>
                </c:pt>
                <c:pt idx="1960">
                  <c:v>0.39300000000000002</c:v>
                </c:pt>
                <c:pt idx="1961">
                  <c:v>0.38300000000000001</c:v>
                </c:pt>
                <c:pt idx="1962">
                  <c:v>0.376</c:v>
                </c:pt>
                <c:pt idx="1994">
                  <c:v>0.318</c:v>
                </c:pt>
                <c:pt idx="1995">
                  <c:v>0.318</c:v>
                </c:pt>
                <c:pt idx="1996">
                  <c:v>0.318</c:v>
                </c:pt>
                <c:pt idx="1997">
                  <c:v>0.318</c:v>
                </c:pt>
                <c:pt idx="1998">
                  <c:v>0.318</c:v>
                </c:pt>
                <c:pt idx="1999">
                  <c:v>0.318</c:v>
                </c:pt>
                <c:pt idx="2000">
                  <c:v>0.318</c:v>
                </c:pt>
                <c:pt idx="2001">
                  <c:v>0.318</c:v>
                </c:pt>
                <c:pt idx="2007">
                  <c:v>0.64800000000000002</c:v>
                </c:pt>
                <c:pt idx="2008">
                  <c:v>0.64800000000000002</c:v>
                </c:pt>
                <c:pt idx="2009">
                  <c:v>0.64800000000000002</c:v>
                </c:pt>
                <c:pt idx="2010">
                  <c:v>0.64800000000000002</c:v>
                </c:pt>
                <c:pt idx="2011">
                  <c:v>0.64800000000000002</c:v>
                </c:pt>
                <c:pt idx="2012">
                  <c:v>0.64800000000000002</c:v>
                </c:pt>
                <c:pt idx="2013">
                  <c:v>0.64800000000000002</c:v>
                </c:pt>
                <c:pt idx="2014">
                  <c:v>0.64800000000000002</c:v>
                </c:pt>
                <c:pt idx="2020">
                  <c:v>0.59599999999999997</c:v>
                </c:pt>
                <c:pt idx="2021">
                  <c:v>0.59599999999999997</c:v>
                </c:pt>
                <c:pt idx="2022">
                  <c:v>0.58699999999999997</c:v>
                </c:pt>
                <c:pt idx="2023">
                  <c:v>0.58699999999999997</c:v>
                </c:pt>
                <c:pt idx="2024">
                  <c:v>0.58699999999999997</c:v>
                </c:pt>
                <c:pt idx="2025">
                  <c:v>0.58699999999999997</c:v>
                </c:pt>
                <c:pt idx="2026">
                  <c:v>0.59</c:v>
                </c:pt>
                <c:pt idx="2027">
                  <c:v>0.59899999999999998</c:v>
                </c:pt>
                <c:pt idx="2046">
                  <c:v>0.36599999999999999</c:v>
                </c:pt>
                <c:pt idx="2047">
                  <c:v>0.35399999999999998</c:v>
                </c:pt>
                <c:pt idx="2048">
                  <c:v>0.35499999999999998</c:v>
                </c:pt>
                <c:pt idx="2049">
                  <c:v>0.36</c:v>
                </c:pt>
                <c:pt idx="2050">
                  <c:v>0.33200000000000002</c:v>
                </c:pt>
                <c:pt idx="2051">
                  <c:v>0.34699999999999998</c:v>
                </c:pt>
                <c:pt idx="2052">
                  <c:v>0.34399999999999997</c:v>
                </c:pt>
                <c:pt idx="2053">
                  <c:v>0.34</c:v>
                </c:pt>
                <c:pt idx="2059">
                  <c:v>0.41599999999999998</c:v>
                </c:pt>
                <c:pt idx="2060">
                  <c:v>0.41499999999999998</c:v>
                </c:pt>
                <c:pt idx="2061">
                  <c:v>0.41499999999999998</c:v>
                </c:pt>
                <c:pt idx="2062">
                  <c:v>0.41499999999999998</c:v>
                </c:pt>
                <c:pt idx="2063">
                  <c:v>0.42099999999999999</c:v>
                </c:pt>
                <c:pt idx="2064">
                  <c:v>0.42099999999999999</c:v>
                </c:pt>
                <c:pt idx="2065">
                  <c:v>0.42099999999999999</c:v>
                </c:pt>
                <c:pt idx="2066">
                  <c:v>0.42099999999999999</c:v>
                </c:pt>
                <c:pt idx="2072">
                  <c:v>0.20200000000000001</c:v>
                </c:pt>
                <c:pt idx="2073">
                  <c:v>0.20200000000000001</c:v>
                </c:pt>
                <c:pt idx="2074">
                  <c:v>0.19800000000000001</c:v>
                </c:pt>
                <c:pt idx="2075">
                  <c:v>0.189</c:v>
                </c:pt>
                <c:pt idx="2076">
                  <c:v>0.189</c:v>
                </c:pt>
                <c:pt idx="2077">
                  <c:v>0.189</c:v>
                </c:pt>
                <c:pt idx="2078">
                  <c:v>0.189</c:v>
                </c:pt>
                <c:pt idx="2079">
                  <c:v>0.189</c:v>
                </c:pt>
                <c:pt idx="2085">
                  <c:v>0.26100000000000001</c:v>
                </c:pt>
                <c:pt idx="2086">
                  <c:v>0.26100000000000001</c:v>
                </c:pt>
                <c:pt idx="2087">
                  <c:v>0.26100000000000001</c:v>
                </c:pt>
                <c:pt idx="2088">
                  <c:v>0.26100000000000001</c:v>
                </c:pt>
                <c:pt idx="2089">
                  <c:v>0.26100000000000001</c:v>
                </c:pt>
                <c:pt idx="2090">
                  <c:v>0.26200000000000001</c:v>
                </c:pt>
                <c:pt idx="2091">
                  <c:v>0.26200000000000001</c:v>
                </c:pt>
                <c:pt idx="2092">
                  <c:v>0.253</c:v>
                </c:pt>
                <c:pt idx="2098">
                  <c:v>0.27500000000000002</c:v>
                </c:pt>
                <c:pt idx="2099">
                  <c:v>0.27500000000000002</c:v>
                </c:pt>
                <c:pt idx="2100">
                  <c:v>0.27500000000000002</c:v>
                </c:pt>
                <c:pt idx="2101">
                  <c:v>0.27500000000000002</c:v>
                </c:pt>
                <c:pt idx="2102">
                  <c:v>0.27500000000000002</c:v>
                </c:pt>
                <c:pt idx="2103">
                  <c:v>0.254</c:v>
                </c:pt>
                <c:pt idx="2104">
                  <c:v>0.254</c:v>
                </c:pt>
                <c:pt idx="2105">
                  <c:v>0.254</c:v>
                </c:pt>
                <c:pt idx="2111">
                  <c:v>8.4000000000000005E-2</c:v>
                </c:pt>
                <c:pt idx="2112">
                  <c:v>8.4000000000000005E-2</c:v>
                </c:pt>
                <c:pt idx="2113">
                  <c:v>8.4000000000000005E-2</c:v>
                </c:pt>
                <c:pt idx="2114">
                  <c:v>8.4000000000000005E-2</c:v>
                </c:pt>
                <c:pt idx="2115">
                  <c:v>8.4000000000000005E-2</c:v>
                </c:pt>
                <c:pt idx="2116">
                  <c:v>8.4000000000000005E-2</c:v>
                </c:pt>
                <c:pt idx="2117">
                  <c:v>8.4000000000000005E-2</c:v>
                </c:pt>
                <c:pt idx="2118">
                  <c:v>8.4000000000000005E-2</c:v>
                </c:pt>
                <c:pt idx="2124">
                  <c:v>0.51500000000000001</c:v>
                </c:pt>
                <c:pt idx="2125">
                  <c:v>0.47599999999999998</c:v>
                </c:pt>
                <c:pt idx="2126">
                  <c:v>0.46200000000000002</c:v>
                </c:pt>
                <c:pt idx="2127">
                  <c:v>0.46200000000000002</c:v>
                </c:pt>
                <c:pt idx="2128">
                  <c:v>0.41</c:v>
                </c:pt>
                <c:pt idx="2129">
                  <c:v>0.41</c:v>
                </c:pt>
                <c:pt idx="2130">
                  <c:v>0.41</c:v>
                </c:pt>
                <c:pt idx="2131">
                  <c:v>0.41</c:v>
                </c:pt>
                <c:pt idx="2137">
                  <c:v>1.075</c:v>
                </c:pt>
                <c:pt idx="2138">
                  <c:v>1.0760000000000001</c:v>
                </c:pt>
                <c:pt idx="2139">
                  <c:v>1.0760000000000001</c:v>
                </c:pt>
                <c:pt idx="2140">
                  <c:v>1.0760000000000001</c:v>
                </c:pt>
                <c:pt idx="2141">
                  <c:v>1.0760000000000001</c:v>
                </c:pt>
                <c:pt idx="2142">
                  <c:v>1.0760000000000001</c:v>
                </c:pt>
                <c:pt idx="2143">
                  <c:v>1.077</c:v>
                </c:pt>
                <c:pt idx="2144">
                  <c:v>1.0780000000000001</c:v>
                </c:pt>
                <c:pt idx="2165">
                  <c:v>0.44900000000000001</c:v>
                </c:pt>
                <c:pt idx="2166">
                  <c:v>0.44900000000000001</c:v>
                </c:pt>
                <c:pt idx="2167">
                  <c:v>0.44900000000000001</c:v>
                </c:pt>
                <c:pt idx="2168">
                  <c:v>0.44900000000000001</c:v>
                </c:pt>
                <c:pt idx="2169">
                  <c:v>0.46600000000000003</c:v>
                </c:pt>
                <c:pt idx="2170">
                  <c:v>0.46600000000000003</c:v>
                </c:pt>
                <c:pt idx="2182">
                  <c:v>0.41099999999999998</c:v>
                </c:pt>
                <c:pt idx="2183">
                  <c:v>0.40799999999999997</c:v>
                </c:pt>
                <c:pt idx="2189">
                  <c:v>0.34699999999999998</c:v>
                </c:pt>
                <c:pt idx="2190">
                  <c:v>0.34799999999999998</c:v>
                </c:pt>
                <c:pt idx="2191">
                  <c:v>0.34799999999999998</c:v>
                </c:pt>
                <c:pt idx="2192">
                  <c:v>0.33200000000000002</c:v>
                </c:pt>
                <c:pt idx="2193">
                  <c:v>0.33200000000000002</c:v>
                </c:pt>
                <c:pt idx="2194">
                  <c:v>0.33200000000000002</c:v>
                </c:pt>
                <c:pt idx="2195">
                  <c:v>0.33200000000000002</c:v>
                </c:pt>
                <c:pt idx="2196">
                  <c:v>0.33200000000000002</c:v>
                </c:pt>
                <c:pt idx="2215">
                  <c:v>0.8</c:v>
                </c:pt>
                <c:pt idx="2216">
                  <c:v>0.8</c:v>
                </c:pt>
                <c:pt idx="2217">
                  <c:v>0.8</c:v>
                </c:pt>
                <c:pt idx="2218">
                  <c:v>0.8</c:v>
                </c:pt>
                <c:pt idx="2219">
                  <c:v>0.8</c:v>
                </c:pt>
                <c:pt idx="2220">
                  <c:v>0.8</c:v>
                </c:pt>
                <c:pt idx="2221">
                  <c:v>0.8</c:v>
                </c:pt>
                <c:pt idx="2222">
                  <c:v>0.83399999999999996</c:v>
                </c:pt>
                <c:pt idx="2228">
                  <c:v>0.69</c:v>
                </c:pt>
                <c:pt idx="2229">
                  <c:v>0.69</c:v>
                </c:pt>
                <c:pt idx="2230">
                  <c:v>0.69</c:v>
                </c:pt>
                <c:pt idx="2231">
                  <c:v>0.68400000000000005</c:v>
                </c:pt>
                <c:pt idx="2232">
                  <c:v>0.65600000000000003</c:v>
                </c:pt>
                <c:pt idx="2233">
                  <c:v>0.66300000000000003</c:v>
                </c:pt>
                <c:pt idx="2234">
                  <c:v>0.66300000000000003</c:v>
                </c:pt>
                <c:pt idx="2235">
                  <c:v>0.68500000000000005</c:v>
                </c:pt>
                <c:pt idx="2241">
                  <c:v>0.47499999999999998</c:v>
                </c:pt>
                <c:pt idx="2242">
                  <c:v>0.45</c:v>
                </c:pt>
                <c:pt idx="2243">
                  <c:v>0.443</c:v>
                </c:pt>
                <c:pt idx="2244">
                  <c:v>0.441</c:v>
                </c:pt>
                <c:pt idx="2245">
                  <c:v>0.42299999999999999</c:v>
                </c:pt>
                <c:pt idx="2246">
                  <c:v>0.27700000000000002</c:v>
                </c:pt>
                <c:pt idx="2247">
                  <c:v>0.26100000000000001</c:v>
                </c:pt>
                <c:pt idx="2248">
                  <c:v>0.246</c:v>
                </c:pt>
                <c:pt idx="2267">
                  <c:v>0.253</c:v>
                </c:pt>
                <c:pt idx="2268">
                  <c:v>0.251</c:v>
                </c:pt>
                <c:pt idx="2269">
                  <c:v>0.251</c:v>
                </c:pt>
                <c:pt idx="2270">
                  <c:v>0.251</c:v>
                </c:pt>
                <c:pt idx="2271">
                  <c:v>0.248</c:v>
                </c:pt>
                <c:pt idx="2272">
                  <c:v>0.245</c:v>
                </c:pt>
                <c:pt idx="2273">
                  <c:v>0.245</c:v>
                </c:pt>
                <c:pt idx="2274">
                  <c:v>0.27700000000000002</c:v>
                </c:pt>
                <c:pt idx="2280">
                  <c:v>0.83699999999999997</c:v>
                </c:pt>
                <c:pt idx="2281">
                  <c:v>0.84</c:v>
                </c:pt>
                <c:pt idx="2282">
                  <c:v>0.84199999999999997</c:v>
                </c:pt>
                <c:pt idx="2283">
                  <c:v>0.80100000000000005</c:v>
                </c:pt>
                <c:pt idx="2284">
                  <c:v>0.80300000000000005</c:v>
                </c:pt>
                <c:pt idx="2285">
                  <c:v>0.80300000000000005</c:v>
                </c:pt>
                <c:pt idx="2286">
                  <c:v>0.76400000000000001</c:v>
                </c:pt>
                <c:pt idx="2287">
                  <c:v>0.76</c:v>
                </c:pt>
                <c:pt idx="2293">
                  <c:v>0.55200000000000005</c:v>
                </c:pt>
                <c:pt idx="2294">
                  <c:v>0.55200000000000005</c:v>
                </c:pt>
                <c:pt idx="2295">
                  <c:v>0.55200000000000005</c:v>
                </c:pt>
                <c:pt idx="2296">
                  <c:v>0.55200000000000005</c:v>
                </c:pt>
                <c:pt idx="2297">
                  <c:v>0.55200000000000005</c:v>
                </c:pt>
                <c:pt idx="2298">
                  <c:v>0.55300000000000005</c:v>
                </c:pt>
                <c:pt idx="2299">
                  <c:v>0.55300000000000005</c:v>
                </c:pt>
                <c:pt idx="2300">
                  <c:v>0.55300000000000005</c:v>
                </c:pt>
                <c:pt idx="2332">
                  <c:v>0.37</c:v>
                </c:pt>
                <c:pt idx="2333">
                  <c:v>0.37</c:v>
                </c:pt>
                <c:pt idx="2334">
                  <c:v>0.37</c:v>
                </c:pt>
                <c:pt idx="2335">
                  <c:v>0.37</c:v>
                </c:pt>
                <c:pt idx="2336">
                  <c:v>0.37</c:v>
                </c:pt>
                <c:pt idx="2337">
                  <c:v>0.37</c:v>
                </c:pt>
                <c:pt idx="2338">
                  <c:v>0.371</c:v>
                </c:pt>
                <c:pt idx="2339">
                  <c:v>0.371</c:v>
                </c:pt>
                <c:pt idx="2345">
                  <c:v>0.35499999999999998</c:v>
                </c:pt>
                <c:pt idx="2346">
                  <c:v>0.35799999999999998</c:v>
                </c:pt>
                <c:pt idx="2347">
                  <c:v>0.39500000000000002</c:v>
                </c:pt>
                <c:pt idx="2348">
                  <c:v>0.35199999999999998</c:v>
                </c:pt>
                <c:pt idx="2349">
                  <c:v>0.38400000000000001</c:v>
                </c:pt>
                <c:pt idx="2350">
                  <c:v>0.40100000000000002</c:v>
                </c:pt>
                <c:pt idx="2351">
                  <c:v>0.41199999999999998</c:v>
                </c:pt>
                <c:pt idx="2352">
                  <c:v>0.434</c:v>
                </c:pt>
                <c:pt idx="2358">
                  <c:v>0.35299999999999998</c:v>
                </c:pt>
                <c:pt idx="2359">
                  <c:v>0.35299999999999998</c:v>
                </c:pt>
                <c:pt idx="2360">
                  <c:v>0.35299999999999998</c:v>
                </c:pt>
                <c:pt idx="2361">
                  <c:v>0.34899999999999998</c:v>
                </c:pt>
                <c:pt idx="2362">
                  <c:v>0.34899999999999998</c:v>
                </c:pt>
                <c:pt idx="2363">
                  <c:v>0.35299999999999998</c:v>
                </c:pt>
                <c:pt idx="2364">
                  <c:v>0.35299999999999998</c:v>
                </c:pt>
                <c:pt idx="2365">
                  <c:v>0.34599999999999997</c:v>
                </c:pt>
                <c:pt idx="2371">
                  <c:v>0.34699999999999998</c:v>
                </c:pt>
                <c:pt idx="2372">
                  <c:v>0.34699999999999998</c:v>
                </c:pt>
                <c:pt idx="2373">
                  <c:v>0.34699999999999998</c:v>
                </c:pt>
                <c:pt idx="2374">
                  <c:v>0.34699999999999998</c:v>
                </c:pt>
                <c:pt idx="2375">
                  <c:v>0.34799999999999998</c:v>
                </c:pt>
                <c:pt idx="2376">
                  <c:v>0.34799999999999998</c:v>
                </c:pt>
                <c:pt idx="2377">
                  <c:v>0.34799999999999998</c:v>
                </c:pt>
                <c:pt idx="2378">
                  <c:v>0.34799999999999998</c:v>
                </c:pt>
                <c:pt idx="2397">
                  <c:v>0.45300000000000001</c:v>
                </c:pt>
                <c:pt idx="2398">
                  <c:v>0.45300000000000001</c:v>
                </c:pt>
                <c:pt idx="2399">
                  <c:v>0.45300000000000001</c:v>
                </c:pt>
                <c:pt idx="2400">
                  <c:v>0.45300000000000001</c:v>
                </c:pt>
                <c:pt idx="2401">
                  <c:v>0.45300000000000001</c:v>
                </c:pt>
                <c:pt idx="2402">
                  <c:v>0.45300000000000001</c:v>
                </c:pt>
                <c:pt idx="2403">
                  <c:v>0.45300000000000001</c:v>
                </c:pt>
                <c:pt idx="2404">
                  <c:v>0.45300000000000001</c:v>
                </c:pt>
                <c:pt idx="2410">
                  <c:v>0.38700000000000001</c:v>
                </c:pt>
                <c:pt idx="2411">
                  <c:v>0.38700000000000001</c:v>
                </c:pt>
                <c:pt idx="2412">
                  <c:v>0.36499999999999999</c:v>
                </c:pt>
                <c:pt idx="2413">
                  <c:v>0.40899999999999997</c:v>
                </c:pt>
                <c:pt idx="2414">
                  <c:v>0.40899999999999997</c:v>
                </c:pt>
                <c:pt idx="2415">
                  <c:v>0.40899999999999997</c:v>
                </c:pt>
                <c:pt idx="2416">
                  <c:v>0.40899999999999997</c:v>
                </c:pt>
                <c:pt idx="2417">
                  <c:v>0.40899999999999997</c:v>
                </c:pt>
                <c:pt idx="2423">
                  <c:v>0.39</c:v>
                </c:pt>
                <c:pt idx="2424">
                  <c:v>0.39</c:v>
                </c:pt>
                <c:pt idx="2425">
                  <c:v>0.39</c:v>
                </c:pt>
                <c:pt idx="2426">
                  <c:v>0.39</c:v>
                </c:pt>
                <c:pt idx="2427">
                  <c:v>0.38800000000000001</c:v>
                </c:pt>
                <c:pt idx="2428">
                  <c:v>0.38800000000000001</c:v>
                </c:pt>
                <c:pt idx="2429">
                  <c:v>0.35899999999999999</c:v>
                </c:pt>
                <c:pt idx="2430">
                  <c:v>0.35899999999999999</c:v>
                </c:pt>
                <c:pt idx="2436">
                  <c:v>0.40400000000000003</c:v>
                </c:pt>
                <c:pt idx="2437">
                  <c:v>0.40400000000000003</c:v>
                </c:pt>
                <c:pt idx="2438">
                  <c:v>0.40400000000000003</c:v>
                </c:pt>
                <c:pt idx="2439">
                  <c:v>0.40400000000000003</c:v>
                </c:pt>
                <c:pt idx="2440">
                  <c:v>0.40400000000000003</c:v>
                </c:pt>
                <c:pt idx="2441">
                  <c:v>0.40400000000000003</c:v>
                </c:pt>
                <c:pt idx="2442">
                  <c:v>0.40400000000000003</c:v>
                </c:pt>
                <c:pt idx="2443">
                  <c:v>0.40400000000000003</c:v>
                </c:pt>
                <c:pt idx="2449">
                  <c:v>0.44</c:v>
                </c:pt>
                <c:pt idx="2450">
                  <c:v>0.44</c:v>
                </c:pt>
                <c:pt idx="2451">
                  <c:v>0.44</c:v>
                </c:pt>
                <c:pt idx="2452">
                  <c:v>0.441</c:v>
                </c:pt>
                <c:pt idx="2453">
                  <c:v>0.441</c:v>
                </c:pt>
                <c:pt idx="2454">
                  <c:v>0.441</c:v>
                </c:pt>
                <c:pt idx="2455">
                  <c:v>0.436</c:v>
                </c:pt>
                <c:pt idx="2456">
                  <c:v>0.4</c:v>
                </c:pt>
                <c:pt idx="2462">
                  <c:v>0.499</c:v>
                </c:pt>
                <c:pt idx="2463">
                  <c:v>0.499</c:v>
                </c:pt>
                <c:pt idx="2464">
                  <c:v>0.499</c:v>
                </c:pt>
                <c:pt idx="2465">
                  <c:v>0.499</c:v>
                </c:pt>
                <c:pt idx="2466">
                  <c:v>0.499</c:v>
                </c:pt>
                <c:pt idx="2467">
                  <c:v>0.48699999999999999</c:v>
                </c:pt>
                <c:pt idx="2468">
                  <c:v>0.443</c:v>
                </c:pt>
                <c:pt idx="2469">
                  <c:v>0.443</c:v>
                </c:pt>
                <c:pt idx="2475">
                  <c:v>0.55700000000000005</c:v>
                </c:pt>
                <c:pt idx="2476">
                  <c:v>0.53100000000000003</c:v>
                </c:pt>
                <c:pt idx="2477">
                  <c:v>0.52300000000000002</c:v>
                </c:pt>
                <c:pt idx="2478">
                  <c:v>0.51500000000000001</c:v>
                </c:pt>
                <c:pt idx="2479">
                  <c:v>0.51</c:v>
                </c:pt>
                <c:pt idx="2480">
                  <c:v>0.505</c:v>
                </c:pt>
                <c:pt idx="2481">
                  <c:v>0.52700000000000002</c:v>
                </c:pt>
                <c:pt idx="2482">
                  <c:v>0.52500000000000002</c:v>
                </c:pt>
                <c:pt idx="2488">
                  <c:v>0.63500000000000001</c:v>
                </c:pt>
                <c:pt idx="2489">
                  <c:v>0.63500000000000001</c:v>
                </c:pt>
                <c:pt idx="2490">
                  <c:v>0.63500000000000001</c:v>
                </c:pt>
                <c:pt idx="2491">
                  <c:v>0.63200000000000001</c:v>
                </c:pt>
                <c:pt idx="2492">
                  <c:v>0.63200000000000001</c:v>
                </c:pt>
                <c:pt idx="2493">
                  <c:v>0.63200000000000001</c:v>
                </c:pt>
                <c:pt idx="2494">
                  <c:v>0.66900000000000004</c:v>
                </c:pt>
                <c:pt idx="2495">
                  <c:v>0.64900000000000002</c:v>
                </c:pt>
                <c:pt idx="2501">
                  <c:v>0.439</c:v>
                </c:pt>
                <c:pt idx="2502">
                  <c:v>0.441</c:v>
                </c:pt>
                <c:pt idx="2503">
                  <c:v>0.44700000000000001</c:v>
                </c:pt>
                <c:pt idx="2504">
                  <c:v>0.438</c:v>
                </c:pt>
                <c:pt idx="2505">
                  <c:v>0.438</c:v>
                </c:pt>
                <c:pt idx="2506">
                  <c:v>0.438</c:v>
                </c:pt>
                <c:pt idx="2507">
                  <c:v>0.436</c:v>
                </c:pt>
                <c:pt idx="2508">
                  <c:v>0.40500000000000003</c:v>
                </c:pt>
                <c:pt idx="2514">
                  <c:v>0.54500000000000004</c:v>
                </c:pt>
                <c:pt idx="2515">
                  <c:v>0.44800000000000001</c:v>
                </c:pt>
                <c:pt idx="2516">
                  <c:v>0.35099999999999998</c:v>
                </c:pt>
                <c:pt idx="2517">
                  <c:v>0.35</c:v>
                </c:pt>
                <c:pt idx="2518">
                  <c:v>0.35</c:v>
                </c:pt>
                <c:pt idx="2519">
                  <c:v>0.35</c:v>
                </c:pt>
                <c:pt idx="2520">
                  <c:v>0.35</c:v>
                </c:pt>
                <c:pt idx="2521">
                  <c:v>0.35</c:v>
                </c:pt>
                <c:pt idx="2527">
                  <c:v>0.38400000000000001</c:v>
                </c:pt>
                <c:pt idx="2528">
                  <c:v>0.38300000000000001</c:v>
                </c:pt>
                <c:pt idx="2529">
                  <c:v>0.38300000000000001</c:v>
                </c:pt>
                <c:pt idx="2530">
                  <c:v>0.38100000000000001</c:v>
                </c:pt>
                <c:pt idx="2531">
                  <c:v>0.372</c:v>
                </c:pt>
                <c:pt idx="2532">
                  <c:v>0.371</c:v>
                </c:pt>
                <c:pt idx="2533">
                  <c:v>0.36599999999999999</c:v>
                </c:pt>
                <c:pt idx="2534">
                  <c:v>0.36399999999999999</c:v>
                </c:pt>
                <c:pt idx="2540">
                  <c:v>0.57599999999999996</c:v>
                </c:pt>
                <c:pt idx="2541">
                  <c:v>0.57599999999999996</c:v>
                </c:pt>
                <c:pt idx="2542">
                  <c:v>0.57599999999999996</c:v>
                </c:pt>
                <c:pt idx="2543">
                  <c:v>0.60599999999999998</c:v>
                </c:pt>
                <c:pt idx="2544">
                  <c:v>0.60599999999999998</c:v>
                </c:pt>
                <c:pt idx="2545">
                  <c:v>0.63600000000000001</c:v>
                </c:pt>
                <c:pt idx="2546">
                  <c:v>0.63100000000000001</c:v>
                </c:pt>
                <c:pt idx="2547">
                  <c:v>0.50700000000000001</c:v>
                </c:pt>
                <c:pt idx="2566">
                  <c:v>0.52300000000000002</c:v>
                </c:pt>
                <c:pt idx="2567">
                  <c:v>0.52300000000000002</c:v>
                </c:pt>
                <c:pt idx="2568">
                  <c:v>0.52300000000000002</c:v>
                </c:pt>
                <c:pt idx="2569">
                  <c:v>0.52500000000000002</c:v>
                </c:pt>
                <c:pt idx="2570">
                  <c:v>0.52500000000000002</c:v>
                </c:pt>
                <c:pt idx="2571">
                  <c:v>0.52500000000000002</c:v>
                </c:pt>
                <c:pt idx="2572">
                  <c:v>0.52500000000000002</c:v>
                </c:pt>
                <c:pt idx="2573">
                  <c:v>0.51900000000000002</c:v>
                </c:pt>
                <c:pt idx="2579">
                  <c:v>0.35699999999999998</c:v>
                </c:pt>
                <c:pt idx="2580">
                  <c:v>0.34</c:v>
                </c:pt>
                <c:pt idx="2581">
                  <c:v>0.34</c:v>
                </c:pt>
                <c:pt idx="2582">
                  <c:v>0.34</c:v>
                </c:pt>
                <c:pt idx="2583">
                  <c:v>0.34399999999999997</c:v>
                </c:pt>
                <c:pt idx="2584">
                  <c:v>0.34</c:v>
                </c:pt>
                <c:pt idx="2585">
                  <c:v>0.34399999999999997</c:v>
                </c:pt>
                <c:pt idx="2586">
                  <c:v>0.34599999999999997</c:v>
                </c:pt>
                <c:pt idx="2605">
                  <c:v>0.45</c:v>
                </c:pt>
                <c:pt idx="2606">
                  <c:v>0.45</c:v>
                </c:pt>
                <c:pt idx="2607">
                  <c:v>0.45</c:v>
                </c:pt>
                <c:pt idx="2608">
                  <c:v>0.42599999999999999</c:v>
                </c:pt>
                <c:pt idx="2609">
                  <c:v>0.41</c:v>
                </c:pt>
                <c:pt idx="2610">
                  <c:v>0.38700000000000001</c:v>
                </c:pt>
                <c:pt idx="2611">
                  <c:v>0.38700000000000001</c:v>
                </c:pt>
                <c:pt idx="2612">
                  <c:v>0.38700000000000001</c:v>
                </c:pt>
                <c:pt idx="2618">
                  <c:v>0.27900000000000003</c:v>
                </c:pt>
                <c:pt idx="2619">
                  <c:v>0.27900000000000003</c:v>
                </c:pt>
                <c:pt idx="2620">
                  <c:v>0.27900000000000003</c:v>
                </c:pt>
                <c:pt idx="2621">
                  <c:v>0.27900000000000003</c:v>
                </c:pt>
                <c:pt idx="2622">
                  <c:v>0.27900000000000003</c:v>
                </c:pt>
                <c:pt idx="2623">
                  <c:v>0.27900000000000003</c:v>
                </c:pt>
                <c:pt idx="2624">
                  <c:v>0.27900000000000003</c:v>
                </c:pt>
                <c:pt idx="2625">
                  <c:v>0.27900000000000003</c:v>
                </c:pt>
                <c:pt idx="2631">
                  <c:v>0.37</c:v>
                </c:pt>
                <c:pt idx="2632">
                  <c:v>0.372</c:v>
                </c:pt>
                <c:pt idx="2633">
                  <c:v>0.33100000000000002</c:v>
                </c:pt>
                <c:pt idx="2634">
                  <c:v>0.33100000000000002</c:v>
                </c:pt>
                <c:pt idx="2635">
                  <c:v>0.33100000000000002</c:v>
                </c:pt>
                <c:pt idx="2636">
                  <c:v>0.33100000000000002</c:v>
                </c:pt>
                <c:pt idx="2637">
                  <c:v>0.29099999999999998</c:v>
                </c:pt>
                <c:pt idx="2638">
                  <c:v>0.29099999999999998</c:v>
                </c:pt>
                <c:pt idx="2657">
                  <c:v>0.45800000000000002</c:v>
                </c:pt>
                <c:pt idx="2658">
                  <c:v>0.47399999999999998</c:v>
                </c:pt>
                <c:pt idx="2659">
                  <c:v>0.46100000000000002</c:v>
                </c:pt>
                <c:pt idx="2660">
                  <c:v>0.46400000000000002</c:v>
                </c:pt>
                <c:pt idx="2661">
                  <c:v>0.46100000000000002</c:v>
                </c:pt>
                <c:pt idx="2662">
                  <c:v>0.46500000000000002</c:v>
                </c:pt>
                <c:pt idx="2663">
                  <c:v>0.46500000000000002</c:v>
                </c:pt>
                <c:pt idx="2664">
                  <c:v>0.46400000000000002</c:v>
                </c:pt>
                <c:pt idx="2670">
                  <c:v>0.71299999999999997</c:v>
                </c:pt>
                <c:pt idx="2671">
                  <c:v>0.71299999999999997</c:v>
                </c:pt>
                <c:pt idx="2672">
                  <c:v>0.71299999999999997</c:v>
                </c:pt>
                <c:pt idx="2673">
                  <c:v>0.43</c:v>
                </c:pt>
                <c:pt idx="2674">
                  <c:v>0.41899999999999998</c:v>
                </c:pt>
                <c:pt idx="2675">
                  <c:v>0.41899999999999998</c:v>
                </c:pt>
                <c:pt idx="2676">
                  <c:v>0.41899999999999998</c:v>
                </c:pt>
                <c:pt idx="2677">
                  <c:v>0.41899999999999998</c:v>
                </c:pt>
                <c:pt idx="2683">
                  <c:v>0.502</c:v>
                </c:pt>
                <c:pt idx="2684">
                  <c:v>0.498</c:v>
                </c:pt>
                <c:pt idx="2685">
                  <c:v>0.53600000000000003</c:v>
                </c:pt>
                <c:pt idx="2686">
                  <c:v>0.55600000000000005</c:v>
                </c:pt>
                <c:pt idx="2687">
                  <c:v>0.60399999999999998</c:v>
                </c:pt>
                <c:pt idx="2688">
                  <c:v>0.51900000000000002</c:v>
                </c:pt>
                <c:pt idx="2689">
                  <c:v>0.628</c:v>
                </c:pt>
                <c:pt idx="2690">
                  <c:v>0.61899999999999999</c:v>
                </c:pt>
              </c:numCache>
            </c:numRef>
          </c:xVal>
          <c:yVal>
            <c:numRef>
              <c:f>'Bivariate Analysis-Business Tax'!$A$2:$A$2692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8FBE-4C23-AEEB-29B3576C5B04}"/>
            </c:ext>
          </c:extLst>
        </c:ser>
        <c:dLbls>
          <c:showLegendKey val="0"/>
          <c:showVal val="0"/>
          <c:showCatName val="0"/>
          <c:showSerName val="0"/>
          <c:showPercent val="0"/>
          <c:showBubbleSize val="0"/>
        </c:dLbls>
        <c:axId val="437768460"/>
        <c:axId val="865519953"/>
      </c:scatterChart>
      <c:valAx>
        <c:axId val="43776846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Business Tax Rate</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865519953"/>
        <c:crosses val="autoZero"/>
        <c:crossBetween val="midCat"/>
      </c:valAx>
      <c:valAx>
        <c:axId val="865519953"/>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437768460"/>
        <c:crosses val="autoZero"/>
        <c:crossBetween val="midCat"/>
      </c:valAx>
    </c:plotArea>
    <c:plotVisOnly val="1"/>
    <c:dispBlanksAs val="zero"/>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Ease of Business vs GDP/Capita</a:t>
            </a:r>
          </a:p>
        </c:rich>
      </c:tx>
      <c:overlay val="0"/>
    </c:title>
    <c:autoTitleDeleted val="0"/>
    <c:plotArea>
      <c:layout/>
      <c:scatterChart>
        <c:scatterStyle val="lineMarker"/>
        <c:varyColors val="0"/>
        <c:ser>
          <c:idx val="0"/>
          <c:order val="0"/>
          <c:tx>
            <c:strRef>
              <c:f>'Bivariate Analysis-EaseOfBus'!$A$1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Analysis-EaseOfBus'!$B$2:$B$2692</c:f>
              <c:numCache>
                <c:formatCode>General</c:formatCode>
                <c:ptCount val="2691"/>
                <c:pt idx="12">
                  <c:v>151</c:v>
                </c:pt>
                <c:pt idx="25">
                  <c:v>178</c:v>
                </c:pt>
                <c:pt idx="38">
                  <c:v>175</c:v>
                </c:pt>
                <c:pt idx="51">
                  <c:v>65</c:v>
                </c:pt>
                <c:pt idx="64">
                  <c:v>154</c:v>
                </c:pt>
                <c:pt idx="77">
                  <c:v>157</c:v>
                </c:pt>
                <c:pt idx="90">
                  <c:v>162</c:v>
                </c:pt>
                <c:pt idx="103">
                  <c:v>187</c:v>
                </c:pt>
                <c:pt idx="116">
                  <c:v>189</c:v>
                </c:pt>
                <c:pt idx="129">
                  <c:v>160</c:v>
                </c:pt>
                <c:pt idx="142">
                  <c:v>186</c:v>
                </c:pt>
                <c:pt idx="155">
                  <c:v>183</c:v>
                </c:pt>
                <c:pt idx="167">
                  <c:v>173</c:v>
                </c:pt>
                <c:pt idx="180">
                  <c:v>172</c:v>
                </c:pt>
                <c:pt idx="193">
                  <c:v>127</c:v>
                </c:pt>
                <c:pt idx="206">
                  <c:v>164</c:v>
                </c:pt>
                <c:pt idx="219">
                  <c:v>185</c:v>
                </c:pt>
                <c:pt idx="232">
                  <c:v>124</c:v>
                </c:pt>
                <c:pt idx="245">
                  <c:v>169</c:v>
                </c:pt>
                <c:pt idx="258">
                  <c:v>148</c:v>
                </c:pt>
                <c:pt idx="271">
                  <c:v>62</c:v>
                </c:pt>
                <c:pt idx="284">
                  <c:v>179</c:v>
                </c:pt>
                <c:pt idx="297">
                  <c:v>181</c:v>
                </c:pt>
                <c:pt idx="310">
                  <c:v>122</c:v>
                </c:pt>
                <c:pt idx="323">
                  <c:v>139</c:v>
                </c:pt>
                <c:pt idx="336">
                  <c:v>149</c:v>
                </c:pt>
                <c:pt idx="349">
                  <c:v>188</c:v>
                </c:pt>
                <c:pt idx="362">
                  <c:v>144</c:v>
                </c:pt>
                <c:pt idx="375">
                  <c:v>161</c:v>
                </c:pt>
                <c:pt idx="388">
                  <c:v>153</c:v>
                </c:pt>
                <c:pt idx="401">
                  <c:v>171</c:v>
                </c:pt>
                <c:pt idx="414">
                  <c:v>20</c:v>
                </c:pt>
                <c:pt idx="427">
                  <c:v>95</c:v>
                </c:pt>
                <c:pt idx="440">
                  <c:v>142</c:v>
                </c:pt>
                <c:pt idx="453">
                  <c:v>94</c:v>
                </c:pt>
                <c:pt idx="466">
                  <c:v>174</c:v>
                </c:pt>
                <c:pt idx="479">
                  <c:v>138</c:v>
                </c:pt>
                <c:pt idx="492">
                  <c:v>54</c:v>
                </c:pt>
                <c:pt idx="505">
                  <c:v>166</c:v>
                </c:pt>
                <c:pt idx="518">
                  <c:v>176</c:v>
                </c:pt>
                <c:pt idx="531">
                  <c:v>77</c:v>
                </c:pt>
                <c:pt idx="544">
                  <c:v>137</c:v>
                </c:pt>
                <c:pt idx="570">
                  <c:v>41</c:v>
                </c:pt>
                <c:pt idx="583">
                  <c:v>184</c:v>
                </c:pt>
                <c:pt idx="596">
                  <c:v>143</c:v>
                </c:pt>
                <c:pt idx="609">
                  <c:v>120</c:v>
                </c:pt>
                <c:pt idx="622">
                  <c:v>136</c:v>
                </c:pt>
                <c:pt idx="635">
                  <c:v>159</c:v>
                </c:pt>
                <c:pt idx="648">
                  <c:v>49</c:v>
                </c:pt>
                <c:pt idx="661">
                  <c:v>126</c:v>
                </c:pt>
                <c:pt idx="674">
                  <c:v>90</c:v>
                </c:pt>
                <c:pt idx="687">
                  <c:v>168</c:v>
                </c:pt>
                <c:pt idx="700">
                  <c:v>170</c:v>
                </c:pt>
                <c:pt idx="713">
                  <c:v>40</c:v>
                </c:pt>
                <c:pt idx="726">
                  <c:v>71</c:v>
                </c:pt>
                <c:pt idx="739">
                  <c:v>132</c:v>
                </c:pt>
                <c:pt idx="752">
                  <c:v>146</c:v>
                </c:pt>
                <c:pt idx="765">
                  <c:v>79</c:v>
                </c:pt>
                <c:pt idx="778">
                  <c:v>135</c:v>
                </c:pt>
                <c:pt idx="791">
                  <c:v>99</c:v>
                </c:pt>
                <c:pt idx="804">
                  <c:v>9</c:v>
                </c:pt>
                <c:pt idx="817">
                  <c:v>2</c:v>
                </c:pt>
                <c:pt idx="830">
                  <c:v>131</c:v>
                </c:pt>
                <c:pt idx="843">
                  <c:v>116</c:v>
                </c:pt>
                <c:pt idx="856">
                  <c:v>23</c:v>
                </c:pt>
                <c:pt idx="869">
                  <c:v>53</c:v>
                </c:pt>
                <c:pt idx="882">
                  <c:v>70</c:v>
                </c:pt>
                <c:pt idx="895">
                  <c:v>163</c:v>
                </c:pt>
                <c:pt idx="921">
                  <c:v>8</c:v>
                </c:pt>
                <c:pt idx="934">
                  <c:v>81</c:v>
                </c:pt>
                <c:pt idx="947">
                  <c:v>80</c:v>
                </c:pt>
                <c:pt idx="960">
                  <c:v>182</c:v>
                </c:pt>
                <c:pt idx="973">
                  <c:v>103</c:v>
                </c:pt>
                <c:pt idx="999">
                  <c:v>106</c:v>
                </c:pt>
                <c:pt idx="1012">
                  <c:v>133</c:v>
                </c:pt>
                <c:pt idx="1025">
                  <c:v>1</c:v>
                </c:pt>
                <c:pt idx="1038">
                  <c:v>6</c:v>
                </c:pt>
                <c:pt idx="1051">
                  <c:v>83</c:v>
                </c:pt>
                <c:pt idx="1064">
                  <c:v>141</c:v>
                </c:pt>
                <c:pt idx="1077">
                  <c:v>18</c:v>
                </c:pt>
                <c:pt idx="1090">
                  <c:v>167</c:v>
                </c:pt>
                <c:pt idx="1116">
                  <c:v>156</c:v>
                </c:pt>
                <c:pt idx="1129">
                  <c:v>98</c:v>
                </c:pt>
                <c:pt idx="1142">
                  <c:v>82</c:v>
                </c:pt>
                <c:pt idx="1168">
                  <c:v>28</c:v>
                </c:pt>
                <c:pt idx="1181">
                  <c:v>64</c:v>
                </c:pt>
                <c:pt idx="1194">
                  <c:v>32</c:v>
                </c:pt>
                <c:pt idx="1207">
                  <c:v>130</c:v>
                </c:pt>
                <c:pt idx="1220">
                  <c:v>57</c:v>
                </c:pt>
                <c:pt idx="1233">
                  <c:v>88</c:v>
                </c:pt>
                <c:pt idx="1246">
                  <c:v>38</c:v>
                </c:pt>
                <c:pt idx="1259">
                  <c:v>68</c:v>
                </c:pt>
                <c:pt idx="1272">
                  <c:v>5</c:v>
                </c:pt>
                <c:pt idx="1285">
                  <c:v>21</c:v>
                </c:pt>
                <c:pt idx="1311">
                  <c:v>12</c:v>
                </c:pt>
                <c:pt idx="1324">
                  <c:v>35</c:v>
                </c:pt>
                <c:pt idx="1337">
                  <c:v>19</c:v>
                </c:pt>
                <c:pt idx="1350">
                  <c:v>89</c:v>
                </c:pt>
                <c:pt idx="1363">
                  <c:v>52</c:v>
                </c:pt>
                <c:pt idx="1376">
                  <c:v>13</c:v>
                </c:pt>
                <c:pt idx="1389">
                  <c:v>15</c:v>
                </c:pt>
                <c:pt idx="1415">
                  <c:v>67</c:v>
                </c:pt>
                <c:pt idx="1428">
                  <c:v>96</c:v>
                </c:pt>
                <c:pt idx="1441">
                  <c:v>24</c:v>
                </c:pt>
                <c:pt idx="1467">
                  <c:v>25</c:v>
                </c:pt>
                <c:pt idx="1480">
                  <c:v>56</c:v>
                </c:pt>
                <c:pt idx="1493">
                  <c:v>100</c:v>
                </c:pt>
                <c:pt idx="1506">
                  <c:v>86</c:v>
                </c:pt>
                <c:pt idx="1532">
                  <c:v>50</c:v>
                </c:pt>
                <c:pt idx="1545">
                  <c:v>30</c:v>
                </c:pt>
                <c:pt idx="1558">
                  <c:v>36</c:v>
                </c:pt>
                <c:pt idx="1571">
                  <c:v>7</c:v>
                </c:pt>
                <c:pt idx="1584">
                  <c:v>48</c:v>
                </c:pt>
                <c:pt idx="1597">
                  <c:v>29</c:v>
                </c:pt>
                <c:pt idx="1610">
                  <c:v>73</c:v>
                </c:pt>
                <c:pt idx="1623">
                  <c:v>111</c:v>
                </c:pt>
                <c:pt idx="1636">
                  <c:v>74</c:v>
                </c:pt>
                <c:pt idx="1649">
                  <c:v>87</c:v>
                </c:pt>
                <c:pt idx="1662">
                  <c:v>43</c:v>
                </c:pt>
                <c:pt idx="1675">
                  <c:v>31</c:v>
                </c:pt>
                <c:pt idx="1688">
                  <c:v>46</c:v>
                </c:pt>
                <c:pt idx="1701">
                  <c:v>14</c:v>
                </c:pt>
                <c:pt idx="1714">
                  <c:v>27</c:v>
                </c:pt>
                <c:pt idx="1727">
                  <c:v>72</c:v>
                </c:pt>
                <c:pt idx="1740">
                  <c:v>140</c:v>
                </c:pt>
                <c:pt idx="1753">
                  <c:v>11</c:v>
                </c:pt>
                <c:pt idx="1766">
                  <c:v>47</c:v>
                </c:pt>
                <c:pt idx="1779">
                  <c:v>152</c:v>
                </c:pt>
                <c:pt idx="1792">
                  <c:v>155</c:v>
                </c:pt>
                <c:pt idx="1805">
                  <c:v>33</c:v>
                </c:pt>
                <c:pt idx="1818">
                  <c:v>119</c:v>
                </c:pt>
                <c:pt idx="1831">
                  <c:v>101</c:v>
                </c:pt>
                <c:pt idx="1844">
                  <c:v>105</c:v>
                </c:pt>
                <c:pt idx="1857">
                  <c:v>44</c:v>
                </c:pt>
                <c:pt idx="1870">
                  <c:v>45</c:v>
                </c:pt>
                <c:pt idx="1883">
                  <c:v>22</c:v>
                </c:pt>
                <c:pt idx="1896">
                  <c:v>147</c:v>
                </c:pt>
                <c:pt idx="1909">
                  <c:v>26</c:v>
                </c:pt>
                <c:pt idx="1922">
                  <c:v>129</c:v>
                </c:pt>
                <c:pt idx="1949">
                  <c:v>10</c:v>
                </c:pt>
                <c:pt idx="1962">
                  <c:v>58</c:v>
                </c:pt>
                <c:pt idx="2001">
                  <c:v>117</c:v>
                </c:pt>
                <c:pt idx="2014">
                  <c:v>110</c:v>
                </c:pt>
                <c:pt idx="2027">
                  <c:v>150</c:v>
                </c:pt>
                <c:pt idx="2053">
                  <c:v>3</c:v>
                </c:pt>
                <c:pt idx="2066">
                  <c:v>108</c:v>
                </c:pt>
                <c:pt idx="2079">
                  <c:v>55</c:v>
                </c:pt>
                <c:pt idx="2092">
                  <c:v>92</c:v>
                </c:pt>
                <c:pt idx="2105">
                  <c:v>60</c:v>
                </c:pt>
                <c:pt idx="2118">
                  <c:v>78</c:v>
                </c:pt>
                <c:pt idx="2131">
                  <c:v>66</c:v>
                </c:pt>
                <c:pt idx="2144">
                  <c:v>121</c:v>
                </c:pt>
                <c:pt idx="2170">
                  <c:v>76</c:v>
                </c:pt>
                <c:pt idx="2183">
                  <c:v>84</c:v>
                </c:pt>
                <c:pt idx="2196">
                  <c:v>104</c:v>
                </c:pt>
                <c:pt idx="2222">
                  <c:v>158</c:v>
                </c:pt>
                <c:pt idx="2235">
                  <c:v>118</c:v>
                </c:pt>
                <c:pt idx="2248">
                  <c:v>17</c:v>
                </c:pt>
                <c:pt idx="2274">
                  <c:v>34</c:v>
                </c:pt>
                <c:pt idx="2287">
                  <c:v>42</c:v>
                </c:pt>
                <c:pt idx="2300">
                  <c:v>109</c:v>
                </c:pt>
                <c:pt idx="2339">
                  <c:v>69</c:v>
                </c:pt>
                <c:pt idx="2352">
                  <c:v>112</c:v>
                </c:pt>
                <c:pt idx="2365">
                  <c:v>134</c:v>
                </c:pt>
                <c:pt idx="2378">
                  <c:v>115</c:v>
                </c:pt>
                <c:pt idx="2404">
                  <c:v>102</c:v>
                </c:pt>
                <c:pt idx="2417">
                  <c:v>93</c:v>
                </c:pt>
                <c:pt idx="2430">
                  <c:v>113</c:v>
                </c:pt>
                <c:pt idx="2443">
                  <c:v>177</c:v>
                </c:pt>
                <c:pt idx="2456">
                  <c:v>125</c:v>
                </c:pt>
                <c:pt idx="2469">
                  <c:v>91</c:v>
                </c:pt>
                <c:pt idx="2482">
                  <c:v>51</c:v>
                </c:pt>
                <c:pt idx="2495">
                  <c:v>123</c:v>
                </c:pt>
                <c:pt idx="2508">
                  <c:v>61</c:v>
                </c:pt>
                <c:pt idx="2521">
                  <c:v>107</c:v>
                </c:pt>
                <c:pt idx="2534">
                  <c:v>39</c:v>
                </c:pt>
                <c:pt idx="2547">
                  <c:v>37</c:v>
                </c:pt>
                <c:pt idx="2573">
                  <c:v>97</c:v>
                </c:pt>
                <c:pt idx="2586">
                  <c:v>59</c:v>
                </c:pt>
                <c:pt idx="2612">
                  <c:v>75</c:v>
                </c:pt>
                <c:pt idx="2625">
                  <c:v>165</c:v>
                </c:pt>
                <c:pt idx="2638">
                  <c:v>63</c:v>
                </c:pt>
                <c:pt idx="2664">
                  <c:v>4</c:v>
                </c:pt>
                <c:pt idx="2677">
                  <c:v>85</c:v>
                </c:pt>
                <c:pt idx="2690">
                  <c:v>180</c:v>
                </c:pt>
              </c:numCache>
            </c:numRef>
          </c:xVal>
          <c:yVal>
            <c:numRef>
              <c:f>'Bivariate Analysis-EaseOfBus'!$A$2:$A$2692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20D3-406B-9235-42398D7E7D18}"/>
            </c:ext>
          </c:extLst>
        </c:ser>
        <c:dLbls>
          <c:showLegendKey val="0"/>
          <c:showVal val="0"/>
          <c:showCatName val="0"/>
          <c:showSerName val="0"/>
          <c:showPercent val="0"/>
          <c:showBubbleSize val="0"/>
        </c:dLbls>
        <c:axId val="1830248045"/>
        <c:axId val="692011696"/>
      </c:scatterChart>
      <c:valAx>
        <c:axId val="1830248045"/>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Ease of Business</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692011696"/>
        <c:crosses val="autoZero"/>
        <c:crossBetween val="midCat"/>
      </c:valAx>
      <c:valAx>
        <c:axId val="69201169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830248045"/>
        <c:crosses val="autoZero"/>
        <c:crossBetween val="midCat"/>
      </c:valAx>
    </c:plotArea>
    <c:plotVisOnly val="1"/>
    <c:dispBlanksAs val="zero"/>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Days to Start Business vs GDP/Capita</a:t>
            </a:r>
          </a:p>
        </c:rich>
      </c:tx>
      <c:overlay val="0"/>
    </c:title>
    <c:autoTitleDeleted val="0"/>
    <c:plotArea>
      <c:layout/>
      <c:scatterChart>
        <c:scatterStyle val="lineMarker"/>
        <c:varyColors val="0"/>
        <c:ser>
          <c:idx val="0"/>
          <c:order val="0"/>
          <c:tx>
            <c:strRef>
              <c:f>'Bivariate Analysis-D2SB'!$A$1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Analysis-D2SB'!$B$2:$B$2692</c:f>
              <c:numCache>
                <c:formatCode>General</c:formatCode>
                <c:ptCount val="2691"/>
                <c:pt idx="3">
                  <c:v>25</c:v>
                </c:pt>
                <c:pt idx="4">
                  <c:v>25</c:v>
                </c:pt>
                <c:pt idx="5">
                  <c:v>25</c:v>
                </c:pt>
                <c:pt idx="6">
                  <c:v>25</c:v>
                </c:pt>
                <c:pt idx="7">
                  <c:v>25</c:v>
                </c:pt>
                <c:pt idx="8">
                  <c:v>25</c:v>
                </c:pt>
                <c:pt idx="9">
                  <c:v>25</c:v>
                </c:pt>
                <c:pt idx="10">
                  <c:v>25</c:v>
                </c:pt>
                <c:pt idx="11">
                  <c:v>25</c:v>
                </c:pt>
                <c:pt idx="12">
                  <c:v>25</c:v>
                </c:pt>
                <c:pt idx="16">
                  <c:v>119</c:v>
                </c:pt>
                <c:pt idx="17">
                  <c:v>119</c:v>
                </c:pt>
                <c:pt idx="18">
                  <c:v>119</c:v>
                </c:pt>
                <c:pt idx="19">
                  <c:v>119</c:v>
                </c:pt>
                <c:pt idx="20">
                  <c:v>119</c:v>
                </c:pt>
                <c:pt idx="21">
                  <c:v>68</c:v>
                </c:pt>
                <c:pt idx="22">
                  <c:v>68</c:v>
                </c:pt>
                <c:pt idx="23">
                  <c:v>66</c:v>
                </c:pt>
                <c:pt idx="24">
                  <c:v>66</c:v>
                </c:pt>
                <c:pt idx="25">
                  <c:v>66</c:v>
                </c:pt>
                <c:pt idx="29">
                  <c:v>32</c:v>
                </c:pt>
                <c:pt idx="30">
                  <c:v>31</c:v>
                </c:pt>
                <c:pt idx="31">
                  <c:v>31</c:v>
                </c:pt>
                <c:pt idx="32">
                  <c:v>31</c:v>
                </c:pt>
                <c:pt idx="33">
                  <c:v>31</c:v>
                </c:pt>
                <c:pt idx="34">
                  <c:v>31</c:v>
                </c:pt>
                <c:pt idx="35">
                  <c:v>31</c:v>
                </c:pt>
                <c:pt idx="36">
                  <c:v>31</c:v>
                </c:pt>
                <c:pt idx="37">
                  <c:v>29</c:v>
                </c:pt>
                <c:pt idx="38">
                  <c:v>26</c:v>
                </c:pt>
                <c:pt idx="42">
                  <c:v>107</c:v>
                </c:pt>
                <c:pt idx="43">
                  <c:v>107</c:v>
                </c:pt>
                <c:pt idx="44">
                  <c:v>107</c:v>
                </c:pt>
                <c:pt idx="45">
                  <c:v>107</c:v>
                </c:pt>
                <c:pt idx="46">
                  <c:v>107</c:v>
                </c:pt>
                <c:pt idx="47">
                  <c:v>77</c:v>
                </c:pt>
                <c:pt idx="48">
                  <c:v>60</c:v>
                </c:pt>
                <c:pt idx="49">
                  <c:v>60</c:v>
                </c:pt>
                <c:pt idx="50">
                  <c:v>60</c:v>
                </c:pt>
                <c:pt idx="51">
                  <c:v>60</c:v>
                </c:pt>
                <c:pt idx="55">
                  <c:v>40</c:v>
                </c:pt>
                <c:pt idx="56">
                  <c:v>40</c:v>
                </c:pt>
                <c:pt idx="57">
                  <c:v>40</c:v>
                </c:pt>
                <c:pt idx="58">
                  <c:v>34</c:v>
                </c:pt>
                <c:pt idx="59">
                  <c:v>18</c:v>
                </c:pt>
                <c:pt idx="60">
                  <c:v>16</c:v>
                </c:pt>
                <c:pt idx="61">
                  <c:v>14</c:v>
                </c:pt>
                <c:pt idx="62">
                  <c:v>14</c:v>
                </c:pt>
                <c:pt idx="63">
                  <c:v>13</c:v>
                </c:pt>
                <c:pt idx="64">
                  <c:v>13</c:v>
                </c:pt>
                <c:pt idx="68">
                  <c:v>13</c:v>
                </c:pt>
                <c:pt idx="69">
                  <c:v>13</c:v>
                </c:pt>
                <c:pt idx="70">
                  <c:v>13</c:v>
                </c:pt>
                <c:pt idx="71">
                  <c:v>13</c:v>
                </c:pt>
                <c:pt idx="72">
                  <c:v>13</c:v>
                </c:pt>
                <c:pt idx="73">
                  <c:v>13</c:v>
                </c:pt>
                <c:pt idx="74">
                  <c:v>13</c:v>
                </c:pt>
                <c:pt idx="75">
                  <c:v>13</c:v>
                </c:pt>
                <c:pt idx="76">
                  <c:v>13</c:v>
                </c:pt>
                <c:pt idx="77">
                  <c:v>8</c:v>
                </c:pt>
                <c:pt idx="81">
                  <c:v>45</c:v>
                </c:pt>
                <c:pt idx="82">
                  <c:v>45</c:v>
                </c:pt>
                <c:pt idx="83">
                  <c:v>45</c:v>
                </c:pt>
                <c:pt idx="84">
                  <c:v>45</c:v>
                </c:pt>
                <c:pt idx="85">
                  <c:v>38</c:v>
                </c:pt>
                <c:pt idx="86">
                  <c:v>38</c:v>
                </c:pt>
                <c:pt idx="87">
                  <c:v>35</c:v>
                </c:pt>
                <c:pt idx="88">
                  <c:v>19</c:v>
                </c:pt>
                <c:pt idx="89">
                  <c:v>15</c:v>
                </c:pt>
                <c:pt idx="90">
                  <c:v>15</c:v>
                </c:pt>
                <c:pt idx="94">
                  <c:v>22</c:v>
                </c:pt>
                <c:pt idx="95">
                  <c:v>22</c:v>
                </c:pt>
                <c:pt idx="96">
                  <c:v>22</c:v>
                </c:pt>
                <c:pt idx="97">
                  <c:v>22</c:v>
                </c:pt>
                <c:pt idx="98">
                  <c:v>22</c:v>
                </c:pt>
                <c:pt idx="99">
                  <c:v>22</c:v>
                </c:pt>
                <c:pt idx="100">
                  <c:v>23</c:v>
                </c:pt>
                <c:pt idx="101">
                  <c:v>23</c:v>
                </c:pt>
                <c:pt idx="102">
                  <c:v>22</c:v>
                </c:pt>
                <c:pt idx="103">
                  <c:v>22</c:v>
                </c:pt>
                <c:pt idx="107">
                  <c:v>64</c:v>
                </c:pt>
                <c:pt idx="108">
                  <c:v>64</c:v>
                </c:pt>
                <c:pt idx="109">
                  <c:v>64</c:v>
                </c:pt>
                <c:pt idx="110">
                  <c:v>64</c:v>
                </c:pt>
                <c:pt idx="111">
                  <c:v>64</c:v>
                </c:pt>
                <c:pt idx="112">
                  <c:v>64</c:v>
                </c:pt>
                <c:pt idx="113">
                  <c:v>64</c:v>
                </c:pt>
                <c:pt idx="114">
                  <c:v>64</c:v>
                </c:pt>
                <c:pt idx="115">
                  <c:v>55</c:v>
                </c:pt>
                <c:pt idx="116">
                  <c:v>62</c:v>
                </c:pt>
                <c:pt idx="122">
                  <c:v>24</c:v>
                </c:pt>
                <c:pt idx="123">
                  <c:v>22</c:v>
                </c:pt>
                <c:pt idx="124">
                  <c:v>22</c:v>
                </c:pt>
                <c:pt idx="125">
                  <c:v>22</c:v>
                </c:pt>
                <c:pt idx="126">
                  <c:v>22</c:v>
                </c:pt>
                <c:pt idx="127">
                  <c:v>22</c:v>
                </c:pt>
                <c:pt idx="128">
                  <c:v>22</c:v>
                </c:pt>
                <c:pt idx="129">
                  <c:v>20</c:v>
                </c:pt>
                <c:pt idx="133">
                  <c:v>37</c:v>
                </c:pt>
                <c:pt idx="134">
                  <c:v>37</c:v>
                </c:pt>
                <c:pt idx="135">
                  <c:v>37</c:v>
                </c:pt>
                <c:pt idx="136">
                  <c:v>37</c:v>
                </c:pt>
                <c:pt idx="137">
                  <c:v>37</c:v>
                </c:pt>
                <c:pt idx="138">
                  <c:v>161</c:v>
                </c:pt>
                <c:pt idx="139">
                  <c:v>161</c:v>
                </c:pt>
                <c:pt idx="140">
                  <c:v>161</c:v>
                </c:pt>
                <c:pt idx="141">
                  <c:v>161</c:v>
                </c:pt>
                <c:pt idx="142">
                  <c:v>161</c:v>
                </c:pt>
                <c:pt idx="146">
                  <c:v>166</c:v>
                </c:pt>
                <c:pt idx="147">
                  <c:v>133</c:v>
                </c:pt>
                <c:pt idx="148">
                  <c:v>133</c:v>
                </c:pt>
                <c:pt idx="149">
                  <c:v>133</c:v>
                </c:pt>
                <c:pt idx="150">
                  <c:v>133</c:v>
                </c:pt>
                <c:pt idx="151">
                  <c:v>133</c:v>
                </c:pt>
                <c:pt idx="152">
                  <c:v>127</c:v>
                </c:pt>
                <c:pt idx="153">
                  <c:v>84</c:v>
                </c:pt>
                <c:pt idx="154">
                  <c:v>65</c:v>
                </c:pt>
                <c:pt idx="155">
                  <c:v>58</c:v>
                </c:pt>
                <c:pt idx="158">
                  <c:v>62</c:v>
                </c:pt>
                <c:pt idx="159">
                  <c:v>58</c:v>
                </c:pt>
                <c:pt idx="160">
                  <c:v>45</c:v>
                </c:pt>
                <c:pt idx="161">
                  <c:v>45</c:v>
                </c:pt>
                <c:pt idx="162">
                  <c:v>40</c:v>
                </c:pt>
                <c:pt idx="163">
                  <c:v>40</c:v>
                </c:pt>
                <c:pt idx="164">
                  <c:v>40</c:v>
                </c:pt>
                <c:pt idx="165">
                  <c:v>40</c:v>
                </c:pt>
                <c:pt idx="166">
                  <c:v>32</c:v>
                </c:pt>
                <c:pt idx="167">
                  <c:v>32</c:v>
                </c:pt>
                <c:pt idx="173">
                  <c:v>37</c:v>
                </c:pt>
                <c:pt idx="174">
                  <c:v>37</c:v>
                </c:pt>
                <c:pt idx="175">
                  <c:v>37</c:v>
                </c:pt>
                <c:pt idx="176">
                  <c:v>37</c:v>
                </c:pt>
                <c:pt idx="177">
                  <c:v>37</c:v>
                </c:pt>
                <c:pt idx="178">
                  <c:v>37</c:v>
                </c:pt>
                <c:pt idx="179">
                  <c:v>37</c:v>
                </c:pt>
                <c:pt idx="180">
                  <c:v>37</c:v>
                </c:pt>
                <c:pt idx="184">
                  <c:v>37</c:v>
                </c:pt>
                <c:pt idx="185">
                  <c:v>37</c:v>
                </c:pt>
                <c:pt idx="186">
                  <c:v>22</c:v>
                </c:pt>
                <c:pt idx="187">
                  <c:v>19</c:v>
                </c:pt>
                <c:pt idx="188">
                  <c:v>10</c:v>
                </c:pt>
                <c:pt idx="189">
                  <c:v>8</c:v>
                </c:pt>
                <c:pt idx="190">
                  <c:v>8</c:v>
                </c:pt>
                <c:pt idx="191">
                  <c:v>8</c:v>
                </c:pt>
                <c:pt idx="192">
                  <c:v>8</c:v>
                </c:pt>
                <c:pt idx="193">
                  <c:v>8</c:v>
                </c:pt>
                <c:pt idx="199">
                  <c:v>137</c:v>
                </c:pt>
                <c:pt idx="200">
                  <c:v>135</c:v>
                </c:pt>
                <c:pt idx="201">
                  <c:v>135</c:v>
                </c:pt>
                <c:pt idx="202">
                  <c:v>135</c:v>
                </c:pt>
                <c:pt idx="203">
                  <c:v>135</c:v>
                </c:pt>
                <c:pt idx="204">
                  <c:v>135</c:v>
                </c:pt>
                <c:pt idx="205">
                  <c:v>135</c:v>
                </c:pt>
                <c:pt idx="206">
                  <c:v>135</c:v>
                </c:pt>
                <c:pt idx="211">
                  <c:v>91</c:v>
                </c:pt>
                <c:pt idx="212">
                  <c:v>76</c:v>
                </c:pt>
                <c:pt idx="213">
                  <c:v>76</c:v>
                </c:pt>
                <c:pt idx="214">
                  <c:v>84</c:v>
                </c:pt>
                <c:pt idx="215">
                  <c:v>84</c:v>
                </c:pt>
                <c:pt idx="216">
                  <c:v>84</c:v>
                </c:pt>
                <c:pt idx="217">
                  <c:v>84</c:v>
                </c:pt>
                <c:pt idx="218">
                  <c:v>84</c:v>
                </c:pt>
                <c:pt idx="219">
                  <c:v>84</c:v>
                </c:pt>
                <c:pt idx="223">
                  <c:v>46</c:v>
                </c:pt>
                <c:pt idx="224">
                  <c:v>34</c:v>
                </c:pt>
                <c:pt idx="225">
                  <c:v>34</c:v>
                </c:pt>
                <c:pt idx="226">
                  <c:v>18</c:v>
                </c:pt>
                <c:pt idx="227">
                  <c:v>18</c:v>
                </c:pt>
                <c:pt idx="228">
                  <c:v>18</c:v>
                </c:pt>
                <c:pt idx="229">
                  <c:v>15</c:v>
                </c:pt>
                <c:pt idx="230">
                  <c:v>15</c:v>
                </c:pt>
                <c:pt idx="231">
                  <c:v>15</c:v>
                </c:pt>
                <c:pt idx="232">
                  <c:v>15</c:v>
                </c:pt>
                <c:pt idx="238">
                  <c:v>57</c:v>
                </c:pt>
                <c:pt idx="239">
                  <c:v>57</c:v>
                </c:pt>
                <c:pt idx="240">
                  <c:v>57</c:v>
                </c:pt>
                <c:pt idx="241">
                  <c:v>57</c:v>
                </c:pt>
                <c:pt idx="242">
                  <c:v>57</c:v>
                </c:pt>
                <c:pt idx="243">
                  <c:v>57</c:v>
                </c:pt>
                <c:pt idx="244">
                  <c:v>57</c:v>
                </c:pt>
                <c:pt idx="245">
                  <c:v>57</c:v>
                </c:pt>
                <c:pt idx="251">
                  <c:v>27</c:v>
                </c:pt>
                <c:pt idx="252">
                  <c:v>27</c:v>
                </c:pt>
                <c:pt idx="253">
                  <c:v>32</c:v>
                </c:pt>
                <c:pt idx="254">
                  <c:v>27</c:v>
                </c:pt>
                <c:pt idx="255">
                  <c:v>27</c:v>
                </c:pt>
                <c:pt idx="256">
                  <c:v>27</c:v>
                </c:pt>
                <c:pt idx="257">
                  <c:v>27</c:v>
                </c:pt>
                <c:pt idx="258">
                  <c:v>27</c:v>
                </c:pt>
                <c:pt idx="262">
                  <c:v>22</c:v>
                </c:pt>
                <c:pt idx="263">
                  <c:v>22</c:v>
                </c:pt>
                <c:pt idx="264">
                  <c:v>18</c:v>
                </c:pt>
                <c:pt idx="265">
                  <c:v>18</c:v>
                </c:pt>
                <c:pt idx="266">
                  <c:v>15</c:v>
                </c:pt>
                <c:pt idx="267">
                  <c:v>13</c:v>
                </c:pt>
                <c:pt idx="268">
                  <c:v>12</c:v>
                </c:pt>
                <c:pt idx="269">
                  <c:v>12</c:v>
                </c:pt>
                <c:pt idx="270">
                  <c:v>12</c:v>
                </c:pt>
                <c:pt idx="271">
                  <c:v>12</c:v>
                </c:pt>
                <c:pt idx="275">
                  <c:v>40</c:v>
                </c:pt>
                <c:pt idx="276">
                  <c:v>40</c:v>
                </c:pt>
                <c:pt idx="277">
                  <c:v>40</c:v>
                </c:pt>
                <c:pt idx="278">
                  <c:v>40</c:v>
                </c:pt>
                <c:pt idx="279">
                  <c:v>40</c:v>
                </c:pt>
                <c:pt idx="280">
                  <c:v>40</c:v>
                </c:pt>
                <c:pt idx="281">
                  <c:v>40</c:v>
                </c:pt>
                <c:pt idx="282">
                  <c:v>40</c:v>
                </c:pt>
                <c:pt idx="283">
                  <c:v>40</c:v>
                </c:pt>
                <c:pt idx="284">
                  <c:v>35</c:v>
                </c:pt>
                <c:pt idx="290">
                  <c:v>259</c:v>
                </c:pt>
                <c:pt idx="291">
                  <c:v>259</c:v>
                </c:pt>
                <c:pt idx="292">
                  <c:v>259</c:v>
                </c:pt>
                <c:pt idx="293">
                  <c:v>259</c:v>
                </c:pt>
                <c:pt idx="294">
                  <c:v>216</c:v>
                </c:pt>
                <c:pt idx="295">
                  <c:v>216</c:v>
                </c:pt>
                <c:pt idx="296">
                  <c:v>9</c:v>
                </c:pt>
                <c:pt idx="297">
                  <c:v>9</c:v>
                </c:pt>
                <c:pt idx="301">
                  <c:v>60</c:v>
                </c:pt>
                <c:pt idx="302">
                  <c:v>47</c:v>
                </c:pt>
                <c:pt idx="303">
                  <c:v>54</c:v>
                </c:pt>
                <c:pt idx="304">
                  <c:v>54</c:v>
                </c:pt>
                <c:pt idx="305">
                  <c:v>44</c:v>
                </c:pt>
                <c:pt idx="306">
                  <c:v>30</c:v>
                </c:pt>
                <c:pt idx="307">
                  <c:v>34</c:v>
                </c:pt>
                <c:pt idx="308">
                  <c:v>33</c:v>
                </c:pt>
                <c:pt idx="309">
                  <c:v>33</c:v>
                </c:pt>
                <c:pt idx="310">
                  <c:v>32</c:v>
                </c:pt>
                <c:pt idx="314">
                  <c:v>93</c:v>
                </c:pt>
                <c:pt idx="315">
                  <c:v>93</c:v>
                </c:pt>
                <c:pt idx="316">
                  <c:v>93</c:v>
                </c:pt>
                <c:pt idx="317">
                  <c:v>73</c:v>
                </c:pt>
                <c:pt idx="318">
                  <c:v>73</c:v>
                </c:pt>
                <c:pt idx="319">
                  <c:v>40</c:v>
                </c:pt>
                <c:pt idx="320">
                  <c:v>40</c:v>
                </c:pt>
                <c:pt idx="321">
                  <c:v>40</c:v>
                </c:pt>
                <c:pt idx="322">
                  <c:v>40</c:v>
                </c:pt>
                <c:pt idx="323">
                  <c:v>29</c:v>
                </c:pt>
                <c:pt idx="330">
                  <c:v>68</c:v>
                </c:pt>
                <c:pt idx="331">
                  <c:v>68</c:v>
                </c:pt>
                <c:pt idx="332">
                  <c:v>31</c:v>
                </c:pt>
                <c:pt idx="333">
                  <c:v>20</c:v>
                </c:pt>
                <c:pt idx="334">
                  <c:v>20</c:v>
                </c:pt>
                <c:pt idx="335">
                  <c:v>6</c:v>
                </c:pt>
                <c:pt idx="336">
                  <c:v>6</c:v>
                </c:pt>
                <c:pt idx="349">
                  <c:v>35</c:v>
                </c:pt>
                <c:pt idx="353">
                  <c:v>67</c:v>
                </c:pt>
                <c:pt idx="354">
                  <c:v>44</c:v>
                </c:pt>
                <c:pt idx="355">
                  <c:v>38</c:v>
                </c:pt>
                <c:pt idx="356">
                  <c:v>21</c:v>
                </c:pt>
                <c:pt idx="357">
                  <c:v>7</c:v>
                </c:pt>
                <c:pt idx="358">
                  <c:v>7</c:v>
                </c:pt>
                <c:pt idx="359">
                  <c:v>7</c:v>
                </c:pt>
                <c:pt idx="360">
                  <c:v>7</c:v>
                </c:pt>
                <c:pt idx="361">
                  <c:v>8</c:v>
                </c:pt>
                <c:pt idx="362">
                  <c:v>8</c:v>
                </c:pt>
                <c:pt idx="366">
                  <c:v>45</c:v>
                </c:pt>
                <c:pt idx="367">
                  <c:v>39</c:v>
                </c:pt>
                <c:pt idx="368">
                  <c:v>39</c:v>
                </c:pt>
                <c:pt idx="369">
                  <c:v>39</c:v>
                </c:pt>
                <c:pt idx="370">
                  <c:v>39</c:v>
                </c:pt>
                <c:pt idx="371">
                  <c:v>39</c:v>
                </c:pt>
                <c:pt idx="372">
                  <c:v>39</c:v>
                </c:pt>
                <c:pt idx="373">
                  <c:v>39</c:v>
                </c:pt>
                <c:pt idx="374">
                  <c:v>39</c:v>
                </c:pt>
                <c:pt idx="375">
                  <c:v>40</c:v>
                </c:pt>
                <c:pt idx="379">
                  <c:v>41</c:v>
                </c:pt>
                <c:pt idx="380">
                  <c:v>41</c:v>
                </c:pt>
                <c:pt idx="381">
                  <c:v>41</c:v>
                </c:pt>
                <c:pt idx="382">
                  <c:v>41</c:v>
                </c:pt>
                <c:pt idx="383">
                  <c:v>25</c:v>
                </c:pt>
                <c:pt idx="384">
                  <c:v>25</c:v>
                </c:pt>
                <c:pt idx="385">
                  <c:v>8</c:v>
                </c:pt>
                <c:pt idx="386">
                  <c:v>8</c:v>
                </c:pt>
                <c:pt idx="387">
                  <c:v>8</c:v>
                </c:pt>
                <c:pt idx="388">
                  <c:v>8</c:v>
                </c:pt>
                <c:pt idx="392">
                  <c:v>82</c:v>
                </c:pt>
                <c:pt idx="393">
                  <c:v>82</c:v>
                </c:pt>
                <c:pt idx="394">
                  <c:v>82</c:v>
                </c:pt>
                <c:pt idx="395">
                  <c:v>82</c:v>
                </c:pt>
                <c:pt idx="396">
                  <c:v>65</c:v>
                </c:pt>
                <c:pt idx="397">
                  <c:v>19</c:v>
                </c:pt>
                <c:pt idx="398">
                  <c:v>19</c:v>
                </c:pt>
                <c:pt idx="399">
                  <c:v>19</c:v>
                </c:pt>
                <c:pt idx="400">
                  <c:v>19</c:v>
                </c:pt>
                <c:pt idx="401">
                  <c:v>19</c:v>
                </c:pt>
                <c:pt idx="406">
                  <c:v>46</c:v>
                </c:pt>
                <c:pt idx="407">
                  <c:v>46</c:v>
                </c:pt>
                <c:pt idx="408">
                  <c:v>46</c:v>
                </c:pt>
                <c:pt idx="409">
                  <c:v>7</c:v>
                </c:pt>
                <c:pt idx="410">
                  <c:v>6</c:v>
                </c:pt>
                <c:pt idx="411">
                  <c:v>6</c:v>
                </c:pt>
                <c:pt idx="412">
                  <c:v>6</c:v>
                </c:pt>
                <c:pt idx="413">
                  <c:v>6</c:v>
                </c:pt>
                <c:pt idx="414">
                  <c:v>6</c:v>
                </c:pt>
                <c:pt idx="418">
                  <c:v>36</c:v>
                </c:pt>
                <c:pt idx="419">
                  <c:v>12</c:v>
                </c:pt>
                <c:pt idx="420">
                  <c:v>12</c:v>
                </c:pt>
                <c:pt idx="421">
                  <c:v>12</c:v>
                </c:pt>
                <c:pt idx="422">
                  <c:v>12</c:v>
                </c:pt>
                <c:pt idx="423">
                  <c:v>12</c:v>
                </c:pt>
                <c:pt idx="424">
                  <c:v>12</c:v>
                </c:pt>
                <c:pt idx="425">
                  <c:v>12</c:v>
                </c:pt>
                <c:pt idx="426">
                  <c:v>12</c:v>
                </c:pt>
                <c:pt idx="427">
                  <c:v>12</c:v>
                </c:pt>
                <c:pt idx="431">
                  <c:v>153</c:v>
                </c:pt>
                <c:pt idx="432">
                  <c:v>153</c:v>
                </c:pt>
                <c:pt idx="433">
                  <c:v>153</c:v>
                </c:pt>
                <c:pt idx="434">
                  <c:v>113</c:v>
                </c:pt>
                <c:pt idx="435">
                  <c:v>29</c:v>
                </c:pt>
                <c:pt idx="436">
                  <c:v>26</c:v>
                </c:pt>
                <c:pt idx="437">
                  <c:v>26</c:v>
                </c:pt>
                <c:pt idx="438">
                  <c:v>13</c:v>
                </c:pt>
                <c:pt idx="439">
                  <c:v>13</c:v>
                </c:pt>
                <c:pt idx="440">
                  <c:v>13</c:v>
                </c:pt>
                <c:pt idx="444">
                  <c:v>85</c:v>
                </c:pt>
                <c:pt idx="445">
                  <c:v>85</c:v>
                </c:pt>
                <c:pt idx="446">
                  <c:v>95</c:v>
                </c:pt>
                <c:pt idx="447">
                  <c:v>95</c:v>
                </c:pt>
                <c:pt idx="448">
                  <c:v>99</c:v>
                </c:pt>
                <c:pt idx="449">
                  <c:v>66</c:v>
                </c:pt>
                <c:pt idx="450">
                  <c:v>66</c:v>
                </c:pt>
                <c:pt idx="451">
                  <c:v>66</c:v>
                </c:pt>
                <c:pt idx="452">
                  <c:v>66</c:v>
                </c:pt>
                <c:pt idx="453">
                  <c:v>66</c:v>
                </c:pt>
                <c:pt idx="457">
                  <c:v>35</c:v>
                </c:pt>
                <c:pt idx="458">
                  <c:v>35</c:v>
                </c:pt>
                <c:pt idx="459">
                  <c:v>35</c:v>
                </c:pt>
                <c:pt idx="460">
                  <c:v>24</c:v>
                </c:pt>
                <c:pt idx="461">
                  <c:v>23</c:v>
                </c:pt>
                <c:pt idx="462">
                  <c:v>19</c:v>
                </c:pt>
                <c:pt idx="463">
                  <c:v>17</c:v>
                </c:pt>
                <c:pt idx="464">
                  <c:v>17</c:v>
                </c:pt>
                <c:pt idx="465">
                  <c:v>17</c:v>
                </c:pt>
                <c:pt idx="466">
                  <c:v>17</c:v>
                </c:pt>
                <c:pt idx="470">
                  <c:v>36</c:v>
                </c:pt>
                <c:pt idx="471">
                  <c:v>36</c:v>
                </c:pt>
                <c:pt idx="472">
                  <c:v>35</c:v>
                </c:pt>
                <c:pt idx="473">
                  <c:v>35</c:v>
                </c:pt>
                <c:pt idx="474">
                  <c:v>27</c:v>
                </c:pt>
                <c:pt idx="475">
                  <c:v>25</c:v>
                </c:pt>
                <c:pt idx="476">
                  <c:v>25</c:v>
                </c:pt>
                <c:pt idx="477">
                  <c:v>25</c:v>
                </c:pt>
                <c:pt idx="478">
                  <c:v>28</c:v>
                </c:pt>
                <c:pt idx="479">
                  <c:v>28</c:v>
                </c:pt>
                <c:pt idx="483">
                  <c:v>18</c:v>
                </c:pt>
                <c:pt idx="484">
                  <c:v>18</c:v>
                </c:pt>
                <c:pt idx="485">
                  <c:v>18</c:v>
                </c:pt>
                <c:pt idx="486">
                  <c:v>16</c:v>
                </c:pt>
                <c:pt idx="487">
                  <c:v>16</c:v>
                </c:pt>
                <c:pt idx="488">
                  <c:v>14</c:v>
                </c:pt>
                <c:pt idx="489">
                  <c:v>3</c:v>
                </c:pt>
                <c:pt idx="490">
                  <c:v>3</c:v>
                </c:pt>
                <c:pt idx="491">
                  <c:v>3</c:v>
                </c:pt>
                <c:pt idx="492">
                  <c:v>3</c:v>
                </c:pt>
                <c:pt idx="497">
                  <c:v>192</c:v>
                </c:pt>
                <c:pt idx="498">
                  <c:v>144</c:v>
                </c:pt>
                <c:pt idx="499">
                  <c:v>144</c:v>
                </c:pt>
                <c:pt idx="500">
                  <c:v>144</c:v>
                </c:pt>
                <c:pt idx="501">
                  <c:v>144</c:v>
                </c:pt>
                <c:pt idx="502">
                  <c:v>144</c:v>
                </c:pt>
                <c:pt idx="503">
                  <c:v>144</c:v>
                </c:pt>
                <c:pt idx="504">
                  <c:v>10</c:v>
                </c:pt>
                <c:pt idx="505">
                  <c:v>5</c:v>
                </c:pt>
                <c:pt idx="509">
                  <c:v>59</c:v>
                </c:pt>
                <c:pt idx="510">
                  <c:v>59</c:v>
                </c:pt>
                <c:pt idx="511">
                  <c:v>59</c:v>
                </c:pt>
                <c:pt idx="512">
                  <c:v>59</c:v>
                </c:pt>
                <c:pt idx="513">
                  <c:v>59</c:v>
                </c:pt>
                <c:pt idx="514">
                  <c:v>9</c:v>
                </c:pt>
                <c:pt idx="515">
                  <c:v>9</c:v>
                </c:pt>
                <c:pt idx="516">
                  <c:v>9</c:v>
                </c:pt>
                <c:pt idx="517">
                  <c:v>6</c:v>
                </c:pt>
                <c:pt idx="518">
                  <c:v>6</c:v>
                </c:pt>
                <c:pt idx="524">
                  <c:v>39</c:v>
                </c:pt>
                <c:pt idx="525">
                  <c:v>39</c:v>
                </c:pt>
                <c:pt idx="526">
                  <c:v>39</c:v>
                </c:pt>
                <c:pt idx="527">
                  <c:v>39</c:v>
                </c:pt>
                <c:pt idx="528">
                  <c:v>39</c:v>
                </c:pt>
                <c:pt idx="529">
                  <c:v>39</c:v>
                </c:pt>
                <c:pt idx="530">
                  <c:v>39</c:v>
                </c:pt>
                <c:pt idx="531">
                  <c:v>39</c:v>
                </c:pt>
                <c:pt idx="535">
                  <c:v>26</c:v>
                </c:pt>
                <c:pt idx="536">
                  <c:v>26</c:v>
                </c:pt>
                <c:pt idx="537">
                  <c:v>26</c:v>
                </c:pt>
                <c:pt idx="538">
                  <c:v>26</c:v>
                </c:pt>
                <c:pt idx="539">
                  <c:v>26</c:v>
                </c:pt>
                <c:pt idx="540">
                  <c:v>17</c:v>
                </c:pt>
                <c:pt idx="541">
                  <c:v>12</c:v>
                </c:pt>
                <c:pt idx="542">
                  <c:v>12</c:v>
                </c:pt>
                <c:pt idx="543">
                  <c:v>12</c:v>
                </c:pt>
                <c:pt idx="544">
                  <c:v>12</c:v>
                </c:pt>
                <c:pt idx="561">
                  <c:v>38</c:v>
                </c:pt>
                <c:pt idx="562">
                  <c:v>38</c:v>
                </c:pt>
                <c:pt idx="563">
                  <c:v>35</c:v>
                </c:pt>
                <c:pt idx="564">
                  <c:v>35</c:v>
                </c:pt>
                <c:pt idx="565">
                  <c:v>31</c:v>
                </c:pt>
                <c:pt idx="566">
                  <c:v>22</c:v>
                </c:pt>
                <c:pt idx="567">
                  <c:v>22</c:v>
                </c:pt>
                <c:pt idx="568">
                  <c:v>22</c:v>
                </c:pt>
                <c:pt idx="569">
                  <c:v>19</c:v>
                </c:pt>
                <c:pt idx="570">
                  <c:v>19</c:v>
                </c:pt>
                <c:pt idx="583">
                  <c:v>17</c:v>
                </c:pt>
                <c:pt idx="588">
                  <c:v>39</c:v>
                </c:pt>
                <c:pt idx="589">
                  <c:v>39</c:v>
                </c:pt>
                <c:pt idx="590">
                  <c:v>39</c:v>
                </c:pt>
                <c:pt idx="591">
                  <c:v>39</c:v>
                </c:pt>
                <c:pt idx="592">
                  <c:v>39</c:v>
                </c:pt>
                <c:pt idx="593">
                  <c:v>36</c:v>
                </c:pt>
                <c:pt idx="594">
                  <c:v>36</c:v>
                </c:pt>
                <c:pt idx="595">
                  <c:v>36</c:v>
                </c:pt>
                <c:pt idx="596">
                  <c:v>36</c:v>
                </c:pt>
                <c:pt idx="602">
                  <c:v>60</c:v>
                </c:pt>
                <c:pt idx="603">
                  <c:v>60</c:v>
                </c:pt>
                <c:pt idx="604">
                  <c:v>60</c:v>
                </c:pt>
                <c:pt idx="605">
                  <c:v>60</c:v>
                </c:pt>
                <c:pt idx="606">
                  <c:v>60</c:v>
                </c:pt>
                <c:pt idx="607">
                  <c:v>56</c:v>
                </c:pt>
                <c:pt idx="608">
                  <c:v>56</c:v>
                </c:pt>
                <c:pt idx="609">
                  <c:v>56</c:v>
                </c:pt>
                <c:pt idx="613">
                  <c:v>28</c:v>
                </c:pt>
                <c:pt idx="614">
                  <c:v>28</c:v>
                </c:pt>
                <c:pt idx="615">
                  <c:v>28</c:v>
                </c:pt>
                <c:pt idx="616">
                  <c:v>27</c:v>
                </c:pt>
                <c:pt idx="617">
                  <c:v>26</c:v>
                </c:pt>
                <c:pt idx="618">
                  <c:v>26</c:v>
                </c:pt>
                <c:pt idx="619">
                  <c:v>26</c:v>
                </c:pt>
                <c:pt idx="620">
                  <c:v>26</c:v>
                </c:pt>
                <c:pt idx="621">
                  <c:v>26</c:v>
                </c:pt>
                <c:pt idx="622">
                  <c:v>26</c:v>
                </c:pt>
                <c:pt idx="626">
                  <c:v>65</c:v>
                </c:pt>
                <c:pt idx="627">
                  <c:v>65</c:v>
                </c:pt>
                <c:pt idx="628">
                  <c:v>65</c:v>
                </c:pt>
                <c:pt idx="629">
                  <c:v>64</c:v>
                </c:pt>
                <c:pt idx="630">
                  <c:v>62</c:v>
                </c:pt>
                <c:pt idx="631">
                  <c:v>62</c:v>
                </c:pt>
                <c:pt idx="632">
                  <c:v>84</c:v>
                </c:pt>
                <c:pt idx="633">
                  <c:v>84</c:v>
                </c:pt>
                <c:pt idx="634">
                  <c:v>84</c:v>
                </c:pt>
                <c:pt idx="635">
                  <c:v>38</c:v>
                </c:pt>
                <c:pt idx="639">
                  <c:v>11</c:v>
                </c:pt>
                <c:pt idx="640">
                  <c:v>11</c:v>
                </c:pt>
                <c:pt idx="641">
                  <c:v>11</c:v>
                </c:pt>
                <c:pt idx="642">
                  <c:v>11</c:v>
                </c:pt>
                <c:pt idx="643">
                  <c:v>11</c:v>
                </c:pt>
                <c:pt idx="644">
                  <c:v>11</c:v>
                </c:pt>
                <c:pt idx="645">
                  <c:v>11</c:v>
                </c:pt>
                <c:pt idx="646">
                  <c:v>11</c:v>
                </c:pt>
                <c:pt idx="647">
                  <c:v>11</c:v>
                </c:pt>
                <c:pt idx="648">
                  <c:v>11</c:v>
                </c:pt>
                <c:pt idx="652">
                  <c:v>34</c:v>
                </c:pt>
                <c:pt idx="653">
                  <c:v>34</c:v>
                </c:pt>
                <c:pt idx="654">
                  <c:v>34</c:v>
                </c:pt>
                <c:pt idx="655">
                  <c:v>28</c:v>
                </c:pt>
                <c:pt idx="656">
                  <c:v>28</c:v>
                </c:pt>
                <c:pt idx="657">
                  <c:v>25</c:v>
                </c:pt>
                <c:pt idx="658">
                  <c:v>25</c:v>
                </c:pt>
                <c:pt idx="659">
                  <c:v>24</c:v>
                </c:pt>
                <c:pt idx="660">
                  <c:v>33</c:v>
                </c:pt>
                <c:pt idx="661">
                  <c:v>33</c:v>
                </c:pt>
                <c:pt idx="665">
                  <c:v>35</c:v>
                </c:pt>
                <c:pt idx="666">
                  <c:v>35</c:v>
                </c:pt>
                <c:pt idx="667">
                  <c:v>35</c:v>
                </c:pt>
                <c:pt idx="668">
                  <c:v>35</c:v>
                </c:pt>
                <c:pt idx="669">
                  <c:v>33</c:v>
                </c:pt>
                <c:pt idx="670">
                  <c:v>18</c:v>
                </c:pt>
                <c:pt idx="671">
                  <c:v>18</c:v>
                </c:pt>
                <c:pt idx="672">
                  <c:v>18</c:v>
                </c:pt>
                <c:pt idx="673">
                  <c:v>18</c:v>
                </c:pt>
                <c:pt idx="674">
                  <c:v>17</c:v>
                </c:pt>
                <c:pt idx="678">
                  <c:v>97</c:v>
                </c:pt>
                <c:pt idx="679">
                  <c:v>97</c:v>
                </c:pt>
                <c:pt idx="680">
                  <c:v>97</c:v>
                </c:pt>
                <c:pt idx="681">
                  <c:v>97</c:v>
                </c:pt>
                <c:pt idx="682">
                  <c:v>97</c:v>
                </c:pt>
                <c:pt idx="683">
                  <c:v>97</c:v>
                </c:pt>
                <c:pt idx="684">
                  <c:v>97</c:v>
                </c:pt>
                <c:pt idx="685">
                  <c:v>90</c:v>
                </c:pt>
                <c:pt idx="686">
                  <c:v>90</c:v>
                </c:pt>
                <c:pt idx="687">
                  <c:v>90</c:v>
                </c:pt>
                <c:pt idx="692">
                  <c:v>9</c:v>
                </c:pt>
                <c:pt idx="693">
                  <c:v>9</c:v>
                </c:pt>
                <c:pt idx="694">
                  <c:v>9</c:v>
                </c:pt>
                <c:pt idx="695">
                  <c:v>9</c:v>
                </c:pt>
                <c:pt idx="696">
                  <c:v>9</c:v>
                </c:pt>
                <c:pt idx="697">
                  <c:v>7</c:v>
                </c:pt>
                <c:pt idx="698">
                  <c:v>7</c:v>
                </c:pt>
                <c:pt idx="699">
                  <c:v>7</c:v>
                </c:pt>
                <c:pt idx="700">
                  <c:v>7</c:v>
                </c:pt>
                <c:pt idx="704">
                  <c:v>18</c:v>
                </c:pt>
                <c:pt idx="705">
                  <c:v>18</c:v>
                </c:pt>
                <c:pt idx="706">
                  <c:v>18</c:v>
                </c:pt>
                <c:pt idx="707">
                  <c:v>17</c:v>
                </c:pt>
                <c:pt idx="708">
                  <c:v>17</c:v>
                </c:pt>
                <c:pt idx="709">
                  <c:v>17</c:v>
                </c:pt>
                <c:pt idx="710">
                  <c:v>14</c:v>
                </c:pt>
                <c:pt idx="711">
                  <c:v>14</c:v>
                </c:pt>
                <c:pt idx="712">
                  <c:v>8</c:v>
                </c:pt>
                <c:pt idx="713">
                  <c:v>8</c:v>
                </c:pt>
                <c:pt idx="717">
                  <c:v>105</c:v>
                </c:pt>
                <c:pt idx="718">
                  <c:v>121</c:v>
                </c:pt>
                <c:pt idx="719">
                  <c:v>113</c:v>
                </c:pt>
                <c:pt idx="720">
                  <c:v>51</c:v>
                </c:pt>
                <c:pt idx="721">
                  <c:v>36</c:v>
                </c:pt>
                <c:pt idx="722">
                  <c:v>10</c:v>
                </c:pt>
                <c:pt idx="723">
                  <c:v>10</c:v>
                </c:pt>
                <c:pt idx="724">
                  <c:v>8</c:v>
                </c:pt>
                <c:pt idx="725">
                  <c:v>8</c:v>
                </c:pt>
                <c:pt idx="726">
                  <c:v>8</c:v>
                </c:pt>
                <c:pt idx="730">
                  <c:v>50</c:v>
                </c:pt>
                <c:pt idx="731">
                  <c:v>50</c:v>
                </c:pt>
                <c:pt idx="732">
                  <c:v>50</c:v>
                </c:pt>
                <c:pt idx="733">
                  <c:v>50</c:v>
                </c:pt>
                <c:pt idx="734">
                  <c:v>74</c:v>
                </c:pt>
                <c:pt idx="735">
                  <c:v>73</c:v>
                </c:pt>
                <c:pt idx="736">
                  <c:v>43</c:v>
                </c:pt>
                <c:pt idx="737">
                  <c:v>19</c:v>
                </c:pt>
                <c:pt idx="738">
                  <c:v>19</c:v>
                </c:pt>
                <c:pt idx="739">
                  <c:v>19</c:v>
                </c:pt>
                <c:pt idx="743">
                  <c:v>62</c:v>
                </c:pt>
                <c:pt idx="744">
                  <c:v>62</c:v>
                </c:pt>
                <c:pt idx="745">
                  <c:v>62</c:v>
                </c:pt>
                <c:pt idx="746">
                  <c:v>62</c:v>
                </c:pt>
                <c:pt idx="747">
                  <c:v>48</c:v>
                </c:pt>
                <c:pt idx="748">
                  <c:v>46</c:v>
                </c:pt>
                <c:pt idx="749">
                  <c:v>46</c:v>
                </c:pt>
                <c:pt idx="750">
                  <c:v>46</c:v>
                </c:pt>
                <c:pt idx="751">
                  <c:v>36</c:v>
                </c:pt>
                <c:pt idx="752">
                  <c:v>36</c:v>
                </c:pt>
                <c:pt idx="759">
                  <c:v>116</c:v>
                </c:pt>
                <c:pt idx="760">
                  <c:v>116</c:v>
                </c:pt>
                <c:pt idx="761">
                  <c:v>116</c:v>
                </c:pt>
                <c:pt idx="762">
                  <c:v>116</c:v>
                </c:pt>
                <c:pt idx="763">
                  <c:v>105</c:v>
                </c:pt>
                <c:pt idx="764">
                  <c:v>101</c:v>
                </c:pt>
                <c:pt idx="765">
                  <c:v>101</c:v>
                </c:pt>
                <c:pt idx="769">
                  <c:v>94</c:v>
                </c:pt>
                <c:pt idx="770">
                  <c:v>94</c:v>
                </c:pt>
                <c:pt idx="771">
                  <c:v>86</c:v>
                </c:pt>
                <c:pt idx="772">
                  <c:v>86</c:v>
                </c:pt>
                <c:pt idx="773">
                  <c:v>86</c:v>
                </c:pt>
                <c:pt idx="774">
                  <c:v>102</c:v>
                </c:pt>
                <c:pt idx="775">
                  <c:v>102</c:v>
                </c:pt>
                <c:pt idx="776">
                  <c:v>102</c:v>
                </c:pt>
                <c:pt idx="777">
                  <c:v>102</c:v>
                </c:pt>
                <c:pt idx="778">
                  <c:v>102</c:v>
                </c:pt>
                <c:pt idx="782">
                  <c:v>48</c:v>
                </c:pt>
                <c:pt idx="783">
                  <c:v>48</c:v>
                </c:pt>
                <c:pt idx="784">
                  <c:v>48</c:v>
                </c:pt>
                <c:pt idx="785">
                  <c:v>35</c:v>
                </c:pt>
                <c:pt idx="786">
                  <c:v>35</c:v>
                </c:pt>
                <c:pt idx="787">
                  <c:v>41</c:v>
                </c:pt>
                <c:pt idx="788">
                  <c:v>38</c:v>
                </c:pt>
                <c:pt idx="789">
                  <c:v>38</c:v>
                </c:pt>
                <c:pt idx="790">
                  <c:v>38</c:v>
                </c:pt>
                <c:pt idx="791">
                  <c:v>33</c:v>
                </c:pt>
                <c:pt idx="795">
                  <c:v>25</c:v>
                </c:pt>
                <c:pt idx="796">
                  <c:v>25</c:v>
                </c:pt>
                <c:pt idx="797">
                  <c:v>21</c:v>
                </c:pt>
                <c:pt idx="798">
                  <c:v>16</c:v>
                </c:pt>
                <c:pt idx="799">
                  <c:v>11</c:v>
                </c:pt>
                <c:pt idx="800">
                  <c:v>3</c:v>
                </c:pt>
                <c:pt idx="801">
                  <c:v>3</c:v>
                </c:pt>
                <c:pt idx="802">
                  <c:v>3</c:v>
                </c:pt>
                <c:pt idx="803">
                  <c:v>2</c:v>
                </c:pt>
                <c:pt idx="804">
                  <c:v>2</c:v>
                </c:pt>
                <c:pt idx="808">
                  <c:v>11</c:v>
                </c:pt>
                <c:pt idx="809">
                  <c:v>11</c:v>
                </c:pt>
                <c:pt idx="810">
                  <c:v>11</c:v>
                </c:pt>
                <c:pt idx="811">
                  <c:v>11</c:v>
                </c:pt>
                <c:pt idx="812">
                  <c:v>11</c:v>
                </c:pt>
                <c:pt idx="813">
                  <c:v>11</c:v>
                </c:pt>
                <c:pt idx="814">
                  <c:v>6</c:v>
                </c:pt>
                <c:pt idx="815">
                  <c:v>6</c:v>
                </c:pt>
                <c:pt idx="816">
                  <c:v>3</c:v>
                </c:pt>
                <c:pt idx="817">
                  <c:v>3</c:v>
                </c:pt>
                <c:pt idx="821">
                  <c:v>89</c:v>
                </c:pt>
                <c:pt idx="822">
                  <c:v>89</c:v>
                </c:pt>
                <c:pt idx="823">
                  <c:v>71</c:v>
                </c:pt>
                <c:pt idx="824">
                  <c:v>35</c:v>
                </c:pt>
                <c:pt idx="825">
                  <c:v>33</c:v>
                </c:pt>
                <c:pt idx="826">
                  <c:v>30</c:v>
                </c:pt>
                <c:pt idx="827">
                  <c:v>30</c:v>
                </c:pt>
                <c:pt idx="828">
                  <c:v>29</c:v>
                </c:pt>
                <c:pt idx="829">
                  <c:v>29</c:v>
                </c:pt>
                <c:pt idx="830">
                  <c:v>27</c:v>
                </c:pt>
                <c:pt idx="834">
                  <c:v>168</c:v>
                </c:pt>
                <c:pt idx="835">
                  <c:v>151</c:v>
                </c:pt>
                <c:pt idx="836">
                  <c:v>151</c:v>
                </c:pt>
                <c:pt idx="837">
                  <c:v>97</c:v>
                </c:pt>
                <c:pt idx="838">
                  <c:v>105</c:v>
                </c:pt>
                <c:pt idx="839">
                  <c:v>77</c:v>
                </c:pt>
                <c:pt idx="840">
                  <c:v>63</c:v>
                </c:pt>
                <c:pt idx="841">
                  <c:v>50</c:v>
                </c:pt>
                <c:pt idx="842">
                  <c:v>48</c:v>
                </c:pt>
                <c:pt idx="843">
                  <c:v>48</c:v>
                </c:pt>
                <c:pt idx="847">
                  <c:v>31</c:v>
                </c:pt>
                <c:pt idx="848">
                  <c:v>31</c:v>
                </c:pt>
                <c:pt idx="849">
                  <c:v>30</c:v>
                </c:pt>
                <c:pt idx="850">
                  <c:v>22</c:v>
                </c:pt>
                <c:pt idx="851">
                  <c:v>22</c:v>
                </c:pt>
                <c:pt idx="852">
                  <c:v>22</c:v>
                </c:pt>
                <c:pt idx="853">
                  <c:v>22</c:v>
                </c:pt>
                <c:pt idx="854">
                  <c:v>22</c:v>
                </c:pt>
                <c:pt idx="855">
                  <c:v>22</c:v>
                </c:pt>
                <c:pt idx="856">
                  <c:v>22</c:v>
                </c:pt>
                <c:pt idx="860">
                  <c:v>26</c:v>
                </c:pt>
                <c:pt idx="861">
                  <c:v>26</c:v>
                </c:pt>
                <c:pt idx="862">
                  <c:v>25</c:v>
                </c:pt>
                <c:pt idx="863">
                  <c:v>21</c:v>
                </c:pt>
                <c:pt idx="864">
                  <c:v>21</c:v>
                </c:pt>
                <c:pt idx="865">
                  <c:v>21</c:v>
                </c:pt>
                <c:pt idx="866">
                  <c:v>20</c:v>
                </c:pt>
                <c:pt idx="867">
                  <c:v>19</c:v>
                </c:pt>
                <c:pt idx="868">
                  <c:v>19</c:v>
                </c:pt>
                <c:pt idx="869">
                  <c:v>19</c:v>
                </c:pt>
                <c:pt idx="873">
                  <c:v>21</c:v>
                </c:pt>
                <c:pt idx="874">
                  <c:v>21</c:v>
                </c:pt>
                <c:pt idx="875">
                  <c:v>21</c:v>
                </c:pt>
                <c:pt idx="876">
                  <c:v>21</c:v>
                </c:pt>
                <c:pt idx="877">
                  <c:v>21</c:v>
                </c:pt>
                <c:pt idx="878">
                  <c:v>15</c:v>
                </c:pt>
                <c:pt idx="879">
                  <c:v>11</c:v>
                </c:pt>
                <c:pt idx="880">
                  <c:v>10</c:v>
                </c:pt>
                <c:pt idx="881">
                  <c:v>10</c:v>
                </c:pt>
                <c:pt idx="882">
                  <c:v>10</c:v>
                </c:pt>
                <c:pt idx="886">
                  <c:v>153</c:v>
                </c:pt>
                <c:pt idx="887">
                  <c:v>153</c:v>
                </c:pt>
                <c:pt idx="888">
                  <c:v>153</c:v>
                </c:pt>
                <c:pt idx="889">
                  <c:v>123</c:v>
                </c:pt>
                <c:pt idx="890">
                  <c:v>93</c:v>
                </c:pt>
                <c:pt idx="891">
                  <c:v>93</c:v>
                </c:pt>
                <c:pt idx="892">
                  <c:v>93</c:v>
                </c:pt>
                <c:pt idx="893">
                  <c:v>93</c:v>
                </c:pt>
                <c:pt idx="894">
                  <c:v>93</c:v>
                </c:pt>
                <c:pt idx="895">
                  <c:v>92</c:v>
                </c:pt>
                <c:pt idx="912">
                  <c:v>37</c:v>
                </c:pt>
                <c:pt idx="913">
                  <c:v>37</c:v>
                </c:pt>
                <c:pt idx="914">
                  <c:v>37</c:v>
                </c:pt>
                <c:pt idx="915">
                  <c:v>37</c:v>
                </c:pt>
                <c:pt idx="916">
                  <c:v>31</c:v>
                </c:pt>
                <c:pt idx="917">
                  <c:v>20</c:v>
                </c:pt>
                <c:pt idx="918">
                  <c:v>18</c:v>
                </c:pt>
                <c:pt idx="919">
                  <c:v>17</c:v>
                </c:pt>
                <c:pt idx="920">
                  <c:v>6</c:v>
                </c:pt>
                <c:pt idx="921">
                  <c:v>6</c:v>
                </c:pt>
                <c:pt idx="925">
                  <c:v>13</c:v>
                </c:pt>
                <c:pt idx="926">
                  <c:v>9</c:v>
                </c:pt>
                <c:pt idx="927">
                  <c:v>9</c:v>
                </c:pt>
                <c:pt idx="928">
                  <c:v>9</c:v>
                </c:pt>
                <c:pt idx="929">
                  <c:v>9</c:v>
                </c:pt>
                <c:pt idx="930">
                  <c:v>9</c:v>
                </c:pt>
                <c:pt idx="931">
                  <c:v>9</c:v>
                </c:pt>
                <c:pt idx="932">
                  <c:v>9</c:v>
                </c:pt>
                <c:pt idx="933">
                  <c:v>9</c:v>
                </c:pt>
                <c:pt idx="934">
                  <c:v>9</c:v>
                </c:pt>
                <c:pt idx="938">
                  <c:v>20</c:v>
                </c:pt>
                <c:pt idx="939">
                  <c:v>13</c:v>
                </c:pt>
                <c:pt idx="940">
                  <c:v>13</c:v>
                </c:pt>
                <c:pt idx="941">
                  <c:v>13</c:v>
                </c:pt>
                <c:pt idx="942">
                  <c:v>13</c:v>
                </c:pt>
                <c:pt idx="943">
                  <c:v>13</c:v>
                </c:pt>
                <c:pt idx="944">
                  <c:v>13</c:v>
                </c:pt>
                <c:pt idx="945">
                  <c:v>13</c:v>
                </c:pt>
                <c:pt idx="946">
                  <c:v>13</c:v>
                </c:pt>
                <c:pt idx="947">
                  <c:v>12</c:v>
                </c:pt>
                <c:pt idx="960">
                  <c:v>72</c:v>
                </c:pt>
                <c:pt idx="964">
                  <c:v>31</c:v>
                </c:pt>
                <c:pt idx="965">
                  <c:v>31</c:v>
                </c:pt>
                <c:pt idx="966">
                  <c:v>31</c:v>
                </c:pt>
                <c:pt idx="967">
                  <c:v>31</c:v>
                </c:pt>
                <c:pt idx="968">
                  <c:v>31</c:v>
                </c:pt>
                <c:pt idx="969">
                  <c:v>31</c:v>
                </c:pt>
                <c:pt idx="970">
                  <c:v>31</c:v>
                </c:pt>
                <c:pt idx="971">
                  <c:v>31</c:v>
                </c:pt>
                <c:pt idx="972">
                  <c:v>29</c:v>
                </c:pt>
                <c:pt idx="973">
                  <c:v>29</c:v>
                </c:pt>
                <c:pt idx="990">
                  <c:v>24</c:v>
                </c:pt>
                <c:pt idx="991">
                  <c:v>24</c:v>
                </c:pt>
                <c:pt idx="992">
                  <c:v>24</c:v>
                </c:pt>
                <c:pt idx="993">
                  <c:v>24</c:v>
                </c:pt>
                <c:pt idx="994">
                  <c:v>24</c:v>
                </c:pt>
                <c:pt idx="995">
                  <c:v>24</c:v>
                </c:pt>
                <c:pt idx="996">
                  <c:v>21</c:v>
                </c:pt>
                <c:pt idx="997">
                  <c:v>21</c:v>
                </c:pt>
                <c:pt idx="998">
                  <c:v>21</c:v>
                </c:pt>
                <c:pt idx="999">
                  <c:v>21</c:v>
                </c:pt>
                <c:pt idx="1003">
                  <c:v>49</c:v>
                </c:pt>
                <c:pt idx="1004">
                  <c:v>49</c:v>
                </c:pt>
                <c:pt idx="1005">
                  <c:v>47</c:v>
                </c:pt>
                <c:pt idx="1006">
                  <c:v>47</c:v>
                </c:pt>
                <c:pt idx="1007">
                  <c:v>47</c:v>
                </c:pt>
                <c:pt idx="1008">
                  <c:v>41</c:v>
                </c:pt>
                <c:pt idx="1009">
                  <c:v>42</c:v>
                </c:pt>
                <c:pt idx="1010">
                  <c:v>37</c:v>
                </c:pt>
                <c:pt idx="1011">
                  <c:v>36</c:v>
                </c:pt>
                <c:pt idx="1012">
                  <c:v>36</c:v>
                </c:pt>
                <c:pt idx="1016">
                  <c:v>8</c:v>
                </c:pt>
                <c:pt idx="1017">
                  <c:v>8</c:v>
                </c:pt>
                <c:pt idx="1018">
                  <c:v>6</c:v>
                </c:pt>
                <c:pt idx="1019">
                  <c:v>6</c:v>
                </c:pt>
                <c:pt idx="1020">
                  <c:v>5</c:v>
                </c:pt>
                <c:pt idx="1021">
                  <c:v>4</c:v>
                </c:pt>
                <c:pt idx="1022">
                  <c:v>3</c:v>
                </c:pt>
                <c:pt idx="1023">
                  <c:v>3</c:v>
                </c:pt>
                <c:pt idx="1024">
                  <c:v>3</c:v>
                </c:pt>
                <c:pt idx="1025">
                  <c:v>3</c:v>
                </c:pt>
                <c:pt idx="1029">
                  <c:v>17</c:v>
                </c:pt>
                <c:pt idx="1030">
                  <c:v>17</c:v>
                </c:pt>
                <c:pt idx="1031">
                  <c:v>17</c:v>
                </c:pt>
                <c:pt idx="1032">
                  <c:v>17</c:v>
                </c:pt>
                <c:pt idx="1033">
                  <c:v>17</c:v>
                </c:pt>
                <c:pt idx="1034">
                  <c:v>17</c:v>
                </c:pt>
                <c:pt idx="1035">
                  <c:v>14</c:v>
                </c:pt>
                <c:pt idx="1036">
                  <c:v>14</c:v>
                </c:pt>
                <c:pt idx="1037">
                  <c:v>6</c:v>
                </c:pt>
                <c:pt idx="1038">
                  <c:v>6</c:v>
                </c:pt>
                <c:pt idx="1042">
                  <c:v>58</c:v>
                </c:pt>
                <c:pt idx="1043">
                  <c:v>48</c:v>
                </c:pt>
                <c:pt idx="1044">
                  <c:v>48</c:v>
                </c:pt>
                <c:pt idx="1045">
                  <c:v>48</c:v>
                </c:pt>
                <c:pt idx="1046">
                  <c:v>40</c:v>
                </c:pt>
                <c:pt idx="1047">
                  <c:v>40</c:v>
                </c:pt>
                <c:pt idx="1048">
                  <c:v>40</c:v>
                </c:pt>
                <c:pt idx="1049">
                  <c:v>37</c:v>
                </c:pt>
                <c:pt idx="1050">
                  <c:v>37</c:v>
                </c:pt>
                <c:pt idx="1051">
                  <c:v>8</c:v>
                </c:pt>
                <c:pt idx="1057">
                  <c:v>80</c:v>
                </c:pt>
                <c:pt idx="1058">
                  <c:v>80</c:v>
                </c:pt>
                <c:pt idx="1059">
                  <c:v>62</c:v>
                </c:pt>
                <c:pt idx="1060">
                  <c:v>62</c:v>
                </c:pt>
                <c:pt idx="1061">
                  <c:v>38</c:v>
                </c:pt>
                <c:pt idx="1062">
                  <c:v>27</c:v>
                </c:pt>
                <c:pt idx="1063">
                  <c:v>24</c:v>
                </c:pt>
                <c:pt idx="1064">
                  <c:v>24</c:v>
                </c:pt>
                <c:pt idx="1068">
                  <c:v>33</c:v>
                </c:pt>
                <c:pt idx="1069">
                  <c:v>33</c:v>
                </c:pt>
                <c:pt idx="1070">
                  <c:v>33</c:v>
                </c:pt>
                <c:pt idx="1071">
                  <c:v>33</c:v>
                </c:pt>
                <c:pt idx="1072">
                  <c:v>33</c:v>
                </c:pt>
                <c:pt idx="1073">
                  <c:v>33</c:v>
                </c:pt>
                <c:pt idx="1074">
                  <c:v>32</c:v>
                </c:pt>
                <c:pt idx="1075">
                  <c:v>32</c:v>
                </c:pt>
                <c:pt idx="1076">
                  <c:v>29</c:v>
                </c:pt>
                <c:pt idx="1077">
                  <c:v>29</c:v>
                </c:pt>
                <c:pt idx="1082">
                  <c:v>158</c:v>
                </c:pt>
                <c:pt idx="1083">
                  <c:v>167</c:v>
                </c:pt>
                <c:pt idx="1084">
                  <c:v>167</c:v>
                </c:pt>
                <c:pt idx="1085">
                  <c:v>158</c:v>
                </c:pt>
                <c:pt idx="1086">
                  <c:v>157</c:v>
                </c:pt>
                <c:pt idx="1087">
                  <c:v>157</c:v>
                </c:pt>
                <c:pt idx="1088">
                  <c:v>110</c:v>
                </c:pt>
                <c:pt idx="1089">
                  <c:v>94</c:v>
                </c:pt>
                <c:pt idx="1090">
                  <c:v>94</c:v>
                </c:pt>
                <c:pt idx="1107">
                  <c:v>29</c:v>
                </c:pt>
                <c:pt idx="1108">
                  <c:v>29</c:v>
                </c:pt>
                <c:pt idx="1109">
                  <c:v>29</c:v>
                </c:pt>
                <c:pt idx="1110">
                  <c:v>29</c:v>
                </c:pt>
                <c:pt idx="1111">
                  <c:v>15</c:v>
                </c:pt>
                <c:pt idx="1112">
                  <c:v>15</c:v>
                </c:pt>
                <c:pt idx="1113">
                  <c:v>15</c:v>
                </c:pt>
                <c:pt idx="1114">
                  <c:v>15</c:v>
                </c:pt>
                <c:pt idx="1115">
                  <c:v>14</c:v>
                </c:pt>
                <c:pt idx="1116">
                  <c:v>12</c:v>
                </c:pt>
                <c:pt idx="1120">
                  <c:v>59</c:v>
                </c:pt>
                <c:pt idx="1121">
                  <c:v>51</c:v>
                </c:pt>
                <c:pt idx="1122">
                  <c:v>45</c:v>
                </c:pt>
                <c:pt idx="1123">
                  <c:v>50</c:v>
                </c:pt>
                <c:pt idx="1124">
                  <c:v>39</c:v>
                </c:pt>
                <c:pt idx="1125">
                  <c:v>39</c:v>
                </c:pt>
                <c:pt idx="1126">
                  <c:v>39</c:v>
                </c:pt>
                <c:pt idx="1127">
                  <c:v>38</c:v>
                </c:pt>
                <c:pt idx="1128">
                  <c:v>38</c:v>
                </c:pt>
                <c:pt idx="1129">
                  <c:v>34</c:v>
                </c:pt>
                <c:pt idx="1133">
                  <c:v>41</c:v>
                </c:pt>
                <c:pt idx="1134">
                  <c:v>41</c:v>
                </c:pt>
                <c:pt idx="1135">
                  <c:v>41</c:v>
                </c:pt>
                <c:pt idx="1136">
                  <c:v>39</c:v>
                </c:pt>
                <c:pt idx="1137">
                  <c:v>36</c:v>
                </c:pt>
                <c:pt idx="1138">
                  <c:v>9</c:v>
                </c:pt>
                <c:pt idx="1139">
                  <c:v>6</c:v>
                </c:pt>
                <c:pt idx="1140">
                  <c:v>6</c:v>
                </c:pt>
                <c:pt idx="1141">
                  <c:v>6</c:v>
                </c:pt>
                <c:pt idx="1142">
                  <c:v>5</c:v>
                </c:pt>
                <c:pt idx="1159">
                  <c:v>25</c:v>
                </c:pt>
                <c:pt idx="1160">
                  <c:v>25</c:v>
                </c:pt>
                <c:pt idx="1161">
                  <c:v>25</c:v>
                </c:pt>
                <c:pt idx="1162">
                  <c:v>25</c:v>
                </c:pt>
                <c:pt idx="1163">
                  <c:v>25</c:v>
                </c:pt>
                <c:pt idx="1164">
                  <c:v>25</c:v>
                </c:pt>
                <c:pt idx="1165">
                  <c:v>25</c:v>
                </c:pt>
                <c:pt idx="1166">
                  <c:v>25</c:v>
                </c:pt>
                <c:pt idx="1167">
                  <c:v>25</c:v>
                </c:pt>
                <c:pt idx="1168">
                  <c:v>25</c:v>
                </c:pt>
                <c:pt idx="1172">
                  <c:v>79</c:v>
                </c:pt>
                <c:pt idx="1173">
                  <c:v>79</c:v>
                </c:pt>
                <c:pt idx="1174">
                  <c:v>79</c:v>
                </c:pt>
                <c:pt idx="1175">
                  <c:v>69</c:v>
                </c:pt>
                <c:pt idx="1176">
                  <c:v>48</c:v>
                </c:pt>
                <c:pt idx="1177">
                  <c:v>31</c:v>
                </c:pt>
                <c:pt idx="1178">
                  <c:v>10</c:v>
                </c:pt>
                <c:pt idx="1179">
                  <c:v>10</c:v>
                </c:pt>
                <c:pt idx="1180">
                  <c:v>10</c:v>
                </c:pt>
                <c:pt idx="1181">
                  <c:v>10</c:v>
                </c:pt>
                <c:pt idx="1185">
                  <c:v>56</c:v>
                </c:pt>
                <c:pt idx="1186">
                  <c:v>34</c:v>
                </c:pt>
                <c:pt idx="1187">
                  <c:v>34</c:v>
                </c:pt>
                <c:pt idx="1188">
                  <c:v>27</c:v>
                </c:pt>
                <c:pt idx="1189">
                  <c:v>4</c:v>
                </c:pt>
                <c:pt idx="1190">
                  <c:v>4</c:v>
                </c:pt>
                <c:pt idx="1191">
                  <c:v>4</c:v>
                </c:pt>
                <c:pt idx="1192">
                  <c:v>4</c:v>
                </c:pt>
                <c:pt idx="1193">
                  <c:v>4</c:v>
                </c:pt>
                <c:pt idx="1194">
                  <c:v>4</c:v>
                </c:pt>
                <c:pt idx="1198">
                  <c:v>68</c:v>
                </c:pt>
                <c:pt idx="1199">
                  <c:v>63</c:v>
                </c:pt>
                <c:pt idx="1200">
                  <c:v>63</c:v>
                </c:pt>
                <c:pt idx="1201">
                  <c:v>63</c:v>
                </c:pt>
                <c:pt idx="1202">
                  <c:v>63</c:v>
                </c:pt>
                <c:pt idx="1203">
                  <c:v>69</c:v>
                </c:pt>
                <c:pt idx="1204">
                  <c:v>69</c:v>
                </c:pt>
                <c:pt idx="1205">
                  <c:v>64</c:v>
                </c:pt>
                <c:pt idx="1206">
                  <c:v>40</c:v>
                </c:pt>
                <c:pt idx="1207">
                  <c:v>37</c:v>
                </c:pt>
                <c:pt idx="1211">
                  <c:v>32</c:v>
                </c:pt>
                <c:pt idx="1212">
                  <c:v>32</c:v>
                </c:pt>
                <c:pt idx="1213">
                  <c:v>32</c:v>
                </c:pt>
                <c:pt idx="1214">
                  <c:v>32</c:v>
                </c:pt>
                <c:pt idx="1215">
                  <c:v>32</c:v>
                </c:pt>
                <c:pt idx="1216">
                  <c:v>49</c:v>
                </c:pt>
                <c:pt idx="1217">
                  <c:v>18</c:v>
                </c:pt>
                <c:pt idx="1218">
                  <c:v>18</c:v>
                </c:pt>
                <c:pt idx="1219">
                  <c:v>18</c:v>
                </c:pt>
                <c:pt idx="1220">
                  <c:v>18</c:v>
                </c:pt>
                <c:pt idx="1224">
                  <c:v>29</c:v>
                </c:pt>
                <c:pt idx="1225">
                  <c:v>29</c:v>
                </c:pt>
                <c:pt idx="1226">
                  <c:v>29</c:v>
                </c:pt>
                <c:pt idx="1227">
                  <c:v>25</c:v>
                </c:pt>
                <c:pt idx="1228">
                  <c:v>22</c:v>
                </c:pt>
                <c:pt idx="1229">
                  <c:v>22</c:v>
                </c:pt>
                <c:pt idx="1230">
                  <c:v>22</c:v>
                </c:pt>
                <c:pt idx="1231">
                  <c:v>9</c:v>
                </c:pt>
                <c:pt idx="1232">
                  <c:v>8</c:v>
                </c:pt>
                <c:pt idx="1233">
                  <c:v>8</c:v>
                </c:pt>
                <c:pt idx="1242">
                  <c:v>8</c:v>
                </c:pt>
                <c:pt idx="1243">
                  <c:v>8</c:v>
                </c:pt>
                <c:pt idx="1244">
                  <c:v>8</c:v>
                </c:pt>
                <c:pt idx="1245">
                  <c:v>8</c:v>
                </c:pt>
                <c:pt idx="1246">
                  <c:v>8</c:v>
                </c:pt>
                <c:pt idx="1250">
                  <c:v>40</c:v>
                </c:pt>
                <c:pt idx="1251">
                  <c:v>40</c:v>
                </c:pt>
                <c:pt idx="1252">
                  <c:v>40</c:v>
                </c:pt>
                <c:pt idx="1253">
                  <c:v>24</c:v>
                </c:pt>
                <c:pt idx="1254">
                  <c:v>17</c:v>
                </c:pt>
                <c:pt idx="1255">
                  <c:v>20</c:v>
                </c:pt>
                <c:pt idx="1256">
                  <c:v>20</c:v>
                </c:pt>
                <c:pt idx="1257">
                  <c:v>20</c:v>
                </c:pt>
                <c:pt idx="1258">
                  <c:v>20</c:v>
                </c:pt>
                <c:pt idx="1259">
                  <c:v>20</c:v>
                </c:pt>
                <c:pt idx="1263">
                  <c:v>7</c:v>
                </c:pt>
                <c:pt idx="1264">
                  <c:v>7</c:v>
                </c:pt>
                <c:pt idx="1265">
                  <c:v>6</c:v>
                </c:pt>
                <c:pt idx="1266">
                  <c:v>6</c:v>
                </c:pt>
                <c:pt idx="1267">
                  <c:v>6</c:v>
                </c:pt>
                <c:pt idx="1268">
                  <c:v>6</c:v>
                </c:pt>
                <c:pt idx="1269">
                  <c:v>6</c:v>
                </c:pt>
                <c:pt idx="1270">
                  <c:v>6</c:v>
                </c:pt>
                <c:pt idx="1271">
                  <c:v>6</c:v>
                </c:pt>
                <c:pt idx="1272">
                  <c:v>6</c:v>
                </c:pt>
                <c:pt idx="1276">
                  <c:v>72</c:v>
                </c:pt>
                <c:pt idx="1277">
                  <c:v>72</c:v>
                </c:pt>
                <c:pt idx="1278">
                  <c:v>35</c:v>
                </c:pt>
                <c:pt idx="1279">
                  <c:v>35</c:v>
                </c:pt>
                <c:pt idx="1280">
                  <c:v>7</c:v>
                </c:pt>
                <c:pt idx="1281">
                  <c:v>7</c:v>
                </c:pt>
                <c:pt idx="1282">
                  <c:v>7</c:v>
                </c:pt>
                <c:pt idx="1283">
                  <c:v>7</c:v>
                </c:pt>
                <c:pt idx="1284">
                  <c:v>7</c:v>
                </c:pt>
                <c:pt idx="1285">
                  <c:v>7</c:v>
                </c:pt>
                <c:pt idx="1302">
                  <c:v>31</c:v>
                </c:pt>
                <c:pt idx="1303">
                  <c:v>14</c:v>
                </c:pt>
                <c:pt idx="1304">
                  <c:v>14</c:v>
                </c:pt>
                <c:pt idx="1305">
                  <c:v>14</c:v>
                </c:pt>
                <c:pt idx="1306">
                  <c:v>14</c:v>
                </c:pt>
                <c:pt idx="1307">
                  <c:v>14</c:v>
                </c:pt>
                <c:pt idx="1308">
                  <c:v>14</c:v>
                </c:pt>
                <c:pt idx="1309">
                  <c:v>14</c:v>
                </c:pt>
                <c:pt idx="1310">
                  <c:v>14</c:v>
                </c:pt>
                <c:pt idx="1311">
                  <c:v>14</c:v>
                </c:pt>
                <c:pt idx="1315">
                  <c:v>41</c:v>
                </c:pt>
                <c:pt idx="1316">
                  <c:v>7</c:v>
                </c:pt>
                <c:pt idx="1317">
                  <c:v>7</c:v>
                </c:pt>
                <c:pt idx="1318">
                  <c:v>7</c:v>
                </c:pt>
                <c:pt idx="1319">
                  <c:v>7</c:v>
                </c:pt>
                <c:pt idx="1320">
                  <c:v>7</c:v>
                </c:pt>
                <c:pt idx="1321">
                  <c:v>7</c:v>
                </c:pt>
                <c:pt idx="1322">
                  <c:v>7</c:v>
                </c:pt>
                <c:pt idx="1323">
                  <c:v>7</c:v>
                </c:pt>
                <c:pt idx="1324">
                  <c:v>7</c:v>
                </c:pt>
                <c:pt idx="1328">
                  <c:v>45</c:v>
                </c:pt>
                <c:pt idx="1329">
                  <c:v>45</c:v>
                </c:pt>
                <c:pt idx="1330">
                  <c:v>45</c:v>
                </c:pt>
                <c:pt idx="1331">
                  <c:v>24</c:v>
                </c:pt>
                <c:pt idx="1332">
                  <c:v>18</c:v>
                </c:pt>
                <c:pt idx="1333">
                  <c:v>18</c:v>
                </c:pt>
                <c:pt idx="1334">
                  <c:v>18</c:v>
                </c:pt>
                <c:pt idx="1335">
                  <c:v>15</c:v>
                </c:pt>
                <c:pt idx="1336">
                  <c:v>15</c:v>
                </c:pt>
                <c:pt idx="1337">
                  <c:v>15</c:v>
                </c:pt>
                <c:pt idx="1341">
                  <c:v>38</c:v>
                </c:pt>
                <c:pt idx="1342">
                  <c:v>38</c:v>
                </c:pt>
                <c:pt idx="1343">
                  <c:v>38</c:v>
                </c:pt>
                <c:pt idx="1344">
                  <c:v>38</c:v>
                </c:pt>
                <c:pt idx="1345">
                  <c:v>38</c:v>
                </c:pt>
                <c:pt idx="1346">
                  <c:v>19</c:v>
                </c:pt>
                <c:pt idx="1347">
                  <c:v>19</c:v>
                </c:pt>
                <c:pt idx="1348">
                  <c:v>19</c:v>
                </c:pt>
                <c:pt idx="1349">
                  <c:v>11</c:v>
                </c:pt>
                <c:pt idx="1350">
                  <c:v>12</c:v>
                </c:pt>
                <c:pt idx="1354">
                  <c:v>52</c:v>
                </c:pt>
                <c:pt idx="1355">
                  <c:v>52</c:v>
                </c:pt>
                <c:pt idx="1356">
                  <c:v>38</c:v>
                </c:pt>
                <c:pt idx="1357">
                  <c:v>38</c:v>
                </c:pt>
                <c:pt idx="1358">
                  <c:v>16</c:v>
                </c:pt>
                <c:pt idx="1359">
                  <c:v>5</c:v>
                </c:pt>
                <c:pt idx="1360">
                  <c:v>4</c:v>
                </c:pt>
                <c:pt idx="1361">
                  <c:v>4</c:v>
                </c:pt>
                <c:pt idx="1362">
                  <c:v>4</c:v>
                </c:pt>
                <c:pt idx="1363">
                  <c:v>5</c:v>
                </c:pt>
                <c:pt idx="1368">
                  <c:v>5</c:v>
                </c:pt>
                <c:pt idx="1369">
                  <c:v>5</c:v>
                </c:pt>
                <c:pt idx="1370">
                  <c:v>5</c:v>
                </c:pt>
                <c:pt idx="1371">
                  <c:v>5</c:v>
                </c:pt>
                <c:pt idx="1372">
                  <c:v>5</c:v>
                </c:pt>
                <c:pt idx="1373">
                  <c:v>5</c:v>
                </c:pt>
                <c:pt idx="1374">
                  <c:v>5</c:v>
                </c:pt>
                <c:pt idx="1375">
                  <c:v>5</c:v>
                </c:pt>
                <c:pt idx="1376">
                  <c:v>5</c:v>
                </c:pt>
                <c:pt idx="1380">
                  <c:v>18</c:v>
                </c:pt>
                <c:pt idx="1381">
                  <c:v>18</c:v>
                </c:pt>
                <c:pt idx="1382">
                  <c:v>18</c:v>
                </c:pt>
                <c:pt idx="1383">
                  <c:v>13</c:v>
                </c:pt>
                <c:pt idx="1384">
                  <c:v>13</c:v>
                </c:pt>
                <c:pt idx="1385">
                  <c:v>13</c:v>
                </c:pt>
                <c:pt idx="1386">
                  <c:v>13</c:v>
                </c:pt>
                <c:pt idx="1387">
                  <c:v>13</c:v>
                </c:pt>
                <c:pt idx="1388">
                  <c:v>13</c:v>
                </c:pt>
                <c:pt idx="1389">
                  <c:v>10</c:v>
                </c:pt>
                <c:pt idx="1406">
                  <c:v>23</c:v>
                </c:pt>
                <c:pt idx="1407">
                  <c:v>13</c:v>
                </c:pt>
                <c:pt idx="1408">
                  <c:v>13</c:v>
                </c:pt>
                <c:pt idx="1409">
                  <c:v>13</c:v>
                </c:pt>
                <c:pt idx="1410">
                  <c:v>13</c:v>
                </c:pt>
                <c:pt idx="1411">
                  <c:v>10</c:v>
                </c:pt>
                <c:pt idx="1412">
                  <c:v>10</c:v>
                </c:pt>
                <c:pt idx="1413">
                  <c:v>6</c:v>
                </c:pt>
                <c:pt idx="1414">
                  <c:v>6</c:v>
                </c:pt>
                <c:pt idx="1415">
                  <c:v>6</c:v>
                </c:pt>
                <c:pt idx="1425">
                  <c:v>52</c:v>
                </c:pt>
                <c:pt idx="1426">
                  <c:v>58</c:v>
                </c:pt>
                <c:pt idx="1427">
                  <c:v>58</c:v>
                </c:pt>
                <c:pt idx="1428">
                  <c:v>52</c:v>
                </c:pt>
                <c:pt idx="1432">
                  <c:v>16</c:v>
                </c:pt>
                <c:pt idx="1433">
                  <c:v>16</c:v>
                </c:pt>
                <c:pt idx="1434">
                  <c:v>16</c:v>
                </c:pt>
                <c:pt idx="1435">
                  <c:v>16</c:v>
                </c:pt>
                <c:pt idx="1436">
                  <c:v>16</c:v>
                </c:pt>
                <c:pt idx="1437">
                  <c:v>16</c:v>
                </c:pt>
                <c:pt idx="1438">
                  <c:v>16</c:v>
                </c:pt>
                <c:pt idx="1439">
                  <c:v>16</c:v>
                </c:pt>
                <c:pt idx="1440">
                  <c:v>16</c:v>
                </c:pt>
                <c:pt idx="1441">
                  <c:v>16</c:v>
                </c:pt>
                <c:pt idx="1458">
                  <c:v>26</c:v>
                </c:pt>
                <c:pt idx="1459">
                  <c:v>26</c:v>
                </c:pt>
                <c:pt idx="1460">
                  <c:v>26</c:v>
                </c:pt>
                <c:pt idx="1461">
                  <c:v>26</c:v>
                </c:pt>
                <c:pt idx="1462">
                  <c:v>26</c:v>
                </c:pt>
                <c:pt idx="1463">
                  <c:v>26</c:v>
                </c:pt>
                <c:pt idx="1464">
                  <c:v>26</c:v>
                </c:pt>
                <c:pt idx="1465">
                  <c:v>22</c:v>
                </c:pt>
                <c:pt idx="1466">
                  <c:v>22</c:v>
                </c:pt>
                <c:pt idx="1467">
                  <c:v>20</c:v>
                </c:pt>
                <c:pt idx="1474">
                  <c:v>26</c:v>
                </c:pt>
                <c:pt idx="1475">
                  <c:v>26</c:v>
                </c:pt>
                <c:pt idx="1476">
                  <c:v>26</c:v>
                </c:pt>
                <c:pt idx="1477">
                  <c:v>24</c:v>
                </c:pt>
                <c:pt idx="1478">
                  <c:v>19</c:v>
                </c:pt>
                <c:pt idx="1479">
                  <c:v>19</c:v>
                </c:pt>
                <c:pt idx="1480">
                  <c:v>19</c:v>
                </c:pt>
                <c:pt idx="1492">
                  <c:v>40</c:v>
                </c:pt>
                <c:pt idx="1493">
                  <c:v>40</c:v>
                </c:pt>
                <c:pt idx="1497">
                  <c:v>42</c:v>
                </c:pt>
                <c:pt idx="1498">
                  <c:v>30</c:v>
                </c:pt>
                <c:pt idx="1499">
                  <c:v>30</c:v>
                </c:pt>
                <c:pt idx="1500">
                  <c:v>30</c:v>
                </c:pt>
                <c:pt idx="1501">
                  <c:v>23</c:v>
                </c:pt>
                <c:pt idx="1502">
                  <c:v>15</c:v>
                </c:pt>
                <c:pt idx="1503">
                  <c:v>10</c:v>
                </c:pt>
                <c:pt idx="1504">
                  <c:v>10</c:v>
                </c:pt>
                <c:pt idx="1505">
                  <c:v>9</c:v>
                </c:pt>
                <c:pt idx="1506">
                  <c:v>9</c:v>
                </c:pt>
                <c:pt idx="1526">
                  <c:v>24</c:v>
                </c:pt>
                <c:pt idx="1527">
                  <c:v>24</c:v>
                </c:pt>
                <c:pt idx="1528">
                  <c:v>21</c:v>
                </c:pt>
                <c:pt idx="1529">
                  <c:v>12</c:v>
                </c:pt>
                <c:pt idx="1530">
                  <c:v>10</c:v>
                </c:pt>
                <c:pt idx="1531">
                  <c:v>10</c:v>
                </c:pt>
                <c:pt idx="1532">
                  <c:v>10</c:v>
                </c:pt>
                <c:pt idx="1536">
                  <c:v>9</c:v>
                </c:pt>
                <c:pt idx="1537">
                  <c:v>9</c:v>
                </c:pt>
                <c:pt idx="1538">
                  <c:v>9</c:v>
                </c:pt>
                <c:pt idx="1539">
                  <c:v>8</c:v>
                </c:pt>
                <c:pt idx="1540">
                  <c:v>8</c:v>
                </c:pt>
                <c:pt idx="1541">
                  <c:v>8</c:v>
                </c:pt>
                <c:pt idx="1542">
                  <c:v>8</c:v>
                </c:pt>
                <c:pt idx="1543">
                  <c:v>8</c:v>
                </c:pt>
                <c:pt idx="1544">
                  <c:v>8</c:v>
                </c:pt>
                <c:pt idx="1545">
                  <c:v>5</c:v>
                </c:pt>
                <c:pt idx="1549">
                  <c:v>48</c:v>
                </c:pt>
                <c:pt idx="1550">
                  <c:v>48</c:v>
                </c:pt>
                <c:pt idx="1551">
                  <c:v>48</c:v>
                </c:pt>
                <c:pt idx="1552">
                  <c:v>18</c:v>
                </c:pt>
                <c:pt idx="1553">
                  <c:v>15</c:v>
                </c:pt>
                <c:pt idx="1554">
                  <c:v>9</c:v>
                </c:pt>
                <c:pt idx="1555">
                  <c:v>4</c:v>
                </c:pt>
                <c:pt idx="1556">
                  <c:v>3</c:v>
                </c:pt>
                <c:pt idx="1557">
                  <c:v>3</c:v>
                </c:pt>
                <c:pt idx="1558">
                  <c:v>2</c:v>
                </c:pt>
                <c:pt idx="1562">
                  <c:v>18</c:v>
                </c:pt>
                <c:pt idx="1563">
                  <c:v>18</c:v>
                </c:pt>
                <c:pt idx="1564">
                  <c:v>8</c:v>
                </c:pt>
                <c:pt idx="1565">
                  <c:v>7</c:v>
                </c:pt>
                <c:pt idx="1566">
                  <c:v>7</c:v>
                </c:pt>
                <c:pt idx="1567">
                  <c:v>7</c:v>
                </c:pt>
                <c:pt idx="1568">
                  <c:v>7</c:v>
                </c:pt>
                <c:pt idx="1569">
                  <c:v>7</c:v>
                </c:pt>
                <c:pt idx="1570">
                  <c:v>7</c:v>
                </c:pt>
                <c:pt idx="1571">
                  <c:v>7</c:v>
                </c:pt>
                <c:pt idx="1575">
                  <c:v>31</c:v>
                </c:pt>
                <c:pt idx="1576">
                  <c:v>31</c:v>
                </c:pt>
                <c:pt idx="1577">
                  <c:v>31</c:v>
                </c:pt>
                <c:pt idx="1578">
                  <c:v>31</c:v>
                </c:pt>
                <c:pt idx="1579">
                  <c:v>31</c:v>
                </c:pt>
                <c:pt idx="1580">
                  <c:v>31</c:v>
                </c:pt>
                <c:pt idx="1581">
                  <c:v>32</c:v>
                </c:pt>
                <c:pt idx="1582">
                  <c:v>32</c:v>
                </c:pt>
                <c:pt idx="1583">
                  <c:v>32</c:v>
                </c:pt>
                <c:pt idx="1584">
                  <c:v>32</c:v>
                </c:pt>
                <c:pt idx="1588">
                  <c:v>78</c:v>
                </c:pt>
                <c:pt idx="1589">
                  <c:v>78</c:v>
                </c:pt>
                <c:pt idx="1590">
                  <c:v>54</c:v>
                </c:pt>
                <c:pt idx="1591">
                  <c:v>7</c:v>
                </c:pt>
                <c:pt idx="1592">
                  <c:v>6</c:v>
                </c:pt>
                <c:pt idx="1593">
                  <c:v>5</c:v>
                </c:pt>
                <c:pt idx="1594">
                  <c:v>5</c:v>
                </c:pt>
                <c:pt idx="1595">
                  <c:v>5</c:v>
                </c:pt>
                <c:pt idx="1596">
                  <c:v>4</c:v>
                </c:pt>
                <c:pt idx="1597">
                  <c:v>4</c:v>
                </c:pt>
                <c:pt idx="1601">
                  <c:v>29</c:v>
                </c:pt>
                <c:pt idx="1602">
                  <c:v>28</c:v>
                </c:pt>
                <c:pt idx="1603">
                  <c:v>11</c:v>
                </c:pt>
                <c:pt idx="1604">
                  <c:v>11</c:v>
                </c:pt>
                <c:pt idx="1605">
                  <c:v>9</c:v>
                </c:pt>
                <c:pt idx="1606">
                  <c:v>9</c:v>
                </c:pt>
                <c:pt idx="1607">
                  <c:v>9</c:v>
                </c:pt>
                <c:pt idx="1608">
                  <c:v>9</c:v>
                </c:pt>
                <c:pt idx="1609">
                  <c:v>14</c:v>
                </c:pt>
                <c:pt idx="1610">
                  <c:v>10</c:v>
                </c:pt>
                <c:pt idx="1614">
                  <c:v>43</c:v>
                </c:pt>
                <c:pt idx="1615">
                  <c:v>30</c:v>
                </c:pt>
                <c:pt idx="1616">
                  <c:v>29</c:v>
                </c:pt>
                <c:pt idx="1617">
                  <c:v>29</c:v>
                </c:pt>
                <c:pt idx="1618">
                  <c:v>29</c:v>
                </c:pt>
                <c:pt idx="1619">
                  <c:v>29</c:v>
                </c:pt>
                <c:pt idx="1620">
                  <c:v>29</c:v>
                </c:pt>
                <c:pt idx="1621">
                  <c:v>29</c:v>
                </c:pt>
                <c:pt idx="1622">
                  <c:v>29</c:v>
                </c:pt>
                <c:pt idx="1623">
                  <c:v>18</c:v>
                </c:pt>
                <c:pt idx="1636">
                  <c:v>40</c:v>
                </c:pt>
                <c:pt idx="1640">
                  <c:v>56</c:v>
                </c:pt>
                <c:pt idx="1641">
                  <c:v>56</c:v>
                </c:pt>
                <c:pt idx="1642">
                  <c:v>23</c:v>
                </c:pt>
                <c:pt idx="1643">
                  <c:v>23</c:v>
                </c:pt>
                <c:pt idx="1644">
                  <c:v>23</c:v>
                </c:pt>
                <c:pt idx="1645">
                  <c:v>23</c:v>
                </c:pt>
                <c:pt idx="1646">
                  <c:v>13</c:v>
                </c:pt>
                <c:pt idx="1647">
                  <c:v>13</c:v>
                </c:pt>
                <c:pt idx="1648">
                  <c:v>13</c:v>
                </c:pt>
                <c:pt idx="1649">
                  <c:v>12</c:v>
                </c:pt>
                <c:pt idx="1653">
                  <c:v>103</c:v>
                </c:pt>
                <c:pt idx="1654">
                  <c:v>52</c:v>
                </c:pt>
                <c:pt idx="1655">
                  <c:v>27</c:v>
                </c:pt>
                <c:pt idx="1656">
                  <c:v>27</c:v>
                </c:pt>
                <c:pt idx="1657">
                  <c:v>27</c:v>
                </c:pt>
                <c:pt idx="1658">
                  <c:v>18</c:v>
                </c:pt>
                <c:pt idx="1659">
                  <c:v>18</c:v>
                </c:pt>
                <c:pt idx="1660">
                  <c:v>18</c:v>
                </c:pt>
                <c:pt idx="1661">
                  <c:v>18</c:v>
                </c:pt>
                <c:pt idx="1662">
                  <c:v>14</c:v>
                </c:pt>
                <c:pt idx="1666">
                  <c:v>60</c:v>
                </c:pt>
                <c:pt idx="1667">
                  <c:v>60</c:v>
                </c:pt>
                <c:pt idx="1668">
                  <c:v>60</c:v>
                </c:pt>
                <c:pt idx="1669">
                  <c:v>60</c:v>
                </c:pt>
                <c:pt idx="1670">
                  <c:v>60</c:v>
                </c:pt>
                <c:pt idx="1671">
                  <c:v>19</c:v>
                </c:pt>
                <c:pt idx="1672">
                  <c:v>6</c:v>
                </c:pt>
                <c:pt idx="1673">
                  <c:v>6</c:v>
                </c:pt>
                <c:pt idx="1674">
                  <c:v>6</c:v>
                </c:pt>
                <c:pt idx="1675">
                  <c:v>6</c:v>
                </c:pt>
                <c:pt idx="1679">
                  <c:v>114</c:v>
                </c:pt>
                <c:pt idx="1680">
                  <c:v>114</c:v>
                </c:pt>
                <c:pt idx="1681">
                  <c:v>47</c:v>
                </c:pt>
                <c:pt idx="1682">
                  <c:v>47</c:v>
                </c:pt>
                <c:pt idx="1683">
                  <c:v>47</c:v>
                </c:pt>
                <c:pt idx="1684">
                  <c:v>47</c:v>
                </c:pt>
                <c:pt idx="1685">
                  <c:v>47</c:v>
                </c:pt>
                <c:pt idx="1686">
                  <c:v>47</c:v>
                </c:pt>
                <c:pt idx="1687">
                  <c:v>28</c:v>
                </c:pt>
                <c:pt idx="1688">
                  <c:v>28</c:v>
                </c:pt>
                <c:pt idx="1692">
                  <c:v>16</c:v>
                </c:pt>
                <c:pt idx="1693">
                  <c:v>16</c:v>
                </c:pt>
                <c:pt idx="1694">
                  <c:v>16</c:v>
                </c:pt>
                <c:pt idx="1695">
                  <c:v>16</c:v>
                </c:pt>
                <c:pt idx="1696">
                  <c:v>16</c:v>
                </c:pt>
                <c:pt idx="1697">
                  <c:v>16</c:v>
                </c:pt>
                <c:pt idx="1698">
                  <c:v>16</c:v>
                </c:pt>
                <c:pt idx="1699">
                  <c:v>16</c:v>
                </c:pt>
                <c:pt idx="1700">
                  <c:v>16</c:v>
                </c:pt>
                <c:pt idx="1701">
                  <c:v>16</c:v>
                </c:pt>
                <c:pt idx="1705">
                  <c:v>20</c:v>
                </c:pt>
                <c:pt idx="1706">
                  <c:v>18</c:v>
                </c:pt>
                <c:pt idx="1707">
                  <c:v>18</c:v>
                </c:pt>
                <c:pt idx="1708">
                  <c:v>18</c:v>
                </c:pt>
                <c:pt idx="1709">
                  <c:v>18</c:v>
                </c:pt>
                <c:pt idx="1710">
                  <c:v>18</c:v>
                </c:pt>
                <c:pt idx="1711">
                  <c:v>18</c:v>
                </c:pt>
                <c:pt idx="1712">
                  <c:v>18</c:v>
                </c:pt>
                <c:pt idx="1713">
                  <c:v>18</c:v>
                </c:pt>
                <c:pt idx="1714">
                  <c:v>18</c:v>
                </c:pt>
                <c:pt idx="1718">
                  <c:v>38</c:v>
                </c:pt>
                <c:pt idx="1719">
                  <c:v>6</c:v>
                </c:pt>
                <c:pt idx="1720">
                  <c:v>6</c:v>
                </c:pt>
                <c:pt idx="1721">
                  <c:v>6</c:v>
                </c:pt>
                <c:pt idx="1722">
                  <c:v>6</c:v>
                </c:pt>
                <c:pt idx="1723">
                  <c:v>6</c:v>
                </c:pt>
                <c:pt idx="1724">
                  <c:v>6</c:v>
                </c:pt>
                <c:pt idx="1725">
                  <c:v>6</c:v>
                </c:pt>
                <c:pt idx="1726">
                  <c:v>6</c:v>
                </c:pt>
                <c:pt idx="1727">
                  <c:v>6</c:v>
                </c:pt>
                <c:pt idx="1731">
                  <c:v>40</c:v>
                </c:pt>
                <c:pt idx="1732">
                  <c:v>34</c:v>
                </c:pt>
                <c:pt idx="1733">
                  <c:v>34</c:v>
                </c:pt>
                <c:pt idx="1734">
                  <c:v>33</c:v>
                </c:pt>
                <c:pt idx="1735">
                  <c:v>27</c:v>
                </c:pt>
                <c:pt idx="1736">
                  <c:v>27</c:v>
                </c:pt>
                <c:pt idx="1737">
                  <c:v>27</c:v>
                </c:pt>
                <c:pt idx="1738">
                  <c:v>27</c:v>
                </c:pt>
                <c:pt idx="1739">
                  <c:v>24</c:v>
                </c:pt>
                <c:pt idx="1740">
                  <c:v>22</c:v>
                </c:pt>
                <c:pt idx="1744">
                  <c:v>13</c:v>
                </c:pt>
                <c:pt idx="1745">
                  <c:v>13</c:v>
                </c:pt>
                <c:pt idx="1746">
                  <c:v>13</c:v>
                </c:pt>
                <c:pt idx="1747">
                  <c:v>13</c:v>
                </c:pt>
                <c:pt idx="1748">
                  <c:v>13</c:v>
                </c:pt>
                <c:pt idx="1749">
                  <c:v>13</c:v>
                </c:pt>
                <c:pt idx="1750">
                  <c:v>12</c:v>
                </c:pt>
                <c:pt idx="1751">
                  <c:v>12</c:v>
                </c:pt>
                <c:pt idx="1752">
                  <c:v>12</c:v>
                </c:pt>
                <c:pt idx="1753">
                  <c:v>12</c:v>
                </c:pt>
                <c:pt idx="1761">
                  <c:v>9</c:v>
                </c:pt>
                <c:pt idx="1762">
                  <c:v>9</c:v>
                </c:pt>
                <c:pt idx="1763">
                  <c:v>9</c:v>
                </c:pt>
                <c:pt idx="1764">
                  <c:v>9</c:v>
                </c:pt>
                <c:pt idx="1765">
                  <c:v>9</c:v>
                </c:pt>
                <c:pt idx="1766">
                  <c:v>9</c:v>
                </c:pt>
                <c:pt idx="1770">
                  <c:v>29</c:v>
                </c:pt>
                <c:pt idx="1771">
                  <c:v>29</c:v>
                </c:pt>
                <c:pt idx="1772">
                  <c:v>28</c:v>
                </c:pt>
                <c:pt idx="1773">
                  <c:v>28</c:v>
                </c:pt>
                <c:pt idx="1774">
                  <c:v>28</c:v>
                </c:pt>
                <c:pt idx="1775">
                  <c:v>28</c:v>
                </c:pt>
                <c:pt idx="1776">
                  <c:v>9</c:v>
                </c:pt>
                <c:pt idx="1777">
                  <c:v>11</c:v>
                </c:pt>
                <c:pt idx="1778">
                  <c:v>11</c:v>
                </c:pt>
                <c:pt idx="1779">
                  <c:v>16</c:v>
                </c:pt>
                <c:pt idx="1784">
                  <c:v>77</c:v>
                </c:pt>
                <c:pt idx="1785">
                  <c:v>32</c:v>
                </c:pt>
                <c:pt idx="1786">
                  <c:v>32</c:v>
                </c:pt>
                <c:pt idx="1787">
                  <c:v>32</c:v>
                </c:pt>
                <c:pt idx="1788">
                  <c:v>32</c:v>
                </c:pt>
                <c:pt idx="1789">
                  <c:v>32</c:v>
                </c:pt>
                <c:pt idx="1790">
                  <c:v>32</c:v>
                </c:pt>
                <c:pt idx="1791">
                  <c:v>32</c:v>
                </c:pt>
                <c:pt idx="1792">
                  <c:v>29</c:v>
                </c:pt>
                <c:pt idx="1796">
                  <c:v>20</c:v>
                </c:pt>
                <c:pt idx="1797">
                  <c:v>20</c:v>
                </c:pt>
                <c:pt idx="1798">
                  <c:v>20</c:v>
                </c:pt>
                <c:pt idx="1799">
                  <c:v>20</c:v>
                </c:pt>
                <c:pt idx="1800">
                  <c:v>20</c:v>
                </c:pt>
                <c:pt idx="1801">
                  <c:v>20</c:v>
                </c:pt>
                <c:pt idx="1802">
                  <c:v>20</c:v>
                </c:pt>
                <c:pt idx="1803">
                  <c:v>20</c:v>
                </c:pt>
                <c:pt idx="1804">
                  <c:v>20</c:v>
                </c:pt>
                <c:pt idx="1805">
                  <c:v>21</c:v>
                </c:pt>
                <c:pt idx="1809">
                  <c:v>79</c:v>
                </c:pt>
                <c:pt idx="1810">
                  <c:v>26</c:v>
                </c:pt>
                <c:pt idx="1811">
                  <c:v>16</c:v>
                </c:pt>
                <c:pt idx="1812">
                  <c:v>16</c:v>
                </c:pt>
                <c:pt idx="1813">
                  <c:v>13</c:v>
                </c:pt>
                <c:pt idx="1814">
                  <c:v>13</c:v>
                </c:pt>
                <c:pt idx="1815">
                  <c:v>12</c:v>
                </c:pt>
                <c:pt idx="1816">
                  <c:v>12</c:v>
                </c:pt>
                <c:pt idx="1817">
                  <c:v>12</c:v>
                </c:pt>
                <c:pt idx="1818">
                  <c:v>12</c:v>
                </c:pt>
                <c:pt idx="1822">
                  <c:v>35</c:v>
                </c:pt>
                <c:pt idx="1823">
                  <c:v>35</c:v>
                </c:pt>
                <c:pt idx="1824">
                  <c:v>35</c:v>
                </c:pt>
                <c:pt idx="1825">
                  <c:v>35</c:v>
                </c:pt>
                <c:pt idx="1826">
                  <c:v>35</c:v>
                </c:pt>
                <c:pt idx="1827">
                  <c:v>35</c:v>
                </c:pt>
                <c:pt idx="1828">
                  <c:v>35</c:v>
                </c:pt>
                <c:pt idx="1829">
                  <c:v>35</c:v>
                </c:pt>
                <c:pt idx="1830">
                  <c:v>32</c:v>
                </c:pt>
                <c:pt idx="1831">
                  <c:v>32</c:v>
                </c:pt>
                <c:pt idx="1835">
                  <c:v>46</c:v>
                </c:pt>
                <c:pt idx="1836">
                  <c:v>46</c:v>
                </c:pt>
                <c:pt idx="1837">
                  <c:v>46</c:v>
                </c:pt>
                <c:pt idx="1838">
                  <c:v>46</c:v>
                </c:pt>
                <c:pt idx="1839">
                  <c:v>46</c:v>
                </c:pt>
                <c:pt idx="1840">
                  <c:v>11</c:v>
                </c:pt>
                <c:pt idx="1841">
                  <c:v>9</c:v>
                </c:pt>
                <c:pt idx="1842">
                  <c:v>9</c:v>
                </c:pt>
                <c:pt idx="1843">
                  <c:v>9</c:v>
                </c:pt>
                <c:pt idx="1844">
                  <c:v>9</c:v>
                </c:pt>
                <c:pt idx="1848">
                  <c:v>35</c:v>
                </c:pt>
                <c:pt idx="1849">
                  <c:v>35</c:v>
                </c:pt>
                <c:pt idx="1850">
                  <c:v>35</c:v>
                </c:pt>
                <c:pt idx="1851">
                  <c:v>35</c:v>
                </c:pt>
                <c:pt idx="1852">
                  <c:v>35</c:v>
                </c:pt>
                <c:pt idx="1853">
                  <c:v>14</c:v>
                </c:pt>
                <c:pt idx="1854">
                  <c:v>12</c:v>
                </c:pt>
                <c:pt idx="1855">
                  <c:v>12</c:v>
                </c:pt>
                <c:pt idx="1856">
                  <c:v>8</c:v>
                </c:pt>
                <c:pt idx="1857">
                  <c:v>8</c:v>
                </c:pt>
                <c:pt idx="1865">
                  <c:v>7</c:v>
                </c:pt>
                <c:pt idx="1866">
                  <c:v>7</c:v>
                </c:pt>
                <c:pt idx="1867">
                  <c:v>7</c:v>
                </c:pt>
                <c:pt idx="1868">
                  <c:v>10</c:v>
                </c:pt>
                <c:pt idx="1869">
                  <c:v>9</c:v>
                </c:pt>
                <c:pt idx="1870">
                  <c:v>9</c:v>
                </c:pt>
                <c:pt idx="1874">
                  <c:v>74</c:v>
                </c:pt>
                <c:pt idx="1875">
                  <c:v>74</c:v>
                </c:pt>
                <c:pt idx="1876">
                  <c:v>67</c:v>
                </c:pt>
                <c:pt idx="1877">
                  <c:v>42</c:v>
                </c:pt>
                <c:pt idx="1878">
                  <c:v>20</c:v>
                </c:pt>
                <c:pt idx="1879">
                  <c:v>20</c:v>
                </c:pt>
                <c:pt idx="1880">
                  <c:v>21</c:v>
                </c:pt>
                <c:pt idx="1881">
                  <c:v>21</c:v>
                </c:pt>
                <c:pt idx="1882">
                  <c:v>21</c:v>
                </c:pt>
                <c:pt idx="1883">
                  <c:v>21</c:v>
                </c:pt>
                <c:pt idx="1887">
                  <c:v>43</c:v>
                </c:pt>
                <c:pt idx="1888">
                  <c:v>43</c:v>
                </c:pt>
                <c:pt idx="1889">
                  <c:v>43</c:v>
                </c:pt>
                <c:pt idx="1890">
                  <c:v>43</c:v>
                </c:pt>
                <c:pt idx="1891">
                  <c:v>43</c:v>
                </c:pt>
                <c:pt idx="1892">
                  <c:v>16</c:v>
                </c:pt>
                <c:pt idx="1893">
                  <c:v>15</c:v>
                </c:pt>
                <c:pt idx="1894">
                  <c:v>13</c:v>
                </c:pt>
                <c:pt idx="1895">
                  <c:v>13</c:v>
                </c:pt>
                <c:pt idx="1896">
                  <c:v>13</c:v>
                </c:pt>
                <c:pt idx="1900">
                  <c:v>19</c:v>
                </c:pt>
                <c:pt idx="1901">
                  <c:v>19</c:v>
                </c:pt>
                <c:pt idx="1902">
                  <c:v>19</c:v>
                </c:pt>
                <c:pt idx="1903">
                  <c:v>19</c:v>
                </c:pt>
                <c:pt idx="1904">
                  <c:v>18</c:v>
                </c:pt>
                <c:pt idx="1905">
                  <c:v>18</c:v>
                </c:pt>
                <c:pt idx="1906">
                  <c:v>15</c:v>
                </c:pt>
                <c:pt idx="1907">
                  <c:v>15</c:v>
                </c:pt>
                <c:pt idx="1908">
                  <c:v>13</c:v>
                </c:pt>
                <c:pt idx="1909">
                  <c:v>8</c:v>
                </c:pt>
                <c:pt idx="1913">
                  <c:v>72</c:v>
                </c:pt>
                <c:pt idx="1914">
                  <c:v>63</c:v>
                </c:pt>
                <c:pt idx="1915">
                  <c:v>63</c:v>
                </c:pt>
                <c:pt idx="1916">
                  <c:v>63</c:v>
                </c:pt>
                <c:pt idx="1917">
                  <c:v>63</c:v>
                </c:pt>
                <c:pt idx="1918">
                  <c:v>13</c:v>
                </c:pt>
                <c:pt idx="1919">
                  <c:v>12</c:v>
                </c:pt>
                <c:pt idx="1920">
                  <c:v>12</c:v>
                </c:pt>
                <c:pt idx="1921">
                  <c:v>12</c:v>
                </c:pt>
                <c:pt idx="1922">
                  <c:v>40</c:v>
                </c:pt>
                <c:pt idx="1940">
                  <c:v>3</c:v>
                </c:pt>
                <c:pt idx="1941">
                  <c:v>3</c:v>
                </c:pt>
                <c:pt idx="1942">
                  <c:v>3</c:v>
                </c:pt>
                <c:pt idx="1943">
                  <c:v>3</c:v>
                </c:pt>
                <c:pt idx="1944">
                  <c:v>3</c:v>
                </c:pt>
                <c:pt idx="1945">
                  <c:v>3</c:v>
                </c:pt>
                <c:pt idx="1946">
                  <c:v>3</c:v>
                </c:pt>
                <c:pt idx="1947">
                  <c:v>3</c:v>
                </c:pt>
                <c:pt idx="1948">
                  <c:v>3</c:v>
                </c:pt>
                <c:pt idx="1949">
                  <c:v>3</c:v>
                </c:pt>
                <c:pt idx="1953">
                  <c:v>45</c:v>
                </c:pt>
                <c:pt idx="1954">
                  <c:v>45</c:v>
                </c:pt>
                <c:pt idx="1955">
                  <c:v>46</c:v>
                </c:pt>
                <c:pt idx="1956">
                  <c:v>46</c:v>
                </c:pt>
                <c:pt idx="1957">
                  <c:v>46</c:v>
                </c:pt>
                <c:pt idx="1958">
                  <c:v>46</c:v>
                </c:pt>
                <c:pt idx="1959">
                  <c:v>46</c:v>
                </c:pt>
                <c:pt idx="1960">
                  <c:v>46</c:v>
                </c:pt>
                <c:pt idx="1961">
                  <c:v>45</c:v>
                </c:pt>
                <c:pt idx="1962">
                  <c:v>59</c:v>
                </c:pt>
                <c:pt idx="1992">
                  <c:v>21</c:v>
                </c:pt>
                <c:pt idx="1993">
                  <c:v>21</c:v>
                </c:pt>
                <c:pt idx="1994">
                  <c:v>31</c:v>
                </c:pt>
                <c:pt idx="1995">
                  <c:v>31</c:v>
                </c:pt>
                <c:pt idx="1996">
                  <c:v>31</c:v>
                </c:pt>
                <c:pt idx="1997">
                  <c:v>31</c:v>
                </c:pt>
                <c:pt idx="1998">
                  <c:v>31</c:v>
                </c:pt>
                <c:pt idx="1999">
                  <c:v>31</c:v>
                </c:pt>
                <c:pt idx="2000">
                  <c:v>31</c:v>
                </c:pt>
                <c:pt idx="2001">
                  <c:v>31</c:v>
                </c:pt>
                <c:pt idx="2005">
                  <c:v>17</c:v>
                </c:pt>
                <c:pt idx="2006">
                  <c:v>17</c:v>
                </c:pt>
                <c:pt idx="2007">
                  <c:v>17</c:v>
                </c:pt>
                <c:pt idx="2008">
                  <c:v>17</c:v>
                </c:pt>
                <c:pt idx="2009">
                  <c:v>17</c:v>
                </c:pt>
                <c:pt idx="2010">
                  <c:v>17</c:v>
                </c:pt>
                <c:pt idx="2011">
                  <c:v>17</c:v>
                </c:pt>
                <c:pt idx="2012">
                  <c:v>17</c:v>
                </c:pt>
                <c:pt idx="2013">
                  <c:v>17</c:v>
                </c:pt>
                <c:pt idx="2014">
                  <c:v>17</c:v>
                </c:pt>
                <c:pt idx="2018">
                  <c:v>16</c:v>
                </c:pt>
                <c:pt idx="2019">
                  <c:v>16</c:v>
                </c:pt>
                <c:pt idx="2020">
                  <c:v>16</c:v>
                </c:pt>
                <c:pt idx="2021">
                  <c:v>16</c:v>
                </c:pt>
                <c:pt idx="2022">
                  <c:v>16</c:v>
                </c:pt>
                <c:pt idx="2023">
                  <c:v>16</c:v>
                </c:pt>
                <c:pt idx="2024">
                  <c:v>16</c:v>
                </c:pt>
                <c:pt idx="2025">
                  <c:v>16</c:v>
                </c:pt>
                <c:pt idx="2026">
                  <c:v>16</c:v>
                </c:pt>
                <c:pt idx="2027">
                  <c:v>16</c:v>
                </c:pt>
                <c:pt idx="2044">
                  <c:v>12</c:v>
                </c:pt>
                <c:pt idx="2045">
                  <c:v>12</c:v>
                </c:pt>
                <c:pt idx="2046">
                  <c:v>12</c:v>
                </c:pt>
                <c:pt idx="2047">
                  <c:v>12</c:v>
                </c:pt>
                <c:pt idx="2048">
                  <c:v>12</c:v>
                </c:pt>
                <c:pt idx="2049">
                  <c:v>1</c:v>
                </c:pt>
                <c:pt idx="2050">
                  <c:v>1</c:v>
                </c:pt>
                <c:pt idx="2051">
                  <c:v>1</c:v>
                </c:pt>
                <c:pt idx="2052">
                  <c:v>1</c:v>
                </c:pt>
                <c:pt idx="2053">
                  <c:v>1</c:v>
                </c:pt>
                <c:pt idx="2057">
                  <c:v>51</c:v>
                </c:pt>
                <c:pt idx="2058">
                  <c:v>51</c:v>
                </c:pt>
                <c:pt idx="2059">
                  <c:v>51</c:v>
                </c:pt>
                <c:pt idx="2060">
                  <c:v>51</c:v>
                </c:pt>
                <c:pt idx="2061">
                  <c:v>51</c:v>
                </c:pt>
                <c:pt idx="2062">
                  <c:v>51</c:v>
                </c:pt>
                <c:pt idx="2063">
                  <c:v>51</c:v>
                </c:pt>
                <c:pt idx="2064">
                  <c:v>51</c:v>
                </c:pt>
                <c:pt idx="2065">
                  <c:v>51</c:v>
                </c:pt>
                <c:pt idx="2066">
                  <c:v>53</c:v>
                </c:pt>
                <c:pt idx="2070">
                  <c:v>42</c:v>
                </c:pt>
                <c:pt idx="2071">
                  <c:v>42</c:v>
                </c:pt>
                <c:pt idx="2072">
                  <c:v>35</c:v>
                </c:pt>
                <c:pt idx="2073">
                  <c:v>35</c:v>
                </c:pt>
                <c:pt idx="2074">
                  <c:v>35</c:v>
                </c:pt>
                <c:pt idx="2075">
                  <c:v>35</c:v>
                </c:pt>
                <c:pt idx="2076">
                  <c:v>9</c:v>
                </c:pt>
                <c:pt idx="2077">
                  <c:v>9</c:v>
                </c:pt>
                <c:pt idx="2078">
                  <c:v>9</c:v>
                </c:pt>
                <c:pt idx="2079">
                  <c:v>9</c:v>
                </c:pt>
                <c:pt idx="2083">
                  <c:v>56</c:v>
                </c:pt>
                <c:pt idx="2084">
                  <c:v>56</c:v>
                </c:pt>
                <c:pt idx="2085">
                  <c:v>56</c:v>
                </c:pt>
                <c:pt idx="2086">
                  <c:v>56</c:v>
                </c:pt>
                <c:pt idx="2087">
                  <c:v>56</c:v>
                </c:pt>
                <c:pt idx="2088">
                  <c:v>56</c:v>
                </c:pt>
                <c:pt idx="2089">
                  <c:v>56</c:v>
                </c:pt>
                <c:pt idx="2090">
                  <c:v>56</c:v>
                </c:pt>
                <c:pt idx="2091">
                  <c:v>42</c:v>
                </c:pt>
                <c:pt idx="2092">
                  <c:v>9</c:v>
                </c:pt>
                <c:pt idx="2096">
                  <c:v>32</c:v>
                </c:pt>
                <c:pt idx="2097">
                  <c:v>32</c:v>
                </c:pt>
                <c:pt idx="2098">
                  <c:v>32</c:v>
                </c:pt>
                <c:pt idx="2099">
                  <c:v>32</c:v>
                </c:pt>
                <c:pt idx="2100">
                  <c:v>32</c:v>
                </c:pt>
                <c:pt idx="2101">
                  <c:v>25</c:v>
                </c:pt>
                <c:pt idx="2102">
                  <c:v>25</c:v>
                </c:pt>
                <c:pt idx="2103">
                  <c:v>25</c:v>
                </c:pt>
                <c:pt idx="2104">
                  <c:v>16</c:v>
                </c:pt>
                <c:pt idx="2105">
                  <c:v>16</c:v>
                </c:pt>
                <c:pt idx="2109">
                  <c:v>39</c:v>
                </c:pt>
                <c:pt idx="2110">
                  <c:v>47</c:v>
                </c:pt>
                <c:pt idx="2111">
                  <c:v>47</c:v>
                </c:pt>
                <c:pt idx="2112">
                  <c:v>47</c:v>
                </c:pt>
                <c:pt idx="2113">
                  <c:v>47</c:v>
                </c:pt>
                <c:pt idx="2114">
                  <c:v>47</c:v>
                </c:pt>
                <c:pt idx="2115">
                  <c:v>47</c:v>
                </c:pt>
                <c:pt idx="2116">
                  <c:v>47</c:v>
                </c:pt>
                <c:pt idx="2117">
                  <c:v>35</c:v>
                </c:pt>
                <c:pt idx="2118">
                  <c:v>35</c:v>
                </c:pt>
                <c:pt idx="2124">
                  <c:v>31</c:v>
                </c:pt>
                <c:pt idx="2125">
                  <c:v>21</c:v>
                </c:pt>
                <c:pt idx="2126">
                  <c:v>21</c:v>
                </c:pt>
                <c:pt idx="2127">
                  <c:v>21</c:v>
                </c:pt>
                <c:pt idx="2128">
                  <c:v>21</c:v>
                </c:pt>
                <c:pt idx="2129">
                  <c:v>21</c:v>
                </c:pt>
                <c:pt idx="2130">
                  <c:v>21</c:v>
                </c:pt>
                <c:pt idx="2131">
                  <c:v>21</c:v>
                </c:pt>
                <c:pt idx="2135">
                  <c:v>66</c:v>
                </c:pt>
                <c:pt idx="2136">
                  <c:v>30</c:v>
                </c:pt>
                <c:pt idx="2137">
                  <c:v>30</c:v>
                </c:pt>
                <c:pt idx="2138">
                  <c:v>30</c:v>
                </c:pt>
                <c:pt idx="2139">
                  <c:v>30</c:v>
                </c:pt>
                <c:pt idx="2140">
                  <c:v>31</c:v>
                </c:pt>
                <c:pt idx="2141">
                  <c:v>26</c:v>
                </c:pt>
                <c:pt idx="2142">
                  <c:v>25</c:v>
                </c:pt>
                <c:pt idx="2143">
                  <c:v>25</c:v>
                </c:pt>
                <c:pt idx="2144">
                  <c:v>25</c:v>
                </c:pt>
                <c:pt idx="2165">
                  <c:v>31</c:v>
                </c:pt>
                <c:pt idx="2166">
                  <c:v>31</c:v>
                </c:pt>
                <c:pt idx="2167">
                  <c:v>31</c:v>
                </c:pt>
                <c:pt idx="2168">
                  <c:v>24</c:v>
                </c:pt>
                <c:pt idx="2169">
                  <c:v>24</c:v>
                </c:pt>
                <c:pt idx="2170">
                  <c:v>24</c:v>
                </c:pt>
                <c:pt idx="2182">
                  <c:v>18</c:v>
                </c:pt>
                <c:pt idx="2183">
                  <c:v>18</c:v>
                </c:pt>
                <c:pt idx="2189">
                  <c:v>45</c:v>
                </c:pt>
                <c:pt idx="2190">
                  <c:v>45</c:v>
                </c:pt>
                <c:pt idx="2191">
                  <c:v>44</c:v>
                </c:pt>
                <c:pt idx="2192">
                  <c:v>44</c:v>
                </c:pt>
                <c:pt idx="2193">
                  <c:v>44</c:v>
                </c:pt>
                <c:pt idx="2194">
                  <c:v>44</c:v>
                </c:pt>
                <c:pt idx="2195">
                  <c:v>44</c:v>
                </c:pt>
                <c:pt idx="2196">
                  <c:v>44</c:v>
                </c:pt>
                <c:pt idx="2213">
                  <c:v>60</c:v>
                </c:pt>
                <c:pt idx="2214">
                  <c:v>60</c:v>
                </c:pt>
                <c:pt idx="2215">
                  <c:v>50</c:v>
                </c:pt>
                <c:pt idx="2216">
                  <c:v>50</c:v>
                </c:pt>
                <c:pt idx="2217">
                  <c:v>50</c:v>
                </c:pt>
                <c:pt idx="2218">
                  <c:v>50</c:v>
                </c:pt>
                <c:pt idx="2219">
                  <c:v>50</c:v>
                </c:pt>
                <c:pt idx="2220">
                  <c:v>49</c:v>
                </c:pt>
                <c:pt idx="2221">
                  <c:v>49</c:v>
                </c:pt>
                <c:pt idx="2222">
                  <c:v>49</c:v>
                </c:pt>
                <c:pt idx="2226">
                  <c:v>152</c:v>
                </c:pt>
                <c:pt idx="2227">
                  <c:v>152</c:v>
                </c:pt>
                <c:pt idx="2228">
                  <c:v>152</c:v>
                </c:pt>
                <c:pt idx="2229">
                  <c:v>149</c:v>
                </c:pt>
                <c:pt idx="2230">
                  <c:v>149</c:v>
                </c:pt>
                <c:pt idx="2231">
                  <c:v>149</c:v>
                </c:pt>
                <c:pt idx="2232">
                  <c:v>119</c:v>
                </c:pt>
                <c:pt idx="2233">
                  <c:v>119</c:v>
                </c:pt>
                <c:pt idx="2234">
                  <c:v>119</c:v>
                </c:pt>
                <c:pt idx="2235">
                  <c:v>119</c:v>
                </c:pt>
                <c:pt idx="2239">
                  <c:v>3</c:v>
                </c:pt>
                <c:pt idx="2240">
                  <c:v>3</c:v>
                </c:pt>
                <c:pt idx="2241">
                  <c:v>3</c:v>
                </c:pt>
                <c:pt idx="2242">
                  <c:v>3</c:v>
                </c:pt>
                <c:pt idx="2243">
                  <c:v>3</c:v>
                </c:pt>
                <c:pt idx="2244">
                  <c:v>5</c:v>
                </c:pt>
                <c:pt idx="2245">
                  <c:v>5</c:v>
                </c:pt>
                <c:pt idx="2246">
                  <c:v>5</c:v>
                </c:pt>
                <c:pt idx="2247">
                  <c:v>5</c:v>
                </c:pt>
                <c:pt idx="2248">
                  <c:v>5</c:v>
                </c:pt>
                <c:pt idx="2265">
                  <c:v>27</c:v>
                </c:pt>
                <c:pt idx="2266">
                  <c:v>27</c:v>
                </c:pt>
                <c:pt idx="2267">
                  <c:v>27</c:v>
                </c:pt>
                <c:pt idx="2268">
                  <c:v>27</c:v>
                </c:pt>
                <c:pt idx="2269">
                  <c:v>27</c:v>
                </c:pt>
                <c:pt idx="2270">
                  <c:v>27</c:v>
                </c:pt>
                <c:pt idx="2271">
                  <c:v>27</c:v>
                </c:pt>
                <c:pt idx="2272">
                  <c:v>22</c:v>
                </c:pt>
                <c:pt idx="2273">
                  <c:v>8</c:v>
                </c:pt>
                <c:pt idx="2274">
                  <c:v>8</c:v>
                </c:pt>
                <c:pt idx="2278">
                  <c:v>60</c:v>
                </c:pt>
                <c:pt idx="2279">
                  <c:v>42</c:v>
                </c:pt>
                <c:pt idx="2280">
                  <c:v>42</c:v>
                </c:pt>
                <c:pt idx="2281">
                  <c:v>43</c:v>
                </c:pt>
                <c:pt idx="2282">
                  <c:v>42</c:v>
                </c:pt>
                <c:pt idx="2283">
                  <c:v>36</c:v>
                </c:pt>
                <c:pt idx="2284">
                  <c:v>20</c:v>
                </c:pt>
                <c:pt idx="2285">
                  <c:v>14</c:v>
                </c:pt>
                <c:pt idx="2286">
                  <c:v>14</c:v>
                </c:pt>
                <c:pt idx="2287">
                  <c:v>15</c:v>
                </c:pt>
                <c:pt idx="2291">
                  <c:v>77</c:v>
                </c:pt>
                <c:pt idx="2292">
                  <c:v>77</c:v>
                </c:pt>
                <c:pt idx="2293">
                  <c:v>77</c:v>
                </c:pt>
                <c:pt idx="2294">
                  <c:v>77</c:v>
                </c:pt>
                <c:pt idx="2295">
                  <c:v>77</c:v>
                </c:pt>
                <c:pt idx="2296">
                  <c:v>60</c:v>
                </c:pt>
                <c:pt idx="2297">
                  <c:v>60</c:v>
                </c:pt>
                <c:pt idx="2298">
                  <c:v>60</c:v>
                </c:pt>
                <c:pt idx="2299">
                  <c:v>60</c:v>
                </c:pt>
                <c:pt idx="2300">
                  <c:v>60</c:v>
                </c:pt>
                <c:pt idx="2332">
                  <c:v>14</c:v>
                </c:pt>
                <c:pt idx="2333">
                  <c:v>14</c:v>
                </c:pt>
                <c:pt idx="2334">
                  <c:v>14</c:v>
                </c:pt>
                <c:pt idx="2335">
                  <c:v>13</c:v>
                </c:pt>
                <c:pt idx="2336">
                  <c:v>13</c:v>
                </c:pt>
                <c:pt idx="2337">
                  <c:v>13</c:v>
                </c:pt>
                <c:pt idx="2338">
                  <c:v>12</c:v>
                </c:pt>
                <c:pt idx="2339">
                  <c:v>12</c:v>
                </c:pt>
                <c:pt idx="2343">
                  <c:v>77</c:v>
                </c:pt>
                <c:pt idx="2344">
                  <c:v>77</c:v>
                </c:pt>
                <c:pt idx="2345">
                  <c:v>74</c:v>
                </c:pt>
                <c:pt idx="2346">
                  <c:v>72</c:v>
                </c:pt>
                <c:pt idx="2347">
                  <c:v>22</c:v>
                </c:pt>
                <c:pt idx="2348">
                  <c:v>19</c:v>
                </c:pt>
                <c:pt idx="2349">
                  <c:v>13</c:v>
                </c:pt>
                <c:pt idx="2350">
                  <c:v>19</c:v>
                </c:pt>
                <c:pt idx="2351">
                  <c:v>19</c:v>
                </c:pt>
                <c:pt idx="2352">
                  <c:v>19</c:v>
                </c:pt>
                <c:pt idx="2356">
                  <c:v>92</c:v>
                </c:pt>
                <c:pt idx="2357">
                  <c:v>92</c:v>
                </c:pt>
                <c:pt idx="2358">
                  <c:v>69</c:v>
                </c:pt>
                <c:pt idx="2359">
                  <c:v>65</c:v>
                </c:pt>
                <c:pt idx="2360">
                  <c:v>65</c:v>
                </c:pt>
                <c:pt idx="2361">
                  <c:v>65</c:v>
                </c:pt>
                <c:pt idx="2362">
                  <c:v>64</c:v>
                </c:pt>
                <c:pt idx="2363">
                  <c:v>56</c:v>
                </c:pt>
                <c:pt idx="2364">
                  <c:v>56</c:v>
                </c:pt>
                <c:pt idx="2365">
                  <c:v>56</c:v>
                </c:pt>
                <c:pt idx="2369">
                  <c:v>115</c:v>
                </c:pt>
                <c:pt idx="2370">
                  <c:v>115</c:v>
                </c:pt>
                <c:pt idx="2371">
                  <c:v>40</c:v>
                </c:pt>
                <c:pt idx="2372">
                  <c:v>26</c:v>
                </c:pt>
                <c:pt idx="2373">
                  <c:v>22</c:v>
                </c:pt>
                <c:pt idx="2374">
                  <c:v>17</c:v>
                </c:pt>
                <c:pt idx="2375">
                  <c:v>17</c:v>
                </c:pt>
                <c:pt idx="2376">
                  <c:v>17</c:v>
                </c:pt>
                <c:pt idx="2377">
                  <c:v>17</c:v>
                </c:pt>
                <c:pt idx="2378">
                  <c:v>17</c:v>
                </c:pt>
                <c:pt idx="2397">
                  <c:v>20</c:v>
                </c:pt>
                <c:pt idx="2398">
                  <c:v>20</c:v>
                </c:pt>
                <c:pt idx="2399">
                  <c:v>20</c:v>
                </c:pt>
                <c:pt idx="2400">
                  <c:v>20</c:v>
                </c:pt>
                <c:pt idx="2401">
                  <c:v>20</c:v>
                </c:pt>
                <c:pt idx="2402">
                  <c:v>15</c:v>
                </c:pt>
                <c:pt idx="2403">
                  <c:v>15</c:v>
                </c:pt>
                <c:pt idx="2404">
                  <c:v>15</c:v>
                </c:pt>
                <c:pt idx="2408">
                  <c:v>39</c:v>
                </c:pt>
                <c:pt idx="2409">
                  <c:v>39</c:v>
                </c:pt>
                <c:pt idx="2410">
                  <c:v>39</c:v>
                </c:pt>
                <c:pt idx="2411">
                  <c:v>30</c:v>
                </c:pt>
                <c:pt idx="2412">
                  <c:v>34</c:v>
                </c:pt>
                <c:pt idx="2413">
                  <c:v>34</c:v>
                </c:pt>
                <c:pt idx="2414">
                  <c:v>37</c:v>
                </c:pt>
                <c:pt idx="2415">
                  <c:v>37</c:v>
                </c:pt>
                <c:pt idx="2416">
                  <c:v>37</c:v>
                </c:pt>
                <c:pt idx="2417">
                  <c:v>40</c:v>
                </c:pt>
                <c:pt idx="2422">
                  <c:v>46</c:v>
                </c:pt>
                <c:pt idx="2423">
                  <c:v>42</c:v>
                </c:pt>
                <c:pt idx="2424">
                  <c:v>41</c:v>
                </c:pt>
                <c:pt idx="2425">
                  <c:v>37</c:v>
                </c:pt>
                <c:pt idx="2426">
                  <c:v>39</c:v>
                </c:pt>
                <c:pt idx="2427">
                  <c:v>30</c:v>
                </c:pt>
                <c:pt idx="2428">
                  <c:v>24</c:v>
                </c:pt>
                <c:pt idx="2429">
                  <c:v>20</c:v>
                </c:pt>
                <c:pt idx="2430">
                  <c:v>20</c:v>
                </c:pt>
                <c:pt idx="2434">
                  <c:v>202</c:v>
                </c:pt>
                <c:pt idx="2435">
                  <c:v>202</c:v>
                </c:pt>
                <c:pt idx="2436">
                  <c:v>202</c:v>
                </c:pt>
                <c:pt idx="2437">
                  <c:v>202</c:v>
                </c:pt>
                <c:pt idx="2438">
                  <c:v>202</c:v>
                </c:pt>
                <c:pt idx="2439">
                  <c:v>195</c:v>
                </c:pt>
                <c:pt idx="2440">
                  <c:v>195</c:v>
                </c:pt>
                <c:pt idx="2441">
                  <c:v>105</c:v>
                </c:pt>
                <c:pt idx="2442">
                  <c:v>105</c:v>
                </c:pt>
                <c:pt idx="2443">
                  <c:v>105</c:v>
                </c:pt>
                <c:pt idx="2447">
                  <c:v>62</c:v>
                </c:pt>
                <c:pt idx="2448">
                  <c:v>62</c:v>
                </c:pt>
                <c:pt idx="2449">
                  <c:v>62</c:v>
                </c:pt>
                <c:pt idx="2450">
                  <c:v>44</c:v>
                </c:pt>
                <c:pt idx="2451">
                  <c:v>21</c:v>
                </c:pt>
                <c:pt idx="2452">
                  <c:v>20</c:v>
                </c:pt>
                <c:pt idx="2453">
                  <c:v>14</c:v>
                </c:pt>
                <c:pt idx="2454">
                  <c:v>14</c:v>
                </c:pt>
                <c:pt idx="2455">
                  <c:v>14</c:v>
                </c:pt>
                <c:pt idx="2456">
                  <c:v>14</c:v>
                </c:pt>
                <c:pt idx="2460">
                  <c:v>31</c:v>
                </c:pt>
                <c:pt idx="2461">
                  <c:v>31</c:v>
                </c:pt>
                <c:pt idx="2462">
                  <c:v>8</c:v>
                </c:pt>
                <c:pt idx="2463">
                  <c:v>8</c:v>
                </c:pt>
                <c:pt idx="2464">
                  <c:v>8</c:v>
                </c:pt>
                <c:pt idx="2465">
                  <c:v>8</c:v>
                </c:pt>
                <c:pt idx="2466">
                  <c:v>8</c:v>
                </c:pt>
                <c:pt idx="2467">
                  <c:v>8</c:v>
                </c:pt>
                <c:pt idx="2468">
                  <c:v>7</c:v>
                </c:pt>
                <c:pt idx="2469">
                  <c:v>7</c:v>
                </c:pt>
                <c:pt idx="2473">
                  <c:v>58</c:v>
                </c:pt>
                <c:pt idx="2474">
                  <c:v>58</c:v>
                </c:pt>
                <c:pt idx="2475">
                  <c:v>58</c:v>
                </c:pt>
                <c:pt idx="2476">
                  <c:v>25</c:v>
                </c:pt>
                <c:pt idx="2477">
                  <c:v>25</c:v>
                </c:pt>
                <c:pt idx="2478">
                  <c:v>26</c:v>
                </c:pt>
                <c:pt idx="2479">
                  <c:v>11</c:v>
                </c:pt>
                <c:pt idx="2480">
                  <c:v>7</c:v>
                </c:pt>
                <c:pt idx="2481">
                  <c:v>6</c:v>
                </c:pt>
                <c:pt idx="2482">
                  <c:v>6</c:v>
                </c:pt>
                <c:pt idx="2486">
                  <c:v>46</c:v>
                </c:pt>
                <c:pt idx="2487">
                  <c:v>39</c:v>
                </c:pt>
                <c:pt idx="2488">
                  <c:v>39</c:v>
                </c:pt>
                <c:pt idx="2489">
                  <c:v>39</c:v>
                </c:pt>
                <c:pt idx="2490">
                  <c:v>39</c:v>
                </c:pt>
                <c:pt idx="2491">
                  <c:v>39</c:v>
                </c:pt>
                <c:pt idx="2492">
                  <c:v>39</c:v>
                </c:pt>
                <c:pt idx="2493">
                  <c:v>39</c:v>
                </c:pt>
                <c:pt idx="2494">
                  <c:v>39</c:v>
                </c:pt>
                <c:pt idx="2495">
                  <c:v>39</c:v>
                </c:pt>
                <c:pt idx="2499">
                  <c:v>18</c:v>
                </c:pt>
                <c:pt idx="2500">
                  <c:v>18</c:v>
                </c:pt>
                <c:pt idx="2501">
                  <c:v>18</c:v>
                </c:pt>
                <c:pt idx="2502">
                  <c:v>18</c:v>
                </c:pt>
                <c:pt idx="2503">
                  <c:v>18</c:v>
                </c:pt>
                <c:pt idx="2504">
                  <c:v>12</c:v>
                </c:pt>
                <c:pt idx="2505">
                  <c:v>12</c:v>
                </c:pt>
                <c:pt idx="2506">
                  <c:v>9</c:v>
                </c:pt>
                <c:pt idx="2507">
                  <c:v>8</c:v>
                </c:pt>
                <c:pt idx="2508">
                  <c:v>7</c:v>
                </c:pt>
                <c:pt idx="2512">
                  <c:v>74</c:v>
                </c:pt>
                <c:pt idx="2513">
                  <c:v>74</c:v>
                </c:pt>
                <c:pt idx="2514">
                  <c:v>74</c:v>
                </c:pt>
                <c:pt idx="2515">
                  <c:v>74</c:v>
                </c:pt>
                <c:pt idx="2516">
                  <c:v>35</c:v>
                </c:pt>
                <c:pt idx="2517">
                  <c:v>35</c:v>
                </c:pt>
                <c:pt idx="2518">
                  <c:v>35</c:v>
                </c:pt>
                <c:pt idx="2519">
                  <c:v>35</c:v>
                </c:pt>
                <c:pt idx="2520">
                  <c:v>35</c:v>
                </c:pt>
                <c:pt idx="2521">
                  <c:v>35</c:v>
                </c:pt>
                <c:pt idx="2525">
                  <c:v>98</c:v>
                </c:pt>
                <c:pt idx="2526">
                  <c:v>98</c:v>
                </c:pt>
                <c:pt idx="2527">
                  <c:v>102</c:v>
                </c:pt>
                <c:pt idx="2528">
                  <c:v>72</c:v>
                </c:pt>
                <c:pt idx="2529">
                  <c:v>72</c:v>
                </c:pt>
                <c:pt idx="2530">
                  <c:v>65</c:v>
                </c:pt>
                <c:pt idx="2531">
                  <c:v>41</c:v>
                </c:pt>
                <c:pt idx="2532">
                  <c:v>26</c:v>
                </c:pt>
                <c:pt idx="2533">
                  <c:v>25</c:v>
                </c:pt>
                <c:pt idx="2534">
                  <c:v>25</c:v>
                </c:pt>
                <c:pt idx="2538">
                  <c:v>7</c:v>
                </c:pt>
                <c:pt idx="2539">
                  <c:v>7</c:v>
                </c:pt>
                <c:pt idx="2540">
                  <c:v>7</c:v>
                </c:pt>
                <c:pt idx="2541">
                  <c:v>7</c:v>
                </c:pt>
                <c:pt idx="2542">
                  <c:v>7</c:v>
                </c:pt>
                <c:pt idx="2543">
                  <c:v>7</c:v>
                </c:pt>
                <c:pt idx="2544">
                  <c:v>7</c:v>
                </c:pt>
                <c:pt idx="2545">
                  <c:v>7</c:v>
                </c:pt>
                <c:pt idx="2546">
                  <c:v>6</c:v>
                </c:pt>
                <c:pt idx="2547">
                  <c:v>6</c:v>
                </c:pt>
                <c:pt idx="2566">
                  <c:v>19</c:v>
                </c:pt>
                <c:pt idx="2567">
                  <c:v>19</c:v>
                </c:pt>
                <c:pt idx="2568">
                  <c:v>19</c:v>
                </c:pt>
                <c:pt idx="2569">
                  <c:v>19</c:v>
                </c:pt>
                <c:pt idx="2570">
                  <c:v>19</c:v>
                </c:pt>
                <c:pt idx="2571">
                  <c:v>19</c:v>
                </c:pt>
                <c:pt idx="2572">
                  <c:v>19</c:v>
                </c:pt>
                <c:pt idx="2573">
                  <c:v>19</c:v>
                </c:pt>
                <c:pt idx="2579">
                  <c:v>20</c:v>
                </c:pt>
                <c:pt idx="2580">
                  <c:v>20</c:v>
                </c:pt>
                <c:pt idx="2581">
                  <c:v>20</c:v>
                </c:pt>
                <c:pt idx="2582">
                  <c:v>20</c:v>
                </c:pt>
                <c:pt idx="2583">
                  <c:v>14</c:v>
                </c:pt>
                <c:pt idx="2584">
                  <c:v>14</c:v>
                </c:pt>
                <c:pt idx="2585">
                  <c:v>15</c:v>
                </c:pt>
                <c:pt idx="2586">
                  <c:v>15</c:v>
                </c:pt>
                <c:pt idx="2605">
                  <c:v>12</c:v>
                </c:pt>
                <c:pt idx="2606">
                  <c:v>12</c:v>
                </c:pt>
                <c:pt idx="2607">
                  <c:v>12</c:v>
                </c:pt>
                <c:pt idx="2608">
                  <c:v>12</c:v>
                </c:pt>
                <c:pt idx="2609">
                  <c:v>11</c:v>
                </c:pt>
                <c:pt idx="2610">
                  <c:v>10</c:v>
                </c:pt>
                <c:pt idx="2611">
                  <c:v>10</c:v>
                </c:pt>
                <c:pt idx="2612">
                  <c:v>10</c:v>
                </c:pt>
                <c:pt idx="2618">
                  <c:v>694</c:v>
                </c:pt>
                <c:pt idx="2619">
                  <c:v>694</c:v>
                </c:pt>
                <c:pt idx="2620">
                  <c:v>694</c:v>
                </c:pt>
                <c:pt idx="2621">
                  <c:v>694</c:v>
                </c:pt>
                <c:pt idx="2622">
                  <c:v>694</c:v>
                </c:pt>
                <c:pt idx="2623">
                  <c:v>694</c:v>
                </c:pt>
                <c:pt idx="2624">
                  <c:v>694</c:v>
                </c:pt>
                <c:pt idx="2625">
                  <c:v>694</c:v>
                </c:pt>
                <c:pt idx="2631">
                  <c:v>43</c:v>
                </c:pt>
                <c:pt idx="2632">
                  <c:v>43</c:v>
                </c:pt>
                <c:pt idx="2633">
                  <c:v>43</c:v>
                </c:pt>
                <c:pt idx="2634">
                  <c:v>43</c:v>
                </c:pt>
                <c:pt idx="2635">
                  <c:v>43</c:v>
                </c:pt>
                <c:pt idx="2636">
                  <c:v>41</c:v>
                </c:pt>
                <c:pt idx="2637">
                  <c:v>41</c:v>
                </c:pt>
                <c:pt idx="2638">
                  <c:v>41</c:v>
                </c:pt>
                <c:pt idx="2655">
                  <c:v>6</c:v>
                </c:pt>
                <c:pt idx="2656">
                  <c:v>6</c:v>
                </c:pt>
                <c:pt idx="2657">
                  <c:v>6</c:v>
                </c:pt>
                <c:pt idx="2658">
                  <c:v>6</c:v>
                </c:pt>
                <c:pt idx="2659">
                  <c:v>6</c:v>
                </c:pt>
                <c:pt idx="2660">
                  <c:v>5</c:v>
                </c:pt>
                <c:pt idx="2661">
                  <c:v>5</c:v>
                </c:pt>
                <c:pt idx="2662">
                  <c:v>5</c:v>
                </c:pt>
                <c:pt idx="2663">
                  <c:v>5</c:v>
                </c:pt>
                <c:pt idx="2664">
                  <c:v>5</c:v>
                </c:pt>
                <c:pt idx="2668">
                  <c:v>45</c:v>
                </c:pt>
                <c:pt idx="2669">
                  <c:v>45</c:v>
                </c:pt>
                <c:pt idx="2670">
                  <c:v>45</c:v>
                </c:pt>
                <c:pt idx="2671">
                  <c:v>43</c:v>
                </c:pt>
                <c:pt idx="2672">
                  <c:v>44</c:v>
                </c:pt>
                <c:pt idx="2673">
                  <c:v>44</c:v>
                </c:pt>
                <c:pt idx="2674">
                  <c:v>65</c:v>
                </c:pt>
                <c:pt idx="2675">
                  <c:v>65</c:v>
                </c:pt>
                <c:pt idx="2676">
                  <c:v>7</c:v>
                </c:pt>
                <c:pt idx="2677">
                  <c:v>7</c:v>
                </c:pt>
                <c:pt idx="2681">
                  <c:v>141</c:v>
                </c:pt>
                <c:pt idx="2682">
                  <c:v>141</c:v>
                </c:pt>
                <c:pt idx="2683">
                  <c:v>141</c:v>
                </c:pt>
                <c:pt idx="2684">
                  <c:v>141</c:v>
                </c:pt>
                <c:pt idx="2685">
                  <c:v>141</c:v>
                </c:pt>
                <c:pt idx="2686">
                  <c:v>141</c:v>
                </c:pt>
                <c:pt idx="2687">
                  <c:v>141</c:v>
                </c:pt>
                <c:pt idx="2688">
                  <c:v>141</c:v>
                </c:pt>
                <c:pt idx="2689">
                  <c:v>141</c:v>
                </c:pt>
                <c:pt idx="2690">
                  <c:v>144</c:v>
                </c:pt>
              </c:numCache>
            </c:numRef>
          </c:xVal>
          <c:yVal>
            <c:numRef>
              <c:f>'Bivariate Analysis-D2SB'!$A$2:$A$2692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84DE-4B02-907E-E2FA6212523A}"/>
            </c:ext>
          </c:extLst>
        </c:ser>
        <c:dLbls>
          <c:showLegendKey val="0"/>
          <c:showVal val="0"/>
          <c:showCatName val="0"/>
          <c:showSerName val="0"/>
          <c:showPercent val="0"/>
          <c:showBubbleSize val="0"/>
        </c:dLbls>
        <c:axId val="575806998"/>
        <c:axId val="254209685"/>
      </c:scatterChart>
      <c:valAx>
        <c:axId val="575806998"/>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Days to Start Business</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254209685"/>
        <c:crosses val="autoZero"/>
        <c:crossBetween val="midCat"/>
      </c:valAx>
      <c:valAx>
        <c:axId val="254209685"/>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575806998"/>
        <c:crosses val="autoZero"/>
        <c:crossBetween val="midCat"/>
      </c:valAx>
    </c:plotArea>
    <c:plotVisOnly val="1"/>
    <c:dispBlanksAs val="zero"/>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Internet Usage vs GDP/Capita</a:t>
            </a:r>
          </a:p>
        </c:rich>
      </c:tx>
      <c:overlay val="0"/>
    </c:title>
    <c:autoTitleDeleted val="0"/>
    <c:plotArea>
      <c:layout/>
      <c:scatterChart>
        <c:scatterStyle val="lineMarker"/>
        <c:varyColors val="0"/>
        <c:ser>
          <c:idx val="0"/>
          <c:order val="0"/>
          <c:tx>
            <c:strRef>
              <c:f>'Bivariate Analysis-InterUsage'!$A$1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Analysis-InterUsage'!$B$2:$B$2692</c:f>
              <c:numCache>
                <c:formatCode>General</c:formatCode>
                <c:ptCount val="2691"/>
                <c:pt idx="0">
                  <c:v>5.0000000000000001E-3</c:v>
                </c:pt>
                <c:pt idx="1">
                  <c:v>6.0000000000000001E-3</c:v>
                </c:pt>
                <c:pt idx="2">
                  <c:v>1.6E-2</c:v>
                </c:pt>
                <c:pt idx="3">
                  <c:v>2.1999999999999999E-2</c:v>
                </c:pt>
                <c:pt idx="4">
                  <c:v>4.5999999999999999E-2</c:v>
                </c:pt>
                <c:pt idx="5">
                  <c:v>5.8000000000000003E-2</c:v>
                </c:pt>
                <c:pt idx="6">
                  <c:v>7.3999999999999996E-2</c:v>
                </c:pt>
                <c:pt idx="7">
                  <c:v>9.5000000000000001E-2</c:v>
                </c:pt>
                <c:pt idx="8">
                  <c:v>0.10199999999999999</c:v>
                </c:pt>
                <c:pt idx="9">
                  <c:v>0.112</c:v>
                </c:pt>
                <c:pt idx="10">
                  <c:v>0.125</c:v>
                </c:pt>
                <c:pt idx="11">
                  <c:v>0.14000000000000001</c:v>
                </c:pt>
                <c:pt idx="12">
                  <c:v>0.152</c:v>
                </c:pt>
                <c:pt idx="13">
                  <c:v>1E-3</c:v>
                </c:pt>
                <c:pt idx="14">
                  <c:v>1E-3</c:v>
                </c:pt>
                <c:pt idx="15">
                  <c:v>3.0000000000000001E-3</c:v>
                </c:pt>
                <c:pt idx="16">
                  <c:v>4.0000000000000001E-3</c:v>
                </c:pt>
                <c:pt idx="17">
                  <c:v>5.0000000000000001E-3</c:v>
                </c:pt>
                <c:pt idx="18">
                  <c:v>1.0999999999999999E-2</c:v>
                </c:pt>
                <c:pt idx="19">
                  <c:v>1.9E-2</c:v>
                </c:pt>
                <c:pt idx="20">
                  <c:v>3.2000000000000001E-2</c:v>
                </c:pt>
                <c:pt idx="21">
                  <c:v>4.5999999999999999E-2</c:v>
                </c:pt>
                <c:pt idx="22">
                  <c:v>0.06</c:v>
                </c:pt>
                <c:pt idx="23">
                  <c:v>0.1</c:v>
                </c:pt>
                <c:pt idx="24">
                  <c:v>0.14799999999999999</c:v>
                </c:pt>
                <c:pt idx="25">
                  <c:v>0.16900000000000001</c:v>
                </c:pt>
                <c:pt idx="26">
                  <c:v>2E-3</c:v>
                </c:pt>
                <c:pt idx="27">
                  <c:v>4.0000000000000001E-3</c:v>
                </c:pt>
                <c:pt idx="28">
                  <c:v>7.0000000000000001E-3</c:v>
                </c:pt>
                <c:pt idx="29">
                  <c:v>0.01</c:v>
                </c:pt>
                <c:pt idx="30">
                  <c:v>1.2E-2</c:v>
                </c:pt>
                <c:pt idx="31">
                  <c:v>1.2999999999999999E-2</c:v>
                </c:pt>
                <c:pt idx="32">
                  <c:v>1.4999999999999999E-2</c:v>
                </c:pt>
                <c:pt idx="33">
                  <c:v>1.7999999999999999E-2</c:v>
                </c:pt>
                <c:pt idx="34">
                  <c:v>1.9E-2</c:v>
                </c:pt>
                <c:pt idx="35">
                  <c:v>2.1999999999999999E-2</c:v>
                </c:pt>
                <c:pt idx="36">
                  <c:v>3.1E-2</c:v>
                </c:pt>
                <c:pt idx="37">
                  <c:v>4.1000000000000002E-2</c:v>
                </c:pt>
                <c:pt idx="38">
                  <c:v>4.4999999999999998E-2</c:v>
                </c:pt>
                <c:pt idx="39">
                  <c:v>2.9000000000000001E-2</c:v>
                </c:pt>
                <c:pt idx="40">
                  <c:v>3.4000000000000002E-2</c:v>
                </c:pt>
                <c:pt idx="41">
                  <c:v>3.4000000000000002E-2</c:v>
                </c:pt>
                <c:pt idx="42">
                  <c:v>3.3000000000000002E-2</c:v>
                </c:pt>
                <c:pt idx="43">
                  <c:v>3.3000000000000002E-2</c:v>
                </c:pt>
                <c:pt idx="44">
                  <c:v>3.3000000000000002E-2</c:v>
                </c:pt>
                <c:pt idx="45">
                  <c:v>4.2999999999999997E-2</c:v>
                </c:pt>
                <c:pt idx="46">
                  <c:v>5.2999999999999999E-2</c:v>
                </c:pt>
                <c:pt idx="47">
                  <c:v>6.3E-2</c:v>
                </c:pt>
                <c:pt idx="48">
                  <c:v>6.2E-2</c:v>
                </c:pt>
                <c:pt idx="49">
                  <c:v>0.06</c:v>
                </c:pt>
                <c:pt idx="50">
                  <c:v>0.08</c:v>
                </c:pt>
                <c:pt idx="51">
                  <c:v>0.115</c:v>
                </c:pt>
                <c:pt idx="52">
                  <c:v>1E-3</c:v>
                </c:pt>
                <c:pt idx="53">
                  <c:v>2E-3</c:v>
                </c:pt>
                <c:pt idx="54">
                  <c:v>2E-3</c:v>
                </c:pt>
                <c:pt idx="55">
                  <c:v>4.0000000000000001E-3</c:v>
                </c:pt>
                <c:pt idx="56">
                  <c:v>4.0000000000000001E-3</c:v>
                </c:pt>
                <c:pt idx="57">
                  <c:v>5.0000000000000001E-3</c:v>
                </c:pt>
                <c:pt idx="58">
                  <c:v>6.0000000000000001E-3</c:v>
                </c:pt>
                <c:pt idx="59">
                  <c:v>8.0000000000000002E-3</c:v>
                </c:pt>
                <c:pt idx="60">
                  <c:v>8.9999999999999993E-3</c:v>
                </c:pt>
                <c:pt idx="61">
                  <c:v>1.0999999999999999E-2</c:v>
                </c:pt>
                <c:pt idx="62">
                  <c:v>2.4E-2</c:v>
                </c:pt>
                <c:pt idx="63">
                  <c:v>0.03</c:v>
                </c:pt>
                <c:pt idx="64">
                  <c:v>3.6999999999999998E-2</c:v>
                </c:pt>
                <c:pt idx="65">
                  <c:v>1E-3</c:v>
                </c:pt>
                <c:pt idx="66">
                  <c:v>1E-3</c:v>
                </c:pt>
                <c:pt idx="67">
                  <c:v>1E-3</c:v>
                </c:pt>
                <c:pt idx="68">
                  <c:v>2E-3</c:v>
                </c:pt>
                <c:pt idx="69">
                  <c:v>3.0000000000000001E-3</c:v>
                </c:pt>
                <c:pt idx="70">
                  <c:v>5.0000000000000001E-3</c:v>
                </c:pt>
                <c:pt idx="71">
                  <c:v>7.0000000000000001E-3</c:v>
                </c:pt>
                <c:pt idx="72">
                  <c:v>7.0000000000000001E-3</c:v>
                </c:pt>
                <c:pt idx="73">
                  <c:v>8.0000000000000002E-3</c:v>
                </c:pt>
                <c:pt idx="74">
                  <c:v>8.9999999999999993E-3</c:v>
                </c:pt>
                <c:pt idx="75">
                  <c:v>0.01</c:v>
                </c:pt>
                <c:pt idx="76">
                  <c:v>1.0999999999999999E-2</c:v>
                </c:pt>
                <c:pt idx="77">
                  <c:v>1.2E-2</c:v>
                </c:pt>
                <c:pt idx="78">
                  <c:v>3.0000000000000001E-3</c:v>
                </c:pt>
                <c:pt idx="79">
                  <c:v>3.0000000000000001E-3</c:v>
                </c:pt>
                <c:pt idx="80">
                  <c:v>4.0000000000000001E-3</c:v>
                </c:pt>
                <c:pt idx="81">
                  <c:v>6.0000000000000001E-3</c:v>
                </c:pt>
                <c:pt idx="82">
                  <c:v>0.01</c:v>
                </c:pt>
                <c:pt idx="83">
                  <c:v>1.4E-2</c:v>
                </c:pt>
                <c:pt idx="84">
                  <c:v>0.02</c:v>
                </c:pt>
                <c:pt idx="85">
                  <c:v>2.9000000000000001E-2</c:v>
                </c:pt>
                <c:pt idx="86">
                  <c:v>3.4000000000000002E-2</c:v>
                </c:pt>
                <c:pt idx="87">
                  <c:v>3.7999999999999999E-2</c:v>
                </c:pt>
                <c:pt idx="88">
                  <c:v>4.2999999999999997E-2</c:v>
                </c:pt>
                <c:pt idx="89">
                  <c:v>0.05</c:v>
                </c:pt>
                <c:pt idx="90">
                  <c:v>5.7000000000000002E-2</c:v>
                </c:pt>
                <c:pt idx="91">
                  <c:v>1E-3</c:v>
                </c:pt>
                <c:pt idx="92">
                  <c:v>1E-3</c:v>
                </c:pt>
                <c:pt idx="93">
                  <c:v>1E-3</c:v>
                </c:pt>
                <c:pt idx="94">
                  <c:v>2E-3</c:v>
                </c:pt>
                <c:pt idx="95">
                  <c:v>2E-3</c:v>
                </c:pt>
                <c:pt idx="96">
                  <c:v>3.0000000000000001E-3</c:v>
                </c:pt>
                <c:pt idx="97">
                  <c:v>3.0000000000000001E-3</c:v>
                </c:pt>
                <c:pt idx="98">
                  <c:v>4.0000000000000001E-3</c:v>
                </c:pt>
                <c:pt idx="99">
                  <c:v>0.01</c:v>
                </c:pt>
                <c:pt idx="100">
                  <c:v>1.7999999999999999E-2</c:v>
                </c:pt>
                <c:pt idx="101">
                  <c:v>0.02</c:v>
                </c:pt>
                <c:pt idx="102">
                  <c:v>2.1999999999999999E-2</c:v>
                </c:pt>
                <c:pt idx="103">
                  <c:v>0.03</c:v>
                </c:pt>
                <c:pt idx="104">
                  <c:v>0</c:v>
                </c:pt>
                <c:pt idx="105">
                  <c:v>0</c:v>
                </c:pt>
                <c:pt idx="106">
                  <c:v>2E-3</c:v>
                </c:pt>
                <c:pt idx="107">
                  <c:v>3.0000000000000001E-3</c:v>
                </c:pt>
                <c:pt idx="108">
                  <c:v>4.0000000000000001E-3</c:v>
                </c:pt>
                <c:pt idx="109">
                  <c:v>4.0000000000000001E-3</c:v>
                </c:pt>
                <c:pt idx="110">
                  <c:v>6.0000000000000001E-3</c:v>
                </c:pt>
                <c:pt idx="111">
                  <c:v>8.0000000000000002E-3</c:v>
                </c:pt>
                <c:pt idx="112">
                  <c:v>1.2E-2</c:v>
                </c:pt>
                <c:pt idx="113">
                  <c:v>1.4999999999999999E-2</c:v>
                </c:pt>
                <c:pt idx="114">
                  <c:v>1.7000000000000001E-2</c:v>
                </c:pt>
                <c:pt idx="115">
                  <c:v>1.9E-2</c:v>
                </c:pt>
                <c:pt idx="116">
                  <c:v>2.1000000000000001E-2</c:v>
                </c:pt>
                <c:pt idx="117">
                  <c:v>3.0000000000000001E-3</c:v>
                </c:pt>
                <c:pt idx="118">
                  <c:v>4.0000000000000001E-3</c:v>
                </c:pt>
                <c:pt idx="119">
                  <c:v>6.0000000000000001E-3</c:v>
                </c:pt>
                <c:pt idx="120">
                  <c:v>8.0000000000000002E-3</c:v>
                </c:pt>
                <c:pt idx="121">
                  <c:v>1.2999999999999999E-2</c:v>
                </c:pt>
                <c:pt idx="122">
                  <c:v>0.02</c:v>
                </c:pt>
                <c:pt idx="123">
                  <c:v>2.1999999999999999E-2</c:v>
                </c:pt>
                <c:pt idx="124">
                  <c:v>2.5000000000000001E-2</c:v>
                </c:pt>
                <c:pt idx="125">
                  <c:v>0.03</c:v>
                </c:pt>
                <c:pt idx="126">
                  <c:v>3.5000000000000003E-2</c:v>
                </c:pt>
                <c:pt idx="127">
                  <c:v>5.0999999999999997E-2</c:v>
                </c:pt>
                <c:pt idx="128">
                  <c:v>5.5E-2</c:v>
                </c:pt>
                <c:pt idx="129">
                  <c:v>0.06</c:v>
                </c:pt>
                <c:pt idx="130">
                  <c:v>0</c:v>
                </c:pt>
                <c:pt idx="131">
                  <c:v>0</c:v>
                </c:pt>
                <c:pt idx="132">
                  <c:v>2E-3</c:v>
                </c:pt>
                <c:pt idx="133">
                  <c:v>5.0000000000000001E-3</c:v>
                </c:pt>
                <c:pt idx="134">
                  <c:v>1.0999999999999999E-2</c:v>
                </c:pt>
                <c:pt idx="135">
                  <c:v>1.4999999999999999E-2</c:v>
                </c:pt>
                <c:pt idx="136">
                  <c:v>0.02</c:v>
                </c:pt>
                <c:pt idx="137">
                  <c:v>2.8000000000000001E-2</c:v>
                </c:pt>
                <c:pt idx="138">
                  <c:v>4.2999999999999997E-2</c:v>
                </c:pt>
                <c:pt idx="139">
                  <c:v>4.4999999999999998E-2</c:v>
                </c:pt>
                <c:pt idx="140">
                  <c:v>0.05</c:v>
                </c:pt>
                <c:pt idx="141">
                  <c:v>5.6000000000000001E-2</c:v>
                </c:pt>
                <c:pt idx="142">
                  <c:v>6.0999999999999999E-2</c:v>
                </c:pt>
                <c:pt idx="143">
                  <c:v>0</c:v>
                </c:pt>
                <c:pt idx="144">
                  <c:v>0</c:v>
                </c:pt>
                <c:pt idx="145">
                  <c:v>1E-3</c:v>
                </c:pt>
                <c:pt idx="146">
                  <c:v>1E-3</c:v>
                </c:pt>
                <c:pt idx="147">
                  <c:v>2E-3</c:v>
                </c:pt>
                <c:pt idx="148">
                  <c:v>2E-3</c:v>
                </c:pt>
                <c:pt idx="149">
                  <c:v>3.0000000000000001E-3</c:v>
                </c:pt>
                <c:pt idx="150">
                  <c:v>4.0000000000000001E-3</c:v>
                </c:pt>
                <c:pt idx="151">
                  <c:v>4.0000000000000001E-3</c:v>
                </c:pt>
                <c:pt idx="152">
                  <c:v>6.0000000000000001E-3</c:v>
                </c:pt>
                <c:pt idx="153">
                  <c:v>7.0000000000000001E-3</c:v>
                </c:pt>
                <c:pt idx="154">
                  <c:v>1.2E-2</c:v>
                </c:pt>
                <c:pt idx="155">
                  <c:v>1.7000000000000001E-2</c:v>
                </c:pt>
                <c:pt idx="156">
                  <c:v>4.0000000000000001E-3</c:v>
                </c:pt>
                <c:pt idx="157">
                  <c:v>5.0000000000000001E-3</c:v>
                </c:pt>
                <c:pt idx="158">
                  <c:v>8.0000000000000002E-3</c:v>
                </c:pt>
                <c:pt idx="159">
                  <c:v>8.0000000000000002E-3</c:v>
                </c:pt>
                <c:pt idx="160">
                  <c:v>0.01</c:v>
                </c:pt>
                <c:pt idx="161">
                  <c:v>1.4999999999999999E-2</c:v>
                </c:pt>
                <c:pt idx="162">
                  <c:v>1.7999999999999999E-2</c:v>
                </c:pt>
                <c:pt idx="163">
                  <c:v>1.9E-2</c:v>
                </c:pt>
                <c:pt idx="164">
                  <c:v>0.02</c:v>
                </c:pt>
                <c:pt idx="165">
                  <c:v>2.1000000000000001E-2</c:v>
                </c:pt>
                <c:pt idx="166">
                  <c:v>2.1999999999999999E-2</c:v>
                </c:pt>
                <c:pt idx="167">
                  <c:v>2.4E-2</c:v>
                </c:pt>
                <c:pt idx="168">
                  <c:v>2E-3</c:v>
                </c:pt>
                <c:pt idx="169">
                  <c:v>3.0000000000000001E-3</c:v>
                </c:pt>
                <c:pt idx="170">
                  <c:v>5.0000000000000001E-3</c:v>
                </c:pt>
                <c:pt idx="171">
                  <c:v>6.0000000000000001E-3</c:v>
                </c:pt>
                <c:pt idx="172">
                  <c:v>8.0000000000000002E-3</c:v>
                </c:pt>
                <c:pt idx="173">
                  <c:v>0.01</c:v>
                </c:pt>
                <c:pt idx="174">
                  <c:v>1.2999999999999999E-2</c:v>
                </c:pt>
                <c:pt idx="175">
                  <c:v>1.6E-2</c:v>
                </c:pt>
                <c:pt idx="176">
                  <c:v>2.3E-2</c:v>
                </c:pt>
                <c:pt idx="177">
                  <c:v>0.04</c:v>
                </c:pt>
                <c:pt idx="178">
                  <c:v>6.5000000000000002E-2</c:v>
                </c:pt>
                <c:pt idx="179">
                  <c:v>7.0000000000000007E-2</c:v>
                </c:pt>
                <c:pt idx="180">
                  <c:v>8.3000000000000004E-2</c:v>
                </c:pt>
                <c:pt idx="181">
                  <c:v>6.0000000000000001E-3</c:v>
                </c:pt>
                <c:pt idx="182">
                  <c:v>8.0000000000000002E-3</c:v>
                </c:pt>
                <c:pt idx="183">
                  <c:v>2.7E-2</c:v>
                </c:pt>
                <c:pt idx="184">
                  <c:v>0.04</c:v>
                </c:pt>
                <c:pt idx="185">
                  <c:v>0.11899999999999999</c:v>
                </c:pt>
                <c:pt idx="186">
                  <c:v>0.128</c:v>
                </c:pt>
                <c:pt idx="187">
                  <c:v>0.13700000000000001</c:v>
                </c:pt>
                <c:pt idx="188">
                  <c:v>0.16</c:v>
                </c:pt>
                <c:pt idx="189">
                  <c:v>0.18</c:v>
                </c:pt>
                <c:pt idx="190">
                  <c:v>0.25700000000000001</c:v>
                </c:pt>
                <c:pt idx="191">
                  <c:v>0.314</c:v>
                </c:pt>
                <c:pt idx="192">
                  <c:v>0.39800000000000002</c:v>
                </c:pt>
                <c:pt idx="193">
                  <c:v>0.44</c:v>
                </c:pt>
                <c:pt idx="194">
                  <c:v>1E-3</c:v>
                </c:pt>
                <c:pt idx="195">
                  <c:v>2E-3</c:v>
                </c:pt>
                <c:pt idx="196">
                  <c:v>3.0000000000000001E-3</c:v>
                </c:pt>
                <c:pt idx="197">
                  <c:v>5.0000000000000001E-3</c:v>
                </c:pt>
                <c:pt idx="198">
                  <c:v>8.0000000000000002E-3</c:v>
                </c:pt>
                <c:pt idx="199">
                  <c:v>1.0999999999999999E-2</c:v>
                </c:pt>
                <c:pt idx="200">
                  <c:v>1.2999999999999999E-2</c:v>
                </c:pt>
                <c:pt idx="201">
                  <c:v>1.6E-2</c:v>
                </c:pt>
                <c:pt idx="202">
                  <c:v>1.7999999999999999E-2</c:v>
                </c:pt>
                <c:pt idx="203">
                  <c:v>2.1000000000000001E-2</c:v>
                </c:pt>
                <c:pt idx="204">
                  <c:v>0.06</c:v>
                </c:pt>
                <c:pt idx="205">
                  <c:v>0.115</c:v>
                </c:pt>
                <c:pt idx="206">
                  <c:v>0.13900000000000001</c:v>
                </c:pt>
                <c:pt idx="207">
                  <c:v>1E-3</c:v>
                </c:pt>
                <c:pt idx="208">
                  <c:v>2E-3</c:v>
                </c:pt>
                <c:pt idx="209">
                  <c:v>2E-3</c:v>
                </c:pt>
                <c:pt idx="210">
                  <c:v>2E-3</c:v>
                </c:pt>
                <c:pt idx="214">
                  <c:v>4.0000000000000001E-3</c:v>
                </c:pt>
                <c:pt idx="215">
                  <c:v>5.0000000000000001E-3</c:v>
                </c:pt>
                <c:pt idx="216">
                  <c:v>5.0000000000000001E-3</c:v>
                </c:pt>
                <c:pt idx="217">
                  <c:v>6.0000000000000001E-3</c:v>
                </c:pt>
                <c:pt idx="218">
                  <c:v>7.0000000000000001E-3</c:v>
                </c:pt>
                <c:pt idx="219">
                  <c:v>8.0000000000000002E-3</c:v>
                </c:pt>
                <c:pt idx="220">
                  <c:v>0</c:v>
                </c:pt>
                <c:pt idx="221">
                  <c:v>0</c:v>
                </c:pt>
                <c:pt idx="222">
                  <c:v>1E-3</c:v>
                </c:pt>
                <c:pt idx="223">
                  <c:v>1E-3</c:v>
                </c:pt>
                <c:pt idx="224">
                  <c:v>2E-3</c:v>
                </c:pt>
                <c:pt idx="225">
                  <c:v>2E-3</c:v>
                </c:pt>
                <c:pt idx="226">
                  <c:v>3.0000000000000001E-3</c:v>
                </c:pt>
                <c:pt idx="227">
                  <c:v>4.0000000000000001E-3</c:v>
                </c:pt>
                <c:pt idx="228">
                  <c:v>5.0000000000000001E-3</c:v>
                </c:pt>
                <c:pt idx="229">
                  <c:v>5.0000000000000001E-3</c:v>
                </c:pt>
                <c:pt idx="230">
                  <c:v>8.0000000000000002E-3</c:v>
                </c:pt>
                <c:pt idx="231">
                  <c:v>1.0999999999999999E-2</c:v>
                </c:pt>
                <c:pt idx="232">
                  <c:v>1.4999999999999999E-2</c:v>
                </c:pt>
                <c:pt idx="233">
                  <c:v>1.2E-2</c:v>
                </c:pt>
                <c:pt idx="234">
                  <c:v>1.2999999999999999E-2</c:v>
                </c:pt>
                <c:pt idx="235">
                  <c:v>1.9E-2</c:v>
                </c:pt>
                <c:pt idx="236">
                  <c:v>2.7E-2</c:v>
                </c:pt>
                <c:pt idx="237">
                  <c:v>0.03</c:v>
                </c:pt>
                <c:pt idx="238">
                  <c:v>4.9000000000000002E-2</c:v>
                </c:pt>
                <c:pt idx="239">
                  <c:v>5.5E-2</c:v>
                </c:pt>
                <c:pt idx="240">
                  <c:v>5.8000000000000003E-2</c:v>
                </c:pt>
                <c:pt idx="241">
                  <c:v>6.2E-2</c:v>
                </c:pt>
                <c:pt idx="242">
                  <c:v>6.7000000000000004E-2</c:v>
                </c:pt>
                <c:pt idx="243">
                  <c:v>7.1999999999999995E-2</c:v>
                </c:pt>
                <c:pt idx="244">
                  <c:v>0.08</c:v>
                </c:pt>
                <c:pt idx="245">
                  <c:v>8.5999999999999993E-2</c:v>
                </c:pt>
                <c:pt idx="246">
                  <c:v>8.9999999999999993E-3</c:v>
                </c:pt>
                <c:pt idx="247">
                  <c:v>1.2999999999999999E-2</c:v>
                </c:pt>
                <c:pt idx="248">
                  <c:v>1.7999999999999999E-2</c:v>
                </c:pt>
                <c:pt idx="249">
                  <c:v>2.4E-2</c:v>
                </c:pt>
                <c:pt idx="250">
                  <c:v>3.3000000000000002E-2</c:v>
                </c:pt>
                <c:pt idx="251">
                  <c:v>3.7999999999999999E-2</c:v>
                </c:pt>
                <c:pt idx="252">
                  <c:v>5.1999999999999998E-2</c:v>
                </c:pt>
                <c:pt idx="253">
                  <c:v>6.2E-2</c:v>
                </c:pt>
                <c:pt idx="254">
                  <c:v>6.9000000000000006E-2</c:v>
                </c:pt>
                <c:pt idx="255">
                  <c:v>7.5999999999999998E-2</c:v>
                </c:pt>
                <c:pt idx="256">
                  <c:v>9.1999999999999998E-2</c:v>
                </c:pt>
                <c:pt idx="257">
                  <c:v>0.109</c:v>
                </c:pt>
                <c:pt idx="258">
                  <c:v>0.124</c:v>
                </c:pt>
                <c:pt idx="259">
                  <c:v>2E-3</c:v>
                </c:pt>
                <c:pt idx="260">
                  <c:v>2E-3</c:v>
                </c:pt>
                <c:pt idx="261">
                  <c:v>8.0000000000000002E-3</c:v>
                </c:pt>
                <c:pt idx="262">
                  <c:v>1.2E-2</c:v>
                </c:pt>
                <c:pt idx="263">
                  <c:v>1.7000000000000001E-2</c:v>
                </c:pt>
                <c:pt idx="264">
                  <c:v>1.7999999999999999E-2</c:v>
                </c:pt>
                <c:pt idx="265">
                  <c:v>2.7E-2</c:v>
                </c:pt>
                <c:pt idx="266">
                  <c:v>3.9E-2</c:v>
                </c:pt>
                <c:pt idx="267">
                  <c:v>4.2999999999999997E-2</c:v>
                </c:pt>
                <c:pt idx="268">
                  <c:v>5.3999999999999999E-2</c:v>
                </c:pt>
                <c:pt idx="269">
                  <c:v>7.8E-2</c:v>
                </c:pt>
                <c:pt idx="270">
                  <c:v>0.14099999999999999</c:v>
                </c:pt>
                <c:pt idx="271">
                  <c:v>0.123</c:v>
                </c:pt>
                <c:pt idx="272">
                  <c:v>1E-3</c:v>
                </c:pt>
                <c:pt idx="273">
                  <c:v>2E-3</c:v>
                </c:pt>
                <c:pt idx="274">
                  <c:v>4.0000000000000001E-3</c:v>
                </c:pt>
                <c:pt idx="275">
                  <c:v>5.0000000000000001E-3</c:v>
                </c:pt>
                <c:pt idx="276">
                  <c:v>5.0000000000000001E-3</c:v>
                </c:pt>
                <c:pt idx="277">
                  <c:v>5.0000000000000001E-3</c:v>
                </c:pt>
                <c:pt idx="278">
                  <c:v>6.0000000000000001E-3</c:v>
                </c:pt>
                <c:pt idx="279">
                  <c:v>8.0000000000000002E-3</c:v>
                </c:pt>
                <c:pt idx="280">
                  <c:v>8.9999999999999993E-3</c:v>
                </c:pt>
                <c:pt idx="281">
                  <c:v>8.9999999999999993E-3</c:v>
                </c:pt>
                <c:pt idx="282">
                  <c:v>0.01</c:v>
                </c:pt>
                <c:pt idx="283">
                  <c:v>1.2999999999999999E-2</c:v>
                </c:pt>
                <c:pt idx="284">
                  <c:v>1.4999999999999999E-2</c:v>
                </c:pt>
                <c:pt idx="285">
                  <c:v>2E-3</c:v>
                </c:pt>
                <c:pt idx="286">
                  <c:v>3.0000000000000001E-3</c:v>
                </c:pt>
                <c:pt idx="287">
                  <c:v>0.01</c:v>
                </c:pt>
                <c:pt idx="288">
                  <c:v>1.4E-2</c:v>
                </c:pt>
                <c:pt idx="289">
                  <c:v>1.7999999999999999E-2</c:v>
                </c:pt>
                <c:pt idx="290">
                  <c:v>1.9E-2</c:v>
                </c:pt>
                <c:pt idx="291">
                  <c:v>2.1000000000000001E-2</c:v>
                </c:pt>
                <c:pt idx="292">
                  <c:v>2.1999999999999999E-2</c:v>
                </c:pt>
                <c:pt idx="293">
                  <c:v>2.4E-2</c:v>
                </c:pt>
                <c:pt idx="294">
                  <c:v>2.3E-2</c:v>
                </c:pt>
                <c:pt idx="295">
                  <c:v>2.5000000000000001E-2</c:v>
                </c:pt>
                <c:pt idx="296">
                  <c:v>2.7E-2</c:v>
                </c:pt>
                <c:pt idx="297">
                  <c:v>2.9000000000000001E-2</c:v>
                </c:pt>
                <c:pt idx="298">
                  <c:v>3.0000000000000001E-3</c:v>
                </c:pt>
                <c:pt idx="299">
                  <c:v>6.0000000000000001E-3</c:v>
                </c:pt>
                <c:pt idx="300">
                  <c:v>1.2E-2</c:v>
                </c:pt>
                <c:pt idx="301">
                  <c:v>2.9000000000000001E-2</c:v>
                </c:pt>
                <c:pt idx="302">
                  <c:v>0.03</c:v>
                </c:pt>
                <c:pt idx="303">
                  <c:v>3.1E-2</c:v>
                </c:pt>
                <c:pt idx="304">
                  <c:v>7.4999999999999997E-2</c:v>
                </c:pt>
                <c:pt idx="305">
                  <c:v>0.08</c:v>
                </c:pt>
                <c:pt idx="306">
                  <c:v>8.6999999999999994E-2</c:v>
                </c:pt>
                <c:pt idx="307">
                  <c:v>0.1</c:v>
                </c:pt>
                <c:pt idx="308">
                  <c:v>0.14000000000000001</c:v>
                </c:pt>
                <c:pt idx="309">
                  <c:v>0.28000000000000003</c:v>
                </c:pt>
                <c:pt idx="310">
                  <c:v>0.32100000000000001</c:v>
                </c:pt>
                <c:pt idx="311">
                  <c:v>2E-3</c:v>
                </c:pt>
                <c:pt idx="312">
                  <c:v>3.0000000000000001E-3</c:v>
                </c:pt>
                <c:pt idx="313">
                  <c:v>1.0999999999999999E-2</c:v>
                </c:pt>
                <c:pt idx="314">
                  <c:v>1.4999999999999999E-2</c:v>
                </c:pt>
                <c:pt idx="315">
                  <c:v>2.1999999999999999E-2</c:v>
                </c:pt>
                <c:pt idx="316">
                  <c:v>2.5999999999999999E-2</c:v>
                </c:pt>
                <c:pt idx="317">
                  <c:v>0.03</c:v>
                </c:pt>
                <c:pt idx="318">
                  <c:v>3.4000000000000002E-2</c:v>
                </c:pt>
                <c:pt idx="319">
                  <c:v>3.5999999999999997E-2</c:v>
                </c:pt>
                <c:pt idx="320">
                  <c:v>3.6999999999999998E-2</c:v>
                </c:pt>
                <c:pt idx="321">
                  <c:v>3.9E-2</c:v>
                </c:pt>
                <c:pt idx="322">
                  <c:v>4.2000000000000003E-2</c:v>
                </c:pt>
                <c:pt idx="323">
                  <c:v>4.5999999999999999E-2</c:v>
                </c:pt>
                <c:pt idx="324">
                  <c:v>0</c:v>
                </c:pt>
                <c:pt idx="325">
                  <c:v>0</c:v>
                </c:pt>
                <c:pt idx="326">
                  <c:v>0</c:v>
                </c:pt>
                <c:pt idx="327">
                  <c:v>0</c:v>
                </c:pt>
                <c:pt idx="328">
                  <c:v>0</c:v>
                </c:pt>
                <c:pt idx="329">
                  <c:v>0</c:v>
                </c:pt>
                <c:pt idx="331">
                  <c:v>6.0000000000000001E-3</c:v>
                </c:pt>
                <c:pt idx="332">
                  <c:v>5.0000000000000001E-3</c:v>
                </c:pt>
                <c:pt idx="333">
                  <c:v>5.0000000000000001E-3</c:v>
                </c:pt>
                <c:pt idx="334">
                  <c:v>2.3E-2</c:v>
                </c:pt>
                <c:pt idx="335">
                  <c:v>0.03</c:v>
                </c:pt>
                <c:pt idx="336">
                  <c:v>3.7999999999999999E-2</c:v>
                </c:pt>
                <c:pt idx="337">
                  <c:v>2E-3</c:v>
                </c:pt>
                <c:pt idx="338">
                  <c:v>4.0000000000000001E-3</c:v>
                </c:pt>
                <c:pt idx="339">
                  <c:v>2.1999999999999999E-2</c:v>
                </c:pt>
                <c:pt idx="340">
                  <c:v>2.8000000000000001E-2</c:v>
                </c:pt>
                <c:pt idx="341">
                  <c:v>3.5000000000000003E-2</c:v>
                </c:pt>
                <c:pt idx="342">
                  <c:v>3.9E-2</c:v>
                </c:pt>
                <c:pt idx="343">
                  <c:v>4.2999999999999997E-2</c:v>
                </c:pt>
                <c:pt idx="344">
                  <c:v>4.7E-2</c:v>
                </c:pt>
                <c:pt idx="345">
                  <c:v>0.09</c:v>
                </c:pt>
                <c:pt idx="346">
                  <c:v>0.108</c:v>
                </c:pt>
                <c:pt idx="347">
                  <c:v>0.14000000000000001</c:v>
                </c:pt>
                <c:pt idx="348">
                  <c:v>0.14000000000000001</c:v>
                </c:pt>
                <c:pt idx="349">
                  <c:v>0.14000000000000001</c:v>
                </c:pt>
                <c:pt idx="350">
                  <c:v>2E-3</c:v>
                </c:pt>
                <c:pt idx="351">
                  <c:v>2E-3</c:v>
                </c:pt>
                <c:pt idx="352">
                  <c:v>3.0000000000000001E-3</c:v>
                </c:pt>
                <c:pt idx="353">
                  <c:v>4.0000000000000001E-3</c:v>
                </c:pt>
                <c:pt idx="354">
                  <c:v>5.0000000000000001E-3</c:v>
                </c:pt>
                <c:pt idx="355">
                  <c:v>6.0000000000000001E-3</c:v>
                </c:pt>
                <c:pt idx="356">
                  <c:v>6.0000000000000001E-3</c:v>
                </c:pt>
                <c:pt idx="357">
                  <c:v>7.0000000000000001E-3</c:v>
                </c:pt>
                <c:pt idx="358">
                  <c:v>1.7000000000000001E-2</c:v>
                </c:pt>
                <c:pt idx="359">
                  <c:v>1.6E-2</c:v>
                </c:pt>
                <c:pt idx="360">
                  <c:v>1.7000000000000001E-2</c:v>
                </c:pt>
                <c:pt idx="361">
                  <c:v>1.9E-2</c:v>
                </c:pt>
                <c:pt idx="362">
                  <c:v>2.1000000000000001E-2</c:v>
                </c:pt>
                <c:pt idx="363">
                  <c:v>1E-3</c:v>
                </c:pt>
                <c:pt idx="364">
                  <c:v>2E-3</c:v>
                </c:pt>
                <c:pt idx="365">
                  <c:v>2E-3</c:v>
                </c:pt>
                <c:pt idx="366">
                  <c:v>3.0000000000000001E-3</c:v>
                </c:pt>
                <c:pt idx="367">
                  <c:v>3.0000000000000001E-3</c:v>
                </c:pt>
                <c:pt idx="368">
                  <c:v>4.0000000000000001E-3</c:v>
                </c:pt>
                <c:pt idx="369">
                  <c:v>4.0000000000000001E-3</c:v>
                </c:pt>
                <c:pt idx="370">
                  <c:v>0.01</c:v>
                </c:pt>
                <c:pt idx="371">
                  <c:v>7.0000000000000001E-3</c:v>
                </c:pt>
                <c:pt idx="372">
                  <c:v>1.0999999999999999E-2</c:v>
                </c:pt>
                <c:pt idx="373">
                  <c:v>2.3E-2</c:v>
                </c:pt>
                <c:pt idx="374">
                  <c:v>3.3000000000000002E-2</c:v>
                </c:pt>
                <c:pt idx="375">
                  <c:v>4.3999999999999997E-2</c:v>
                </c:pt>
                <c:pt idx="376">
                  <c:v>1E-3</c:v>
                </c:pt>
                <c:pt idx="377">
                  <c:v>2E-3</c:v>
                </c:pt>
                <c:pt idx="378">
                  <c:v>2E-3</c:v>
                </c:pt>
                <c:pt idx="379">
                  <c:v>3.0000000000000001E-3</c:v>
                </c:pt>
                <c:pt idx="380">
                  <c:v>4.0000000000000001E-3</c:v>
                </c:pt>
                <c:pt idx="381">
                  <c:v>5.0000000000000001E-3</c:v>
                </c:pt>
                <c:pt idx="382">
                  <c:v>7.0000000000000001E-3</c:v>
                </c:pt>
                <c:pt idx="383">
                  <c:v>8.0000000000000002E-3</c:v>
                </c:pt>
                <c:pt idx="384">
                  <c:v>1.6E-2</c:v>
                </c:pt>
                <c:pt idx="385">
                  <c:v>1.7999999999999999E-2</c:v>
                </c:pt>
                <c:pt idx="386">
                  <c:v>1.9E-2</c:v>
                </c:pt>
                <c:pt idx="387">
                  <c:v>0.02</c:v>
                </c:pt>
                <c:pt idx="388">
                  <c:v>2.1999999999999999E-2</c:v>
                </c:pt>
                <c:pt idx="389">
                  <c:v>2E-3</c:v>
                </c:pt>
                <c:pt idx="390">
                  <c:v>3.0000000000000001E-3</c:v>
                </c:pt>
                <c:pt idx="391">
                  <c:v>4.0000000000000001E-3</c:v>
                </c:pt>
                <c:pt idx="392">
                  <c:v>4.0000000000000001E-3</c:v>
                </c:pt>
                <c:pt idx="393">
                  <c:v>5.0000000000000001E-3</c:v>
                </c:pt>
                <c:pt idx="394">
                  <c:v>7.0000000000000001E-3</c:v>
                </c:pt>
                <c:pt idx="395">
                  <c:v>0.01</c:v>
                </c:pt>
                <c:pt idx="396">
                  <c:v>1.4E-2</c:v>
                </c:pt>
                <c:pt idx="397">
                  <c:v>1.9E-2</c:v>
                </c:pt>
                <c:pt idx="398">
                  <c:v>2.3E-2</c:v>
                </c:pt>
                <c:pt idx="399">
                  <c:v>0.04</c:v>
                </c:pt>
                <c:pt idx="400">
                  <c:v>4.4999999999999998E-2</c:v>
                </c:pt>
                <c:pt idx="401">
                  <c:v>5.3999999999999999E-2</c:v>
                </c:pt>
                <c:pt idx="402">
                  <c:v>7.2999999999999995E-2</c:v>
                </c:pt>
                <c:pt idx="403">
                  <c:v>8.7999999999999995E-2</c:v>
                </c:pt>
                <c:pt idx="404">
                  <c:v>0.10299999999999999</c:v>
                </c:pt>
                <c:pt idx="405">
                  <c:v>0.122</c:v>
                </c:pt>
                <c:pt idx="406">
                  <c:v>0.13700000000000001</c:v>
                </c:pt>
                <c:pt idx="407">
                  <c:v>0.152</c:v>
                </c:pt>
                <c:pt idx="408">
                  <c:v>0.16700000000000001</c:v>
                </c:pt>
                <c:pt idx="409">
                  <c:v>0.20200000000000001</c:v>
                </c:pt>
                <c:pt idx="410">
                  <c:v>0.218</c:v>
                </c:pt>
                <c:pt idx="411">
                  <c:v>0.22500000000000001</c:v>
                </c:pt>
                <c:pt idx="412">
                  <c:v>0.28299999999999997</c:v>
                </c:pt>
                <c:pt idx="413">
                  <c:v>0.35</c:v>
                </c:pt>
                <c:pt idx="414">
                  <c:v>0.35399999999999998</c:v>
                </c:pt>
                <c:pt idx="415">
                  <c:v>7.0000000000000001E-3</c:v>
                </c:pt>
                <c:pt idx="416">
                  <c:v>1.4E-2</c:v>
                </c:pt>
                <c:pt idx="417">
                  <c:v>2.4E-2</c:v>
                </c:pt>
                <c:pt idx="418">
                  <c:v>3.4000000000000002E-2</c:v>
                </c:pt>
                <c:pt idx="419">
                  <c:v>0.11600000000000001</c:v>
                </c:pt>
                <c:pt idx="420">
                  <c:v>0.151</c:v>
                </c:pt>
                <c:pt idx="421">
                  <c:v>0.19800000000000001</c:v>
                </c:pt>
                <c:pt idx="422">
                  <c:v>0.215</c:v>
                </c:pt>
                <c:pt idx="423">
                  <c:v>0.33100000000000002</c:v>
                </c:pt>
                <c:pt idx="424">
                  <c:v>0.41299999999999998</c:v>
                </c:pt>
                <c:pt idx="425">
                  <c:v>0.52</c:v>
                </c:pt>
                <c:pt idx="426">
                  <c:v>0.46100000000000002</c:v>
                </c:pt>
                <c:pt idx="427">
                  <c:v>0.55400000000000005</c:v>
                </c:pt>
                <c:pt idx="428">
                  <c:v>1E-3</c:v>
                </c:pt>
                <c:pt idx="429">
                  <c:v>2E-3</c:v>
                </c:pt>
                <c:pt idx="430">
                  <c:v>3.0000000000000001E-3</c:v>
                </c:pt>
                <c:pt idx="431">
                  <c:v>4.0000000000000001E-3</c:v>
                </c:pt>
                <c:pt idx="432">
                  <c:v>7.0000000000000001E-3</c:v>
                </c:pt>
                <c:pt idx="433">
                  <c:v>8.9999999999999993E-3</c:v>
                </c:pt>
                <c:pt idx="434">
                  <c:v>8.0000000000000002E-3</c:v>
                </c:pt>
                <c:pt idx="435">
                  <c:v>8.9999999999999993E-3</c:v>
                </c:pt>
                <c:pt idx="436">
                  <c:v>1.6E-2</c:v>
                </c:pt>
                <c:pt idx="437">
                  <c:v>2.7E-2</c:v>
                </c:pt>
                <c:pt idx="438">
                  <c:v>4.2000000000000003E-2</c:v>
                </c:pt>
                <c:pt idx="439">
                  <c:v>4.2999999999999997E-2</c:v>
                </c:pt>
                <c:pt idx="440">
                  <c:v>4.8000000000000001E-2</c:v>
                </c:pt>
                <c:pt idx="441">
                  <c:v>1.6E-2</c:v>
                </c:pt>
                <c:pt idx="442">
                  <c:v>2.4E-2</c:v>
                </c:pt>
                <c:pt idx="443">
                  <c:v>2.5999999999999999E-2</c:v>
                </c:pt>
                <c:pt idx="444">
                  <c:v>3.4000000000000002E-2</c:v>
                </c:pt>
                <c:pt idx="445">
                  <c:v>3.7999999999999999E-2</c:v>
                </c:pt>
                <c:pt idx="446">
                  <c:v>0.04</c:v>
                </c:pt>
                <c:pt idx="447">
                  <c:v>4.3999999999999997E-2</c:v>
                </c:pt>
                <c:pt idx="448">
                  <c:v>4.8000000000000001E-2</c:v>
                </c:pt>
                <c:pt idx="449">
                  <c:v>5.2999999999999999E-2</c:v>
                </c:pt>
                <c:pt idx="450">
                  <c:v>6.5000000000000002E-2</c:v>
                </c:pt>
                <c:pt idx="451">
                  <c:v>0.11600000000000001</c:v>
                </c:pt>
                <c:pt idx="452">
                  <c:v>0.12</c:v>
                </c:pt>
                <c:pt idx="453">
                  <c:v>0.129</c:v>
                </c:pt>
                <c:pt idx="454">
                  <c:v>0</c:v>
                </c:pt>
                <c:pt idx="455">
                  <c:v>1E-3</c:v>
                </c:pt>
                <c:pt idx="456">
                  <c:v>1E-3</c:v>
                </c:pt>
                <c:pt idx="457">
                  <c:v>2E-3</c:v>
                </c:pt>
                <c:pt idx="458">
                  <c:v>2E-3</c:v>
                </c:pt>
                <c:pt idx="459">
                  <c:v>2E-3</c:v>
                </c:pt>
                <c:pt idx="460">
                  <c:v>3.0000000000000001E-3</c:v>
                </c:pt>
                <c:pt idx="461">
                  <c:v>4.0000000000000001E-3</c:v>
                </c:pt>
                <c:pt idx="462">
                  <c:v>7.0000000000000001E-3</c:v>
                </c:pt>
                <c:pt idx="463">
                  <c:v>8.0000000000000002E-3</c:v>
                </c:pt>
                <c:pt idx="464">
                  <c:v>8.0000000000000002E-3</c:v>
                </c:pt>
                <c:pt idx="465">
                  <c:v>1.2999999999999999E-2</c:v>
                </c:pt>
                <c:pt idx="466">
                  <c:v>1.4E-2</c:v>
                </c:pt>
                <c:pt idx="467">
                  <c:v>1E-3</c:v>
                </c:pt>
                <c:pt idx="468">
                  <c:v>1E-3</c:v>
                </c:pt>
                <c:pt idx="469">
                  <c:v>3.0000000000000001E-3</c:v>
                </c:pt>
                <c:pt idx="470">
                  <c:v>6.0000000000000001E-3</c:v>
                </c:pt>
                <c:pt idx="471">
                  <c:v>1.2999999999999999E-2</c:v>
                </c:pt>
                <c:pt idx="472">
                  <c:v>3.5000000000000003E-2</c:v>
                </c:pt>
                <c:pt idx="473">
                  <c:v>5.5E-2</c:v>
                </c:pt>
                <c:pt idx="474">
                  <c:v>6.8000000000000005E-2</c:v>
                </c:pt>
                <c:pt idx="475">
                  <c:v>0.159</c:v>
                </c:pt>
                <c:pt idx="476">
                  <c:v>0.2</c:v>
                </c:pt>
                <c:pt idx="477">
                  <c:v>0.24</c:v>
                </c:pt>
                <c:pt idx="478">
                  <c:v>0.28399999999999997</c:v>
                </c:pt>
                <c:pt idx="479">
                  <c:v>0.32800000000000001</c:v>
                </c:pt>
                <c:pt idx="480">
                  <c:v>1E-3</c:v>
                </c:pt>
                <c:pt idx="481">
                  <c:v>2E-3</c:v>
                </c:pt>
                <c:pt idx="482">
                  <c:v>3.0000000000000001E-3</c:v>
                </c:pt>
                <c:pt idx="483">
                  <c:v>4.0000000000000001E-3</c:v>
                </c:pt>
                <c:pt idx="484">
                  <c:v>4.0000000000000001E-3</c:v>
                </c:pt>
                <c:pt idx="485">
                  <c:v>6.0000000000000001E-3</c:v>
                </c:pt>
                <c:pt idx="486">
                  <c:v>6.0000000000000001E-3</c:v>
                </c:pt>
                <c:pt idx="487">
                  <c:v>2.1000000000000001E-2</c:v>
                </c:pt>
                <c:pt idx="488">
                  <c:v>4.4999999999999998E-2</c:v>
                </c:pt>
                <c:pt idx="489">
                  <c:v>7.6999999999999999E-2</c:v>
                </c:pt>
                <c:pt idx="490">
                  <c:v>0.08</c:v>
                </c:pt>
                <c:pt idx="491">
                  <c:v>7.0000000000000007E-2</c:v>
                </c:pt>
                <c:pt idx="492">
                  <c:v>0.08</c:v>
                </c:pt>
                <c:pt idx="493">
                  <c:v>4.5999999999999999E-2</c:v>
                </c:pt>
                <c:pt idx="494">
                  <c:v>6.3E-2</c:v>
                </c:pt>
                <c:pt idx="495">
                  <c:v>7.5999999999999998E-2</c:v>
                </c:pt>
                <c:pt idx="496">
                  <c:v>0.10199999999999999</c:v>
                </c:pt>
                <c:pt idx="497">
                  <c:v>0.13300000000000001</c:v>
                </c:pt>
                <c:pt idx="498">
                  <c:v>0.13800000000000001</c:v>
                </c:pt>
                <c:pt idx="499">
                  <c:v>0.14199999999999999</c:v>
                </c:pt>
                <c:pt idx="500">
                  <c:v>0.14599999999999999</c:v>
                </c:pt>
                <c:pt idx="501">
                  <c:v>0.155</c:v>
                </c:pt>
                <c:pt idx="502">
                  <c:v>0.16400000000000001</c:v>
                </c:pt>
                <c:pt idx="503">
                  <c:v>0.188</c:v>
                </c:pt>
                <c:pt idx="504">
                  <c:v>0.20200000000000001</c:v>
                </c:pt>
                <c:pt idx="505">
                  <c:v>0.216</c:v>
                </c:pt>
                <c:pt idx="506">
                  <c:v>4.0000000000000001E-3</c:v>
                </c:pt>
                <c:pt idx="507">
                  <c:v>0.01</c:v>
                </c:pt>
                <c:pt idx="508">
                  <c:v>0.01</c:v>
                </c:pt>
                <c:pt idx="509">
                  <c:v>2.1000000000000001E-2</c:v>
                </c:pt>
                <c:pt idx="510">
                  <c:v>4.3999999999999997E-2</c:v>
                </c:pt>
                <c:pt idx="511">
                  <c:v>4.8000000000000001E-2</c:v>
                </c:pt>
                <c:pt idx="512">
                  <c:v>5.6000000000000001E-2</c:v>
                </c:pt>
                <c:pt idx="513">
                  <c:v>7.6999999999999999E-2</c:v>
                </c:pt>
                <c:pt idx="514">
                  <c:v>0.106</c:v>
                </c:pt>
                <c:pt idx="515">
                  <c:v>0.14499999999999999</c:v>
                </c:pt>
                <c:pt idx="516">
                  <c:v>0.16</c:v>
                </c:pt>
                <c:pt idx="517">
                  <c:v>0.17499999999999999</c:v>
                </c:pt>
                <c:pt idx="518">
                  <c:v>0.192</c:v>
                </c:pt>
                <c:pt idx="519">
                  <c:v>7.3999999999999996E-2</c:v>
                </c:pt>
                <c:pt idx="520">
                  <c:v>0.11</c:v>
                </c:pt>
                <c:pt idx="521">
                  <c:v>0.14299999999999999</c:v>
                </c:pt>
                <c:pt idx="522">
                  <c:v>0.14599999999999999</c:v>
                </c:pt>
                <c:pt idx="523">
                  <c:v>0.24299999999999999</c:v>
                </c:pt>
                <c:pt idx="524">
                  <c:v>0.254</c:v>
                </c:pt>
                <c:pt idx="525">
                  <c:v>0.35</c:v>
                </c:pt>
                <c:pt idx="526">
                  <c:v>0.38400000000000001</c:v>
                </c:pt>
                <c:pt idx="527">
                  <c:v>0.40400000000000003</c:v>
                </c:pt>
                <c:pt idx="528">
                  <c:v>0.40400000000000003</c:v>
                </c:pt>
                <c:pt idx="529">
                  <c:v>0.41</c:v>
                </c:pt>
                <c:pt idx="530">
                  <c:v>0.432</c:v>
                </c:pt>
                <c:pt idx="531">
                  <c:v>0.47099999999999997</c:v>
                </c:pt>
                <c:pt idx="532">
                  <c:v>1E-3</c:v>
                </c:pt>
                <c:pt idx="533">
                  <c:v>2E-3</c:v>
                </c:pt>
                <c:pt idx="534">
                  <c:v>2E-3</c:v>
                </c:pt>
                <c:pt idx="535">
                  <c:v>2E-3</c:v>
                </c:pt>
                <c:pt idx="536">
                  <c:v>2E-3</c:v>
                </c:pt>
                <c:pt idx="537">
                  <c:v>2E-3</c:v>
                </c:pt>
                <c:pt idx="538">
                  <c:v>2E-3</c:v>
                </c:pt>
                <c:pt idx="539">
                  <c:v>2E-3</c:v>
                </c:pt>
                <c:pt idx="540">
                  <c:v>3.0000000000000001E-3</c:v>
                </c:pt>
                <c:pt idx="541">
                  <c:v>3.0000000000000001E-3</c:v>
                </c:pt>
                <c:pt idx="542">
                  <c:v>6.0000000000000001E-3</c:v>
                </c:pt>
                <c:pt idx="543">
                  <c:v>8.9999999999999993E-3</c:v>
                </c:pt>
                <c:pt idx="544">
                  <c:v>1.2999999999999999E-2</c:v>
                </c:pt>
                <c:pt idx="545">
                  <c:v>0</c:v>
                </c:pt>
                <c:pt idx="546">
                  <c:v>1E-3</c:v>
                </c:pt>
                <c:pt idx="547">
                  <c:v>1E-3</c:v>
                </c:pt>
                <c:pt idx="548">
                  <c:v>4.0000000000000001E-3</c:v>
                </c:pt>
                <c:pt idx="549">
                  <c:v>1.0999999999999999E-2</c:v>
                </c:pt>
                <c:pt idx="550">
                  <c:v>1.0999999999999999E-2</c:v>
                </c:pt>
                <c:pt idx="551">
                  <c:v>1.0999999999999999E-2</c:v>
                </c:pt>
                <c:pt idx="552">
                  <c:v>1.0999999999999999E-2</c:v>
                </c:pt>
                <c:pt idx="553">
                  <c:v>1.0999999999999999E-2</c:v>
                </c:pt>
                <c:pt idx="554">
                  <c:v>1.2E-2</c:v>
                </c:pt>
                <c:pt idx="556">
                  <c:v>1.2999999999999999E-2</c:v>
                </c:pt>
                <c:pt idx="557">
                  <c:v>1.4E-2</c:v>
                </c:pt>
                <c:pt idx="558">
                  <c:v>5.2999999999999999E-2</c:v>
                </c:pt>
                <c:pt idx="559">
                  <c:v>6.3E-2</c:v>
                </c:pt>
                <c:pt idx="560">
                  <c:v>6.7000000000000004E-2</c:v>
                </c:pt>
                <c:pt idx="561">
                  <c:v>7.0000000000000007E-2</c:v>
                </c:pt>
                <c:pt idx="562">
                  <c:v>8.4000000000000005E-2</c:v>
                </c:pt>
                <c:pt idx="563">
                  <c:v>7.4999999999999997E-2</c:v>
                </c:pt>
                <c:pt idx="564">
                  <c:v>7.5999999999999998E-2</c:v>
                </c:pt>
                <c:pt idx="565">
                  <c:v>8.1000000000000003E-2</c:v>
                </c:pt>
                <c:pt idx="566">
                  <c:v>8.4000000000000005E-2</c:v>
                </c:pt>
                <c:pt idx="567">
                  <c:v>0.1</c:v>
                </c:pt>
                <c:pt idx="568">
                  <c:v>0.24</c:v>
                </c:pt>
                <c:pt idx="569">
                  <c:v>0.34</c:v>
                </c:pt>
                <c:pt idx="570">
                  <c:v>0.41</c:v>
                </c:pt>
                <c:pt idx="584">
                  <c:v>0</c:v>
                </c:pt>
                <c:pt idx="585">
                  <c:v>1E-3</c:v>
                </c:pt>
                <c:pt idx="586">
                  <c:v>4.0000000000000001E-3</c:v>
                </c:pt>
                <c:pt idx="587">
                  <c:v>5.0000000000000001E-3</c:v>
                </c:pt>
                <c:pt idx="588">
                  <c:v>8.0000000000000002E-3</c:v>
                </c:pt>
                <c:pt idx="589">
                  <c:v>1.2999999999999999E-2</c:v>
                </c:pt>
                <c:pt idx="590">
                  <c:v>1.2999999999999999E-2</c:v>
                </c:pt>
                <c:pt idx="591">
                  <c:v>8.6999999999999994E-2</c:v>
                </c:pt>
                <c:pt idx="592">
                  <c:v>8.6999999999999994E-2</c:v>
                </c:pt>
                <c:pt idx="594">
                  <c:v>0.16700000000000001</c:v>
                </c:pt>
                <c:pt idx="595">
                  <c:v>0.17299999999999999</c:v>
                </c:pt>
                <c:pt idx="596">
                  <c:v>0.21</c:v>
                </c:pt>
                <c:pt idx="597">
                  <c:v>8.9999999999999993E-3</c:v>
                </c:pt>
                <c:pt idx="598">
                  <c:v>1.2999999999999999E-2</c:v>
                </c:pt>
                <c:pt idx="599">
                  <c:v>1.7999999999999999E-2</c:v>
                </c:pt>
                <c:pt idx="600">
                  <c:v>2.4E-2</c:v>
                </c:pt>
                <c:pt idx="601">
                  <c:v>3.2000000000000001E-2</c:v>
                </c:pt>
                <c:pt idx="602">
                  <c:v>3.6999999999999998E-2</c:v>
                </c:pt>
                <c:pt idx="603">
                  <c:v>3.6999999999999998E-2</c:v>
                </c:pt>
                <c:pt idx="604">
                  <c:v>4.1000000000000002E-2</c:v>
                </c:pt>
                <c:pt idx="605">
                  <c:v>6.9000000000000006E-2</c:v>
                </c:pt>
                <c:pt idx="606">
                  <c:v>8.8999999999999996E-2</c:v>
                </c:pt>
                <c:pt idx="607">
                  <c:v>0.11</c:v>
                </c:pt>
                <c:pt idx="608">
                  <c:v>0.18099999999999999</c:v>
                </c:pt>
                <c:pt idx="609">
                  <c:v>0.20799999999999999</c:v>
                </c:pt>
                <c:pt idx="610">
                  <c:v>1E-3</c:v>
                </c:pt>
                <c:pt idx="611">
                  <c:v>2E-3</c:v>
                </c:pt>
                <c:pt idx="612">
                  <c:v>2E-3</c:v>
                </c:pt>
                <c:pt idx="613">
                  <c:v>7.0000000000000001E-3</c:v>
                </c:pt>
                <c:pt idx="614">
                  <c:v>8.9999999999999993E-3</c:v>
                </c:pt>
                <c:pt idx="615">
                  <c:v>1.0999999999999999E-2</c:v>
                </c:pt>
                <c:pt idx="616">
                  <c:v>1.2999999999999999E-2</c:v>
                </c:pt>
                <c:pt idx="617">
                  <c:v>1.6E-2</c:v>
                </c:pt>
                <c:pt idx="618">
                  <c:v>1.9E-2</c:v>
                </c:pt>
                <c:pt idx="619">
                  <c:v>2.4E-2</c:v>
                </c:pt>
                <c:pt idx="620">
                  <c:v>2.9000000000000001E-2</c:v>
                </c:pt>
                <c:pt idx="621">
                  <c:v>3.5000000000000003E-2</c:v>
                </c:pt>
                <c:pt idx="622">
                  <c:v>0.04</c:v>
                </c:pt>
                <c:pt idx="623">
                  <c:v>8.0000000000000002E-3</c:v>
                </c:pt>
                <c:pt idx="624">
                  <c:v>8.9999999999999993E-3</c:v>
                </c:pt>
                <c:pt idx="625">
                  <c:v>0.01</c:v>
                </c:pt>
                <c:pt idx="626">
                  <c:v>1.2E-2</c:v>
                </c:pt>
                <c:pt idx="627">
                  <c:v>1.4999999999999999E-2</c:v>
                </c:pt>
                <c:pt idx="628">
                  <c:v>1.7999999999999999E-2</c:v>
                </c:pt>
                <c:pt idx="629">
                  <c:v>0.02</c:v>
                </c:pt>
                <c:pt idx="630">
                  <c:v>2.1999999999999999E-2</c:v>
                </c:pt>
                <c:pt idx="631">
                  <c:v>2.4E-2</c:v>
                </c:pt>
                <c:pt idx="632">
                  <c:v>2.5999999999999999E-2</c:v>
                </c:pt>
                <c:pt idx="633">
                  <c:v>0.03</c:v>
                </c:pt>
                <c:pt idx="634">
                  <c:v>3.5000000000000003E-2</c:v>
                </c:pt>
                <c:pt idx="635">
                  <c:v>0.04</c:v>
                </c:pt>
                <c:pt idx="636">
                  <c:v>2.8000000000000001E-2</c:v>
                </c:pt>
                <c:pt idx="637">
                  <c:v>4.2999999999999997E-2</c:v>
                </c:pt>
                <c:pt idx="638">
                  <c:v>5.2999999999999999E-2</c:v>
                </c:pt>
                <c:pt idx="639">
                  <c:v>6.5000000000000002E-2</c:v>
                </c:pt>
                <c:pt idx="640">
                  <c:v>8.5000000000000006E-2</c:v>
                </c:pt>
                <c:pt idx="641">
                  <c:v>9.7000000000000003E-2</c:v>
                </c:pt>
                <c:pt idx="642">
                  <c:v>0.13</c:v>
                </c:pt>
                <c:pt idx="643">
                  <c:v>0.17100000000000001</c:v>
                </c:pt>
                <c:pt idx="644">
                  <c:v>0.27500000000000002</c:v>
                </c:pt>
                <c:pt idx="645">
                  <c:v>0.34100000000000003</c:v>
                </c:pt>
                <c:pt idx="646">
                  <c:v>0.36799999999999999</c:v>
                </c:pt>
                <c:pt idx="647">
                  <c:v>0.39100000000000001</c:v>
                </c:pt>
                <c:pt idx="648">
                  <c:v>0.41399999999999998</c:v>
                </c:pt>
                <c:pt idx="649">
                  <c:v>2E-3</c:v>
                </c:pt>
                <c:pt idx="650">
                  <c:v>2E-3</c:v>
                </c:pt>
                <c:pt idx="651">
                  <c:v>4.0000000000000001E-3</c:v>
                </c:pt>
                <c:pt idx="652">
                  <c:v>5.0000000000000001E-3</c:v>
                </c:pt>
                <c:pt idx="653">
                  <c:v>7.0000000000000001E-3</c:v>
                </c:pt>
                <c:pt idx="654">
                  <c:v>1.7000000000000001E-2</c:v>
                </c:pt>
                <c:pt idx="655">
                  <c:v>2.5000000000000001E-2</c:v>
                </c:pt>
                <c:pt idx="656">
                  <c:v>3.6999999999999998E-2</c:v>
                </c:pt>
                <c:pt idx="657">
                  <c:v>7.9000000000000001E-2</c:v>
                </c:pt>
                <c:pt idx="658">
                  <c:v>9.8000000000000004E-2</c:v>
                </c:pt>
                <c:pt idx="659">
                  <c:v>0.125</c:v>
                </c:pt>
                <c:pt idx="660">
                  <c:v>0.13</c:v>
                </c:pt>
                <c:pt idx="661">
                  <c:v>0.14699999999999999</c:v>
                </c:pt>
                <c:pt idx="662">
                  <c:v>2E-3</c:v>
                </c:pt>
                <c:pt idx="663">
                  <c:v>2E-3</c:v>
                </c:pt>
                <c:pt idx="664">
                  <c:v>5.0000000000000001E-3</c:v>
                </c:pt>
                <c:pt idx="665">
                  <c:v>0.01</c:v>
                </c:pt>
                <c:pt idx="666">
                  <c:v>0.02</c:v>
                </c:pt>
                <c:pt idx="667">
                  <c:v>2.9000000000000001E-2</c:v>
                </c:pt>
                <c:pt idx="668">
                  <c:v>4.2000000000000003E-2</c:v>
                </c:pt>
                <c:pt idx="669">
                  <c:v>4.9000000000000002E-2</c:v>
                </c:pt>
                <c:pt idx="670">
                  <c:v>5.6000000000000001E-2</c:v>
                </c:pt>
                <c:pt idx="671">
                  <c:v>6.3E-2</c:v>
                </c:pt>
                <c:pt idx="672">
                  <c:v>0.1</c:v>
                </c:pt>
                <c:pt idx="673">
                  <c:v>0.115</c:v>
                </c:pt>
                <c:pt idx="674">
                  <c:v>0.13500000000000001</c:v>
                </c:pt>
                <c:pt idx="675">
                  <c:v>4.0000000000000001E-3</c:v>
                </c:pt>
                <c:pt idx="676">
                  <c:v>8.0000000000000002E-3</c:v>
                </c:pt>
                <c:pt idx="677">
                  <c:v>0.04</c:v>
                </c:pt>
                <c:pt idx="678">
                  <c:v>6.4000000000000001E-2</c:v>
                </c:pt>
                <c:pt idx="679">
                  <c:v>6.6000000000000003E-2</c:v>
                </c:pt>
                <c:pt idx="680">
                  <c:v>0.08</c:v>
                </c:pt>
                <c:pt idx="681">
                  <c:v>9.8000000000000004E-2</c:v>
                </c:pt>
                <c:pt idx="682">
                  <c:v>0.109</c:v>
                </c:pt>
                <c:pt idx="683">
                  <c:v>0.114</c:v>
                </c:pt>
                <c:pt idx="684">
                  <c:v>0.114</c:v>
                </c:pt>
                <c:pt idx="685">
                  <c:v>0.115</c:v>
                </c:pt>
                <c:pt idx="686">
                  <c:v>0.157</c:v>
                </c:pt>
                <c:pt idx="687">
                  <c:v>0.17100000000000001</c:v>
                </c:pt>
                <c:pt idx="689">
                  <c:v>0</c:v>
                </c:pt>
                <c:pt idx="690">
                  <c:v>0</c:v>
                </c:pt>
                <c:pt idx="691">
                  <c:v>1E-3</c:v>
                </c:pt>
                <c:pt idx="692">
                  <c:v>1E-3</c:v>
                </c:pt>
                <c:pt idx="693">
                  <c:v>1.2E-2</c:v>
                </c:pt>
                <c:pt idx="694">
                  <c:v>2.1000000000000001E-2</c:v>
                </c:pt>
                <c:pt idx="695">
                  <c:v>1.9E-2</c:v>
                </c:pt>
                <c:pt idx="696">
                  <c:v>1.7999999999999999E-2</c:v>
                </c:pt>
                <c:pt idx="697">
                  <c:v>3.5999999999999997E-2</c:v>
                </c:pt>
                <c:pt idx="698">
                  <c:v>0.04</c:v>
                </c:pt>
                <c:pt idx="699">
                  <c:v>0.05</c:v>
                </c:pt>
                <c:pt idx="700">
                  <c:v>5.5E-2</c:v>
                </c:pt>
                <c:pt idx="701">
                  <c:v>1.2999999999999999E-2</c:v>
                </c:pt>
                <c:pt idx="702">
                  <c:v>1.6E-2</c:v>
                </c:pt>
                <c:pt idx="703">
                  <c:v>0.02</c:v>
                </c:pt>
                <c:pt idx="704">
                  <c:v>4.5999999999999999E-2</c:v>
                </c:pt>
                <c:pt idx="705">
                  <c:v>4.9000000000000002E-2</c:v>
                </c:pt>
                <c:pt idx="706">
                  <c:v>5.2999999999999999E-2</c:v>
                </c:pt>
                <c:pt idx="707">
                  <c:v>5.6000000000000001E-2</c:v>
                </c:pt>
                <c:pt idx="708">
                  <c:v>0.06</c:v>
                </c:pt>
                <c:pt idx="709">
                  <c:v>6.2E-2</c:v>
                </c:pt>
                <c:pt idx="710">
                  <c:v>0.153</c:v>
                </c:pt>
                <c:pt idx="711">
                  <c:v>0.25</c:v>
                </c:pt>
                <c:pt idx="712">
                  <c:v>0.32</c:v>
                </c:pt>
                <c:pt idx="713">
                  <c:v>0.39200000000000002</c:v>
                </c:pt>
                <c:pt idx="714">
                  <c:v>1E-3</c:v>
                </c:pt>
                <c:pt idx="715">
                  <c:v>3.0000000000000001E-3</c:v>
                </c:pt>
                <c:pt idx="716">
                  <c:v>0.05</c:v>
                </c:pt>
                <c:pt idx="717">
                  <c:v>0.05</c:v>
                </c:pt>
                <c:pt idx="719">
                  <c:v>0.08</c:v>
                </c:pt>
                <c:pt idx="720">
                  <c:v>0.12</c:v>
                </c:pt>
                <c:pt idx="721">
                  <c:v>0.14499999999999999</c:v>
                </c:pt>
                <c:pt idx="722">
                  <c:v>0.17100000000000001</c:v>
                </c:pt>
                <c:pt idx="723">
                  <c:v>0.27400000000000002</c:v>
                </c:pt>
                <c:pt idx="724">
                  <c:v>0.46</c:v>
                </c:pt>
                <c:pt idx="725">
                  <c:v>0.5</c:v>
                </c:pt>
                <c:pt idx="726">
                  <c:v>0.54200000000000004</c:v>
                </c:pt>
                <c:pt idx="727">
                  <c:v>1E-3</c:v>
                </c:pt>
                <c:pt idx="728">
                  <c:v>1E-3</c:v>
                </c:pt>
                <c:pt idx="729">
                  <c:v>1E-3</c:v>
                </c:pt>
                <c:pt idx="730">
                  <c:v>2E-3</c:v>
                </c:pt>
                <c:pt idx="731">
                  <c:v>2E-3</c:v>
                </c:pt>
                <c:pt idx="732">
                  <c:v>2E-3</c:v>
                </c:pt>
                <c:pt idx="733">
                  <c:v>0.01</c:v>
                </c:pt>
                <c:pt idx="734">
                  <c:v>1.7999999999999999E-2</c:v>
                </c:pt>
                <c:pt idx="735">
                  <c:v>2.5000000000000001E-2</c:v>
                </c:pt>
                <c:pt idx="736">
                  <c:v>3.1E-2</c:v>
                </c:pt>
                <c:pt idx="737">
                  <c:v>3.6999999999999998E-2</c:v>
                </c:pt>
                <c:pt idx="738">
                  <c:v>0.05</c:v>
                </c:pt>
                <c:pt idx="739">
                  <c:v>5.8000000000000003E-2</c:v>
                </c:pt>
                <c:pt idx="740">
                  <c:v>4.0000000000000001E-3</c:v>
                </c:pt>
                <c:pt idx="741">
                  <c:v>8.9999999999999993E-3</c:v>
                </c:pt>
                <c:pt idx="742">
                  <c:v>1.7000000000000001E-2</c:v>
                </c:pt>
                <c:pt idx="743">
                  <c:v>2.4E-2</c:v>
                </c:pt>
                <c:pt idx="744">
                  <c:v>3.2000000000000001E-2</c:v>
                </c:pt>
                <c:pt idx="745">
                  <c:v>3.7999999999999999E-2</c:v>
                </c:pt>
                <c:pt idx="746">
                  <c:v>4.4999999999999998E-2</c:v>
                </c:pt>
                <c:pt idx="747">
                  <c:v>5.8999999999999997E-2</c:v>
                </c:pt>
                <c:pt idx="748">
                  <c:v>6.6000000000000003E-2</c:v>
                </c:pt>
                <c:pt idx="749">
                  <c:v>7.1999999999999995E-2</c:v>
                </c:pt>
                <c:pt idx="750">
                  <c:v>0.13600000000000001</c:v>
                </c:pt>
                <c:pt idx="751">
                  <c:v>0.21</c:v>
                </c:pt>
                <c:pt idx="752">
                  <c:v>0.254</c:v>
                </c:pt>
                <c:pt idx="753">
                  <c:v>0.09</c:v>
                </c:pt>
                <c:pt idx="754">
                  <c:v>0.129</c:v>
                </c:pt>
                <c:pt idx="755">
                  <c:v>0.153</c:v>
                </c:pt>
                <c:pt idx="756">
                  <c:v>0.19600000000000001</c:v>
                </c:pt>
                <c:pt idx="757">
                  <c:v>0.29699999999999999</c:v>
                </c:pt>
                <c:pt idx="758">
                  <c:v>0.36499999999999999</c:v>
                </c:pt>
                <c:pt idx="759">
                  <c:v>0.42199999999999999</c:v>
                </c:pt>
                <c:pt idx="760">
                  <c:v>0.44700000000000001</c:v>
                </c:pt>
                <c:pt idx="761">
                  <c:v>0.46</c:v>
                </c:pt>
                <c:pt idx="762">
                  <c:v>0.49</c:v>
                </c:pt>
                <c:pt idx="763">
                  <c:v>0.53</c:v>
                </c:pt>
                <c:pt idx="764">
                  <c:v>0.56000000000000005</c:v>
                </c:pt>
                <c:pt idx="765">
                  <c:v>0.60299999999999998</c:v>
                </c:pt>
                <c:pt idx="766">
                  <c:v>0</c:v>
                </c:pt>
                <c:pt idx="767">
                  <c:v>1E-3</c:v>
                </c:pt>
                <c:pt idx="768">
                  <c:v>2E-3</c:v>
                </c:pt>
                <c:pt idx="769">
                  <c:v>3.0000000000000001E-3</c:v>
                </c:pt>
                <c:pt idx="770">
                  <c:v>3.0000000000000001E-3</c:v>
                </c:pt>
                <c:pt idx="771">
                  <c:v>3.0000000000000001E-3</c:v>
                </c:pt>
                <c:pt idx="772">
                  <c:v>5.0000000000000001E-3</c:v>
                </c:pt>
                <c:pt idx="773">
                  <c:v>5.0000000000000001E-3</c:v>
                </c:pt>
                <c:pt idx="774">
                  <c:v>5.0000000000000001E-3</c:v>
                </c:pt>
                <c:pt idx="775">
                  <c:v>5.0000000000000001E-3</c:v>
                </c:pt>
                <c:pt idx="776">
                  <c:v>1.2999999999999999E-2</c:v>
                </c:pt>
                <c:pt idx="777">
                  <c:v>3.1E-2</c:v>
                </c:pt>
                <c:pt idx="778">
                  <c:v>4.9000000000000002E-2</c:v>
                </c:pt>
                <c:pt idx="779">
                  <c:v>1.7999999999999999E-2</c:v>
                </c:pt>
                <c:pt idx="780">
                  <c:v>2.5999999999999999E-2</c:v>
                </c:pt>
                <c:pt idx="781">
                  <c:v>4.5999999999999999E-2</c:v>
                </c:pt>
                <c:pt idx="782">
                  <c:v>6.2E-2</c:v>
                </c:pt>
                <c:pt idx="783">
                  <c:v>7.2999999999999995E-2</c:v>
                </c:pt>
                <c:pt idx="784">
                  <c:v>8.5000000000000006E-2</c:v>
                </c:pt>
                <c:pt idx="785">
                  <c:v>0.105</c:v>
                </c:pt>
                <c:pt idx="786">
                  <c:v>0.16</c:v>
                </c:pt>
                <c:pt idx="787">
                  <c:v>0.22600000000000001</c:v>
                </c:pt>
                <c:pt idx="788">
                  <c:v>0.28899999999999998</c:v>
                </c:pt>
                <c:pt idx="789">
                  <c:v>0.34300000000000003</c:v>
                </c:pt>
                <c:pt idx="790">
                  <c:v>0.38300000000000001</c:v>
                </c:pt>
                <c:pt idx="791">
                  <c:v>0.42299999999999999</c:v>
                </c:pt>
                <c:pt idx="792">
                  <c:v>5.0000000000000001E-3</c:v>
                </c:pt>
                <c:pt idx="793">
                  <c:v>0.01</c:v>
                </c:pt>
                <c:pt idx="794">
                  <c:v>1.6E-2</c:v>
                </c:pt>
                <c:pt idx="795">
                  <c:v>2.5999999999999999E-2</c:v>
                </c:pt>
                <c:pt idx="796">
                  <c:v>3.9E-2</c:v>
                </c:pt>
                <c:pt idx="797">
                  <c:v>6.0999999999999999E-2</c:v>
                </c:pt>
                <c:pt idx="798">
                  <c:v>7.4999999999999997E-2</c:v>
                </c:pt>
                <c:pt idx="799">
                  <c:v>8.3000000000000004E-2</c:v>
                </c:pt>
                <c:pt idx="800">
                  <c:v>0.1</c:v>
                </c:pt>
                <c:pt idx="801">
                  <c:v>0.20100000000000001</c:v>
                </c:pt>
                <c:pt idx="802">
                  <c:v>0.26900000000000002</c:v>
                </c:pt>
                <c:pt idx="803">
                  <c:v>0.315</c:v>
                </c:pt>
                <c:pt idx="804">
                  <c:v>0.36899999999999999</c:v>
                </c:pt>
                <c:pt idx="805">
                  <c:v>0.27800000000000002</c:v>
                </c:pt>
                <c:pt idx="806">
                  <c:v>0.38700000000000001</c:v>
                </c:pt>
                <c:pt idx="807">
                  <c:v>0.43099999999999999</c:v>
                </c:pt>
                <c:pt idx="808">
                  <c:v>0.52200000000000002</c:v>
                </c:pt>
                <c:pt idx="809">
                  <c:v>0.56399999999999995</c:v>
                </c:pt>
                <c:pt idx="810">
                  <c:v>0.56899999999999995</c:v>
                </c:pt>
                <c:pt idx="811">
                  <c:v>0.60799999999999998</c:v>
                </c:pt>
                <c:pt idx="812">
                  <c:v>0.64800000000000002</c:v>
                </c:pt>
                <c:pt idx="813">
                  <c:v>0.66700000000000004</c:v>
                </c:pt>
                <c:pt idx="814">
                  <c:v>0.69399999999999995</c:v>
                </c:pt>
                <c:pt idx="815">
                  <c:v>0.72</c:v>
                </c:pt>
                <c:pt idx="816">
                  <c:v>0.72199999999999998</c:v>
                </c:pt>
                <c:pt idx="817">
                  <c:v>0.72899999999999998</c:v>
                </c:pt>
                <c:pt idx="818">
                  <c:v>5.0000000000000001E-3</c:v>
                </c:pt>
                <c:pt idx="819">
                  <c:v>7.0000000000000001E-3</c:v>
                </c:pt>
                <c:pt idx="820">
                  <c:v>1.4999999999999999E-2</c:v>
                </c:pt>
                <c:pt idx="821">
                  <c:v>1.7000000000000001E-2</c:v>
                </c:pt>
                <c:pt idx="822">
                  <c:v>0.02</c:v>
                </c:pt>
                <c:pt idx="823">
                  <c:v>2.4E-2</c:v>
                </c:pt>
                <c:pt idx="824">
                  <c:v>2.8000000000000001E-2</c:v>
                </c:pt>
                <c:pt idx="825">
                  <c:v>0.04</c:v>
                </c:pt>
                <c:pt idx="826">
                  <c:v>4.3999999999999997E-2</c:v>
                </c:pt>
                <c:pt idx="827">
                  <c:v>5.0999999999999997E-2</c:v>
                </c:pt>
                <c:pt idx="828">
                  <c:v>7.4999999999999997E-2</c:v>
                </c:pt>
                <c:pt idx="829">
                  <c:v>0.10100000000000001</c:v>
                </c:pt>
                <c:pt idx="830">
                  <c:v>0.126</c:v>
                </c:pt>
                <c:pt idx="831">
                  <c:v>8.9999999999999993E-3</c:v>
                </c:pt>
                <c:pt idx="832">
                  <c:v>0.02</c:v>
                </c:pt>
                <c:pt idx="833">
                  <c:v>2.1000000000000001E-2</c:v>
                </c:pt>
                <c:pt idx="834">
                  <c:v>2.4E-2</c:v>
                </c:pt>
                <c:pt idx="835">
                  <c:v>2.5999999999999999E-2</c:v>
                </c:pt>
                <c:pt idx="836">
                  <c:v>3.5999999999999997E-2</c:v>
                </c:pt>
                <c:pt idx="837">
                  <c:v>4.8000000000000001E-2</c:v>
                </c:pt>
                <c:pt idx="838">
                  <c:v>5.8000000000000003E-2</c:v>
                </c:pt>
                <c:pt idx="839">
                  <c:v>7.9000000000000001E-2</c:v>
                </c:pt>
                <c:pt idx="840">
                  <c:v>6.9000000000000006E-2</c:v>
                </c:pt>
                <c:pt idx="841">
                  <c:v>0.109</c:v>
                </c:pt>
                <c:pt idx="842">
                  <c:v>0.111</c:v>
                </c:pt>
                <c:pt idx="843">
                  <c:v>0.14699999999999999</c:v>
                </c:pt>
                <c:pt idx="844">
                  <c:v>0.3</c:v>
                </c:pt>
                <c:pt idx="845">
                  <c:v>0.38500000000000001</c:v>
                </c:pt>
                <c:pt idx="846">
                  <c:v>0.46600000000000003</c:v>
                </c:pt>
                <c:pt idx="847">
                  <c:v>0.48399999999999999</c:v>
                </c:pt>
                <c:pt idx="848">
                  <c:v>0.624</c:v>
                </c:pt>
                <c:pt idx="849">
                  <c:v>0.66900000000000004</c:v>
                </c:pt>
                <c:pt idx="850">
                  <c:v>0.68700000000000006</c:v>
                </c:pt>
                <c:pt idx="851">
                  <c:v>0.74299999999999999</c:v>
                </c:pt>
                <c:pt idx="852">
                  <c:v>0.754</c:v>
                </c:pt>
                <c:pt idx="853">
                  <c:v>0.78</c:v>
                </c:pt>
                <c:pt idx="854">
                  <c:v>0.78200000000000003</c:v>
                </c:pt>
                <c:pt idx="855">
                  <c:v>0.79100000000000004</c:v>
                </c:pt>
                <c:pt idx="856">
                  <c:v>0.86299999999999999</c:v>
                </c:pt>
                <c:pt idx="857">
                  <c:v>7.0000000000000001E-3</c:v>
                </c:pt>
                <c:pt idx="858">
                  <c:v>0.01</c:v>
                </c:pt>
                <c:pt idx="859">
                  <c:v>1.7000000000000001E-2</c:v>
                </c:pt>
                <c:pt idx="860">
                  <c:v>0.02</c:v>
                </c:pt>
                <c:pt idx="861">
                  <c:v>2.7E-2</c:v>
                </c:pt>
                <c:pt idx="862">
                  <c:v>0.03</c:v>
                </c:pt>
                <c:pt idx="863">
                  <c:v>3.3000000000000002E-2</c:v>
                </c:pt>
                <c:pt idx="864">
                  <c:v>0.04</c:v>
                </c:pt>
                <c:pt idx="865">
                  <c:v>0.11</c:v>
                </c:pt>
                <c:pt idx="866">
                  <c:v>0.182</c:v>
                </c:pt>
                <c:pt idx="867">
                  <c:v>0.316</c:v>
                </c:pt>
                <c:pt idx="868">
                  <c:v>0.50600000000000001</c:v>
                </c:pt>
                <c:pt idx="869">
                  <c:v>0.53300000000000003</c:v>
                </c:pt>
                <c:pt idx="870">
                  <c:v>0.01</c:v>
                </c:pt>
                <c:pt idx="871">
                  <c:v>0.03</c:v>
                </c:pt>
                <c:pt idx="872">
                  <c:v>0.03</c:v>
                </c:pt>
                <c:pt idx="873">
                  <c:v>3.9E-2</c:v>
                </c:pt>
                <c:pt idx="874">
                  <c:v>5.0999999999999997E-2</c:v>
                </c:pt>
                <c:pt idx="875">
                  <c:v>0.105</c:v>
                </c:pt>
                <c:pt idx="876">
                  <c:v>0.123</c:v>
                </c:pt>
                <c:pt idx="877">
                  <c:v>0.14000000000000001</c:v>
                </c:pt>
                <c:pt idx="878">
                  <c:v>0.157</c:v>
                </c:pt>
                <c:pt idx="879">
                  <c:v>0.17</c:v>
                </c:pt>
                <c:pt idx="880">
                  <c:v>0.184</c:v>
                </c:pt>
                <c:pt idx="881">
                  <c:v>0.2</c:v>
                </c:pt>
                <c:pt idx="882">
                  <c:v>0.217</c:v>
                </c:pt>
                <c:pt idx="883">
                  <c:v>1E-3</c:v>
                </c:pt>
                <c:pt idx="884">
                  <c:v>2E-3</c:v>
                </c:pt>
                <c:pt idx="885">
                  <c:v>3.0000000000000001E-3</c:v>
                </c:pt>
                <c:pt idx="886">
                  <c:v>3.0000000000000001E-3</c:v>
                </c:pt>
                <c:pt idx="887">
                  <c:v>4.0000000000000001E-3</c:v>
                </c:pt>
                <c:pt idx="888">
                  <c:v>8.9999999999999993E-3</c:v>
                </c:pt>
                <c:pt idx="889">
                  <c:v>1.2E-2</c:v>
                </c:pt>
                <c:pt idx="890">
                  <c:v>1.6E-2</c:v>
                </c:pt>
                <c:pt idx="891">
                  <c:v>3.5999999999999997E-2</c:v>
                </c:pt>
                <c:pt idx="892">
                  <c:v>0.06</c:v>
                </c:pt>
                <c:pt idx="893">
                  <c:v>7.0000000000000007E-2</c:v>
                </c:pt>
                <c:pt idx="894">
                  <c:v>0.09</c:v>
                </c:pt>
                <c:pt idx="895">
                  <c:v>0.107</c:v>
                </c:pt>
                <c:pt idx="896">
                  <c:v>0.13600000000000001</c:v>
                </c:pt>
                <c:pt idx="897">
                  <c:v>0.22500000000000001</c:v>
                </c:pt>
                <c:pt idx="898">
                  <c:v>0.252</c:v>
                </c:pt>
                <c:pt idx="899">
                  <c:v>0.25700000000000001</c:v>
                </c:pt>
                <c:pt idx="900">
                  <c:v>0.315</c:v>
                </c:pt>
                <c:pt idx="901">
                  <c:v>0.34899999999999998</c:v>
                </c:pt>
                <c:pt idx="902">
                  <c:v>0.46400000000000002</c:v>
                </c:pt>
                <c:pt idx="903">
                  <c:v>0.47299999999999998</c:v>
                </c:pt>
                <c:pt idx="904">
                  <c:v>0.49199999999999999</c:v>
                </c:pt>
                <c:pt idx="905">
                  <c:v>0.54</c:v>
                </c:pt>
                <c:pt idx="906">
                  <c:v>0.55200000000000005</c:v>
                </c:pt>
                <c:pt idx="907">
                  <c:v>0.60199999999999998</c:v>
                </c:pt>
                <c:pt idx="908">
                  <c:v>0.61299999999999999</c:v>
                </c:pt>
                <c:pt idx="909">
                  <c:v>0.214</c:v>
                </c:pt>
                <c:pt idx="910">
                  <c:v>0.26700000000000002</c:v>
                </c:pt>
                <c:pt idx="911">
                  <c:v>0.32300000000000001</c:v>
                </c:pt>
                <c:pt idx="912">
                  <c:v>0.35</c:v>
                </c:pt>
                <c:pt idx="913">
                  <c:v>0.42299999999999999</c:v>
                </c:pt>
                <c:pt idx="914">
                  <c:v>0.48599999999999999</c:v>
                </c:pt>
                <c:pt idx="915">
                  <c:v>0.51600000000000001</c:v>
                </c:pt>
                <c:pt idx="916">
                  <c:v>0.55700000000000005</c:v>
                </c:pt>
                <c:pt idx="917">
                  <c:v>0.55800000000000005</c:v>
                </c:pt>
                <c:pt idx="918">
                  <c:v>0.55900000000000005</c:v>
                </c:pt>
                <c:pt idx="919">
                  <c:v>0.56299999999999994</c:v>
                </c:pt>
                <c:pt idx="920">
                  <c:v>0.61</c:v>
                </c:pt>
                <c:pt idx="921">
                  <c:v>0.65800000000000003</c:v>
                </c:pt>
                <c:pt idx="922">
                  <c:v>2.1999999999999999E-2</c:v>
                </c:pt>
                <c:pt idx="923">
                  <c:v>3.5999999999999997E-2</c:v>
                </c:pt>
                <c:pt idx="924">
                  <c:v>5.2999999999999999E-2</c:v>
                </c:pt>
                <c:pt idx="925">
                  <c:v>0.06</c:v>
                </c:pt>
                <c:pt idx="926">
                  <c:v>6.6000000000000003E-2</c:v>
                </c:pt>
                <c:pt idx="927">
                  <c:v>6.9000000000000006E-2</c:v>
                </c:pt>
                <c:pt idx="928">
                  <c:v>0.11</c:v>
                </c:pt>
                <c:pt idx="929">
                  <c:v>0.16300000000000001</c:v>
                </c:pt>
                <c:pt idx="930">
                  <c:v>0.23200000000000001</c:v>
                </c:pt>
                <c:pt idx="931">
                  <c:v>0.248</c:v>
                </c:pt>
                <c:pt idx="932">
                  <c:v>0.26500000000000001</c:v>
                </c:pt>
                <c:pt idx="933">
                  <c:v>0.34</c:v>
                </c:pt>
                <c:pt idx="934">
                  <c:v>0.38900000000000001</c:v>
                </c:pt>
                <c:pt idx="935">
                  <c:v>1.2999999999999999E-2</c:v>
                </c:pt>
                <c:pt idx="936">
                  <c:v>1.7000000000000001E-2</c:v>
                </c:pt>
                <c:pt idx="937">
                  <c:v>0.02</c:v>
                </c:pt>
                <c:pt idx="938">
                  <c:v>0.02</c:v>
                </c:pt>
                <c:pt idx="942">
                  <c:v>0.09</c:v>
                </c:pt>
                <c:pt idx="943">
                  <c:v>9.8000000000000004E-2</c:v>
                </c:pt>
                <c:pt idx="944">
                  <c:v>0.1</c:v>
                </c:pt>
                <c:pt idx="945">
                  <c:v>0.10199999999999999</c:v>
                </c:pt>
                <c:pt idx="946">
                  <c:v>0.125</c:v>
                </c:pt>
                <c:pt idx="947">
                  <c:v>0.16400000000000001</c:v>
                </c:pt>
                <c:pt idx="949">
                  <c:v>0</c:v>
                </c:pt>
                <c:pt idx="950">
                  <c:v>0</c:v>
                </c:pt>
                <c:pt idx="951">
                  <c:v>0</c:v>
                </c:pt>
                <c:pt idx="952">
                  <c:v>0</c:v>
                </c:pt>
                <c:pt idx="953">
                  <c:v>1E-3</c:v>
                </c:pt>
                <c:pt idx="954">
                  <c:v>2E-3</c:v>
                </c:pt>
                <c:pt idx="955">
                  <c:v>2E-3</c:v>
                </c:pt>
                <c:pt idx="956">
                  <c:v>2E-3</c:v>
                </c:pt>
                <c:pt idx="957">
                  <c:v>2E-3</c:v>
                </c:pt>
                <c:pt idx="958">
                  <c:v>3.0000000000000001E-3</c:v>
                </c:pt>
                <c:pt idx="959">
                  <c:v>0.01</c:v>
                </c:pt>
                <c:pt idx="960">
                  <c:v>1.0999999999999999E-2</c:v>
                </c:pt>
                <c:pt idx="961">
                  <c:v>2E-3</c:v>
                </c:pt>
                <c:pt idx="962">
                  <c:v>2E-3</c:v>
                </c:pt>
                <c:pt idx="963">
                  <c:v>3.0000000000000001E-3</c:v>
                </c:pt>
                <c:pt idx="964">
                  <c:v>4.0000000000000001E-3</c:v>
                </c:pt>
                <c:pt idx="965">
                  <c:v>4.0000000000000001E-3</c:v>
                </c:pt>
                <c:pt idx="966">
                  <c:v>8.0000000000000002E-3</c:v>
                </c:pt>
                <c:pt idx="967">
                  <c:v>1.0999999999999999E-2</c:v>
                </c:pt>
                <c:pt idx="968">
                  <c:v>1.4E-2</c:v>
                </c:pt>
                <c:pt idx="969">
                  <c:v>1.7000000000000001E-2</c:v>
                </c:pt>
                <c:pt idx="970">
                  <c:v>0.02</c:v>
                </c:pt>
                <c:pt idx="971">
                  <c:v>7.9000000000000001E-2</c:v>
                </c:pt>
                <c:pt idx="972">
                  <c:v>0.09</c:v>
                </c:pt>
                <c:pt idx="973">
                  <c:v>0.111</c:v>
                </c:pt>
                <c:pt idx="988">
                  <c:v>1.2999999999999999E-2</c:v>
                </c:pt>
                <c:pt idx="989">
                  <c:v>2.5999999999999999E-2</c:v>
                </c:pt>
                <c:pt idx="990">
                  <c:v>0.05</c:v>
                </c:pt>
                <c:pt idx="991">
                  <c:v>6.2E-2</c:v>
                </c:pt>
                <c:pt idx="992">
                  <c:v>6.3E-2</c:v>
                </c:pt>
                <c:pt idx="993">
                  <c:v>6.5000000000000002E-2</c:v>
                </c:pt>
                <c:pt idx="994">
                  <c:v>6.8000000000000005E-2</c:v>
                </c:pt>
                <c:pt idx="995">
                  <c:v>7.0000000000000007E-2</c:v>
                </c:pt>
                <c:pt idx="996">
                  <c:v>7.4999999999999997E-2</c:v>
                </c:pt>
                <c:pt idx="997">
                  <c:v>0.08</c:v>
                </c:pt>
                <c:pt idx="998">
                  <c:v>0.09</c:v>
                </c:pt>
                <c:pt idx="999">
                  <c:v>0.1</c:v>
                </c:pt>
                <c:pt idx="1000">
                  <c:v>0.02</c:v>
                </c:pt>
                <c:pt idx="1001">
                  <c:v>2.5000000000000001E-2</c:v>
                </c:pt>
                <c:pt idx="1002">
                  <c:v>4.2999999999999997E-2</c:v>
                </c:pt>
                <c:pt idx="1003">
                  <c:v>4.9000000000000002E-2</c:v>
                </c:pt>
                <c:pt idx="1004">
                  <c:v>5.1999999999999998E-2</c:v>
                </c:pt>
                <c:pt idx="1005">
                  <c:v>5.3999999999999999E-2</c:v>
                </c:pt>
                <c:pt idx="1006">
                  <c:v>5.7000000000000002E-2</c:v>
                </c:pt>
                <c:pt idx="1007">
                  <c:v>0.06</c:v>
                </c:pt>
                <c:pt idx="1008">
                  <c:v>6.2E-2</c:v>
                </c:pt>
                <c:pt idx="1009">
                  <c:v>0.09</c:v>
                </c:pt>
                <c:pt idx="1010">
                  <c:v>0.25</c:v>
                </c:pt>
                <c:pt idx="1011">
                  <c:v>0.28999999999999998</c:v>
                </c:pt>
                <c:pt idx="1012">
                  <c:v>0.36199999999999999</c:v>
                </c:pt>
                <c:pt idx="1013">
                  <c:v>0.36</c:v>
                </c:pt>
                <c:pt idx="1014">
                  <c:v>0.41699999999999998</c:v>
                </c:pt>
                <c:pt idx="1015">
                  <c:v>0.47</c:v>
                </c:pt>
                <c:pt idx="1016">
                  <c:v>0.53800000000000003</c:v>
                </c:pt>
                <c:pt idx="1017">
                  <c:v>0.62</c:v>
                </c:pt>
                <c:pt idx="1018">
                  <c:v>0.61</c:v>
                </c:pt>
                <c:pt idx="1019">
                  <c:v>0.59</c:v>
                </c:pt>
                <c:pt idx="1020">
                  <c:v>0.69899999999999995</c:v>
                </c:pt>
                <c:pt idx="1021">
                  <c:v>0.69</c:v>
                </c:pt>
                <c:pt idx="1022">
                  <c:v>0.69</c:v>
                </c:pt>
                <c:pt idx="1023">
                  <c:v>0.71</c:v>
                </c:pt>
                <c:pt idx="1024">
                  <c:v>0.71</c:v>
                </c:pt>
                <c:pt idx="1025">
                  <c:v>0.72</c:v>
                </c:pt>
                <c:pt idx="1026">
                  <c:v>0.44700000000000001</c:v>
                </c:pt>
                <c:pt idx="1027">
                  <c:v>0.56599999999999995</c:v>
                </c:pt>
                <c:pt idx="1028">
                  <c:v>0.59399999999999997</c:v>
                </c:pt>
                <c:pt idx="1029">
                  <c:v>0.65500000000000003</c:v>
                </c:pt>
                <c:pt idx="1030">
                  <c:v>0.72699999999999998</c:v>
                </c:pt>
                <c:pt idx="1031">
                  <c:v>0.73499999999999999</c:v>
                </c:pt>
                <c:pt idx="1032">
                  <c:v>0.78100000000000003</c:v>
                </c:pt>
                <c:pt idx="1033">
                  <c:v>0.78800000000000003</c:v>
                </c:pt>
                <c:pt idx="1034">
                  <c:v>0.81</c:v>
                </c:pt>
                <c:pt idx="1035">
                  <c:v>0.81599999999999995</c:v>
                </c:pt>
                <c:pt idx="1036">
                  <c:v>0.83699999999999997</c:v>
                </c:pt>
                <c:pt idx="1037">
                  <c:v>0.83799999999999997</c:v>
                </c:pt>
                <c:pt idx="1038">
                  <c:v>0.84099999999999997</c:v>
                </c:pt>
                <c:pt idx="1039">
                  <c:v>6.0000000000000001E-3</c:v>
                </c:pt>
                <c:pt idx="1040">
                  <c:v>8.0000000000000002E-3</c:v>
                </c:pt>
                <c:pt idx="1041">
                  <c:v>1.0999999999999999E-2</c:v>
                </c:pt>
                <c:pt idx="1042">
                  <c:v>1.4999999999999999E-2</c:v>
                </c:pt>
                <c:pt idx="1043">
                  <c:v>1.4E-2</c:v>
                </c:pt>
                <c:pt idx="1044">
                  <c:v>1.7999999999999999E-2</c:v>
                </c:pt>
                <c:pt idx="1045">
                  <c:v>2.5000000000000001E-2</c:v>
                </c:pt>
                <c:pt idx="1046">
                  <c:v>3.9E-2</c:v>
                </c:pt>
                <c:pt idx="1047">
                  <c:v>5.8000000000000003E-2</c:v>
                </c:pt>
                <c:pt idx="1048">
                  <c:v>8.7999999999999995E-2</c:v>
                </c:pt>
                <c:pt idx="1049">
                  <c:v>0.12</c:v>
                </c:pt>
                <c:pt idx="1050">
                  <c:v>0.15</c:v>
                </c:pt>
                <c:pt idx="1051">
                  <c:v>0.183</c:v>
                </c:pt>
                <c:pt idx="1052">
                  <c:v>0</c:v>
                </c:pt>
                <c:pt idx="1053">
                  <c:v>1E-3</c:v>
                </c:pt>
                <c:pt idx="1054">
                  <c:v>1E-3</c:v>
                </c:pt>
                <c:pt idx="1055">
                  <c:v>1E-3</c:v>
                </c:pt>
                <c:pt idx="1056">
                  <c:v>1E-3</c:v>
                </c:pt>
                <c:pt idx="1057">
                  <c:v>3.0000000000000001E-3</c:v>
                </c:pt>
                <c:pt idx="1058">
                  <c:v>3.7999999999999999E-2</c:v>
                </c:pt>
                <c:pt idx="1059">
                  <c:v>7.1999999999999995E-2</c:v>
                </c:pt>
                <c:pt idx="1060">
                  <c:v>8.7999999999999995E-2</c:v>
                </c:pt>
                <c:pt idx="1061">
                  <c:v>0.10100000000000001</c:v>
                </c:pt>
                <c:pt idx="1062">
                  <c:v>0.11600000000000001</c:v>
                </c:pt>
                <c:pt idx="1063">
                  <c:v>0.13</c:v>
                </c:pt>
                <c:pt idx="1064">
                  <c:v>0.14499999999999999</c:v>
                </c:pt>
                <c:pt idx="1065">
                  <c:v>3.6999999999999998E-2</c:v>
                </c:pt>
                <c:pt idx="1066">
                  <c:v>5.6000000000000001E-2</c:v>
                </c:pt>
                <c:pt idx="1067">
                  <c:v>7.4999999999999997E-2</c:v>
                </c:pt>
                <c:pt idx="1068">
                  <c:v>9.2999999999999999E-2</c:v>
                </c:pt>
                <c:pt idx="1069">
                  <c:v>0.107</c:v>
                </c:pt>
                <c:pt idx="1070">
                  <c:v>0.15</c:v>
                </c:pt>
                <c:pt idx="1071">
                  <c:v>0.17199999999999999</c:v>
                </c:pt>
                <c:pt idx="1072">
                  <c:v>0.2</c:v>
                </c:pt>
                <c:pt idx="1073">
                  <c:v>0.182</c:v>
                </c:pt>
                <c:pt idx="1074">
                  <c:v>0.20100000000000001</c:v>
                </c:pt>
                <c:pt idx="1075">
                  <c:v>0.224</c:v>
                </c:pt>
                <c:pt idx="1076">
                  <c:v>0.23699999999999999</c:v>
                </c:pt>
                <c:pt idx="1077">
                  <c:v>0.26500000000000001</c:v>
                </c:pt>
                <c:pt idx="1083">
                  <c:v>1E-3</c:v>
                </c:pt>
                <c:pt idx="1084">
                  <c:v>1E-3</c:v>
                </c:pt>
                <c:pt idx="1085">
                  <c:v>1E-3</c:v>
                </c:pt>
                <c:pt idx="1086">
                  <c:v>2E-3</c:v>
                </c:pt>
                <c:pt idx="1087">
                  <c:v>2E-3</c:v>
                </c:pt>
                <c:pt idx="1088">
                  <c:v>2E-3</c:v>
                </c:pt>
                <c:pt idx="1089">
                  <c:v>8.9999999999999993E-3</c:v>
                </c:pt>
                <c:pt idx="1090">
                  <c:v>8.9999999999999993E-3</c:v>
                </c:pt>
                <c:pt idx="1091">
                  <c:v>1E-3</c:v>
                </c:pt>
                <c:pt idx="1092">
                  <c:v>2E-3</c:v>
                </c:pt>
                <c:pt idx="1093">
                  <c:v>3.0000000000000001E-3</c:v>
                </c:pt>
                <c:pt idx="1094">
                  <c:v>4.0000000000000001E-3</c:v>
                </c:pt>
                <c:pt idx="1095">
                  <c:v>8.0000000000000002E-3</c:v>
                </c:pt>
                <c:pt idx="1096">
                  <c:v>0.01</c:v>
                </c:pt>
                <c:pt idx="1097">
                  <c:v>1.2999999999999999E-2</c:v>
                </c:pt>
                <c:pt idx="1098">
                  <c:v>1.4E-2</c:v>
                </c:pt>
                <c:pt idx="1099">
                  <c:v>1.7999999999999999E-2</c:v>
                </c:pt>
                <c:pt idx="1100">
                  <c:v>0.02</c:v>
                </c:pt>
                <c:pt idx="1101">
                  <c:v>0.03</c:v>
                </c:pt>
                <c:pt idx="1102">
                  <c:v>0.05</c:v>
                </c:pt>
                <c:pt idx="1103">
                  <c:v>7.1999999999999995E-2</c:v>
                </c:pt>
                <c:pt idx="1104">
                  <c:v>5.0000000000000001E-3</c:v>
                </c:pt>
                <c:pt idx="1105">
                  <c:v>6.0000000000000001E-3</c:v>
                </c:pt>
                <c:pt idx="1106">
                  <c:v>1.0999999999999999E-2</c:v>
                </c:pt>
                <c:pt idx="1107">
                  <c:v>1.9E-2</c:v>
                </c:pt>
                <c:pt idx="1108">
                  <c:v>2.5999999999999999E-2</c:v>
                </c:pt>
                <c:pt idx="1109">
                  <c:v>3.3000000000000002E-2</c:v>
                </c:pt>
                <c:pt idx="1110">
                  <c:v>6.4000000000000001E-2</c:v>
                </c:pt>
                <c:pt idx="1111">
                  <c:v>7.4999999999999997E-2</c:v>
                </c:pt>
                <c:pt idx="1112">
                  <c:v>9.0999999999999998E-2</c:v>
                </c:pt>
                <c:pt idx="1113">
                  <c:v>0.17100000000000001</c:v>
                </c:pt>
                <c:pt idx="1114">
                  <c:v>0.2</c:v>
                </c:pt>
                <c:pt idx="1115">
                  <c:v>0.30199999999999999</c:v>
                </c:pt>
                <c:pt idx="1116">
                  <c:v>0.36499999999999999</c:v>
                </c:pt>
                <c:pt idx="1117">
                  <c:v>3.0000000000000001E-3</c:v>
                </c:pt>
                <c:pt idx="1118">
                  <c:v>1.2999999999999999E-2</c:v>
                </c:pt>
                <c:pt idx="1119">
                  <c:v>1.9E-2</c:v>
                </c:pt>
                <c:pt idx="1120">
                  <c:v>3.7999999999999999E-2</c:v>
                </c:pt>
                <c:pt idx="1121">
                  <c:v>7.5999999999999998E-2</c:v>
                </c:pt>
                <c:pt idx="1122">
                  <c:v>0.127</c:v>
                </c:pt>
                <c:pt idx="1123">
                  <c:v>0.17299999999999999</c:v>
                </c:pt>
                <c:pt idx="1124">
                  <c:v>0.20799999999999999</c:v>
                </c:pt>
                <c:pt idx="1125">
                  <c:v>0.23899999999999999</c:v>
                </c:pt>
                <c:pt idx="1126">
                  <c:v>0.26600000000000001</c:v>
                </c:pt>
                <c:pt idx="1127">
                  <c:v>0.307</c:v>
                </c:pt>
                <c:pt idx="1128">
                  <c:v>0.35099999999999998</c:v>
                </c:pt>
                <c:pt idx="1129">
                  <c:v>0.39500000000000002</c:v>
                </c:pt>
                <c:pt idx="1130">
                  <c:v>1E-3</c:v>
                </c:pt>
                <c:pt idx="1131">
                  <c:v>3.0000000000000001E-3</c:v>
                </c:pt>
                <c:pt idx="1132">
                  <c:v>4.0000000000000001E-3</c:v>
                </c:pt>
                <c:pt idx="1133">
                  <c:v>0.01</c:v>
                </c:pt>
                <c:pt idx="1134">
                  <c:v>2.4E-2</c:v>
                </c:pt>
                <c:pt idx="1135">
                  <c:v>0.06</c:v>
                </c:pt>
                <c:pt idx="1136">
                  <c:v>9.6000000000000002E-2</c:v>
                </c:pt>
                <c:pt idx="1137">
                  <c:v>0.15</c:v>
                </c:pt>
                <c:pt idx="1138">
                  <c:v>0.23899999999999999</c:v>
                </c:pt>
                <c:pt idx="1139">
                  <c:v>0.41199999999999998</c:v>
                </c:pt>
                <c:pt idx="1140">
                  <c:v>0.45</c:v>
                </c:pt>
                <c:pt idx="1141">
                  <c:v>0.49</c:v>
                </c:pt>
                <c:pt idx="1142">
                  <c:v>0.54700000000000004</c:v>
                </c:pt>
                <c:pt idx="1143">
                  <c:v>0.105</c:v>
                </c:pt>
                <c:pt idx="1144">
                  <c:v>0.105</c:v>
                </c:pt>
                <c:pt idx="1145">
                  <c:v>0.113</c:v>
                </c:pt>
                <c:pt idx="1146">
                  <c:v>0.13500000000000001</c:v>
                </c:pt>
                <c:pt idx="1147">
                  <c:v>0.26800000000000002</c:v>
                </c:pt>
                <c:pt idx="1148">
                  <c:v>0.376</c:v>
                </c:pt>
                <c:pt idx="1149">
                  <c:v>0.48899999999999999</c:v>
                </c:pt>
                <c:pt idx="1150">
                  <c:v>0.70899999999999996</c:v>
                </c:pt>
                <c:pt idx="1151">
                  <c:v>0.7</c:v>
                </c:pt>
                <c:pt idx="1152">
                  <c:v>0.78500000000000003</c:v>
                </c:pt>
                <c:pt idx="1153">
                  <c:v>0.81</c:v>
                </c:pt>
                <c:pt idx="1154">
                  <c:v>0.81</c:v>
                </c:pt>
                <c:pt idx="1155">
                  <c:v>0.86399999999999999</c:v>
                </c:pt>
                <c:pt idx="1156">
                  <c:v>0.33700000000000002</c:v>
                </c:pt>
                <c:pt idx="1157">
                  <c:v>0.39200000000000002</c:v>
                </c:pt>
                <c:pt idx="1158">
                  <c:v>0.36599999999999999</c:v>
                </c:pt>
                <c:pt idx="1159">
                  <c:v>0.42699999999999999</c:v>
                </c:pt>
                <c:pt idx="1160">
                  <c:v>0.54300000000000004</c:v>
                </c:pt>
                <c:pt idx="1161">
                  <c:v>0.57999999999999996</c:v>
                </c:pt>
                <c:pt idx="1162">
                  <c:v>0.63600000000000001</c:v>
                </c:pt>
                <c:pt idx="1163">
                  <c:v>0.69399999999999995</c:v>
                </c:pt>
                <c:pt idx="1164">
                  <c:v>0.72899999999999998</c:v>
                </c:pt>
                <c:pt idx="1165">
                  <c:v>0.73499999999999999</c:v>
                </c:pt>
                <c:pt idx="1166">
                  <c:v>0.752</c:v>
                </c:pt>
                <c:pt idx="1167">
                  <c:v>0.78700000000000003</c:v>
                </c:pt>
                <c:pt idx="1168">
                  <c:v>0.8</c:v>
                </c:pt>
                <c:pt idx="1169">
                  <c:v>1.9E-2</c:v>
                </c:pt>
                <c:pt idx="1170">
                  <c:v>4.2999999999999997E-2</c:v>
                </c:pt>
                <c:pt idx="1171">
                  <c:v>0.09</c:v>
                </c:pt>
                <c:pt idx="1172">
                  <c:v>0.09</c:v>
                </c:pt>
                <c:pt idx="1175">
                  <c:v>0.16200000000000001</c:v>
                </c:pt>
                <c:pt idx="1176">
                  <c:v>0.19700000000000001</c:v>
                </c:pt>
                <c:pt idx="1177">
                  <c:v>0.23</c:v>
                </c:pt>
                <c:pt idx="1178">
                  <c:v>0.27400000000000002</c:v>
                </c:pt>
                <c:pt idx="1179">
                  <c:v>0.318</c:v>
                </c:pt>
                <c:pt idx="1180">
                  <c:v>0.39600000000000002</c:v>
                </c:pt>
                <c:pt idx="1181">
                  <c:v>0.46899999999999997</c:v>
                </c:pt>
                <c:pt idx="1182">
                  <c:v>0.29399999999999998</c:v>
                </c:pt>
                <c:pt idx="1183">
                  <c:v>0.313</c:v>
                </c:pt>
                <c:pt idx="1184">
                  <c:v>0.46300000000000002</c:v>
                </c:pt>
                <c:pt idx="1185">
                  <c:v>0.5</c:v>
                </c:pt>
                <c:pt idx="1186">
                  <c:v>0.53900000000000003</c:v>
                </c:pt>
                <c:pt idx="1187">
                  <c:v>0.55800000000000005</c:v>
                </c:pt>
                <c:pt idx="1188">
                  <c:v>0.59699999999999998</c:v>
                </c:pt>
                <c:pt idx="1189">
                  <c:v>0.64400000000000002</c:v>
                </c:pt>
                <c:pt idx="1190">
                  <c:v>0.66</c:v>
                </c:pt>
                <c:pt idx="1191">
                  <c:v>0.7</c:v>
                </c:pt>
                <c:pt idx="1192">
                  <c:v>0.75</c:v>
                </c:pt>
                <c:pt idx="1193">
                  <c:v>0.81599999999999995</c:v>
                </c:pt>
                <c:pt idx="1194">
                  <c:v>0.80700000000000005</c:v>
                </c:pt>
                <c:pt idx="1195">
                  <c:v>1.0999999999999999E-2</c:v>
                </c:pt>
                <c:pt idx="1196">
                  <c:v>1.2E-2</c:v>
                </c:pt>
                <c:pt idx="1197">
                  <c:v>2.5999999999999999E-2</c:v>
                </c:pt>
                <c:pt idx="1198">
                  <c:v>0.04</c:v>
                </c:pt>
                <c:pt idx="1199">
                  <c:v>0.155</c:v>
                </c:pt>
                <c:pt idx="1200">
                  <c:v>0.21299999999999999</c:v>
                </c:pt>
                <c:pt idx="1201">
                  <c:v>0.251</c:v>
                </c:pt>
                <c:pt idx="1202">
                  <c:v>0.27900000000000003</c:v>
                </c:pt>
                <c:pt idx="1203">
                  <c:v>0.34699999999999998</c:v>
                </c:pt>
                <c:pt idx="1204">
                  <c:v>0.377</c:v>
                </c:pt>
                <c:pt idx="1205">
                  <c:v>0.52</c:v>
                </c:pt>
                <c:pt idx="1206">
                  <c:v>0.6</c:v>
                </c:pt>
                <c:pt idx="1207">
                  <c:v>0.65400000000000003</c:v>
                </c:pt>
                <c:pt idx="1208">
                  <c:v>5.3999999999999999E-2</c:v>
                </c:pt>
                <c:pt idx="1209">
                  <c:v>7.5999999999999998E-2</c:v>
                </c:pt>
                <c:pt idx="1210">
                  <c:v>9.0999999999999998E-2</c:v>
                </c:pt>
                <c:pt idx="1211">
                  <c:v>0.12</c:v>
                </c:pt>
                <c:pt idx="1212">
                  <c:v>0.18099999999999999</c:v>
                </c:pt>
                <c:pt idx="1213">
                  <c:v>0.2</c:v>
                </c:pt>
                <c:pt idx="1214">
                  <c:v>0.27100000000000002</c:v>
                </c:pt>
                <c:pt idx="1215">
                  <c:v>0.33600000000000002</c:v>
                </c:pt>
                <c:pt idx="1216">
                  <c:v>0.39700000000000002</c:v>
                </c:pt>
                <c:pt idx="1217">
                  <c:v>0.45</c:v>
                </c:pt>
                <c:pt idx="1218">
                  <c:v>0.46200000000000002</c:v>
                </c:pt>
                <c:pt idx="1219">
                  <c:v>0.48</c:v>
                </c:pt>
                <c:pt idx="1220">
                  <c:v>0.51900000000000002</c:v>
                </c:pt>
                <c:pt idx="1221">
                  <c:v>6.6000000000000003E-2</c:v>
                </c:pt>
                <c:pt idx="1222">
                  <c:v>0.11600000000000001</c:v>
                </c:pt>
                <c:pt idx="1223">
                  <c:v>0.17799999999999999</c:v>
                </c:pt>
                <c:pt idx="1224">
                  <c:v>0.22800000000000001</c:v>
                </c:pt>
                <c:pt idx="1225">
                  <c:v>0.309</c:v>
                </c:pt>
                <c:pt idx="1226">
                  <c:v>0.33100000000000002</c:v>
                </c:pt>
                <c:pt idx="1227">
                  <c:v>0.38</c:v>
                </c:pt>
                <c:pt idx="1228">
                  <c:v>0.41399999999999998</c:v>
                </c:pt>
                <c:pt idx="1229">
                  <c:v>0.442</c:v>
                </c:pt>
                <c:pt idx="1230">
                  <c:v>0.50600000000000001</c:v>
                </c:pt>
                <c:pt idx="1231">
                  <c:v>0.56599999999999995</c:v>
                </c:pt>
                <c:pt idx="1232">
                  <c:v>0.57799999999999996</c:v>
                </c:pt>
                <c:pt idx="1233">
                  <c:v>0.61899999999999999</c:v>
                </c:pt>
                <c:pt idx="1234">
                  <c:v>0.153</c:v>
                </c:pt>
                <c:pt idx="1235">
                  <c:v>0.188</c:v>
                </c:pt>
                <c:pt idx="1236">
                  <c:v>0.28299999999999997</c:v>
                </c:pt>
                <c:pt idx="1237">
                  <c:v>0.30099999999999999</c:v>
                </c:pt>
                <c:pt idx="1238">
                  <c:v>0.33800000000000002</c:v>
                </c:pt>
                <c:pt idx="1239">
                  <c:v>0.32800000000000001</c:v>
                </c:pt>
                <c:pt idx="1240">
                  <c:v>0.35799999999999998</c:v>
                </c:pt>
                <c:pt idx="1241">
                  <c:v>0.40799999999999997</c:v>
                </c:pt>
                <c:pt idx="1242">
                  <c:v>0.42299999999999999</c:v>
                </c:pt>
                <c:pt idx="1243">
                  <c:v>0.498</c:v>
                </c:pt>
                <c:pt idx="1244">
                  <c:v>0.53</c:v>
                </c:pt>
                <c:pt idx="1245">
                  <c:v>0.56899999999999995</c:v>
                </c:pt>
                <c:pt idx="1246">
                  <c:v>0.60699999999999998</c:v>
                </c:pt>
                <c:pt idx="1247">
                  <c:v>9.8000000000000004E-2</c:v>
                </c:pt>
                <c:pt idx="1248">
                  <c:v>0.14699999999999999</c:v>
                </c:pt>
                <c:pt idx="1249">
                  <c:v>0.23899999999999999</c:v>
                </c:pt>
                <c:pt idx="1250">
                  <c:v>0.34300000000000003</c:v>
                </c:pt>
                <c:pt idx="1251">
                  <c:v>0.35499999999999998</c:v>
                </c:pt>
                <c:pt idx="1252">
                  <c:v>0.35299999999999998</c:v>
                </c:pt>
                <c:pt idx="1253">
                  <c:v>0.47899999999999998</c:v>
                </c:pt>
                <c:pt idx="1254">
                  <c:v>0.51900000000000002</c:v>
                </c:pt>
                <c:pt idx="1255">
                  <c:v>0.63</c:v>
                </c:pt>
                <c:pt idx="1256">
                  <c:v>0.64400000000000002</c:v>
                </c:pt>
                <c:pt idx="1257">
                  <c:v>0.68799999999999994</c:v>
                </c:pt>
                <c:pt idx="1258">
                  <c:v>0.70499999999999996</c:v>
                </c:pt>
                <c:pt idx="1259">
                  <c:v>0.73399999999999999</c:v>
                </c:pt>
                <c:pt idx="1260">
                  <c:v>0.39200000000000002</c:v>
                </c:pt>
                <c:pt idx="1261">
                  <c:v>0.43</c:v>
                </c:pt>
                <c:pt idx="1262">
                  <c:v>0.64300000000000002</c:v>
                </c:pt>
                <c:pt idx="1263">
                  <c:v>0.76300000000000001</c:v>
                </c:pt>
                <c:pt idx="1264">
                  <c:v>0.80900000000000005</c:v>
                </c:pt>
                <c:pt idx="1265">
                  <c:v>0.82699999999999996</c:v>
                </c:pt>
                <c:pt idx="1266">
                  <c:v>0.86699999999999999</c:v>
                </c:pt>
                <c:pt idx="1267">
                  <c:v>0.85</c:v>
                </c:pt>
                <c:pt idx="1268">
                  <c:v>0.85</c:v>
                </c:pt>
                <c:pt idx="1269">
                  <c:v>0.86799999999999999</c:v>
                </c:pt>
                <c:pt idx="1270">
                  <c:v>0.88700000000000001</c:v>
                </c:pt>
                <c:pt idx="1271">
                  <c:v>0.89800000000000002</c:v>
                </c:pt>
                <c:pt idx="1272">
                  <c:v>0.92300000000000004</c:v>
                </c:pt>
                <c:pt idx="1273">
                  <c:v>0.28599999999999998</c:v>
                </c:pt>
                <c:pt idx="1274">
                  <c:v>0.315</c:v>
                </c:pt>
                <c:pt idx="1275">
                  <c:v>0.41499999999999998</c:v>
                </c:pt>
                <c:pt idx="1276">
                  <c:v>0.45300000000000001</c:v>
                </c:pt>
                <c:pt idx="1277">
                  <c:v>0.53200000000000003</c:v>
                </c:pt>
                <c:pt idx="1278">
                  <c:v>0.61499999999999999</c:v>
                </c:pt>
                <c:pt idx="1279">
                  <c:v>0.63500000000000001</c:v>
                </c:pt>
                <c:pt idx="1280">
                  <c:v>0.66200000000000003</c:v>
                </c:pt>
                <c:pt idx="1281">
                  <c:v>0.70599999999999996</c:v>
                </c:pt>
                <c:pt idx="1282">
                  <c:v>0.72499999999999998</c:v>
                </c:pt>
                <c:pt idx="1283">
                  <c:v>0.74099999999999999</c:v>
                </c:pt>
                <c:pt idx="1284">
                  <c:v>0.76500000000000001</c:v>
                </c:pt>
                <c:pt idx="1285">
                  <c:v>0.78400000000000003</c:v>
                </c:pt>
                <c:pt idx="1286">
                  <c:v>0.32900000000000001</c:v>
                </c:pt>
                <c:pt idx="1287">
                  <c:v>0.432</c:v>
                </c:pt>
                <c:pt idx="1288">
                  <c:v>0.53300000000000003</c:v>
                </c:pt>
                <c:pt idx="1289">
                  <c:v>0.58899999999999997</c:v>
                </c:pt>
                <c:pt idx="1290">
                  <c:v>0.66500000000000004</c:v>
                </c:pt>
                <c:pt idx="1291">
                  <c:v>0.67900000000000005</c:v>
                </c:pt>
                <c:pt idx="1292">
                  <c:v>0.69399999999999995</c:v>
                </c:pt>
                <c:pt idx="1293">
                  <c:v>0.76</c:v>
                </c:pt>
                <c:pt idx="1294">
                  <c:v>0.75600000000000001</c:v>
                </c:pt>
                <c:pt idx="1295">
                  <c:v>0.752</c:v>
                </c:pt>
                <c:pt idx="1296">
                  <c:v>0.752</c:v>
                </c:pt>
                <c:pt idx="1297">
                  <c:v>0.80700000000000005</c:v>
                </c:pt>
                <c:pt idx="1298">
                  <c:v>0.85299999999999998</c:v>
                </c:pt>
                <c:pt idx="1299">
                  <c:v>0.372</c:v>
                </c:pt>
                <c:pt idx="1300">
                  <c:v>0.43099999999999999</c:v>
                </c:pt>
                <c:pt idx="1301">
                  <c:v>0.624</c:v>
                </c:pt>
                <c:pt idx="1302">
                  <c:v>0.69199999999999995</c:v>
                </c:pt>
                <c:pt idx="1303">
                  <c:v>0.72399999999999998</c:v>
                </c:pt>
                <c:pt idx="1304">
                  <c:v>0.745</c:v>
                </c:pt>
                <c:pt idx="1305">
                  <c:v>0.79700000000000004</c:v>
                </c:pt>
                <c:pt idx="1306">
                  <c:v>0.80800000000000005</c:v>
                </c:pt>
                <c:pt idx="1307">
                  <c:v>0.83699999999999997</c:v>
                </c:pt>
                <c:pt idx="1308">
                  <c:v>0.82499999999999996</c:v>
                </c:pt>
                <c:pt idx="1309">
                  <c:v>0.86899999999999999</c:v>
                </c:pt>
                <c:pt idx="1310">
                  <c:v>0.88700000000000001</c:v>
                </c:pt>
                <c:pt idx="1311">
                  <c:v>0.89900000000000002</c:v>
                </c:pt>
                <c:pt idx="1312">
                  <c:v>0.14299999999999999</c:v>
                </c:pt>
                <c:pt idx="1313">
                  <c:v>0.26300000000000001</c:v>
                </c:pt>
                <c:pt idx="1314">
                  <c:v>0.30199999999999999</c:v>
                </c:pt>
                <c:pt idx="1315">
                  <c:v>0.36099999999999999</c:v>
                </c:pt>
                <c:pt idx="1316">
                  <c:v>0.39200000000000002</c:v>
                </c:pt>
                <c:pt idx="1317">
                  <c:v>0.42899999999999999</c:v>
                </c:pt>
                <c:pt idx="1318">
                  <c:v>0.46899999999999997</c:v>
                </c:pt>
                <c:pt idx="1319">
                  <c:v>0.66100000000000003</c:v>
                </c:pt>
                <c:pt idx="1320">
                  <c:v>0.70699999999999996</c:v>
                </c:pt>
                <c:pt idx="1321">
                  <c:v>0.71599999999999997</c:v>
                </c:pt>
                <c:pt idx="1322">
                  <c:v>0.77300000000000002</c:v>
                </c:pt>
                <c:pt idx="1323">
                  <c:v>0.77800000000000002</c:v>
                </c:pt>
                <c:pt idx="1324">
                  <c:v>0.81399999999999995</c:v>
                </c:pt>
                <c:pt idx="1325">
                  <c:v>0.30199999999999999</c:v>
                </c:pt>
                <c:pt idx="1326">
                  <c:v>0.317</c:v>
                </c:pt>
                <c:pt idx="1327">
                  <c:v>0.48799999999999999</c:v>
                </c:pt>
                <c:pt idx="1328">
                  <c:v>0.55900000000000005</c:v>
                </c:pt>
                <c:pt idx="1329">
                  <c:v>0.64700000000000002</c:v>
                </c:pt>
                <c:pt idx="1330">
                  <c:v>0.68700000000000006</c:v>
                </c:pt>
                <c:pt idx="1331">
                  <c:v>0.72199999999999998</c:v>
                </c:pt>
                <c:pt idx="1332">
                  <c:v>0.752</c:v>
                </c:pt>
                <c:pt idx="1333">
                  <c:v>0.78</c:v>
                </c:pt>
                <c:pt idx="1334">
                  <c:v>0.79</c:v>
                </c:pt>
                <c:pt idx="1335">
                  <c:v>0.82</c:v>
                </c:pt>
                <c:pt idx="1336">
                  <c:v>0.81299999999999994</c:v>
                </c:pt>
                <c:pt idx="1337">
                  <c:v>0.82299999999999995</c:v>
                </c:pt>
                <c:pt idx="1338">
                  <c:v>9.0999999999999998E-2</c:v>
                </c:pt>
                <c:pt idx="1339">
                  <c:v>0.109</c:v>
                </c:pt>
                <c:pt idx="1340">
                  <c:v>0.14699999999999999</c:v>
                </c:pt>
                <c:pt idx="1341">
                  <c:v>0.17799999999999999</c:v>
                </c:pt>
                <c:pt idx="1342">
                  <c:v>0.214</c:v>
                </c:pt>
                <c:pt idx="1343">
                  <c:v>0.24</c:v>
                </c:pt>
                <c:pt idx="1344">
                  <c:v>0.32300000000000001</c:v>
                </c:pt>
                <c:pt idx="1345">
                  <c:v>0.35899999999999999</c:v>
                </c:pt>
                <c:pt idx="1346">
                  <c:v>0.38200000000000001</c:v>
                </c:pt>
                <c:pt idx="1347">
                  <c:v>0.42399999999999999</c:v>
                </c:pt>
                <c:pt idx="1348">
                  <c:v>0.44400000000000001</c:v>
                </c:pt>
                <c:pt idx="1349">
                  <c:v>0.51600000000000001</c:v>
                </c:pt>
                <c:pt idx="1350">
                  <c:v>0.55100000000000005</c:v>
                </c:pt>
                <c:pt idx="1351">
                  <c:v>7.0000000000000007E-2</c:v>
                </c:pt>
                <c:pt idx="1352">
                  <c:v>0.14499999999999999</c:v>
                </c:pt>
                <c:pt idx="1353">
                  <c:v>0.16700000000000001</c:v>
                </c:pt>
                <c:pt idx="1354">
                  <c:v>0.216</c:v>
                </c:pt>
                <c:pt idx="1355">
                  <c:v>0.27700000000000002</c:v>
                </c:pt>
                <c:pt idx="1356">
                  <c:v>0.39</c:v>
                </c:pt>
                <c:pt idx="1357">
                  <c:v>0.47099999999999997</c:v>
                </c:pt>
                <c:pt idx="1358">
                  <c:v>0.53300000000000003</c:v>
                </c:pt>
                <c:pt idx="1359">
                  <c:v>0.61</c:v>
                </c:pt>
                <c:pt idx="1360">
                  <c:v>0.62</c:v>
                </c:pt>
                <c:pt idx="1361">
                  <c:v>0.65</c:v>
                </c:pt>
                <c:pt idx="1362">
                  <c:v>0.68</c:v>
                </c:pt>
                <c:pt idx="1363">
                  <c:v>0.70599999999999996</c:v>
                </c:pt>
                <c:pt idx="1364">
                  <c:v>0.44500000000000001</c:v>
                </c:pt>
                <c:pt idx="1365">
                  <c:v>0.49399999999999999</c:v>
                </c:pt>
                <c:pt idx="1366">
                  <c:v>0.79100000000000004</c:v>
                </c:pt>
                <c:pt idx="1367">
                  <c:v>0.83099999999999996</c:v>
                </c:pt>
                <c:pt idx="1368">
                  <c:v>0.83899999999999997</c:v>
                </c:pt>
                <c:pt idx="1369">
                  <c:v>0.87</c:v>
                </c:pt>
                <c:pt idx="1370">
                  <c:v>0.89500000000000002</c:v>
                </c:pt>
                <c:pt idx="1371">
                  <c:v>0.90600000000000003</c:v>
                </c:pt>
                <c:pt idx="1372">
                  <c:v>0.91</c:v>
                </c:pt>
                <c:pt idx="1373">
                  <c:v>0.93</c:v>
                </c:pt>
                <c:pt idx="1374">
                  <c:v>0.93400000000000005</c:v>
                </c:pt>
                <c:pt idx="1375">
                  <c:v>0.94799999999999995</c:v>
                </c:pt>
                <c:pt idx="1376">
                  <c:v>0.96199999999999997</c:v>
                </c:pt>
                <c:pt idx="1377">
                  <c:v>0.17899999999999999</c:v>
                </c:pt>
                <c:pt idx="1378">
                  <c:v>0.23100000000000001</c:v>
                </c:pt>
                <c:pt idx="1379">
                  <c:v>0.25900000000000001</c:v>
                </c:pt>
                <c:pt idx="1380">
                  <c:v>0.34300000000000003</c:v>
                </c:pt>
                <c:pt idx="1381">
                  <c:v>0.37</c:v>
                </c:pt>
                <c:pt idx="1382">
                  <c:v>0.41599999999999998</c:v>
                </c:pt>
                <c:pt idx="1383">
                  <c:v>0.54800000000000004</c:v>
                </c:pt>
                <c:pt idx="1384">
                  <c:v>0.61199999999999999</c:v>
                </c:pt>
                <c:pt idx="1385">
                  <c:v>0.65300000000000002</c:v>
                </c:pt>
                <c:pt idx="1386">
                  <c:v>0.67400000000000004</c:v>
                </c:pt>
                <c:pt idx="1387">
                  <c:v>0.69899999999999995</c:v>
                </c:pt>
                <c:pt idx="1388">
                  <c:v>0.749</c:v>
                </c:pt>
                <c:pt idx="1389">
                  <c:v>0.76900000000000002</c:v>
                </c:pt>
                <c:pt idx="1403">
                  <c:v>0.23100000000000001</c:v>
                </c:pt>
                <c:pt idx="1404">
                  <c:v>0.27200000000000002</c:v>
                </c:pt>
                <c:pt idx="1405">
                  <c:v>0.28000000000000003</c:v>
                </c:pt>
                <c:pt idx="1406">
                  <c:v>0.28999999999999998</c:v>
                </c:pt>
                <c:pt idx="1407">
                  <c:v>0.33200000000000002</c:v>
                </c:pt>
                <c:pt idx="1408">
                  <c:v>0.35</c:v>
                </c:pt>
                <c:pt idx="1409">
                  <c:v>0.38</c:v>
                </c:pt>
                <c:pt idx="1410">
                  <c:v>0.40799999999999997</c:v>
                </c:pt>
                <c:pt idx="1411">
                  <c:v>0.44500000000000001</c:v>
                </c:pt>
                <c:pt idx="1412">
                  <c:v>0.48799999999999999</c:v>
                </c:pt>
                <c:pt idx="1413">
                  <c:v>0.53700000000000003</c:v>
                </c:pt>
                <c:pt idx="1414">
                  <c:v>0.54400000000000004</c:v>
                </c:pt>
                <c:pt idx="1415">
                  <c:v>0.55800000000000005</c:v>
                </c:pt>
                <c:pt idx="1429">
                  <c:v>6.3E-2</c:v>
                </c:pt>
                <c:pt idx="1430">
                  <c:v>7.1999999999999995E-2</c:v>
                </c:pt>
                <c:pt idx="1431">
                  <c:v>0.219</c:v>
                </c:pt>
                <c:pt idx="1432">
                  <c:v>0.27</c:v>
                </c:pt>
                <c:pt idx="1433">
                  <c:v>0.38600000000000001</c:v>
                </c:pt>
                <c:pt idx="1434">
                  <c:v>0.46</c:v>
                </c:pt>
                <c:pt idx="1435">
                  <c:v>0.53600000000000003</c:v>
                </c:pt>
                <c:pt idx="1436">
                  <c:v>0.59199999999999997</c:v>
                </c:pt>
                <c:pt idx="1437">
                  <c:v>0.63400000000000001</c:v>
                </c:pt>
                <c:pt idx="1438">
                  <c:v>0.66800000000000004</c:v>
                </c:pt>
                <c:pt idx="1439">
                  <c:v>0.68400000000000005</c:v>
                </c:pt>
                <c:pt idx="1440">
                  <c:v>0.69699999999999995</c:v>
                </c:pt>
                <c:pt idx="1441">
                  <c:v>0.73099999999999998</c:v>
                </c:pt>
                <c:pt idx="1442">
                  <c:v>0.36499999999999999</c:v>
                </c:pt>
                <c:pt idx="1443">
                  <c:v>0.45100000000000001</c:v>
                </c:pt>
                <c:pt idx="1444">
                  <c:v>0.59499999999999997</c:v>
                </c:pt>
                <c:pt idx="1445">
                  <c:v>0.58799999999999997</c:v>
                </c:pt>
                <c:pt idx="1446">
                  <c:v>0.64</c:v>
                </c:pt>
                <c:pt idx="1447">
                  <c:v>0.63400000000000001</c:v>
                </c:pt>
                <c:pt idx="1448">
                  <c:v>0.64200000000000002</c:v>
                </c:pt>
                <c:pt idx="1449">
                  <c:v>0.65100000000000002</c:v>
                </c:pt>
                <c:pt idx="1450">
                  <c:v>0.7</c:v>
                </c:pt>
                <c:pt idx="1451">
                  <c:v>0.75</c:v>
                </c:pt>
                <c:pt idx="1452">
                  <c:v>0.8</c:v>
                </c:pt>
                <c:pt idx="1453">
                  <c:v>0.85</c:v>
                </c:pt>
                <c:pt idx="1454">
                  <c:v>0.89400000000000002</c:v>
                </c:pt>
                <c:pt idx="1455">
                  <c:v>6.4000000000000001E-2</c:v>
                </c:pt>
                <c:pt idx="1456">
                  <c:v>7.1999999999999995E-2</c:v>
                </c:pt>
                <c:pt idx="1457">
                  <c:v>0.17699999999999999</c:v>
                </c:pt>
                <c:pt idx="1458">
                  <c:v>0.25900000000000001</c:v>
                </c:pt>
                <c:pt idx="1459">
                  <c:v>0.312</c:v>
                </c:pt>
                <c:pt idx="1460">
                  <c:v>0.36199999999999999</c:v>
                </c:pt>
                <c:pt idx="1461">
                  <c:v>0.439</c:v>
                </c:pt>
                <c:pt idx="1462">
                  <c:v>0.499</c:v>
                </c:pt>
                <c:pt idx="1463">
                  <c:v>0.55200000000000005</c:v>
                </c:pt>
                <c:pt idx="1464">
                  <c:v>0.59799999999999998</c:v>
                </c:pt>
                <c:pt idx="1465">
                  <c:v>0.621</c:v>
                </c:pt>
                <c:pt idx="1466">
                  <c:v>0.63600000000000001</c:v>
                </c:pt>
                <c:pt idx="1467">
                  <c:v>0.67200000000000004</c:v>
                </c:pt>
                <c:pt idx="1468">
                  <c:v>0.22900000000000001</c:v>
                </c:pt>
                <c:pt idx="1469">
                  <c:v>0.36199999999999999</c:v>
                </c:pt>
                <c:pt idx="1470">
                  <c:v>0.39800000000000002</c:v>
                </c:pt>
                <c:pt idx="1471">
                  <c:v>0.54600000000000004</c:v>
                </c:pt>
                <c:pt idx="1472">
                  <c:v>0.65900000000000003</c:v>
                </c:pt>
                <c:pt idx="1473">
                  <c:v>0.7</c:v>
                </c:pt>
                <c:pt idx="1474">
                  <c:v>0.72499999999999998</c:v>
                </c:pt>
                <c:pt idx="1475">
                  <c:v>0.78900000000000003</c:v>
                </c:pt>
                <c:pt idx="1476">
                  <c:v>0.82199999999999995</c:v>
                </c:pt>
                <c:pt idx="1477">
                  <c:v>0.873</c:v>
                </c:pt>
                <c:pt idx="1478">
                  <c:v>0.90600000000000003</c:v>
                </c:pt>
                <c:pt idx="1479">
                  <c:v>0.9</c:v>
                </c:pt>
                <c:pt idx="1480">
                  <c:v>0.91900000000000004</c:v>
                </c:pt>
                <c:pt idx="1481">
                  <c:v>0.13100000000000001</c:v>
                </c:pt>
                <c:pt idx="1482">
                  <c:v>0.17899999999999999</c:v>
                </c:pt>
                <c:pt idx="1483">
                  <c:v>0.28899999999999998</c:v>
                </c:pt>
                <c:pt idx="1484">
                  <c:v>0.316</c:v>
                </c:pt>
                <c:pt idx="1485">
                  <c:v>0.34599999999999997</c:v>
                </c:pt>
                <c:pt idx="1486">
                  <c:v>0.41199999999999998</c:v>
                </c:pt>
                <c:pt idx="1487">
                  <c:v>0.40400000000000003</c:v>
                </c:pt>
                <c:pt idx="1488">
                  <c:v>0.46899999999999997</c:v>
                </c:pt>
                <c:pt idx="1489">
                  <c:v>0.501</c:v>
                </c:pt>
                <c:pt idx="1490">
                  <c:v>0.58899999999999997</c:v>
                </c:pt>
                <c:pt idx="1491">
                  <c:v>0.63</c:v>
                </c:pt>
                <c:pt idx="1492">
                  <c:v>0.68</c:v>
                </c:pt>
                <c:pt idx="1493">
                  <c:v>0.68200000000000005</c:v>
                </c:pt>
                <c:pt idx="1494">
                  <c:v>1.2999999999999999E-2</c:v>
                </c:pt>
                <c:pt idx="1495">
                  <c:v>1.4999999999999999E-2</c:v>
                </c:pt>
                <c:pt idx="1496">
                  <c:v>3.7999999999999999E-2</c:v>
                </c:pt>
                <c:pt idx="1497">
                  <c:v>7.3999999999999996E-2</c:v>
                </c:pt>
                <c:pt idx="1498">
                  <c:v>0.106</c:v>
                </c:pt>
                <c:pt idx="1499">
                  <c:v>0.14599999999999999</c:v>
                </c:pt>
                <c:pt idx="1500">
                  <c:v>0.19600000000000001</c:v>
                </c:pt>
                <c:pt idx="1501">
                  <c:v>0.20499999999999999</c:v>
                </c:pt>
                <c:pt idx="1502">
                  <c:v>0.23400000000000001</c:v>
                </c:pt>
                <c:pt idx="1503">
                  <c:v>0.27500000000000002</c:v>
                </c:pt>
                <c:pt idx="1504">
                  <c:v>0.32300000000000001</c:v>
                </c:pt>
                <c:pt idx="1505">
                  <c:v>0.38</c:v>
                </c:pt>
                <c:pt idx="1506">
                  <c:v>0.434</c:v>
                </c:pt>
                <c:pt idx="1507">
                  <c:v>0.42199999999999999</c:v>
                </c:pt>
                <c:pt idx="1508">
                  <c:v>0.46600000000000003</c:v>
                </c:pt>
                <c:pt idx="1509">
                  <c:v>0.48</c:v>
                </c:pt>
                <c:pt idx="1510">
                  <c:v>0.495</c:v>
                </c:pt>
                <c:pt idx="1511">
                  <c:v>0.52500000000000002</c:v>
                </c:pt>
                <c:pt idx="1512">
                  <c:v>0.55500000000000005</c:v>
                </c:pt>
                <c:pt idx="1513">
                  <c:v>0.61499999999999999</c:v>
                </c:pt>
                <c:pt idx="1514">
                  <c:v>0.64400000000000002</c:v>
                </c:pt>
                <c:pt idx="1515">
                  <c:v>0.67300000000000004</c:v>
                </c:pt>
                <c:pt idx="1516">
                  <c:v>0.70099999999999996</c:v>
                </c:pt>
                <c:pt idx="1517">
                  <c:v>0.75</c:v>
                </c:pt>
                <c:pt idx="1518">
                  <c:v>0.80300000000000005</c:v>
                </c:pt>
                <c:pt idx="1519">
                  <c:v>0.87</c:v>
                </c:pt>
                <c:pt idx="1524">
                  <c:v>0.254</c:v>
                </c:pt>
                <c:pt idx="1525">
                  <c:v>0.27100000000000002</c:v>
                </c:pt>
                <c:pt idx="1526">
                  <c:v>0.28899999999999998</c:v>
                </c:pt>
                <c:pt idx="1527">
                  <c:v>0.308</c:v>
                </c:pt>
                <c:pt idx="1528">
                  <c:v>0.32900000000000001</c:v>
                </c:pt>
                <c:pt idx="1529">
                  <c:v>0.35099999999999998</c:v>
                </c:pt>
                <c:pt idx="1530">
                  <c:v>0.375</c:v>
                </c:pt>
                <c:pt idx="1531">
                  <c:v>0.35599999999999998</c:v>
                </c:pt>
                <c:pt idx="1532">
                  <c:v>0.56799999999999995</c:v>
                </c:pt>
                <c:pt idx="1533">
                  <c:v>0.44</c:v>
                </c:pt>
                <c:pt idx="1534">
                  <c:v>0.49399999999999999</c:v>
                </c:pt>
                <c:pt idx="1535">
                  <c:v>0.61299999999999999</c:v>
                </c:pt>
                <c:pt idx="1536">
                  <c:v>0.64400000000000002</c:v>
                </c:pt>
                <c:pt idx="1537">
                  <c:v>0.68500000000000005</c:v>
                </c:pt>
                <c:pt idx="1538">
                  <c:v>0.81</c:v>
                </c:pt>
                <c:pt idx="1539">
                  <c:v>0.83699999999999997</c:v>
                </c:pt>
                <c:pt idx="1540">
                  <c:v>0.85799999999999998</c:v>
                </c:pt>
                <c:pt idx="1541">
                  <c:v>0.874</c:v>
                </c:pt>
                <c:pt idx="1542">
                  <c:v>0.89600000000000002</c:v>
                </c:pt>
                <c:pt idx="1543">
                  <c:v>0.90700000000000003</c:v>
                </c:pt>
                <c:pt idx="1544">
                  <c:v>0.91400000000000003</c:v>
                </c:pt>
                <c:pt idx="1545">
                  <c:v>0.92900000000000005</c:v>
                </c:pt>
                <c:pt idx="1546">
                  <c:v>2.5000000000000001E-2</c:v>
                </c:pt>
                <c:pt idx="1547">
                  <c:v>3.5000000000000003E-2</c:v>
                </c:pt>
                <c:pt idx="1548">
                  <c:v>0.17299999999999999</c:v>
                </c:pt>
                <c:pt idx="1549">
                  <c:v>0.191</c:v>
                </c:pt>
                <c:pt idx="1550">
                  <c:v>0.24399999999999999</c:v>
                </c:pt>
                <c:pt idx="1551">
                  <c:v>0.26500000000000001</c:v>
                </c:pt>
                <c:pt idx="1552">
                  <c:v>0.28599999999999998</c:v>
                </c:pt>
                <c:pt idx="1553">
                  <c:v>0.36299999999999999</c:v>
                </c:pt>
                <c:pt idx="1554">
                  <c:v>0.46</c:v>
                </c:pt>
                <c:pt idx="1555">
                  <c:v>0.51800000000000002</c:v>
                </c:pt>
                <c:pt idx="1556">
                  <c:v>0.51900000000000002</c:v>
                </c:pt>
                <c:pt idx="1557">
                  <c:v>0.56699999999999995</c:v>
                </c:pt>
                <c:pt idx="1558">
                  <c:v>0.57399999999999995</c:v>
                </c:pt>
                <c:pt idx="1559">
                  <c:v>0.52</c:v>
                </c:pt>
                <c:pt idx="1560">
                  <c:v>0.64</c:v>
                </c:pt>
                <c:pt idx="1561">
                  <c:v>0.72799999999999998</c:v>
                </c:pt>
                <c:pt idx="1562">
                  <c:v>0.78100000000000003</c:v>
                </c:pt>
                <c:pt idx="1563">
                  <c:v>0.77700000000000002</c:v>
                </c:pt>
                <c:pt idx="1564">
                  <c:v>0.82</c:v>
                </c:pt>
                <c:pt idx="1565">
                  <c:v>0.82599999999999996</c:v>
                </c:pt>
                <c:pt idx="1566">
                  <c:v>0.86899999999999999</c:v>
                </c:pt>
                <c:pt idx="1567">
                  <c:v>0.90600000000000003</c:v>
                </c:pt>
                <c:pt idx="1568">
                  <c:v>0.92100000000000004</c:v>
                </c:pt>
                <c:pt idx="1569">
                  <c:v>0.93400000000000005</c:v>
                </c:pt>
                <c:pt idx="1570">
                  <c:v>0.93500000000000005</c:v>
                </c:pt>
                <c:pt idx="1571">
                  <c:v>0.94599999999999995</c:v>
                </c:pt>
                <c:pt idx="1572">
                  <c:v>7.2999999999999995E-2</c:v>
                </c:pt>
                <c:pt idx="1573">
                  <c:v>9.9000000000000005E-2</c:v>
                </c:pt>
                <c:pt idx="1574">
                  <c:v>0.21199999999999999</c:v>
                </c:pt>
                <c:pt idx="1575">
                  <c:v>0.249</c:v>
                </c:pt>
                <c:pt idx="1576">
                  <c:v>0.32500000000000001</c:v>
                </c:pt>
                <c:pt idx="1577">
                  <c:v>0.38800000000000001</c:v>
                </c:pt>
                <c:pt idx="1578">
                  <c:v>0.44600000000000001</c:v>
                </c:pt>
                <c:pt idx="1579">
                  <c:v>0.48599999999999999</c:v>
                </c:pt>
                <c:pt idx="1580">
                  <c:v>0.53100000000000003</c:v>
                </c:pt>
                <c:pt idx="1581">
                  <c:v>0.59</c:v>
                </c:pt>
                <c:pt idx="1582">
                  <c:v>0.623</c:v>
                </c:pt>
                <c:pt idx="1583">
                  <c:v>0.61899999999999999</c:v>
                </c:pt>
                <c:pt idx="1584">
                  <c:v>0.623</c:v>
                </c:pt>
                <c:pt idx="1585">
                  <c:v>0.16400000000000001</c:v>
                </c:pt>
                <c:pt idx="1586">
                  <c:v>0.18099999999999999</c:v>
                </c:pt>
                <c:pt idx="1587">
                  <c:v>0.19400000000000001</c:v>
                </c:pt>
                <c:pt idx="1588">
                  <c:v>0.29699999999999999</c:v>
                </c:pt>
                <c:pt idx="1589">
                  <c:v>0.318</c:v>
                </c:pt>
                <c:pt idx="1590">
                  <c:v>0.35</c:v>
                </c:pt>
                <c:pt idx="1591">
                  <c:v>0.38</c:v>
                </c:pt>
                <c:pt idx="1592">
                  <c:v>0.42099999999999999</c:v>
                </c:pt>
                <c:pt idx="1593">
                  <c:v>0.441</c:v>
                </c:pt>
                <c:pt idx="1594">
                  <c:v>0.48299999999999998</c:v>
                </c:pt>
                <c:pt idx="1595">
                  <c:v>0.53300000000000003</c:v>
                </c:pt>
                <c:pt idx="1596">
                  <c:v>0.55200000000000005</c:v>
                </c:pt>
                <c:pt idx="1597">
                  <c:v>0.60299999999999998</c:v>
                </c:pt>
                <c:pt idx="1598">
                  <c:v>3.5999999999999997E-2</c:v>
                </c:pt>
                <c:pt idx="1599">
                  <c:v>4.4999999999999998E-2</c:v>
                </c:pt>
                <c:pt idx="1600">
                  <c:v>6.6000000000000003E-2</c:v>
                </c:pt>
                <c:pt idx="1601">
                  <c:v>8.8999999999999996E-2</c:v>
                </c:pt>
                <c:pt idx="1602">
                  <c:v>0.15</c:v>
                </c:pt>
                <c:pt idx="1603">
                  <c:v>0.215</c:v>
                </c:pt>
                <c:pt idx="1604">
                  <c:v>0.247</c:v>
                </c:pt>
                <c:pt idx="1605">
                  <c:v>0.28299999999999997</c:v>
                </c:pt>
                <c:pt idx="1606">
                  <c:v>0.32400000000000001</c:v>
                </c:pt>
                <c:pt idx="1607">
                  <c:v>0.36599999999999999</c:v>
                </c:pt>
                <c:pt idx="1608">
                  <c:v>0.39900000000000002</c:v>
                </c:pt>
                <c:pt idx="1609">
                  <c:v>0.4</c:v>
                </c:pt>
                <c:pt idx="1610">
                  <c:v>0.45900000000000002</c:v>
                </c:pt>
                <c:pt idx="1611">
                  <c:v>0.02</c:v>
                </c:pt>
                <c:pt idx="1612">
                  <c:v>2.9000000000000001E-2</c:v>
                </c:pt>
                <c:pt idx="1613">
                  <c:v>4.1000000000000002E-2</c:v>
                </c:pt>
                <c:pt idx="1614">
                  <c:v>8.3000000000000004E-2</c:v>
                </c:pt>
                <c:pt idx="1615">
                  <c:v>0.129</c:v>
                </c:pt>
                <c:pt idx="1616">
                  <c:v>0.152</c:v>
                </c:pt>
                <c:pt idx="1617">
                  <c:v>0.18</c:v>
                </c:pt>
                <c:pt idx="1618">
                  <c:v>0.247</c:v>
                </c:pt>
                <c:pt idx="1619">
                  <c:v>0.26800000000000002</c:v>
                </c:pt>
                <c:pt idx="1620">
                  <c:v>0.28999999999999998</c:v>
                </c:pt>
                <c:pt idx="1621">
                  <c:v>0.43</c:v>
                </c:pt>
                <c:pt idx="1622">
                  <c:v>0.49</c:v>
                </c:pt>
                <c:pt idx="1623">
                  <c:v>0.63800000000000001</c:v>
                </c:pt>
                <c:pt idx="1624">
                  <c:v>0.48799999999999999</c:v>
                </c:pt>
                <c:pt idx="1625">
                  <c:v>0.503</c:v>
                </c:pt>
                <c:pt idx="1626">
                  <c:v>0.50800000000000001</c:v>
                </c:pt>
                <c:pt idx="1627">
                  <c:v>0.5</c:v>
                </c:pt>
                <c:pt idx="1628">
                  <c:v>0.50600000000000001</c:v>
                </c:pt>
                <c:pt idx="1629">
                  <c:v>0.503</c:v>
                </c:pt>
                <c:pt idx="1630">
                  <c:v>0.502</c:v>
                </c:pt>
                <c:pt idx="1631">
                  <c:v>0.504</c:v>
                </c:pt>
                <c:pt idx="1632">
                  <c:v>0.54500000000000004</c:v>
                </c:pt>
                <c:pt idx="1633">
                  <c:v>0.54200000000000004</c:v>
                </c:pt>
                <c:pt idx="1634">
                  <c:v>0.54200000000000004</c:v>
                </c:pt>
                <c:pt idx="1635">
                  <c:v>0.496</c:v>
                </c:pt>
                <c:pt idx="1636">
                  <c:v>0.50900000000000001</c:v>
                </c:pt>
                <c:pt idx="1641">
                  <c:v>0.23499999999999999</c:v>
                </c:pt>
                <c:pt idx="1642">
                  <c:v>0.26300000000000001</c:v>
                </c:pt>
                <c:pt idx="1643">
                  <c:v>0.27200000000000002</c:v>
                </c:pt>
                <c:pt idx="1644">
                  <c:v>0.33200000000000002</c:v>
                </c:pt>
                <c:pt idx="1645">
                  <c:v>0.35599999999999998</c:v>
                </c:pt>
                <c:pt idx="1646">
                  <c:v>0.38100000000000001</c:v>
                </c:pt>
                <c:pt idx="1647">
                  <c:v>0.40899999999999997</c:v>
                </c:pt>
                <c:pt idx="1648">
                  <c:v>0.42199999999999999</c:v>
                </c:pt>
                <c:pt idx="1649">
                  <c:v>0.48099999999999998</c:v>
                </c:pt>
                <c:pt idx="1650">
                  <c:v>9.4E-2</c:v>
                </c:pt>
                <c:pt idx="1651">
                  <c:v>0.125</c:v>
                </c:pt>
                <c:pt idx="1652">
                  <c:v>0.40100000000000002</c:v>
                </c:pt>
                <c:pt idx="1653">
                  <c:v>0.43</c:v>
                </c:pt>
                <c:pt idx="1654">
                  <c:v>0.52900000000000003</c:v>
                </c:pt>
                <c:pt idx="1655">
                  <c:v>0.55200000000000005</c:v>
                </c:pt>
                <c:pt idx="1656">
                  <c:v>0.56100000000000005</c:v>
                </c:pt>
                <c:pt idx="1657">
                  <c:v>0.61799999999999999</c:v>
                </c:pt>
                <c:pt idx="1658">
                  <c:v>0.66100000000000003</c:v>
                </c:pt>
                <c:pt idx="1659">
                  <c:v>0.7</c:v>
                </c:pt>
                <c:pt idx="1660">
                  <c:v>0.75700000000000001</c:v>
                </c:pt>
                <c:pt idx="1661">
                  <c:v>0.74399999999999999</c:v>
                </c:pt>
                <c:pt idx="1662">
                  <c:v>0.76700000000000002</c:v>
                </c:pt>
                <c:pt idx="1663">
                  <c:v>0.151</c:v>
                </c:pt>
                <c:pt idx="1664">
                  <c:v>0.30199999999999999</c:v>
                </c:pt>
                <c:pt idx="1665">
                  <c:v>0.27800000000000002</c:v>
                </c:pt>
                <c:pt idx="1666">
                  <c:v>0.31900000000000001</c:v>
                </c:pt>
                <c:pt idx="1667">
                  <c:v>0.40799999999999997</c:v>
                </c:pt>
                <c:pt idx="1668">
                  <c:v>0.46800000000000003</c:v>
                </c:pt>
                <c:pt idx="1669">
                  <c:v>0.54</c:v>
                </c:pt>
                <c:pt idx="1670">
                  <c:v>0.56699999999999995</c:v>
                </c:pt>
                <c:pt idx="1671">
                  <c:v>0.57999999999999996</c:v>
                </c:pt>
                <c:pt idx="1672">
                  <c:v>0.64</c:v>
                </c:pt>
                <c:pt idx="1673">
                  <c:v>0.7</c:v>
                </c:pt>
                <c:pt idx="1674">
                  <c:v>0.67300000000000004</c:v>
                </c:pt>
                <c:pt idx="1675">
                  <c:v>0.68300000000000005</c:v>
                </c:pt>
                <c:pt idx="1676">
                  <c:v>0.13600000000000001</c:v>
                </c:pt>
                <c:pt idx="1677">
                  <c:v>0.18099999999999999</c:v>
                </c:pt>
                <c:pt idx="1678">
                  <c:v>0.20399999999999999</c:v>
                </c:pt>
                <c:pt idx="1679">
                  <c:v>0.39900000000000002</c:v>
                </c:pt>
                <c:pt idx="1680">
                  <c:v>0.44</c:v>
                </c:pt>
                <c:pt idx="1681">
                  <c:v>0.47899999999999998</c:v>
                </c:pt>
                <c:pt idx="1682">
                  <c:v>0.504</c:v>
                </c:pt>
                <c:pt idx="1683">
                  <c:v>0.55100000000000005</c:v>
                </c:pt>
                <c:pt idx="1684">
                  <c:v>0.59599999999999997</c:v>
                </c:pt>
                <c:pt idx="1685">
                  <c:v>0.624</c:v>
                </c:pt>
                <c:pt idx="1686">
                  <c:v>0.65800000000000003</c:v>
                </c:pt>
                <c:pt idx="1687">
                  <c:v>0.67600000000000005</c:v>
                </c:pt>
                <c:pt idx="1688">
                  <c:v>0.69799999999999995</c:v>
                </c:pt>
                <c:pt idx="1689">
                  <c:v>0.45700000000000002</c:v>
                </c:pt>
                <c:pt idx="1690">
                  <c:v>0.51800000000000002</c:v>
                </c:pt>
                <c:pt idx="1691">
                  <c:v>0.70599999999999996</c:v>
                </c:pt>
                <c:pt idx="1692">
                  <c:v>0.79100000000000004</c:v>
                </c:pt>
                <c:pt idx="1693">
                  <c:v>0.83899999999999997</c:v>
                </c:pt>
                <c:pt idx="1694">
                  <c:v>0.84799999999999998</c:v>
                </c:pt>
                <c:pt idx="1695">
                  <c:v>0.878</c:v>
                </c:pt>
                <c:pt idx="1696">
                  <c:v>0.82</c:v>
                </c:pt>
                <c:pt idx="1697">
                  <c:v>0.9</c:v>
                </c:pt>
                <c:pt idx="1698">
                  <c:v>0.91</c:v>
                </c:pt>
                <c:pt idx="1699">
                  <c:v>0.9</c:v>
                </c:pt>
                <c:pt idx="1700">
                  <c:v>0.92800000000000005</c:v>
                </c:pt>
                <c:pt idx="1701">
                  <c:v>0.93200000000000005</c:v>
                </c:pt>
                <c:pt idx="1702">
                  <c:v>0.47099999999999997</c:v>
                </c:pt>
                <c:pt idx="1703">
                  <c:v>0.55100000000000005</c:v>
                </c:pt>
                <c:pt idx="1704">
                  <c:v>0.61399999999999999</c:v>
                </c:pt>
                <c:pt idx="1705">
                  <c:v>0.65100000000000002</c:v>
                </c:pt>
                <c:pt idx="1706">
                  <c:v>0.67800000000000005</c:v>
                </c:pt>
                <c:pt idx="1707">
                  <c:v>0.70099999999999996</c:v>
                </c:pt>
                <c:pt idx="1708">
                  <c:v>0.75700000000000001</c:v>
                </c:pt>
                <c:pt idx="1709">
                  <c:v>0.77200000000000002</c:v>
                </c:pt>
                <c:pt idx="1710">
                  <c:v>0.79200000000000004</c:v>
                </c:pt>
                <c:pt idx="1711">
                  <c:v>0.81299999999999994</c:v>
                </c:pt>
                <c:pt idx="1712">
                  <c:v>0.83899999999999997</c:v>
                </c:pt>
                <c:pt idx="1713">
                  <c:v>0.85199999999999998</c:v>
                </c:pt>
                <c:pt idx="1714">
                  <c:v>0.85199999999999998</c:v>
                </c:pt>
                <c:pt idx="1715">
                  <c:v>3.7999999999999999E-2</c:v>
                </c:pt>
                <c:pt idx="1716">
                  <c:v>5.1999999999999998E-2</c:v>
                </c:pt>
                <c:pt idx="1717">
                  <c:v>0.114</c:v>
                </c:pt>
                <c:pt idx="1718">
                  <c:v>0.123</c:v>
                </c:pt>
                <c:pt idx="1719">
                  <c:v>0.14599999999999999</c:v>
                </c:pt>
                <c:pt idx="1720">
                  <c:v>0.155</c:v>
                </c:pt>
                <c:pt idx="1721">
                  <c:v>0.182</c:v>
                </c:pt>
                <c:pt idx="1722">
                  <c:v>0.28599999999999998</c:v>
                </c:pt>
                <c:pt idx="1723">
                  <c:v>0.34399999999999997</c:v>
                </c:pt>
                <c:pt idx="1724">
                  <c:v>0.36399999999999999</c:v>
                </c:pt>
                <c:pt idx="1725">
                  <c:v>0.39800000000000002</c:v>
                </c:pt>
                <c:pt idx="1726">
                  <c:v>0.43099999999999999</c:v>
                </c:pt>
                <c:pt idx="1727">
                  <c:v>0.45100000000000001</c:v>
                </c:pt>
                <c:pt idx="1728">
                  <c:v>7.0000000000000001E-3</c:v>
                </c:pt>
                <c:pt idx="1729">
                  <c:v>1.2E-2</c:v>
                </c:pt>
                <c:pt idx="1730">
                  <c:v>1.9E-2</c:v>
                </c:pt>
                <c:pt idx="1731">
                  <c:v>3.1E-2</c:v>
                </c:pt>
                <c:pt idx="1732">
                  <c:v>3.5000000000000003E-2</c:v>
                </c:pt>
                <c:pt idx="1733">
                  <c:v>3.6999999999999998E-2</c:v>
                </c:pt>
                <c:pt idx="1734">
                  <c:v>4.4999999999999998E-2</c:v>
                </c:pt>
                <c:pt idx="1735">
                  <c:v>6.6000000000000003E-2</c:v>
                </c:pt>
                <c:pt idx="1736">
                  <c:v>0.11</c:v>
                </c:pt>
                <c:pt idx="1737">
                  <c:v>0.17899999999999999</c:v>
                </c:pt>
                <c:pt idx="1738">
                  <c:v>0.23300000000000001</c:v>
                </c:pt>
                <c:pt idx="1739">
                  <c:v>0.28699999999999998</c:v>
                </c:pt>
                <c:pt idx="1740">
                  <c:v>0.35299999999999998</c:v>
                </c:pt>
                <c:pt idx="1741">
                  <c:v>0.26800000000000002</c:v>
                </c:pt>
                <c:pt idx="1742">
                  <c:v>0.33500000000000002</c:v>
                </c:pt>
                <c:pt idx="1743">
                  <c:v>0.56499999999999995</c:v>
                </c:pt>
                <c:pt idx="1744">
                  <c:v>0.64800000000000002</c:v>
                </c:pt>
                <c:pt idx="1745">
                  <c:v>0.65600000000000003</c:v>
                </c:pt>
                <c:pt idx="1746">
                  <c:v>0.7</c:v>
                </c:pt>
                <c:pt idx="1747">
                  <c:v>0.68799999999999994</c:v>
                </c:pt>
                <c:pt idx="1748">
                  <c:v>0.751</c:v>
                </c:pt>
                <c:pt idx="1749">
                  <c:v>0.78400000000000003</c:v>
                </c:pt>
                <c:pt idx="1750">
                  <c:v>0.83599999999999997</c:v>
                </c:pt>
                <c:pt idx="1751">
                  <c:v>0.85</c:v>
                </c:pt>
                <c:pt idx="1752">
                  <c:v>0.85399999999999998</c:v>
                </c:pt>
                <c:pt idx="1753">
                  <c:v>0.875</c:v>
                </c:pt>
                <c:pt idx="1754">
                  <c:v>6.2E-2</c:v>
                </c:pt>
                <c:pt idx="1755">
                  <c:v>0.15</c:v>
                </c:pt>
                <c:pt idx="1756">
                  <c:v>0.18099999999999999</c:v>
                </c:pt>
                <c:pt idx="1757">
                  <c:v>0.216</c:v>
                </c:pt>
                <c:pt idx="1758">
                  <c:v>0.215</c:v>
                </c:pt>
                <c:pt idx="1759">
                  <c:v>0.21299999999999999</c:v>
                </c:pt>
                <c:pt idx="1760">
                  <c:v>0.28199999999999997</c:v>
                </c:pt>
                <c:pt idx="1761">
                  <c:v>0.32900000000000001</c:v>
                </c:pt>
                <c:pt idx="1762">
                  <c:v>0.52</c:v>
                </c:pt>
                <c:pt idx="1763">
                  <c:v>0.53</c:v>
                </c:pt>
                <c:pt idx="1764">
                  <c:v>0.55000000000000004</c:v>
                </c:pt>
                <c:pt idx="1765">
                  <c:v>0.77</c:v>
                </c:pt>
                <c:pt idx="1766">
                  <c:v>0.88</c:v>
                </c:pt>
                <c:pt idx="1767">
                  <c:v>8.9999999999999993E-3</c:v>
                </c:pt>
                <c:pt idx="1768">
                  <c:v>1.4999999999999999E-2</c:v>
                </c:pt>
                <c:pt idx="1769">
                  <c:v>4.5999999999999999E-2</c:v>
                </c:pt>
                <c:pt idx="1770">
                  <c:v>6.9000000000000006E-2</c:v>
                </c:pt>
                <c:pt idx="1771">
                  <c:v>7.4999999999999997E-2</c:v>
                </c:pt>
                <c:pt idx="1772">
                  <c:v>8.1000000000000003E-2</c:v>
                </c:pt>
                <c:pt idx="1773">
                  <c:v>8.7999999999999995E-2</c:v>
                </c:pt>
                <c:pt idx="1774">
                  <c:v>9.5000000000000001E-2</c:v>
                </c:pt>
                <c:pt idx="1775">
                  <c:v>0.10199999999999999</c:v>
                </c:pt>
                <c:pt idx="1776">
                  <c:v>0.111</c:v>
                </c:pt>
                <c:pt idx="1777">
                  <c:v>0.14699999999999999</c:v>
                </c:pt>
                <c:pt idx="1778">
                  <c:v>0.21</c:v>
                </c:pt>
                <c:pt idx="1779">
                  <c:v>0.27500000000000002</c:v>
                </c:pt>
                <c:pt idx="1781">
                  <c:v>1E-3</c:v>
                </c:pt>
                <c:pt idx="1782">
                  <c:v>5.0000000000000001E-3</c:v>
                </c:pt>
                <c:pt idx="1783">
                  <c:v>6.0000000000000001E-3</c:v>
                </c:pt>
                <c:pt idx="1784">
                  <c:v>8.9999999999999993E-3</c:v>
                </c:pt>
                <c:pt idx="1785">
                  <c:v>8.9999999999999993E-3</c:v>
                </c:pt>
                <c:pt idx="1786">
                  <c:v>0.01</c:v>
                </c:pt>
                <c:pt idx="1787">
                  <c:v>8.9999999999999993E-3</c:v>
                </c:pt>
                <c:pt idx="1788">
                  <c:v>0.01</c:v>
                </c:pt>
                <c:pt idx="1789">
                  <c:v>1.0999999999999999E-2</c:v>
                </c:pt>
                <c:pt idx="1790">
                  <c:v>2.5000000000000001E-2</c:v>
                </c:pt>
                <c:pt idx="1791">
                  <c:v>0.05</c:v>
                </c:pt>
                <c:pt idx="1792">
                  <c:v>7.0999999999999994E-2</c:v>
                </c:pt>
                <c:pt idx="1793">
                  <c:v>0.20899999999999999</c:v>
                </c:pt>
                <c:pt idx="1794">
                  <c:v>0.17399999999999999</c:v>
                </c:pt>
                <c:pt idx="1795">
                  <c:v>0.17799999999999999</c:v>
                </c:pt>
                <c:pt idx="1796">
                  <c:v>0.19600000000000001</c:v>
                </c:pt>
                <c:pt idx="1797">
                  <c:v>0.22800000000000001</c:v>
                </c:pt>
                <c:pt idx="1798">
                  <c:v>0.252</c:v>
                </c:pt>
                <c:pt idx="1799">
                  <c:v>0.27900000000000003</c:v>
                </c:pt>
                <c:pt idx="1800">
                  <c:v>0.48099999999999998</c:v>
                </c:pt>
                <c:pt idx="1801">
                  <c:v>0.59399999999999997</c:v>
                </c:pt>
                <c:pt idx="1802">
                  <c:v>0.63100000000000001</c:v>
                </c:pt>
                <c:pt idx="1803">
                  <c:v>0.67500000000000004</c:v>
                </c:pt>
                <c:pt idx="1804">
                  <c:v>0.68899999999999995</c:v>
                </c:pt>
                <c:pt idx="1805">
                  <c:v>0.70799999999999996</c:v>
                </c:pt>
                <c:pt idx="1806">
                  <c:v>2.5999999999999999E-2</c:v>
                </c:pt>
                <c:pt idx="1807">
                  <c:v>4.7E-2</c:v>
                </c:pt>
                <c:pt idx="1808">
                  <c:v>0.06</c:v>
                </c:pt>
                <c:pt idx="1809">
                  <c:v>8.5000000000000006E-2</c:v>
                </c:pt>
                <c:pt idx="1810">
                  <c:v>0.11700000000000001</c:v>
                </c:pt>
                <c:pt idx="1811">
                  <c:v>0.129</c:v>
                </c:pt>
                <c:pt idx="1812">
                  <c:v>0.13900000000000001</c:v>
                </c:pt>
                <c:pt idx="1813">
                  <c:v>0.2</c:v>
                </c:pt>
                <c:pt idx="1814">
                  <c:v>0.23</c:v>
                </c:pt>
                <c:pt idx="1815">
                  <c:v>0.26</c:v>
                </c:pt>
                <c:pt idx="1816">
                  <c:v>0.27200000000000002</c:v>
                </c:pt>
                <c:pt idx="1817">
                  <c:v>0.34899999999999998</c:v>
                </c:pt>
                <c:pt idx="1818">
                  <c:v>0.41</c:v>
                </c:pt>
                <c:pt idx="1819">
                  <c:v>6.7000000000000004E-2</c:v>
                </c:pt>
                <c:pt idx="1820">
                  <c:v>8.5999999999999993E-2</c:v>
                </c:pt>
                <c:pt idx="1821">
                  <c:v>0.10199999999999999</c:v>
                </c:pt>
                <c:pt idx="1822">
                  <c:v>0.224</c:v>
                </c:pt>
                <c:pt idx="1823">
                  <c:v>0.22900000000000001</c:v>
                </c:pt>
                <c:pt idx="1824">
                  <c:v>0.25900000000000001</c:v>
                </c:pt>
                <c:pt idx="1825">
                  <c:v>0.28799999999999998</c:v>
                </c:pt>
                <c:pt idx="1826">
                  <c:v>0.34799999999999998</c:v>
                </c:pt>
                <c:pt idx="1827">
                  <c:v>0.42</c:v>
                </c:pt>
                <c:pt idx="1828">
                  <c:v>0.50800000000000001</c:v>
                </c:pt>
                <c:pt idx="1829">
                  <c:v>0.61399999999999999</c:v>
                </c:pt>
                <c:pt idx="1830">
                  <c:v>0.65800000000000003</c:v>
                </c:pt>
                <c:pt idx="1831">
                  <c:v>0.70499999999999996</c:v>
                </c:pt>
                <c:pt idx="1832">
                  <c:v>0.08</c:v>
                </c:pt>
                <c:pt idx="1833">
                  <c:v>6.8000000000000005E-2</c:v>
                </c:pt>
                <c:pt idx="1834">
                  <c:v>7.0000000000000007E-2</c:v>
                </c:pt>
                <c:pt idx="1835">
                  <c:v>0.08</c:v>
                </c:pt>
                <c:pt idx="1836">
                  <c:v>0.09</c:v>
                </c:pt>
                <c:pt idx="1837">
                  <c:v>0.10100000000000001</c:v>
                </c:pt>
                <c:pt idx="1838">
                  <c:v>0.15</c:v>
                </c:pt>
                <c:pt idx="1839">
                  <c:v>0.187</c:v>
                </c:pt>
                <c:pt idx="1840">
                  <c:v>0.22500000000000001</c:v>
                </c:pt>
                <c:pt idx="1841">
                  <c:v>0.30099999999999999</c:v>
                </c:pt>
                <c:pt idx="1842">
                  <c:v>0.437</c:v>
                </c:pt>
                <c:pt idx="1843">
                  <c:v>0.52</c:v>
                </c:pt>
                <c:pt idx="1844">
                  <c:v>0.61199999999999999</c:v>
                </c:pt>
                <c:pt idx="1845">
                  <c:v>3.5000000000000003E-2</c:v>
                </c:pt>
                <c:pt idx="1846">
                  <c:v>5.8999999999999997E-2</c:v>
                </c:pt>
                <c:pt idx="1847">
                  <c:v>6.9000000000000006E-2</c:v>
                </c:pt>
                <c:pt idx="1848">
                  <c:v>7.2999999999999995E-2</c:v>
                </c:pt>
                <c:pt idx="1849">
                  <c:v>6.8000000000000005E-2</c:v>
                </c:pt>
                <c:pt idx="1850">
                  <c:v>6.7000000000000004E-2</c:v>
                </c:pt>
                <c:pt idx="1851">
                  <c:v>8.3000000000000004E-2</c:v>
                </c:pt>
                <c:pt idx="1852">
                  <c:v>0.16700000000000001</c:v>
                </c:pt>
                <c:pt idx="1853">
                  <c:v>0.2</c:v>
                </c:pt>
                <c:pt idx="1854">
                  <c:v>0.26800000000000002</c:v>
                </c:pt>
                <c:pt idx="1855">
                  <c:v>0.35799999999999998</c:v>
                </c:pt>
                <c:pt idx="1856">
                  <c:v>0.48</c:v>
                </c:pt>
                <c:pt idx="1857">
                  <c:v>0.6</c:v>
                </c:pt>
                <c:pt idx="1858">
                  <c:v>4.9000000000000002E-2</c:v>
                </c:pt>
                <c:pt idx="1859">
                  <c:v>6.2E-2</c:v>
                </c:pt>
                <c:pt idx="1860">
                  <c:v>0.10199999999999999</c:v>
                </c:pt>
                <c:pt idx="1861">
                  <c:v>0.192</c:v>
                </c:pt>
                <c:pt idx="1862">
                  <c:v>0.20699999999999999</c:v>
                </c:pt>
                <c:pt idx="1863">
                  <c:v>0.247</c:v>
                </c:pt>
                <c:pt idx="1864">
                  <c:v>0.28999999999999998</c:v>
                </c:pt>
                <c:pt idx="1865">
                  <c:v>0.37</c:v>
                </c:pt>
                <c:pt idx="1866">
                  <c:v>0.443</c:v>
                </c:pt>
                <c:pt idx="1867">
                  <c:v>0.53100000000000003</c:v>
                </c:pt>
                <c:pt idx="1868">
                  <c:v>0.69</c:v>
                </c:pt>
                <c:pt idx="1869">
                  <c:v>0.69</c:v>
                </c:pt>
                <c:pt idx="1870">
                  <c:v>0.69299999999999995</c:v>
                </c:pt>
                <c:pt idx="1871">
                  <c:v>2.1999999999999999E-2</c:v>
                </c:pt>
                <c:pt idx="1872">
                  <c:v>4.7E-2</c:v>
                </c:pt>
                <c:pt idx="1873">
                  <c:v>6.4000000000000001E-2</c:v>
                </c:pt>
                <c:pt idx="1874">
                  <c:v>0.08</c:v>
                </c:pt>
                <c:pt idx="1875">
                  <c:v>0.10199999999999999</c:v>
                </c:pt>
                <c:pt idx="1876">
                  <c:v>0.127</c:v>
                </c:pt>
                <c:pt idx="1877">
                  <c:v>0.19500000000000001</c:v>
                </c:pt>
                <c:pt idx="1878">
                  <c:v>0.3</c:v>
                </c:pt>
                <c:pt idx="1879">
                  <c:v>0.36</c:v>
                </c:pt>
                <c:pt idx="1880">
                  <c:v>0.38</c:v>
                </c:pt>
                <c:pt idx="1881">
                  <c:v>0.41</c:v>
                </c:pt>
                <c:pt idx="1882">
                  <c:v>0.47499999999999998</c:v>
                </c:pt>
                <c:pt idx="1883">
                  <c:v>0.54</c:v>
                </c:pt>
                <c:pt idx="1884">
                  <c:v>2E-3</c:v>
                </c:pt>
                <c:pt idx="1885">
                  <c:v>4.0000000000000001E-3</c:v>
                </c:pt>
                <c:pt idx="1886">
                  <c:v>2.1000000000000001E-2</c:v>
                </c:pt>
                <c:pt idx="1887">
                  <c:v>3.4000000000000002E-2</c:v>
                </c:pt>
                <c:pt idx="1888">
                  <c:v>4.2999999999999997E-2</c:v>
                </c:pt>
                <c:pt idx="1889">
                  <c:v>5.6000000000000001E-2</c:v>
                </c:pt>
                <c:pt idx="1890">
                  <c:v>7.8E-2</c:v>
                </c:pt>
                <c:pt idx="1891">
                  <c:v>0.115</c:v>
                </c:pt>
                <c:pt idx="1892">
                  <c:v>0.14000000000000001</c:v>
                </c:pt>
                <c:pt idx="1893">
                  <c:v>0.17299999999999999</c:v>
                </c:pt>
                <c:pt idx="1894">
                  <c:v>0.20699999999999999</c:v>
                </c:pt>
                <c:pt idx="1895">
                  <c:v>0.22500000000000001</c:v>
                </c:pt>
                <c:pt idx="1896">
                  <c:v>0.24299999999999999</c:v>
                </c:pt>
                <c:pt idx="1897">
                  <c:v>0.23599999999999999</c:v>
                </c:pt>
                <c:pt idx="1898">
                  <c:v>0.26300000000000001</c:v>
                </c:pt>
                <c:pt idx="1899">
                  <c:v>0.28299999999999997</c:v>
                </c:pt>
                <c:pt idx="1900">
                  <c:v>0.29499999999999998</c:v>
                </c:pt>
                <c:pt idx="1901">
                  <c:v>0.30099999999999999</c:v>
                </c:pt>
                <c:pt idx="1902">
                  <c:v>0.4</c:v>
                </c:pt>
                <c:pt idx="1903">
                  <c:v>0.52</c:v>
                </c:pt>
                <c:pt idx="1904">
                  <c:v>0.61</c:v>
                </c:pt>
                <c:pt idx="1905">
                  <c:v>0.63</c:v>
                </c:pt>
                <c:pt idx="1906">
                  <c:v>0.64</c:v>
                </c:pt>
                <c:pt idx="1907">
                  <c:v>0.68</c:v>
                </c:pt>
                <c:pt idx="1908">
                  <c:v>0.78</c:v>
                </c:pt>
                <c:pt idx="1909">
                  <c:v>0.85</c:v>
                </c:pt>
                <c:pt idx="1910">
                  <c:v>1E-3</c:v>
                </c:pt>
                <c:pt idx="1911">
                  <c:v>1E-3</c:v>
                </c:pt>
                <c:pt idx="1912">
                  <c:v>5.0000000000000001E-3</c:v>
                </c:pt>
                <c:pt idx="1913">
                  <c:v>6.0000000000000001E-3</c:v>
                </c:pt>
                <c:pt idx="1914">
                  <c:v>8.9999999999999993E-3</c:v>
                </c:pt>
                <c:pt idx="1915">
                  <c:v>0.01</c:v>
                </c:pt>
                <c:pt idx="1916">
                  <c:v>1.2E-2</c:v>
                </c:pt>
                <c:pt idx="1917">
                  <c:v>0.05</c:v>
                </c:pt>
                <c:pt idx="1918">
                  <c:v>6.9000000000000006E-2</c:v>
                </c:pt>
                <c:pt idx="1919">
                  <c:v>0.1</c:v>
                </c:pt>
                <c:pt idx="1920">
                  <c:v>0.124</c:v>
                </c:pt>
                <c:pt idx="1921">
                  <c:v>0.14899999999999999</c:v>
                </c:pt>
                <c:pt idx="1922">
                  <c:v>0.17399999999999999</c:v>
                </c:pt>
                <c:pt idx="1937">
                  <c:v>0.46800000000000003</c:v>
                </c:pt>
                <c:pt idx="1938">
                  <c:v>0.52700000000000002</c:v>
                </c:pt>
                <c:pt idx="1939">
                  <c:v>0.52700000000000002</c:v>
                </c:pt>
                <c:pt idx="1942">
                  <c:v>0.63</c:v>
                </c:pt>
                <c:pt idx="1943">
                  <c:v>0.66</c:v>
                </c:pt>
                <c:pt idx="1944">
                  <c:v>0.69499999999999995</c:v>
                </c:pt>
                <c:pt idx="1945">
                  <c:v>0.71699999999999997</c:v>
                </c:pt>
                <c:pt idx="1946">
                  <c:v>0.74299999999999999</c:v>
                </c:pt>
                <c:pt idx="1947">
                  <c:v>0.76</c:v>
                </c:pt>
                <c:pt idx="1948">
                  <c:v>0.79500000000000004</c:v>
                </c:pt>
                <c:pt idx="1949">
                  <c:v>0.79</c:v>
                </c:pt>
                <c:pt idx="1950">
                  <c:v>1.4999999999999999E-2</c:v>
                </c:pt>
                <c:pt idx="1951">
                  <c:v>1.9E-2</c:v>
                </c:pt>
                <c:pt idx="1952">
                  <c:v>6.2E-2</c:v>
                </c:pt>
                <c:pt idx="1953">
                  <c:v>6.7000000000000004E-2</c:v>
                </c:pt>
                <c:pt idx="1954">
                  <c:v>7.3999999999999996E-2</c:v>
                </c:pt>
                <c:pt idx="1955">
                  <c:v>8.5000000000000006E-2</c:v>
                </c:pt>
                <c:pt idx="1956">
                  <c:v>9.6000000000000002E-2</c:v>
                </c:pt>
                <c:pt idx="1957">
                  <c:v>0.109</c:v>
                </c:pt>
                <c:pt idx="1958">
                  <c:v>0.13</c:v>
                </c:pt>
                <c:pt idx="1959">
                  <c:v>0.17</c:v>
                </c:pt>
                <c:pt idx="1960">
                  <c:v>0.2</c:v>
                </c:pt>
                <c:pt idx="1961">
                  <c:v>0.28000000000000003</c:v>
                </c:pt>
                <c:pt idx="1962">
                  <c:v>0.33700000000000002</c:v>
                </c:pt>
                <c:pt idx="1963">
                  <c:v>6.4000000000000001E-2</c:v>
                </c:pt>
                <c:pt idx="1964">
                  <c:v>6.3E-2</c:v>
                </c:pt>
                <c:pt idx="1965">
                  <c:v>8.2000000000000003E-2</c:v>
                </c:pt>
                <c:pt idx="1966">
                  <c:v>0.14099999999999999</c:v>
                </c:pt>
                <c:pt idx="1967">
                  <c:v>0.17899999999999999</c:v>
                </c:pt>
                <c:pt idx="1968">
                  <c:v>0.215</c:v>
                </c:pt>
                <c:pt idx="1969">
                  <c:v>0.251</c:v>
                </c:pt>
                <c:pt idx="1970">
                  <c:v>0.28599999999999998</c:v>
                </c:pt>
                <c:pt idx="1971">
                  <c:v>0.33900000000000002</c:v>
                </c:pt>
                <c:pt idx="1972">
                  <c:v>0.44600000000000001</c:v>
                </c:pt>
                <c:pt idx="1973">
                  <c:v>0.49</c:v>
                </c:pt>
                <c:pt idx="1974">
                  <c:v>0.49</c:v>
                </c:pt>
                <c:pt idx="1975">
                  <c:v>0.52900000000000003</c:v>
                </c:pt>
                <c:pt idx="1976">
                  <c:v>0.161</c:v>
                </c:pt>
                <c:pt idx="1977">
                  <c:v>0.254</c:v>
                </c:pt>
                <c:pt idx="1978">
                  <c:v>0.312</c:v>
                </c:pt>
                <c:pt idx="1979">
                  <c:v>0.33700000000000002</c:v>
                </c:pt>
                <c:pt idx="1980">
                  <c:v>0.36199999999999999</c:v>
                </c:pt>
                <c:pt idx="1981">
                  <c:v>0.38600000000000001</c:v>
                </c:pt>
                <c:pt idx="1982">
                  <c:v>0.439</c:v>
                </c:pt>
                <c:pt idx="1983">
                  <c:v>0.46200000000000002</c:v>
                </c:pt>
                <c:pt idx="1984">
                  <c:v>0.48399999999999999</c:v>
                </c:pt>
                <c:pt idx="1985">
                  <c:v>0.50600000000000001</c:v>
                </c:pt>
                <c:pt idx="1986">
                  <c:v>0.54</c:v>
                </c:pt>
                <c:pt idx="1987">
                  <c:v>0.57699999999999996</c:v>
                </c:pt>
                <c:pt idx="1988">
                  <c:v>0.61499999999999999</c:v>
                </c:pt>
                <c:pt idx="1989">
                  <c:v>1.7999999999999999E-2</c:v>
                </c:pt>
                <c:pt idx="1990">
                  <c:v>2.3E-2</c:v>
                </c:pt>
                <c:pt idx="1991">
                  <c:v>2.5000000000000001E-2</c:v>
                </c:pt>
                <c:pt idx="1992">
                  <c:v>0.03</c:v>
                </c:pt>
                <c:pt idx="1993">
                  <c:v>3.5000000000000003E-2</c:v>
                </c:pt>
                <c:pt idx="1994">
                  <c:v>0.04</c:v>
                </c:pt>
                <c:pt idx="1995">
                  <c:v>4.4999999999999998E-2</c:v>
                </c:pt>
                <c:pt idx="1996">
                  <c:v>0.06</c:v>
                </c:pt>
                <c:pt idx="1997">
                  <c:v>7.0000000000000007E-2</c:v>
                </c:pt>
                <c:pt idx="1998">
                  <c:v>0.09</c:v>
                </c:pt>
                <c:pt idx="1999">
                  <c:v>9.0999999999999998E-2</c:v>
                </c:pt>
                <c:pt idx="2000">
                  <c:v>0.1</c:v>
                </c:pt>
                <c:pt idx="2001">
                  <c:v>0.107</c:v>
                </c:pt>
                <c:pt idx="2002">
                  <c:v>1.4999999999999999E-2</c:v>
                </c:pt>
                <c:pt idx="2003">
                  <c:v>1.7000000000000001E-2</c:v>
                </c:pt>
                <c:pt idx="2004">
                  <c:v>2.3E-2</c:v>
                </c:pt>
                <c:pt idx="2005">
                  <c:v>2.5999999999999999E-2</c:v>
                </c:pt>
                <c:pt idx="2006">
                  <c:v>3.5999999999999997E-2</c:v>
                </c:pt>
                <c:pt idx="2007">
                  <c:v>3.9E-2</c:v>
                </c:pt>
                <c:pt idx="2008">
                  <c:v>3.7999999999999999E-2</c:v>
                </c:pt>
                <c:pt idx="2009">
                  <c:v>0.04</c:v>
                </c:pt>
                <c:pt idx="2010">
                  <c:v>4.5999999999999999E-2</c:v>
                </c:pt>
                <c:pt idx="2011">
                  <c:v>5.6000000000000001E-2</c:v>
                </c:pt>
                <c:pt idx="2012">
                  <c:v>7.0000000000000007E-2</c:v>
                </c:pt>
                <c:pt idx="2013">
                  <c:v>8.1000000000000003E-2</c:v>
                </c:pt>
                <c:pt idx="2014">
                  <c:v>0.1</c:v>
                </c:pt>
                <c:pt idx="2015">
                  <c:v>3.6999999999999998E-2</c:v>
                </c:pt>
                <c:pt idx="2016">
                  <c:v>4.7E-2</c:v>
                </c:pt>
                <c:pt idx="2017">
                  <c:v>5.6000000000000001E-2</c:v>
                </c:pt>
                <c:pt idx="2018">
                  <c:v>9.1999999999999998E-2</c:v>
                </c:pt>
                <c:pt idx="2019">
                  <c:v>0.11</c:v>
                </c:pt>
                <c:pt idx="2020">
                  <c:v>0.11899999999999999</c:v>
                </c:pt>
                <c:pt idx="2021">
                  <c:v>0.128</c:v>
                </c:pt>
                <c:pt idx="2022">
                  <c:v>0.13600000000000001</c:v>
                </c:pt>
                <c:pt idx="2023">
                  <c:v>0.14499999999999999</c:v>
                </c:pt>
                <c:pt idx="2024">
                  <c:v>0.154</c:v>
                </c:pt>
                <c:pt idx="2025">
                  <c:v>0.2</c:v>
                </c:pt>
                <c:pt idx="2026">
                  <c:v>0.22800000000000001</c:v>
                </c:pt>
                <c:pt idx="2027">
                  <c:v>0.26</c:v>
                </c:pt>
                <c:pt idx="2028">
                  <c:v>0.13900000000000001</c:v>
                </c:pt>
                <c:pt idx="2029">
                  <c:v>0.182</c:v>
                </c:pt>
                <c:pt idx="2030">
                  <c:v>0.224</c:v>
                </c:pt>
                <c:pt idx="2031">
                  <c:v>0.26400000000000001</c:v>
                </c:pt>
                <c:pt idx="2032">
                  <c:v>0.30299999999999999</c:v>
                </c:pt>
                <c:pt idx="2033">
                  <c:v>0.32400000000000001</c:v>
                </c:pt>
                <c:pt idx="2034">
                  <c:v>0.33500000000000002</c:v>
                </c:pt>
                <c:pt idx="2035">
                  <c:v>0.35099999999999998</c:v>
                </c:pt>
                <c:pt idx="2036">
                  <c:v>0.34499999999999997</c:v>
                </c:pt>
                <c:pt idx="2037">
                  <c:v>0.34</c:v>
                </c:pt>
                <c:pt idx="2038">
                  <c:v>0.42</c:v>
                </c:pt>
                <c:pt idx="2039">
                  <c:v>0.5</c:v>
                </c:pt>
                <c:pt idx="2040">
                  <c:v>0.57999999999999996</c:v>
                </c:pt>
                <c:pt idx="2041">
                  <c:v>0.47399999999999998</c:v>
                </c:pt>
                <c:pt idx="2042">
                  <c:v>0.53200000000000003</c:v>
                </c:pt>
                <c:pt idx="2043">
                  <c:v>0.59099999999999997</c:v>
                </c:pt>
                <c:pt idx="2044">
                  <c:v>0.61</c:v>
                </c:pt>
                <c:pt idx="2045">
                  <c:v>0.61799999999999999</c:v>
                </c:pt>
                <c:pt idx="2046">
                  <c:v>0.627</c:v>
                </c:pt>
                <c:pt idx="2047">
                  <c:v>0.69</c:v>
                </c:pt>
                <c:pt idx="2048">
                  <c:v>0.69799999999999995</c:v>
                </c:pt>
                <c:pt idx="2049">
                  <c:v>0.72</c:v>
                </c:pt>
                <c:pt idx="2050">
                  <c:v>0.79700000000000004</c:v>
                </c:pt>
                <c:pt idx="2051">
                  <c:v>0.80500000000000005</c:v>
                </c:pt>
                <c:pt idx="2052">
                  <c:v>0.81200000000000006</c:v>
                </c:pt>
                <c:pt idx="2053">
                  <c:v>0.82</c:v>
                </c:pt>
                <c:pt idx="2054">
                  <c:v>8.0000000000000002E-3</c:v>
                </c:pt>
                <c:pt idx="2055">
                  <c:v>8.9999999999999993E-3</c:v>
                </c:pt>
                <c:pt idx="2056">
                  <c:v>1.2999999999999999E-2</c:v>
                </c:pt>
                <c:pt idx="2057">
                  <c:v>1.4E-2</c:v>
                </c:pt>
                <c:pt idx="2058">
                  <c:v>1.4999999999999999E-2</c:v>
                </c:pt>
                <c:pt idx="2059">
                  <c:v>1.7000000000000001E-2</c:v>
                </c:pt>
                <c:pt idx="2060">
                  <c:v>1.7999999999999999E-2</c:v>
                </c:pt>
                <c:pt idx="2061">
                  <c:v>1.7999999999999999E-2</c:v>
                </c:pt>
                <c:pt idx="2062">
                  <c:v>1.2E-2</c:v>
                </c:pt>
                <c:pt idx="2063">
                  <c:v>1.6E-2</c:v>
                </c:pt>
                <c:pt idx="2064">
                  <c:v>1.2999999999999999E-2</c:v>
                </c:pt>
                <c:pt idx="2065">
                  <c:v>0.02</c:v>
                </c:pt>
                <c:pt idx="2066">
                  <c:v>3.5000000000000003E-2</c:v>
                </c:pt>
                <c:pt idx="2067">
                  <c:v>6.0000000000000001E-3</c:v>
                </c:pt>
                <c:pt idx="2068">
                  <c:v>1.7000000000000001E-2</c:v>
                </c:pt>
                <c:pt idx="2069">
                  <c:v>2.1999999999999999E-2</c:v>
                </c:pt>
                <c:pt idx="2070">
                  <c:v>2.8000000000000001E-2</c:v>
                </c:pt>
                <c:pt idx="2071">
                  <c:v>3.1E-2</c:v>
                </c:pt>
                <c:pt idx="2072">
                  <c:v>3.4000000000000002E-2</c:v>
                </c:pt>
                <c:pt idx="2073">
                  <c:v>4.4999999999999998E-2</c:v>
                </c:pt>
                <c:pt idx="2074">
                  <c:v>4.7E-2</c:v>
                </c:pt>
                <c:pt idx="2075">
                  <c:v>0.05</c:v>
                </c:pt>
                <c:pt idx="2076">
                  <c:v>0.06</c:v>
                </c:pt>
                <c:pt idx="2077">
                  <c:v>7.0000000000000007E-2</c:v>
                </c:pt>
                <c:pt idx="2078">
                  <c:v>0.11</c:v>
                </c:pt>
                <c:pt idx="2079">
                  <c:v>0.129</c:v>
                </c:pt>
                <c:pt idx="2080">
                  <c:v>5.0000000000000001E-3</c:v>
                </c:pt>
                <c:pt idx="2081">
                  <c:v>5.0000000000000001E-3</c:v>
                </c:pt>
                <c:pt idx="2082">
                  <c:v>5.0000000000000001E-3</c:v>
                </c:pt>
                <c:pt idx="2083">
                  <c:v>6.0000000000000001E-3</c:v>
                </c:pt>
                <c:pt idx="2084">
                  <c:v>6.0000000000000001E-3</c:v>
                </c:pt>
                <c:pt idx="2085">
                  <c:v>8.0000000000000002E-3</c:v>
                </c:pt>
                <c:pt idx="2086">
                  <c:v>1.6E-2</c:v>
                </c:pt>
                <c:pt idx="2087">
                  <c:v>0.02</c:v>
                </c:pt>
                <c:pt idx="2088">
                  <c:v>0.03</c:v>
                </c:pt>
                <c:pt idx="2089">
                  <c:v>0.04</c:v>
                </c:pt>
                <c:pt idx="2090">
                  <c:v>0.05</c:v>
                </c:pt>
                <c:pt idx="2091">
                  <c:v>0.06</c:v>
                </c:pt>
                <c:pt idx="2092">
                  <c:v>7.0000000000000007E-2</c:v>
                </c:pt>
                <c:pt idx="2093">
                  <c:v>2.4E-2</c:v>
                </c:pt>
                <c:pt idx="2094">
                  <c:v>2.8000000000000001E-2</c:v>
                </c:pt>
                <c:pt idx="2095">
                  <c:v>2.9000000000000001E-2</c:v>
                </c:pt>
                <c:pt idx="2096">
                  <c:v>0.03</c:v>
                </c:pt>
                <c:pt idx="2097">
                  <c:v>0.04</c:v>
                </c:pt>
                <c:pt idx="2098">
                  <c:v>4.9000000000000002E-2</c:v>
                </c:pt>
                <c:pt idx="2099">
                  <c:v>5.8999999999999997E-2</c:v>
                </c:pt>
                <c:pt idx="2100">
                  <c:v>7.1999999999999995E-2</c:v>
                </c:pt>
                <c:pt idx="2101">
                  <c:v>8.1000000000000003E-2</c:v>
                </c:pt>
                <c:pt idx="2102">
                  <c:v>0.1</c:v>
                </c:pt>
                <c:pt idx="2103">
                  <c:v>0.16</c:v>
                </c:pt>
                <c:pt idx="2104">
                  <c:v>0.25</c:v>
                </c:pt>
                <c:pt idx="2105">
                  <c:v>0.34899999999999998</c:v>
                </c:pt>
                <c:pt idx="2106">
                  <c:v>2.1000000000000001E-2</c:v>
                </c:pt>
                <c:pt idx="2107">
                  <c:v>2.8000000000000001E-2</c:v>
                </c:pt>
                <c:pt idx="2108">
                  <c:v>3.5000000000000003E-2</c:v>
                </c:pt>
                <c:pt idx="2109">
                  <c:v>3.9E-2</c:v>
                </c:pt>
                <c:pt idx="2110">
                  <c:v>4.7E-2</c:v>
                </c:pt>
                <c:pt idx="2111">
                  <c:v>5.0999999999999997E-2</c:v>
                </c:pt>
                <c:pt idx="2112">
                  <c:v>5.8999999999999997E-2</c:v>
                </c:pt>
                <c:pt idx="2113">
                  <c:v>6.8000000000000005E-2</c:v>
                </c:pt>
                <c:pt idx="2114">
                  <c:v>7.2999999999999995E-2</c:v>
                </c:pt>
                <c:pt idx="2115">
                  <c:v>7.4999999999999997E-2</c:v>
                </c:pt>
                <c:pt idx="2116">
                  <c:v>0.08</c:v>
                </c:pt>
                <c:pt idx="2117">
                  <c:v>9.1999999999999998E-2</c:v>
                </c:pt>
                <c:pt idx="2118">
                  <c:v>0.106</c:v>
                </c:pt>
                <c:pt idx="2119">
                  <c:v>6.5000000000000002E-2</c:v>
                </c:pt>
                <c:pt idx="2120">
                  <c:v>8.8999999999999996E-2</c:v>
                </c:pt>
                <c:pt idx="2121">
                  <c:v>0.125</c:v>
                </c:pt>
                <c:pt idx="2122">
                  <c:v>0.17199999999999999</c:v>
                </c:pt>
                <c:pt idx="2123">
                  <c:v>0.24299999999999999</c:v>
                </c:pt>
                <c:pt idx="2124">
                  <c:v>0.27</c:v>
                </c:pt>
                <c:pt idx="2125">
                  <c:v>0.3</c:v>
                </c:pt>
                <c:pt idx="2126">
                  <c:v>0.34</c:v>
                </c:pt>
                <c:pt idx="2127">
                  <c:v>0.38</c:v>
                </c:pt>
                <c:pt idx="2128">
                  <c:v>0.42</c:v>
                </c:pt>
                <c:pt idx="2129">
                  <c:v>0.47</c:v>
                </c:pt>
                <c:pt idx="2130">
                  <c:v>0.53</c:v>
                </c:pt>
                <c:pt idx="2131">
                  <c:v>0.59</c:v>
                </c:pt>
                <c:pt idx="2132">
                  <c:v>7.0000000000000007E-2</c:v>
                </c:pt>
                <c:pt idx="2133">
                  <c:v>9.8000000000000004E-2</c:v>
                </c:pt>
                <c:pt idx="2134">
                  <c:v>0.109</c:v>
                </c:pt>
                <c:pt idx="2135">
                  <c:v>0.11899999999999999</c:v>
                </c:pt>
                <c:pt idx="2136">
                  <c:v>0.16</c:v>
                </c:pt>
                <c:pt idx="2137">
                  <c:v>0.17699999999999999</c:v>
                </c:pt>
                <c:pt idx="2138">
                  <c:v>0.20899999999999999</c:v>
                </c:pt>
                <c:pt idx="2139">
                  <c:v>0.25900000000000001</c:v>
                </c:pt>
                <c:pt idx="2140">
                  <c:v>0.28100000000000003</c:v>
                </c:pt>
                <c:pt idx="2141">
                  <c:v>0.34</c:v>
                </c:pt>
                <c:pt idx="2142">
                  <c:v>0.45</c:v>
                </c:pt>
                <c:pt idx="2143">
                  <c:v>0.51</c:v>
                </c:pt>
                <c:pt idx="2144">
                  <c:v>0.55800000000000005</c:v>
                </c:pt>
                <c:pt idx="2145">
                  <c:v>0.154</c:v>
                </c:pt>
                <c:pt idx="2146">
                  <c:v>0.17100000000000001</c:v>
                </c:pt>
                <c:pt idx="2147">
                  <c:v>0.188</c:v>
                </c:pt>
                <c:pt idx="2148">
                  <c:v>0.20799999999999999</c:v>
                </c:pt>
                <c:pt idx="2149">
                  <c:v>0.23</c:v>
                </c:pt>
                <c:pt idx="2150">
                  <c:v>0.254</c:v>
                </c:pt>
                <c:pt idx="2151">
                  <c:v>0.28000000000000003</c:v>
                </c:pt>
                <c:pt idx="2152">
                  <c:v>0.309</c:v>
                </c:pt>
                <c:pt idx="2153">
                  <c:v>0.52</c:v>
                </c:pt>
                <c:pt idx="2154">
                  <c:v>0.57999999999999996</c:v>
                </c:pt>
                <c:pt idx="2155">
                  <c:v>0.62</c:v>
                </c:pt>
                <c:pt idx="2156">
                  <c:v>0.69</c:v>
                </c:pt>
                <c:pt idx="2157">
                  <c:v>0.74</c:v>
                </c:pt>
                <c:pt idx="2158">
                  <c:v>0.08</c:v>
                </c:pt>
                <c:pt idx="2159">
                  <c:v>0.11799999999999999</c:v>
                </c:pt>
                <c:pt idx="2160">
                  <c:v>0.18</c:v>
                </c:pt>
                <c:pt idx="2161">
                  <c:v>0.2</c:v>
                </c:pt>
                <c:pt idx="2162">
                  <c:v>0.22</c:v>
                </c:pt>
                <c:pt idx="2163">
                  <c:v>0.25</c:v>
                </c:pt>
                <c:pt idx="2164">
                  <c:v>0.26</c:v>
                </c:pt>
                <c:pt idx="2165">
                  <c:v>0.27</c:v>
                </c:pt>
                <c:pt idx="2166">
                  <c:v>0.315</c:v>
                </c:pt>
                <c:pt idx="2167">
                  <c:v>0.33900000000000002</c:v>
                </c:pt>
                <c:pt idx="2168">
                  <c:v>0.43</c:v>
                </c:pt>
                <c:pt idx="2169">
                  <c:v>0.65</c:v>
                </c:pt>
                <c:pt idx="2170">
                  <c:v>0.71699999999999997</c:v>
                </c:pt>
                <c:pt idx="2171">
                  <c:v>0.04</c:v>
                </c:pt>
                <c:pt idx="2172">
                  <c:v>0.11899999999999999</c:v>
                </c:pt>
                <c:pt idx="2173">
                  <c:v>0.27800000000000002</c:v>
                </c:pt>
                <c:pt idx="2174">
                  <c:v>0.39700000000000002</c:v>
                </c:pt>
                <c:pt idx="2175">
                  <c:v>0.498</c:v>
                </c:pt>
                <c:pt idx="2176">
                  <c:v>0.52500000000000002</c:v>
                </c:pt>
                <c:pt idx="2177">
                  <c:v>0.55300000000000005</c:v>
                </c:pt>
                <c:pt idx="2178">
                  <c:v>0.58199999999999996</c:v>
                </c:pt>
                <c:pt idx="2179">
                  <c:v>0.61399999999999999</c:v>
                </c:pt>
                <c:pt idx="2180">
                  <c:v>0.64700000000000002</c:v>
                </c:pt>
                <c:pt idx="2181">
                  <c:v>0.68100000000000005</c:v>
                </c:pt>
                <c:pt idx="2182">
                  <c:v>0.71799999999999997</c:v>
                </c:pt>
                <c:pt idx="2183">
                  <c:v>0.73299999999999998</c:v>
                </c:pt>
                <c:pt idx="2184">
                  <c:v>0.06</c:v>
                </c:pt>
                <c:pt idx="2185">
                  <c:v>0.06</c:v>
                </c:pt>
                <c:pt idx="2186">
                  <c:v>5.7000000000000002E-2</c:v>
                </c:pt>
                <c:pt idx="2187">
                  <c:v>5.7000000000000002E-2</c:v>
                </c:pt>
                <c:pt idx="2188">
                  <c:v>5.8000000000000003E-2</c:v>
                </c:pt>
                <c:pt idx="2189">
                  <c:v>9.1999999999999998E-2</c:v>
                </c:pt>
                <c:pt idx="2190">
                  <c:v>0.104</c:v>
                </c:pt>
                <c:pt idx="2191">
                  <c:v>0.109</c:v>
                </c:pt>
                <c:pt idx="2192">
                  <c:v>0.113</c:v>
                </c:pt>
                <c:pt idx="2193">
                  <c:v>0.11700000000000001</c:v>
                </c:pt>
                <c:pt idx="2194">
                  <c:v>0.14000000000000001</c:v>
                </c:pt>
                <c:pt idx="2195">
                  <c:v>0.187</c:v>
                </c:pt>
                <c:pt idx="2196">
                  <c:v>0.25</c:v>
                </c:pt>
                <c:pt idx="2197">
                  <c:v>0.42899999999999999</c:v>
                </c:pt>
                <c:pt idx="2198">
                  <c:v>0.47499999999999998</c:v>
                </c:pt>
                <c:pt idx="2199">
                  <c:v>0.52</c:v>
                </c:pt>
                <c:pt idx="2200">
                  <c:v>0.56499999999999995</c:v>
                </c:pt>
                <c:pt idx="2201">
                  <c:v>0.61</c:v>
                </c:pt>
                <c:pt idx="2202">
                  <c:v>0.65400000000000003</c:v>
                </c:pt>
                <c:pt idx="2203">
                  <c:v>0.69899999999999995</c:v>
                </c:pt>
                <c:pt idx="2204">
                  <c:v>0.74399999999999999</c:v>
                </c:pt>
                <c:pt idx="2205">
                  <c:v>0.82299999999999995</c:v>
                </c:pt>
                <c:pt idx="2206">
                  <c:v>0.83299999999999996</c:v>
                </c:pt>
                <c:pt idx="2207">
                  <c:v>0.84199999999999997</c:v>
                </c:pt>
                <c:pt idx="2208">
                  <c:v>0.88300000000000001</c:v>
                </c:pt>
                <c:pt idx="2209">
                  <c:v>0.91300000000000003</c:v>
                </c:pt>
                <c:pt idx="2210">
                  <c:v>1.4E-2</c:v>
                </c:pt>
                <c:pt idx="2211">
                  <c:v>2.1000000000000001E-2</c:v>
                </c:pt>
                <c:pt idx="2212">
                  <c:v>3.1E-2</c:v>
                </c:pt>
                <c:pt idx="2213">
                  <c:v>3.5000000000000003E-2</c:v>
                </c:pt>
                <c:pt idx="2214">
                  <c:v>4.3999999999999997E-2</c:v>
                </c:pt>
                <c:pt idx="2215">
                  <c:v>5.1999999999999998E-2</c:v>
                </c:pt>
                <c:pt idx="2216">
                  <c:v>6.2E-2</c:v>
                </c:pt>
                <c:pt idx="2217">
                  <c:v>0.105</c:v>
                </c:pt>
                <c:pt idx="2218">
                  <c:v>0.125</c:v>
                </c:pt>
                <c:pt idx="2219">
                  <c:v>0.16800000000000001</c:v>
                </c:pt>
                <c:pt idx="2220">
                  <c:v>0.224</c:v>
                </c:pt>
                <c:pt idx="2221">
                  <c:v>0.3</c:v>
                </c:pt>
                <c:pt idx="2222">
                  <c:v>0.35499999999999998</c:v>
                </c:pt>
                <c:pt idx="2223">
                  <c:v>2.9000000000000001E-2</c:v>
                </c:pt>
                <c:pt idx="2224">
                  <c:v>4.4999999999999998E-2</c:v>
                </c:pt>
                <c:pt idx="2225">
                  <c:v>9.0999999999999998E-2</c:v>
                </c:pt>
                <c:pt idx="2226">
                  <c:v>0.13200000000000001</c:v>
                </c:pt>
                <c:pt idx="2227">
                  <c:v>0.191</c:v>
                </c:pt>
                <c:pt idx="2228">
                  <c:v>0.21</c:v>
                </c:pt>
                <c:pt idx="2229">
                  <c:v>0.28199999999999997</c:v>
                </c:pt>
                <c:pt idx="2230">
                  <c:v>0.309</c:v>
                </c:pt>
                <c:pt idx="2231">
                  <c:v>0.33800000000000002</c:v>
                </c:pt>
                <c:pt idx="2232">
                  <c:v>0.39200000000000002</c:v>
                </c:pt>
                <c:pt idx="2233">
                  <c:v>0.40699999999999997</c:v>
                </c:pt>
                <c:pt idx="2234">
                  <c:v>0.45700000000000002</c:v>
                </c:pt>
                <c:pt idx="2235">
                  <c:v>0.48599999999999999</c:v>
                </c:pt>
                <c:pt idx="2236">
                  <c:v>0.51300000000000001</c:v>
                </c:pt>
                <c:pt idx="2237">
                  <c:v>0.60199999999999998</c:v>
                </c:pt>
                <c:pt idx="2238">
                  <c:v>0.61599999999999999</c:v>
                </c:pt>
                <c:pt idx="2239">
                  <c:v>0.64200000000000002</c:v>
                </c:pt>
                <c:pt idx="2240">
                  <c:v>0.66</c:v>
                </c:pt>
                <c:pt idx="2241">
                  <c:v>0.71699999999999997</c:v>
                </c:pt>
                <c:pt idx="2242">
                  <c:v>0.72399999999999998</c:v>
                </c:pt>
                <c:pt idx="2243">
                  <c:v>0.73199999999999998</c:v>
                </c:pt>
                <c:pt idx="2244">
                  <c:v>0.76700000000000002</c:v>
                </c:pt>
                <c:pt idx="2245">
                  <c:v>0.80300000000000005</c:v>
                </c:pt>
                <c:pt idx="2246">
                  <c:v>0.80300000000000005</c:v>
                </c:pt>
                <c:pt idx="2247">
                  <c:v>0.83</c:v>
                </c:pt>
                <c:pt idx="2248">
                  <c:v>0.83</c:v>
                </c:pt>
                <c:pt idx="2254">
                  <c:v>0.38</c:v>
                </c:pt>
                <c:pt idx="2255">
                  <c:v>0.44500000000000001</c:v>
                </c:pt>
                <c:pt idx="2256">
                  <c:v>0.52</c:v>
                </c:pt>
                <c:pt idx="2257">
                  <c:v>0.61</c:v>
                </c:pt>
                <c:pt idx="2258">
                  <c:v>0.64500000000000002</c:v>
                </c:pt>
                <c:pt idx="2259">
                  <c:v>0.66</c:v>
                </c:pt>
                <c:pt idx="2260">
                  <c:v>0.69499999999999995</c:v>
                </c:pt>
                <c:pt idx="2261">
                  <c:v>0.74099999999999999</c:v>
                </c:pt>
                <c:pt idx="2262">
                  <c:v>0.16600000000000001</c:v>
                </c:pt>
                <c:pt idx="2263">
                  <c:v>0.191</c:v>
                </c:pt>
                <c:pt idx="2264">
                  <c:v>0.221</c:v>
                </c:pt>
                <c:pt idx="2265">
                  <c:v>0.255</c:v>
                </c:pt>
                <c:pt idx="2266">
                  <c:v>0.28199999999999997</c:v>
                </c:pt>
                <c:pt idx="2267">
                  <c:v>0.312</c:v>
                </c:pt>
                <c:pt idx="2268">
                  <c:v>0.34499999999999997</c:v>
                </c:pt>
                <c:pt idx="2269">
                  <c:v>0.35899999999999999</c:v>
                </c:pt>
                <c:pt idx="2270">
                  <c:v>0.373</c:v>
                </c:pt>
                <c:pt idx="2271">
                  <c:v>0.41599999999999998</c:v>
                </c:pt>
                <c:pt idx="2272">
                  <c:v>0.45</c:v>
                </c:pt>
                <c:pt idx="2273">
                  <c:v>0.52200000000000002</c:v>
                </c:pt>
                <c:pt idx="2274">
                  <c:v>0.61399999999999999</c:v>
                </c:pt>
                <c:pt idx="2275">
                  <c:v>2.1999999999999999E-2</c:v>
                </c:pt>
                <c:pt idx="2276">
                  <c:v>2.9000000000000001E-2</c:v>
                </c:pt>
                <c:pt idx="2277">
                  <c:v>4.5999999999999999E-2</c:v>
                </c:pt>
                <c:pt idx="2278">
                  <c:v>7.3999999999999996E-2</c:v>
                </c:pt>
                <c:pt idx="2279">
                  <c:v>9.0999999999999998E-2</c:v>
                </c:pt>
                <c:pt idx="2280">
                  <c:v>0.11</c:v>
                </c:pt>
                <c:pt idx="2281">
                  <c:v>0.153</c:v>
                </c:pt>
                <c:pt idx="2282">
                  <c:v>0.218</c:v>
                </c:pt>
                <c:pt idx="2283">
                  <c:v>0.25600000000000001</c:v>
                </c:pt>
                <c:pt idx="2284">
                  <c:v>0.3</c:v>
                </c:pt>
                <c:pt idx="2285">
                  <c:v>0.36499999999999999</c:v>
                </c:pt>
                <c:pt idx="2286">
                  <c:v>0.40400000000000003</c:v>
                </c:pt>
                <c:pt idx="2287">
                  <c:v>0.49</c:v>
                </c:pt>
                <c:pt idx="2288">
                  <c:v>5.8000000000000003E-2</c:v>
                </c:pt>
                <c:pt idx="2289">
                  <c:v>9.6000000000000002E-2</c:v>
                </c:pt>
                <c:pt idx="2290">
                  <c:v>0.19900000000000001</c:v>
                </c:pt>
                <c:pt idx="2291">
                  <c:v>0.20300000000000001</c:v>
                </c:pt>
                <c:pt idx="2292">
                  <c:v>0.20799999999999999</c:v>
                </c:pt>
                <c:pt idx="2293">
                  <c:v>0.221</c:v>
                </c:pt>
                <c:pt idx="2294">
                  <c:v>0.251</c:v>
                </c:pt>
                <c:pt idx="2295">
                  <c:v>0.28399999999999997</c:v>
                </c:pt>
                <c:pt idx="2296">
                  <c:v>0.32300000000000001</c:v>
                </c:pt>
                <c:pt idx="2297">
                  <c:v>0.34300000000000003</c:v>
                </c:pt>
                <c:pt idx="2298">
                  <c:v>0.36499999999999999</c:v>
                </c:pt>
                <c:pt idx="2299">
                  <c:v>0.39200000000000002</c:v>
                </c:pt>
                <c:pt idx="2300">
                  <c:v>0.47499999999999998</c:v>
                </c:pt>
                <c:pt idx="2301">
                  <c:v>5.0000000000000001E-3</c:v>
                </c:pt>
                <c:pt idx="2302">
                  <c:v>1.0999999999999999E-2</c:v>
                </c:pt>
                <c:pt idx="2303">
                  <c:v>3.7999999999999999E-2</c:v>
                </c:pt>
                <c:pt idx="2304">
                  <c:v>5.1999999999999998E-2</c:v>
                </c:pt>
                <c:pt idx="2305">
                  <c:v>8.4000000000000005E-2</c:v>
                </c:pt>
                <c:pt idx="2306">
                  <c:v>9.7000000000000003E-2</c:v>
                </c:pt>
                <c:pt idx="2307">
                  <c:v>0.112</c:v>
                </c:pt>
                <c:pt idx="2308">
                  <c:v>0.11700000000000001</c:v>
                </c:pt>
                <c:pt idx="2309">
                  <c:v>0.129</c:v>
                </c:pt>
                <c:pt idx="2310">
                  <c:v>0.14299999999999999</c:v>
                </c:pt>
                <c:pt idx="2311">
                  <c:v>0.159</c:v>
                </c:pt>
                <c:pt idx="2312">
                  <c:v>0.16</c:v>
                </c:pt>
                <c:pt idx="2313">
                  <c:v>0.25600000000000001</c:v>
                </c:pt>
                <c:pt idx="2327">
                  <c:v>8.7999999999999995E-2</c:v>
                </c:pt>
                <c:pt idx="2328">
                  <c:v>0.13200000000000001</c:v>
                </c:pt>
                <c:pt idx="2329">
                  <c:v>0.184</c:v>
                </c:pt>
                <c:pt idx="2330">
                  <c:v>0.23599999999999999</c:v>
                </c:pt>
                <c:pt idx="2331">
                  <c:v>0.30299999999999999</c:v>
                </c:pt>
                <c:pt idx="2332">
                  <c:v>0.38500000000000001</c:v>
                </c:pt>
                <c:pt idx="2333">
                  <c:v>0.39400000000000002</c:v>
                </c:pt>
                <c:pt idx="2334">
                  <c:v>0.40300000000000002</c:v>
                </c:pt>
                <c:pt idx="2335">
                  <c:v>0.41199999999999998</c:v>
                </c:pt>
                <c:pt idx="2336">
                  <c:v>0.42</c:v>
                </c:pt>
                <c:pt idx="2337">
                  <c:v>0.47499999999999998</c:v>
                </c:pt>
                <c:pt idx="2338">
                  <c:v>0.51300000000000001</c:v>
                </c:pt>
                <c:pt idx="2339">
                  <c:v>0.55200000000000005</c:v>
                </c:pt>
                <c:pt idx="2340">
                  <c:v>3.6999999999999998E-2</c:v>
                </c:pt>
                <c:pt idx="2341">
                  <c:v>4.3999999999999997E-2</c:v>
                </c:pt>
                <c:pt idx="2342">
                  <c:v>6.8000000000000005E-2</c:v>
                </c:pt>
                <c:pt idx="2343">
                  <c:v>7.9000000000000001E-2</c:v>
                </c:pt>
                <c:pt idx="2344">
                  <c:v>8.8999999999999996E-2</c:v>
                </c:pt>
                <c:pt idx="2345">
                  <c:v>0.115</c:v>
                </c:pt>
                <c:pt idx="2346">
                  <c:v>0.14799999999999999</c:v>
                </c:pt>
                <c:pt idx="2347">
                  <c:v>0.17699999999999999</c:v>
                </c:pt>
                <c:pt idx="2348">
                  <c:v>0.20799999999999999</c:v>
                </c:pt>
                <c:pt idx="2349">
                  <c:v>0.27700000000000002</c:v>
                </c:pt>
                <c:pt idx="2350">
                  <c:v>0.314</c:v>
                </c:pt>
                <c:pt idx="2351">
                  <c:v>0.38</c:v>
                </c:pt>
                <c:pt idx="2352">
                  <c:v>0.41199999999999998</c:v>
                </c:pt>
                <c:pt idx="2353">
                  <c:v>1.4999999999999999E-2</c:v>
                </c:pt>
                <c:pt idx="2354">
                  <c:v>2.7E-2</c:v>
                </c:pt>
                <c:pt idx="2355">
                  <c:v>4.2999999999999997E-2</c:v>
                </c:pt>
                <c:pt idx="2356">
                  <c:v>4.4999999999999998E-2</c:v>
                </c:pt>
                <c:pt idx="2357">
                  <c:v>4.8000000000000001E-2</c:v>
                </c:pt>
                <c:pt idx="2358">
                  <c:v>0.06</c:v>
                </c:pt>
                <c:pt idx="2359">
                  <c:v>7.1999999999999995E-2</c:v>
                </c:pt>
                <c:pt idx="2360">
                  <c:v>0.108</c:v>
                </c:pt>
                <c:pt idx="2361">
                  <c:v>0.188</c:v>
                </c:pt>
                <c:pt idx="2362">
                  <c:v>0.246</c:v>
                </c:pt>
                <c:pt idx="2363">
                  <c:v>0.28999999999999998</c:v>
                </c:pt>
                <c:pt idx="2364">
                  <c:v>0.314</c:v>
                </c:pt>
                <c:pt idx="2365">
                  <c:v>0.35099999999999998</c:v>
                </c:pt>
                <c:pt idx="2366">
                  <c:v>1.2E-2</c:v>
                </c:pt>
                <c:pt idx="2367">
                  <c:v>1.4999999999999999E-2</c:v>
                </c:pt>
                <c:pt idx="2368">
                  <c:v>1.9E-2</c:v>
                </c:pt>
                <c:pt idx="2369">
                  <c:v>2.5000000000000001E-2</c:v>
                </c:pt>
                <c:pt idx="2370">
                  <c:v>3.2000000000000001E-2</c:v>
                </c:pt>
                <c:pt idx="2371">
                  <c:v>4.2000000000000003E-2</c:v>
                </c:pt>
                <c:pt idx="2372">
                  <c:v>5.5E-2</c:v>
                </c:pt>
                <c:pt idx="2373">
                  <c:v>6.0999999999999999E-2</c:v>
                </c:pt>
                <c:pt idx="2374">
                  <c:v>0.10100000000000001</c:v>
                </c:pt>
                <c:pt idx="2375">
                  <c:v>0.121</c:v>
                </c:pt>
                <c:pt idx="2376">
                  <c:v>0.159</c:v>
                </c:pt>
                <c:pt idx="2377">
                  <c:v>0.189</c:v>
                </c:pt>
                <c:pt idx="2378">
                  <c:v>0.20300000000000001</c:v>
                </c:pt>
                <c:pt idx="2379">
                  <c:v>0.317</c:v>
                </c:pt>
                <c:pt idx="2380">
                  <c:v>0.35499999999999998</c:v>
                </c:pt>
                <c:pt idx="2381">
                  <c:v>0.442</c:v>
                </c:pt>
                <c:pt idx="2382">
                  <c:v>0.54500000000000004</c:v>
                </c:pt>
                <c:pt idx="2383">
                  <c:v>0.56100000000000005</c:v>
                </c:pt>
                <c:pt idx="2384">
                  <c:v>0.57699999999999996</c:v>
                </c:pt>
                <c:pt idx="2385">
                  <c:v>0.59399999999999997</c:v>
                </c:pt>
                <c:pt idx="2386">
                  <c:v>0.61099999999999999</c:v>
                </c:pt>
                <c:pt idx="2387">
                  <c:v>0.628</c:v>
                </c:pt>
                <c:pt idx="2388">
                  <c:v>0.628</c:v>
                </c:pt>
                <c:pt idx="2389">
                  <c:v>0.63</c:v>
                </c:pt>
                <c:pt idx="2390">
                  <c:v>0.64</c:v>
                </c:pt>
                <c:pt idx="2391">
                  <c:v>0.64900000000000002</c:v>
                </c:pt>
                <c:pt idx="2392">
                  <c:v>4.1000000000000002E-2</c:v>
                </c:pt>
                <c:pt idx="2393">
                  <c:v>5.0999999999999997E-2</c:v>
                </c:pt>
                <c:pt idx="2394">
                  <c:v>0.14799999999999999</c:v>
                </c:pt>
                <c:pt idx="2395">
                  <c:v>0.186</c:v>
                </c:pt>
                <c:pt idx="2396">
                  <c:v>0.19600000000000001</c:v>
                </c:pt>
                <c:pt idx="2397">
                  <c:v>0.20499999999999999</c:v>
                </c:pt>
                <c:pt idx="2398">
                  <c:v>0.214</c:v>
                </c:pt>
                <c:pt idx="2399">
                  <c:v>0.223</c:v>
                </c:pt>
                <c:pt idx="2400">
                  <c:v>0.23200000000000001</c:v>
                </c:pt>
                <c:pt idx="2401">
                  <c:v>0.24099999999999999</c:v>
                </c:pt>
                <c:pt idx="2402">
                  <c:v>0.27</c:v>
                </c:pt>
                <c:pt idx="2403">
                  <c:v>0.3</c:v>
                </c:pt>
                <c:pt idx="2404">
                  <c:v>0.32</c:v>
                </c:pt>
                <c:pt idx="2405">
                  <c:v>7.0000000000000001E-3</c:v>
                </c:pt>
                <c:pt idx="2406">
                  <c:v>1.7000000000000001E-2</c:v>
                </c:pt>
                <c:pt idx="2407">
                  <c:v>3.4000000000000002E-2</c:v>
                </c:pt>
                <c:pt idx="2408">
                  <c:v>4.4999999999999998E-2</c:v>
                </c:pt>
                <c:pt idx="2409">
                  <c:v>5.0999999999999997E-2</c:v>
                </c:pt>
                <c:pt idx="2410">
                  <c:v>5.7000000000000002E-2</c:v>
                </c:pt>
                <c:pt idx="2411">
                  <c:v>6.5000000000000002E-2</c:v>
                </c:pt>
                <c:pt idx="2412">
                  <c:v>7.2999999999999995E-2</c:v>
                </c:pt>
                <c:pt idx="2413">
                  <c:v>8.3000000000000004E-2</c:v>
                </c:pt>
                <c:pt idx="2414">
                  <c:v>9.2999999999999999E-2</c:v>
                </c:pt>
                <c:pt idx="2415">
                  <c:v>0.105</c:v>
                </c:pt>
                <c:pt idx="2416">
                  <c:v>0.123</c:v>
                </c:pt>
                <c:pt idx="2417">
                  <c:v>0.16</c:v>
                </c:pt>
                <c:pt idx="2418">
                  <c:v>6.6000000000000003E-2</c:v>
                </c:pt>
                <c:pt idx="2419">
                  <c:v>0.13200000000000001</c:v>
                </c:pt>
                <c:pt idx="2420">
                  <c:v>0.13200000000000001</c:v>
                </c:pt>
                <c:pt idx="2425">
                  <c:v>0.13800000000000001</c:v>
                </c:pt>
                <c:pt idx="2426">
                  <c:v>0.182</c:v>
                </c:pt>
                <c:pt idx="2427">
                  <c:v>0.23899999999999999</c:v>
                </c:pt>
                <c:pt idx="2428">
                  <c:v>0.29899999999999999</c:v>
                </c:pt>
                <c:pt idx="2429">
                  <c:v>0.31</c:v>
                </c:pt>
                <c:pt idx="2430">
                  <c:v>0.33</c:v>
                </c:pt>
                <c:pt idx="2431">
                  <c:v>2E-3</c:v>
                </c:pt>
                <c:pt idx="2432">
                  <c:v>3.0000000000000001E-3</c:v>
                </c:pt>
                <c:pt idx="2433">
                  <c:v>8.9999999999999993E-3</c:v>
                </c:pt>
                <c:pt idx="2434">
                  <c:v>1.6E-2</c:v>
                </c:pt>
                <c:pt idx="2435">
                  <c:v>5.3999999999999999E-2</c:v>
                </c:pt>
                <c:pt idx="2436">
                  <c:v>6.4000000000000001E-2</c:v>
                </c:pt>
                <c:pt idx="2437">
                  <c:v>6.8000000000000005E-2</c:v>
                </c:pt>
                <c:pt idx="2438">
                  <c:v>7.1999999999999995E-2</c:v>
                </c:pt>
                <c:pt idx="2439">
                  <c:v>7.5999999999999998E-2</c:v>
                </c:pt>
                <c:pt idx="2440">
                  <c:v>8.1000000000000003E-2</c:v>
                </c:pt>
                <c:pt idx="2441">
                  <c:v>8.4000000000000005E-2</c:v>
                </c:pt>
                <c:pt idx="2442">
                  <c:v>0.09</c:v>
                </c:pt>
                <c:pt idx="2443">
                  <c:v>9.8000000000000004E-2</c:v>
                </c:pt>
                <c:pt idx="2444">
                  <c:v>1.2E-2</c:v>
                </c:pt>
                <c:pt idx="2445">
                  <c:v>1.4E-2</c:v>
                </c:pt>
                <c:pt idx="2446">
                  <c:v>2.5999999999999999E-2</c:v>
                </c:pt>
                <c:pt idx="2447">
                  <c:v>4.8000000000000001E-2</c:v>
                </c:pt>
                <c:pt idx="2448">
                  <c:v>5.6000000000000001E-2</c:v>
                </c:pt>
                <c:pt idx="2449">
                  <c:v>6.5000000000000002E-2</c:v>
                </c:pt>
                <c:pt idx="2450">
                  <c:v>7.8E-2</c:v>
                </c:pt>
                <c:pt idx="2451">
                  <c:v>9.4E-2</c:v>
                </c:pt>
                <c:pt idx="2452">
                  <c:v>9.6000000000000002E-2</c:v>
                </c:pt>
                <c:pt idx="2453">
                  <c:v>9.8000000000000004E-2</c:v>
                </c:pt>
                <c:pt idx="2454">
                  <c:v>0.111</c:v>
                </c:pt>
                <c:pt idx="2455">
                  <c:v>0.159</c:v>
                </c:pt>
                <c:pt idx="2456">
                  <c:v>0.18099999999999999</c:v>
                </c:pt>
                <c:pt idx="2457">
                  <c:v>3.1E-2</c:v>
                </c:pt>
                <c:pt idx="2458">
                  <c:v>3.9E-2</c:v>
                </c:pt>
                <c:pt idx="2459">
                  <c:v>6.0999999999999999E-2</c:v>
                </c:pt>
                <c:pt idx="2460">
                  <c:v>7.8E-2</c:v>
                </c:pt>
                <c:pt idx="2461">
                  <c:v>0.1</c:v>
                </c:pt>
                <c:pt idx="2462">
                  <c:v>0.128</c:v>
                </c:pt>
                <c:pt idx="2463">
                  <c:v>0.16400000000000001</c:v>
                </c:pt>
                <c:pt idx="2464">
                  <c:v>0.21099999999999999</c:v>
                </c:pt>
                <c:pt idx="2465">
                  <c:v>0.23599999999999999</c:v>
                </c:pt>
                <c:pt idx="2466">
                  <c:v>0.24299999999999999</c:v>
                </c:pt>
                <c:pt idx="2467">
                  <c:v>0.27700000000000002</c:v>
                </c:pt>
                <c:pt idx="2468">
                  <c:v>0.374</c:v>
                </c:pt>
                <c:pt idx="2469">
                  <c:v>0.33800000000000002</c:v>
                </c:pt>
                <c:pt idx="2470">
                  <c:v>5.0999999999999997E-2</c:v>
                </c:pt>
                <c:pt idx="2471">
                  <c:v>7.0000000000000007E-2</c:v>
                </c:pt>
                <c:pt idx="2472">
                  <c:v>0.11899999999999999</c:v>
                </c:pt>
                <c:pt idx="2473">
                  <c:v>0.129</c:v>
                </c:pt>
                <c:pt idx="2474">
                  <c:v>0.14099999999999999</c:v>
                </c:pt>
                <c:pt idx="2475">
                  <c:v>0.17199999999999999</c:v>
                </c:pt>
                <c:pt idx="2476">
                  <c:v>0.19500000000000001</c:v>
                </c:pt>
                <c:pt idx="2477">
                  <c:v>0.20799999999999999</c:v>
                </c:pt>
                <c:pt idx="2478">
                  <c:v>0.217</c:v>
                </c:pt>
                <c:pt idx="2479">
                  <c:v>0.26300000000000001</c:v>
                </c:pt>
                <c:pt idx="2480">
                  <c:v>0.311</c:v>
                </c:pt>
                <c:pt idx="2481">
                  <c:v>0.372</c:v>
                </c:pt>
                <c:pt idx="2482">
                  <c:v>0.39800000000000002</c:v>
                </c:pt>
                <c:pt idx="2483">
                  <c:v>0.01</c:v>
                </c:pt>
                <c:pt idx="2484">
                  <c:v>1.4E-2</c:v>
                </c:pt>
                <c:pt idx="2485">
                  <c:v>1.7000000000000001E-2</c:v>
                </c:pt>
                <c:pt idx="2486">
                  <c:v>1.9E-2</c:v>
                </c:pt>
                <c:pt idx="2487">
                  <c:v>2.3E-2</c:v>
                </c:pt>
                <c:pt idx="2488">
                  <c:v>2.5999999999999999E-2</c:v>
                </c:pt>
                <c:pt idx="2489">
                  <c:v>2.8000000000000001E-2</c:v>
                </c:pt>
                <c:pt idx="2490">
                  <c:v>3.9E-2</c:v>
                </c:pt>
                <c:pt idx="2491">
                  <c:v>5.2999999999999999E-2</c:v>
                </c:pt>
                <c:pt idx="2492">
                  <c:v>7.2999999999999995E-2</c:v>
                </c:pt>
                <c:pt idx="2493">
                  <c:v>0.1</c:v>
                </c:pt>
                <c:pt idx="2494">
                  <c:v>0.106</c:v>
                </c:pt>
                <c:pt idx="2495">
                  <c:v>0.13500000000000001</c:v>
                </c:pt>
                <c:pt idx="2496">
                  <c:v>6.6000000000000003E-2</c:v>
                </c:pt>
                <c:pt idx="2497">
                  <c:v>7.2999999999999995E-2</c:v>
                </c:pt>
                <c:pt idx="2498">
                  <c:v>8.5000000000000006E-2</c:v>
                </c:pt>
                <c:pt idx="2499">
                  <c:v>0.1</c:v>
                </c:pt>
                <c:pt idx="2500">
                  <c:v>0.111</c:v>
                </c:pt>
                <c:pt idx="2501">
                  <c:v>0.115</c:v>
                </c:pt>
                <c:pt idx="2502">
                  <c:v>0.17299999999999999</c:v>
                </c:pt>
                <c:pt idx="2503">
                  <c:v>0.223</c:v>
                </c:pt>
                <c:pt idx="2504">
                  <c:v>0.33800000000000002</c:v>
                </c:pt>
                <c:pt idx="2505">
                  <c:v>0.39100000000000001</c:v>
                </c:pt>
                <c:pt idx="2506">
                  <c:v>0.40100000000000002</c:v>
                </c:pt>
                <c:pt idx="2507">
                  <c:v>0.42699999999999999</c:v>
                </c:pt>
                <c:pt idx="2508">
                  <c:v>0.40300000000000002</c:v>
                </c:pt>
                <c:pt idx="2509">
                  <c:v>7.0000000000000001E-3</c:v>
                </c:pt>
                <c:pt idx="2510">
                  <c:v>1.0999999999999999E-2</c:v>
                </c:pt>
                <c:pt idx="2511">
                  <c:v>1.7999999999999999E-2</c:v>
                </c:pt>
                <c:pt idx="2512">
                  <c:v>2.1000000000000001E-2</c:v>
                </c:pt>
                <c:pt idx="2513">
                  <c:v>3.5000000000000003E-2</c:v>
                </c:pt>
                <c:pt idx="2514">
                  <c:v>7.9000000000000001E-2</c:v>
                </c:pt>
                <c:pt idx="2515">
                  <c:v>0.08</c:v>
                </c:pt>
                <c:pt idx="2516">
                  <c:v>0.112</c:v>
                </c:pt>
                <c:pt idx="2517">
                  <c:v>0.14299999999999999</c:v>
                </c:pt>
                <c:pt idx="2518">
                  <c:v>0.189</c:v>
                </c:pt>
                <c:pt idx="2519">
                  <c:v>0.19800000000000001</c:v>
                </c:pt>
                <c:pt idx="2520">
                  <c:v>0.248</c:v>
                </c:pt>
                <c:pt idx="2521">
                  <c:v>0.29299999999999998</c:v>
                </c:pt>
                <c:pt idx="2522">
                  <c:v>3.1E-2</c:v>
                </c:pt>
                <c:pt idx="2523">
                  <c:v>7.5999999999999998E-2</c:v>
                </c:pt>
                <c:pt idx="2524">
                  <c:v>0.09</c:v>
                </c:pt>
                <c:pt idx="2525">
                  <c:v>0.11600000000000001</c:v>
                </c:pt>
                <c:pt idx="2526">
                  <c:v>0.14099999999999999</c:v>
                </c:pt>
                <c:pt idx="2527">
                  <c:v>0.17100000000000001</c:v>
                </c:pt>
                <c:pt idx="2528">
                  <c:v>0.20699999999999999</c:v>
                </c:pt>
                <c:pt idx="2529">
                  <c:v>0.252</c:v>
                </c:pt>
                <c:pt idx="2530">
                  <c:v>0.30599999999999999</c:v>
                </c:pt>
                <c:pt idx="2531">
                  <c:v>0.314</c:v>
                </c:pt>
                <c:pt idx="2532">
                  <c:v>0.34799999999999998</c:v>
                </c:pt>
                <c:pt idx="2533">
                  <c:v>0.36</c:v>
                </c:pt>
                <c:pt idx="2534">
                  <c:v>0.38200000000000001</c:v>
                </c:pt>
                <c:pt idx="2535">
                  <c:v>0.105</c:v>
                </c:pt>
                <c:pt idx="2536">
                  <c:v>0.156</c:v>
                </c:pt>
                <c:pt idx="2537">
                  <c:v>0.17499999999999999</c:v>
                </c:pt>
                <c:pt idx="2538">
                  <c:v>0.19700000000000001</c:v>
                </c:pt>
                <c:pt idx="2539">
                  <c:v>0.221</c:v>
                </c:pt>
                <c:pt idx="2540">
                  <c:v>0.23400000000000001</c:v>
                </c:pt>
                <c:pt idx="2541">
                  <c:v>0.254</c:v>
                </c:pt>
                <c:pt idx="2542">
                  <c:v>0.27900000000000003</c:v>
                </c:pt>
                <c:pt idx="2543">
                  <c:v>0.38</c:v>
                </c:pt>
                <c:pt idx="2544">
                  <c:v>0.41499999999999998</c:v>
                </c:pt>
                <c:pt idx="2545">
                  <c:v>0.45300000000000001</c:v>
                </c:pt>
                <c:pt idx="2546">
                  <c:v>0.48</c:v>
                </c:pt>
                <c:pt idx="2547">
                  <c:v>0.69</c:v>
                </c:pt>
                <c:pt idx="2561">
                  <c:v>5.8999999999999997E-2</c:v>
                </c:pt>
                <c:pt idx="2562">
                  <c:v>7.6999999999999999E-2</c:v>
                </c:pt>
                <c:pt idx="2563">
                  <c:v>0.21199999999999999</c:v>
                </c:pt>
                <c:pt idx="2564">
                  <c:v>0.23</c:v>
                </c:pt>
                <c:pt idx="2565">
                  <c:v>0.247</c:v>
                </c:pt>
                <c:pt idx="2566">
                  <c:v>0.34</c:v>
                </c:pt>
                <c:pt idx="2567">
                  <c:v>0.49</c:v>
                </c:pt>
                <c:pt idx="2568">
                  <c:v>0.52</c:v>
                </c:pt>
                <c:pt idx="2569">
                  <c:v>0.6</c:v>
                </c:pt>
                <c:pt idx="2570">
                  <c:v>0.69</c:v>
                </c:pt>
                <c:pt idx="2571">
                  <c:v>0.76</c:v>
                </c:pt>
                <c:pt idx="2572">
                  <c:v>0.77600000000000002</c:v>
                </c:pt>
                <c:pt idx="2573">
                  <c:v>0.79300000000000004</c:v>
                </c:pt>
                <c:pt idx="2574">
                  <c:v>5.0999999999999997E-2</c:v>
                </c:pt>
                <c:pt idx="2575">
                  <c:v>8.2000000000000003E-2</c:v>
                </c:pt>
                <c:pt idx="2576">
                  <c:v>0.14599999999999999</c:v>
                </c:pt>
                <c:pt idx="2577">
                  <c:v>0.21</c:v>
                </c:pt>
                <c:pt idx="2578">
                  <c:v>0.214</c:v>
                </c:pt>
                <c:pt idx="2579">
                  <c:v>0.216</c:v>
                </c:pt>
                <c:pt idx="2580">
                  <c:v>0.245</c:v>
                </c:pt>
                <c:pt idx="2581">
                  <c:v>0.27900000000000003</c:v>
                </c:pt>
                <c:pt idx="2582">
                  <c:v>0.32</c:v>
                </c:pt>
                <c:pt idx="2583">
                  <c:v>0.36</c:v>
                </c:pt>
                <c:pt idx="2584">
                  <c:v>0.433</c:v>
                </c:pt>
                <c:pt idx="2585">
                  <c:v>0.45</c:v>
                </c:pt>
                <c:pt idx="2586">
                  <c:v>0.34799999999999998</c:v>
                </c:pt>
                <c:pt idx="2600">
                  <c:v>3.2000000000000001E-2</c:v>
                </c:pt>
                <c:pt idx="2601">
                  <c:v>5.0999999999999997E-2</c:v>
                </c:pt>
                <c:pt idx="2602">
                  <c:v>5.5E-2</c:v>
                </c:pt>
                <c:pt idx="2603">
                  <c:v>6.5000000000000002E-2</c:v>
                </c:pt>
                <c:pt idx="2604">
                  <c:v>7.3999999999999996E-2</c:v>
                </c:pt>
                <c:pt idx="2605">
                  <c:v>9.1999999999999998E-2</c:v>
                </c:pt>
                <c:pt idx="2606">
                  <c:v>0.12</c:v>
                </c:pt>
                <c:pt idx="2607">
                  <c:v>0.16</c:v>
                </c:pt>
                <c:pt idx="2608">
                  <c:v>0.21</c:v>
                </c:pt>
                <c:pt idx="2609">
                  <c:v>0.31</c:v>
                </c:pt>
                <c:pt idx="2610">
                  <c:v>0.38500000000000001</c:v>
                </c:pt>
                <c:pt idx="2611">
                  <c:v>0.43</c:v>
                </c:pt>
                <c:pt idx="2612">
                  <c:v>0.47499999999999998</c:v>
                </c:pt>
                <c:pt idx="2613">
                  <c:v>2.5000000000000001E-2</c:v>
                </c:pt>
                <c:pt idx="2614">
                  <c:v>3.1E-2</c:v>
                </c:pt>
                <c:pt idx="2615">
                  <c:v>4.2000000000000003E-2</c:v>
                </c:pt>
                <c:pt idx="2616">
                  <c:v>4.7E-2</c:v>
                </c:pt>
                <c:pt idx="2617">
                  <c:v>6.0999999999999999E-2</c:v>
                </c:pt>
                <c:pt idx="2618">
                  <c:v>6.4000000000000001E-2</c:v>
                </c:pt>
                <c:pt idx="2619">
                  <c:v>9.5000000000000001E-2</c:v>
                </c:pt>
                <c:pt idx="2620">
                  <c:v>0.14099999999999999</c:v>
                </c:pt>
                <c:pt idx="2621">
                  <c:v>0.21099999999999999</c:v>
                </c:pt>
                <c:pt idx="2622">
                  <c:v>0.314</c:v>
                </c:pt>
                <c:pt idx="2623">
                  <c:v>0.316</c:v>
                </c:pt>
                <c:pt idx="2624">
                  <c:v>0.32</c:v>
                </c:pt>
                <c:pt idx="2625">
                  <c:v>0.34699999999999998</c:v>
                </c:pt>
                <c:pt idx="2626">
                  <c:v>7.6999999999999999E-2</c:v>
                </c:pt>
                <c:pt idx="2627">
                  <c:v>0.154</c:v>
                </c:pt>
                <c:pt idx="2628">
                  <c:v>0.22</c:v>
                </c:pt>
                <c:pt idx="2629">
                  <c:v>0.26</c:v>
                </c:pt>
                <c:pt idx="2630">
                  <c:v>0.27</c:v>
                </c:pt>
                <c:pt idx="2631">
                  <c:v>0.28999999999999998</c:v>
                </c:pt>
                <c:pt idx="2632">
                  <c:v>0.3</c:v>
                </c:pt>
                <c:pt idx="2633">
                  <c:v>0.32300000000000001</c:v>
                </c:pt>
                <c:pt idx="2634">
                  <c:v>0.34799999999999998</c:v>
                </c:pt>
                <c:pt idx="2635">
                  <c:v>0.443</c:v>
                </c:pt>
                <c:pt idx="2636">
                  <c:v>0.48499999999999999</c:v>
                </c:pt>
                <c:pt idx="2637">
                  <c:v>0.55200000000000005</c:v>
                </c:pt>
                <c:pt idx="2638">
                  <c:v>0.59499999999999997</c:v>
                </c:pt>
                <c:pt idx="2652">
                  <c:v>0.43099999999999999</c:v>
                </c:pt>
                <c:pt idx="2653">
                  <c:v>0.49099999999999999</c:v>
                </c:pt>
                <c:pt idx="2654">
                  <c:v>0.58799999999999997</c:v>
                </c:pt>
                <c:pt idx="2655">
                  <c:v>0.61699999999999999</c:v>
                </c:pt>
                <c:pt idx="2656">
                  <c:v>0.64800000000000002</c:v>
                </c:pt>
                <c:pt idx="2657">
                  <c:v>0.68</c:v>
                </c:pt>
                <c:pt idx="2658">
                  <c:v>0.68899999999999995</c:v>
                </c:pt>
                <c:pt idx="2659">
                  <c:v>0.75</c:v>
                </c:pt>
                <c:pt idx="2660">
                  <c:v>0.74</c:v>
                </c:pt>
                <c:pt idx="2661">
                  <c:v>0.71</c:v>
                </c:pt>
                <c:pt idx="2662">
                  <c:v>0.71699999999999997</c:v>
                </c:pt>
                <c:pt idx="2663">
                  <c:v>0.69699999999999995</c:v>
                </c:pt>
                <c:pt idx="2664">
                  <c:v>0.79300000000000004</c:v>
                </c:pt>
                <c:pt idx="2665">
                  <c:v>0.105</c:v>
                </c:pt>
                <c:pt idx="2666">
                  <c:v>0.111</c:v>
                </c:pt>
                <c:pt idx="2667">
                  <c:v>0.114</c:v>
                </c:pt>
                <c:pt idx="2668">
                  <c:v>0.159</c:v>
                </c:pt>
                <c:pt idx="2669">
                  <c:v>0.17100000000000001</c:v>
                </c:pt>
                <c:pt idx="2670">
                  <c:v>0.20100000000000001</c:v>
                </c:pt>
                <c:pt idx="2671">
                  <c:v>0.29399999999999998</c:v>
                </c:pt>
                <c:pt idx="2672">
                  <c:v>0.34</c:v>
                </c:pt>
                <c:pt idx="2673">
                  <c:v>0.39300000000000002</c:v>
                </c:pt>
                <c:pt idx="2674">
                  <c:v>0.41799999999999998</c:v>
                </c:pt>
                <c:pt idx="2675">
                  <c:v>0.46400000000000002</c:v>
                </c:pt>
                <c:pt idx="2676">
                  <c:v>0.51400000000000001</c:v>
                </c:pt>
                <c:pt idx="2677">
                  <c:v>0.54500000000000004</c:v>
                </c:pt>
                <c:pt idx="2678">
                  <c:v>3.4000000000000002E-2</c:v>
                </c:pt>
                <c:pt idx="2679">
                  <c:v>4.5999999999999999E-2</c:v>
                </c:pt>
                <c:pt idx="2680">
                  <c:v>4.9000000000000002E-2</c:v>
                </c:pt>
                <c:pt idx="2681">
                  <c:v>7.4999999999999997E-2</c:v>
                </c:pt>
                <c:pt idx="2682">
                  <c:v>8.4000000000000005E-2</c:v>
                </c:pt>
                <c:pt idx="2683">
                  <c:v>0.126</c:v>
                </c:pt>
                <c:pt idx="2684">
                  <c:v>0.152</c:v>
                </c:pt>
                <c:pt idx="2685">
                  <c:v>0.20799999999999999</c:v>
                </c:pt>
                <c:pt idx="2686">
                  <c:v>0.25900000000000001</c:v>
                </c:pt>
                <c:pt idx="2687">
                  <c:v>0.32700000000000001</c:v>
                </c:pt>
                <c:pt idx="2688">
                  <c:v>0.374</c:v>
                </c:pt>
                <c:pt idx="2689">
                  <c:v>0.40200000000000002</c:v>
                </c:pt>
                <c:pt idx="2690">
                  <c:v>0.49099999999999999</c:v>
                </c:pt>
              </c:numCache>
            </c:numRef>
          </c:xVal>
          <c:yVal>
            <c:numRef>
              <c:f>'Bivariate Analysis-InterUsage'!$A$2:$A$2692</c:f>
              <c:numCache>
                <c:formatCode>General</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93F3-4826-9EB6-084E6458BEBF}"/>
            </c:ext>
          </c:extLst>
        </c:ser>
        <c:dLbls>
          <c:showLegendKey val="0"/>
          <c:showVal val="0"/>
          <c:showCatName val="0"/>
          <c:showSerName val="0"/>
          <c:showPercent val="0"/>
          <c:showBubbleSize val="0"/>
        </c:dLbls>
        <c:axId val="230368789"/>
        <c:axId val="544759798"/>
      </c:scatterChart>
      <c:valAx>
        <c:axId val="230368789"/>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Internet Usage</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544759798"/>
        <c:crosses val="autoZero"/>
        <c:crossBetween val="midCat"/>
      </c:valAx>
      <c:valAx>
        <c:axId val="544759798"/>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230368789"/>
        <c:crosses val="autoZero"/>
        <c:crossBetween val="midCat"/>
      </c:valAx>
    </c:plotArea>
    <c:plotVisOnly val="1"/>
    <c:dispBlanksAs val="zero"/>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Mobile Phone Usage vs GDP/Capita</a:t>
            </a:r>
          </a:p>
        </c:rich>
      </c:tx>
      <c:overlay val="0"/>
    </c:title>
    <c:autoTitleDeleted val="0"/>
    <c:plotArea>
      <c:layout/>
      <c:scatterChart>
        <c:scatterStyle val="lineMarker"/>
        <c:varyColors val="0"/>
        <c:ser>
          <c:idx val="0"/>
          <c:order val="0"/>
          <c:tx>
            <c:strRef>
              <c:f>'Bivariate Analysis-MobPho'!$A$1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Analysis-MobPho'!$B$2:$B$2692</c:f>
              <c:numCache>
                <c:formatCode>General</c:formatCode>
                <c:ptCount val="2691"/>
                <c:pt idx="0">
                  <c:v>3.0000000000000001E-3</c:v>
                </c:pt>
                <c:pt idx="1">
                  <c:v>3.0000000000000001E-3</c:v>
                </c:pt>
                <c:pt idx="2">
                  <c:v>1.4E-2</c:v>
                </c:pt>
                <c:pt idx="3">
                  <c:v>4.3999999999999997E-2</c:v>
                </c:pt>
                <c:pt idx="4">
                  <c:v>0.14599999999999999</c:v>
                </c:pt>
                <c:pt idx="5">
                  <c:v>0.40200000000000002</c:v>
                </c:pt>
                <c:pt idx="6">
                  <c:v>0.60899999999999999</c:v>
                </c:pt>
                <c:pt idx="7">
                  <c:v>0.78500000000000003</c:v>
                </c:pt>
                <c:pt idx="8">
                  <c:v>0.75700000000000001</c:v>
                </c:pt>
                <c:pt idx="9">
                  <c:v>0.9</c:v>
                </c:pt>
                <c:pt idx="10">
                  <c:v>0.88400000000000001</c:v>
                </c:pt>
                <c:pt idx="11">
                  <c:v>0.94299999999999995</c:v>
                </c:pt>
                <c:pt idx="12">
                  <c:v>0.97499999999999998</c:v>
                </c:pt>
                <c:pt idx="13">
                  <c:v>2E-3</c:v>
                </c:pt>
                <c:pt idx="14">
                  <c:v>5.0000000000000001E-3</c:v>
                </c:pt>
                <c:pt idx="15">
                  <c:v>8.9999999999999993E-3</c:v>
                </c:pt>
                <c:pt idx="16">
                  <c:v>2.3E-2</c:v>
                </c:pt>
                <c:pt idx="17">
                  <c:v>4.5999999999999999E-2</c:v>
                </c:pt>
                <c:pt idx="18">
                  <c:v>9.7000000000000003E-2</c:v>
                </c:pt>
                <c:pt idx="19">
                  <c:v>0.17799999999999999</c:v>
                </c:pt>
                <c:pt idx="20">
                  <c:v>0.28000000000000003</c:v>
                </c:pt>
                <c:pt idx="21">
                  <c:v>0.37</c:v>
                </c:pt>
                <c:pt idx="22">
                  <c:v>0.42799999999999999</c:v>
                </c:pt>
                <c:pt idx="23">
                  <c:v>0.48099999999999998</c:v>
                </c:pt>
                <c:pt idx="24">
                  <c:v>0.53</c:v>
                </c:pt>
                <c:pt idx="25">
                  <c:v>0.61399999999999999</c:v>
                </c:pt>
                <c:pt idx="26">
                  <c:v>8.0000000000000002E-3</c:v>
                </c:pt>
                <c:pt idx="27">
                  <c:v>1.7000000000000001E-2</c:v>
                </c:pt>
                <c:pt idx="28">
                  <c:v>0.03</c:v>
                </c:pt>
                <c:pt idx="29">
                  <c:v>3.1E-2</c:v>
                </c:pt>
                <c:pt idx="30">
                  <c:v>5.8000000000000003E-2</c:v>
                </c:pt>
                <c:pt idx="31">
                  <c:v>7.2999999999999995E-2</c:v>
                </c:pt>
                <c:pt idx="32">
                  <c:v>0.125</c:v>
                </c:pt>
                <c:pt idx="33">
                  <c:v>0.23599999999999999</c:v>
                </c:pt>
                <c:pt idx="34">
                  <c:v>0.40400000000000003</c:v>
                </c:pt>
                <c:pt idx="35">
                  <c:v>0.54500000000000004</c:v>
                </c:pt>
                <c:pt idx="36">
                  <c:v>0.74399999999999999</c:v>
                </c:pt>
                <c:pt idx="37">
                  <c:v>0.79400000000000004</c:v>
                </c:pt>
                <c:pt idx="38">
                  <c:v>0.83699999999999997</c:v>
                </c:pt>
                <c:pt idx="39">
                  <c:v>0.127</c:v>
                </c:pt>
                <c:pt idx="40">
                  <c:v>0.186</c:v>
                </c:pt>
                <c:pt idx="41">
                  <c:v>0.184</c:v>
                </c:pt>
                <c:pt idx="42">
                  <c:v>0.24299999999999999</c:v>
                </c:pt>
                <c:pt idx="43">
                  <c:v>0.28199999999999997</c:v>
                </c:pt>
                <c:pt idx="44">
                  <c:v>0.30099999999999999</c:v>
                </c:pt>
                <c:pt idx="45">
                  <c:v>0.434</c:v>
                </c:pt>
                <c:pt idx="46">
                  <c:v>0.60099999999999998</c:v>
                </c:pt>
                <c:pt idx="47">
                  <c:v>0.76800000000000002</c:v>
                </c:pt>
                <c:pt idx="48">
                  <c:v>0.96</c:v>
                </c:pt>
                <c:pt idx="49">
                  <c:v>1.2</c:v>
                </c:pt>
                <c:pt idx="50">
                  <c:v>1.46</c:v>
                </c:pt>
                <c:pt idx="51">
                  <c:v>1.538</c:v>
                </c:pt>
                <c:pt idx="52">
                  <c:v>2E-3</c:v>
                </c:pt>
                <c:pt idx="53">
                  <c:v>6.0000000000000001E-3</c:v>
                </c:pt>
                <c:pt idx="54">
                  <c:v>8.9999999999999993E-3</c:v>
                </c:pt>
                <c:pt idx="55">
                  <c:v>1.9E-2</c:v>
                </c:pt>
                <c:pt idx="56">
                  <c:v>0.03</c:v>
                </c:pt>
                <c:pt idx="57">
                  <c:v>4.7E-2</c:v>
                </c:pt>
                <c:pt idx="58">
                  <c:v>7.3999999999999996E-2</c:v>
                </c:pt>
                <c:pt idx="59">
                  <c:v>0.13100000000000001</c:v>
                </c:pt>
                <c:pt idx="60">
                  <c:v>0.20599999999999999</c:v>
                </c:pt>
                <c:pt idx="61">
                  <c:v>0.253</c:v>
                </c:pt>
                <c:pt idx="62">
                  <c:v>0.36699999999999999</c:v>
                </c:pt>
                <c:pt idx="63">
                  <c:v>0.48</c:v>
                </c:pt>
                <c:pt idx="64">
                  <c:v>0.60599999999999998</c:v>
                </c:pt>
                <c:pt idx="65">
                  <c:v>2E-3</c:v>
                </c:pt>
                <c:pt idx="66">
                  <c:v>5.0000000000000001E-3</c:v>
                </c:pt>
                <c:pt idx="67">
                  <c:v>7.0000000000000001E-3</c:v>
                </c:pt>
                <c:pt idx="68">
                  <c:v>8.9999999999999993E-3</c:v>
                </c:pt>
                <c:pt idx="69">
                  <c:v>1.2999999999999999E-2</c:v>
                </c:pt>
                <c:pt idx="70">
                  <c:v>0.02</c:v>
                </c:pt>
                <c:pt idx="71">
                  <c:v>2.5000000000000001E-2</c:v>
                </c:pt>
                <c:pt idx="72">
                  <c:v>3.2000000000000001E-2</c:v>
                </c:pt>
                <c:pt idx="73">
                  <c:v>5.6000000000000001E-2</c:v>
                </c:pt>
                <c:pt idx="74">
                  <c:v>0.10299999999999999</c:v>
                </c:pt>
                <c:pt idx="75">
                  <c:v>0.182</c:v>
                </c:pt>
                <c:pt idx="76">
                  <c:v>0.20100000000000001</c:v>
                </c:pt>
                <c:pt idx="77">
                  <c:v>0.22800000000000001</c:v>
                </c:pt>
                <c:pt idx="78">
                  <c:v>6.0000000000000001E-3</c:v>
                </c:pt>
                <c:pt idx="79">
                  <c:v>2.5999999999999999E-2</c:v>
                </c:pt>
                <c:pt idx="80">
                  <c:v>4.2000000000000003E-2</c:v>
                </c:pt>
                <c:pt idx="81">
                  <c:v>6.3E-2</c:v>
                </c:pt>
                <c:pt idx="82">
                  <c:v>8.6999999999999994E-2</c:v>
                </c:pt>
                <c:pt idx="83">
                  <c:v>0.124</c:v>
                </c:pt>
                <c:pt idx="84">
                  <c:v>0.16800000000000001</c:v>
                </c:pt>
                <c:pt idx="85">
                  <c:v>0.23799999999999999</c:v>
                </c:pt>
                <c:pt idx="86">
                  <c:v>0.314</c:v>
                </c:pt>
                <c:pt idx="87">
                  <c:v>0.39800000000000002</c:v>
                </c:pt>
                <c:pt idx="88">
                  <c:v>0.41899999999999998</c:v>
                </c:pt>
                <c:pt idx="89">
                  <c:v>0.496</c:v>
                </c:pt>
                <c:pt idx="90">
                  <c:v>0.60399999999999998</c:v>
                </c:pt>
                <c:pt idx="91">
                  <c:v>1E-3</c:v>
                </c:pt>
                <c:pt idx="92">
                  <c:v>3.0000000000000001E-3</c:v>
                </c:pt>
                <c:pt idx="93">
                  <c:v>3.0000000000000001E-3</c:v>
                </c:pt>
                <c:pt idx="94">
                  <c:v>0.01</c:v>
                </c:pt>
                <c:pt idx="95">
                  <c:v>1.4999999999999999E-2</c:v>
                </c:pt>
                <c:pt idx="96">
                  <c:v>2.5000000000000001E-2</c:v>
                </c:pt>
                <c:pt idx="97">
                  <c:v>2.7E-2</c:v>
                </c:pt>
                <c:pt idx="98">
                  <c:v>8.3000000000000004E-2</c:v>
                </c:pt>
                <c:pt idx="99">
                  <c:v>0.13600000000000001</c:v>
                </c:pt>
                <c:pt idx="100">
                  <c:v>0.20200000000000001</c:v>
                </c:pt>
                <c:pt idx="101">
                  <c:v>0.22500000000000001</c:v>
                </c:pt>
                <c:pt idx="102">
                  <c:v>0.224</c:v>
                </c:pt>
                <c:pt idx="103">
                  <c:v>0.253</c:v>
                </c:pt>
                <c:pt idx="104">
                  <c:v>1E-3</c:v>
                </c:pt>
                <c:pt idx="105">
                  <c:v>3.0000000000000001E-3</c:v>
                </c:pt>
                <c:pt idx="106">
                  <c:v>4.0000000000000001E-3</c:v>
                </c:pt>
                <c:pt idx="107">
                  <c:v>7.0000000000000001E-3</c:v>
                </c:pt>
                <c:pt idx="108">
                  <c:v>1.2999999999999999E-2</c:v>
                </c:pt>
                <c:pt idx="109">
                  <c:v>2.1000000000000001E-2</c:v>
                </c:pt>
                <c:pt idx="110">
                  <c:v>4.4999999999999998E-2</c:v>
                </c:pt>
                <c:pt idx="111">
                  <c:v>8.5999999999999993E-2</c:v>
                </c:pt>
                <c:pt idx="112">
                  <c:v>0.14499999999999999</c:v>
                </c:pt>
                <c:pt idx="113">
                  <c:v>0.20100000000000001</c:v>
                </c:pt>
                <c:pt idx="114">
                  <c:v>0.245</c:v>
                </c:pt>
                <c:pt idx="115">
                  <c:v>0.30299999999999999</c:v>
                </c:pt>
                <c:pt idx="116">
                  <c:v>0.35399999999999998</c:v>
                </c:pt>
                <c:pt idx="120">
                  <c:v>4.0000000000000001E-3</c:v>
                </c:pt>
                <c:pt idx="121">
                  <c:v>1.4E-2</c:v>
                </c:pt>
                <c:pt idx="122">
                  <c:v>2.5999999999999999E-2</c:v>
                </c:pt>
                <c:pt idx="123">
                  <c:v>0.06</c:v>
                </c:pt>
                <c:pt idx="124">
                  <c:v>9.8000000000000004E-2</c:v>
                </c:pt>
                <c:pt idx="125">
                  <c:v>0.14099999999999999</c:v>
                </c:pt>
                <c:pt idx="126">
                  <c:v>0.184</c:v>
                </c:pt>
                <c:pt idx="127">
                  <c:v>0.24199999999999999</c:v>
                </c:pt>
                <c:pt idx="128">
                  <c:v>0.309</c:v>
                </c:pt>
                <c:pt idx="129">
                  <c:v>0.39500000000000002</c:v>
                </c:pt>
                <c:pt idx="130">
                  <c:v>2.1999999999999999E-2</c:v>
                </c:pt>
                <c:pt idx="131">
                  <c:v>4.7E-2</c:v>
                </c:pt>
                <c:pt idx="132">
                  <c:v>6.8000000000000005E-2</c:v>
                </c:pt>
                <c:pt idx="133">
                  <c:v>9.8000000000000004E-2</c:v>
                </c:pt>
                <c:pt idx="134">
                  <c:v>0.111</c:v>
                </c:pt>
                <c:pt idx="135">
                  <c:v>0.158</c:v>
                </c:pt>
                <c:pt idx="136">
                  <c:v>0.252</c:v>
                </c:pt>
                <c:pt idx="137">
                  <c:v>0.34300000000000003</c:v>
                </c:pt>
                <c:pt idx="138">
                  <c:v>0.46600000000000003</c:v>
                </c:pt>
                <c:pt idx="139">
                  <c:v>0.73799999999999999</c:v>
                </c:pt>
                <c:pt idx="140">
                  <c:v>0.90400000000000003</c:v>
                </c:pt>
                <c:pt idx="141">
                  <c:v>0.91900000000000004</c:v>
                </c:pt>
                <c:pt idx="142">
                  <c:v>0.98799999999999999</c:v>
                </c:pt>
                <c:pt idx="143">
                  <c:v>0</c:v>
                </c:pt>
                <c:pt idx="144">
                  <c:v>3.0000000000000001E-3</c:v>
                </c:pt>
                <c:pt idx="145">
                  <c:v>1.0999999999999999E-2</c:v>
                </c:pt>
                <c:pt idx="146">
                  <c:v>2.4E-2</c:v>
                </c:pt>
                <c:pt idx="147">
                  <c:v>3.7999999999999999E-2</c:v>
                </c:pt>
                <c:pt idx="148">
                  <c:v>5.0999999999999997E-2</c:v>
                </c:pt>
                <c:pt idx="149">
                  <c:v>7.9000000000000001E-2</c:v>
                </c:pt>
                <c:pt idx="150">
                  <c:v>0.115</c:v>
                </c:pt>
                <c:pt idx="151">
                  <c:v>0.16900000000000001</c:v>
                </c:pt>
                <c:pt idx="152">
                  <c:v>0.156</c:v>
                </c:pt>
                <c:pt idx="153">
                  <c:v>0.19</c:v>
                </c:pt>
                <c:pt idx="154">
                  <c:v>0.245</c:v>
                </c:pt>
                <c:pt idx="155">
                  <c:v>0.30599999999999999</c:v>
                </c:pt>
                <c:pt idx="156">
                  <c:v>4.3999999999999997E-2</c:v>
                </c:pt>
                <c:pt idx="157">
                  <c:v>6.2E-2</c:v>
                </c:pt>
                <c:pt idx="158">
                  <c:v>7.5999999999999998E-2</c:v>
                </c:pt>
                <c:pt idx="159">
                  <c:v>9.8000000000000004E-2</c:v>
                </c:pt>
                <c:pt idx="160">
                  <c:v>0.13500000000000001</c:v>
                </c:pt>
                <c:pt idx="161">
                  <c:v>0.23</c:v>
                </c:pt>
                <c:pt idx="162">
                  <c:v>0.41599999999999998</c:v>
                </c:pt>
                <c:pt idx="163">
                  <c:v>0.57199999999999995</c:v>
                </c:pt>
                <c:pt idx="164">
                  <c:v>0.70899999999999996</c:v>
                </c:pt>
                <c:pt idx="165">
                  <c:v>0.82199999999999995</c:v>
                </c:pt>
                <c:pt idx="166">
                  <c:v>0.89400000000000002</c:v>
                </c:pt>
                <c:pt idx="167">
                  <c:v>0.91200000000000003</c:v>
                </c:pt>
                <c:pt idx="168">
                  <c:v>0</c:v>
                </c:pt>
                <c:pt idx="169">
                  <c:v>4.0000000000000001E-3</c:v>
                </c:pt>
                <c:pt idx="170">
                  <c:v>0.02</c:v>
                </c:pt>
                <c:pt idx="171">
                  <c:v>0.03</c:v>
                </c:pt>
                <c:pt idx="172">
                  <c:v>4.4999999999999998E-2</c:v>
                </c:pt>
                <c:pt idx="173">
                  <c:v>5.7000000000000002E-2</c:v>
                </c:pt>
                <c:pt idx="174">
                  <c:v>5.7000000000000002E-2</c:v>
                </c:pt>
                <c:pt idx="175">
                  <c:v>8.6999999999999994E-2</c:v>
                </c:pt>
                <c:pt idx="176">
                  <c:v>0.13900000000000001</c:v>
                </c:pt>
                <c:pt idx="177">
                  <c:v>0.157</c:v>
                </c:pt>
                <c:pt idx="178">
                  <c:v>0.19900000000000001</c:v>
                </c:pt>
                <c:pt idx="179">
                  <c:v>0.22800000000000001</c:v>
                </c:pt>
                <c:pt idx="180">
                  <c:v>0.247</c:v>
                </c:pt>
                <c:pt idx="181">
                  <c:v>2.1000000000000001E-2</c:v>
                </c:pt>
                <c:pt idx="182">
                  <c:v>4.2000000000000003E-2</c:v>
                </c:pt>
                <c:pt idx="183">
                  <c:v>6.6000000000000003E-2</c:v>
                </c:pt>
                <c:pt idx="184">
                  <c:v>8.3000000000000004E-2</c:v>
                </c:pt>
                <c:pt idx="185">
                  <c:v>0.108</c:v>
                </c:pt>
                <c:pt idx="186">
                  <c:v>0.19</c:v>
                </c:pt>
                <c:pt idx="187">
                  <c:v>0.247</c:v>
                </c:pt>
                <c:pt idx="188">
                  <c:v>0.40500000000000003</c:v>
                </c:pt>
                <c:pt idx="189">
                  <c:v>0.54700000000000004</c:v>
                </c:pt>
                <c:pt idx="190">
                  <c:v>0.72099999999999997</c:v>
                </c:pt>
                <c:pt idx="191">
                  <c:v>0.90500000000000003</c:v>
                </c:pt>
                <c:pt idx="192">
                  <c:v>1.0509999999999999</c:v>
                </c:pt>
                <c:pt idx="193">
                  <c:v>1.1990000000000001</c:v>
                </c:pt>
                <c:pt idx="194">
                  <c:v>0.01</c:v>
                </c:pt>
                <c:pt idx="195">
                  <c:v>2.8000000000000001E-2</c:v>
                </c:pt>
                <c:pt idx="196">
                  <c:v>5.8000000000000003E-2</c:v>
                </c:pt>
                <c:pt idx="197">
                  <c:v>7.2999999999999995E-2</c:v>
                </c:pt>
                <c:pt idx="198">
                  <c:v>0.106</c:v>
                </c:pt>
                <c:pt idx="199">
                  <c:v>0.161</c:v>
                </c:pt>
                <c:pt idx="200">
                  <c:v>0.193</c:v>
                </c:pt>
                <c:pt idx="201">
                  <c:v>0.23499999999999999</c:v>
                </c:pt>
                <c:pt idx="202">
                  <c:v>0.27400000000000002</c:v>
                </c:pt>
                <c:pt idx="203">
                  <c:v>0.29499999999999998</c:v>
                </c:pt>
                <c:pt idx="204">
                  <c:v>0.57399999999999995</c:v>
                </c:pt>
                <c:pt idx="205">
                  <c:v>0.66900000000000004</c:v>
                </c:pt>
                <c:pt idx="206">
                  <c:v>0.68100000000000005</c:v>
                </c:pt>
                <c:pt idx="211">
                  <c:v>4.0000000000000001E-3</c:v>
                </c:pt>
                <c:pt idx="212">
                  <c:v>8.0000000000000002E-3</c:v>
                </c:pt>
                <c:pt idx="213">
                  <c:v>1.2E-2</c:v>
                </c:pt>
                <c:pt idx="214">
                  <c:v>1.6E-2</c:v>
                </c:pt>
                <c:pt idx="215">
                  <c:v>0.02</c:v>
                </c:pt>
                <c:pt idx="216">
                  <c:v>2.5000000000000001E-2</c:v>
                </c:pt>
                <c:pt idx="217">
                  <c:v>3.2000000000000001E-2</c:v>
                </c:pt>
                <c:pt idx="218">
                  <c:v>4.1000000000000002E-2</c:v>
                </c:pt>
                <c:pt idx="219">
                  <c:v>0.05</c:v>
                </c:pt>
                <c:pt idx="220">
                  <c:v>0</c:v>
                </c:pt>
                <c:pt idx="221">
                  <c:v>0</c:v>
                </c:pt>
                <c:pt idx="222">
                  <c:v>1E-3</c:v>
                </c:pt>
                <c:pt idx="223">
                  <c:v>1E-3</c:v>
                </c:pt>
                <c:pt idx="224">
                  <c:v>2E-3</c:v>
                </c:pt>
                <c:pt idx="225">
                  <c:v>5.0000000000000001E-3</c:v>
                </c:pt>
                <c:pt idx="226">
                  <c:v>1.0999999999999999E-2</c:v>
                </c:pt>
                <c:pt idx="227">
                  <c:v>1.4999999999999999E-2</c:v>
                </c:pt>
                <c:pt idx="228">
                  <c:v>2.4E-2</c:v>
                </c:pt>
                <c:pt idx="229">
                  <c:v>4.8000000000000001E-2</c:v>
                </c:pt>
                <c:pt idx="230">
                  <c:v>7.9000000000000001E-2</c:v>
                </c:pt>
                <c:pt idx="231">
                  <c:v>0.158</c:v>
                </c:pt>
                <c:pt idx="232">
                  <c:v>0.224</c:v>
                </c:pt>
                <c:pt idx="233">
                  <c:v>9.8000000000000004E-2</c:v>
                </c:pt>
                <c:pt idx="234">
                  <c:v>0.11899999999999999</c:v>
                </c:pt>
                <c:pt idx="235">
                  <c:v>0.217</c:v>
                </c:pt>
                <c:pt idx="236">
                  <c:v>0.22800000000000001</c:v>
                </c:pt>
                <c:pt idx="237">
                  <c:v>0.36299999999999999</c:v>
                </c:pt>
                <c:pt idx="238">
                  <c:v>0.53400000000000003</c:v>
                </c:pt>
                <c:pt idx="239">
                  <c:v>0.63600000000000001</c:v>
                </c:pt>
                <c:pt idx="240">
                  <c:v>0.80800000000000005</c:v>
                </c:pt>
                <c:pt idx="241">
                  <c:v>0.877</c:v>
                </c:pt>
                <c:pt idx="242">
                  <c:v>0.95399999999999996</c:v>
                </c:pt>
                <c:pt idx="243">
                  <c:v>1.0349999999999999</c:v>
                </c:pt>
                <c:pt idx="244">
                  <c:v>1.4870000000000001</c:v>
                </c:pt>
                <c:pt idx="245">
                  <c:v>1.7949999999999999</c:v>
                </c:pt>
                <c:pt idx="246">
                  <c:v>5.0000000000000001E-3</c:v>
                </c:pt>
                <c:pt idx="247">
                  <c:v>4.2999999999999997E-2</c:v>
                </c:pt>
                <c:pt idx="248">
                  <c:v>7.6999999999999999E-2</c:v>
                </c:pt>
                <c:pt idx="249">
                  <c:v>0.111</c:v>
                </c:pt>
                <c:pt idx="250">
                  <c:v>0.126</c:v>
                </c:pt>
                <c:pt idx="251">
                  <c:v>0.17199999999999999</c:v>
                </c:pt>
                <c:pt idx="252">
                  <c:v>0.27300000000000002</c:v>
                </c:pt>
                <c:pt idx="253">
                  <c:v>0.52300000000000002</c:v>
                </c:pt>
                <c:pt idx="254">
                  <c:v>0.73899999999999999</c:v>
                </c:pt>
                <c:pt idx="255">
                  <c:v>0.80600000000000005</c:v>
                </c:pt>
                <c:pt idx="256">
                  <c:v>0.88</c:v>
                </c:pt>
                <c:pt idx="257">
                  <c:v>0.80800000000000005</c:v>
                </c:pt>
                <c:pt idx="258">
                  <c:v>0.85199999999999998</c:v>
                </c:pt>
                <c:pt idx="259">
                  <c:v>7.0000000000000001E-3</c:v>
                </c:pt>
                <c:pt idx="260">
                  <c:v>1.2999999999999999E-2</c:v>
                </c:pt>
                <c:pt idx="261">
                  <c:v>0.02</c:v>
                </c:pt>
                <c:pt idx="262">
                  <c:v>3.9E-2</c:v>
                </c:pt>
                <c:pt idx="263">
                  <c:v>8.1000000000000003E-2</c:v>
                </c:pt>
                <c:pt idx="264">
                  <c:v>0.13400000000000001</c:v>
                </c:pt>
                <c:pt idx="265">
                  <c:v>0.23699999999999999</c:v>
                </c:pt>
                <c:pt idx="266">
                  <c:v>0.33800000000000002</c:v>
                </c:pt>
                <c:pt idx="267">
                  <c:v>0.501</c:v>
                </c:pt>
                <c:pt idx="268">
                  <c:v>0.63800000000000001</c:v>
                </c:pt>
                <c:pt idx="269">
                  <c:v>0.71899999999999997</c:v>
                </c:pt>
                <c:pt idx="270">
                  <c:v>0.85299999999999998</c:v>
                </c:pt>
                <c:pt idx="271">
                  <c:v>1.01</c:v>
                </c:pt>
                <c:pt idx="272">
                  <c:v>5.0000000000000001E-3</c:v>
                </c:pt>
                <c:pt idx="273">
                  <c:v>6.0000000000000001E-3</c:v>
                </c:pt>
                <c:pt idx="274">
                  <c:v>0.01</c:v>
                </c:pt>
                <c:pt idx="275">
                  <c:v>1.2E-2</c:v>
                </c:pt>
                <c:pt idx="276">
                  <c:v>1.7000000000000001E-2</c:v>
                </c:pt>
                <c:pt idx="277">
                  <c:v>0.02</c:v>
                </c:pt>
                <c:pt idx="278">
                  <c:v>0.02</c:v>
                </c:pt>
                <c:pt idx="279">
                  <c:v>0.19900000000000001</c:v>
                </c:pt>
                <c:pt idx="280">
                  <c:v>0.26700000000000002</c:v>
                </c:pt>
                <c:pt idx="281">
                  <c:v>0.32900000000000001</c:v>
                </c:pt>
                <c:pt idx="282">
                  <c:v>0.36799999999999999</c:v>
                </c:pt>
                <c:pt idx="283">
                  <c:v>0.435</c:v>
                </c:pt>
                <c:pt idx="284">
                  <c:v>0.48799999999999999</c:v>
                </c:pt>
                <c:pt idx="288">
                  <c:v>1E-3</c:v>
                </c:pt>
                <c:pt idx="289">
                  <c:v>2.8000000000000001E-2</c:v>
                </c:pt>
                <c:pt idx="290">
                  <c:v>7.0000000000000007E-2</c:v>
                </c:pt>
                <c:pt idx="291">
                  <c:v>0.108</c:v>
                </c:pt>
                <c:pt idx="292">
                  <c:v>0.2</c:v>
                </c:pt>
                <c:pt idx="293">
                  <c:v>0.33</c:v>
                </c:pt>
                <c:pt idx="294">
                  <c:v>0.36099999999999999</c:v>
                </c:pt>
                <c:pt idx="295">
                  <c:v>0.42699999999999999</c:v>
                </c:pt>
                <c:pt idx="296">
                  <c:v>0.45100000000000001</c:v>
                </c:pt>
                <c:pt idx="297">
                  <c:v>0.63100000000000001</c:v>
                </c:pt>
                <c:pt idx="298">
                  <c:v>4.0000000000000001E-3</c:v>
                </c:pt>
                <c:pt idx="299">
                  <c:v>1.9E-2</c:v>
                </c:pt>
                <c:pt idx="300">
                  <c:v>3.5999999999999997E-2</c:v>
                </c:pt>
                <c:pt idx="301">
                  <c:v>4.7E-2</c:v>
                </c:pt>
                <c:pt idx="302">
                  <c:v>7.2999999999999995E-2</c:v>
                </c:pt>
                <c:pt idx="303">
                  <c:v>0.129</c:v>
                </c:pt>
                <c:pt idx="304">
                  <c:v>0.2</c:v>
                </c:pt>
                <c:pt idx="305">
                  <c:v>0.30099999999999999</c:v>
                </c:pt>
                <c:pt idx="306">
                  <c:v>0.42</c:v>
                </c:pt>
                <c:pt idx="307">
                  <c:v>0.48599999999999999</c:v>
                </c:pt>
                <c:pt idx="308">
                  <c:v>0.61</c:v>
                </c:pt>
                <c:pt idx="309">
                  <c:v>0.66800000000000004</c:v>
                </c:pt>
                <c:pt idx="310">
                  <c:v>0.71199999999999997</c:v>
                </c:pt>
                <c:pt idx="311">
                  <c:v>1.2E-2</c:v>
                </c:pt>
                <c:pt idx="312">
                  <c:v>0.03</c:v>
                </c:pt>
                <c:pt idx="313">
                  <c:v>7.2999999999999995E-2</c:v>
                </c:pt>
                <c:pt idx="314">
                  <c:v>6.6000000000000003E-2</c:v>
                </c:pt>
                <c:pt idx="315">
                  <c:v>0.10299999999999999</c:v>
                </c:pt>
                <c:pt idx="316">
                  <c:v>0.13</c:v>
                </c:pt>
                <c:pt idx="317">
                  <c:v>0.184</c:v>
                </c:pt>
                <c:pt idx="318">
                  <c:v>0.247</c:v>
                </c:pt>
                <c:pt idx="319">
                  <c:v>0.30099999999999999</c:v>
                </c:pt>
                <c:pt idx="320">
                  <c:v>0.33200000000000002</c:v>
                </c:pt>
                <c:pt idx="321">
                  <c:v>0.49199999999999999</c:v>
                </c:pt>
                <c:pt idx="322">
                  <c:v>0.60699999999999998</c:v>
                </c:pt>
                <c:pt idx="323">
                  <c:v>0.753</c:v>
                </c:pt>
                <c:pt idx="324">
                  <c:v>1E-3</c:v>
                </c:pt>
                <c:pt idx="325">
                  <c:v>1E-3</c:v>
                </c:pt>
                <c:pt idx="326">
                  <c:v>2E-3</c:v>
                </c:pt>
                <c:pt idx="327">
                  <c:v>1.4999999999999999E-2</c:v>
                </c:pt>
                <c:pt idx="328">
                  <c:v>0.03</c:v>
                </c:pt>
                <c:pt idx="329">
                  <c:v>4.9000000000000002E-2</c:v>
                </c:pt>
                <c:pt idx="330">
                  <c:v>8.3000000000000004E-2</c:v>
                </c:pt>
                <c:pt idx="331">
                  <c:v>0.16</c:v>
                </c:pt>
                <c:pt idx="332">
                  <c:v>0.23300000000000001</c:v>
                </c:pt>
                <c:pt idx="333">
                  <c:v>0.28399999999999997</c:v>
                </c:pt>
                <c:pt idx="334">
                  <c:v>0.39700000000000002</c:v>
                </c:pt>
                <c:pt idx="335">
                  <c:v>0.498</c:v>
                </c:pt>
                <c:pt idx="336">
                  <c:v>0.57099999999999995</c:v>
                </c:pt>
                <c:pt idx="337">
                  <c:v>8.0000000000000002E-3</c:v>
                </c:pt>
                <c:pt idx="338">
                  <c:v>0.01</c:v>
                </c:pt>
                <c:pt idx="339">
                  <c:v>1.2999999999999999E-2</c:v>
                </c:pt>
                <c:pt idx="340">
                  <c:v>2.3E-2</c:v>
                </c:pt>
                <c:pt idx="341">
                  <c:v>9.0999999999999998E-2</c:v>
                </c:pt>
                <c:pt idx="342">
                  <c:v>0.35699999999999998</c:v>
                </c:pt>
                <c:pt idx="343">
                  <c:v>0.69099999999999995</c:v>
                </c:pt>
                <c:pt idx="344">
                  <c:v>0.77800000000000002</c:v>
                </c:pt>
                <c:pt idx="345">
                  <c:v>1.256</c:v>
                </c:pt>
                <c:pt idx="346">
                  <c:v>1.599</c:v>
                </c:pt>
                <c:pt idx="347">
                  <c:v>1.804</c:v>
                </c:pt>
                <c:pt idx="348">
                  <c:v>1.6379999999999999</c:v>
                </c:pt>
                <c:pt idx="349">
                  <c:v>1.5580000000000001</c:v>
                </c:pt>
                <c:pt idx="350">
                  <c:v>4.0000000000000001E-3</c:v>
                </c:pt>
                <c:pt idx="351">
                  <c:v>8.9999999999999993E-3</c:v>
                </c:pt>
                <c:pt idx="352">
                  <c:v>0.01</c:v>
                </c:pt>
                <c:pt idx="353">
                  <c:v>1.6E-2</c:v>
                </c:pt>
                <c:pt idx="354">
                  <c:v>1.9E-2</c:v>
                </c:pt>
                <c:pt idx="355">
                  <c:v>2.8000000000000001E-2</c:v>
                </c:pt>
                <c:pt idx="356">
                  <c:v>5.6000000000000001E-2</c:v>
                </c:pt>
                <c:pt idx="357">
                  <c:v>0.114</c:v>
                </c:pt>
                <c:pt idx="358">
                  <c:v>0.24299999999999999</c:v>
                </c:pt>
                <c:pt idx="359">
                  <c:v>0.307</c:v>
                </c:pt>
                <c:pt idx="360">
                  <c:v>0.36599999999999999</c:v>
                </c:pt>
                <c:pt idx="361">
                  <c:v>0.4</c:v>
                </c:pt>
                <c:pt idx="362">
                  <c:v>0.39400000000000002</c:v>
                </c:pt>
                <c:pt idx="363">
                  <c:v>4.0000000000000001E-3</c:v>
                </c:pt>
                <c:pt idx="364">
                  <c:v>5.0000000000000001E-3</c:v>
                </c:pt>
                <c:pt idx="365">
                  <c:v>7.0000000000000001E-3</c:v>
                </c:pt>
                <c:pt idx="366">
                  <c:v>1.0999999999999999E-2</c:v>
                </c:pt>
                <c:pt idx="367">
                  <c:v>1.7999999999999999E-2</c:v>
                </c:pt>
                <c:pt idx="368">
                  <c:v>3.3000000000000002E-2</c:v>
                </c:pt>
                <c:pt idx="369">
                  <c:v>4.7E-2</c:v>
                </c:pt>
                <c:pt idx="370">
                  <c:v>7.6999999999999999E-2</c:v>
                </c:pt>
                <c:pt idx="371">
                  <c:v>0.107</c:v>
                </c:pt>
                <c:pt idx="372">
                  <c:v>0.17100000000000001</c:v>
                </c:pt>
                <c:pt idx="373">
                  <c:v>0.20799999999999999</c:v>
                </c:pt>
                <c:pt idx="374">
                  <c:v>0.25600000000000001</c:v>
                </c:pt>
                <c:pt idx="375">
                  <c:v>0.29199999999999998</c:v>
                </c:pt>
                <c:pt idx="376">
                  <c:v>1E-3</c:v>
                </c:pt>
                <c:pt idx="377">
                  <c:v>2E-3</c:v>
                </c:pt>
                <c:pt idx="378">
                  <c:v>4.0000000000000001E-3</c:v>
                </c:pt>
                <c:pt idx="379">
                  <c:v>2.1999999999999999E-2</c:v>
                </c:pt>
                <c:pt idx="380">
                  <c:v>3.5000000000000003E-2</c:v>
                </c:pt>
                <c:pt idx="381">
                  <c:v>6.4000000000000001E-2</c:v>
                </c:pt>
                <c:pt idx="382">
                  <c:v>0.123</c:v>
                </c:pt>
                <c:pt idx="383">
                  <c:v>0.19900000000000001</c:v>
                </c:pt>
                <c:pt idx="384">
                  <c:v>0.26200000000000001</c:v>
                </c:pt>
                <c:pt idx="385">
                  <c:v>0.32900000000000001</c:v>
                </c:pt>
                <c:pt idx="386">
                  <c:v>0.53200000000000003</c:v>
                </c:pt>
                <c:pt idx="387">
                  <c:v>0.751</c:v>
                </c:pt>
                <c:pt idx="388">
                  <c:v>0.98399999999999999</c:v>
                </c:pt>
                <c:pt idx="389">
                  <c:v>6.0000000000000001E-3</c:v>
                </c:pt>
                <c:pt idx="390">
                  <c:v>0.04</c:v>
                </c:pt>
                <c:pt idx="391">
                  <c:v>8.5999999999999993E-2</c:v>
                </c:pt>
                <c:pt idx="392">
                  <c:v>0.11799999999999999</c:v>
                </c:pt>
                <c:pt idx="393">
                  <c:v>0.17100000000000001</c:v>
                </c:pt>
                <c:pt idx="394">
                  <c:v>0.23699999999999999</c:v>
                </c:pt>
                <c:pt idx="395">
                  <c:v>0.32700000000000001</c:v>
                </c:pt>
                <c:pt idx="396">
                  <c:v>0.42499999999999999</c:v>
                </c:pt>
                <c:pt idx="397">
                  <c:v>0.61099999999999999</c:v>
                </c:pt>
                <c:pt idx="398">
                  <c:v>0.621</c:v>
                </c:pt>
                <c:pt idx="399">
                  <c:v>0.76900000000000002</c:v>
                </c:pt>
                <c:pt idx="400">
                  <c:v>0.89500000000000002</c:v>
                </c:pt>
                <c:pt idx="401">
                  <c:v>1.06</c:v>
                </c:pt>
                <c:pt idx="402">
                  <c:v>0.152</c:v>
                </c:pt>
                <c:pt idx="403">
                  <c:v>0.22800000000000001</c:v>
                </c:pt>
                <c:pt idx="404">
                  <c:v>0.28999999999999998</c:v>
                </c:pt>
                <c:pt idx="405">
                  <c:v>0.38400000000000001</c:v>
                </c:pt>
                <c:pt idx="406">
                  <c:v>0.45300000000000001</c:v>
                </c:pt>
                <c:pt idx="407">
                  <c:v>0.54200000000000004</c:v>
                </c:pt>
                <c:pt idx="408">
                  <c:v>0.63500000000000001</c:v>
                </c:pt>
                <c:pt idx="409">
                  <c:v>0.76100000000000001</c:v>
                </c:pt>
                <c:pt idx="410">
                  <c:v>0.84499999999999997</c:v>
                </c:pt>
                <c:pt idx="411">
                  <c:v>0.88600000000000001</c:v>
                </c:pt>
                <c:pt idx="412">
                  <c:v>0.96799999999999997</c:v>
                </c:pt>
                <c:pt idx="413">
                  <c:v>1.048</c:v>
                </c:pt>
                <c:pt idx="414">
                  <c:v>1.1990000000000001</c:v>
                </c:pt>
                <c:pt idx="415">
                  <c:v>8.2000000000000003E-2</c:v>
                </c:pt>
                <c:pt idx="416">
                  <c:v>0.16400000000000001</c:v>
                </c:pt>
                <c:pt idx="417">
                  <c:v>0.21099999999999999</c:v>
                </c:pt>
                <c:pt idx="418">
                  <c:v>0.249</c:v>
                </c:pt>
                <c:pt idx="419">
                  <c:v>0.313</c:v>
                </c:pt>
                <c:pt idx="420">
                  <c:v>0.41099999999999998</c:v>
                </c:pt>
                <c:pt idx="421">
                  <c:v>0.52700000000000002</c:v>
                </c:pt>
                <c:pt idx="422">
                  <c:v>0.65300000000000002</c:v>
                </c:pt>
                <c:pt idx="423">
                  <c:v>0.73699999999999999</c:v>
                </c:pt>
                <c:pt idx="424">
                  <c:v>0.80900000000000005</c:v>
                </c:pt>
                <c:pt idx="425">
                  <c:v>1.0109999999999999</c:v>
                </c:pt>
                <c:pt idx="426">
                  <c:v>1.1399999999999999</c:v>
                </c:pt>
                <c:pt idx="427">
                  <c:v>1.2</c:v>
                </c:pt>
                <c:pt idx="428">
                  <c:v>3.0000000000000001E-3</c:v>
                </c:pt>
                <c:pt idx="429">
                  <c:v>8.0000000000000002E-3</c:v>
                </c:pt>
                <c:pt idx="430">
                  <c:v>1.2999999999999999E-2</c:v>
                </c:pt>
                <c:pt idx="431">
                  <c:v>2.1999999999999999E-2</c:v>
                </c:pt>
                <c:pt idx="432">
                  <c:v>3.5000000000000003E-2</c:v>
                </c:pt>
                <c:pt idx="433">
                  <c:v>7.1999999999999995E-2</c:v>
                </c:pt>
                <c:pt idx="434">
                  <c:v>0.108</c:v>
                </c:pt>
                <c:pt idx="435">
                  <c:v>0.13900000000000001</c:v>
                </c:pt>
                <c:pt idx="436">
                  <c:v>0.19400000000000001</c:v>
                </c:pt>
                <c:pt idx="437">
                  <c:v>0.25600000000000001</c:v>
                </c:pt>
                <c:pt idx="438">
                  <c:v>0.30099999999999999</c:v>
                </c:pt>
                <c:pt idx="439">
                  <c:v>0.32</c:v>
                </c:pt>
                <c:pt idx="440">
                  <c:v>0.34899999999999998</c:v>
                </c:pt>
                <c:pt idx="441">
                  <c:v>4.2999999999999997E-2</c:v>
                </c:pt>
                <c:pt idx="442">
                  <c:v>5.5E-2</c:v>
                </c:pt>
                <c:pt idx="443">
                  <c:v>7.6999999999999999E-2</c:v>
                </c:pt>
                <c:pt idx="444">
                  <c:v>0.113</c:v>
                </c:pt>
                <c:pt idx="445">
                  <c:v>0.14299999999999999</c:v>
                </c:pt>
                <c:pt idx="446">
                  <c:v>0.221</c:v>
                </c:pt>
                <c:pt idx="447">
                  <c:v>0.29699999999999999</c:v>
                </c:pt>
                <c:pt idx="448">
                  <c:v>0.38500000000000001</c:v>
                </c:pt>
                <c:pt idx="449">
                  <c:v>0.498</c:v>
                </c:pt>
                <c:pt idx="450">
                  <c:v>0.76100000000000001</c:v>
                </c:pt>
                <c:pt idx="451">
                  <c:v>0.89500000000000002</c:v>
                </c:pt>
                <c:pt idx="452">
                  <c:v>0.99</c:v>
                </c:pt>
                <c:pt idx="453">
                  <c:v>0.95</c:v>
                </c:pt>
                <c:pt idx="454">
                  <c:v>0</c:v>
                </c:pt>
                <c:pt idx="455">
                  <c:v>0</c:v>
                </c:pt>
                <c:pt idx="456">
                  <c:v>5.0000000000000001E-3</c:v>
                </c:pt>
                <c:pt idx="457">
                  <c:v>7.0000000000000001E-3</c:v>
                </c:pt>
                <c:pt idx="458">
                  <c:v>1.4E-2</c:v>
                </c:pt>
                <c:pt idx="459">
                  <c:v>2.5000000000000001E-2</c:v>
                </c:pt>
                <c:pt idx="460">
                  <c:v>3.5000000000000003E-2</c:v>
                </c:pt>
                <c:pt idx="461">
                  <c:v>6.3E-2</c:v>
                </c:pt>
                <c:pt idx="462">
                  <c:v>0.129</c:v>
                </c:pt>
                <c:pt idx="463">
                  <c:v>0.17</c:v>
                </c:pt>
                <c:pt idx="464">
                  <c:v>0.23100000000000001</c:v>
                </c:pt>
                <c:pt idx="465">
                  <c:v>0.28699999999999998</c:v>
                </c:pt>
                <c:pt idx="466">
                  <c:v>0.314</c:v>
                </c:pt>
                <c:pt idx="467">
                  <c:v>0</c:v>
                </c:pt>
                <c:pt idx="468">
                  <c:v>2E-3</c:v>
                </c:pt>
                <c:pt idx="469">
                  <c:v>1.2E-2</c:v>
                </c:pt>
                <c:pt idx="470">
                  <c:v>2.4E-2</c:v>
                </c:pt>
                <c:pt idx="471">
                  <c:v>6.7000000000000004E-2</c:v>
                </c:pt>
                <c:pt idx="472">
                  <c:v>0.13300000000000001</c:v>
                </c:pt>
                <c:pt idx="473">
                  <c:v>0.22600000000000001</c:v>
                </c:pt>
                <c:pt idx="474">
                  <c:v>0.27400000000000002</c:v>
                </c:pt>
                <c:pt idx="475">
                  <c:v>0.41699999999999998</c:v>
                </c:pt>
                <c:pt idx="476">
                  <c:v>0.48</c:v>
                </c:pt>
                <c:pt idx="477">
                  <c:v>0.54700000000000004</c:v>
                </c:pt>
                <c:pt idx="478">
                  <c:v>0.57999999999999996</c:v>
                </c:pt>
                <c:pt idx="479">
                  <c:v>0.66800000000000004</c:v>
                </c:pt>
                <c:pt idx="480">
                  <c:v>5.0000000000000001E-3</c:v>
                </c:pt>
                <c:pt idx="481">
                  <c:v>7.0000000000000001E-3</c:v>
                </c:pt>
                <c:pt idx="482">
                  <c:v>8.9999999999999993E-3</c:v>
                </c:pt>
                <c:pt idx="483">
                  <c:v>1.4E-2</c:v>
                </c:pt>
                <c:pt idx="484">
                  <c:v>1.4999999999999999E-2</c:v>
                </c:pt>
                <c:pt idx="485">
                  <c:v>2.4E-2</c:v>
                </c:pt>
                <c:pt idx="486">
                  <c:v>3.3000000000000002E-2</c:v>
                </c:pt>
                <c:pt idx="487">
                  <c:v>6.4000000000000001E-2</c:v>
                </c:pt>
                <c:pt idx="488">
                  <c:v>0.129</c:v>
                </c:pt>
                <c:pt idx="489">
                  <c:v>0.23100000000000001</c:v>
                </c:pt>
                <c:pt idx="490">
                  <c:v>0.32700000000000001</c:v>
                </c:pt>
                <c:pt idx="491">
                  <c:v>0.39900000000000002</c:v>
                </c:pt>
                <c:pt idx="492">
                  <c:v>0.497</c:v>
                </c:pt>
                <c:pt idx="495">
                  <c:v>1.4E-2</c:v>
                </c:pt>
                <c:pt idx="496">
                  <c:v>3.3000000000000002E-2</c:v>
                </c:pt>
                <c:pt idx="497">
                  <c:v>5.0999999999999997E-2</c:v>
                </c:pt>
                <c:pt idx="498">
                  <c:v>7.6999999999999999E-2</c:v>
                </c:pt>
                <c:pt idx="499">
                  <c:v>0.11600000000000001</c:v>
                </c:pt>
                <c:pt idx="500">
                  <c:v>0.184</c:v>
                </c:pt>
                <c:pt idx="501">
                  <c:v>0.3</c:v>
                </c:pt>
                <c:pt idx="502">
                  <c:v>0.46700000000000003</c:v>
                </c:pt>
                <c:pt idx="503">
                  <c:v>0.57599999999999996</c:v>
                </c:pt>
                <c:pt idx="504">
                  <c:v>0.628</c:v>
                </c:pt>
                <c:pt idx="505">
                  <c:v>0.65</c:v>
                </c:pt>
                <c:pt idx="506">
                  <c:v>2.5000000000000001E-2</c:v>
                </c:pt>
                <c:pt idx="507">
                  <c:v>0.03</c:v>
                </c:pt>
                <c:pt idx="508">
                  <c:v>5.2999999999999999E-2</c:v>
                </c:pt>
                <c:pt idx="509">
                  <c:v>7.2999999999999995E-2</c:v>
                </c:pt>
                <c:pt idx="510">
                  <c:v>0.10199999999999999</c:v>
                </c:pt>
                <c:pt idx="511">
                  <c:v>0.154</c:v>
                </c:pt>
                <c:pt idx="512">
                  <c:v>0.25800000000000001</c:v>
                </c:pt>
                <c:pt idx="513">
                  <c:v>0.30499999999999999</c:v>
                </c:pt>
                <c:pt idx="514">
                  <c:v>0.44</c:v>
                </c:pt>
                <c:pt idx="515">
                  <c:v>0.54800000000000004</c:v>
                </c:pt>
                <c:pt idx="516">
                  <c:v>0.64400000000000002</c:v>
                </c:pt>
                <c:pt idx="517">
                  <c:v>0.70199999999999996</c:v>
                </c:pt>
                <c:pt idx="518">
                  <c:v>0.83599999999999997</c:v>
                </c:pt>
                <c:pt idx="519">
                  <c:v>0.32500000000000001</c:v>
                </c:pt>
                <c:pt idx="520">
                  <c:v>0.45200000000000001</c:v>
                </c:pt>
                <c:pt idx="521">
                  <c:v>0.54100000000000004</c:v>
                </c:pt>
                <c:pt idx="522">
                  <c:v>0.58499999999999996</c:v>
                </c:pt>
                <c:pt idx="523">
                  <c:v>0.63400000000000001</c:v>
                </c:pt>
                <c:pt idx="524">
                  <c:v>0.67500000000000004</c:v>
                </c:pt>
                <c:pt idx="525">
                  <c:v>0.79700000000000004</c:v>
                </c:pt>
                <c:pt idx="526">
                  <c:v>0.86699999999999999</c:v>
                </c:pt>
                <c:pt idx="527">
                  <c:v>1.04</c:v>
                </c:pt>
                <c:pt idx="528">
                  <c:v>1.222</c:v>
                </c:pt>
                <c:pt idx="529">
                  <c:v>1.2889999999999999</c:v>
                </c:pt>
                <c:pt idx="530">
                  <c:v>1.379</c:v>
                </c:pt>
                <c:pt idx="531">
                  <c:v>1.478</c:v>
                </c:pt>
                <c:pt idx="532">
                  <c:v>3.0000000000000001E-3</c:v>
                </c:pt>
                <c:pt idx="533">
                  <c:v>6.0000000000000001E-3</c:v>
                </c:pt>
                <c:pt idx="534">
                  <c:v>1.4999999999999999E-2</c:v>
                </c:pt>
                <c:pt idx="535">
                  <c:v>2.4E-2</c:v>
                </c:pt>
                <c:pt idx="536">
                  <c:v>2.4E-2</c:v>
                </c:pt>
                <c:pt idx="539">
                  <c:v>0.14299999999999999</c:v>
                </c:pt>
                <c:pt idx="540">
                  <c:v>0.182</c:v>
                </c:pt>
                <c:pt idx="541">
                  <c:v>0.20599999999999999</c:v>
                </c:pt>
                <c:pt idx="542">
                  <c:v>0.34799999999999998</c:v>
                </c:pt>
                <c:pt idx="543">
                  <c:v>0.36399999999999999</c:v>
                </c:pt>
                <c:pt idx="544">
                  <c:v>0.37</c:v>
                </c:pt>
                <c:pt idx="545">
                  <c:v>1.0999999999999999E-2</c:v>
                </c:pt>
                <c:pt idx="546">
                  <c:v>1.0999999999999999E-2</c:v>
                </c:pt>
                <c:pt idx="547">
                  <c:v>1.2999999999999999E-2</c:v>
                </c:pt>
                <c:pt idx="548">
                  <c:v>2.5000000000000001E-2</c:v>
                </c:pt>
                <c:pt idx="549">
                  <c:v>6.0999999999999999E-2</c:v>
                </c:pt>
                <c:pt idx="550">
                  <c:v>5.8999999999999997E-2</c:v>
                </c:pt>
                <c:pt idx="551">
                  <c:v>6.3E-2</c:v>
                </c:pt>
                <c:pt idx="552">
                  <c:v>6.7000000000000004E-2</c:v>
                </c:pt>
                <c:pt idx="553">
                  <c:v>6.9000000000000006E-2</c:v>
                </c:pt>
                <c:pt idx="554">
                  <c:v>6.8000000000000005E-2</c:v>
                </c:pt>
                <c:pt idx="555">
                  <c:v>6.7000000000000004E-2</c:v>
                </c:pt>
                <c:pt idx="556">
                  <c:v>0.182</c:v>
                </c:pt>
                <c:pt idx="557">
                  <c:v>0.22600000000000001</c:v>
                </c:pt>
                <c:pt idx="558">
                  <c:v>0.186</c:v>
                </c:pt>
                <c:pt idx="559">
                  <c:v>0.23699999999999999</c:v>
                </c:pt>
                <c:pt idx="560">
                  <c:v>0.29699999999999999</c:v>
                </c:pt>
                <c:pt idx="561">
                  <c:v>0.36</c:v>
                </c:pt>
                <c:pt idx="562">
                  <c:v>0.438</c:v>
                </c:pt>
                <c:pt idx="563">
                  <c:v>0.70399999999999996</c:v>
                </c:pt>
                <c:pt idx="564">
                  <c:v>0.81100000000000005</c:v>
                </c:pt>
                <c:pt idx="565">
                  <c:v>0.85299999999999998</c:v>
                </c:pt>
                <c:pt idx="566">
                  <c:v>0.89500000000000002</c:v>
                </c:pt>
                <c:pt idx="567">
                  <c:v>0.91200000000000003</c:v>
                </c:pt>
                <c:pt idx="568">
                  <c:v>0.97899999999999998</c:v>
                </c:pt>
                <c:pt idx="569">
                  <c:v>1.232</c:v>
                </c:pt>
                <c:pt idx="570">
                  <c:v>1.306</c:v>
                </c:pt>
                <c:pt idx="582">
                  <c:v>0.17299999999999999</c:v>
                </c:pt>
                <c:pt idx="583">
                  <c:v>0.21199999999999999</c:v>
                </c:pt>
                <c:pt idx="584">
                  <c:v>1E-3</c:v>
                </c:pt>
                <c:pt idx="585">
                  <c:v>3.0000000000000001E-3</c:v>
                </c:pt>
                <c:pt idx="586">
                  <c:v>5.0000000000000001E-3</c:v>
                </c:pt>
                <c:pt idx="587">
                  <c:v>1.4E-2</c:v>
                </c:pt>
                <c:pt idx="588">
                  <c:v>2.8000000000000001E-2</c:v>
                </c:pt>
                <c:pt idx="589">
                  <c:v>4.8000000000000001E-2</c:v>
                </c:pt>
                <c:pt idx="590">
                  <c:v>0.11899999999999999</c:v>
                </c:pt>
                <c:pt idx="591">
                  <c:v>0.20399999999999999</c:v>
                </c:pt>
                <c:pt idx="592">
                  <c:v>0.28999999999999998</c:v>
                </c:pt>
                <c:pt idx="593">
                  <c:v>0.36099999999999999</c:v>
                </c:pt>
                <c:pt idx="594">
                  <c:v>0.41499999999999998</c:v>
                </c:pt>
                <c:pt idx="595">
                  <c:v>0.68799999999999994</c:v>
                </c:pt>
                <c:pt idx="596">
                  <c:v>0.74399999999999999</c:v>
                </c:pt>
                <c:pt idx="597">
                  <c:v>3.1E-2</c:v>
                </c:pt>
                <c:pt idx="598">
                  <c:v>5.0999999999999997E-2</c:v>
                </c:pt>
                <c:pt idx="599">
                  <c:v>6.3E-2</c:v>
                </c:pt>
                <c:pt idx="600">
                  <c:v>7.8E-2</c:v>
                </c:pt>
                <c:pt idx="601">
                  <c:v>0.13200000000000001</c:v>
                </c:pt>
                <c:pt idx="602">
                  <c:v>0.18099999999999999</c:v>
                </c:pt>
                <c:pt idx="603">
                  <c:v>0.224</c:v>
                </c:pt>
                <c:pt idx="604">
                  <c:v>0.33500000000000002</c:v>
                </c:pt>
                <c:pt idx="605">
                  <c:v>0.46100000000000002</c:v>
                </c:pt>
                <c:pt idx="606">
                  <c:v>0.56599999999999995</c:v>
                </c:pt>
                <c:pt idx="607">
                  <c:v>0.60799999999999998</c:v>
                </c:pt>
                <c:pt idx="608">
                  <c:v>0.63200000000000001</c:v>
                </c:pt>
                <c:pt idx="609">
                  <c:v>0.65400000000000003</c:v>
                </c:pt>
                <c:pt idx="610">
                  <c:v>3.0000000000000001E-3</c:v>
                </c:pt>
                <c:pt idx="611">
                  <c:v>8.0000000000000002E-3</c:v>
                </c:pt>
                <c:pt idx="612">
                  <c:v>1.7000000000000001E-2</c:v>
                </c:pt>
                <c:pt idx="613">
                  <c:v>3.5000000000000003E-2</c:v>
                </c:pt>
                <c:pt idx="614">
                  <c:v>5.0999999999999997E-2</c:v>
                </c:pt>
                <c:pt idx="615">
                  <c:v>7.5999999999999998E-2</c:v>
                </c:pt>
                <c:pt idx="616">
                  <c:v>0.14000000000000001</c:v>
                </c:pt>
                <c:pt idx="617">
                  <c:v>0.20100000000000001</c:v>
                </c:pt>
                <c:pt idx="618">
                  <c:v>0.307</c:v>
                </c:pt>
                <c:pt idx="619">
                  <c:v>0.4</c:v>
                </c:pt>
                <c:pt idx="620">
                  <c:v>0.46700000000000003</c:v>
                </c:pt>
                <c:pt idx="621">
                  <c:v>0.55400000000000005</c:v>
                </c:pt>
                <c:pt idx="622">
                  <c:v>0.56999999999999995</c:v>
                </c:pt>
                <c:pt idx="623">
                  <c:v>0.01</c:v>
                </c:pt>
                <c:pt idx="624">
                  <c:v>1.9E-2</c:v>
                </c:pt>
                <c:pt idx="625">
                  <c:v>3.2000000000000001E-2</c:v>
                </c:pt>
                <c:pt idx="626">
                  <c:v>4.5999999999999999E-2</c:v>
                </c:pt>
                <c:pt idx="627">
                  <c:v>6.2E-2</c:v>
                </c:pt>
                <c:pt idx="628">
                  <c:v>7.8E-2</c:v>
                </c:pt>
                <c:pt idx="629">
                  <c:v>0.125</c:v>
                </c:pt>
                <c:pt idx="630">
                  <c:v>0.20399999999999999</c:v>
                </c:pt>
                <c:pt idx="631">
                  <c:v>0.25900000000000001</c:v>
                </c:pt>
                <c:pt idx="632">
                  <c:v>0.35599999999999998</c:v>
                </c:pt>
                <c:pt idx="633">
                  <c:v>0.41299999999999998</c:v>
                </c:pt>
                <c:pt idx="634">
                  <c:v>0.41599999999999998</c:v>
                </c:pt>
                <c:pt idx="635">
                  <c:v>0.499</c:v>
                </c:pt>
                <c:pt idx="636">
                  <c:v>1.2E-2</c:v>
                </c:pt>
                <c:pt idx="637">
                  <c:v>0.04</c:v>
                </c:pt>
                <c:pt idx="638">
                  <c:v>5.8999999999999997E-2</c:v>
                </c:pt>
                <c:pt idx="639">
                  <c:v>0.19500000000000001</c:v>
                </c:pt>
                <c:pt idx="640">
                  <c:v>0.376</c:v>
                </c:pt>
                <c:pt idx="641">
                  <c:v>0.56499999999999995</c:v>
                </c:pt>
                <c:pt idx="642">
                  <c:v>0.72199999999999998</c:v>
                </c:pt>
                <c:pt idx="643">
                  <c:v>0.76300000000000001</c:v>
                </c:pt>
                <c:pt idx="644">
                  <c:v>0.82799999999999996</c:v>
                </c:pt>
                <c:pt idx="645">
                  <c:v>0.93200000000000005</c:v>
                </c:pt>
                <c:pt idx="646">
                  <c:v>1.0449999999999999</c:v>
                </c:pt>
                <c:pt idx="647">
                  <c:v>1.1519999999999999</c:v>
                </c:pt>
                <c:pt idx="648">
                  <c:v>1.181</c:v>
                </c:pt>
                <c:pt idx="649">
                  <c:v>5.0000000000000001E-3</c:v>
                </c:pt>
                <c:pt idx="650">
                  <c:v>1.0999999999999999E-2</c:v>
                </c:pt>
                <c:pt idx="651">
                  <c:v>1.4999999999999999E-2</c:v>
                </c:pt>
                <c:pt idx="652">
                  <c:v>2.9000000000000001E-2</c:v>
                </c:pt>
                <c:pt idx="653">
                  <c:v>4.2000000000000003E-2</c:v>
                </c:pt>
                <c:pt idx="654">
                  <c:v>4.5999999999999999E-2</c:v>
                </c:pt>
                <c:pt idx="655">
                  <c:v>6.8000000000000005E-2</c:v>
                </c:pt>
                <c:pt idx="656">
                  <c:v>0.13700000000000001</c:v>
                </c:pt>
                <c:pt idx="657">
                  <c:v>0.26900000000000002</c:v>
                </c:pt>
                <c:pt idx="658">
                  <c:v>0.28599999999999998</c:v>
                </c:pt>
                <c:pt idx="659">
                  <c:v>0.377</c:v>
                </c:pt>
                <c:pt idx="660">
                  <c:v>0.47499999999999998</c:v>
                </c:pt>
                <c:pt idx="661">
                  <c:v>0.45</c:v>
                </c:pt>
                <c:pt idx="662">
                  <c:v>0.01</c:v>
                </c:pt>
                <c:pt idx="663">
                  <c:v>1.2E-2</c:v>
                </c:pt>
                <c:pt idx="664">
                  <c:v>1.2999999999999999E-2</c:v>
                </c:pt>
                <c:pt idx="665">
                  <c:v>2.1999999999999999E-2</c:v>
                </c:pt>
                <c:pt idx="666">
                  <c:v>4.2000000000000003E-2</c:v>
                </c:pt>
                <c:pt idx="667">
                  <c:v>8.3000000000000004E-2</c:v>
                </c:pt>
                <c:pt idx="668">
                  <c:v>0.14099999999999999</c:v>
                </c:pt>
                <c:pt idx="669">
                  <c:v>0.218</c:v>
                </c:pt>
                <c:pt idx="670">
                  <c:v>0.28399999999999997</c:v>
                </c:pt>
                <c:pt idx="671">
                  <c:v>0.34399999999999997</c:v>
                </c:pt>
                <c:pt idx="672">
                  <c:v>0.41199999999999998</c:v>
                </c:pt>
                <c:pt idx="673">
                  <c:v>0.59899999999999998</c:v>
                </c:pt>
                <c:pt idx="674">
                  <c:v>0.748</c:v>
                </c:pt>
                <c:pt idx="675">
                  <c:v>2.1000000000000001E-2</c:v>
                </c:pt>
                <c:pt idx="676">
                  <c:v>2.5000000000000001E-2</c:v>
                </c:pt>
                <c:pt idx="677">
                  <c:v>2.7E-2</c:v>
                </c:pt>
                <c:pt idx="678">
                  <c:v>2.9000000000000001E-2</c:v>
                </c:pt>
                <c:pt idx="679">
                  <c:v>3.4000000000000002E-2</c:v>
                </c:pt>
                <c:pt idx="680">
                  <c:v>5.0999999999999997E-2</c:v>
                </c:pt>
                <c:pt idx="681">
                  <c:v>6.7000000000000004E-2</c:v>
                </c:pt>
                <c:pt idx="682">
                  <c:v>9.6000000000000002E-2</c:v>
                </c:pt>
                <c:pt idx="683">
                  <c:v>0.129</c:v>
                </c:pt>
                <c:pt idx="684">
                  <c:v>0.31</c:v>
                </c:pt>
                <c:pt idx="685">
                  <c:v>0.58899999999999997</c:v>
                </c:pt>
                <c:pt idx="686">
                  <c:v>0.68899999999999995</c:v>
                </c:pt>
                <c:pt idx="687">
                  <c:v>0.91900000000000004</c:v>
                </c:pt>
                <c:pt idx="690">
                  <c:v>1E-3</c:v>
                </c:pt>
                <c:pt idx="691">
                  <c:v>8.9999999999999993E-3</c:v>
                </c:pt>
                <c:pt idx="692">
                  <c:v>2.5000000000000001E-2</c:v>
                </c:pt>
                <c:pt idx="693">
                  <c:v>4.8000000000000001E-2</c:v>
                </c:pt>
                <c:pt idx="694">
                  <c:v>9.8000000000000004E-2</c:v>
                </c:pt>
                <c:pt idx="695">
                  <c:v>0.17699999999999999</c:v>
                </c:pt>
                <c:pt idx="696">
                  <c:v>0.29199999999999998</c:v>
                </c:pt>
                <c:pt idx="697">
                  <c:v>0.379</c:v>
                </c:pt>
                <c:pt idx="698">
                  <c:v>0.45800000000000002</c:v>
                </c:pt>
                <c:pt idx="699">
                  <c:v>0.60299999999999998</c:v>
                </c:pt>
                <c:pt idx="700">
                  <c:v>0.65500000000000003</c:v>
                </c:pt>
                <c:pt idx="701">
                  <c:v>6.0000000000000001E-3</c:v>
                </c:pt>
                <c:pt idx="702">
                  <c:v>8.0000000000000002E-3</c:v>
                </c:pt>
                <c:pt idx="703">
                  <c:v>2.3E-2</c:v>
                </c:pt>
                <c:pt idx="704">
                  <c:v>3.7999999999999999E-2</c:v>
                </c:pt>
                <c:pt idx="705">
                  <c:v>6.7000000000000004E-2</c:v>
                </c:pt>
                <c:pt idx="706">
                  <c:v>0.105</c:v>
                </c:pt>
                <c:pt idx="707">
                  <c:v>0.42</c:v>
                </c:pt>
                <c:pt idx="708">
                  <c:v>0.628</c:v>
                </c:pt>
                <c:pt idx="709">
                  <c:v>0.48399999999999999</c:v>
                </c:pt>
                <c:pt idx="710">
                  <c:v>0.73799999999999999</c:v>
                </c:pt>
                <c:pt idx="711">
                  <c:v>1.304</c:v>
                </c:pt>
                <c:pt idx="712">
                  <c:v>1.083</c:v>
                </c:pt>
                <c:pt idx="713">
                  <c:v>1.119</c:v>
                </c:pt>
                <c:pt idx="714">
                  <c:v>5.1999999999999998E-2</c:v>
                </c:pt>
                <c:pt idx="715">
                  <c:v>8.8999999999999996E-2</c:v>
                </c:pt>
                <c:pt idx="716">
                  <c:v>9.6000000000000002E-2</c:v>
                </c:pt>
                <c:pt idx="717">
                  <c:v>0.126</c:v>
                </c:pt>
                <c:pt idx="718">
                  <c:v>0.17199999999999999</c:v>
                </c:pt>
                <c:pt idx="719">
                  <c:v>0.26200000000000001</c:v>
                </c:pt>
                <c:pt idx="720">
                  <c:v>0.38400000000000001</c:v>
                </c:pt>
                <c:pt idx="721">
                  <c:v>0.51500000000000001</c:v>
                </c:pt>
                <c:pt idx="722">
                  <c:v>0.73799999999999999</c:v>
                </c:pt>
                <c:pt idx="723">
                  <c:v>0.86299999999999999</c:v>
                </c:pt>
                <c:pt idx="724">
                  <c:v>1.0009999999999999</c:v>
                </c:pt>
                <c:pt idx="725">
                  <c:v>1.1000000000000001</c:v>
                </c:pt>
                <c:pt idx="726">
                  <c:v>1.0880000000000001</c:v>
                </c:pt>
                <c:pt idx="727">
                  <c:v>2E-3</c:v>
                </c:pt>
                <c:pt idx="728">
                  <c:v>4.0000000000000001E-3</c:v>
                </c:pt>
                <c:pt idx="729">
                  <c:v>8.0000000000000002E-3</c:v>
                </c:pt>
                <c:pt idx="730">
                  <c:v>0.01</c:v>
                </c:pt>
                <c:pt idx="731">
                  <c:v>0.02</c:v>
                </c:pt>
                <c:pt idx="732">
                  <c:v>6.3E-2</c:v>
                </c:pt>
                <c:pt idx="733">
                  <c:v>0.13200000000000001</c:v>
                </c:pt>
                <c:pt idx="734">
                  <c:v>0.23499999999999999</c:v>
                </c:pt>
                <c:pt idx="735">
                  <c:v>0.30199999999999999</c:v>
                </c:pt>
                <c:pt idx="736">
                  <c:v>0.34399999999999997</c:v>
                </c:pt>
                <c:pt idx="737">
                  <c:v>0.44900000000000001</c:v>
                </c:pt>
                <c:pt idx="738">
                  <c:v>0.55200000000000005</c:v>
                </c:pt>
                <c:pt idx="739">
                  <c:v>0.628</c:v>
                </c:pt>
                <c:pt idx="743">
                  <c:v>4.0000000000000001E-3</c:v>
                </c:pt>
                <c:pt idx="744">
                  <c:v>0.03</c:v>
                </c:pt>
                <c:pt idx="745">
                  <c:v>5.5E-2</c:v>
                </c:pt>
                <c:pt idx="746">
                  <c:v>0.123</c:v>
                </c:pt>
                <c:pt idx="747">
                  <c:v>0.22</c:v>
                </c:pt>
                <c:pt idx="748">
                  <c:v>0.36599999999999999</c:v>
                </c:pt>
                <c:pt idx="749">
                  <c:v>0.48099999999999998</c:v>
                </c:pt>
                <c:pt idx="750">
                  <c:v>0.55000000000000004</c:v>
                </c:pt>
                <c:pt idx="751">
                  <c:v>0.66400000000000003</c:v>
                </c:pt>
                <c:pt idx="752">
                  <c:v>0.75600000000000001</c:v>
                </c:pt>
                <c:pt idx="753">
                  <c:v>0.28599999999999998</c:v>
                </c:pt>
                <c:pt idx="754">
                  <c:v>0.42199999999999999</c:v>
                </c:pt>
                <c:pt idx="755">
                  <c:v>0.44400000000000001</c:v>
                </c:pt>
                <c:pt idx="756">
                  <c:v>0.502</c:v>
                </c:pt>
                <c:pt idx="757">
                  <c:v>0.56100000000000005</c:v>
                </c:pt>
                <c:pt idx="758">
                  <c:v>0.63300000000000001</c:v>
                </c:pt>
                <c:pt idx="759">
                  <c:v>0.80400000000000005</c:v>
                </c:pt>
                <c:pt idx="760">
                  <c:v>0.96</c:v>
                </c:pt>
                <c:pt idx="761">
                  <c:v>1.028</c:v>
                </c:pt>
                <c:pt idx="762">
                  <c:v>1.0469999999999999</c:v>
                </c:pt>
                <c:pt idx="763">
                  <c:v>1.0860000000000001</c:v>
                </c:pt>
                <c:pt idx="764">
                  <c:v>1.0900000000000001</c:v>
                </c:pt>
                <c:pt idx="765">
                  <c:v>1.139</c:v>
                </c:pt>
                <c:pt idx="766">
                  <c:v>1.0999999999999999E-2</c:v>
                </c:pt>
                <c:pt idx="767">
                  <c:v>1.7999999999999999E-2</c:v>
                </c:pt>
                <c:pt idx="768">
                  <c:v>0.03</c:v>
                </c:pt>
                <c:pt idx="769">
                  <c:v>3.9E-2</c:v>
                </c:pt>
                <c:pt idx="770">
                  <c:v>6.6000000000000003E-2</c:v>
                </c:pt>
                <c:pt idx="771">
                  <c:v>0.08</c:v>
                </c:pt>
                <c:pt idx="772">
                  <c:v>0.127</c:v>
                </c:pt>
                <c:pt idx="773">
                  <c:v>0.188</c:v>
                </c:pt>
                <c:pt idx="774">
                  <c:v>0.30399999999999999</c:v>
                </c:pt>
                <c:pt idx="775">
                  <c:v>0.443</c:v>
                </c:pt>
                <c:pt idx="776">
                  <c:v>0.56699999999999995</c:v>
                </c:pt>
                <c:pt idx="777">
                  <c:v>0.94199999999999995</c:v>
                </c:pt>
                <c:pt idx="778">
                  <c:v>1.2849999999999999</c:v>
                </c:pt>
                <c:pt idx="779">
                  <c:v>6.7000000000000004E-2</c:v>
                </c:pt>
                <c:pt idx="780">
                  <c:v>0.112</c:v>
                </c:pt>
                <c:pt idx="781">
                  <c:v>0.159</c:v>
                </c:pt>
                <c:pt idx="782">
                  <c:v>0.20699999999999999</c:v>
                </c:pt>
                <c:pt idx="783">
                  <c:v>0.25600000000000001</c:v>
                </c:pt>
                <c:pt idx="784">
                  <c:v>0.29799999999999999</c:v>
                </c:pt>
                <c:pt idx="785">
                  <c:v>0.34799999999999998</c:v>
                </c:pt>
                <c:pt idx="786">
                  <c:v>0.41</c:v>
                </c:pt>
                <c:pt idx="787">
                  <c:v>0.47799999999999998</c:v>
                </c:pt>
                <c:pt idx="788">
                  <c:v>0.55300000000000005</c:v>
                </c:pt>
                <c:pt idx="789">
                  <c:v>0.63200000000000001</c:v>
                </c:pt>
                <c:pt idx="790">
                  <c:v>0.72099999999999997</c:v>
                </c:pt>
                <c:pt idx="791">
                  <c:v>0.80800000000000005</c:v>
                </c:pt>
                <c:pt idx="792">
                  <c:v>4.1000000000000002E-2</c:v>
                </c:pt>
                <c:pt idx="793">
                  <c:v>6.4000000000000001E-2</c:v>
                </c:pt>
                <c:pt idx="794">
                  <c:v>0.109</c:v>
                </c:pt>
                <c:pt idx="795">
                  <c:v>0.156</c:v>
                </c:pt>
                <c:pt idx="796">
                  <c:v>0.186</c:v>
                </c:pt>
                <c:pt idx="797">
                  <c:v>0.26200000000000001</c:v>
                </c:pt>
                <c:pt idx="798">
                  <c:v>0.38300000000000001</c:v>
                </c:pt>
                <c:pt idx="799">
                  <c:v>0.58699999999999997</c:v>
                </c:pt>
                <c:pt idx="800">
                  <c:v>0.624</c:v>
                </c:pt>
                <c:pt idx="801">
                  <c:v>0.64500000000000002</c:v>
                </c:pt>
                <c:pt idx="802">
                  <c:v>0.90600000000000003</c:v>
                </c:pt>
                <c:pt idx="803">
                  <c:v>1.0129999999999999</c:v>
                </c:pt>
                <c:pt idx="804">
                  <c:v>1.0780000000000001</c:v>
                </c:pt>
                <c:pt idx="805">
                  <c:v>0.79700000000000004</c:v>
                </c:pt>
                <c:pt idx="806">
                  <c:v>0.83799999999999997</c:v>
                </c:pt>
                <c:pt idx="807">
                  <c:v>0.92500000000000004</c:v>
                </c:pt>
                <c:pt idx="808">
                  <c:v>1.0640000000000001</c:v>
                </c:pt>
                <c:pt idx="809">
                  <c:v>1.1910000000000001</c:v>
                </c:pt>
                <c:pt idx="810">
                  <c:v>1.2390000000000001</c:v>
                </c:pt>
                <c:pt idx="811">
                  <c:v>1.367</c:v>
                </c:pt>
                <c:pt idx="812">
                  <c:v>1.55</c:v>
                </c:pt>
                <c:pt idx="813">
                  <c:v>1.6619999999999999</c:v>
                </c:pt>
                <c:pt idx="814">
                  <c:v>1.798</c:v>
                </c:pt>
                <c:pt idx="815">
                  <c:v>1.9570000000000001</c:v>
                </c:pt>
                <c:pt idx="816">
                  <c:v>2.1549999999999998</c:v>
                </c:pt>
                <c:pt idx="817">
                  <c:v>2.2919999999999998</c:v>
                </c:pt>
                <c:pt idx="818">
                  <c:v>3.0000000000000001E-3</c:v>
                </c:pt>
                <c:pt idx="819">
                  <c:v>6.0000000000000001E-3</c:v>
                </c:pt>
                <c:pt idx="820">
                  <c:v>1.2E-2</c:v>
                </c:pt>
                <c:pt idx="821">
                  <c:v>3.1E-2</c:v>
                </c:pt>
                <c:pt idx="822">
                  <c:v>4.7E-2</c:v>
                </c:pt>
                <c:pt idx="823">
                  <c:v>0.08</c:v>
                </c:pt>
                <c:pt idx="824">
                  <c:v>0.14499999999999999</c:v>
                </c:pt>
                <c:pt idx="825">
                  <c:v>0.20200000000000001</c:v>
                </c:pt>
                <c:pt idx="826">
                  <c:v>0.29499999999999998</c:v>
                </c:pt>
                <c:pt idx="827">
                  <c:v>0.441</c:v>
                </c:pt>
                <c:pt idx="828">
                  <c:v>0.624</c:v>
                </c:pt>
                <c:pt idx="829">
                  <c:v>0.73199999999999998</c:v>
                </c:pt>
                <c:pt idx="830">
                  <c:v>0.69899999999999995</c:v>
                </c:pt>
                <c:pt idx="831">
                  <c:v>1.7999999999999999E-2</c:v>
                </c:pt>
                <c:pt idx="832">
                  <c:v>3.1E-2</c:v>
                </c:pt>
                <c:pt idx="833">
                  <c:v>5.3999999999999999E-2</c:v>
                </c:pt>
                <c:pt idx="834">
                  <c:v>8.5000000000000006E-2</c:v>
                </c:pt>
                <c:pt idx="835">
                  <c:v>0.13700000000000001</c:v>
                </c:pt>
                <c:pt idx="836">
                  <c:v>0.20899999999999999</c:v>
                </c:pt>
                <c:pt idx="837">
                  <c:v>0.28000000000000003</c:v>
                </c:pt>
                <c:pt idx="838">
                  <c:v>0.40400000000000003</c:v>
                </c:pt>
                <c:pt idx="839">
                  <c:v>0.6</c:v>
                </c:pt>
                <c:pt idx="840">
                  <c:v>0.68899999999999995</c:v>
                </c:pt>
                <c:pt idx="841">
                  <c:v>0.878</c:v>
                </c:pt>
                <c:pt idx="842">
                  <c:v>1.0249999999999999</c:v>
                </c:pt>
                <c:pt idx="843">
                  <c:v>1.1419999999999999</c:v>
                </c:pt>
                <c:pt idx="844">
                  <c:v>0.53100000000000003</c:v>
                </c:pt>
                <c:pt idx="845">
                  <c:v>0.59399999999999997</c:v>
                </c:pt>
                <c:pt idx="846">
                  <c:v>0.64300000000000002</c:v>
                </c:pt>
                <c:pt idx="847">
                  <c:v>0.68500000000000005</c:v>
                </c:pt>
                <c:pt idx="848">
                  <c:v>0.72199999999999998</c:v>
                </c:pt>
                <c:pt idx="849">
                  <c:v>0.76</c:v>
                </c:pt>
                <c:pt idx="850">
                  <c:v>0.78500000000000003</c:v>
                </c:pt>
                <c:pt idx="851">
                  <c:v>0.84399999999999997</c:v>
                </c:pt>
                <c:pt idx="852">
                  <c:v>0.86699999999999999</c:v>
                </c:pt>
                <c:pt idx="853">
                  <c:v>0.91300000000000003</c:v>
                </c:pt>
                <c:pt idx="854">
                  <c:v>0.96799999999999997</c:v>
                </c:pt>
                <c:pt idx="855">
                  <c:v>1.02</c:v>
                </c:pt>
                <c:pt idx="856">
                  <c:v>1.087</c:v>
                </c:pt>
                <c:pt idx="857">
                  <c:v>1.4E-2</c:v>
                </c:pt>
                <c:pt idx="858">
                  <c:v>0.04</c:v>
                </c:pt>
                <c:pt idx="859">
                  <c:v>7.0000000000000007E-2</c:v>
                </c:pt>
                <c:pt idx="860">
                  <c:v>0.09</c:v>
                </c:pt>
                <c:pt idx="861">
                  <c:v>0.16400000000000001</c:v>
                </c:pt>
                <c:pt idx="862">
                  <c:v>0.35799999999999998</c:v>
                </c:pt>
                <c:pt idx="863">
                  <c:v>0.51100000000000001</c:v>
                </c:pt>
                <c:pt idx="864">
                  <c:v>0.8</c:v>
                </c:pt>
                <c:pt idx="865">
                  <c:v>0.95799999999999996</c:v>
                </c:pt>
                <c:pt idx="866">
                  <c:v>1.0840000000000001</c:v>
                </c:pt>
                <c:pt idx="867">
                  <c:v>1.2190000000000001</c:v>
                </c:pt>
                <c:pt idx="868">
                  <c:v>1.5680000000000001</c:v>
                </c:pt>
                <c:pt idx="869">
                  <c:v>1.8580000000000001</c:v>
                </c:pt>
                <c:pt idx="870">
                  <c:v>2E-3</c:v>
                </c:pt>
                <c:pt idx="871">
                  <c:v>5.0000000000000001E-3</c:v>
                </c:pt>
                <c:pt idx="872">
                  <c:v>1.0999999999999999E-2</c:v>
                </c:pt>
                <c:pt idx="873">
                  <c:v>2.8000000000000001E-2</c:v>
                </c:pt>
                <c:pt idx="874">
                  <c:v>5.1999999999999998E-2</c:v>
                </c:pt>
                <c:pt idx="875">
                  <c:v>0.107</c:v>
                </c:pt>
                <c:pt idx="876">
                  <c:v>0.248</c:v>
                </c:pt>
                <c:pt idx="877">
                  <c:v>0.42199999999999999</c:v>
                </c:pt>
                <c:pt idx="878">
                  <c:v>0.65300000000000002</c:v>
                </c:pt>
                <c:pt idx="879">
                  <c:v>0.85199999999999998</c:v>
                </c:pt>
                <c:pt idx="880">
                  <c:v>0.98899999999999999</c:v>
                </c:pt>
                <c:pt idx="881">
                  <c:v>1.1619999999999999</c:v>
                </c:pt>
                <c:pt idx="882">
                  <c:v>1.242</c:v>
                </c:pt>
                <c:pt idx="883">
                  <c:v>2E-3</c:v>
                </c:pt>
                <c:pt idx="884">
                  <c:v>5.0000000000000001E-3</c:v>
                </c:pt>
                <c:pt idx="885">
                  <c:v>0.01</c:v>
                </c:pt>
                <c:pt idx="886">
                  <c:v>0.02</c:v>
                </c:pt>
                <c:pt idx="887">
                  <c:v>3.5999999999999997E-2</c:v>
                </c:pt>
                <c:pt idx="888">
                  <c:v>0.114</c:v>
                </c:pt>
                <c:pt idx="889">
                  <c:v>0.17100000000000001</c:v>
                </c:pt>
                <c:pt idx="890">
                  <c:v>0.246</c:v>
                </c:pt>
                <c:pt idx="891">
                  <c:v>0.32900000000000001</c:v>
                </c:pt>
                <c:pt idx="892">
                  <c:v>0.51600000000000001</c:v>
                </c:pt>
                <c:pt idx="893">
                  <c:v>0.626</c:v>
                </c:pt>
                <c:pt idx="894">
                  <c:v>0.84</c:v>
                </c:pt>
                <c:pt idx="895">
                  <c:v>0.64700000000000002</c:v>
                </c:pt>
                <c:pt idx="896">
                  <c:v>0.32700000000000001</c:v>
                </c:pt>
                <c:pt idx="897">
                  <c:v>0.44400000000000001</c:v>
                </c:pt>
                <c:pt idx="898">
                  <c:v>0.622</c:v>
                </c:pt>
                <c:pt idx="899">
                  <c:v>0.80800000000000005</c:v>
                </c:pt>
                <c:pt idx="900">
                  <c:v>0.94299999999999995</c:v>
                </c:pt>
                <c:pt idx="901">
                  <c:v>1.1379999999999999</c:v>
                </c:pt>
                <c:pt idx="902">
                  <c:v>1.3260000000000001</c:v>
                </c:pt>
                <c:pt idx="903">
                  <c:v>1.611</c:v>
                </c:pt>
                <c:pt idx="904">
                  <c:v>1.8380000000000001</c:v>
                </c:pt>
                <c:pt idx="905">
                  <c:v>1.9890000000000001</c:v>
                </c:pt>
                <c:pt idx="906">
                  <c:v>2.0990000000000002</c:v>
                </c:pt>
                <c:pt idx="907">
                  <c:v>2.4769999999999999</c:v>
                </c:pt>
                <c:pt idx="908">
                  <c:v>2.8980000000000001</c:v>
                </c:pt>
                <c:pt idx="909">
                  <c:v>0.219</c:v>
                </c:pt>
                <c:pt idx="910">
                  <c:v>0.309</c:v>
                </c:pt>
                <c:pt idx="911">
                  <c:v>0.371</c:v>
                </c:pt>
                <c:pt idx="912">
                  <c:v>0.44700000000000001</c:v>
                </c:pt>
                <c:pt idx="913">
                  <c:v>0.57599999999999996</c:v>
                </c:pt>
                <c:pt idx="914">
                  <c:v>0.75600000000000001</c:v>
                </c:pt>
                <c:pt idx="915">
                  <c:v>0.73899999999999999</c:v>
                </c:pt>
                <c:pt idx="916">
                  <c:v>0.871</c:v>
                </c:pt>
                <c:pt idx="917">
                  <c:v>1.0149999999999999</c:v>
                </c:pt>
                <c:pt idx="918">
                  <c:v>1.085</c:v>
                </c:pt>
                <c:pt idx="919">
                  <c:v>1.1970000000000001</c:v>
                </c:pt>
                <c:pt idx="920">
                  <c:v>1.2749999999999999</c:v>
                </c:pt>
                <c:pt idx="921">
                  <c:v>1.413</c:v>
                </c:pt>
                <c:pt idx="922">
                  <c:v>2.8000000000000001E-2</c:v>
                </c:pt>
                <c:pt idx="923">
                  <c:v>6.8000000000000005E-2</c:v>
                </c:pt>
                <c:pt idx="924">
                  <c:v>0.14799999999999999</c:v>
                </c:pt>
                <c:pt idx="925">
                  <c:v>0.23100000000000001</c:v>
                </c:pt>
                <c:pt idx="926">
                  <c:v>0.38700000000000001</c:v>
                </c:pt>
                <c:pt idx="927">
                  <c:v>0.68400000000000005</c:v>
                </c:pt>
                <c:pt idx="928">
                  <c:v>0.89500000000000002</c:v>
                </c:pt>
                <c:pt idx="929">
                  <c:v>1.0169999999999999</c:v>
                </c:pt>
                <c:pt idx="930">
                  <c:v>1.3879999999999999</c:v>
                </c:pt>
                <c:pt idx="931">
                  <c:v>1.4319999999999999</c:v>
                </c:pt>
                <c:pt idx="932">
                  <c:v>1.518</c:v>
                </c:pt>
                <c:pt idx="933">
                  <c:v>1.5980000000000001</c:v>
                </c:pt>
                <c:pt idx="934">
                  <c:v>1.6559999999999999</c:v>
                </c:pt>
                <c:pt idx="935">
                  <c:v>6.4000000000000001E-2</c:v>
                </c:pt>
                <c:pt idx="936">
                  <c:v>8.1000000000000003E-2</c:v>
                </c:pt>
                <c:pt idx="937">
                  <c:v>8.7999999999999995E-2</c:v>
                </c:pt>
                <c:pt idx="938">
                  <c:v>0.129</c:v>
                </c:pt>
                <c:pt idx="939">
                  <c:v>0.17199999999999999</c:v>
                </c:pt>
                <c:pt idx="940">
                  <c:v>0.221</c:v>
                </c:pt>
                <c:pt idx="941">
                  <c:v>0.30299999999999999</c:v>
                </c:pt>
                <c:pt idx="942">
                  <c:v>0.46</c:v>
                </c:pt>
                <c:pt idx="943">
                  <c:v>0.67</c:v>
                </c:pt>
                <c:pt idx="944">
                  <c:v>0.84199999999999997</c:v>
                </c:pt>
                <c:pt idx="945">
                  <c:v>0.92500000000000004</c:v>
                </c:pt>
                <c:pt idx="946">
                  <c:v>1.0680000000000001</c:v>
                </c:pt>
                <c:pt idx="947">
                  <c:v>1.2070000000000001</c:v>
                </c:pt>
                <c:pt idx="948">
                  <c:v>0</c:v>
                </c:pt>
                <c:pt idx="949">
                  <c:v>0</c:v>
                </c:pt>
                <c:pt idx="950">
                  <c:v>1E-3</c:v>
                </c:pt>
                <c:pt idx="951">
                  <c:v>1E-3</c:v>
                </c:pt>
                <c:pt idx="952">
                  <c:v>2E-3</c:v>
                </c:pt>
                <c:pt idx="953">
                  <c:v>3.0000000000000001E-3</c:v>
                </c:pt>
                <c:pt idx="954">
                  <c:v>4.0000000000000001E-3</c:v>
                </c:pt>
                <c:pt idx="955">
                  <c:v>5.0000000000000001E-3</c:v>
                </c:pt>
                <c:pt idx="956">
                  <c:v>7.0000000000000001E-3</c:v>
                </c:pt>
                <c:pt idx="957">
                  <c:v>0.01</c:v>
                </c:pt>
                <c:pt idx="958">
                  <c:v>1.0999999999999999E-2</c:v>
                </c:pt>
                <c:pt idx="959">
                  <c:v>2.4E-2</c:v>
                </c:pt>
                <c:pt idx="960">
                  <c:v>7.0999999999999994E-2</c:v>
                </c:pt>
                <c:pt idx="961">
                  <c:v>0</c:v>
                </c:pt>
                <c:pt idx="962">
                  <c:v>1E-3</c:v>
                </c:pt>
                <c:pt idx="963">
                  <c:v>1E-3</c:v>
                </c:pt>
                <c:pt idx="964">
                  <c:v>3.0000000000000001E-3</c:v>
                </c:pt>
                <c:pt idx="965">
                  <c:v>5.0000000000000001E-3</c:v>
                </c:pt>
                <c:pt idx="966">
                  <c:v>8.9999999999999993E-3</c:v>
                </c:pt>
                <c:pt idx="967">
                  <c:v>4.4999999999999998E-2</c:v>
                </c:pt>
                <c:pt idx="968">
                  <c:v>0.126</c:v>
                </c:pt>
                <c:pt idx="969">
                  <c:v>0.16</c:v>
                </c:pt>
                <c:pt idx="970">
                  <c:v>0.21099999999999999</c:v>
                </c:pt>
                <c:pt idx="971">
                  <c:v>0.34300000000000003</c:v>
                </c:pt>
                <c:pt idx="972">
                  <c:v>0.49199999999999999</c:v>
                </c:pt>
                <c:pt idx="973">
                  <c:v>0.60499999999999998</c:v>
                </c:pt>
                <c:pt idx="983">
                  <c:v>3.0000000000000001E-3</c:v>
                </c:pt>
                <c:pt idx="984">
                  <c:v>1.7999999999999999E-2</c:v>
                </c:pt>
                <c:pt idx="985">
                  <c:v>4.1000000000000002E-2</c:v>
                </c:pt>
                <c:pt idx="986">
                  <c:v>6.9000000000000006E-2</c:v>
                </c:pt>
                <c:pt idx="987">
                  <c:v>2E-3</c:v>
                </c:pt>
                <c:pt idx="988">
                  <c:v>5.0000000000000001E-3</c:v>
                </c:pt>
                <c:pt idx="989">
                  <c:v>1.0999999999999999E-2</c:v>
                </c:pt>
                <c:pt idx="990">
                  <c:v>1.6E-2</c:v>
                </c:pt>
                <c:pt idx="991">
                  <c:v>3.2000000000000001E-2</c:v>
                </c:pt>
                <c:pt idx="992">
                  <c:v>8.1000000000000003E-2</c:v>
                </c:pt>
                <c:pt idx="993">
                  <c:v>0.214</c:v>
                </c:pt>
                <c:pt idx="994">
                  <c:v>0.38300000000000001</c:v>
                </c:pt>
                <c:pt idx="995">
                  <c:v>0.52700000000000002</c:v>
                </c:pt>
                <c:pt idx="996">
                  <c:v>0.55500000000000005</c:v>
                </c:pt>
                <c:pt idx="997">
                  <c:v>0.57299999999999995</c:v>
                </c:pt>
                <c:pt idx="998">
                  <c:v>0.61799999999999999</c:v>
                </c:pt>
                <c:pt idx="999">
                  <c:v>0.67100000000000004</c:v>
                </c:pt>
                <c:pt idx="1000">
                  <c:v>8.3000000000000004E-2</c:v>
                </c:pt>
                <c:pt idx="1001">
                  <c:v>0.153</c:v>
                </c:pt>
                <c:pt idx="1002">
                  <c:v>0.19</c:v>
                </c:pt>
                <c:pt idx="1003">
                  <c:v>0.27200000000000002</c:v>
                </c:pt>
                <c:pt idx="1004">
                  <c:v>0.39100000000000001</c:v>
                </c:pt>
                <c:pt idx="1005">
                  <c:v>0.40500000000000003</c:v>
                </c:pt>
                <c:pt idx="1006">
                  <c:v>0.49099999999999999</c:v>
                </c:pt>
                <c:pt idx="1007">
                  <c:v>0.64500000000000002</c:v>
                </c:pt>
                <c:pt idx="1008">
                  <c:v>0.754</c:v>
                </c:pt>
                <c:pt idx="1009">
                  <c:v>0.82299999999999995</c:v>
                </c:pt>
                <c:pt idx="1010">
                  <c:v>0.89</c:v>
                </c:pt>
                <c:pt idx="1011">
                  <c:v>0.99099999999999999</c:v>
                </c:pt>
                <c:pt idx="1012">
                  <c:v>1.0549999999999999</c:v>
                </c:pt>
                <c:pt idx="1013">
                  <c:v>0.70099999999999996</c:v>
                </c:pt>
                <c:pt idx="1014">
                  <c:v>0.74399999999999999</c:v>
                </c:pt>
                <c:pt idx="1015">
                  <c:v>0.80100000000000005</c:v>
                </c:pt>
                <c:pt idx="1016">
                  <c:v>0.84099999999999997</c:v>
                </c:pt>
                <c:pt idx="1017">
                  <c:v>0.91200000000000003</c:v>
                </c:pt>
                <c:pt idx="1018">
                  <c:v>0.97499999999999998</c:v>
                </c:pt>
                <c:pt idx="1019">
                  <c:v>1.038</c:v>
                </c:pt>
                <c:pt idx="1020">
                  <c:v>1.252</c:v>
                </c:pt>
                <c:pt idx="1021">
                  <c:v>1.323</c:v>
                </c:pt>
                <c:pt idx="1022">
                  <c:v>1.387</c:v>
                </c:pt>
                <c:pt idx="1023">
                  <c:v>1.454</c:v>
                </c:pt>
                <c:pt idx="1024">
                  <c:v>1.5009999999999999</c:v>
                </c:pt>
                <c:pt idx="1025">
                  <c:v>1.5209999999999999</c:v>
                </c:pt>
                <c:pt idx="1026">
                  <c:v>0.58299999999999996</c:v>
                </c:pt>
                <c:pt idx="1027">
                  <c:v>0.629</c:v>
                </c:pt>
                <c:pt idx="1028">
                  <c:v>0.69699999999999995</c:v>
                </c:pt>
                <c:pt idx="1029">
                  <c:v>0.72099999999999997</c:v>
                </c:pt>
                <c:pt idx="1030">
                  <c:v>0.78200000000000003</c:v>
                </c:pt>
                <c:pt idx="1031">
                  <c:v>0.81499999999999995</c:v>
                </c:pt>
                <c:pt idx="1032">
                  <c:v>0.85</c:v>
                </c:pt>
                <c:pt idx="1033">
                  <c:v>0.93300000000000005</c:v>
                </c:pt>
                <c:pt idx="1034">
                  <c:v>0.95299999999999996</c:v>
                </c:pt>
                <c:pt idx="1035">
                  <c:v>0.995</c:v>
                </c:pt>
                <c:pt idx="1036">
                  <c:v>1.048</c:v>
                </c:pt>
                <c:pt idx="1037">
                  <c:v>1.077</c:v>
                </c:pt>
                <c:pt idx="1038">
                  <c:v>1.0940000000000001</c:v>
                </c:pt>
                <c:pt idx="1039">
                  <c:v>2.3E-2</c:v>
                </c:pt>
                <c:pt idx="1040">
                  <c:v>3.5000000000000003E-2</c:v>
                </c:pt>
                <c:pt idx="1041">
                  <c:v>4.8000000000000001E-2</c:v>
                </c:pt>
                <c:pt idx="1042">
                  <c:v>7.0999999999999994E-2</c:v>
                </c:pt>
                <c:pt idx="1043">
                  <c:v>0.112</c:v>
                </c:pt>
                <c:pt idx="1044">
                  <c:v>0.16800000000000001</c:v>
                </c:pt>
                <c:pt idx="1045">
                  <c:v>0.26900000000000002</c:v>
                </c:pt>
                <c:pt idx="1046">
                  <c:v>0.39300000000000002</c:v>
                </c:pt>
                <c:pt idx="1047">
                  <c:v>0.54200000000000004</c:v>
                </c:pt>
                <c:pt idx="1048">
                  <c:v>0.79100000000000004</c:v>
                </c:pt>
                <c:pt idx="1049">
                  <c:v>0.83599999999999997</c:v>
                </c:pt>
                <c:pt idx="1050">
                  <c:v>0.875</c:v>
                </c:pt>
                <c:pt idx="1051">
                  <c:v>0.91600000000000004</c:v>
                </c:pt>
                <c:pt idx="1052">
                  <c:v>0</c:v>
                </c:pt>
                <c:pt idx="1053">
                  <c:v>0</c:v>
                </c:pt>
                <c:pt idx="1054">
                  <c:v>2E-3</c:v>
                </c:pt>
                <c:pt idx="1055">
                  <c:v>7.0000000000000001E-3</c:v>
                </c:pt>
                <c:pt idx="1056">
                  <c:v>0.02</c:v>
                </c:pt>
                <c:pt idx="1057">
                  <c:v>3.9E-2</c:v>
                </c:pt>
                <c:pt idx="1058">
                  <c:v>0.309</c:v>
                </c:pt>
                <c:pt idx="1059">
                  <c:v>0.3</c:v>
                </c:pt>
                <c:pt idx="1060">
                  <c:v>0.505</c:v>
                </c:pt>
                <c:pt idx="1061">
                  <c:v>0.65800000000000003</c:v>
                </c:pt>
                <c:pt idx="1062">
                  <c:v>0.77900000000000003</c:v>
                </c:pt>
                <c:pt idx="1063">
                  <c:v>0.80900000000000005</c:v>
                </c:pt>
                <c:pt idx="1064">
                  <c:v>0.81499999999999995</c:v>
                </c:pt>
                <c:pt idx="1065">
                  <c:v>4.9000000000000002E-2</c:v>
                </c:pt>
                <c:pt idx="1066">
                  <c:v>0.12</c:v>
                </c:pt>
                <c:pt idx="1067">
                  <c:v>0.27400000000000002</c:v>
                </c:pt>
                <c:pt idx="1068">
                  <c:v>0.33500000000000002</c:v>
                </c:pt>
                <c:pt idx="1069">
                  <c:v>0.41399999999999998</c:v>
                </c:pt>
                <c:pt idx="1070">
                  <c:v>0.46500000000000002</c:v>
                </c:pt>
                <c:pt idx="1071">
                  <c:v>0.60899999999999999</c:v>
                </c:pt>
                <c:pt idx="1072">
                  <c:v>0.80200000000000005</c:v>
                </c:pt>
                <c:pt idx="1073">
                  <c:v>0.93400000000000005</c:v>
                </c:pt>
                <c:pt idx="1074">
                  <c:v>0.995</c:v>
                </c:pt>
                <c:pt idx="1075">
                  <c:v>1.08</c:v>
                </c:pt>
                <c:pt idx="1076">
                  <c:v>1.163</c:v>
                </c:pt>
                <c:pt idx="1077">
                  <c:v>1.2729999999999999</c:v>
                </c:pt>
                <c:pt idx="1081">
                  <c:v>2.1000000000000001E-2</c:v>
                </c:pt>
                <c:pt idx="1082">
                  <c:v>2.7E-2</c:v>
                </c:pt>
                <c:pt idx="1083">
                  <c:v>3.3000000000000002E-2</c:v>
                </c:pt>
                <c:pt idx="1084">
                  <c:v>4.8000000000000001E-2</c:v>
                </c:pt>
                <c:pt idx="1085">
                  <c:v>7.5999999999999998E-2</c:v>
                </c:pt>
                <c:pt idx="1086">
                  <c:v>0.11899999999999999</c:v>
                </c:pt>
                <c:pt idx="1087">
                  <c:v>0.33</c:v>
                </c:pt>
                <c:pt idx="1088">
                  <c:v>0.438</c:v>
                </c:pt>
                <c:pt idx="1089">
                  <c:v>0.56000000000000005</c:v>
                </c:pt>
                <c:pt idx="1090">
                  <c:v>0.55700000000000005</c:v>
                </c:pt>
                <c:pt idx="1091">
                  <c:v>2E-3</c:v>
                </c:pt>
                <c:pt idx="1092">
                  <c:v>2E-3</c:v>
                </c:pt>
                <c:pt idx="1093">
                  <c:v>2E-3</c:v>
                </c:pt>
                <c:pt idx="1094">
                  <c:v>2E-3</c:v>
                </c:pt>
                <c:pt idx="1095">
                  <c:v>1.0999999999999999E-2</c:v>
                </c:pt>
                <c:pt idx="1096">
                  <c:v>2.1999999999999999E-2</c:v>
                </c:pt>
                <c:pt idx="1097">
                  <c:v>4.4999999999999998E-2</c:v>
                </c:pt>
                <c:pt idx="1098">
                  <c:v>7.9000000000000001E-2</c:v>
                </c:pt>
                <c:pt idx="1099">
                  <c:v>0.23100000000000001</c:v>
                </c:pt>
                <c:pt idx="1100">
                  <c:v>0.42799999999999999</c:v>
                </c:pt>
                <c:pt idx="1101">
                  <c:v>0.63400000000000001</c:v>
                </c:pt>
                <c:pt idx="1102">
                  <c:v>1.038</c:v>
                </c:pt>
                <c:pt idx="1103">
                  <c:v>1.141</c:v>
                </c:pt>
                <c:pt idx="1104">
                  <c:v>2E-3</c:v>
                </c:pt>
                <c:pt idx="1105">
                  <c:v>5.0000000000000001E-3</c:v>
                </c:pt>
                <c:pt idx="1106">
                  <c:v>7.0000000000000001E-3</c:v>
                </c:pt>
                <c:pt idx="1107">
                  <c:v>1.2999999999999999E-2</c:v>
                </c:pt>
                <c:pt idx="1108">
                  <c:v>2.1000000000000001E-2</c:v>
                </c:pt>
                <c:pt idx="1109">
                  <c:v>2.8000000000000001E-2</c:v>
                </c:pt>
                <c:pt idx="1110">
                  <c:v>9.6000000000000002E-2</c:v>
                </c:pt>
                <c:pt idx="1111">
                  <c:v>0.21299999999999999</c:v>
                </c:pt>
                <c:pt idx="1112">
                  <c:v>0.45800000000000002</c:v>
                </c:pt>
                <c:pt idx="1113">
                  <c:v>0.59899999999999998</c:v>
                </c:pt>
                <c:pt idx="1114">
                  <c:v>0.755</c:v>
                </c:pt>
                <c:pt idx="1115">
                  <c:v>0.90400000000000003</c:v>
                </c:pt>
                <c:pt idx="1116">
                  <c:v>0.71</c:v>
                </c:pt>
                <c:pt idx="1117">
                  <c:v>0.01</c:v>
                </c:pt>
                <c:pt idx="1118">
                  <c:v>1.4999999999999999E-2</c:v>
                </c:pt>
                <c:pt idx="1119">
                  <c:v>2.3E-2</c:v>
                </c:pt>
                <c:pt idx="1120">
                  <c:v>3.3000000000000002E-2</c:v>
                </c:pt>
                <c:pt idx="1121">
                  <c:v>5.8999999999999997E-2</c:v>
                </c:pt>
                <c:pt idx="1122">
                  <c:v>0.113</c:v>
                </c:pt>
                <c:pt idx="1123">
                  <c:v>0.22</c:v>
                </c:pt>
                <c:pt idx="1124">
                  <c:v>0.52</c:v>
                </c:pt>
                <c:pt idx="1125">
                  <c:v>0.85699999999999998</c:v>
                </c:pt>
                <c:pt idx="1126">
                  <c:v>1.1140000000000001</c:v>
                </c:pt>
                <c:pt idx="1127">
                  <c:v>1.2529999999999999</c:v>
                </c:pt>
                <c:pt idx="1128">
                  <c:v>1.4159999999999999</c:v>
                </c:pt>
                <c:pt idx="1129">
                  <c:v>1.4770000000000001</c:v>
                </c:pt>
                <c:pt idx="1130">
                  <c:v>8.9999999999999993E-3</c:v>
                </c:pt>
                <c:pt idx="1131">
                  <c:v>0.11899999999999999</c:v>
                </c:pt>
                <c:pt idx="1132">
                  <c:v>0.26100000000000001</c:v>
                </c:pt>
                <c:pt idx="1133">
                  <c:v>0.34</c:v>
                </c:pt>
                <c:pt idx="1134">
                  <c:v>0.39200000000000002</c:v>
                </c:pt>
                <c:pt idx="1135">
                  <c:v>0.47899999999999998</c:v>
                </c:pt>
                <c:pt idx="1136">
                  <c:v>0.60099999999999998</c:v>
                </c:pt>
                <c:pt idx="1137">
                  <c:v>0.73399999999999999</c:v>
                </c:pt>
                <c:pt idx="1138">
                  <c:v>0.58899999999999997</c:v>
                </c:pt>
                <c:pt idx="1139">
                  <c:v>0.78200000000000003</c:v>
                </c:pt>
                <c:pt idx="1140">
                  <c:v>0.85499999999999998</c:v>
                </c:pt>
                <c:pt idx="1141">
                  <c:v>0.98299999999999998</c:v>
                </c:pt>
                <c:pt idx="1142">
                  <c:v>1.107</c:v>
                </c:pt>
                <c:pt idx="1143">
                  <c:v>0.36</c:v>
                </c:pt>
                <c:pt idx="1144">
                  <c:v>0.433</c:v>
                </c:pt>
                <c:pt idx="1145">
                  <c:v>0.45800000000000002</c:v>
                </c:pt>
                <c:pt idx="1146">
                  <c:v>0.68600000000000005</c:v>
                </c:pt>
                <c:pt idx="1147">
                  <c:v>0.73799999999999999</c:v>
                </c:pt>
                <c:pt idx="1148">
                  <c:v>0.79500000000000004</c:v>
                </c:pt>
                <c:pt idx="1149">
                  <c:v>0.84299999999999997</c:v>
                </c:pt>
                <c:pt idx="1150">
                  <c:v>0.78100000000000003</c:v>
                </c:pt>
                <c:pt idx="1151">
                  <c:v>0.80300000000000005</c:v>
                </c:pt>
                <c:pt idx="1152">
                  <c:v>0.82099999999999995</c:v>
                </c:pt>
                <c:pt idx="1153">
                  <c:v>0.84099999999999997</c:v>
                </c:pt>
                <c:pt idx="1154">
                  <c:v>0.83499999999999996</c:v>
                </c:pt>
                <c:pt idx="1155">
                  <c:v>0.81499999999999995</c:v>
                </c:pt>
                <c:pt idx="1156">
                  <c:v>0.76300000000000001</c:v>
                </c:pt>
                <c:pt idx="1157">
                  <c:v>0.81299999999999994</c:v>
                </c:pt>
                <c:pt idx="1158">
                  <c:v>0.83199999999999996</c:v>
                </c:pt>
                <c:pt idx="1159">
                  <c:v>0.89300000000000002</c:v>
                </c:pt>
                <c:pt idx="1160">
                  <c:v>0.97499999999999998</c:v>
                </c:pt>
                <c:pt idx="1161">
                  <c:v>1.052</c:v>
                </c:pt>
                <c:pt idx="1162">
                  <c:v>1.121</c:v>
                </c:pt>
                <c:pt idx="1163">
                  <c:v>1.1930000000000001</c:v>
                </c:pt>
                <c:pt idx="1164">
                  <c:v>1.2969999999999999</c:v>
                </c:pt>
                <c:pt idx="1165">
                  <c:v>1.3660000000000001</c:v>
                </c:pt>
                <c:pt idx="1166">
                  <c:v>1.4570000000000001</c:v>
                </c:pt>
                <c:pt idx="1167">
                  <c:v>1.544</c:v>
                </c:pt>
                <c:pt idx="1168">
                  <c:v>1.605</c:v>
                </c:pt>
                <c:pt idx="1169">
                  <c:v>5.0000000000000001E-3</c:v>
                </c:pt>
                <c:pt idx="1170">
                  <c:v>1.4E-2</c:v>
                </c:pt>
                <c:pt idx="1171">
                  <c:v>4.7E-2</c:v>
                </c:pt>
                <c:pt idx="1172">
                  <c:v>0.114</c:v>
                </c:pt>
                <c:pt idx="1173">
                  <c:v>0.23</c:v>
                </c:pt>
                <c:pt idx="1174">
                  <c:v>0.42399999999999999</c:v>
                </c:pt>
                <c:pt idx="1175">
                  <c:v>0.62</c:v>
                </c:pt>
                <c:pt idx="1176">
                  <c:v>0.72599999999999998</c:v>
                </c:pt>
                <c:pt idx="1177">
                  <c:v>0.85099999999999998</c:v>
                </c:pt>
                <c:pt idx="1178">
                  <c:v>1.0169999999999999</c:v>
                </c:pt>
                <c:pt idx="1179">
                  <c:v>1.089</c:v>
                </c:pt>
                <c:pt idx="1180">
                  <c:v>1.1319999999999999</c:v>
                </c:pt>
                <c:pt idx="1181">
                  <c:v>1.135</c:v>
                </c:pt>
                <c:pt idx="1182">
                  <c:v>0.54800000000000004</c:v>
                </c:pt>
                <c:pt idx="1183">
                  <c:v>0.747</c:v>
                </c:pt>
                <c:pt idx="1184">
                  <c:v>0.78400000000000003</c:v>
                </c:pt>
                <c:pt idx="1185">
                  <c:v>0.82899999999999996</c:v>
                </c:pt>
                <c:pt idx="1186">
                  <c:v>0.875</c:v>
                </c:pt>
                <c:pt idx="1187">
                  <c:v>0.91400000000000003</c:v>
                </c:pt>
                <c:pt idx="1188">
                  <c:v>0.93</c:v>
                </c:pt>
                <c:pt idx="1189">
                  <c:v>1.006</c:v>
                </c:pt>
                <c:pt idx="1190">
                  <c:v>1.0529999999999999</c:v>
                </c:pt>
                <c:pt idx="1191">
                  <c:v>1.0840000000000001</c:v>
                </c:pt>
                <c:pt idx="1192">
                  <c:v>1.111</c:v>
                </c:pt>
                <c:pt idx="1193">
                  <c:v>1.135</c:v>
                </c:pt>
                <c:pt idx="1194">
                  <c:v>1.113</c:v>
                </c:pt>
                <c:pt idx="1195">
                  <c:v>2.4E-2</c:v>
                </c:pt>
                <c:pt idx="1196">
                  <c:v>0.115</c:v>
                </c:pt>
                <c:pt idx="1197">
                  <c:v>0.192</c:v>
                </c:pt>
                <c:pt idx="1198">
                  <c:v>0.27600000000000002</c:v>
                </c:pt>
                <c:pt idx="1199">
                  <c:v>0.36199999999999999</c:v>
                </c:pt>
                <c:pt idx="1200">
                  <c:v>0.41099999999999998</c:v>
                </c:pt>
                <c:pt idx="1201">
                  <c:v>0.48699999999999999</c:v>
                </c:pt>
                <c:pt idx="1202">
                  <c:v>0.63300000000000001</c:v>
                </c:pt>
                <c:pt idx="1203">
                  <c:v>0.82299999999999995</c:v>
                </c:pt>
                <c:pt idx="1204">
                  <c:v>0.84499999999999997</c:v>
                </c:pt>
                <c:pt idx="1205">
                  <c:v>0.80900000000000005</c:v>
                </c:pt>
                <c:pt idx="1206">
                  <c:v>0.82599999999999996</c:v>
                </c:pt>
                <c:pt idx="1207">
                  <c:v>0.876</c:v>
                </c:pt>
                <c:pt idx="1208">
                  <c:v>9.1999999999999998E-2</c:v>
                </c:pt>
                <c:pt idx="1209">
                  <c:v>0.19500000000000001</c:v>
                </c:pt>
                <c:pt idx="1210">
                  <c:v>0.33</c:v>
                </c:pt>
                <c:pt idx="1211">
                  <c:v>0.44800000000000001</c:v>
                </c:pt>
                <c:pt idx="1212">
                  <c:v>0.61099999999999999</c:v>
                </c:pt>
                <c:pt idx="1213">
                  <c:v>0.81299999999999994</c:v>
                </c:pt>
                <c:pt idx="1214">
                  <c:v>1.083</c:v>
                </c:pt>
                <c:pt idx="1215">
                  <c:v>1.3089999999999999</c:v>
                </c:pt>
                <c:pt idx="1216">
                  <c:v>1.39</c:v>
                </c:pt>
                <c:pt idx="1217">
                  <c:v>1.4039999999999999</c:v>
                </c:pt>
                <c:pt idx="1218">
                  <c:v>1.38</c:v>
                </c:pt>
                <c:pt idx="1219">
                  <c:v>1.4279999999999999</c:v>
                </c:pt>
                <c:pt idx="1220">
                  <c:v>1.4810000000000001</c:v>
                </c:pt>
                <c:pt idx="1221">
                  <c:v>0.23100000000000001</c:v>
                </c:pt>
                <c:pt idx="1222">
                  <c:v>0.39500000000000002</c:v>
                </c:pt>
                <c:pt idx="1223">
                  <c:v>0.52200000000000002</c:v>
                </c:pt>
                <c:pt idx="1224">
                  <c:v>0.57499999999999996</c:v>
                </c:pt>
                <c:pt idx="1225">
                  <c:v>0.64400000000000002</c:v>
                </c:pt>
                <c:pt idx="1226">
                  <c:v>0.83199999999999996</c:v>
                </c:pt>
                <c:pt idx="1227">
                  <c:v>1.004</c:v>
                </c:pt>
                <c:pt idx="1228">
                  <c:v>1.1519999999999999</c:v>
                </c:pt>
                <c:pt idx="1229">
                  <c:v>1.0449999999999999</c:v>
                </c:pt>
                <c:pt idx="1230">
                  <c:v>1.075</c:v>
                </c:pt>
                <c:pt idx="1231">
                  <c:v>1.1359999999999999</c:v>
                </c:pt>
                <c:pt idx="1232">
                  <c:v>1.1830000000000001</c:v>
                </c:pt>
                <c:pt idx="1233">
                  <c:v>1.1539999999999999</c:v>
                </c:pt>
                <c:pt idx="1234">
                  <c:v>0.23100000000000001</c:v>
                </c:pt>
                <c:pt idx="1235">
                  <c:v>0.32700000000000001</c:v>
                </c:pt>
                <c:pt idx="1236">
                  <c:v>0.42699999999999999</c:v>
                </c:pt>
                <c:pt idx="1237">
                  <c:v>0.55300000000000005</c:v>
                </c:pt>
                <c:pt idx="1238">
                  <c:v>0.64800000000000002</c:v>
                </c:pt>
                <c:pt idx="1239">
                  <c:v>0.75800000000000001</c:v>
                </c:pt>
                <c:pt idx="1240">
                  <c:v>0.82799999999999996</c:v>
                </c:pt>
                <c:pt idx="1241">
                  <c:v>0.93</c:v>
                </c:pt>
                <c:pt idx="1242">
                  <c:v>0.94399999999999995</c:v>
                </c:pt>
                <c:pt idx="1243">
                  <c:v>0.89600000000000002</c:v>
                </c:pt>
                <c:pt idx="1244">
                  <c:v>0.93700000000000006</c:v>
                </c:pt>
                <c:pt idx="1245">
                  <c:v>0.97699999999999998</c:v>
                </c:pt>
                <c:pt idx="1246">
                  <c:v>0.98399999999999999</c:v>
                </c:pt>
                <c:pt idx="1247">
                  <c:v>0.42399999999999999</c:v>
                </c:pt>
                <c:pt idx="1248">
                  <c:v>0.67900000000000005</c:v>
                </c:pt>
                <c:pt idx="1249">
                  <c:v>0.84299999999999997</c:v>
                </c:pt>
                <c:pt idx="1250">
                  <c:v>0.95099999999999996</c:v>
                </c:pt>
                <c:pt idx="1251">
                  <c:v>1.056</c:v>
                </c:pt>
                <c:pt idx="1252">
                  <c:v>1.151</c:v>
                </c:pt>
                <c:pt idx="1253">
                  <c:v>1.2070000000000001</c:v>
                </c:pt>
                <c:pt idx="1254">
                  <c:v>1.28</c:v>
                </c:pt>
                <c:pt idx="1255">
                  <c:v>1.3240000000000001</c:v>
                </c:pt>
                <c:pt idx="1256">
                  <c:v>1.246</c:v>
                </c:pt>
                <c:pt idx="1257">
                  <c:v>1.226</c:v>
                </c:pt>
                <c:pt idx="1258">
                  <c:v>1.2410000000000001</c:v>
                </c:pt>
                <c:pt idx="1259">
                  <c:v>1.268</c:v>
                </c:pt>
                <c:pt idx="1260">
                  <c:v>0.63</c:v>
                </c:pt>
                <c:pt idx="1261">
                  <c:v>0.74</c:v>
                </c:pt>
                <c:pt idx="1262">
                  <c:v>0.83399999999999996</c:v>
                </c:pt>
                <c:pt idx="1263">
                  <c:v>0.88600000000000001</c:v>
                </c:pt>
                <c:pt idx="1264">
                  <c:v>0.95699999999999996</c:v>
                </c:pt>
                <c:pt idx="1265">
                  <c:v>1.006</c:v>
                </c:pt>
                <c:pt idx="1266">
                  <c:v>1.071</c:v>
                </c:pt>
                <c:pt idx="1267">
                  <c:v>1.1539999999999999</c:v>
                </c:pt>
                <c:pt idx="1268">
                  <c:v>1.1930000000000001</c:v>
                </c:pt>
                <c:pt idx="1269">
                  <c:v>1.2370000000000001</c:v>
                </c:pt>
                <c:pt idx="1270">
                  <c:v>1.157</c:v>
                </c:pt>
                <c:pt idx="1271">
                  <c:v>1.2869999999999999</c:v>
                </c:pt>
                <c:pt idx="1272">
                  <c:v>1.3029999999999999</c:v>
                </c:pt>
                <c:pt idx="1273">
                  <c:v>0.40799999999999997</c:v>
                </c:pt>
                <c:pt idx="1274">
                  <c:v>0.48</c:v>
                </c:pt>
                <c:pt idx="1275">
                  <c:v>0.65400000000000003</c:v>
                </c:pt>
                <c:pt idx="1276">
                  <c:v>0.78400000000000003</c:v>
                </c:pt>
                <c:pt idx="1277">
                  <c:v>0.94299999999999995</c:v>
                </c:pt>
                <c:pt idx="1278">
                  <c:v>1.091</c:v>
                </c:pt>
                <c:pt idx="1279">
                  <c:v>1.258</c:v>
                </c:pt>
                <c:pt idx="1280">
                  <c:v>1.2809999999999999</c:v>
                </c:pt>
                <c:pt idx="1281">
                  <c:v>1.242</c:v>
                </c:pt>
                <c:pt idx="1282">
                  <c:v>1.2050000000000001</c:v>
                </c:pt>
                <c:pt idx="1283">
                  <c:v>1.2729999999999999</c:v>
                </c:pt>
                <c:pt idx="1284">
                  <c:v>1.4390000000000001</c:v>
                </c:pt>
                <c:pt idx="1285">
                  <c:v>1.6040000000000001</c:v>
                </c:pt>
                <c:pt idx="1286">
                  <c:v>0.36499999999999999</c:v>
                </c:pt>
                <c:pt idx="1287">
                  <c:v>0.52</c:v>
                </c:pt>
                <c:pt idx="1288">
                  <c:v>0.72699999999999998</c:v>
                </c:pt>
                <c:pt idx="1289">
                  <c:v>0.78700000000000003</c:v>
                </c:pt>
                <c:pt idx="1290">
                  <c:v>0.84699999999999998</c:v>
                </c:pt>
                <c:pt idx="1291">
                  <c:v>0.85499999999999998</c:v>
                </c:pt>
                <c:pt idx="1292">
                  <c:v>1.0109999999999999</c:v>
                </c:pt>
                <c:pt idx="1293">
                  <c:v>1.0529999999999999</c:v>
                </c:pt>
                <c:pt idx="1294">
                  <c:v>1.1060000000000001</c:v>
                </c:pt>
                <c:pt idx="1295">
                  <c:v>1.149</c:v>
                </c:pt>
                <c:pt idx="1296">
                  <c:v>1.1990000000000001</c:v>
                </c:pt>
                <c:pt idx="1297">
                  <c:v>1.18</c:v>
                </c:pt>
                <c:pt idx="1298">
                  <c:v>1.1859999999999999</c:v>
                </c:pt>
                <c:pt idx="1299">
                  <c:v>0.72</c:v>
                </c:pt>
                <c:pt idx="1300">
                  <c:v>0.80500000000000005</c:v>
                </c:pt>
                <c:pt idx="1301">
                  <c:v>0.86899999999999999</c:v>
                </c:pt>
                <c:pt idx="1302">
                  <c:v>0.91100000000000003</c:v>
                </c:pt>
                <c:pt idx="1303">
                  <c:v>0.95399999999999996</c:v>
                </c:pt>
                <c:pt idx="1304">
                  <c:v>1.0049999999999999</c:v>
                </c:pt>
                <c:pt idx="1305">
                  <c:v>1.0760000000000001</c:v>
                </c:pt>
                <c:pt idx="1306">
                  <c:v>1.149</c:v>
                </c:pt>
                <c:pt idx="1307">
                  <c:v>1.284</c:v>
                </c:pt>
                <c:pt idx="1308">
                  <c:v>1.4410000000000001</c:v>
                </c:pt>
                <c:pt idx="1309">
                  <c:v>1.5629999999999999</c:v>
                </c:pt>
                <c:pt idx="1310">
                  <c:v>1.659</c:v>
                </c:pt>
                <c:pt idx="1311">
                  <c:v>1.7230000000000001</c:v>
                </c:pt>
                <c:pt idx="1312">
                  <c:v>0.49099999999999999</c:v>
                </c:pt>
                <c:pt idx="1313">
                  <c:v>0.621</c:v>
                </c:pt>
                <c:pt idx="1314">
                  <c:v>0.64300000000000002</c:v>
                </c:pt>
                <c:pt idx="1315">
                  <c:v>0.68899999999999995</c:v>
                </c:pt>
                <c:pt idx="1316">
                  <c:v>0.73</c:v>
                </c:pt>
                <c:pt idx="1317">
                  <c:v>0.78300000000000003</c:v>
                </c:pt>
                <c:pt idx="1318">
                  <c:v>0.83499999999999996</c:v>
                </c:pt>
                <c:pt idx="1319">
                  <c:v>0.89</c:v>
                </c:pt>
                <c:pt idx="1320">
                  <c:v>0.92700000000000005</c:v>
                </c:pt>
                <c:pt idx="1321">
                  <c:v>0.92100000000000004</c:v>
                </c:pt>
                <c:pt idx="1322">
                  <c:v>0.91400000000000003</c:v>
                </c:pt>
                <c:pt idx="1323">
                  <c:v>0.94099999999999995</c:v>
                </c:pt>
                <c:pt idx="1324">
                  <c:v>0.97399999999999998</c:v>
                </c:pt>
                <c:pt idx="1325">
                  <c:v>0.57699999999999996</c:v>
                </c:pt>
                <c:pt idx="1326">
                  <c:v>0.67100000000000004</c:v>
                </c:pt>
                <c:pt idx="1327">
                  <c:v>0.70699999999999996</c:v>
                </c:pt>
                <c:pt idx="1328">
                  <c:v>0.77300000000000002</c:v>
                </c:pt>
                <c:pt idx="1329">
                  <c:v>0.85099999999999998</c:v>
                </c:pt>
                <c:pt idx="1330">
                  <c:v>0.94599999999999995</c:v>
                </c:pt>
                <c:pt idx="1331">
                  <c:v>1.0229999999999999</c:v>
                </c:pt>
                <c:pt idx="1332">
                  <c:v>1.151</c:v>
                </c:pt>
                <c:pt idx="1333">
                  <c:v>1.266</c:v>
                </c:pt>
                <c:pt idx="1334">
                  <c:v>1.262</c:v>
                </c:pt>
                <c:pt idx="1335">
                  <c:v>1.0649999999999999</c:v>
                </c:pt>
                <c:pt idx="1336">
                  <c:v>1.097</c:v>
                </c:pt>
                <c:pt idx="1337">
                  <c:v>1.1160000000000001</c:v>
                </c:pt>
                <c:pt idx="1338">
                  <c:v>0.54</c:v>
                </c:pt>
                <c:pt idx="1339">
                  <c:v>0.72299999999999998</c:v>
                </c:pt>
                <c:pt idx="1340">
                  <c:v>0.84499999999999997</c:v>
                </c:pt>
                <c:pt idx="1341">
                  <c:v>0.81</c:v>
                </c:pt>
                <c:pt idx="1342">
                  <c:v>0.84499999999999997</c:v>
                </c:pt>
                <c:pt idx="1343">
                  <c:v>0.92900000000000005</c:v>
                </c:pt>
                <c:pt idx="1344">
                  <c:v>0.99299999999999999</c:v>
                </c:pt>
                <c:pt idx="1345">
                  <c:v>1.111</c:v>
                </c:pt>
                <c:pt idx="1346">
                  <c:v>1.2450000000000001</c:v>
                </c:pt>
                <c:pt idx="1347">
                  <c:v>1.198</c:v>
                </c:pt>
                <c:pt idx="1348">
                  <c:v>1.1060000000000001</c:v>
                </c:pt>
                <c:pt idx="1349">
                  <c:v>1.091</c:v>
                </c:pt>
                <c:pt idx="1350">
                  <c:v>1.2010000000000001</c:v>
                </c:pt>
                <c:pt idx="1351">
                  <c:v>0.30099999999999999</c:v>
                </c:pt>
                <c:pt idx="1352">
                  <c:v>0.48699999999999999</c:v>
                </c:pt>
                <c:pt idx="1353">
                  <c:v>0.67700000000000005</c:v>
                </c:pt>
                <c:pt idx="1354">
                  <c:v>0.78300000000000003</c:v>
                </c:pt>
                <c:pt idx="1355">
                  <c:v>0.86299999999999999</c:v>
                </c:pt>
                <c:pt idx="1356">
                  <c:v>0.92300000000000004</c:v>
                </c:pt>
                <c:pt idx="1357">
                  <c:v>0.98899999999999999</c:v>
                </c:pt>
                <c:pt idx="1358">
                  <c:v>1.0960000000000001</c:v>
                </c:pt>
                <c:pt idx="1359">
                  <c:v>1.2170000000000001</c:v>
                </c:pt>
                <c:pt idx="1360">
                  <c:v>1.1759999999999999</c:v>
                </c:pt>
                <c:pt idx="1361">
                  <c:v>1.1990000000000001</c:v>
                </c:pt>
                <c:pt idx="1362">
                  <c:v>1.169</c:v>
                </c:pt>
                <c:pt idx="1363">
                  <c:v>1.161</c:v>
                </c:pt>
                <c:pt idx="1364">
                  <c:v>0.76400000000000001</c:v>
                </c:pt>
                <c:pt idx="1365">
                  <c:v>0.874</c:v>
                </c:pt>
                <c:pt idx="1366">
                  <c:v>0.90800000000000003</c:v>
                </c:pt>
                <c:pt idx="1367">
                  <c:v>0.96499999999999997</c:v>
                </c:pt>
                <c:pt idx="1368">
                  <c:v>0.98899999999999999</c:v>
                </c:pt>
                <c:pt idx="1369">
                  <c:v>0.95399999999999996</c:v>
                </c:pt>
                <c:pt idx="1370">
                  <c:v>1.004</c:v>
                </c:pt>
                <c:pt idx="1371">
                  <c:v>1.069</c:v>
                </c:pt>
                <c:pt idx="1372">
                  <c:v>1.089</c:v>
                </c:pt>
                <c:pt idx="1373">
                  <c:v>1.083</c:v>
                </c:pt>
                <c:pt idx="1374">
                  <c:v>1.0720000000000001</c:v>
                </c:pt>
                <c:pt idx="1375">
                  <c:v>1.0680000000000001</c:v>
                </c:pt>
                <c:pt idx="1376">
                  <c:v>1.081</c:v>
                </c:pt>
                <c:pt idx="1377">
                  <c:v>0.64700000000000002</c:v>
                </c:pt>
                <c:pt idx="1378">
                  <c:v>0.76800000000000002</c:v>
                </c:pt>
                <c:pt idx="1379">
                  <c:v>0.76200000000000001</c:v>
                </c:pt>
                <c:pt idx="1380">
                  <c:v>0.873</c:v>
                </c:pt>
                <c:pt idx="1381">
                  <c:v>0.94499999999999995</c:v>
                </c:pt>
                <c:pt idx="1382">
                  <c:v>1.0269999999999999</c:v>
                </c:pt>
                <c:pt idx="1383">
                  <c:v>1.1100000000000001</c:v>
                </c:pt>
                <c:pt idx="1384">
                  <c:v>1.159</c:v>
                </c:pt>
                <c:pt idx="1385">
                  <c:v>1.1599999999999999</c:v>
                </c:pt>
                <c:pt idx="1386">
                  <c:v>1.0669999999999999</c:v>
                </c:pt>
                <c:pt idx="1387">
                  <c:v>1.052</c:v>
                </c:pt>
                <c:pt idx="1388">
                  <c:v>1.085</c:v>
                </c:pt>
                <c:pt idx="1389">
                  <c:v>1.0720000000000001</c:v>
                </c:pt>
                <c:pt idx="1403">
                  <c:v>0.74099999999999999</c:v>
                </c:pt>
                <c:pt idx="1404">
                  <c:v>0.89600000000000002</c:v>
                </c:pt>
                <c:pt idx="1405">
                  <c:v>0.94299999999999995</c:v>
                </c:pt>
                <c:pt idx="1406">
                  <c:v>0.98099999999999998</c:v>
                </c:pt>
                <c:pt idx="1407">
                  <c:v>1.077</c:v>
                </c:pt>
                <c:pt idx="1408">
                  <c:v>1.2190000000000001</c:v>
                </c:pt>
                <c:pt idx="1409">
                  <c:v>1.361</c:v>
                </c:pt>
                <c:pt idx="1410">
                  <c:v>1.51</c:v>
                </c:pt>
                <c:pt idx="1411">
                  <c:v>1.5089999999999999</c:v>
                </c:pt>
                <c:pt idx="1412">
                  <c:v>1.4950000000000001</c:v>
                </c:pt>
                <c:pt idx="1413">
                  <c:v>1.548</c:v>
                </c:pt>
                <c:pt idx="1414">
                  <c:v>1.581</c:v>
                </c:pt>
                <c:pt idx="1415">
                  <c:v>1.597</c:v>
                </c:pt>
                <c:pt idx="1429">
                  <c:v>0.16900000000000001</c:v>
                </c:pt>
                <c:pt idx="1430">
                  <c:v>0.28000000000000003</c:v>
                </c:pt>
                <c:pt idx="1431">
                  <c:v>0.39600000000000002</c:v>
                </c:pt>
                <c:pt idx="1432">
                  <c:v>0.53300000000000003</c:v>
                </c:pt>
                <c:pt idx="1433">
                  <c:v>0.68100000000000005</c:v>
                </c:pt>
                <c:pt idx="1434">
                  <c:v>0.84</c:v>
                </c:pt>
                <c:pt idx="1435">
                  <c:v>0.99399999999999999</c:v>
                </c:pt>
                <c:pt idx="1436">
                  <c:v>1.0229999999999999</c:v>
                </c:pt>
                <c:pt idx="1437">
                  <c:v>1.075</c:v>
                </c:pt>
                <c:pt idx="1438">
                  <c:v>1.091</c:v>
                </c:pt>
                <c:pt idx="1439">
                  <c:v>1.103</c:v>
                </c:pt>
                <c:pt idx="1440">
                  <c:v>1.1140000000000001</c:v>
                </c:pt>
                <c:pt idx="1441">
                  <c:v>1.121</c:v>
                </c:pt>
                <c:pt idx="1442">
                  <c:v>0.30199999999999999</c:v>
                </c:pt>
                <c:pt idx="1443">
                  <c:v>0.32900000000000001</c:v>
                </c:pt>
                <c:pt idx="1444">
                  <c:v>0.33700000000000002</c:v>
                </c:pt>
                <c:pt idx="1445">
                  <c:v>0.73199999999999998</c:v>
                </c:pt>
                <c:pt idx="1446">
                  <c:v>0.74</c:v>
                </c:pt>
                <c:pt idx="1447">
                  <c:v>0.79200000000000004</c:v>
                </c:pt>
                <c:pt idx="1448">
                  <c:v>0.82099999999999995</c:v>
                </c:pt>
                <c:pt idx="1449">
                  <c:v>0.90700000000000003</c:v>
                </c:pt>
                <c:pt idx="1450">
                  <c:v>0.95599999999999996</c:v>
                </c:pt>
                <c:pt idx="1451">
                  <c:v>0.97599999999999998</c:v>
                </c:pt>
                <c:pt idx="1452">
                  <c:v>0.98299999999999998</c:v>
                </c:pt>
                <c:pt idx="1453">
                  <c:v>1.016</c:v>
                </c:pt>
                <c:pt idx="1454">
                  <c:v>0.97399999999999998</c:v>
                </c:pt>
                <c:pt idx="1455">
                  <c:v>0.15</c:v>
                </c:pt>
                <c:pt idx="1456">
                  <c:v>0.29399999999999998</c:v>
                </c:pt>
                <c:pt idx="1457">
                  <c:v>0.48099999999999998</c:v>
                </c:pt>
                <c:pt idx="1458">
                  <c:v>0.622</c:v>
                </c:pt>
                <c:pt idx="1459">
                  <c:v>0.91500000000000004</c:v>
                </c:pt>
                <c:pt idx="1460">
                  <c:v>1.325</c:v>
                </c:pt>
                <c:pt idx="1461">
                  <c:v>1.4570000000000001</c:v>
                </c:pt>
                <c:pt idx="1462">
                  <c:v>1.54</c:v>
                </c:pt>
                <c:pt idx="1463">
                  <c:v>1.5980000000000001</c:v>
                </c:pt>
                <c:pt idx="1464">
                  <c:v>1.599</c:v>
                </c:pt>
                <c:pt idx="1465">
                  <c:v>1.5940000000000001</c:v>
                </c:pt>
                <c:pt idx="1466">
                  <c:v>1.6220000000000001</c:v>
                </c:pt>
                <c:pt idx="1467">
                  <c:v>1.651</c:v>
                </c:pt>
                <c:pt idx="1468">
                  <c:v>0.69499999999999995</c:v>
                </c:pt>
                <c:pt idx="1469">
                  <c:v>0.92900000000000005</c:v>
                </c:pt>
                <c:pt idx="1470">
                  <c:v>1.0660000000000001</c:v>
                </c:pt>
                <c:pt idx="1471">
                  <c:v>1.206</c:v>
                </c:pt>
                <c:pt idx="1472">
                  <c:v>1.0409999999999999</c:v>
                </c:pt>
                <c:pt idx="1473">
                  <c:v>1.1140000000000001</c:v>
                </c:pt>
                <c:pt idx="1474">
                  <c:v>1.5289999999999999</c:v>
                </c:pt>
                <c:pt idx="1475">
                  <c:v>1.4370000000000001</c:v>
                </c:pt>
                <c:pt idx="1476">
                  <c:v>1.4510000000000001</c:v>
                </c:pt>
                <c:pt idx="1477">
                  <c:v>1.4450000000000001</c:v>
                </c:pt>
                <c:pt idx="1478">
                  <c:v>1.431</c:v>
                </c:pt>
                <c:pt idx="1479">
                  <c:v>1.482</c:v>
                </c:pt>
                <c:pt idx="1480">
                  <c:v>1.454</c:v>
                </c:pt>
                <c:pt idx="1481">
                  <c:v>0.28100000000000003</c:v>
                </c:pt>
                <c:pt idx="1482">
                  <c:v>0.58499999999999996</c:v>
                </c:pt>
                <c:pt idx="1483">
                  <c:v>0.67400000000000004</c:v>
                </c:pt>
                <c:pt idx="1484">
                  <c:v>0.70399999999999996</c:v>
                </c:pt>
                <c:pt idx="1485">
                  <c:v>0.74099999999999999</c:v>
                </c:pt>
                <c:pt idx="1486">
                  <c:v>0.78100000000000003</c:v>
                </c:pt>
                <c:pt idx="1487">
                  <c:v>0.83199999999999996</c:v>
                </c:pt>
                <c:pt idx="1488">
                  <c:v>0.88</c:v>
                </c:pt>
                <c:pt idx="1489">
                  <c:v>0.91600000000000004</c:v>
                </c:pt>
                <c:pt idx="1490">
                  <c:v>0.998</c:v>
                </c:pt>
                <c:pt idx="1491">
                  <c:v>1.073</c:v>
                </c:pt>
                <c:pt idx="1492">
                  <c:v>1.224</c:v>
                </c:pt>
                <c:pt idx="1493">
                  <c:v>1.244</c:v>
                </c:pt>
                <c:pt idx="1494">
                  <c:v>3.4000000000000002E-2</c:v>
                </c:pt>
                <c:pt idx="1495">
                  <c:v>5.6000000000000001E-2</c:v>
                </c:pt>
                <c:pt idx="1496">
                  <c:v>8.5000000000000006E-2</c:v>
                </c:pt>
                <c:pt idx="1497">
                  <c:v>0.122</c:v>
                </c:pt>
                <c:pt idx="1498">
                  <c:v>0.20599999999999999</c:v>
                </c:pt>
                <c:pt idx="1499">
                  <c:v>0.28899999999999998</c:v>
                </c:pt>
                <c:pt idx="1500">
                  <c:v>0.36599999999999999</c:v>
                </c:pt>
                <c:pt idx="1501">
                  <c:v>0.51300000000000001</c:v>
                </c:pt>
                <c:pt idx="1502">
                  <c:v>0.66600000000000004</c:v>
                </c:pt>
                <c:pt idx="1503">
                  <c:v>0.59299999999999997</c:v>
                </c:pt>
                <c:pt idx="1504">
                  <c:v>0.71399999999999997</c:v>
                </c:pt>
                <c:pt idx="1505">
                  <c:v>0.90800000000000003</c:v>
                </c:pt>
                <c:pt idx="1506">
                  <c:v>1.02</c:v>
                </c:pt>
                <c:pt idx="1507">
                  <c:v>0.434</c:v>
                </c:pt>
                <c:pt idx="1508">
                  <c:v>0.442</c:v>
                </c:pt>
                <c:pt idx="1509">
                  <c:v>0.45600000000000002</c:v>
                </c:pt>
                <c:pt idx="1510">
                  <c:v>0.45700000000000002</c:v>
                </c:pt>
                <c:pt idx="1511">
                  <c:v>0.47199999999999998</c:v>
                </c:pt>
                <c:pt idx="1512">
                  <c:v>0.50800000000000001</c:v>
                </c:pt>
                <c:pt idx="1513">
                  <c:v>0.53300000000000003</c:v>
                </c:pt>
                <c:pt idx="1514">
                  <c:v>0.58299999999999996</c:v>
                </c:pt>
                <c:pt idx="1515">
                  <c:v>0.61599999999999999</c:v>
                </c:pt>
                <c:pt idx="1516">
                  <c:v>0.63300000000000001</c:v>
                </c:pt>
                <c:pt idx="1517">
                  <c:v>0.63500000000000001</c:v>
                </c:pt>
                <c:pt idx="1518">
                  <c:v>0.85299999999999998</c:v>
                </c:pt>
                <c:pt idx="1519">
                  <c:v>0.88300000000000001</c:v>
                </c:pt>
                <c:pt idx="1524">
                  <c:v>0.78700000000000003</c:v>
                </c:pt>
                <c:pt idx="1525">
                  <c:v>0.88200000000000001</c:v>
                </c:pt>
                <c:pt idx="1526">
                  <c:v>1.0429999999999999</c:v>
                </c:pt>
                <c:pt idx="1527">
                  <c:v>1.4570000000000001</c:v>
                </c:pt>
                <c:pt idx="1528">
                  <c:v>1.8720000000000001</c:v>
                </c:pt>
                <c:pt idx="1529">
                  <c:v>2.089</c:v>
                </c:pt>
                <c:pt idx="1530">
                  <c:v>1.887</c:v>
                </c:pt>
                <c:pt idx="1531">
                  <c:v>1.8680000000000001</c:v>
                </c:pt>
                <c:pt idx="1532">
                  <c:v>1.595</c:v>
                </c:pt>
                <c:pt idx="1533">
                  <c:v>0.67800000000000005</c:v>
                </c:pt>
                <c:pt idx="1534">
                  <c:v>0.76500000000000001</c:v>
                </c:pt>
                <c:pt idx="1535">
                  <c:v>0.754</c:v>
                </c:pt>
                <c:pt idx="1536">
                  <c:v>0.81799999999999995</c:v>
                </c:pt>
                <c:pt idx="1537">
                  <c:v>0.91200000000000003</c:v>
                </c:pt>
                <c:pt idx="1538">
                  <c:v>0.97099999999999997</c:v>
                </c:pt>
                <c:pt idx="1539">
                  <c:v>1.056</c:v>
                </c:pt>
                <c:pt idx="1540">
                  <c:v>1.173</c:v>
                </c:pt>
                <c:pt idx="1541">
                  <c:v>1.25</c:v>
                </c:pt>
                <c:pt idx="1542">
                  <c:v>1.2170000000000001</c:v>
                </c:pt>
                <c:pt idx="1543">
                  <c:v>1.1539999999999999</c:v>
                </c:pt>
                <c:pt idx="1544">
                  <c:v>1.19</c:v>
                </c:pt>
                <c:pt idx="1545">
                  <c:v>1.18</c:v>
                </c:pt>
                <c:pt idx="1546">
                  <c:v>5.6000000000000001E-2</c:v>
                </c:pt>
                <c:pt idx="1547">
                  <c:v>0.108</c:v>
                </c:pt>
                <c:pt idx="1548">
                  <c:v>0.17599999999999999</c:v>
                </c:pt>
                <c:pt idx="1549">
                  <c:v>0.373</c:v>
                </c:pt>
                <c:pt idx="1550">
                  <c:v>0.47299999999999998</c:v>
                </c:pt>
                <c:pt idx="1551">
                  <c:v>0.54100000000000004</c:v>
                </c:pt>
                <c:pt idx="1552">
                  <c:v>0.60399999999999998</c:v>
                </c:pt>
                <c:pt idx="1553">
                  <c:v>0.85599999999999998</c:v>
                </c:pt>
                <c:pt idx="1554">
                  <c:v>0.93700000000000006</c:v>
                </c:pt>
                <c:pt idx="1555">
                  <c:v>0.92500000000000004</c:v>
                </c:pt>
                <c:pt idx="1556">
                  <c:v>1.024</c:v>
                </c:pt>
                <c:pt idx="1557">
                  <c:v>1.052</c:v>
                </c:pt>
                <c:pt idx="1558">
                  <c:v>1.0620000000000001</c:v>
                </c:pt>
                <c:pt idx="1559">
                  <c:v>0.71799999999999997</c:v>
                </c:pt>
                <c:pt idx="1560">
                  <c:v>0.79600000000000004</c:v>
                </c:pt>
                <c:pt idx="1561">
                  <c:v>0.83499999999999996</c:v>
                </c:pt>
                <c:pt idx="1562">
                  <c:v>0.89100000000000001</c:v>
                </c:pt>
                <c:pt idx="1563">
                  <c:v>0.98599999999999999</c:v>
                </c:pt>
                <c:pt idx="1564">
                  <c:v>1.028</c:v>
                </c:pt>
                <c:pt idx="1565">
                  <c:v>1.0429999999999999</c:v>
                </c:pt>
                <c:pt idx="1566">
                  <c:v>1.0669999999999999</c:v>
                </c:pt>
                <c:pt idx="1567">
                  <c:v>1.091</c:v>
                </c:pt>
                <c:pt idx="1568">
                  <c:v>1.107</c:v>
                </c:pt>
                <c:pt idx="1569">
                  <c:v>1.145</c:v>
                </c:pt>
                <c:pt idx="1570">
                  <c:v>1.1579999999999999</c:v>
                </c:pt>
                <c:pt idx="1571">
                  <c:v>1.167</c:v>
                </c:pt>
                <c:pt idx="1572">
                  <c:v>0.17599999999999999</c:v>
                </c:pt>
                <c:pt idx="1573">
                  <c:v>0.26100000000000001</c:v>
                </c:pt>
                <c:pt idx="1574">
                  <c:v>0.36299999999999999</c:v>
                </c:pt>
                <c:pt idx="1575">
                  <c:v>0.45500000000000002</c:v>
                </c:pt>
                <c:pt idx="1576">
                  <c:v>0.60399999999999998</c:v>
                </c:pt>
                <c:pt idx="1577">
                  <c:v>0.76300000000000001</c:v>
                </c:pt>
                <c:pt idx="1578">
                  <c:v>0.96199999999999997</c:v>
                </c:pt>
                <c:pt idx="1579">
                  <c:v>1.0840000000000001</c:v>
                </c:pt>
                <c:pt idx="1580">
                  <c:v>1.1499999999999999</c:v>
                </c:pt>
                <c:pt idx="1581">
                  <c:v>1.173</c:v>
                </c:pt>
                <c:pt idx="1582">
                  <c:v>1.2290000000000001</c:v>
                </c:pt>
                <c:pt idx="1583">
                  <c:v>1.3129999999999999</c:v>
                </c:pt>
                <c:pt idx="1584">
                  <c:v>1.415</c:v>
                </c:pt>
                <c:pt idx="1585">
                  <c:v>0.64700000000000002</c:v>
                </c:pt>
                <c:pt idx="1586">
                  <c:v>0.77100000000000002</c:v>
                </c:pt>
                <c:pt idx="1587">
                  <c:v>0.83399999999999996</c:v>
                </c:pt>
                <c:pt idx="1588">
                  <c:v>0.95799999999999996</c:v>
                </c:pt>
                <c:pt idx="1589">
                  <c:v>1.0089999999999999</c:v>
                </c:pt>
                <c:pt idx="1590">
                  <c:v>1.089</c:v>
                </c:pt>
                <c:pt idx="1591">
                  <c:v>1.1599999999999999</c:v>
                </c:pt>
                <c:pt idx="1592">
                  <c:v>1.2769999999999999</c:v>
                </c:pt>
                <c:pt idx="1593">
                  <c:v>1.329</c:v>
                </c:pt>
                <c:pt idx="1594">
                  <c:v>1.115</c:v>
                </c:pt>
                <c:pt idx="1595">
                  <c:v>1.153</c:v>
                </c:pt>
                <c:pt idx="1596">
                  <c:v>1.1639999999999999</c:v>
                </c:pt>
                <c:pt idx="1597">
                  <c:v>1.1399999999999999</c:v>
                </c:pt>
                <c:pt idx="1598">
                  <c:v>0.112</c:v>
                </c:pt>
                <c:pt idx="1599">
                  <c:v>0.17199999999999999</c:v>
                </c:pt>
                <c:pt idx="1600">
                  <c:v>0.23</c:v>
                </c:pt>
                <c:pt idx="1601">
                  <c:v>0.317</c:v>
                </c:pt>
                <c:pt idx="1602">
                  <c:v>0.46100000000000002</c:v>
                </c:pt>
                <c:pt idx="1603">
                  <c:v>0.60399999999999998</c:v>
                </c:pt>
                <c:pt idx="1604">
                  <c:v>0.72499999999999998</c:v>
                </c:pt>
                <c:pt idx="1605">
                  <c:v>0.92700000000000005</c:v>
                </c:pt>
                <c:pt idx="1606">
                  <c:v>1.1140000000000001</c:v>
                </c:pt>
                <c:pt idx="1607">
                  <c:v>1.145</c:v>
                </c:pt>
                <c:pt idx="1608">
                  <c:v>1.1140000000000001</c:v>
                </c:pt>
                <c:pt idx="1609">
                  <c:v>1.0740000000000001</c:v>
                </c:pt>
                <c:pt idx="1610">
                  <c:v>1.05</c:v>
                </c:pt>
                <c:pt idx="1611">
                  <c:v>2.1999999999999999E-2</c:v>
                </c:pt>
                <c:pt idx="1612">
                  <c:v>5.2999999999999999E-2</c:v>
                </c:pt>
                <c:pt idx="1613">
                  <c:v>0.121</c:v>
                </c:pt>
                <c:pt idx="1614">
                  <c:v>0.249</c:v>
                </c:pt>
                <c:pt idx="1615">
                  <c:v>0.51100000000000001</c:v>
                </c:pt>
                <c:pt idx="1616">
                  <c:v>0.83399999999999996</c:v>
                </c:pt>
                <c:pt idx="1617">
                  <c:v>1.048</c:v>
                </c:pt>
                <c:pt idx="1618">
                  <c:v>1.1919999999999999</c:v>
                </c:pt>
                <c:pt idx="1619">
                  <c:v>1.389</c:v>
                </c:pt>
                <c:pt idx="1620">
                  <c:v>1.601</c:v>
                </c:pt>
                <c:pt idx="1621">
                  <c:v>1.655</c:v>
                </c:pt>
                <c:pt idx="1622">
                  <c:v>1.42</c:v>
                </c:pt>
                <c:pt idx="1623">
                  <c:v>1.4530000000000001</c:v>
                </c:pt>
                <c:pt idx="1624">
                  <c:v>0.53800000000000003</c:v>
                </c:pt>
                <c:pt idx="1625">
                  <c:v>0.57699999999999996</c:v>
                </c:pt>
                <c:pt idx="1626">
                  <c:v>0.59699999999999998</c:v>
                </c:pt>
                <c:pt idx="1627">
                  <c:v>0.58899999999999997</c:v>
                </c:pt>
                <c:pt idx="1628">
                  <c:v>0.58299999999999996</c:v>
                </c:pt>
                <c:pt idx="1629">
                  <c:v>0.57599999999999996</c:v>
                </c:pt>
                <c:pt idx="1630">
                  <c:v>0.57699999999999996</c:v>
                </c:pt>
                <c:pt idx="1631">
                  <c:v>0.57599999999999996</c:v>
                </c:pt>
                <c:pt idx="1632">
                  <c:v>0.79900000000000004</c:v>
                </c:pt>
                <c:pt idx="1633">
                  <c:v>0.97599999999999998</c:v>
                </c:pt>
                <c:pt idx="1634">
                  <c:v>0.99099999999999999</c:v>
                </c:pt>
                <c:pt idx="1635">
                  <c:v>1.1419999999999999</c:v>
                </c:pt>
                <c:pt idx="1636">
                  <c:v>1.1519999999999999</c:v>
                </c:pt>
                <c:pt idx="1641">
                  <c:v>0.47199999999999998</c:v>
                </c:pt>
                <c:pt idx="1642">
                  <c:v>0.67</c:v>
                </c:pt>
                <c:pt idx="1643">
                  <c:v>0.81499999999999995</c:v>
                </c:pt>
                <c:pt idx="1644">
                  <c:v>1.0449999999999999</c:v>
                </c:pt>
                <c:pt idx="1645">
                  <c:v>1.198</c:v>
                </c:pt>
                <c:pt idx="1646">
                  <c:v>1.244</c:v>
                </c:pt>
                <c:pt idx="1647">
                  <c:v>1.2529999999999999</c:v>
                </c:pt>
                <c:pt idx="1648">
                  <c:v>1.302</c:v>
                </c:pt>
                <c:pt idx="1649">
                  <c:v>1.1779999999999999</c:v>
                </c:pt>
                <c:pt idx="1650">
                  <c:v>0.23100000000000001</c:v>
                </c:pt>
                <c:pt idx="1651">
                  <c:v>0.39900000000000002</c:v>
                </c:pt>
                <c:pt idx="1652">
                  <c:v>0.54300000000000004</c:v>
                </c:pt>
                <c:pt idx="1653">
                  <c:v>0.68300000000000005</c:v>
                </c:pt>
                <c:pt idx="1654">
                  <c:v>0.79300000000000004</c:v>
                </c:pt>
                <c:pt idx="1655">
                  <c:v>0.84199999999999997</c:v>
                </c:pt>
                <c:pt idx="1656">
                  <c:v>0.90700000000000003</c:v>
                </c:pt>
                <c:pt idx="1657">
                  <c:v>1.123</c:v>
                </c:pt>
                <c:pt idx="1658">
                  <c:v>1.0189999999999999</c:v>
                </c:pt>
                <c:pt idx="1659">
                  <c:v>1.0129999999999999</c:v>
                </c:pt>
                <c:pt idx="1660">
                  <c:v>1.0900000000000001</c:v>
                </c:pt>
                <c:pt idx="1661">
                  <c:v>1.1000000000000001</c:v>
                </c:pt>
                <c:pt idx="1662">
                  <c:v>1.119</c:v>
                </c:pt>
                <c:pt idx="1663">
                  <c:v>0.61099999999999999</c:v>
                </c:pt>
                <c:pt idx="1664">
                  <c:v>0.73899999999999999</c:v>
                </c:pt>
                <c:pt idx="1665">
                  <c:v>0.83799999999999997</c:v>
                </c:pt>
                <c:pt idx="1666">
                  <c:v>0.873</c:v>
                </c:pt>
                <c:pt idx="1667">
                  <c:v>0.92700000000000005</c:v>
                </c:pt>
                <c:pt idx="1668">
                  <c:v>0.879</c:v>
                </c:pt>
                <c:pt idx="1669">
                  <c:v>0.90600000000000003</c:v>
                </c:pt>
                <c:pt idx="1670">
                  <c:v>0.95499999999999996</c:v>
                </c:pt>
                <c:pt idx="1671">
                  <c:v>1.0109999999999999</c:v>
                </c:pt>
                <c:pt idx="1672">
                  <c:v>1.0269999999999999</c:v>
                </c:pt>
                <c:pt idx="1673">
                  <c:v>1.0329999999999999</c:v>
                </c:pt>
                <c:pt idx="1674">
                  <c:v>1.052</c:v>
                </c:pt>
                <c:pt idx="1675">
                  <c:v>1.0840000000000001</c:v>
                </c:pt>
                <c:pt idx="1676">
                  <c:v>0.60199999999999998</c:v>
                </c:pt>
                <c:pt idx="1677">
                  <c:v>0.72799999999999998</c:v>
                </c:pt>
                <c:pt idx="1678">
                  <c:v>0.81100000000000005</c:v>
                </c:pt>
                <c:pt idx="1679">
                  <c:v>0.88600000000000001</c:v>
                </c:pt>
                <c:pt idx="1680">
                  <c:v>0.90400000000000003</c:v>
                </c:pt>
                <c:pt idx="1681">
                  <c:v>0.98399999999999999</c:v>
                </c:pt>
                <c:pt idx="1682">
                  <c:v>1.038</c:v>
                </c:pt>
                <c:pt idx="1683">
                  <c:v>1.0840000000000001</c:v>
                </c:pt>
                <c:pt idx="1684">
                  <c:v>1.097</c:v>
                </c:pt>
                <c:pt idx="1685">
                  <c:v>1.1160000000000001</c:v>
                </c:pt>
                <c:pt idx="1686">
                  <c:v>1.113</c:v>
                </c:pt>
                <c:pt idx="1687">
                  <c:v>1.131</c:v>
                </c:pt>
                <c:pt idx="1688">
                  <c:v>1.0840000000000001</c:v>
                </c:pt>
                <c:pt idx="1689">
                  <c:v>0.71799999999999997</c:v>
                </c:pt>
                <c:pt idx="1690">
                  <c:v>0.80800000000000005</c:v>
                </c:pt>
                <c:pt idx="1691">
                  <c:v>0.89200000000000002</c:v>
                </c:pt>
                <c:pt idx="1692">
                  <c:v>0.98399999999999999</c:v>
                </c:pt>
                <c:pt idx="1693">
                  <c:v>0.97799999999999998</c:v>
                </c:pt>
                <c:pt idx="1694">
                  <c:v>1.008</c:v>
                </c:pt>
                <c:pt idx="1695">
                  <c:v>1.0569999999999999</c:v>
                </c:pt>
                <c:pt idx="1696">
                  <c:v>1.105</c:v>
                </c:pt>
                <c:pt idx="1697">
                  <c:v>1.0840000000000001</c:v>
                </c:pt>
                <c:pt idx="1698">
                  <c:v>1.121</c:v>
                </c:pt>
                <c:pt idx="1699">
                  <c:v>1.1719999999999999</c:v>
                </c:pt>
                <c:pt idx="1700">
                  <c:v>1.212</c:v>
                </c:pt>
                <c:pt idx="1701">
                  <c:v>1.246</c:v>
                </c:pt>
                <c:pt idx="1702">
                  <c:v>0.64700000000000002</c:v>
                </c:pt>
                <c:pt idx="1703">
                  <c:v>0.73299999999999998</c:v>
                </c:pt>
                <c:pt idx="1704">
                  <c:v>0.79200000000000004</c:v>
                </c:pt>
                <c:pt idx="1705">
                  <c:v>0.84899999999999998</c:v>
                </c:pt>
                <c:pt idx="1706">
                  <c:v>0.85399999999999998</c:v>
                </c:pt>
                <c:pt idx="1707">
                  <c:v>0.92200000000000004</c:v>
                </c:pt>
                <c:pt idx="1708">
                  <c:v>0.99399999999999999</c:v>
                </c:pt>
                <c:pt idx="1709">
                  <c:v>1.085</c:v>
                </c:pt>
                <c:pt idx="1710">
                  <c:v>1.163</c:v>
                </c:pt>
                <c:pt idx="1711">
                  <c:v>1.204</c:v>
                </c:pt>
                <c:pt idx="1712">
                  <c:v>1.232</c:v>
                </c:pt>
                <c:pt idx="1713">
                  <c:v>1.274</c:v>
                </c:pt>
                <c:pt idx="1714">
                  <c:v>1.321</c:v>
                </c:pt>
                <c:pt idx="1715">
                  <c:v>0.255</c:v>
                </c:pt>
                <c:pt idx="1716">
                  <c:v>0.30499999999999999</c:v>
                </c:pt>
                <c:pt idx="1717">
                  <c:v>0.35899999999999999</c:v>
                </c:pt>
                <c:pt idx="1718">
                  <c:v>0.42299999999999999</c:v>
                </c:pt>
                <c:pt idx="1719">
                  <c:v>0.51900000000000002</c:v>
                </c:pt>
                <c:pt idx="1720">
                  <c:v>0.64400000000000002</c:v>
                </c:pt>
                <c:pt idx="1721">
                  <c:v>0.76700000000000002</c:v>
                </c:pt>
                <c:pt idx="1722">
                  <c:v>0.89200000000000002</c:v>
                </c:pt>
                <c:pt idx="1723">
                  <c:v>0.93500000000000005</c:v>
                </c:pt>
                <c:pt idx="1724">
                  <c:v>0.88100000000000001</c:v>
                </c:pt>
                <c:pt idx="1725">
                  <c:v>0.85599999999999998</c:v>
                </c:pt>
                <c:pt idx="1726">
                  <c:v>0.89400000000000002</c:v>
                </c:pt>
                <c:pt idx="1727">
                  <c:v>0.91500000000000004</c:v>
                </c:pt>
                <c:pt idx="1728">
                  <c:v>1.7000000000000001E-2</c:v>
                </c:pt>
                <c:pt idx="1729">
                  <c:v>4.5999999999999999E-2</c:v>
                </c:pt>
                <c:pt idx="1730">
                  <c:v>7.6999999999999999E-2</c:v>
                </c:pt>
                <c:pt idx="1731">
                  <c:v>0.13600000000000001</c:v>
                </c:pt>
                <c:pt idx="1732">
                  <c:v>0.28899999999999998</c:v>
                </c:pt>
                <c:pt idx="1733">
                  <c:v>0.63700000000000001</c:v>
                </c:pt>
                <c:pt idx="1734">
                  <c:v>1.0469999999999999</c:v>
                </c:pt>
                <c:pt idx="1735">
                  <c:v>1.1839999999999999</c:v>
                </c:pt>
                <c:pt idx="1736">
                  <c:v>1.198</c:v>
                </c:pt>
                <c:pt idx="1737">
                  <c:v>1.1879999999999999</c:v>
                </c:pt>
                <c:pt idx="1738">
                  <c:v>1.171</c:v>
                </c:pt>
                <c:pt idx="1739">
                  <c:v>1.2130000000000001</c:v>
                </c:pt>
                <c:pt idx="1740">
                  <c:v>1.3029999999999999</c:v>
                </c:pt>
                <c:pt idx="1741">
                  <c:v>0.73699999999999999</c:v>
                </c:pt>
                <c:pt idx="1742">
                  <c:v>0.78200000000000003</c:v>
                </c:pt>
                <c:pt idx="1743">
                  <c:v>0.82799999999999996</c:v>
                </c:pt>
                <c:pt idx="1744">
                  <c:v>0.90900000000000003</c:v>
                </c:pt>
                <c:pt idx="1745">
                  <c:v>0.995</c:v>
                </c:pt>
                <c:pt idx="1746">
                  <c:v>1.0860000000000001</c:v>
                </c:pt>
                <c:pt idx="1747">
                  <c:v>1.1559999999999999</c:v>
                </c:pt>
                <c:pt idx="1748">
                  <c:v>1.2110000000000001</c:v>
                </c:pt>
                <c:pt idx="1749">
                  <c:v>1.222</c:v>
                </c:pt>
                <c:pt idx="1750">
                  <c:v>1.24</c:v>
                </c:pt>
                <c:pt idx="1751">
                  <c:v>1.236</c:v>
                </c:pt>
                <c:pt idx="1752">
                  <c:v>1.236</c:v>
                </c:pt>
                <c:pt idx="1753">
                  <c:v>1.248</c:v>
                </c:pt>
                <c:pt idx="1754">
                  <c:v>0.308</c:v>
                </c:pt>
                <c:pt idx="1755">
                  <c:v>0.42899999999999999</c:v>
                </c:pt>
                <c:pt idx="1756">
                  <c:v>0.53100000000000003</c:v>
                </c:pt>
                <c:pt idx="1757">
                  <c:v>0.57399999999999995</c:v>
                </c:pt>
                <c:pt idx="1758">
                  <c:v>0.79200000000000004</c:v>
                </c:pt>
                <c:pt idx="1759">
                  <c:v>0.872</c:v>
                </c:pt>
                <c:pt idx="1760">
                  <c:v>0.95399999999999996</c:v>
                </c:pt>
                <c:pt idx="1761">
                  <c:v>1.081</c:v>
                </c:pt>
                <c:pt idx="1762">
                  <c:v>1.2909999999999999</c:v>
                </c:pt>
                <c:pt idx="1763">
                  <c:v>1.177</c:v>
                </c:pt>
                <c:pt idx="1764">
                  <c:v>1.252</c:v>
                </c:pt>
                <c:pt idx="1765">
                  <c:v>1.31</c:v>
                </c:pt>
                <c:pt idx="1766">
                  <c:v>1.6120000000000001</c:v>
                </c:pt>
                <c:pt idx="1767">
                  <c:v>1.4999999999999999E-2</c:v>
                </c:pt>
                <c:pt idx="1768">
                  <c:v>3.1E-2</c:v>
                </c:pt>
                <c:pt idx="1769">
                  <c:v>3.4000000000000002E-2</c:v>
                </c:pt>
                <c:pt idx="1770">
                  <c:v>0.05</c:v>
                </c:pt>
                <c:pt idx="1771">
                  <c:v>7.2999999999999995E-2</c:v>
                </c:pt>
                <c:pt idx="1772">
                  <c:v>0.121</c:v>
                </c:pt>
                <c:pt idx="1773">
                  <c:v>0.217</c:v>
                </c:pt>
                <c:pt idx="1774">
                  <c:v>0.41499999999999998</c:v>
                </c:pt>
                <c:pt idx="1775">
                  <c:v>0.59199999999999997</c:v>
                </c:pt>
                <c:pt idx="1776">
                  <c:v>0.71499999999999997</c:v>
                </c:pt>
                <c:pt idx="1777">
                  <c:v>0.72599999999999998</c:v>
                </c:pt>
                <c:pt idx="1778">
                  <c:v>0.74299999999999999</c:v>
                </c:pt>
                <c:pt idx="1779">
                  <c:v>0.76100000000000001</c:v>
                </c:pt>
                <c:pt idx="1782">
                  <c:v>1E-3</c:v>
                </c:pt>
                <c:pt idx="1783">
                  <c:v>3.0000000000000001E-3</c:v>
                </c:pt>
                <c:pt idx="1784">
                  <c:v>2.1999999999999999E-2</c:v>
                </c:pt>
                <c:pt idx="1785">
                  <c:v>5.6000000000000001E-2</c:v>
                </c:pt>
                <c:pt idx="1786">
                  <c:v>0.33300000000000002</c:v>
                </c:pt>
                <c:pt idx="1787">
                  <c:v>0.48799999999999999</c:v>
                </c:pt>
                <c:pt idx="1788">
                  <c:v>0.59599999999999997</c:v>
                </c:pt>
                <c:pt idx="1789">
                  <c:v>0.66700000000000004</c:v>
                </c:pt>
                <c:pt idx="1790">
                  <c:v>0.751</c:v>
                </c:pt>
                <c:pt idx="1791">
                  <c:v>0.80200000000000005</c:v>
                </c:pt>
                <c:pt idx="1792">
                  <c:v>0.81599999999999995</c:v>
                </c:pt>
                <c:pt idx="1793">
                  <c:v>0.73199999999999998</c:v>
                </c:pt>
                <c:pt idx="1794">
                  <c:v>0.89700000000000002</c:v>
                </c:pt>
                <c:pt idx="1795">
                  <c:v>1.01</c:v>
                </c:pt>
                <c:pt idx="1796">
                  <c:v>1.042</c:v>
                </c:pt>
                <c:pt idx="1797">
                  <c:v>1.117</c:v>
                </c:pt>
                <c:pt idx="1798">
                  <c:v>1.175</c:v>
                </c:pt>
                <c:pt idx="1799">
                  <c:v>1.2430000000000001</c:v>
                </c:pt>
                <c:pt idx="1800">
                  <c:v>1.2849999999999999</c:v>
                </c:pt>
                <c:pt idx="1801">
                  <c:v>1.264</c:v>
                </c:pt>
                <c:pt idx="1802">
                  <c:v>1.24</c:v>
                </c:pt>
                <c:pt idx="1803">
                  <c:v>1.228</c:v>
                </c:pt>
                <c:pt idx="1804">
                  <c:v>1.22</c:v>
                </c:pt>
                <c:pt idx="1805">
                  <c:v>1.2070000000000001</c:v>
                </c:pt>
                <c:pt idx="1806">
                  <c:v>8.2000000000000003E-2</c:v>
                </c:pt>
                <c:pt idx="1807">
                  <c:v>0.17899999999999999</c:v>
                </c:pt>
                <c:pt idx="1808">
                  <c:v>0.249</c:v>
                </c:pt>
                <c:pt idx="1809">
                  <c:v>0.26600000000000001</c:v>
                </c:pt>
                <c:pt idx="1810">
                  <c:v>0.31900000000000001</c:v>
                </c:pt>
                <c:pt idx="1811">
                  <c:v>0.59899999999999998</c:v>
                </c:pt>
                <c:pt idx="1812">
                  <c:v>0.8</c:v>
                </c:pt>
                <c:pt idx="1813">
                  <c:v>0.84399999999999997</c:v>
                </c:pt>
                <c:pt idx="1814">
                  <c:v>0.89900000000000002</c:v>
                </c:pt>
                <c:pt idx="1815">
                  <c:v>0.97299999999999998</c:v>
                </c:pt>
                <c:pt idx="1816">
                  <c:v>1.026</c:v>
                </c:pt>
                <c:pt idx="1817">
                  <c:v>1.1120000000000001</c:v>
                </c:pt>
                <c:pt idx="1818">
                  <c:v>1.282</c:v>
                </c:pt>
                <c:pt idx="1819">
                  <c:v>0.25</c:v>
                </c:pt>
                <c:pt idx="1820">
                  <c:v>0.443</c:v>
                </c:pt>
                <c:pt idx="1821">
                  <c:v>0.59899999999999998</c:v>
                </c:pt>
                <c:pt idx="1822">
                  <c:v>0.67100000000000004</c:v>
                </c:pt>
                <c:pt idx="1823">
                  <c:v>0.80800000000000005</c:v>
                </c:pt>
                <c:pt idx="1824">
                  <c:v>0.60199999999999998</c:v>
                </c:pt>
                <c:pt idx="1825">
                  <c:v>0.48799999999999999</c:v>
                </c:pt>
                <c:pt idx="1826">
                  <c:v>0.55800000000000005</c:v>
                </c:pt>
                <c:pt idx="1827">
                  <c:v>0.55500000000000005</c:v>
                </c:pt>
                <c:pt idx="1828">
                  <c:v>0.91900000000000004</c:v>
                </c:pt>
                <c:pt idx="1829">
                  <c:v>1.33</c:v>
                </c:pt>
                <c:pt idx="1830">
                  <c:v>1.579</c:v>
                </c:pt>
                <c:pt idx="1831">
                  <c:v>1.569</c:v>
                </c:pt>
                <c:pt idx="1832">
                  <c:v>0.23</c:v>
                </c:pt>
                <c:pt idx="1833">
                  <c:v>0.22800000000000001</c:v>
                </c:pt>
                <c:pt idx="1834">
                  <c:v>0.22</c:v>
                </c:pt>
                <c:pt idx="1835">
                  <c:v>0.216</c:v>
                </c:pt>
                <c:pt idx="1836">
                  <c:v>0.23</c:v>
                </c:pt>
                <c:pt idx="1837">
                  <c:v>0.249</c:v>
                </c:pt>
                <c:pt idx="1838">
                  <c:v>0.27100000000000002</c:v>
                </c:pt>
                <c:pt idx="1839">
                  <c:v>0.30399999999999999</c:v>
                </c:pt>
                <c:pt idx="1840">
                  <c:v>0.34100000000000003</c:v>
                </c:pt>
                <c:pt idx="1841">
                  <c:v>0.56299999999999994</c:v>
                </c:pt>
                <c:pt idx="1842">
                  <c:v>0.66</c:v>
                </c:pt>
                <c:pt idx="1843">
                  <c:v>0.77200000000000002</c:v>
                </c:pt>
                <c:pt idx="1844">
                  <c:v>0.80800000000000005</c:v>
                </c:pt>
                <c:pt idx="1845">
                  <c:v>7.3999999999999996E-2</c:v>
                </c:pt>
                <c:pt idx="1846">
                  <c:v>0.14399999999999999</c:v>
                </c:pt>
                <c:pt idx="1847">
                  <c:v>0.20100000000000001</c:v>
                </c:pt>
                <c:pt idx="1848">
                  <c:v>0.249</c:v>
                </c:pt>
                <c:pt idx="1849">
                  <c:v>0.32700000000000001</c:v>
                </c:pt>
                <c:pt idx="1850">
                  <c:v>0.52900000000000003</c:v>
                </c:pt>
                <c:pt idx="1851">
                  <c:v>0.71199999999999997</c:v>
                </c:pt>
                <c:pt idx="1852">
                  <c:v>0.97299999999999998</c:v>
                </c:pt>
                <c:pt idx="1853">
                  <c:v>1.2410000000000001</c:v>
                </c:pt>
                <c:pt idx="1854">
                  <c:v>1.4910000000000001</c:v>
                </c:pt>
                <c:pt idx="1855">
                  <c:v>1.643</c:v>
                </c:pt>
                <c:pt idx="1856">
                  <c:v>1.59</c:v>
                </c:pt>
                <c:pt idx="1857">
                  <c:v>1.593</c:v>
                </c:pt>
                <c:pt idx="1858">
                  <c:v>0.20399999999999999</c:v>
                </c:pt>
                <c:pt idx="1859">
                  <c:v>0.29099999999999998</c:v>
                </c:pt>
                <c:pt idx="1860">
                  <c:v>0.42399999999999999</c:v>
                </c:pt>
                <c:pt idx="1861">
                  <c:v>0.56999999999999995</c:v>
                </c:pt>
                <c:pt idx="1862">
                  <c:v>0.68100000000000005</c:v>
                </c:pt>
                <c:pt idx="1863">
                  <c:v>0.873</c:v>
                </c:pt>
                <c:pt idx="1864">
                  <c:v>0.95099999999999996</c:v>
                </c:pt>
                <c:pt idx="1865">
                  <c:v>1.097</c:v>
                </c:pt>
                <c:pt idx="1866">
                  <c:v>1.052</c:v>
                </c:pt>
                <c:pt idx="1867">
                  <c:v>1.246</c:v>
                </c:pt>
                <c:pt idx="1868">
                  <c:v>1.25</c:v>
                </c:pt>
                <c:pt idx="1869">
                  <c:v>1.2050000000000001</c:v>
                </c:pt>
                <c:pt idx="1870">
                  <c:v>1.2689999999999999</c:v>
                </c:pt>
                <c:pt idx="1871">
                  <c:v>6.8000000000000005E-2</c:v>
                </c:pt>
                <c:pt idx="1872">
                  <c:v>0.121</c:v>
                </c:pt>
                <c:pt idx="1873">
                  <c:v>0.22900000000000001</c:v>
                </c:pt>
                <c:pt idx="1874">
                  <c:v>0.317</c:v>
                </c:pt>
                <c:pt idx="1875">
                  <c:v>0.38500000000000001</c:v>
                </c:pt>
                <c:pt idx="1876">
                  <c:v>0.57399999999999995</c:v>
                </c:pt>
                <c:pt idx="1877">
                  <c:v>0.77600000000000002</c:v>
                </c:pt>
                <c:pt idx="1878">
                  <c:v>1.0960000000000001</c:v>
                </c:pt>
                <c:pt idx="1879">
                  <c:v>1.365</c:v>
                </c:pt>
                <c:pt idx="1880">
                  <c:v>1.6739999999999999</c:v>
                </c:pt>
                <c:pt idx="1881">
                  <c:v>1.8919999999999999</c:v>
                </c:pt>
                <c:pt idx="1882">
                  <c:v>1.9350000000000001</c:v>
                </c:pt>
                <c:pt idx="1883">
                  <c:v>1.8740000000000001</c:v>
                </c:pt>
                <c:pt idx="1884">
                  <c:v>2E-3</c:v>
                </c:pt>
                <c:pt idx="1885">
                  <c:v>1.2E-2</c:v>
                </c:pt>
                <c:pt idx="1886">
                  <c:v>2.4E-2</c:v>
                </c:pt>
                <c:pt idx="1887">
                  <c:v>6.9000000000000006E-2</c:v>
                </c:pt>
                <c:pt idx="1888">
                  <c:v>0.13300000000000001</c:v>
                </c:pt>
                <c:pt idx="1889">
                  <c:v>0.16200000000000001</c:v>
                </c:pt>
                <c:pt idx="1890">
                  <c:v>0.249</c:v>
                </c:pt>
                <c:pt idx="1891">
                  <c:v>0.31900000000000001</c:v>
                </c:pt>
                <c:pt idx="1892">
                  <c:v>0.34699999999999998</c:v>
                </c:pt>
                <c:pt idx="1893">
                  <c:v>0.47699999999999998</c:v>
                </c:pt>
                <c:pt idx="1894">
                  <c:v>0.54300000000000004</c:v>
                </c:pt>
                <c:pt idx="1895">
                  <c:v>0.59199999999999997</c:v>
                </c:pt>
                <c:pt idx="1896">
                  <c:v>0.59299999999999997</c:v>
                </c:pt>
                <c:pt idx="1897">
                  <c:v>0.47199999999999998</c:v>
                </c:pt>
                <c:pt idx="1898">
                  <c:v>0.61</c:v>
                </c:pt>
                <c:pt idx="1899">
                  <c:v>0.753</c:v>
                </c:pt>
                <c:pt idx="1900">
                  <c:v>0.88200000000000001</c:v>
                </c:pt>
                <c:pt idx="1901">
                  <c:v>1.0069999999999999</c:v>
                </c:pt>
                <c:pt idx="1902">
                  <c:v>1.093</c:v>
                </c:pt>
                <c:pt idx="1903">
                  <c:v>1.1319999999999999</c:v>
                </c:pt>
                <c:pt idx="1904">
                  <c:v>1.3340000000000001</c:v>
                </c:pt>
                <c:pt idx="1905">
                  <c:v>1.3759999999999999</c:v>
                </c:pt>
                <c:pt idx="1906">
                  <c:v>1.383</c:v>
                </c:pt>
                <c:pt idx="1907">
                  <c:v>1.294</c:v>
                </c:pt>
                <c:pt idx="1908">
                  <c:v>1.3140000000000001</c:v>
                </c:pt>
                <c:pt idx="1909">
                  <c:v>1.496</c:v>
                </c:pt>
                <c:pt idx="1910">
                  <c:v>2E-3</c:v>
                </c:pt>
                <c:pt idx="1911">
                  <c:v>8.0000000000000002E-3</c:v>
                </c:pt>
                <c:pt idx="1912">
                  <c:v>2.5999999999999999E-2</c:v>
                </c:pt>
                <c:pt idx="1913">
                  <c:v>3.5000000000000003E-2</c:v>
                </c:pt>
                <c:pt idx="1914">
                  <c:v>7.4999999999999997E-2</c:v>
                </c:pt>
                <c:pt idx="1915">
                  <c:v>0.113</c:v>
                </c:pt>
                <c:pt idx="1916">
                  <c:v>0.14399999999999999</c:v>
                </c:pt>
                <c:pt idx="1917">
                  <c:v>0.20499999999999999</c:v>
                </c:pt>
                <c:pt idx="1918">
                  <c:v>0.29699999999999999</c:v>
                </c:pt>
                <c:pt idx="1919">
                  <c:v>0.374</c:v>
                </c:pt>
                <c:pt idx="1920">
                  <c:v>0.48699999999999999</c:v>
                </c:pt>
                <c:pt idx="1921">
                  <c:v>0.501</c:v>
                </c:pt>
                <c:pt idx="1922">
                  <c:v>0.58299999999999996</c:v>
                </c:pt>
                <c:pt idx="1923">
                  <c:v>3.5000000000000003E-2</c:v>
                </c:pt>
                <c:pt idx="1924">
                  <c:v>3.5000000000000003E-2</c:v>
                </c:pt>
                <c:pt idx="1925">
                  <c:v>3.6999999999999998E-2</c:v>
                </c:pt>
                <c:pt idx="1926">
                  <c:v>3.5000000000000003E-2</c:v>
                </c:pt>
                <c:pt idx="1927">
                  <c:v>3.5999999999999997E-2</c:v>
                </c:pt>
                <c:pt idx="1928">
                  <c:v>3.7999999999999999E-2</c:v>
                </c:pt>
                <c:pt idx="1929">
                  <c:v>3.7999999999999999E-2</c:v>
                </c:pt>
                <c:pt idx="1937">
                  <c:v>0.44500000000000001</c:v>
                </c:pt>
                <c:pt idx="1938">
                  <c:v>0.57099999999999995</c:v>
                </c:pt>
                <c:pt idx="1939">
                  <c:v>0.64300000000000002</c:v>
                </c:pt>
                <c:pt idx="1940">
                  <c:v>0.71899999999999997</c:v>
                </c:pt>
                <c:pt idx="1941">
                  <c:v>0.81499999999999995</c:v>
                </c:pt>
                <c:pt idx="1942">
                  <c:v>0.89800000000000002</c:v>
                </c:pt>
                <c:pt idx="1943">
                  <c:v>0.94699999999999995</c:v>
                </c:pt>
                <c:pt idx="1944">
                  <c:v>1.0009999999999999</c:v>
                </c:pt>
                <c:pt idx="1945">
                  <c:v>1.022</c:v>
                </c:pt>
                <c:pt idx="1946">
                  <c:v>1.0069999999999999</c:v>
                </c:pt>
                <c:pt idx="1947">
                  <c:v>1.004</c:v>
                </c:pt>
                <c:pt idx="1948">
                  <c:v>1.046</c:v>
                </c:pt>
                <c:pt idx="1949">
                  <c:v>1.056</c:v>
                </c:pt>
                <c:pt idx="1950">
                  <c:v>6.8000000000000005E-2</c:v>
                </c:pt>
                <c:pt idx="1951">
                  <c:v>9.9000000000000005E-2</c:v>
                </c:pt>
                <c:pt idx="1952">
                  <c:v>0.11</c:v>
                </c:pt>
                <c:pt idx="1953">
                  <c:v>0.13400000000000001</c:v>
                </c:pt>
                <c:pt idx="1954">
                  <c:v>0.17399999999999999</c:v>
                </c:pt>
                <c:pt idx="1955">
                  <c:v>0.249</c:v>
                </c:pt>
                <c:pt idx="1956">
                  <c:v>0.34399999999999997</c:v>
                </c:pt>
                <c:pt idx="1957">
                  <c:v>0.63400000000000001</c:v>
                </c:pt>
                <c:pt idx="1958">
                  <c:v>0.71099999999999997</c:v>
                </c:pt>
                <c:pt idx="1959">
                  <c:v>0.751</c:v>
                </c:pt>
                <c:pt idx="1960">
                  <c:v>0.81100000000000005</c:v>
                </c:pt>
                <c:pt idx="1961">
                  <c:v>0.83799999999999997</c:v>
                </c:pt>
                <c:pt idx="1962">
                  <c:v>0.98199999999999998</c:v>
                </c:pt>
                <c:pt idx="1963">
                  <c:v>0.16800000000000001</c:v>
                </c:pt>
                <c:pt idx="1964">
                  <c:v>0.27900000000000003</c:v>
                </c:pt>
                <c:pt idx="1965">
                  <c:v>0.21299999999999999</c:v>
                </c:pt>
                <c:pt idx="1966">
                  <c:v>0.24199999999999999</c:v>
                </c:pt>
                <c:pt idx="1967">
                  <c:v>0.38100000000000001</c:v>
                </c:pt>
                <c:pt idx="1968">
                  <c:v>0.47099999999999997</c:v>
                </c:pt>
                <c:pt idx="1969">
                  <c:v>0.59</c:v>
                </c:pt>
                <c:pt idx="1970">
                  <c:v>0.67200000000000004</c:v>
                </c:pt>
                <c:pt idx="1971">
                  <c:v>0.71199999999999997</c:v>
                </c:pt>
                <c:pt idx="1972">
                  <c:v>0.78500000000000003</c:v>
                </c:pt>
                <c:pt idx="1973">
                  <c:v>0.80500000000000005</c:v>
                </c:pt>
                <c:pt idx="1974">
                  <c:v>0.82299999999999995</c:v>
                </c:pt>
                <c:pt idx="1975">
                  <c:v>0.82499999999999996</c:v>
                </c:pt>
                <c:pt idx="1976">
                  <c:v>0.17499999999999999</c:v>
                </c:pt>
                <c:pt idx="1977">
                  <c:v>0.20799999999999999</c:v>
                </c:pt>
                <c:pt idx="1978">
                  <c:v>0.44800000000000001</c:v>
                </c:pt>
                <c:pt idx="1979">
                  <c:v>0.50600000000000001</c:v>
                </c:pt>
                <c:pt idx="1980">
                  <c:v>0.61899999999999999</c:v>
                </c:pt>
                <c:pt idx="1981">
                  <c:v>0.61899999999999999</c:v>
                </c:pt>
                <c:pt idx="1989">
                  <c:v>4.0000000000000001E-3</c:v>
                </c:pt>
                <c:pt idx="1990">
                  <c:v>5.0000000000000001E-3</c:v>
                </c:pt>
                <c:pt idx="1991">
                  <c:v>6.0000000000000001E-3</c:v>
                </c:pt>
                <c:pt idx="1992">
                  <c:v>6.0000000000000001E-3</c:v>
                </c:pt>
                <c:pt idx="1993">
                  <c:v>7.0000000000000001E-3</c:v>
                </c:pt>
                <c:pt idx="1994">
                  <c:v>7.0000000000000001E-3</c:v>
                </c:pt>
                <c:pt idx="1995">
                  <c:v>8.0000000000000002E-3</c:v>
                </c:pt>
                <c:pt idx="1996">
                  <c:v>8.0000000000000002E-3</c:v>
                </c:pt>
                <c:pt idx="1997">
                  <c:v>1.0999999999999999E-2</c:v>
                </c:pt>
                <c:pt idx="1998">
                  <c:v>0.10299999999999999</c:v>
                </c:pt>
                <c:pt idx="1999">
                  <c:v>0.108</c:v>
                </c:pt>
                <c:pt idx="2000">
                  <c:v>0.13900000000000001</c:v>
                </c:pt>
                <c:pt idx="2001">
                  <c:v>0.159</c:v>
                </c:pt>
                <c:pt idx="2002">
                  <c:v>8.9999999999999993E-3</c:v>
                </c:pt>
                <c:pt idx="2003">
                  <c:v>8.9999999999999993E-3</c:v>
                </c:pt>
                <c:pt idx="2004">
                  <c:v>1.0999999999999999E-2</c:v>
                </c:pt>
                <c:pt idx="2005">
                  <c:v>1.0999999999999999E-2</c:v>
                </c:pt>
                <c:pt idx="2006">
                  <c:v>1.2E-2</c:v>
                </c:pt>
                <c:pt idx="2007">
                  <c:v>1.2999999999999999E-2</c:v>
                </c:pt>
                <c:pt idx="2008">
                  <c:v>1.2999999999999999E-2</c:v>
                </c:pt>
                <c:pt idx="2017">
                  <c:v>1E-3</c:v>
                </c:pt>
                <c:pt idx="2018">
                  <c:v>5.5E-2</c:v>
                </c:pt>
                <c:pt idx="2019">
                  <c:v>0.12</c:v>
                </c:pt>
                <c:pt idx="2020">
                  <c:v>0.13300000000000001</c:v>
                </c:pt>
                <c:pt idx="2021">
                  <c:v>0.17599999999999999</c:v>
                </c:pt>
                <c:pt idx="2022">
                  <c:v>0.26100000000000001</c:v>
                </c:pt>
                <c:pt idx="2023">
                  <c:v>0.26300000000000001</c:v>
                </c:pt>
                <c:pt idx="2024">
                  <c:v>0.26400000000000001</c:v>
                </c:pt>
                <c:pt idx="2025">
                  <c:v>0.26600000000000001</c:v>
                </c:pt>
                <c:pt idx="2026">
                  <c:v>0.26700000000000002</c:v>
                </c:pt>
                <c:pt idx="2027">
                  <c:v>0.30199999999999999</c:v>
                </c:pt>
                <c:pt idx="2028">
                  <c:v>0.23799999999999999</c:v>
                </c:pt>
                <c:pt idx="2029">
                  <c:v>0.317</c:v>
                </c:pt>
                <c:pt idx="2030">
                  <c:v>0.36699999999999999</c:v>
                </c:pt>
                <c:pt idx="2031">
                  <c:v>0.439</c:v>
                </c:pt>
                <c:pt idx="2032">
                  <c:v>0.51700000000000002</c:v>
                </c:pt>
                <c:pt idx="2033">
                  <c:v>0.58699999999999997</c:v>
                </c:pt>
                <c:pt idx="2034">
                  <c:v>0.66700000000000004</c:v>
                </c:pt>
                <c:pt idx="2035">
                  <c:v>0.748</c:v>
                </c:pt>
                <c:pt idx="2036">
                  <c:v>0.82099999999999995</c:v>
                </c:pt>
                <c:pt idx="2037">
                  <c:v>0.86299999999999999</c:v>
                </c:pt>
                <c:pt idx="2038">
                  <c:v>0.89600000000000002</c:v>
                </c:pt>
                <c:pt idx="2039">
                  <c:v>0.91</c:v>
                </c:pt>
                <c:pt idx="2040">
                  <c:v>0.91200000000000003</c:v>
                </c:pt>
                <c:pt idx="2041">
                  <c:v>0.4</c:v>
                </c:pt>
                <c:pt idx="2042">
                  <c:v>0.58599999999999997</c:v>
                </c:pt>
                <c:pt idx="2043">
                  <c:v>0.61799999999999999</c:v>
                </c:pt>
                <c:pt idx="2044">
                  <c:v>0.64600000000000002</c:v>
                </c:pt>
                <c:pt idx="2045">
                  <c:v>0.74199999999999999</c:v>
                </c:pt>
                <c:pt idx="2046">
                  <c:v>0.85399999999999998</c:v>
                </c:pt>
                <c:pt idx="2047">
                  <c:v>0.90900000000000003</c:v>
                </c:pt>
                <c:pt idx="2048">
                  <c:v>1.004</c:v>
                </c:pt>
                <c:pt idx="2049">
                  <c:v>1.08</c:v>
                </c:pt>
                <c:pt idx="2050">
                  <c:v>1.087</c:v>
                </c:pt>
                <c:pt idx="2051">
                  <c:v>1.0780000000000001</c:v>
                </c:pt>
                <c:pt idx="2052">
                  <c:v>1.0920000000000001</c:v>
                </c:pt>
                <c:pt idx="2053">
                  <c:v>1.1040000000000001</c:v>
                </c:pt>
                <c:pt idx="2054">
                  <c:v>2E-3</c:v>
                </c:pt>
                <c:pt idx="2055">
                  <c:v>2E-3</c:v>
                </c:pt>
                <c:pt idx="2056">
                  <c:v>3.0000000000000001E-3</c:v>
                </c:pt>
                <c:pt idx="2057">
                  <c:v>3.0000000000000001E-3</c:v>
                </c:pt>
                <c:pt idx="2058">
                  <c:v>8.0000000000000002E-3</c:v>
                </c:pt>
                <c:pt idx="2059">
                  <c:v>1.2E-2</c:v>
                </c:pt>
                <c:pt idx="2060">
                  <c:v>1.6E-2</c:v>
                </c:pt>
                <c:pt idx="2061">
                  <c:v>4.7E-2</c:v>
                </c:pt>
                <c:pt idx="2062">
                  <c:v>0.13300000000000001</c:v>
                </c:pt>
                <c:pt idx="2063">
                  <c:v>0.21099999999999999</c:v>
                </c:pt>
                <c:pt idx="2064">
                  <c:v>0.27800000000000002</c:v>
                </c:pt>
                <c:pt idx="2065">
                  <c:v>0.34200000000000003</c:v>
                </c:pt>
                <c:pt idx="2066">
                  <c:v>0.378</c:v>
                </c:pt>
                <c:pt idx="2067">
                  <c:v>1.4E-2</c:v>
                </c:pt>
                <c:pt idx="2068">
                  <c:v>1.4E-2</c:v>
                </c:pt>
                <c:pt idx="2069">
                  <c:v>1.4999999999999999E-2</c:v>
                </c:pt>
                <c:pt idx="2070">
                  <c:v>5.8999999999999997E-2</c:v>
                </c:pt>
                <c:pt idx="2071">
                  <c:v>8.8999999999999996E-2</c:v>
                </c:pt>
                <c:pt idx="2072">
                  <c:v>0.13300000000000001</c:v>
                </c:pt>
                <c:pt idx="2073">
                  <c:v>0.251</c:v>
                </c:pt>
                <c:pt idx="2074">
                  <c:v>0.47199999999999998</c:v>
                </c:pt>
                <c:pt idx="2075">
                  <c:v>0.47199999999999998</c:v>
                </c:pt>
                <c:pt idx="2080">
                  <c:v>3.0000000000000001E-3</c:v>
                </c:pt>
                <c:pt idx="2081">
                  <c:v>2E-3</c:v>
                </c:pt>
                <c:pt idx="2082">
                  <c:v>2E-3</c:v>
                </c:pt>
                <c:pt idx="2083">
                  <c:v>2E-3</c:v>
                </c:pt>
                <c:pt idx="2084">
                  <c:v>7.0000000000000001E-3</c:v>
                </c:pt>
                <c:pt idx="2085">
                  <c:v>1.2999999999999999E-2</c:v>
                </c:pt>
                <c:pt idx="2086">
                  <c:v>1.4999999999999999E-2</c:v>
                </c:pt>
                <c:pt idx="2087">
                  <c:v>2.1999999999999999E-2</c:v>
                </c:pt>
                <c:pt idx="2088">
                  <c:v>0.06</c:v>
                </c:pt>
                <c:pt idx="2089">
                  <c:v>9.7000000000000003E-2</c:v>
                </c:pt>
                <c:pt idx="2090">
                  <c:v>0.219</c:v>
                </c:pt>
                <c:pt idx="2091">
                  <c:v>0.51100000000000001</c:v>
                </c:pt>
                <c:pt idx="2092">
                  <c:v>0.55000000000000004</c:v>
                </c:pt>
                <c:pt idx="2093">
                  <c:v>2E-3</c:v>
                </c:pt>
                <c:pt idx="2094">
                  <c:v>2E-3</c:v>
                </c:pt>
                <c:pt idx="2095">
                  <c:v>3.4000000000000002E-2</c:v>
                </c:pt>
                <c:pt idx="2096">
                  <c:v>0.112</c:v>
                </c:pt>
                <c:pt idx="2097">
                  <c:v>0.16300000000000001</c:v>
                </c:pt>
                <c:pt idx="2098">
                  <c:v>0.29599999999999999</c:v>
                </c:pt>
                <c:pt idx="2099">
                  <c:v>0.29599999999999999</c:v>
                </c:pt>
                <c:pt idx="2100">
                  <c:v>0.45500000000000002</c:v>
                </c:pt>
                <c:pt idx="2101">
                  <c:v>0.49</c:v>
                </c:pt>
                <c:pt idx="2102">
                  <c:v>0.51200000000000001</c:v>
                </c:pt>
                <c:pt idx="2103">
                  <c:v>0.52200000000000002</c:v>
                </c:pt>
                <c:pt idx="2104">
                  <c:v>0.52600000000000002</c:v>
                </c:pt>
                <c:pt idx="2105">
                  <c:v>0.53400000000000003</c:v>
                </c:pt>
                <c:pt idx="2106">
                  <c:v>2E-3</c:v>
                </c:pt>
                <c:pt idx="2107">
                  <c:v>2E-3</c:v>
                </c:pt>
                <c:pt idx="2108">
                  <c:v>2.5000000000000001E-2</c:v>
                </c:pt>
                <c:pt idx="2109">
                  <c:v>3.9E-2</c:v>
                </c:pt>
                <c:pt idx="2110">
                  <c:v>5.0999999999999997E-2</c:v>
                </c:pt>
                <c:pt idx="2111">
                  <c:v>6.0999999999999999E-2</c:v>
                </c:pt>
                <c:pt idx="2112">
                  <c:v>7.0000000000000007E-2</c:v>
                </c:pt>
                <c:pt idx="2113">
                  <c:v>0.11799999999999999</c:v>
                </c:pt>
                <c:pt idx="2114">
                  <c:v>0.16</c:v>
                </c:pt>
                <c:pt idx="2115">
                  <c:v>0.56999999999999995</c:v>
                </c:pt>
                <c:pt idx="2116">
                  <c:v>0.71899999999999997</c:v>
                </c:pt>
                <c:pt idx="2117">
                  <c:v>0.64400000000000002</c:v>
                </c:pt>
                <c:pt idx="2118">
                  <c:v>0.59099999999999997</c:v>
                </c:pt>
                <c:pt idx="2119">
                  <c:v>0.28299999999999997</c:v>
                </c:pt>
                <c:pt idx="2120">
                  <c:v>0.317</c:v>
                </c:pt>
                <c:pt idx="2121">
                  <c:v>0.47699999999999998</c:v>
                </c:pt>
                <c:pt idx="2122">
                  <c:v>0.56999999999999995</c:v>
                </c:pt>
                <c:pt idx="2123">
                  <c:v>0.66100000000000003</c:v>
                </c:pt>
                <c:pt idx="2124">
                  <c:v>1.042</c:v>
                </c:pt>
                <c:pt idx="2125">
                  <c:v>1.32</c:v>
                </c:pt>
                <c:pt idx="2126">
                  <c:v>1.3320000000000001</c:v>
                </c:pt>
                <c:pt idx="2127">
                  <c:v>1.6</c:v>
                </c:pt>
                <c:pt idx="2128">
                  <c:v>1.5629999999999999</c:v>
                </c:pt>
                <c:pt idx="2129">
                  <c:v>1.9259999999999999</c:v>
                </c:pt>
                <c:pt idx="2130">
                  <c:v>1.9970000000000001</c:v>
                </c:pt>
                <c:pt idx="2131">
                  <c:v>1.43</c:v>
                </c:pt>
                <c:pt idx="2132">
                  <c:v>0.17599999999999999</c:v>
                </c:pt>
                <c:pt idx="2133">
                  <c:v>0.18099999999999999</c:v>
                </c:pt>
                <c:pt idx="2134">
                  <c:v>0.17499999999999999</c:v>
                </c:pt>
                <c:pt idx="2135">
                  <c:v>0.20699999999999999</c:v>
                </c:pt>
                <c:pt idx="2136">
                  <c:v>0.35299999999999998</c:v>
                </c:pt>
                <c:pt idx="2137">
                  <c:v>0.57299999999999995</c:v>
                </c:pt>
                <c:pt idx="2138">
                  <c:v>0.80800000000000005</c:v>
                </c:pt>
                <c:pt idx="2139">
                  <c:v>1.0269999999999999</c:v>
                </c:pt>
                <c:pt idx="2140">
                  <c:v>1.1719999999999999</c:v>
                </c:pt>
                <c:pt idx="2141">
                  <c:v>1.3109999999999999</c:v>
                </c:pt>
                <c:pt idx="2142">
                  <c:v>1.4139999999999999</c:v>
                </c:pt>
                <c:pt idx="2143">
                  <c:v>1.4910000000000001</c:v>
                </c:pt>
                <c:pt idx="2144">
                  <c:v>1.5660000000000001</c:v>
                </c:pt>
                <c:pt idx="2145">
                  <c:v>0.16500000000000001</c:v>
                </c:pt>
                <c:pt idx="2146">
                  <c:v>0.57099999999999995</c:v>
                </c:pt>
                <c:pt idx="2147">
                  <c:v>0.65100000000000002</c:v>
                </c:pt>
                <c:pt idx="2148">
                  <c:v>0.72099999999999997</c:v>
                </c:pt>
                <c:pt idx="2149">
                  <c:v>0.996</c:v>
                </c:pt>
                <c:pt idx="2150">
                  <c:v>1.034</c:v>
                </c:pt>
                <c:pt idx="2151">
                  <c:v>1.081</c:v>
                </c:pt>
                <c:pt idx="2152">
                  <c:v>1.1220000000000001</c:v>
                </c:pt>
                <c:pt idx="2153">
                  <c:v>1.1919999999999999</c:v>
                </c:pt>
                <c:pt idx="2154">
                  <c:v>1.262</c:v>
                </c:pt>
                <c:pt idx="2155">
                  <c:v>1.2969999999999999</c:v>
                </c:pt>
                <c:pt idx="2156">
                  <c:v>1.2969999999999999</c:v>
                </c:pt>
                <c:pt idx="2157">
                  <c:v>1.319</c:v>
                </c:pt>
                <c:pt idx="2158">
                  <c:v>0.106</c:v>
                </c:pt>
                <c:pt idx="2159">
                  <c:v>0.2</c:v>
                </c:pt>
                <c:pt idx="2160">
                  <c:v>0.39400000000000002</c:v>
                </c:pt>
                <c:pt idx="2161">
                  <c:v>0.38700000000000001</c:v>
                </c:pt>
                <c:pt idx="2162">
                  <c:v>0.57699999999999996</c:v>
                </c:pt>
                <c:pt idx="2163">
                  <c:v>0.69199999999999995</c:v>
                </c:pt>
                <c:pt idx="2164">
                  <c:v>0.754</c:v>
                </c:pt>
                <c:pt idx="2165">
                  <c:v>1.093</c:v>
                </c:pt>
                <c:pt idx="2166">
                  <c:v>1.028</c:v>
                </c:pt>
                <c:pt idx="2167">
                  <c:v>1.012</c:v>
                </c:pt>
                <c:pt idx="2168">
                  <c:v>1.1879999999999999</c:v>
                </c:pt>
                <c:pt idx="2169">
                  <c:v>0.81599999999999995</c:v>
                </c:pt>
                <c:pt idx="2170">
                  <c:v>0.80700000000000005</c:v>
                </c:pt>
                <c:pt idx="2171">
                  <c:v>0.107</c:v>
                </c:pt>
                <c:pt idx="2172">
                  <c:v>0.19800000000000001</c:v>
                </c:pt>
                <c:pt idx="2173">
                  <c:v>0.36099999999999999</c:v>
                </c:pt>
                <c:pt idx="2174">
                  <c:v>0.51700000000000002</c:v>
                </c:pt>
                <c:pt idx="2175">
                  <c:v>0.73499999999999999</c:v>
                </c:pt>
                <c:pt idx="2176">
                  <c:v>0.754</c:v>
                </c:pt>
                <c:pt idx="2177">
                  <c:v>0.86199999999999999</c:v>
                </c:pt>
                <c:pt idx="2178">
                  <c:v>0.93200000000000005</c:v>
                </c:pt>
                <c:pt idx="2179">
                  <c:v>1.04</c:v>
                </c:pt>
                <c:pt idx="2180">
                  <c:v>1.208</c:v>
                </c:pt>
                <c:pt idx="2181">
                  <c:v>1.248</c:v>
                </c:pt>
                <c:pt idx="2182">
                  <c:v>1.2350000000000001</c:v>
                </c:pt>
                <c:pt idx="2183">
                  <c:v>1.2330000000000001</c:v>
                </c:pt>
                <c:pt idx="2184">
                  <c:v>7.0000000000000007E-2</c:v>
                </c:pt>
                <c:pt idx="2185">
                  <c:v>0.16</c:v>
                </c:pt>
                <c:pt idx="2186">
                  <c:v>0.20499999999999999</c:v>
                </c:pt>
                <c:pt idx="2187">
                  <c:v>0.23400000000000001</c:v>
                </c:pt>
                <c:pt idx="2188">
                  <c:v>0.28299999999999997</c:v>
                </c:pt>
                <c:pt idx="2189">
                  <c:v>0.35299999999999998</c:v>
                </c:pt>
                <c:pt idx="2190">
                  <c:v>0.42299999999999999</c:v>
                </c:pt>
                <c:pt idx="2191">
                  <c:v>0.41299999999999998</c:v>
                </c:pt>
                <c:pt idx="2192">
                  <c:v>0.54500000000000004</c:v>
                </c:pt>
                <c:pt idx="2193">
                  <c:v>0.53700000000000003</c:v>
                </c:pt>
                <c:pt idx="2194">
                  <c:v>0.629</c:v>
                </c:pt>
                <c:pt idx="2195">
                  <c:v>0.70299999999999996</c:v>
                </c:pt>
                <c:pt idx="2196">
                  <c:v>0.53200000000000003</c:v>
                </c:pt>
                <c:pt idx="2197">
                  <c:v>0.20699999999999999</c:v>
                </c:pt>
                <c:pt idx="2198">
                  <c:v>0.21099999999999999</c:v>
                </c:pt>
                <c:pt idx="2199">
                  <c:v>0.47299999999999998</c:v>
                </c:pt>
                <c:pt idx="2200">
                  <c:v>0.628</c:v>
                </c:pt>
                <c:pt idx="2201">
                  <c:v>0.76700000000000002</c:v>
                </c:pt>
                <c:pt idx="2202">
                  <c:v>0.82199999999999995</c:v>
                </c:pt>
                <c:pt idx="2203">
                  <c:v>0.93400000000000005</c:v>
                </c:pt>
                <c:pt idx="2204">
                  <c:v>1.07</c:v>
                </c:pt>
                <c:pt idx="2205">
                  <c:v>1.222</c:v>
                </c:pt>
                <c:pt idx="2206">
                  <c:v>1.3109999999999999</c:v>
                </c:pt>
                <c:pt idx="2207">
                  <c:v>1.3580000000000001</c:v>
                </c:pt>
                <c:pt idx="2208">
                  <c:v>1.3580000000000001</c:v>
                </c:pt>
                <c:pt idx="2209">
                  <c:v>1.395</c:v>
                </c:pt>
                <c:pt idx="2210">
                  <c:v>6.9000000000000006E-2</c:v>
                </c:pt>
                <c:pt idx="2211">
                  <c:v>0.09</c:v>
                </c:pt>
                <c:pt idx="2212">
                  <c:v>0.11600000000000001</c:v>
                </c:pt>
                <c:pt idx="2213">
                  <c:v>0.14199999999999999</c:v>
                </c:pt>
                <c:pt idx="2214">
                  <c:v>0.19600000000000001</c:v>
                </c:pt>
                <c:pt idx="2215">
                  <c:v>0.25900000000000001</c:v>
                </c:pt>
                <c:pt idx="2216">
                  <c:v>0.30199999999999999</c:v>
                </c:pt>
                <c:pt idx="2217">
                  <c:v>0.33600000000000002</c:v>
                </c:pt>
                <c:pt idx="2218">
                  <c:v>0.51200000000000001</c:v>
                </c:pt>
                <c:pt idx="2219">
                  <c:v>0.64700000000000002</c:v>
                </c:pt>
                <c:pt idx="2220">
                  <c:v>0.70699999999999996</c:v>
                </c:pt>
                <c:pt idx="2221">
                  <c:v>0.80900000000000005</c:v>
                </c:pt>
                <c:pt idx="2222">
                  <c:v>0.90400000000000003</c:v>
                </c:pt>
                <c:pt idx="2223">
                  <c:v>0.13300000000000001</c:v>
                </c:pt>
                <c:pt idx="2224">
                  <c:v>0.16200000000000001</c:v>
                </c:pt>
                <c:pt idx="2225">
                  <c:v>0.19400000000000001</c:v>
                </c:pt>
                <c:pt idx="2226">
                  <c:v>0.255</c:v>
                </c:pt>
                <c:pt idx="2227">
                  <c:v>0.35699999999999998</c:v>
                </c:pt>
                <c:pt idx="2228">
                  <c:v>0.46300000000000002</c:v>
                </c:pt>
                <c:pt idx="2229">
                  <c:v>0.53100000000000003</c:v>
                </c:pt>
                <c:pt idx="2230">
                  <c:v>0.63700000000000001</c:v>
                </c:pt>
                <c:pt idx="2231">
                  <c:v>0.78600000000000003</c:v>
                </c:pt>
                <c:pt idx="2232">
                  <c:v>0.875</c:v>
                </c:pt>
                <c:pt idx="2233">
                  <c:v>1.0089999999999999</c:v>
                </c:pt>
                <c:pt idx="2234">
                  <c:v>1.19</c:v>
                </c:pt>
                <c:pt idx="2235">
                  <c:v>1.25</c:v>
                </c:pt>
                <c:pt idx="2236">
                  <c:v>0.28399999999999997</c:v>
                </c:pt>
                <c:pt idx="2237">
                  <c:v>0.34399999999999997</c:v>
                </c:pt>
                <c:pt idx="2238">
                  <c:v>0.379</c:v>
                </c:pt>
                <c:pt idx="2239">
                  <c:v>0.42099999999999999</c:v>
                </c:pt>
                <c:pt idx="2240">
                  <c:v>0.47099999999999997</c:v>
                </c:pt>
                <c:pt idx="2241">
                  <c:v>0.52800000000000002</c:v>
                </c:pt>
                <c:pt idx="2242">
                  <c:v>0.57499999999999996</c:v>
                </c:pt>
                <c:pt idx="2243">
                  <c:v>0.61499999999999999</c:v>
                </c:pt>
                <c:pt idx="2244">
                  <c:v>0.66200000000000003</c:v>
                </c:pt>
                <c:pt idx="2245">
                  <c:v>0.70499999999999996</c:v>
                </c:pt>
                <c:pt idx="2246">
                  <c:v>0.75700000000000001</c:v>
                </c:pt>
                <c:pt idx="2247">
                  <c:v>0.79400000000000004</c:v>
                </c:pt>
                <c:pt idx="2248">
                  <c:v>0.80100000000000005</c:v>
                </c:pt>
                <c:pt idx="2249">
                  <c:v>0.25700000000000001</c:v>
                </c:pt>
                <c:pt idx="2250">
                  <c:v>0.39200000000000002</c:v>
                </c:pt>
                <c:pt idx="2251">
                  <c:v>0.42499999999999999</c:v>
                </c:pt>
                <c:pt idx="2252">
                  <c:v>0.45700000000000002</c:v>
                </c:pt>
                <c:pt idx="2253">
                  <c:v>0.71499999999999997</c:v>
                </c:pt>
                <c:pt idx="2254">
                  <c:v>1.665</c:v>
                </c:pt>
                <c:pt idx="2255">
                  <c:v>1.85</c:v>
                </c:pt>
                <c:pt idx="2256">
                  <c:v>1.972</c:v>
                </c:pt>
                <c:pt idx="2257">
                  <c:v>1.8580000000000001</c:v>
                </c:pt>
                <c:pt idx="2258">
                  <c:v>2.0030000000000001</c:v>
                </c:pt>
                <c:pt idx="2259">
                  <c:v>1.8120000000000001</c:v>
                </c:pt>
                <c:pt idx="2260">
                  <c:v>1.71</c:v>
                </c:pt>
                <c:pt idx="2261">
                  <c:v>1.7170000000000001</c:v>
                </c:pt>
                <c:pt idx="2262">
                  <c:v>0.22</c:v>
                </c:pt>
                <c:pt idx="2263">
                  <c:v>0.32600000000000001</c:v>
                </c:pt>
                <c:pt idx="2264">
                  <c:v>0.39500000000000002</c:v>
                </c:pt>
                <c:pt idx="2265">
                  <c:v>0.45400000000000001</c:v>
                </c:pt>
                <c:pt idx="2266">
                  <c:v>0.57299999999999995</c:v>
                </c:pt>
                <c:pt idx="2267">
                  <c:v>0.64700000000000002</c:v>
                </c:pt>
                <c:pt idx="2268">
                  <c:v>0.754</c:v>
                </c:pt>
                <c:pt idx="2269">
                  <c:v>0.83699999999999997</c:v>
                </c:pt>
                <c:pt idx="2270">
                  <c:v>0.879</c:v>
                </c:pt>
                <c:pt idx="2271">
                  <c:v>0.96799999999999997</c:v>
                </c:pt>
                <c:pt idx="2272">
                  <c:v>1.1579999999999999</c:v>
                </c:pt>
                <c:pt idx="2273">
                  <c:v>1.2889999999999999</c:v>
                </c:pt>
                <c:pt idx="2274">
                  <c:v>1.371</c:v>
                </c:pt>
                <c:pt idx="2275">
                  <c:v>5.7000000000000002E-2</c:v>
                </c:pt>
                <c:pt idx="2276">
                  <c:v>8.1000000000000003E-2</c:v>
                </c:pt>
                <c:pt idx="2277">
                  <c:v>0.112</c:v>
                </c:pt>
                <c:pt idx="2278">
                  <c:v>0.14799999999999999</c:v>
                </c:pt>
                <c:pt idx="2279">
                  <c:v>0.245</c:v>
                </c:pt>
                <c:pt idx="2280">
                  <c:v>0.50600000000000001</c:v>
                </c:pt>
                <c:pt idx="2281">
                  <c:v>0.67900000000000005</c:v>
                </c:pt>
                <c:pt idx="2282">
                  <c:v>0.76300000000000001</c:v>
                </c:pt>
                <c:pt idx="2283">
                  <c:v>0.91600000000000004</c:v>
                </c:pt>
                <c:pt idx="2284">
                  <c:v>0.92</c:v>
                </c:pt>
                <c:pt idx="2285">
                  <c:v>0.95799999999999996</c:v>
                </c:pt>
                <c:pt idx="2286">
                  <c:v>0.98099999999999998</c:v>
                </c:pt>
                <c:pt idx="2287">
                  <c:v>1.0289999999999999</c:v>
                </c:pt>
                <c:pt idx="2288">
                  <c:v>5.3999999999999999E-2</c:v>
                </c:pt>
                <c:pt idx="2289">
                  <c:v>8.1000000000000003E-2</c:v>
                </c:pt>
                <c:pt idx="2290">
                  <c:v>0.123</c:v>
                </c:pt>
                <c:pt idx="2291">
                  <c:v>0.187</c:v>
                </c:pt>
                <c:pt idx="2292">
                  <c:v>0.217</c:v>
                </c:pt>
                <c:pt idx="2293">
                  <c:v>0.255</c:v>
                </c:pt>
                <c:pt idx="2294">
                  <c:v>0.32900000000000001</c:v>
                </c:pt>
                <c:pt idx="2295">
                  <c:v>0.33800000000000002</c:v>
                </c:pt>
                <c:pt idx="2296">
                  <c:v>0.41599999999999998</c:v>
                </c:pt>
                <c:pt idx="2297">
                  <c:v>0.42399999999999999</c:v>
                </c:pt>
                <c:pt idx="2298">
                  <c:v>0.67</c:v>
                </c:pt>
                <c:pt idx="2299">
                  <c:v>0.877</c:v>
                </c:pt>
                <c:pt idx="2300">
                  <c:v>1.119</c:v>
                </c:pt>
                <c:pt idx="2301">
                  <c:v>1E-3</c:v>
                </c:pt>
                <c:pt idx="2302">
                  <c:v>1E-3</c:v>
                </c:pt>
                <c:pt idx="2303">
                  <c:v>2E-3</c:v>
                </c:pt>
                <c:pt idx="2304">
                  <c:v>3.0000000000000001E-3</c:v>
                </c:pt>
                <c:pt idx="2305">
                  <c:v>7.0000000000000001E-3</c:v>
                </c:pt>
                <c:pt idx="2306">
                  <c:v>1.2E-2</c:v>
                </c:pt>
                <c:pt idx="2307">
                  <c:v>1.4E-2</c:v>
                </c:pt>
                <c:pt idx="2308">
                  <c:v>1.7999999999999999E-2</c:v>
                </c:pt>
                <c:pt idx="2309">
                  <c:v>2.9000000000000001E-2</c:v>
                </c:pt>
                <c:pt idx="2310">
                  <c:v>5.5E-2</c:v>
                </c:pt>
                <c:pt idx="2311">
                  <c:v>8.8999999999999996E-2</c:v>
                </c:pt>
                <c:pt idx="2312">
                  <c:v>0.11700000000000001</c:v>
                </c:pt>
                <c:pt idx="2313">
                  <c:v>0.14899999999999999</c:v>
                </c:pt>
                <c:pt idx="2323">
                  <c:v>1.4019999999999999</c:v>
                </c:pt>
                <c:pt idx="2324">
                  <c:v>1.383</c:v>
                </c:pt>
                <c:pt idx="2325">
                  <c:v>1.361</c:v>
                </c:pt>
                <c:pt idx="2326">
                  <c:v>1.3180000000000001</c:v>
                </c:pt>
                <c:pt idx="2327">
                  <c:v>1.7000000000000001E-2</c:v>
                </c:pt>
                <c:pt idx="2328">
                  <c:v>0.111</c:v>
                </c:pt>
                <c:pt idx="2329">
                  <c:v>0.17399999999999999</c:v>
                </c:pt>
                <c:pt idx="2330">
                  <c:v>0.34</c:v>
                </c:pt>
                <c:pt idx="2331">
                  <c:v>0.59499999999999997</c:v>
                </c:pt>
                <c:pt idx="2332">
                  <c:v>0.73699999999999999</c:v>
                </c:pt>
                <c:pt idx="2333">
                  <c:v>1.0109999999999999</c:v>
                </c:pt>
                <c:pt idx="2334">
                  <c:v>1.2569999999999999</c:v>
                </c:pt>
                <c:pt idx="2335">
                  <c:v>1.284</c:v>
                </c:pt>
                <c:pt idx="2336">
                  <c:v>1.387</c:v>
                </c:pt>
                <c:pt idx="2337">
                  <c:v>1.4830000000000001</c:v>
                </c:pt>
                <c:pt idx="2338">
                  <c:v>1.526</c:v>
                </c:pt>
                <c:pt idx="2339">
                  <c:v>1.5249999999999999</c:v>
                </c:pt>
                <c:pt idx="2340">
                  <c:v>8.1000000000000003E-2</c:v>
                </c:pt>
                <c:pt idx="2341">
                  <c:v>0.14399999999999999</c:v>
                </c:pt>
                <c:pt idx="2342">
                  <c:v>0.19</c:v>
                </c:pt>
                <c:pt idx="2343">
                  <c:v>0.23100000000000001</c:v>
                </c:pt>
                <c:pt idx="2344">
                  <c:v>0.27500000000000002</c:v>
                </c:pt>
                <c:pt idx="2345">
                  <c:v>0.38800000000000001</c:v>
                </c:pt>
                <c:pt idx="2346">
                  <c:v>0.48599999999999999</c:v>
                </c:pt>
                <c:pt idx="2347">
                  <c:v>0.57299999999999995</c:v>
                </c:pt>
                <c:pt idx="2348">
                  <c:v>0.74</c:v>
                </c:pt>
                <c:pt idx="2349">
                  <c:v>0.873</c:v>
                </c:pt>
                <c:pt idx="2350">
                  <c:v>0.88800000000000001</c:v>
                </c:pt>
                <c:pt idx="2351">
                  <c:v>0.86399999999999999</c:v>
                </c:pt>
                <c:pt idx="2352">
                  <c:v>0.86899999999999999</c:v>
                </c:pt>
                <c:pt idx="2353">
                  <c:v>3.7999999999999999E-2</c:v>
                </c:pt>
                <c:pt idx="2354">
                  <c:v>6.7000000000000004E-2</c:v>
                </c:pt>
                <c:pt idx="2355">
                  <c:v>0.12</c:v>
                </c:pt>
                <c:pt idx="2356">
                  <c:v>0.18099999999999999</c:v>
                </c:pt>
                <c:pt idx="2357">
                  <c:v>0.26200000000000001</c:v>
                </c:pt>
                <c:pt idx="2358">
                  <c:v>0.45300000000000001</c:v>
                </c:pt>
                <c:pt idx="2359">
                  <c:v>0.60499999999999998</c:v>
                </c:pt>
                <c:pt idx="2360">
                  <c:v>0.69699999999999995</c:v>
                </c:pt>
                <c:pt idx="2361">
                  <c:v>0.80500000000000005</c:v>
                </c:pt>
                <c:pt idx="2362">
                  <c:v>0.89700000000000002</c:v>
                </c:pt>
                <c:pt idx="2363">
                  <c:v>0.98499999999999999</c:v>
                </c:pt>
                <c:pt idx="2364">
                  <c:v>1.006</c:v>
                </c:pt>
                <c:pt idx="2365">
                  <c:v>1.0620000000000001</c:v>
                </c:pt>
                <c:pt idx="2366">
                  <c:v>0.125</c:v>
                </c:pt>
                <c:pt idx="2367">
                  <c:v>0.14299999999999999</c:v>
                </c:pt>
                <c:pt idx="2368">
                  <c:v>0.14799999999999999</c:v>
                </c:pt>
                <c:pt idx="2369">
                  <c:v>0.191</c:v>
                </c:pt>
                <c:pt idx="2370">
                  <c:v>0.30299999999999999</c:v>
                </c:pt>
                <c:pt idx="2371">
                  <c:v>0.39700000000000002</c:v>
                </c:pt>
                <c:pt idx="2372">
                  <c:v>0.63200000000000001</c:v>
                </c:pt>
                <c:pt idx="2373">
                  <c:v>1.002</c:v>
                </c:pt>
                <c:pt idx="2374">
                  <c:v>1.1299999999999999</c:v>
                </c:pt>
                <c:pt idx="2375">
                  <c:v>1.224</c:v>
                </c:pt>
                <c:pt idx="2376">
                  <c:v>1.238</c:v>
                </c:pt>
                <c:pt idx="2377">
                  <c:v>1.329</c:v>
                </c:pt>
                <c:pt idx="2378">
                  <c:v>1.373</c:v>
                </c:pt>
                <c:pt idx="2379">
                  <c:v>0.26900000000000002</c:v>
                </c:pt>
                <c:pt idx="2380">
                  <c:v>0.28199999999999997</c:v>
                </c:pt>
                <c:pt idx="2381">
                  <c:v>0.35199999999999998</c:v>
                </c:pt>
                <c:pt idx="2382">
                  <c:v>0.52400000000000002</c:v>
                </c:pt>
                <c:pt idx="2383">
                  <c:v>0.68600000000000005</c:v>
                </c:pt>
                <c:pt idx="2384">
                  <c:v>0.81599999999999995</c:v>
                </c:pt>
                <c:pt idx="2385">
                  <c:v>0.94699999999999995</c:v>
                </c:pt>
                <c:pt idx="2386">
                  <c:v>1.169</c:v>
                </c:pt>
                <c:pt idx="2387">
                  <c:v>0.98499999999999999</c:v>
                </c:pt>
                <c:pt idx="2388">
                  <c:v>0.94499999999999995</c:v>
                </c:pt>
                <c:pt idx="2389">
                  <c:v>1.014</c:v>
                </c:pt>
                <c:pt idx="2390">
                  <c:v>1.0369999999999999</c:v>
                </c:pt>
                <c:pt idx="2391">
                  <c:v>1.0469999999999999</c:v>
                </c:pt>
                <c:pt idx="2392">
                  <c:v>4.2000000000000003E-2</c:v>
                </c:pt>
                <c:pt idx="2393">
                  <c:v>6.3E-2</c:v>
                </c:pt>
                <c:pt idx="2394">
                  <c:v>7.3999999999999996E-2</c:v>
                </c:pt>
                <c:pt idx="2395">
                  <c:v>0.41299999999999998</c:v>
                </c:pt>
                <c:pt idx="2396">
                  <c:v>0.42199999999999999</c:v>
                </c:pt>
                <c:pt idx="2397">
                  <c:v>0.45500000000000002</c:v>
                </c:pt>
                <c:pt idx="2398">
                  <c:v>0.44700000000000001</c:v>
                </c:pt>
                <c:pt idx="2399">
                  <c:v>0.496</c:v>
                </c:pt>
                <c:pt idx="2400">
                  <c:v>0.57799999999999996</c:v>
                </c:pt>
                <c:pt idx="2401">
                  <c:v>1.097</c:v>
                </c:pt>
                <c:pt idx="2402">
                  <c:v>1.165</c:v>
                </c:pt>
                <c:pt idx="2403">
                  <c:v>1.1499999999999999</c:v>
                </c:pt>
                <c:pt idx="2404">
                  <c:v>1.232</c:v>
                </c:pt>
                <c:pt idx="2405">
                  <c:v>7.5999999999999998E-2</c:v>
                </c:pt>
                <c:pt idx="2406">
                  <c:v>0.1</c:v>
                </c:pt>
                <c:pt idx="2407">
                  <c:v>0.13400000000000001</c:v>
                </c:pt>
                <c:pt idx="2408">
                  <c:v>0.16900000000000001</c:v>
                </c:pt>
                <c:pt idx="2409">
                  <c:v>0.25600000000000001</c:v>
                </c:pt>
                <c:pt idx="2410">
                  <c:v>0.35599999999999998</c:v>
                </c:pt>
                <c:pt idx="2411">
                  <c:v>0.55200000000000005</c:v>
                </c:pt>
                <c:pt idx="2412">
                  <c:v>0.89300000000000002</c:v>
                </c:pt>
                <c:pt idx="2413">
                  <c:v>1.095</c:v>
                </c:pt>
                <c:pt idx="2414">
                  <c:v>1.2370000000000001</c:v>
                </c:pt>
                <c:pt idx="2415">
                  <c:v>1.26</c:v>
                </c:pt>
                <c:pt idx="2416">
                  <c:v>1.325</c:v>
                </c:pt>
                <c:pt idx="2417">
                  <c:v>1.3779999999999999</c:v>
                </c:pt>
                <c:pt idx="2418">
                  <c:v>5.3999999999999999E-2</c:v>
                </c:pt>
                <c:pt idx="2419">
                  <c:v>0.10100000000000001</c:v>
                </c:pt>
                <c:pt idx="2420">
                  <c:v>0.106</c:v>
                </c:pt>
                <c:pt idx="2421">
                  <c:v>0.183</c:v>
                </c:pt>
                <c:pt idx="2422">
                  <c:v>0.22700000000000001</c:v>
                </c:pt>
                <c:pt idx="2423">
                  <c:v>0.37</c:v>
                </c:pt>
                <c:pt idx="2424">
                  <c:v>0.52300000000000002</c:v>
                </c:pt>
                <c:pt idx="2425">
                  <c:v>0.69899999999999995</c:v>
                </c:pt>
                <c:pt idx="2426">
                  <c:v>0.57699999999999996</c:v>
                </c:pt>
                <c:pt idx="2427">
                  <c:v>0.625</c:v>
                </c:pt>
                <c:pt idx="2428">
                  <c:v>0.71299999999999997</c:v>
                </c:pt>
                <c:pt idx="2429">
                  <c:v>0.66900000000000004</c:v>
                </c:pt>
                <c:pt idx="2430">
                  <c:v>0.68799999999999994</c:v>
                </c:pt>
                <c:pt idx="2431">
                  <c:v>6.0000000000000001E-3</c:v>
                </c:pt>
                <c:pt idx="2432">
                  <c:v>0.01</c:v>
                </c:pt>
                <c:pt idx="2433">
                  <c:v>1.6E-2</c:v>
                </c:pt>
                <c:pt idx="2434">
                  <c:v>3.5999999999999997E-2</c:v>
                </c:pt>
                <c:pt idx="2435">
                  <c:v>4.3999999999999997E-2</c:v>
                </c:pt>
                <c:pt idx="2436">
                  <c:v>5.3999999999999999E-2</c:v>
                </c:pt>
                <c:pt idx="2437">
                  <c:v>0.128</c:v>
                </c:pt>
                <c:pt idx="2438">
                  <c:v>0.26300000000000001</c:v>
                </c:pt>
                <c:pt idx="2439">
                  <c:v>0.33200000000000002</c:v>
                </c:pt>
                <c:pt idx="2440">
                  <c:v>0.374</c:v>
                </c:pt>
                <c:pt idx="2441">
                  <c:v>0.40400000000000003</c:v>
                </c:pt>
                <c:pt idx="2442">
                  <c:v>0.41899999999999998</c:v>
                </c:pt>
                <c:pt idx="2443">
                  <c:v>0.59899999999999998</c:v>
                </c:pt>
                <c:pt idx="2444">
                  <c:v>2.5000000000000001E-2</c:v>
                </c:pt>
                <c:pt idx="2445">
                  <c:v>3.6999999999999998E-2</c:v>
                </c:pt>
                <c:pt idx="2446">
                  <c:v>0.05</c:v>
                </c:pt>
                <c:pt idx="2447">
                  <c:v>5.7000000000000002E-2</c:v>
                </c:pt>
                <c:pt idx="2448">
                  <c:v>0.105</c:v>
                </c:pt>
                <c:pt idx="2449">
                  <c:v>0.186</c:v>
                </c:pt>
                <c:pt idx="2450">
                  <c:v>0.318</c:v>
                </c:pt>
                <c:pt idx="2451">
                  <c:v>0.58299999999999996</c:v>
                </c:pt>
                <c:pt idx="2452">
                  <c:v>0.84799999999999998</c:v>
                </c:pt>
                <c:pt idx="2453">
                  <c:v>1.123</c:v>
                </c:pt>
                <c:pt idx="2454">
                  <c:v>1.2470000000000001</c:v>
                </c:pt>
                <c:pt idx="2455">
                  <c:v>1.0369999999999999</c:v>
                </c:pt>
                <c:pt idx="2456">
                  <c:v>0.92900000000000005</c:v>
                </c:pt>
                <c:pt idx="2457">
                  <c:v>0.14199999999999999</c:v>
                </c:pt>
                <c:pt idx="2458">
                  <c:v>0.22900000000000001</c:v>
                </c:pt>
                <c:pt idx="2459">
                  <c:v>0.47399999999999998</c:v>
                </c:pt>
                <c:pt idx="2460">
                  <c:v>0.59599999999999997</c:v>
                </c:pt>
                <c:pt idx="2461">
                  <c:v>0.68899999999999995</c:v>
                </c:pt>
                <c:pt idx="2462">
                  <c:v>0.73899999999999999</c:v>
                </c:pt>
                <c:pt idx="2463">
                  <c:v>0.84399999999999997</c:v>
                </c:pt>
                <c:pt idx="2464">
                  <c:v>0.99099999999999999</c:v>
                </c:pt>
                <c:pt idx="2465">
                  <c:v>1.002</c:v>
                </c:pt>
                <c:pt idx="2466">
                  <c:v>1.083</c:v>
                </c:pt>
                <c:pt idx="2467">
                  <c:v>1.161</c:v>
                </c:pt>
                <c:pt idx="2468">
                  <c:v>1.069</c:v>
                </c:pt>
                <c:pt idx="2469">
                  <c:v>0.98</c:v>
                </c:pt>
                <c:pt idx="2470">
                  <c:v>0.13600000000000001</c:v>
                </c:pt>
                <c:pt idx="2471">
                  <c:v>0.20699999999999999</c:v>
                </c:pt>
                <c:pt idx="2472">
                  <c:v>0.24299999999999999</c:v>
                </c:pt>
                <c:pt idx="2473">
                  <c:v>0.27900000000000003</c:v>
                </c:pt>
                <c:pt idx="2474">
                  <c:v>0.35199999999999998</c:v>
                </c:pt>
                <c:pt idx="2475">
                  <c:v>0.42599999999999999</c:v>
                </c:pt>
                <c:pt idx="2476">
                  <c:v>0.49399999999999999</c:v>
                </c:pt>
                <c:pt idx="2477">
                  <c:v>0.58599999999999997</c:v>
                </c:pt>
                <c:pt idx="2478">
                  <c:v>0.65500000000000003</c:v>
                </c:pt>
                <c:pt idx="2479">
                  <c:v>0.71499999999999997</c:v>
                </c:pt>
                <c:pt idx="2480">
                  <c:v>0.77500000000000002</c:v>
                </c:pt>
                <c:pt idx="2481">
                  <c:v>0.79200000000000004</c:v>
                </c:pt>
                <c:pt idx="2482">
                  <c:v>0.83399999999999996</c:v>
                </c:pt>
                <c:pt idx="2483">
                  <c:v>1.7999999999999999E-2</c:v>
                </c:pt>
                <c:pt idx="2484">
                  <c:v>3.2000000000000001E-2</c:v>
                </c:pt>
                <c:pt idx="2485">
                  <c:v>4.4999999999999998E-2</c:v>
                </c:pt>
                <c:pt idx="2486">
                  <c:v>8.7999999999999995E-2</c:v>
                </c:pt>
                <c:pt idx="2487">
                  <c:v>0.13700000000000001</c:v>
                </c:pt>
                <c:pt idx="2488">
                  <c:v>0.20499999999999999</c:v>
                </c:pt>
                <c:pt idx="2489">
                  <c:v>0.33100000000000002</c:v>
                </c:pt>
                <c:pt idx="2490">
                  <c:v>0.44700000000000001</c:v>
                </c:pt>
                <c:pt idx="2491">
                  <c:v>0.54800000000000004</c:v>
                </c:pt>
                <c:pt idx="2492">
                  <c:v>0.58199999999999996</c:v>
                </c:pt>
                <c:pt idx="2493">
                  <c:v>0.68100000000000005</c:v>
                </c:pt>
                <c:pt idx="2494">
                  <c:v>0.81699999999999995</c:v>
                </c:pt>
                <c:pt idx="2495">
                  <c:v>0.97699999999999998</c:v>
                </c:pt>
                <c:pt idx="2496">
                  <c:v>0.13400000000000001</c:v>
                </c:pt>
                <c:pt idx="2497">
                  <c:v>0.152</c:v>
                </c:pt>
                <c:pt idx="2498">
                  <c:v>0.16500000000000001</c:v>
                </c:pt>
                <c:pt idx="2499">
                  <c:v>0.214</c:v>
                </c:pt>
                <c:pt idx="2500">
                  <c:v>0.38100000000000001</c:v>
                </c:pt>
                <c:pt idx="2501">
                  <c:v>0.52</c:v>
                </c:pt>
                <c:pt idx="2502">
                  <c:v>0.63400000000000001</c:v>
                </c:pt>
                <c:pt idx="2503">
                  <c:v>0.86199999999999999</c:v>
                </c:pt>
                <c:pt idx="2504">
                  <c:v>1.1020000000000001</c:v>
                </c:pt>
                <c:pt idx="2505">
                  <c:v>1.6779999999999999</c:v>
                </c:pt>
                <c:pt idx="2506">
                  <c:v>1.8069999999999999</c:v>
                </c:pt>
                <c:pt idx="2507">
                  <c:v>1.8009999999999999</c:v>
                </c:pt>
                <c:pt idx="2508">
                  <c:v>1.6339999999999999</c:v>
                </c:pt>
                <c:pt idx="2509">
                  <c:v>0.153</c:v>
                </c:pt>
                <c:pt idx="2510">
                  <c:v>0.21099999999999999</c:v>
                </c:pt>
                <c:pt idx="2511">
                  <c:v>0.29899999999999999</c:v>
                </c:pt>
                <c:pt idx="2512">
                  <c:v>0.312</c:v>
                </c:pt>
                <c:pt idx="2513">
                  <c:v>0.30199999999999999</c:v>
                </c:pt>
                <c:pt idx="2514">
                  <c:v>0.32</c:v>
                </c:pt>
                <c:pt idx="2515">
                  <c:v>0.53700000000000003</c:v>
                </c:pt>
                <c:pt idx="2516">
                  <c:v>0.76600000000000001</c:v>
                </c:pt>
                <c:pt idx="2517">
                  <c:v>0.92900000000000005</c:v>
                </c:pt>
                <c:pt idx="2518">
                  <c:v>0.88500000000000001</c:v>
                </c:pt>
                <c:pt idx="2519">
                  <c:v>0.91700000000000004</c:v>
                </c:pt>
                <c:pt idx="2520">
                  <c:v>0.99299999999999999</c:v>
                </c:pt>
                <c:pt idx="2521">
                  <c:v>1.016</c:v>
                </c:pt>
                <c:pt idx="2522">
                  <c:v>4.9000000000000002E-2</c:v>
                </c:pt>
                <c:pt idx="2523">
                  <c:v>6.8000000000000005E-2</c:v>
                </c:pt>
                <c:pt idx="2524">
                  <c:v>8.5999999999999993E-2</c:v>
                </c:pt>
                <c:pt idx="2525">
                  <c:v>0.108</c:v>
                </c:pt>
                <c:pt idx="2526">
                  <c:v>0.14899999999999999</c:v>
                </c:pt>
                <c:pt idx="2527">
                  <c:v>0.20100000000000001</c:v>
                </c:pt>
                <c:pt idx="2528">
                  <c:v>0.32500000000000001</c:v>
                </c:pt>
                <c:pt idx="2529">
                  <c:v>0.54400000000000004</c:v>
                </c:pt>
                <c:pt idx="2530">
                  <c:v>0.73199999999999998</c:v>
                </c:pt>
                <c:pt idx="2531">
                  <c:v>0.85399999999999998</c:v>
                </c:pt>
                <c:pt idx="2532">
                  <c:v>0.995</c:v>
                </c:pt>
                <c:pt idx="2533">
                  <c:v>1.0960000000000001</c:v>
                </c:pt>
                <c:pt idx="2534">
                  <c:v>0.98</c:v>
                </c:pt>
                <c:pt idx="2535">
                  <c:v>0.34699999999999998</c:v>
                </c:pt>
                <c:pt idx="2536">
                  <c:v>0.42899999999999999</c:v>
                </c:pt>
                <c:pt idx="2537">
                  <c:v>0.434</c:v>
                </c:pt>
                <c:pt idx="2538">
                  <c:v>0.45200000000000001</c:v>
                </c:pt>
                <c:pt idx="2539">
                  <c:v>0.49</c:v>
                </c:pt>
                <c:pt idx="2540">
                  <c:v>0.53</c:v>
                </c:pt>
                <c:pt idx="2541">
                  <c:v>0.58599999999999997</c:v>
                </c:pt>
                <c:pt idx="2542">
                  <c:v>0.65</c:v>
                </c:pt>
                <c:pt idx="2543">
                  <c:v>0.68200000000000005</c:v>
                </c:pt>
                <c:pt idx="2544">
                  <c:v>0.72899999999999998</c:v>
                </c:pt>
                <c:pt idx="2545">
                  <c:v>0.79100000000000004</c:v>
                </c:pt>
                <c:pt idx="2546">
                  <c:v>0.84</c:v>
                </c:pt>
                <c:pt idx="2547">
                  <c:v>0.82599999999999996</c:v>
                </c:pt>
                <c:pt idx="2561">
                  <c:v>2.5999999999999999E-2</c:v>
                </c:pt>
                <c:pt idx="2562">
                  <c:v>4.4999999999999998E-2</c:v>
                </c:pt>
                <c:pt idx="2563">
                  <c:v>0.107</c:v>
                </c:pt>
                <c:pt idx="2564">
                  <c:v>0.46100000000000002</c:v>
                </c:pt>
                <c:pt idx="2565">
                  <c:v>0.59899999999999998</c:v>
                </c:pt>
                <c:pt idx="2566">
                  <c:v>1.038</c:v>
                </c:pt>
                <c:pt idx="2567">
                  <c:v>1.024</c:v>
                </c:pt>
                <c:pt idx="2568">
                  <c:v>1.278</c:v>
                </c:pt>
                <c:pt idx="2569">
                  <c:v>1.458</c:v>
                </c:pt>
                <c:pt idx="2570">
                  <c:v>1.4590000000000001</c:v>
                </c:pt>
                <c:pt idx="2571">
                  <c:v>1.528</c:v>
                </c:pt>
                <c:pt idx="2572">
                  <c:v>1.454</c:v>
                </c:pt>
                <c:pt idx="2573">
                  <c:v>1.4179999999999999</c:v>
                </c:pt>
                <c:pt idx="2574">
                  <c:v>1.6E-2</c:v>
                </c:pt>
                <c:pt idx="2575">
                  <c:v>1.7000000000000001E-2</c:v>
                </c:pt>
                <c:pt idx="2576">
                  <c:v>8.8999999999999996E-2</c:v>
                </c:pt>
                <c:pt idx="2577">
                  <c:v>0.61199999999999999</c:v>
                </c:pt>
                <c:pt idx="2578">
                  <c:v>0.61799999999999999</c:v>
                </c:pt>
                <c:pt idx="2579">
                  <c:v>0.63900000000000001</c:v>
                </c:pt>
                <c:pt idx="2580">
                  <c:v>0.63</c:v>
                </c:pt>
                <c:pt idx="2581">
                  <c:v>0.86399999999999999</c:v>
                </c:pt>
                <c:pt idx="2582">
                  <c:v>1.0129999999999999</c:v>
                </c:pt>
                <c:pt idx="2583">
                  <c:v>1.083</c:v>
                </c:pt>
                <c:pt idx="2584">
                  <c:v>1.117</c:v>
                </c:pt>
                <c:pt idx="2585">
                  <c:v>1.208</c:v>
                </c:pt>
                <c:pt idx="2586">
                  <c:v>1.194</c:v>
                </c:pt>
                <c:pt idx="2600">
                  <c:v>2.1999999999999999E-2</c:v>
                </c:pt>
                <c:pt idx="2601">
                  <c:v>6.9000000000000006E-2</c:v>
                </c:pt>
                <c:pt idx="2602">
                  <c:v>9.1999999999999998E-2</c:v>
                </c:pt>
                <c:pt idx="2603">
                  <c:v>0.58099999999999996</c:v>
                </c:pt>
                <c:pt idx="2604">
                  <c:v>0.66300000000000003</c:v>
                </c:pt>
                <c:pt idx="2605">
                  <c:v>0.64900000000000002</c:v>
                </c:pt>
                <c:pt idx="2606">
                  <c:v>0.80500000000000005</c:v>
                </c:pt>
                <c:pt idx="2607">
                  <c:v>1.0129999999999999</c:v>
                </c:pt>
                <c:pt idx="2608">
                  <c:v>1.1919999999999999</c:v>
                </c:pt>
                <c:pt idx="2609">
                  <c:v>1.109</c:v>
                </c:pt>
                <c:pt idx="2610">
                  <c:v>1.206</c:v>
                </c:pt>
                <c:pt idx="2611">
                  <c:v>1.2050000000000001</c:v>
                </c:pt>
                <c:pt idx="2612">
                  <c:v>1.161</c:v>
                </c:pt>
                <c:pt idx="2613">
                  <c:v>8.7999999999999995E-2</c:v>
                </c:pt>
                <c:pt idx="2614">
                  <c:v>0.184</c:v>
                </c:pt>
                <c:pt idx="2615">
                  <c:v>0.22600000000000001</c:v>
                </c:pt>
                <c:pt idx="2616">
                  <c:v>0.34599999999999997</c:v>
                </c:pt>
                <c:pt idx="2617">
                  <c:v>0.43099999999999999</c:v>
                </c:pt>
                <c:pt idx="2618">
                  <c:v>0.46600000000000003</c:v>
                </c:pt>
                <c:pt idx="2619">
                  <c:v>0.63300000000000001</c:v>
                </c:pt>
                <c:pt idx="2620">
                  <c:v>0.74399999999999999</c:v>
                </c:pt>
                <c:pt idx="2621">
                  <c:v>1.2749999999999999</c:v>
                </c:pt>
                <c:pt idx="2622">
                  <c:v>1.4690000000000001</c:v>
                </c:pt>
                <c:pt idx="2623">
                  <c:v>0.99299999999999999</c:v>
                </c:pt>
                <c:pt idx="2624">
                  <c:v>1.0069999999999999</c:v>
                </c:pt>
                <c:pt idx="2625">
                  <c:v>1.0649999999999999</c:v>
                </c:pt>
                <c:pt idx="2626">
                  <c:v>0.128</c:v>
                </c:pt>
                <c:pt idx="2627">
                  <c:v>0.20100000000000001</c:v>
                </c:pt>
                <c:pt idx="2628">
                  <c:v>0.20599999999999999</c:v>
                </c:pt>
                <c:pt idx="2629">
                  <c:v>0.26200000000000001</c:v>
                </c:pt>
                <c:pt idx="2630">
                  <c:v>0.505</c:v>
                </c:pt>
                <c:pt idx="2631">
                  <c:v>0.71299999999999997</c:v>
                </c:pt>
                <c:pt idx="2632">
                  <c:v>1.165</c:v>
                </c:pt>
                <c:pt idx="2633">
                  <c:v>1.1519999999999999</c:v>
                </c:pt>
                <c:pt idx="2634">
                  <c:v>1.3720000000000001</c:v>
                </c:pt>
                <c:pt idx="2635">
                  <c:v>1.3959999999999999</c:v>
                </c:pt>
                <c:pt idx="2636">
                  <c:v>1.4259999999999999</c:v>
                </c:pt>
                <c:pt idx="2637">
                  <c:v>1.37</c:v>
                </c:pt>
                <c:pt idx="2638">
                  <c:v>1.4079999999999999</c:v>
                </c:pt>
                <c:pt idx="2652">
                  <c:v>0.38500000000000001</c:v>
                </c:pt>
                <c:pt idx="2653">
                  <c:v>0.44700000000000001</c:v>
                </c:pt>
                <c:pt idx="2654">
                  <c:v>0.48899999999999999</c:v>
                </c:pt>
                <c:pt idx="2655">
                  <c:v>0.54800000000000004</c:v>
                </c:pt>
                <c:pt idx="2656">
                  <c:v>0.625</c:v>
                </c:pt>
                <c:pt idx="2657">
                  <c:v>0.68300000000000005</c:v>
                </c:pt>
                <c:pt idx="2658">
                  <c:v>0.76300000000000001</c:v>
                </c:pt>
                <c:pt idx="2659">
                  <c:v>0.82099999999999995</c:v>
                </c:pt>
                <c:pt idx="2660">
                  <c:v>0.85199999999999998</c:v>
                </c:pt>
                <c:pt idx="2661">
                  <c:v>0.88600000000000001</c:v>
                </c:pt>
                <c:pt idx="2662">
                  <c:v>0.91300000000000003</c:v>
                </c:pt>
                <c:pt idx="2663">
                  <c:v>0.94399999999999995</c:v>
                </c:pt>
                <c:pt idx="2664">
                  <c:v>0.96</c:v>
                </c:pt>
                <c:pt idx="2665">
                  <c:v>0.124</c:v>
                </c:pt>
                <c:pt idx="2666">
                  <c:v>0.156</c:v>
                </c:pt>
                <c:pt idx="2667">
                  <c:v>0.154</c:v>
                </c:pt>
                <c:pt idx="2668">
                  <c:v>0.15</c:v>
                </c:pt>
                <c:pt idx="2669">
                  <c:v>0.18</c:v>
                </c:pt>
                <c:pt idx="2670">
                  <c:v>0.34699999999999998</c:v>
                </c:pt>
                <c:pt idx="2671">
                  <c:v>0.7</c:v>
                </c:pt>
                <c:pt idx="2672">
                  <c:v>0.9</c:v>
                </c:pt>
                <c:pt idx="2673">
                  <c:v>1.0469999999999999</c:v>
                </c:pt>
                <c:pt idx="2674">
                  <c:v>1.224</c:v>
                </c:pt>
                <c:pt idx="2675">
                  <c:v>1.3160000000000001</c:v>
                </c:pt>
                <c:pt idx="2676">
                  <c:v>1.4059999999999999</c:v>
                </c:pt>
                <c:pt idx="2677">
                  <c:v>1.4710000000000001</c:v>
                </c:pt>
                <c:pt idx="2678">
                  <c:v>0.223</c:v>
                </c:pt>
                <c:pt idx="2679">
                  <c:v>0.26</c:v>
                </c:pt>
                <c:pt idx="2680">
                  <c:v>0.25800000000000001</c:v>
                </c:pt>
                <c:pt idx="2681">
                  <c:v>0.27200000000000002</c:v>
                </c:pt>
                <c:pt idx="2682">
                  <c:v>0.32100000000000001</c:v>
                </c:pt>
                <c:pt idx="2683">
                  <c:v>0.46800000000000003</c:v>
                </c:pt>
                <c:pt idx="2684">
                  <c:v>0.69099999999999995</c:v>
                </c:pt>
                <c:pt idx="2685">
                  <c:v>0.86099999999999999</c:v>
                </c:pt>
                <c:pt idx="2686">
                  <c:v>0.97499999999999998</c:v>
                </c:pt>
                <c:pt idx="2687">
                  <c:v>0.98399999999999999</c:v>
                </c:pt>
                <c:pt idx="2688">
                  <c:v>0.96</c:v>
                </c:pt>
                <c:pt idx="2689">
                  <c:v>0.97599999999999998</c:v>
                </c:pt>
                <c:pt idx="2690">
                  <c:v>1.0209999999999999</c:v>
                </c:pt>
              </c:numCache>
            </c:numRef>
          </c:xVal>
          <c:yVal>
            <c:numRef>
              <c:f>'Bivariate Analysis-MobPho'!$A$2:$A$2692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D077-4F01-9976-1E4819C5A825}"/>
            </c:ext>
          </c:extLst>
        </c:ser>
        <c:dLbls>
          <c:showLegendKey val="0"/>
          <c:showVal val="0"/>
          <c:showCatName val="0"/>
          <c:showSerName val="0"/>
          <c:showPercent val="0"/>
          <c:showBubbleSize val="0"/>
        </c:dLbls>
        <c:axId val="1897377283"/>
        <c:axId val="1654901649"/>
      </c:scatterChart>
      <c:valAx>
        <c:axId val="1897377283"/>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Mobile Phone Usage</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654901649"/>
        <c:crosses val="autoZero"/>
        <c:crossBetween val="midCat"/>
      </c:valAx>
      <c:valAx>
        <c:axId val="165490164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897377283"/>
        <c:crosses val="autoZero"/>
        <c:crossBetween val="midCat"/>
      </c:valAx>
    </c:plotArea>
    <c:plotVisOnly val="1"/>
    <c:dispBlanksAs val="zero"/>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Tourism Outbound/Capita vs GDP/Capita</a:t>
            </a:r>
          </a:p>
        </c:rich>
      </c:tx>
      <c:overlay val="0"/>
    </c:title>
    <c:autoTitleDeleted val="0"/>
    <c:plotArea>
      <c:layout/>
      <c:scatterChart>
        <c:scatterStyle val="lineMarker"/>
        <c:varyColors val="0"/>
        <c:ser>
          <c:idx val="0"/>
          <c:order val="0"/>
          <c:tx>
            <c:strRef>
              <c:f>'Bivariate Analysis-TouOutb'!$A$1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Analysis-TouOutb'!$B$2:$B$2692</c:f>
              <c:numCache>
                <c:formatCode>General</c:formatCode>
                <c:ptCount val="2691"/>
                <c:pt idx="0">
                  <c:v>6.084594975152311</c:v>
                </c:pt>
                <c:pt idx="1">
                  <c:v>6.0341774566987114</c:v>
                </c:pt>
                <c:pt idx="2">
                  <c:v>7.6136731377055282</c:v>
                </c:pt>
                <c:pt idx="3">
                  <c:v>7.7264668333684714</c:v>
                </c:pt>
                <c:pt idx="4">
                  <c:v>10.190863517291371</c:v>
                </c:pt>
                <c:pt idx="5">
                  <c:v>19.43411222016093</c:v>
                </c:pt>
                <c:pt idx="6">
                  <c:v>11.997491307180001</c:v>
                </c:pt>
                <c:pt idx="7">
                  <c:v>14.360184132891195</c:v>
                </c:pt>
                <c:pt idx="8">
                  <c:v>17.27063650021104</c:v>
                </c:pt>
                <c:pt idx="9">
                  <c:v>15.776468007219355</c:v>
                </c:pt>
                <c:pt idx="10">
                  <c:v>19.885157146703893</c:v>
                </c:pt>
                <c:pt idx="11">
                  <c:v>15.120635928929516</c:v>
                </c:pt>
                <c:pt idx="12">
                  <c:v>14.526383381401629</c:v>
                </c:pt>
                <c:pt idx="13">
                  <c:v>10.484792383157401</c:v>
                </c:pt>
                <c:pt idx="14">
                  <c:v>5.5612392192770903</c:v>
                </c:pt>
                <c:pt idx="15">
                  <c:v>3.4930804092331789</c:v>
                </c:pt>
                <c:pt idx="16">
                  <c:v>3.1774697937724836</c:v>
                </c:pt>
                <c:pt idx="17">
                  <c:v>5.3828337051765649</c:v>
                </c:pt>
                <c:pt idx="18">
                  <c:v>8.159872575429862</c:v>
                </c:pt>
                <c:pt idx="19">
                  <c:v>22.95237778749474</c:v>
                </c:pt>
                <c:pt idx="20">
                  <c:v>26.703816398785424</c:v>
                </c:pt>
                <c:pt idx="21">
                  <c:v>24.406969341843411</c:v>
                </c:pt>
                <c:pt idx="22">
                  <c:v>14.265599036279532</c:v>
                </c:pt>
                <c:pt idx="23">
                  <c:v>14.067126486076818</c:v>
                </c:pt>
                <c:pt idx="24">
                  <c:v>16.005557843243647</c:v>
                </c:pt>
                <c:pt idx="25">
                  <c:v>14.024622337813287</c:v>
                </c:pt>
                <c:pt idx="26">
                  <c:v>7.1949009449207306</c:v>
                </c:pt>
                <c:pt idx="27">
                  <c:v>6.6899784540881413</c:v>
                </c:pt>
                <c:pt idx="28">
                  <c:v>6.608454722105038</c:v>
                </c:pt>
                <c:pt idx="29">
                  <c:v>6.9139323694789807</c:v>
                </c:pt>
                <c:pt idx="30">
                  <c:v>7.4468659801413537</c:v>
                </c:pt>
                <c:pt idx="31">
                  <c:v>7.0884177453894122</c:v>
                </c:pt>
                <c:pt idx="32">
                  <c:v>8.4086649041631301</c:v>
                </c:pt>
                <c:pt idx="33">
                  <c:v>12.288271361781639</c:v>
                </c:pt>
                <c:pt idx="34">
                  <c:v>11.367064465631513</c:v>
                </c:pt>
                <c:pt idx="35">
                  <c:v>9.523002542100599</c:v>
                </c:pt>
                <c:pt idx="36">
                  <c:v>9.5690781234259656</c:v>
                </c:pt>
                <c:pt idx="37">
                  <c:v>9.304898517811468</c:v>
                </c:pt>
                <c:pt idx="39">
                  <c:v>119.06287830235705</c:v>
                </c:pt>
                <c:pt idx="40">
                  <c:v>120.55968854105394</c:v>
                </c:pt>
                <c:pt idx="41">
                  <c:v>108.90138951539434</c:v>
                </c:pt>
                <c:pt idx="42">
                  <c:v>128.23297147989581</c:v>
                </c:pt>
                <c:pt idx="43">
                  <c:v>150.96463707292509</c:v>
                </c:pt>
                <c:pt idx="44">
                  <c:v>160.46444060016898</c:v>
                </c:pt>
                <c:pt idx="45">
                  <c:v>150.32089555387711</c:v>
                </c:pt>
                <c:pt idx="46">
                  <c:v>148.28839168185667</c:v>
                </c:pt>
                <c:pt idx="47">
                  <c:v>27.925463834197213</c:v>
                </c:pt>
                <c:pt idx="48">
                  <c:v>40.989591205683205</c:v>
                </c:pt>
                <c:pt idx="49">
                  <c:v>45.192782763371099</c:v>
                </c:pt>
                <c:pt idx="50">
                  <c:v>41.274454485098666</c:v>
                </c:pt>
                <c:pt idx="51">
                  <c:v>49.902440728376028</c:v>
                </c:pt>
                <c:pt idx="52">
                  <c:v>2.5844370027973946</c:v>
                </c:pt>
                <c:pt idx="53">
                  <c:v>2.9298313756479111</c:v>
                </c:pt>
                <c:pt idx="54">
                  <c:v>2.9276863901374703</c:v>
                </c:pt>
                <c:pt idx="55">
                  <c:v>3.9497322318530736</c:v>
                </c:pt>
                <c:pt idx="56">
                  <c:v>5.1403002763947132</c:v>
                </c:pt>
                <c:pt idx="57">
                  <c:v>5.5133654782408694</c:v>
                </c:pt>
                <c:pt idx="58">
                  <c:v>6.0771551274151534</c:v>
                </c:pt>
                <c:pt idx="59">
                  <c:v>6.5331584132854941</c:v>
                </c:pt>
                <c:pt idx="60">
                  <c:v>7.5035918329815061</c:v>
                </c:pt>
                <c:pt idx="61">
                  <c:v>7.3534443632768456</c:v>
                </c:pt>
                <c:pt idx="62">
                  <c:v>7.0783777181935674</c:v>
                </c:pt>
                <c:pt idx="63">
                  <c:v>6.8770145354454773</c:v>
                </c:pt>
                <c:pt idx="65">
                  <c:v>2.0976026499313933</c:v>
                </c:pt>
                <c:pt idx="66">
                  <c:v>1.7545460287605186</c:v>
                </c:pt>
                <c:pt idx="67">
                  <c:v>1.989278640674752</c:v>
                </c:pt>
                <c:pt idx="68">
                  <c:v>2.0648813243873496</c:v>
                </c:pt>
                <c:pt idx="69">
                  <c:v>3.8611215812597668</c:v>
                </c:pt>
                <c:pt idx="70">
                  <c:v>7.979005434989638</c:v>
                </c:pt>
                <c:pt idx="71">
                  <c:v>15.666616392577556</c:v>
                </c:pt>
                <c:pt idx="72">
                  <c:v>12.727669184343718</c:v>
                </c:pt>
                <c:pt idx="73">
                  <c:v>17.508707973303277</c:v>
                </c:pt>
                <c:pt idx="74">
                  <c:v>7.9536786716057142</c:v>
                </c:pt>
                <c:pt idx="75">
                  <c:v>3.7908519809855199</c:v>
                </c:pt>
                <c:pt idx="76">
                  <c:v>5.1360734529779899</c:v>
                </c:pt>
                <c:pt idx="77">
                  <c:v>4.1626186892035584</c:v>
                </c:pt>
                <c:pt idx="78">
                  <c:v>15.130860281071111</c:v>
                </c:pt>
                <c:pt idx="79">
                  <c:v>12.170926286999004</c:v>
                </c:pt>
                <c:pt idx="80">
                  <c:v>12.215436927706779</c:v>
                </c:pt>
                <c:pt idx="81">
                  <c:v>15.792581167915955</c:v>
                </c:pt>
                <c:pt idx="82">
                  <c:v>22.291422441691523</c:v>
                </c:pt>
                <c:pt idx="83">
                  <c:v>26.464165810348746</c:v>
                </c:pt>
                <c:pt idx="84">
                  <c:v>27.992787639459557</c:v>
                </c:pt>
                <c:pt idx="85">
                  <c:v>24.40087474517842</c:v>
                </c:pt>
                <c:pt idx="86">
                  <c:v>28.731781218356129</c:v>
                </c:pt>
                <c:pt idx="87">
                  <c:v>23.676944997611166</c:v>
                </c:pt>
                <c:pt idx="88">
                  <c:v>12.848894144167405</c:v>
                </c:pt>
                <c:pt idx="89">
                  <c:v>29.400264848173631</c:v>
                </c:pt>
                <c:pt idx="90">
                  <c:v>30.783933606981613</c:v>
                </c:pt>
                <c:pt idx="91">
                  <c:v>9.0701302470703471</c:v>
                </c:pt>
                <c:pt idx="92">
                  <c:v>7.8292785319832774</c:v>
                </c:pt>
                <c:pt idx="93">
                  <c:v>7.697926974810259</c:v>
                </c:pt>
                <c:pt idx="94">
                  <c:v>8.0947640976844788</c:v>
                </c:pt>
                <c:pt idx="95">
                  <c:v>8.2186257173640307</c:v>
                </c:pt>
                <c:pt idx="96">
                  <c:v>11.61353097543309</c:v>
                </c:pt>
                <c:pt idx="97">
                  <c:v>11.65645115128536</c:v>
                </c:pt>
                <c:pt idx="98">
                  <c:v>13.148613174374717</c:v>
                </c:pt>
                <c:pt idx="99">
                  <c:v>13.380784142623867</c:v>
                </c:pt>
                <c:pt idx="100">
                  <c:v>14.298281370019129</c:v>
                </c:pt>
                <c:pt idx="101">
                  <c:v>14.023243180738225</c:v>
                </c:pt>
                <c:pt idx="102">
                  <c:v>13.750454497604602</c:v>
                </c:pt>
                <c:pt idx="104">
                  <c:v>6.7460524450163595</c:v>
                </c:pt>
                <c:pt idx="105">
                  <c:v>6.495828692005734</c:v>
                </c:pt>
                <c:pt idx="106">
                  <c:v>8.9286073024400547</c:v>
                </c:pt>
                <c:pt idx="107">
                  <c:v>8.5917720465407701</c:v>
                </c:pt>
                <c:pt idx="120">
                  <c:v>14.023008250787479</c:v>
                </c:pt>
                <c:pt idx="121">
                  <c:v>15.37439207091353</c:v>
                </c:pt>
                <c:pt idx="122">
                  <c:v>16.646330399695039</c:v>
                </c:pt>
                <c:pt idx="123">
                  <c:v>17.841907721653264</c:v>
                </c:pt>
                <c:pt idx="124">
                  <c:v>23.706569564557729</c:v>
                </c:pt>
                <c:pt idx="125">
                  <c:v>23.102122160941704</c:v>
                </c:pt>
                <c:pt idx="126">
                  <c:v>25.52180838526521</c:v>
                </c:pt>
                <c:pt idx="127">
                  <c:v>27.815149301473763</c:v>
                </c:pt>
                <c:pt idx="128">
                  <c:v>28.562614964525231</c:v>
                </c:pt>
                <c:pt idx="129">
                  <c:v>27.87444791171605</c:v>
                </c:pt>
                <c:pt idx="130">
                  <c:v>18.872728715080655</c:v>
                </c:pt>
                <c:pt idx="131">
                  <c:v>25.579947317786548</c:v>
                </c:pt>
                <c:pt idx="132">
                  <c:v>25.885284337667137</c:v>
                </c:pt>
                <c:pt idx="133">
                  <c:v>35.083358654796996</c:v>
                </c:pt>
                <c:pt idx="134">
                  <c:v>51.031236915996786</c:v>
                </c:pt>
                <c:pt idx="135">
                  <c:v>31.612815270796222</c:v>
                </c:pt>
                <c:pt idx="136">
                  <c:v>36.197576243201645</c:v>
                </c:pt>
                <c:pt idx="137">
                  <c:v>44.69442580698712</c:v>
                </c:pt>
                <c:pt idx="138">
                  <c:v>43.338342179428473</c:v>
                </c:pt>
                <c:pt idx="148">
                  <c:v>0.9994816947056141</c:v>
                </c:pt>
                <c:pt idx="149">
                  <c:v>1.6729375441327221</c:v>
                </c:pt>
                <c:pt idx="150">
                  <c:v>1.9059961975900443</c:v>
                </c:pt>
                <c:pt idx="151">
                  <c:v>2.159164860873787</c:v>
                </c:pt>
                <c:pt idx="152">
                  <c:v>2.0004537888892351</c:v>
                </c:pt>
                <c:pt idx="153">
                  <c:v>2.4119183110281539</c:v>
                </c:pt>
                <c:pt idx="154">
                  <c:v>4.6612381074297131</c:v>
                </c:pt>
                <c:pt idx="155">
                  <c:v>1.6437081977800412</c:v>
                </c:pt>
                <c:pt idx="156">
                  <c:v>17.600301775139641</c:v>
                </c:pt>
                <c:pt idx="157">
                  <c:v>29.385330255429885</c:v>
                </c:pt>
                <c:pt idx="158">
                  <c:v>32.584653125131396</c:v>
                </c:pt>
                <c:pt idx="159">
                  <c:v>33.305481551475488</c:v>
                </c:pt>
                <c:pt idx="160">
                  <c:v>31.56261868320755</c:v>
                </c:pt>
                <c:pt idx="161">
                  <c:v>33.007939966540256</c:v>
                </c:pt>
                <c:pt idx="162">
                  <c:v>33.762211850525219</c:v>
                </c:pt>
                <c:pt idx="163">
                  <c:v>33.515800947686657</c:v>
                </c:pt>
                <c:pt idx="164">
                  <c:v>31.664382064476854</c:v>
                </c:pt>
                <c:pt idx="165">
                  <c:v>29.984315410125362</c:v>
                </c:pt>
                <c:pt idx="166">
                  <c:v>29.345092824872097</c:v>
                </c:pt>
                <c:pt idx="168">
                  <c:v>20.473462657372451</c:v>
                </c:pt>
                <c:pt idx="169">
                  <c:v>17.581351229059113</c:v>
                </c:pt>
                <c:pt idx="170">
                  <c:v>10.343428698850401</c:v>
                </c:pt>
                <c:pt idx="171">
                  <c:v>13.111106696597071</c:v>
                </c:pt>
                <c:pt idx="172">
                  <c:v>18.282108606172041</c:v>
                </c:pt>
                <c:pt idx="173">
                  <c:v>18.54272230341817</c:v>
                </c:pt>
                <c:pt idx="174">
                  <c:v>19.046554859157077</c:v>
                </c:pt>
                <c:pt idx="175">
                  <c:v>17.779113298025518</c:v>
                </c:pt>
                <c:pt idx="176">
                  <c:v>19.133440316010368</c:v>
                </c:pt>
                <c:pt idx="177">
                  <c:v>21.293034744148979</c:v>
                </c:pt>
                <c:pt idx="178">
                  <c:v>24.579274755526139</c:v>
                </c:pt>
                <c:pt idx="179">
                  <c:v>39.567894964365273</c:v>
                </c:pt>
                <c:pt idx="180">
                  <c:v>34.432537817628528</c:v>
                </c:pt>
                <c:pt idx="181">
                  <c:v>18.234989133851624</c:v>
                </c:pt>
                <c:pt idx="182">
                  <c:v>18.57027096926949</c:v>
                </c:pt>
                <c:pt idx="183">
                  <c:v>19.164628905876548</c:v>
                </c:pt>
                <c:pt idx="184">
                  <c:v>21.099636125613092</c:v>
                </c:pt>
                <c:pt idx="185">
                  <c:v>21.858221371453091</c:v>
                </c:pt>
                <c:pt idx="186">
                  <c:v>26.916446085090687</c:v>
                </c:pt>
                <c:pt idx="187">
                  <c:v>29.5379877840418</c:v>
                </c:pt>
                <c:pt idx="188">
                  <c:v>38.87938092386004</c:v>
                </c:pt>
                <c:pt idx="189">
                  <c:v>44.905466839220232</c:v>
                </c:pt>
                <c:pt idx="190">
                  <c:v>38.306728999612282</c:v>
                </c:pt>
                <c:pt idx="191">
                  <c:v>34.530587972276393</c:v>
                </c:pt>
                <c:pt idx="192">
                  <c:v>32.433808013974527</c:v>
                </c:pt>
                <c:pt idx="193">
                  <c:v>37.623011576762948</c:v>
                </c:pt>
                <c:pt idx="194">
                  <c:v>36.666866082955892</c:v>
                </c:pt>
                <c:pt idx="195">
                  <c:v>56.117562552376391</c:v>
                </c:pt>
                <c:pt idx="196">
                  <c:v>54.407062762174036</c:v>
                </c:pt>
                <c:pt idx="220">
                  <c:v>1.2116769489320121</c:v>
                </c:pt>
                <c:pt idx="221">
                  <c:v>0.73576082805231191</c:v>
                </c:pt>
                <c:pt idx="222">
                  <c:v>0.78629452614346385</c:v>
                </c:pt>
                <c:pt idx="223">
                  <c:v>0.87512560483333812</c:v>
                </c:pt>
                <c:pt idx="224">
                  <c:v>0.79658524696849697</c:v>
                </c:pt>
                <c:pt idx="225">
                  <c:v>1.01093330938603</c:v>
                </c:pt>
                <c:pt idx="226">
                  <c:v>1.2389729966346301</c:v>
                </c:pt>
                <c:pt idx="227">
                  <c:v>1.330172280432937</c:v>
                </c:pt>
                <c:pt idx="228">
                  <c:v>1.8881354771094436</c:v>
                </c:pt>
                <c:pt idx="229">
                  <c:v>1.6384161292190276</c:v>
                </c:pt>
                <c:pt idx="230">
                  <c:v>1.6418800003641989</c:v>
                </c:pt>
                <c:pt idx="231">
                  <c:v>1.9017135591382521</c:v>
                </c:pt>
                <c:pt idx="232">
                  <c:v>1.9732069242469181</c:v>
                </c:pt>
                <c:pt idx="233">
                  <c:v>149.32351551618203</c:v>
                </c:pt>
                <c:pt idx="234">
                  <c:v>203.93547672705864</c:v>
                </c:pt>
                <c:pt idx="235">
                  <c:v>182.05611373994606</c:v>
                </c:pt>
                <c:pt idx="236">
                  <c:v>181.63578604976365</c:v>
                </c:pt>
                <c:pt idx="237">
                  <c:v>204.13844298042127</c:v>
                </c:pt>
                <c:pt idx="238">
                  <c:v>250.82187659708654</c:v>
                </c:pt>
                <c:pt idx="239">
                  <c:v>244.88519060348628</c:v>
                </c:pt>
                <c:pt idx="249">
                  <c:v>5.9323064510866503</c:v>
                </c:pt>
                <c:pt idx="250">
                  <c:v>4.3105492070744731</c:v>
                </c:pt>
                <c:pt idx="251">
                  <c:v>4.8727888850293306</c:v>
                </c:pt>
                <c:pt idx="252">
                  <c:v>5.3969307654736749</c:v>
                </c:pt>
                <c:pt idx="253">
                  <c:v>5.2307889468198763</c:v>
                </c:pt>
                <c:pt idx="254">
                  <c:v>5.0697598961713171</c:v>
                </c:pt>
                <c:pt idx="255">
                  <c:v>5.5271283743118724</c:v>
                </c:pt>
                <c:pt idx="256">
                  <c:v>6.5451256664127948</c:v>
                </c:pt>
                <c:pt idx="257">
                  <c:v>6.3401818825268048</c:v>
                </c:pt>
                <c:pt idx="258">
                  <c:v>4.466217253555528</c:v>
                </c:pt>
                <c:pt idx="259">
                  <c:v>8.6055621466606649</c:v>
                </c:pt>
                <c:pt idx="260">
                  <c:v>8.552150912602615</c:v>
                </c:pt>
                <c:pt idx="261">
                  <c:v>9.2993604112177177</c:v>
                </c:pt>
                <c:pt idx="262">
                  <c:v>10.639510432778835</c:v>
                </c:pt>
                <c:pt idx="263">
                  <c:v>12.958643592857849</c:v>
                </c:pt>
                <c:pt idx="264">
                  <c:v>22.072542533368587</c:v>
                </c:pt>
                <c:pt idx="265">
                  <c:v>26.198550659727346</c:v>
                </c:pt>
                <c:pt idx="266">
                  <c:v>36.225355271515028</c:v>
                </c:pt>
                <c:pt idx="267">
                  <c:v>37.645814246292503</c:v>
                </c:pt>
                <c:pt idx="268">
                  <c:v>40.014295402496749</c:v>
                </c:pt>
                <c:pt idx="269">
                  <c:v>36.35179486574998</c:v>
                </c:pt>
                <c:pt idx="270">
                  <c:v>41.336455135482446</c:v>
                </c:pt>
                <c:pt idx="271">
                  <c:v>38.59426671326888</c:v>
                </c:pt>
                <c:pt idx="272">
                  <c:v>1.486372026569929</c:v>
                </c:pt>
                <c:pt idx="273">
                  <c:v>2.9228744491646368</c:v>
                </c:pt>
                <c:pt idx="274">
                  <c:v>4.2008687396553608</c:v>
                </c:pt>
                <c:pt idx="275">
                  <c:v>3.9110960075206029</c:v>
                </c:pt>
                <c:pt idx="276">
                  <c:v>3.0918093598877823</c:v>
                </c:pt>
                <c:pt idx="277">
                  <c:v>3.9681168079925393</c:v>
                </c:pt>
                <c:pt idx="278">
                  <c:v>4.1841162171956361</c:v>
                </c:pt>
                <c:pt idx="279">
                  <c:v>9.5551224563592179</c:v>
                </c:pt>
                <c:pt idx="280">
                  <c:v>2.9084766388247894</c:v>
                </c:pt>
                <c:pt idx="281">
                  <c:v>2.6431930980941822</c:v>
                </c:pt>
                <c:pt idx="282">
                  <c:v>1.5630699171287914</c:v>
                </c:pt>
                <c:pt idx="283">
                  <c:v>4.3900791378959694</c:v>
                </c:pt>
                <c:pt idx="284">
                  <c:v>3.5803879621069203</c:v>
                </c:pt>
                <c:pt idx="286">
                  <c:v>4.2250881122920871</c:v>
                </c:pt>
                <c:pt idx="287">
                  <c:v>7.6642804705868208</c:v>
                </c:pt>
                <c:pt idx="288">
                  <c:v>15.655329904840585</c:v>
                </c:pt>
                <c:pt idx="289">
                  <c:v>16.034041060087389</c:v>
                </c:pt>
                <c:pt idx="290">
                  <c:v>13.295673981632273</c:v>
                </c:pt>
                <c:pt idx="291">
                  <c:v>12.253391883435823</c:v>
                </c:pt>
                <c:pt idx="292">
                  <c:v>27.419649311443425</c:v>
                </c:pt>
                <c:pt idx="293">
                  <c:v>30.390528175513541</c:v>
                </c:pt>
                <c:pt idx="294">
                  <c:v>16.764405298841645</c:v>
                </c:pt>
                <c:pt idx="295">
                  <c:v>18.592936952926465</c:v>
                </c:pt>
                <c:pt idx="296">
                  <c:v>18.162474726454661</c:v>
                </c:pt>
                <c:pt idx="298">
                  <c:v>4.9864072456332975</c:v>
                </c:pt>
                <c:pt idx="299">
                  <c:v>5.6962585013156337</c:v>
                </c:pt>
                <c:pt idx="300">
                  <c:v>3.8181211910453299</c:v>
                </c:pt>
                <c:pt idx="301">
                  <c:v>3.7457589970992782</c:v>
                </c:pt>
                <c:pt idx="302">
                  <c:v>3.100365194312805</c:v>
                </c:pt>
                <c:pt idx="303">
                  <c:v>3.4650695006315089</c:v>
                </c:pt>
                <c:pt idx="304">
                  <c:v>4.8425494031176983</c:v>
                </c:pt>
                <c:pt idx="305">
                  <c:v>7.0194391314500963</c:v>
                </c:pt>
                <c:pt idx="306">
                  <c:v>6.8603951118188951</c:v>
                </c:pt>
                <c:pt idx="307">
                  <c:v>5.6999752967590442</c:v>
                </c:pt>
                <c:pt idx="308">
                  <c:v>5.1822091630551315</c:v>
                </c:pt>
                <c:pt idx="309">
                  <c:v>4.6873634463361489</c:v>
                </c:pt>
                <c:pt idx="310">
                  <c:v>4.0298168464455193</c:v>
                </c:pt>
                <c:pt idx="311">
                  <c:v>105.05191989117698</c:v>
                </c:pt>
                <c:pt idx="312">
                  <c:v>88.698904621960992</c:v>
                </c:pt>
                <c:pt idx="313">
                  <c:v>86.980180717236451</c:v>
                </c:pt>
                <c:pt idx="314">
                  <c:v>127.45180136268095</c:v>
                </c:pt>
                <c:pt idx="315">
                  <c:v>145.3958165753323</c:v>
                </c:pt>
                <c:pt idx="316">
                  <c:v>140.7175243685366</c:v>
                </c:pt>
                <c:pt idx="317">
                  <c:v>135.53815605234556</c:v>
                </c:pt>
                <c:pt idx="318">
                  <c:v>141.11987826876589</c:v>
                </c:pt>
                <c:pt idx="319">
                  <c:v>125.74795951118523</c:v>
                </c:pt>
                <c:pt idx="320">
                  <c:v>124.12852478525011</c:v>
                </c:pt>
                <c:pt idx="321">
                  <c:v>138.38274377140763</c:v>
                </c:pt>
                <c:pt idx="322">
                  <c:v>147.81849465586868</c:v>
                </c:pt>
                <c:pt idx="323">
                  <c:v>124.78400425045514</c:v>
                </c:pt>
                <c:pt idx="328">
                  <c:v>9.1062012288347542</c:v>
                </c:pt>
                <c:pt idx="329">
                  <c:v>10.092403600724941</c:v>
                </c:pt>
                <c:pt idx="330">
                  <c:v>12.113007863705617</c:v>
                </c:pt>
                <c:pt idx="331">
                  <c:v>13.627482544046579</c:v>
                </c:pt>
                <c:pt idx="332">
                  <c:v>15.792136278512293</c:v>
                </c:pt>
                <c:pt idx="333">
                  <c:v>13.345754479986601</c:v>
                </c:pt>
                <c:pt idx="334">
                  <c:v>33.855568104012391</c:v>
                </c:pt>
                <c:pt idx="335">
                  <c:v>32.35534403657919</c:v>
                </c:pt>
                <c:pt idx="336">
                  <c:v>31.500309633725376</c:v>
                </c:pt>
                <c:pt idx="337">
                  <c:v>95.630275965793345</c:v>
                </c:pt>
                <c:pt idx="338">
                  <c:v>108.7726057333432</c:v>
                </c:pt>
                <c:pt idx="339">
                  <c:v>122.46298911933195</c:v>
                </c:pt>
                <c:pt idx="340">
                  <c:v>127.06053835310364</c:v>
                </c:pt>
                <c:pt idx="341">
                  <c:v>143.27219901942982</c:v>
                </c:pt>
                <c:pt idx="342">
                  <c:v>164.44869468848592</c:v>
                </c:pt>
                <c:pt idx="343">
                  <c:v>160.90811970508972</c:v>
                </c:pt>
                <c:pt idx="344">
                  <c:v>174.6767787803341</c:v>
                </c:pt>
                <c:pt idx="345">
                  <c:v>227.84489190980474</c:v>
                </c:pt>
                <c:pt idx="346">
                  <c:v>282.17778206251336</c:v>
                </c:pt>
                <c:pt idx="347">
                  <c:v>361.55276981868724</c:v>
                </c:pt>
                <c:pt idx="348">
                  <c:v>357.84313002633195</c:v>
                </c:pt>
                <c:pt idx="349">
                  <c:v>431.22056379407803</c:v>
                </c:pt>
                <c:pt idx="350">
                  <c:v>8.8283054016971043</c:v>
                </c:pt>
                <c:pt idx="351">
                  <c:v>11.025041194542888</c:v>
                </c:pt>
                <c:pt idx="352">
                  <c:v>11.472255455580294</c:v>
                </c:pt>
                <c:pt idx="353">
                  <c:v>3.8851221566487051</c:v>
                </c:pt>
                <c:pt idx="354">
                  <c:v>6.0799284279832762</c:v>
                </c:pt>
                <c:pt idx="355">
                  <c:v>4.3738806282685871</c:v>
                </c:pt>
                <c:pt idx="356">
                  <c:v>4.5681198564165566</c:v>
                </c:pt>
                <c:pt idx="357">
                  <c:v>4.8526089716583369</c:v>
                </c:pt>
                <c:pt idx="358">
                  <c:v>7.176270532351305</c:v>
                </c:pt>
                <c:pt idx="359">
                  <c:v>6.0012602646555777</c:v>
                </c:pt>
                <c:pt idx="360">
                  <c:v>5.2183321717009656</c:v>
                </c:pt>
                <c:pt idx="361">
                  <c:v>5.0740502277464383</c:v>
                </c:pt>
                <c:pt idx="363">
                  <c:v>4.6813601312052757</c:v>
                </c:pt>
                <c:pt idx="364">
                  <c:v>4.4738240854514162</c:v>
                </c:pt>
                <c:pt idx="365">
                  <c:v>7.2106649423675027</c:v>
                </c:pt>
                <c:pt idx="366">
                  <c:v>5.719543492184938</c:v>
                </c:pt>
                <c:pt idx="367">
                  <c:v>5.5692173761809824</c:v>
                </c:pt>
                <c:pt idx="368">
                  <c:v>6.4991606024598081</c:v>
                </c:pt>
                <c:pt idx="369">
                  <c:v>6.3873587407434957</c:v>
                </c:pt>
                <c:pt idx="370">
                  <c:v>5.7606383312291207</c:v>
                </c:pt>
                <c:pt idx="371">
                  <c:v>6.0828080958214858</c:v>
                </c:pt>
                <c:pt idx="372">
                  <c:v>6.244279793688996</c:v>
                </c:pt>
                <c:pt idx="373">
                  <c:v>6.1943449759932498</c:v>
                </c:pt>
                <c:pt idx="374">
                  <c:v>6.2752583190679028</c:v>
                </c:pt>
                <c:pt idx="375">
                  <c:v>6.3496122933020454</c:v>
                </c:pt>
                <c:pt idx="376">
                  <c:v>6.4323867946217836</c:v>
                </c:pt>
                <c:pt idx="377">
                  <c:v>6.1536900176165945</c:v>
                </c:pt>
                <c:pt idx="378">
                  <c:v>5.6971354986491356</c:v>
                </c:pt>
                <c:pt idx="379">
                  <c:v>8.3780929980800796</c:v>
                </c:pt>
                <c:pt idx="380">
                  <c:v>10.801062064112338</c:v>
                </c:pt>
                <c:pt idx="381">
                  <c:v>11.137854989817656</c:v>
                </c:pt>
                <c:pt idx="382">
                  <c:v>15.901933748162859</c:v>
                </c:pt>
                <c:pt idx="383">
                  <c:v>15.794897053811642</c:v>
                </c:pt>
                <c:pt idx="384">
                  <c:v>17.35384466436637</c:v>
                </c:pt>
                <c:pt idx="385">
                  <c:v>17.036282709662803</c:v>
                </c:pt>
                <c:pt idx="386">
                  <c:v>16.802563656512412</c:v>
                </c:pt>
                <c:pt idx="387">
                  <c:v>15.537496452907478</c:v>
                </c:pt>
                <c:pt idx="388">
                  <c:v>15.08054762854349</c:v>
                </c:pt>
                <c:pt idx="402">
                  <c:v>171.03767631414649</c:v>
                </c:pt>
                <c:pt idx="403">
                  <c:v>180.01785177030055</c:v>
                </c:pt>
                <c:pt idx="404">
                  <c:v>184.26767234398395</c:v>
                </c:pt>
                <c:pt idx="405">
                  <c:v>192.99793672121038</c:v>
                </c:pt>
                <c:pt idx="406">
                  <c:v>224.58500420792842</c:v>
                </c:pt>
                <c:pt idx="407">
                  <c:v>237.28074655761941</c:v>
                </c:pt>
                <c:pt idx="408">
                  <c:v>277.00211862715514</c:v>
                </c:pt>
                <c:pt idx="409">
                  <c:v>304.66446049398485</c:v>
                </c:pt>
                <c:pt idx="410">
                  <c:v>385.47492639320808</c:v>
                </c:pt>
                <c:pt idx="411">
                  <c:v>301.16891183907541</c:v>
                </c:pt>
                <c:pt idx="412">
                  <c:v>330.23036495529789</c:v>
                </c:pt>
                <c:pt idx="413">
                  <c:v>332.02415767337374</c:v>
                </c:pt>
                <c:pt idx="414">
                  <c:v>305.15030201360474</c:v>
                </c:pt>
                <c:pt idx="415">
                  <c:v>17.624445565767864</c:v>
                </c:pt>
                <c:pt idx="416">
                  <c:v>20.295538882048668</c:v>
                </c:pt>
                <c:pt idx="417">
                  <c:v>22.823850739794693</c:v>
                </c:pt>
                <c:pt idx="418">
                  <c:v>28.559901283461684</c:v>
                </c:pt>
                <c:pt idx="419">
                  <c:v>30.5468079590512</c:v>
                </c:pt>
                <c:pt idx="420">
                  <c:v>33.161335874042692</c:v>
                </c:pt>
                <c:pt idx="421">
                  <c:v>36.617747921646703</c:v>
                </c:pt>
                <c:pt idx="422">
                  <c:v>46.238498173579323</c:v>
                </c:pt>
                <c:pt idx="423">
                  <c:v>61.702170343152261</c:v>
                </c:pt>
                <c:pt idx="424">
                  <c:v>54.769443344224129</c:v>
                </c:pt>
                <c:pt idx="425">
                  <c:v>59.382422802850357</c:v>
                </c:pt>
                <c:pt idx="426">
                  <c:v>70.494092470282681</c:v>
                </c:pt>
                <c:pt idx="427">
                  <c:v>64.419630023458893</c:v>
                </c:pt>
                <c:pt idx="428">
                  <c:v>6.6755608483390274</c:v>
                </c:pt>
                <c:pt idx="429">
                  <c:v>7.0266142062489063</c:v>
                </c:pt>
                <c:pt idx="430">
                  <c:v>5.9524136105508649</c:v>
                </c:pt>
                <c:pt idx="431">
                  <c:v>7.0948893650124338</c:v>
                </c:pt>
                <c:pt idx="432">
                  <c:v>6.8497081559523938</c:v>
                </c:pt>
                <c:pt idx="433">
                  <c:v>8.9003642771552496</c:v>
                </c:pt>
                <c:pt idx="434">
                  <c:v>9.0794052822775519</c:v>
                </c:pt>
                <c:pt idx="435">
                  <c:v>9.4265568387098977</c:v>
                </c:pt>
                <c:pt idx="436">
                  <c:v>10.323986464594768</c:v>
                </c:pt>
                <c:pt idx="437">
                  <c:v>10.573166203109666</c:v>
                </c:pt>
                <c:pt idx="438">
                  <c:v>10.84812973028003</c:v>
                </c:pt>
                <c:pt idx="439">
                  <c:v>10.414392332208376</c:v>
                </c:pt>
                <c:pt idx="440">
                  <c:v>9.1257546850335043</c:v>
                </c:pt>
                <c:pt idx="441">
                  <c:v>45.311975586329062</c:v>
                </c:pt>
                <c:pt idx="442">
                  <c:v>36.763144895463221</c:v>
                </c:pt>
                <c:pt idx="443">
                  <c:v>33.192003484649717</c:v>
                </c:pt>
                <c:pt idx="444">
                  <c:v>50.978252475599838</c:v>
                </c:pt>
                <c:pt idx="445">
                  <c:v>61.398079188547015</c:v>
                </c:pt>
                <c:pt idx="446">
                  <c:v>53.280026995213674</c:v>
                </c:pt>
                <c:pt idx="447">
                  <c:v>57.478794952192743</c:v>
                </c:pt>
                <c:pt idx="448">
                  <c:v>63.440188398135241</c:v>
                </c:pt>
                <c:pt idx="449">
                  <c:v>54.008189347026779</c:v>
                </c:pt>
                <c:pt idx="450">
                  <c:v>55.983257273857966</c:v>
                </c:pt>
                <c:pt idx="451">
                  <c:v>66.545294169209541</c:v>
                </c:pt>
                <c:pt idx="452">
                  <c:v>93.343398186703027</c:v>
                </c:pt>
                <c:pt idx="453">
                  <c:v>91.617527362437613</c:v>
                </c:pt>
                <c:pt idx="454">
                  <c:v>2.911786959107137</c:v>
                </c:pt>
                <c:pt idx="455">
                  <c:v>2.8956426194369222</c:v>
                </c:pt>
                <c:pt idx="456">
                  <c:v>2.4540298851759417</c:v>
                </c:pt>
                <c:pt idx="457">
                  <c:v>3.1826238530313269</c:v>
                </c:pt>
                <c:pt idx="458">
                  <c:v>3.3047714526288159</c:v>
                </c:pt>
                <c:pt idx="459">
                  <c:v>3.1857284221132636</c:v>
                </c:pt>
                <c:pt idx="460">
                  <c:v>3.070241646292811</c:v>
                </c:pt>
                <c:pt idx="461">
                  <c:v>3.3809271615165404</c:v>
                </c:pt>
                <c:pt idx="462">
                  <c:v>6.6495249151931128</c:v>
                </c:pt>
                <c:pt idx="463">
                  <c:v>5.4891384326732338</c:v>
                </c:pt>
                <c:pt idx="464">
                  <c:v>5.2850976730092452</c:v>
                </c:pt>
                <c:pt idx="467">
                  <c:v>4.9643249368124849</c:v>
                </c:pt>
                <c:pt idx="468">
                  <c:v>6.8092540333640112</c:v>
                </c:pt>
                <c:pt idx="469">
                  <c:v>7.0420006042036523</c:v>
                </c:pt>
                <c:pt idx="470">
                  <c:v>15.661997082975676</c:v>
                </c:pt>
                <c:pt idx="471">
                  <c:v>15.264790063180495</c:v>
                </c:pt>
                <c:pt idx="472">
                  <c:v>3.5891879645629801</c:v>
                </c:pt>
                <c:pt idx="473">
                  <c:v>24.672938947335897</c:v>
                </c:pt>
                <c:pt idx="474">
                  <c:v>45.275629082072015</c:v>
                </c:pt>
                <c:pt idx="475">
                  <c:v>72.806955818763129</c:v>
                </c:pt>
                <c:pt idx="476">
                  <c:v>40.133601903244042</c:v>
                </c:pt>
                <c:pt idx="477">
                  <c:v>52.464569978995385</c:v>
                </c:pt>
                <c:pt idx="478">
                  <c:v>58.065839316767153</c:v>
                </c:pt>
                <c:pt idx="479">
                  <c:v>54.965305046544714</c:v>
                </c:pt>
                <c:pt idx="480">
                  <c:v>4.1688617709062763</c:v>
                </c:pt>
                <c:pt idx="481">
                  <c:v>3.7671219975609596</c:v>
                </c:pt>
                <c:pt idx="482">
                  <c:v>2.6703686877908406</c:v>
                </c:pt>
                <c:pt idx="483">
                  <c:v>2.8489507150154059</c:v>
                </c:pt>
                <c:pt idx="484">
                  <c:v>3.3497655542311375</c:v>
                </c:pt>
                <c:pt idx="485">
                  <c:v>7.9537984000563338</c:v>
                </c:pt>
                <c:pt idx="486">
                  <c:v>8.6948006955012485</c:v>
                </c:pt>
                <c:pt idx="487">
                  <c:v>9.8709295383839653</c:v>
                </c:pt>
                <c:pt idx="488">
                  <c:v>14.281576541278012</c:v>
                </c:pt>
                <c:pt idx="489">
                  <c:v>14.055523877865856</c:v>
                </c:pt>
                <c:pt idx="490">
                  <c:v>11.073449080405421</c:v>
                </c:pt>
                <c:pt idx="491">
                  <c:v>13.190581924505903</c:v>
                </c:pt>
                <c:pt idx="492">
                  <c:v>11.607812005113372</c:v>
                </c:pt>
                <c:pt idx="493">
                  <c:v>15.778753191611441</c:v>
                </c:pt>
                <c:pt idx="494">
                  <c:v>14.106063491391774</c:v>
                </c:pt>
                <c:pt idx="495">
                  <c:v>12.461317992066295</c:v>
                </c:pt>
                <c:pt idx="496">
                  <c:v>12.207114034790274</c:v>
                </c:pt>
                <c:pt idx="497">
                  <c:v>13.921852004083743</c:v>
                </c:pt>
                <c:pt idx="498">
                  <c:v>3.233838890146493</c:v>
                </c:pt>
                <c:pt idx="499">
                  <c:v>6.9266904273138294</c:v>
                </c:pt>
                <c:pt idx="500">
                  <c:v>4.2842279209253933</c:v>
                </c:pt>
                <c:pt idx="501">
                  <c:v>1.7830291287525333</c:v>
                </c:pt>
                <c:pt idx="502">
                  <c:v>2.3089355806972987</c:v>
                </c:pt>
                <c:pt idx="503">
                  <c:v>3.3664744035729517</c:v>
                </c:pt>
                <c:pt idx="504">
                  <c:v>7.6428809293743214</c:v>
                </c:pt>
                <c:pt idx="505">
                  <c:v>6.9112909228168293</c:v>
                </c:pt>
                <c:pt idx="506">
                  <c:v>12.675326382049143</c:v>
                </c:pt>
                <c:pt idx="507">
                  <c:v>11.068158311821248</c:v>
                </c:pt>
                <c:pt idx="508">
                  <c:v>10.779543890549132</c:v>
                </c:pt>
                <c:pt idx="509">
                  <c:v>12.085967769815717</c:v>
                </c:pt>
                <c:pt idx="510">
                  <c:v>12.58255248565589</c:v>
                </c:pt>
                <c:pt idx="511">
                  <c:v>12.776348423797865</c:v>
                </c:pt>
                <c:pt idx="512">
                  <c:v>12.000423036495532</c:v>
                </c:pt>
                <c:pt idx="513">
                  <c:v>29.567473225897007</c:v>
                </c:pt>
                <c:pt idx="514">
                  <c:v>22.551247096220532</c:v>
                </c:pt>
                <c:pt idx="515">
                  <c:v>20.497620250123404</c:v>
                </c:pt>
                <c:pt idx="516">
                  <c:v>16.756026996198777</c:v>
                </c:pt>
                <c:pt idx="517">
                  <c:v>16.278169766607803</c:v>
                </c:pt>
                <c:pt idx="519">
                  <c:v>542.33277045765487</c:v>
                </c:pt>
                <c:pt idx="520">
                  <c:v>504.91367207704246</c:v>
                </c:pt>
                <c:pt idx="521">
                  <c:v>633.21385902031068</c:v>
                </c:pt>
                <c:pt idx="522">
                  <c:v>652.17391304347825</c:v>
                </c:pt>
                <c:pt idx="523">
                  <c:v>642.42424242424238</c:v>
                </c:pt>
                <c:pt idx="524">
                  <c:v>711.70084439083234</c:v>
                </c:pt>
                <c:pt idx="525">
                  <c:v>661.93853427895976</c:v>
                </c:pt>
                <c:pt idx="526">
                  <c:v>129.3615419895805</c:v>
                </c:pt>
                <c:pt idx="527">
                  <c:v>80.500483002898022</c:v>
                </c:pt>
                <c:pt idx="528">
                  <c:v>57.275080757863869</c:v>
                </c:pt>
                <c:pt idx="529">
                  <c:v>55.69789461958338</c:v>
                </c:pt>
                <c:pt idx="530">
                  <c:v>57.181413753273638</c:v>
                </c:pt>
                <c:pt idx="531">
                  <c:v>45.298574227376193</c:v>
                </c:pt>
                <c:pt idx="532">
                  <c:v>8.4546025286025248</c:v>
                </c:pt>
                <c:pt idx="533">
                  <c:v>9.7772941897032517</c:v>
                </c:pt>
                <c:pt idx="534">
                  <c:v>8.6800783521739255</c:v>
                </c:pt>
                <c:pt idx="535">
                  <c:v>8.0632104775903226</c:v>
                </c:pt>
                <c:pt idx="536">
                  <c:v>6.0874461641479858</c:v>
                </c:pt>
                <c:pt idx="537">
                  <c:v>6.6407611874852899</c:v>
                </c:pt>
                <c:pt idx="538">
                  <c:v>2.8404200867691527</c:v>
                </c:pt>
                <c:pt idx="539">
                  <c:v>3.1388391649579996</c:v>
                </c:pt>
                <c:pt idx="540">
                  <c:v>4.3382857878299879</c:v>
                </c:pt>
                <c:pt idx="541">
                  <c:v>3.8998919020871865</c:v>
                </c:pt>
                <c:pt idx="542">
                  <c:v>3.8247725651150142</c:v>
                </c:pt>
                <c:pt idx="543">
                  <c:v>4.9441726191379374</c:v>
                </c:pt>
                <c:pt idx="544">
                  <c:v>4.1814921470741178</c:v>
                </c:pt>
                <c:pt idx="558">
                  <c:v>61</c:v>
                </c:pt>
                <c:pt idx="559">
                  <c:v>52.683451415370094</c:v>
                </c:pt>
                <c:pt idx="560">
                  <c:v>49.139098708159075</c:v>
                </c:pt>
                <c:pt idx="561">
                  <c:v>78.755863352479153</c:v>
                </c:pt>
                <c:pt idx="562">
                  <c:v>90.1116414542645</c:v>
                </c:pt>
                <c:pt idx="563">
                  <c:v>101.00849806408775</c:v>
                </c:pt>
                <c:pt idx="564">
                  <c:v>108.34942536374695</c:v>
                </c:pt>
                <c:pt idx="565">
                  <c:v>124.77957584676324</c:v>
                </c:pt>
                <c:pt idx="566">
                  <c:v>139.32253855713424</c:v>
                </c:pt>
                <c:pt idx="567">
                  <c:v>127.82988892179989</c:v>
                </c:pt>
                <c:pt idx="568">
                  <c:v>159.91528399905235</c:v>
                </c:pt>
                <c:pt idx="569">
                  <c:v>162.7969228686714</c:v>
                </c:pt>
                <c:pt idx="570">
                  <c:v>136.66202805187075</c:v>
                </c:pt>
                <c:pt idx="584">
                  <c:v>1.9834259160488656</c:v>
                </c:pt>
                <c:pt idx="585">
                  <c:v>2.602443976238983</c:v>
                </c:pt>
                <c:pt idx="586">
                  <c:v>3.1178876400321287</c:v>
                </c:pt>
                <c:pt idx="587">
                  <c:v>3.9701102079240131</c:v>
                </c:pt>
                <c:pt idx="588">
                  <c:v>5.7182639922345979</c:v>
                </c:pt>
                <c:pt idx="589">
                  <c:v>21.117036791545182</c:v>
                </c:pt>
                <c:pt idx="590">
                  <c:v>43.645295853527131</c:v>
                </c:pt>
                <c:pt idx="591">
                  <c:v>44.463510269204427</c:v>
                </c:pt>
                <c:pt idx="592">
                  <c:v>34.900050866530364</c:v>
                </c:pt>
                <c:pt idx="593">
                  <c:v>24.904472125899108</c:v>
                </c:pt>
                <c:pt idx="594">
                  <c:v>31.302589963952094</c:v>
                </c:pt>
                <c:pt idx="595">
                  <c:v>25.719908331721378</c:v>
                </c:pt>
                <c:pt idx="596">
                  <c:v>24.411654263547842</c:v>
                </c:pt>
                <c:pt idx="597">
                  <c:v>30.083245982241483</c:v>
                </c:pt>
                <c:pt idx="598">
                  <c:v>28.843621977351244</c:v>
                </c:pt>
                <c:pt idx="599">
                  <c:v>24.949569527519838</c:v>
                </c:pt>
                <c:pt idx="600">
                  <c:v>21.141085493630559</c:v>
                </c:pt>
                <c:pt idx="601">
                  <c:v>49.325969757699873</c:v>
                </c:pt>
                <c:pt idx="602">
                  <c:v>54.316240012601369</c:v>
                </c:pt>
                <c:pt idx="603">
                  <c:v>48.289608880995623</c:v>
                </c:pt>
                <c:pt idx="604">
                  <c:v>55.507732755817962</c:v>
                </c:pt>
                <c:pt idx="605">
                  <c:v>51.129662223585683</c:v>
                </c:pt>
                <c:pt idx="606">
                  <c:v>83.498199676572284</c:v>
                </c:pt>
                <c:pt idx="607">
                  <c:v>72.916352372044372</c:v>
                </c:pt>
                <c:pt idx="608">
                  <c:v>71.772762484129558</c:v>
                </c:pt>
                <c:pt idx="610">
                  <c:v>10.846397608595661</c:v>
                </c:pt>
                <c:pt idx="611">
                  <c:v>10.402517833440386</c:v>
                </c:pt>
                <c:pt idx="612">
                  <c:v>10.081969202404803</c:v>
                </c:pt>
                <c:pt idx="613">
                  <c:v>10.201075160678496</c:v>
                </c:pt>
                <c:pt idx="614">
                  <c:v>12.445340132337392</c:v>
                </c:pt>
                <c:pt idx="615">
                  <c:v>14.861794072508658</c:v>
                </c:pt>
                <c:pt idx="616">
                  <c:v>14.295604612317849</c:v>
                </c:pt>
                <c:pt idx="617">
                  <c:v>14.980656591964342</c:v>
                </c:pt>
                <c:pt idx="618">
                  <c:v>17.613535884273876</c:v>
                </c:pt>
                <c:pt idx="619">
                  <c:v>18.469399184486658</c:v>
                </c:pt>
                <c:pt idx="620">
                  <c:v>19.144679746863307</c:v>
                </c:pt>
                <c:pt idx="621">
                  <c:v>20.019585108336695</c:v>
                </c:pt>
                <c:pt idx="622">
                  <c:v>20.990681916100598</c:v>
                </c:pt>
                <c:pt idx="623">
                  <c:v>3.0834042345007031</c:v>
                </c:pt>
                <c:pt idx="624">
                  <c:v>4.0062296871635397</c:v>
                </c:pt>
                <c:pt idx="625">
                  <c:v>5.0744836615288174</c:v>
                </c:pt>
                <c:pt idx="626">
                  <c:v>7.0356169551523156</c:v>
                </c:pt>
                <c:pt idx="627">
                  <c:v>7.0398386320778394</c:v>
                </c:pt>
                <c:pt idx="628">
                  <c:v>7.5809345992772119</c:v>
                </c:pt>
                <c:pt idx="629">
                  <c:v>7.386764852014081</c:v>
                </c:pt>
                <c:pt idx="630">
                  <c:v>10.111732935079589</c:v>
                </c:pt>
                <c:pt idx="631">
                  <c:v>11.357010808032948</c:v>
                </c:pt>
                <c:pt idx="632">
                  <c:v>15.298341252937403</c:v>
                </c:pt>
                <c:pt idx="633">
                  <c:v>14.113511324269181</c:v>
                </c:pt>
                <c:pt idx="634">
                  <c:v>13.750899216106042</c:v>
                </c:pt>
                <c:pt idx="636">
                  <c:v>32.414910858995135</c:v>
                </c:pt>
                <c:pt idx="637">
                  <c:v>33.286470393648692</c:v>
                </c:pt>
                <c:pt idx="638">
                  <c:v>30.975577341825208</c:v>
                </c:pt>
                <c:pt idx="639">
                  <c:v>36.077969064411882</c:v>
                </c:pt>
                <c:pt idx="640">
                  <c:v>42.99061656799968</c:v>
                </c:pt>
                <c:pt idx="641">
                  <c:v>45.069299032804864</c:v>
                </c:pt>
                <c:pt idx="642">
                  <c:v>49.17110161040295</c:v>
                </c:pt>
                <c:pt idx="643">
                  <c:v>51.833233904802889</c:v>
                </c:pt>
                <c:pt idx="644">
                  <c:v>53.732730494050671</c:v>
                </c:pt>
                <c:pt idx="645">
                  <c:v>45.787194911682441</c:v>
                </c:pt>
                <c:pt idx="646">
                  <c:v>57.919632954470046</c:v>
                </c:pt>
                <c:pt idx="647">
                  <c:v>63.520020985965637</c:v>
                </c:pt>
                <c:pt idx="648">
                  <c:v>62.444908373927163</c:v>
                </c:pt>
                <c:pt idx="653">
                  <c:v>5.6902106696059844</c:v>
                </c:pt>
                <c:pt idx="654">
                  <c:v>6.4404123131075028</c:v>
                </c:pt>
                <c:pt idx="655">
                  <c:v>6.5967951624758676</c:v>
                </c:pt>
                <c:pt idx="656">
                  <c:v>7.1594198097306085</c:v>
                </c:pt>
                <c:pt idx="657">
                  <c:v>9.9122688683105995</c:v>
                </c:pt>
                <c:pt idx="658">
                  <c:v>10.680273152093662</c:v>
                </c:pt>
                <c:pt idx="659">
                  <c:v>13.652193252797751</c:v>
                </c:pt>
                <c:pt idx="660">
                  <c:v>15.022164520924965</c:v>
                </c:pt>
                <c:pt idx="661">
                  <c:v>16.618123769804868</c:v>
                </c:pt>
                <c:pt idx="662">
                  <c:v>10.098029092421815</c:v>
                </c:pt>
                <c:pt idx="663">
                  <c:v>9.843529380088297</c:v>
                </c:pt>
                <c:pt idx="664">
                  <c:v>10.258415123802601</c:v>
                </c:pt>
                <c:pt idx="665">
                  <c:v>10.555766619893912</c:v>
                </c:pt>
                <c:pt idx="666">
                  <c:v>7.6959904784489899</c:v>
                </c:pt>
                <c:pt idx="667">
                  <c:v>7.6721736017594386</c:v>
                </c:pt>
                <c:pt idx="668">
                  <c:v>8.2331687718115312</c:v>
                </c:pt>
                <c:pt idx="669">
                  <c:v>8.0927394914126118</c:v>
                </c:pt>
                <c:pt idx="670">
                  <c:v>8.5898742081159547</c:v>
                </c:pt>
                <c:pt idx="671">
                  <c:v>6.4717192496454787</c:v>
                </c:pt>
                <c:pt idx="672">
                  <c:v>9.6845082293730371</c:v>
                </c:pt>
                <c:pt idx="673">
                  <c:v>10.268600175622401</c:v>
                </c:pt>
                <c:pt idx="674">
                  <c:v>10.941308476764533</c:v>
                </c:pt>
                <c:pt idx="696">
                  <c:v>2.1455895723163012</c:v>
                </c:pt>
                <c:pt idx="697">
                  <c:v>2.201515386048174</c:v>
                </c:pt>
                <c:pt idx="698">
                  <c:v>3.0284023290245039</c:v>
                </c:pt>
                <c:pt idx="699">
                  <c:v>4.3634394622593407</c:v>
                </c:pt>
                <c:pt idx="700">
                  <c:v>2.6823552259119805</c:v>
                </c:pt>
                <c:pt idx="701">
                  <c:v>18.2048816390115</c:v>
                </c:pt>
                <c:pt idx="702">
                  <c:v>19.281297794742414</c:v>
                </c:pt>
                <c:pt idx="703">
                  <c:v>27.896273123548983</c:v>
                </c:pt>
                <c:pt idx="704">
                  <c:v>31.94959736919769</c:v>
                </c:pt>
                <c:pt idx="705">
                  <c:v>71.389571570028536</c:v>
                </c:pt>
                <c:pt idx="706">
                  <c:v>94.198281412058776</c:v>
                </c:pt>
                <c:pt idx="707">
                  <c:v>106.8962749811766</c:v>
                </c:pt>
                <c:pt idx="708">
                  <c:v>115.38916920467095</c:v>
                </c:pt>
                <c:pt idx="709">
                  <c:v>128.63192059884037</c:v>
                </c:pt>
                <c:pt idx="710">
                  <c:v>127.68879242788616</c:v>
                </c:pt>
                <c:pt idx="711">
                  <c:v>157.24671131663413</c:v>
                </c:pt>
                <c:pt idx="712">
                  <c:v>184.20306870167201</c:v>
                </c:pt>
                <c:pt idx="713">
                  <c:v>187.26333165043326</c:v>
                </c:pt>
                <c:pt idx="714">
                  <c:v>17.145839027905474</c:v>
                </c:pt>
                <c:pt idx="715">
                  <c:v>14.671072097840023</c:v>
                </c:pt>
                <c:pt idx="716">
                  <c:v>13.460679519576111</c:v>
                </c:pt>
                <c:pt idx="717">
                  <c:v>14.573541734980143</c:v>
                </c:pt>
                <c:pt idx="718">
                  <c:v>16.854270751820863</c:v>
                </c:pt>
                <c:pt idx="719">
                  <c:v>22.402688322598713</c:v>
                </c:pt>
                <c:pt idx="720">
                  <c:v>30.17248999652309</c:v>
                </c:pt>
                <c:pt idx="721">
                  <c:v>44.398867304487666</c:v>
                </c:pt>
                <c:pt idx="722">
                  <c:v>52.034598443526484</c:v>
                </c:pt>
                <c:pt idx="723">
                  <c:v>54.541941020267359</c:v>
                </c:pt>
                <c:pt idx="724">
                  <c:v>94.540381333487659</c:v>
                </c:pt>
                <c:pt idx="725">
                  <c:v>193.8279849673207</c:v>
                </c:pt>
                <c:pt idx="726">
                  <c:v>281.41789869472012</c:v>
                </c:pt>
                <c:pt idx="727">
                  <c:v>3.5578515154464578</c:v>
                </c:pt>
                <c:pt idx="728">
                  <c:v>2.5309972382218318</c:v>
                </c:pt>
                <c:pt idx="729">
                  <c:v>2.2553710841238161</c:v>
                </c:pt>
                <c:pt idx="730">
                  <c:v>2.7948215993526819</c:v>
                </c:pt>
                <c:pt idx="731">
                  <c:v>3.1295351043740669</c:v>
                </c:pt>
                <c:pt idx="732">
                  <c:v>2.6199009914962903</c:v>
                </c:pt>
                <c:pt idx="733">
                  <c:v>3.06484419250198</c:v>
                </c:pt>
                <c:pt idx="734">
                  <c:v>3.6188079609705688</c:v>
                </c:pt>
                <c:pt idx="735">
                  <c:v>4.9672241935419237</c:v>
                </c:pt>
                <c:pt idx="736">
                  <c:v>4.3544247577474984</c:v>
                </c:pt>
                <c:pt idx="737">
                  <c:v>5.5252100944595872</c:v>
                </c:pt>
                <c:pt idx="738">
                  <c:v>5.3577585718233145</c:v>
                </c:pt>
                <c:pt idx="739">
                  <c:v>5.3589193439844944</c:v>
                </c:pt>
                <c:pt idx="746">
                  <c:v>33.054473772777534</c:v>
                </c:pt>
                <c:pt idx="747">
                  <c:v>38.271032508298191</c:v>
                </c:pt>
                <c:pt idx="748">
                  <c:v>95.353813213437959</c:v>
                </c:pt>
                <c:pt idx="749">
                  <c:v>48.258301137476543</c:v>
                </c:pt>
                <c:pt idx="750">
                  <c:v>59.977208660708932</c:v>
                </c:pt>
                <c:pt idx="751">
                  <c:v>79.514250187475412</c:v>
                </c:pt>
                <c:pt idx="752">
                  <c:v>95.710291687224156</c:v>
                </c:pt>
                <c:pt idx="754">
                  <c:v>1344.6805499035722</c:v>
                </c:pt>
                <c:pt idx="755">
                  <c:v>1148.9375214704091</c:v>
                </c:pt>
                <c:pt idx="756">
                  <c:v>1326.1736919940392</c:v>
                </c:pt>
                <c:pt idx="757">
                  <c:v>1058.767118351871</c:v>
                </c:pt>
                <c:pt idx="758">
                  <c:v>1016.815518671071</c:v>
                </c:pt>
                <c:pt idx="759">
                  <c:v>1088.8798148904314</c:v>
                </c:pt>
                <c:pt idx="760">
                  <c:v>1127.3070469798658</c:v>
                </c:pt>
                <c:pt idx="761">
                  <c:v>1182.9378609700091</c:v>
                </c:pt>
                <c:pt idx="762">
                  <c:v>1209.4320486815416</c:v>
                </c:pt>
                <c:pt idx="763">
                  <c:v>1190.806078353542</c:v>
                </c:pt>
                <c:pt idx="766">
                  <c:v>4.2543196275244988</c:v>
                </c:pt>
                <c:pt idx="767">
                  <c:v>4.7303742784375267</c:v>
                </c:pt>
                <c:pt idx="768">
                  <c:v>5.0356682677993563</c:v>
                </c:pt>
                <c:pt idx="769">
                  <c:v>4.6388037947579814</c:v>
                </c:pt>
                <c:pt idx="770">
                  <c:v>6.083934261265127</c:v>
                </c:pt>
                <c:pt idx="771">
                  <c:v>10.257236517798477</c:v>
                </c:pt>
                <c:pt idx="772">
                  <c:v>12.984086968594887</c:v>
                </c:pt>
                <c:pt idx="773">
                  <c:v>14.11187428385875</c:v>
                </c:pt>
                <c:pt idx="774">
                  <c:v>12.912002265625997</c:v>
                </c:pt>
                <c:pt idx="775">
                  <c:v>11.524137943224178</c:v>
                </c:pt>
                <c:pt idx="776">
                  <c:v>18.656546279268589</c:v>
                </c:pt>
                <c:pt idx="777">
                  <c:v>22.799065197247515</c:v>
                </c:pt>
                <c:pt idx="778">
                  <c:v>25.698560194437189</c:v>
                </c:pt>
                <c:pt idx="779">
                  <c:v>11.221681470246981</c:v>
                </c:pt>
                <c:pt idx="780">
                  <c:v>11.787553563706412</c:v>
                </c:pt>
                <c:pt idx="781">
                  <c:v>13.088878475476413</c:v>
                </c:pt>
                <c:pt idx="782">
                  <c:v>12.974231605091587</c:v>
                </c:pt>
                <c:pt idx="783">
                  <c:v>16.480527747236849</c:v>
                </c:pt>
                <c:pt idx="784">
                  <c:v>18.961893658147456</c:v>
                </c:pt>
                <c:pt idx="785">
                  <c:v>21.542005461396471</c:v>
                </c:pt>
                <c:pt idx="786">
                  <c:v>25.244236029699103</c:v>
                </c:pt>
                <c:pt idx="787">
                  <c:v>30.94164140851769</c:v>
                </c:pt>
                <c:pt idx="788">
                  <c:v>35.386025269293754</c:v>
                </c:pt>
                <c:pt idx="789">
                  <c:v>44.733330592320428</c:v>
                </c:pt>
                <c:pt idx="790">
                  <c:v>58.7815166687746</c:v>
                </c:pt>
                <c:pt idx="791">
                  <c:v>58.495811415604557</c:v>
                </c:pt>
                <c:pt idx="792">
                  <c:v>29.196749881176018</c:v>
                </c:pt>
                <c:pt idx="793">
                  <c:v>31.004924311508297</c:v>
                </c:pt>
                <c:pt idx="794">
                  <c:v>43.378471425292631</c:v>
                </c:pt>
                <c:pt idx="795">
                  <c:v>39.270946429808959</c:v>
                </c:pt>
                <c:pt idx="796">
                  <c:v>45.388231479980547</c:v>
                </c:pt>
                <c:pt idx="797">
                  <c:v>54.340349429082401</c:v>
                </c:pt>
                <c:pt idx="798">
                  <c:v>58.435652569349706</c:v>
                </c:pt>
                <c:pt idx="799">
                  <c:v>63.120955245647615</c:v>
                </c:pt>
                <c:pt idx="800">
                  <c:v>76.873944979241756</c:v>
                </c:pt>
                <c:pt idx="801">
                  <c:v>70.507152735269443</c:v>
                </c:pt>
                <c:pt idx="802">
                  <c:v>73.886094143011135</c:v>
                </c:pt>
                <c:pt idx="803">
                  <c:v>85.65023921844157</c:v>
                </c:pt>
                <c:pt idx="804">
                  <c:v>104.88342574654285</c:v>
                </c:pt>
                <c:pt idx="805">
                  <c:v>1875.7689422355588</c:v>
                </c:pt>
                <c:pt idx="806">
                  <c:v>1834.4429054406266</c:v>
                </c:pt>
                <c:pt idx="807">
                  <c:v>1841.3131477884374</c:v>
                </c:pt>
                <c:pt idx="808">
                  <c:v>1700.6893682771736</c:v>
                </c:pt>
                <c:pt idx="809">
                  <c:v>1956.2172919584286</c:v>
                </c:pt>
                <c:pt idx="810">
                  <c:v>1952.8268654963895</c:v>
                </c:pt>
                <c:pt idx="811">
                  <c:v>2048.0961339341702</c:v>
                </c:pt>
                <c:pt idx="812">
                  <c:v>2174.8622818559056</c:v>
                </c:pt>
                <c:pt idx="813">
                  <c:v>2313.2311937681452</c:v>
                </c:pt>
                <c:pt idx="814">
                  <c:v>2247.1603946764571</c:v>
                </c:pt>
                <c:pt idx="815">
                  <c:v>2491.8140144073345</c:v>
                </c:pt>
                <c:pt idx="816">
                  <c:v>2711.1261949205273</c:v>
                </c:pt>
                <c:pt idx="817">
                  <c:v>2829.7878288094371</c:v>
                </c:pt>
                <c:pt idx="818">
                  <c:v>3.5365396184861271</c:v>
                </c:pt>
                <c:pt idx="819">
                  <c:v>4.1217520904994274</c:v>
                </c:pt>
                <c:pt idx="820">
                  <c:v>4.0401011224122563</c:v>
                </c:pt>
                <c:pt idx="821">
                  <c:v>4.0090081104857989</c:v>
                </c:pt>
                <c:pt idx="822">
                  <c:v>5.2069728582321426</c:v>
                </c:pt>
                <c:pt idx="823">
                  <c:v>7.3433415066667269</c:v>
                </c:pt>
                <c:pt idx="824">
                  <c:v>7.6428596137976799</c:v>
                </c:pt>
                <c:pt idx="825">
                  <c:v>9.222710558083989</c:v>
                </c:pt>
                <c:pt idx="826">
                  <c:v>10.286360301393643</c:v>
                </c:pt>
                <c:pt idx="827">
                  <c:v>7.8226217970009326</c:v>
                </c:pt>
                <c:pt idx="828">
                  <c:v>8.7008838259915873</c:v>
                </c:pt>
                <c:pt idx="829">
                  <c:v>11.218056023505701</c:v>
                </c:pt>
                <c:pt idx="830">
                  <c:v>11.407092544112457</c:v>
                </c:pt>
                <c:pt idx="831">
                  <c:v>15.301138710072751</c:v>
                </c:pt>
                <c:pt idx="832">
                  <c:v>16.068283430045984</c:v>
                </c:pt>
                <c:pt idx="833">
                  <c:v>23.446987591070119</c:v>
                </c:pt>
                <c:pt idx="834">
                  <c:v>20.293783853562367</c:v>
                </c:pt>
                <c:pt idx="835">
                  <c:v>20.646760378918348</c:v>
                </c:pt>
                <c:pt idx="836">
                  <c:v>21.115382105491459</c:v>
                </c:pt>
                <c:pt idx="837">
                  <c:v>23.969102325191322</c:v>
                </c:pt>
                <c:pt idx="838">
                  <c:v>28.47954292524339</c:v>
                </c:pt>
                <c:pt idx="839">
                  <c:v>37.572015502211038</c:v>
                </c:pt>
                <c:pt idx="840">
                  <c:v>29.087920952808453</c:v>
                </c:pt>
                <c:pt idx="841">
                  <c:v>35.034581795558466</c:v>
                </c:pt>
                <c:pt idx="842">
                  <c:v>35.491968124135539</c:v>
                </c:pt>
                <c:pt idx="843">
                  <c:v>38.47459593684043</c:v>
                </c:pt>
                <c:pt idx="844">
                  <c:v>336.11570899345787</c:v>
                </c:pt>
                <c:pt idx="845">
                  <c:v>279.40447821060332</c:v>
                </c:pt>
                <c:pt idx="846">
                  <c:v>274.44780101220135</c:v>
                </c:pt>
                <c:pt idx="847">
                  <c:v>285.82502074883729</c:v>
                </c:pt>
                <c:pt idx="848">
                  <c:v>377.07125022502953</c:v>
                </c:pt>
                <c:pt idx="849">
                  <c:v>376.46451128172617</c:v>
                </c:pt>
                <c:pt idx="850">
                  <c:v>294.77284824196124</c:v>
                </c:pt>
                <c:pt idx="851">
                  <c:v>291.62386539955349</c:v>
                </c:pt>
                <c:pt idx="852">
                  <c:v>305.20569278779277</c:v>
                </c:pt>
                <c:pt idx="853">
                  <c:v>272.72308639497038</c:v>
                </c:pt>
                <c:pt idx="854">
                  <c:v>308.40218472653754</c:v>
                </c:pt>
                <c:pt idx="855">
                  <c:v>311.0690583715064</c:v>
                </c:pt>
                <c:pt idx="856">
                  <c:v>321.15492160804115</c:v>
                </c:pt>
                <c:pt idx="857">
                  <c:v>32.451769481442227</c:v>
                </c:pt>
                <c:pt idx="858">
                  <c:v>51.217044170830718</c:v>
                </c:pt>
                <c:pt idx="859">
                  <c:v>58.079481804499217</c:v>
                </c:pt>
                <c:pt idx="860">
                  <c:v>52.518549511443339</c:v>
                </c:pt>
                <c:pt idx="861">
                  <c:v>66.409178454517871</c:v>
                </c:pt>
                <c:pt idx="862">
                  <c:v>62.058374615906523</c:v>
                </c:pt>
                <c:pt idx="863">
                  <c:v>69.244459332729036</c:v>
                </c:pt>
                <c:pt idx="864">
                  <c:v>90.156464089311214</c:v>
                </c:pt>
                <c:pt idx="865">
                  <c:v>86.83169580196504</c:v>
                </c:pt>
                <c:pt idx="866">
                  <c:v>81.9626239249707</c:v>
                </c:pt>
                <c:pt idx="867">
                  <c:v>91.228907297644753</c:v>
                </c:pt>
                <c:pt idx="868">
                  <c:v>110.59033859608857</c:v>
                </c:pt>
                <c:pt idx="869">
                  <c:v>126.19536459829943</c:v>
                </c:pt>
                <c:pt idx="870">
                  <c:v>5.7161522129674998</c:v>
                </c:pt>
                <c:pt idx="871">
                  <c:v>4.2466279751673373</c:v>
                </c:pt>
                <c:pt idx="872">
                  <c:v>5.4100627166529742</c:v>
                </c:pt>
                <c:pt idx="873">
                  <c:v>6.9399004619990876</c:v>
                </c:pt>
                <c:pt idx="874">
                  <c:v>14.300546555135464</c:v>
                </c:pt>
                <c:pt idx="875">
                  <c:v>18.207879750513307</c:v>
                </c:pt>
                <c:pt idx="876">
                  <c:v>27.211405794879656</c:v>
                </c:pt>
                <c:pt idx="877">
                  <c:v>40.809353883532005</c:v>
                </c:pt>
                <c:pt idx="878">
                  <c:v>84.795156711226426</c:v>
                </c:pt>
                <c:pt idx="879">
                  <c:v>73.003548009585202</c:v>
                </c:pt>
                <c:pt idx="880">
                  <c:v>73.055672828062185</c:v>
                </c:pt>
                <c:pt idx="881">
                  <c:v>102.63663729010264</c:v>
                </c:pt>
                <c:pt idx="882">
                  <c:v>131.61649308032528</c:v>
                </c:pt>
                <c:pt idx="883">
                  <c:v>1.48470356315864</c:v>
                </c:pt>
                <c:pt idx="884">
                  <c:v>0.73123883375449639</c:v>
                </c:pt>
                <c:pt idx="885">
                  <c:v>0.72133873255374648</c:v>
                </c:pt>
                <c:pt idx="886">
                  <c:v>0.88982712260696573</c:v>
                </c:pt>
                <c:pt idx="887">
                  <c:v>1.4037274578916856</c:v>
                </c:pt>
                <c:pt idx="888">
                  <c:v>1.7269230410562137</c:v>
                </c:pt>
                <c:pt idx="889">
                  <c:v>2.5441278983977083</c:v>
                </c:pt>
                <c:pt idx="890">
                  <c:v>2.3281810686284587</c:v>
                </c:pt>
                <c:pt idx="891">
                  <c:v>8.3073700869846796</c:v>
                </c:pt>
                <c:pt idx="892">
                  <c:v>14.5182617396898</c:v>
                </c:pt>
                <c:pt idx="893">
                  <c:v>33.616267646781523</c:v>
                </c:pt>
                <c:pt idx="894">
                  <c:v>38.029145659908416</c:v>
                </c:pt>
                <c:pt idx="895">
                  <c:v>36.263357442196437</c:v>
                </c:pt>
                <c:pt idx="898">
                  <c:v>1152.7637059551953</c:v>
                </c:pt>
                <c:pt idx="899">
                  <c:v>1045.0155421101326</c:v>
                </c:pt>
                <c:pt idx="900">
                  <c:v>1153.6565897998439</c:v>
                </c:pt>
                <c:pt idx="901">
                  <c:v>1313.6843184541674</c:v>
                </c:pt>
                <c:pt idx="902">
                  <c:v>1350.5402160864346</c:v>
                </c:pt>
                <c:pt idx="903">
                  <c:v>1575.4066252235375</c:v>
                </c:pt>
                <c:pt idx="904">
                  <c:v>1777.2418467552529</c:v>
                </c:pt>
                <c:pt idx="905">
                  <c:v>1884.5244691028092</c:v>
                </c:pt>
                <c:pt idx="906">
                  <c:v>2313.7670072162596</c:v>
                </c:pt>
                <c:pt idx="907">
                  <c:v>2701.9209999304385</c:v>
                </c:pt>
                <c:pt idx="908">
                  <c:v>3073.0104906220199</c:v>
                </c:pt>
                <c:pt idx="909">
                  <c:v>108.57892644006164</c:v>
                </c:pt>
                <c:pt idx="910">
                  <c:v>141.73019169060672</c:v>
                </c:pt>
                <c:pt idx="911">
                  <c:v>136.39829448883305</c:v>
                </c:pt>
                <c:pt idx="912">
                  <c:v>136.63763113657038</c:v>
                </c:pt>
                <c:pt idx="913">
                  <c:v>150.67954226377839</c:v>
                </c:pt>
                <c:pt idx="914">
                  <c:v>167.8954363164755</c:v>
                </c:pt>
                <c:pt idx="915">
                  <c:v>193.14700009852967</c:v>
                </c:pt>
                <c:pt idx="916">
                  <c:v>246.14173758687639</c:v>
                </c:pt>
                <c:pt idx="917">
                  <c:v>282.9060709357305</c:v>
                </c:pt>
                <c:pt idx="918">
                  <c:v>258.93904655447704</c:v>
                </c:pt>
                <c:pt idx="919">
                  <c:v>294.38564767406513</c:v>
                </c:pt>
                <c:pt idx="920">
                  <c:v>353.97654046556886</c:v>
                </c:pt>
                <c:pt idx="921">
                  <c:v>394.83682705500598</c:v>
                </c:pt>
                <c:pt idx="922">
                  <c:v>219.98570092943959</c:v>
                </c:pt>
                <c:pt idx="923">
                  <c:v>212.36389813731665</c:v>
                </c:pt>
                <c:pt idx="924">
                  <c:v>212.20684508546631</c:v>
                </c:pt>
                <c:pt idx="925">
                  <c:v>208.62744007176784</c:v>
                </c:pt>
                <c:pt idx="926">
                  <c:v>256.40587340387344</c:v>
                </c:pt>
                <c:pt idx="927">
                  <c:v>315.8856897061591</c:v>
                </c:pt>
                <c:pt idx="928">
                  <c:v>350.03715016923968</c:v>
                </c:pt>
                <c:pt idx="929">
                  <c:v>493.12384221334742</c:v>
                </c:pt>
                <c:pt idx="930">
                  <c:v>672.31067763180954</c:v>
                </c:pt>
                <c:pt idx="931">
                  <c:v>663.20465494587995</c:v>
                </c:pt>
                <c:pt idx="932">
                  <c:v>773.73239912310328</c:v>
                </c:pt>
                <c:pt idx="933">
                  <c:v>771.16795797134625</c:v>
                </c:pt>
                <c:pt idx="934">
                  <c:v>797.77332600563761</c:v>
                </c:pt>
                <c:pt idx="935">
                  <c:v>22.523715595545809</c:v>
                </c:pt>
                <c:pt idx="936">
                  <c:v>24.383500387862966</c:v>
                </c:pt>
                <c:pt idx="937">
                  <c:v>51.161760799531443</c:v>
                </c:pt>
                <c:pt idx="938">
                  <c:v>58.332776336337069</c:v>
                </c:pt>
                <c:pt idx="939">
                  <c:v>82.924453019091047</c:v>
                </c:pt>
                <c:pt idx="940">
                  <c:v>68.474119553437916</c:v>
                </c:pt>
                <c:pt idx="941">
                  <c:v>82.828806921362641</c:v>
                </c:pt>
                <c:pt idx="942">
                  <c:v>87.473623041862481</c:v>
                </c:pt>
                <c:pt idx="943">
                  <c:v>94.574895340914011</c:v>
                </c:pt>
                <c:pt idx="944">
                  <c:v>90.561304202531005</c:v>
                </c:pt>
                <c:pt idx="945">
                  <c:v>117.59336876616909</c:v>
                </c:pt>
                <c:pt idx="946">
                  <c:v>146.68458348658362</c:v>
                </c:pt>
                <c:pt idx="947">
                  <c:v>150.18859396299067</c:v>
                </c:pt>
                <c:pt idx="948">
                  <c:v>0.61915670856293725</c:v>
                </c:pt>
                <c:pt idx="949">
                  <c:v>0.65447431467489103</c:v>
                </c:pt>
                <c:pt idx="950">
                  <c:v>0.69019678789316885</c:v>
                </c:pt>
                <c:pt idx="951">
                  <c:v>0.726140944925598</c:v>
                </c:pt>
                <c:pt idx="952">
                  <c:v>0.64160183597573373</c:v>
                </c:pt>
                <c:pt idx="953">
                  <c:v>0.67754700880930674</c:v>
                </c:pt>
                <c:pt idx="954">
                  <c:v>0.79207810999073858</c:v>
                </c:pt>
                <c:pt idx="955">
                  <c:v>0.76727914101093431</c:v>
                </c:pt>
                <c:pt idx="956">
                  <c:v>0.97705831893051664</c:v>
                </c:pt>
                <c:pt idx="957">
                  <c:v>1.0089155147729485</c:v>
                </c:pt>
                <c:pt idx="958">
                  <c:v>1.0205804672721892</c:v>
                </c:pt>
                <c:pt idx="959">
                  <c:v>2.5214532212262122</c:v>
                </c:pt>
                <c:pt idx="960">
                  <c:v>2.5001269477338424</c:v>
                </c:pt>
                <c:pt idx="961">
                  <c:v>4.7014823946521807</c:v>
                </c:pt>
                <c:pt idx="962">
                  <c:v>5.4110909355391534</c:v>
                </c:pt>
                <c:pt idx="963">
                  <c:v>4.4807956831018654</c:v>
                </c:pt>
                <c:pt idx="964">
                  <c:v>4.8520873781835556</c:v>
                </c:pt>
                <c:pt idx="965">
                  <c:v>8.2256937770820944</c:v>
                </c:pt>
                <c:pt idx="966">
                  <c:v>8.7379208129287065</c:v>
                </c:pt>
                <c:pt idx="967">
                  <c:v>10.181772730895396</c:v>
                </c:pt>
                <c:pt idx="968">
                  <c:v>15.491316346475545</c:v>
                </c:pt>
                <c:pt idx="969">
                  <c:v>20.762369838989155</c:v>
                </c:pt>
                <c:pt idx="970">
                  <c:v>21.548360454192725</c:v>
                </c:pt>
                <c:pt idx="971">
                  <c:v>19.667722763779921</c:v>
                </c:pt>
                <c:pt idx="972">
                  <c:v>15.465986300744868</c:v>
                </c:pt>
                <c:pt idx="973">
                  <c:v>20.41902533404124</c:v>
                </c:pt>
                <c:pt idx="987">
                  <c:v>3.9907666175070036</c:v>
                </c:pt>
                <c:pt idx="988">
                  <c:v>3.7791844711934592</c:v>
                </c:pt>
                <c:pt idx="989">
                  <c:v>3.2800315075417612</c:v>
                </c:pt>
                <c:pt idx="990">
                  <c:v>7.6302335545602444</c:v>
                </c:pt>
                <c:pt idx="991">
                  <c:v>10.389851863013233</c:v>
                </c:pt>
                <c:pt idx="992">
                  <c:v>11.096944342747072</c:v>
                </c:pt>
                <c:pt idx="993">
                  <c:v>12.609862886603077</c:v>
                </c:pt>
                <c:pt idx="994">
                  <c:v>12.706772604264147</c:v>
                </c:pt>
                <c:pt idx="995">
                  <c:v>12.95146894177571</c:v>
                </c:pt>
                <c:pt idx="996">
                  <c:v>6.4552541915367634</c:v>
                </c:pt>
                <c:pt idx="997">
                  <c:v>7.9122465555824979</c:v>
                </c:pt>
                <c:pt idx="998">
                  <c:v>10.507114261484428</c:v>
                </c:pt>
                <c:pt idx="999">
                  <c:v>10.052460840460185</c:v>
                </c:pt>
                <c:pt idx="1000">
                  <c:v>23.708386180326322</c:v>
                </c:pt>
                <c:pt idx="1001">
                  <c:v>24.187317482224845</c:v>
                </c:pt>
                <c:pt idx="1002">
                  <c:v>23.14904829741344</c:v>
                </c:pt>
                <c:pt idx="1003">
                  <c:v>19.962549095734659</c:v>
                </c:pt>
                <c:pt idx="1004">
                  <c:v>18.116774579206748</c:v>
                </c:pt>
                <c:pt idx="1005">
                  <c:v>18.025846150346929</c:v>
                </c:pt>
                <c:pt idx="1006">
                  <c:v>17.832907329442808</c:v>
                </c:pt>
                <c:pt idx="1007">
                  <c:v>23.12222029843349</c:v>
                </c:pt>
                <c:pt idx="1008">
                  <c:v>28.250123294138767</c:v>
                </c:pt>
                <c:pt idx="1009">
                  <c:v>35.380643925542842</c:v>
                </c:pt>
                <c:pt idx="1010">
                  <c:v>44.882341807777259</c:v>
                </c:pt>
                <c:pt idx="1011">
                  <c:v>61.091951888073233</c:v>
                </c:pt>
                <c:pt idx="1012">
                  <c:v>70.718941645074594</c:v>
                </c:pt>
                <c:pt idx="1013">
                  <c:v>1125.8968693363788</c:v>
                </c:pt>
                <c:pt idx="1014">
                  <c:v>1594.9734171097148</c:v>
                </c:pt>
                <c:pt idx="1015">
                  <c:v>1966.4750957854405</c:v>
                </c:pt>
                <c:pt idx="1016">
                  <c:v>2037.037037037037</c:v>
                </c:pt>
                <c:pt idx="1017">
                  <c:v>2229.8221614227086</c:v>
                </c:pt>
                <c:pt idx="1018">
                  <c:v>2360.8701767546531</c:v>
                </c:pt>
                <c:pt idx="1019">
                  <c:v>2560.0945153814696</c:v>
                </c:pt>
                <c:pt idx="1020">
                  <c:v>2922.2420781937844</c:v>
                </c:pt>
                <c:pt idx="1021">
                  <c:v>3376.4516262346574</c:v>
                </c:pt>
                <c:pt idx="1022">
                  <c:v>3144.7991017723957</c:v>
                </c:pt>
                <c:pt idx="1023">
                  <c:v>3683.4951838792917</c:v>
                </c:pt>
                <c:pt idx="1024">
                  <c:v>4135.4630862125505</c:v>
                </c:pt>
                <c:pt idx="1025">
                  <c:v>4218.8088246366988</c:v>
                </c:pt>
                <c:pt idx="1026">
                  <c:v>169.01338579633631</c:v>
                </c:pt>
                <c:pt idx="1027">
                  <c:v>176.29782672438554</c:v>
                </c:pt>
                <c:pt idx="1028">
                  <c:v>240.22420309662857</c:v>
                </c:pt>
                <c:pt idx="1029">
                  <c:v>231.15669174593842</c:v>
                </c:pt>
                <c:pt idx="1030">
                  <c:v>281.16495590131564</c:v>
                </c:pt>
                <c:pt idx="1031">
                  <c:v>351.57199985367095</c:v>
                </c:pt>
                <c:pt idx="1032">
                  <c:v>433.90853037006201</c:v>
                </c:pt>
                <c:pt idx="1033">
                  <c:v>503.09014929363252</c:v>
                </c:pt>
                <c:pt idx="1034">
                  <c:v>438.33648036971277</c:v>
                </c:pt>
                <c:pt idx="1035">
                  <c:v>332.64176649206769</c:v>
                </c:pt>
                <c:pt idx="1036">
                  <c:v>421.00477458515485</c:v>
                </c:pt>
                <c:pt idx="1037">
                  <c:v>446.14804827053098</c:v>
                </c:pt>
                <c:pt idx="1038">
                  <c:v>447.680237041346</c:v>
                </c:pt>
                <c:pt idx="1039">
                  <c:v>20.050256517642133</c:v>
                </c:pt>
                <c:pt idx="1040">
                  <c:v>21.386391445443422</c:v>
                </c:pt>
                <c:pt idx="1041">
                  <c:v>23.148882194387188</c:v>
                </c:pt>
                <c:pt idx="1042">
                  <c:v>24.096385542168676</c:v>
                </c:pt>
                <c:pt idx="1043">
                  <c:v>25.675328016465141</c:v>
                </c:pt>
                <c:pt idx="1044">
                  <c:v>28.100183262064753</c:v>
                </c:pt>
                <c:pt idx="1045">
                  <c:v>33.538120656662301</c:v>
                </c:pt>
                <c:pt idx="1046">
                  <c:v>35.381007036279257</c:v>
                </c:pt>
                <c:pt idx="1047">
                  <c:v>38.433001929069597</c:v>
                </c:pt>
                <c:pt idx="1048">
                  <c:v>35.941320293398533</c:v>
                </c:pt>
                <c:pt idx="1049">
                  <c:v>40.091027937829857</c:v>
                </c:pt>
                <c:pt idx="1050">
                  <c:v>44.372035075949974</c:v>
                </c:pt>
                <c:pt idx="1051">
                  <c:v>59.966548602912241</c:v>
                </c:pt>
                <c:pt idx="1054">
                  <c:v>0.26545419681523669</c:v>
                </c:pt>
                <c:pt idx="1055">
                  <c:v>0.32161190662411793</c:v>
                </c:pt>
                <c:pt idx="1056">
                  <c:v>0.51020951753837718</c:v>
                </c:pt>
                <c:pt idx="1057">
                  <c:v>0.55835918805757856</c:v>
                </c:pt>
                <c:pt idx="1058">
                  <c:v>0.86274800769916327</c:v>
                </c:pt>
                <c:pt idx="1059">
                  <c:v>0.92813623914977095</c:v>
                </c:pt>
                <c:pt idx="1060">
                  <c:v>1.4844846611498819</c:v>
                </c:pt>
                <c:pt idx="1061">
                  <c:v>0.77879570255160324</c:v>
                </c:pt>
                <c:pt idx="1062">
                  <c:v>2.333714331864142</c:v>
                </c:pt>
                <c:pt idx="1063">
                  <c:v>1.0748766770955296</c:v>
                </c:pt>
                <c:pt idx="1064">
                  <c:v>0.84904588468708286</c:v>
                </c:pt>
                <c:pt idx="1065">
                  <c:v>51.617349775025829</c:v>
                </c:pt>
                <c:pt idx="1066">
                  <c:v>52.862678964506692</c:v>
                </c:pt>
                <c:pt idx="1067">
                  <c:v>60.942501173354756</c:v>
                </c:pt>
                <c:pt idx="1068">
                  <c:v>54.862632682516953</c:v>
                </c:pt>
                <c:pt idx="1069">
                  <c:v>82.089621032642256</c:v>
                </c:pt>
                <c:pt idx="1070">
                  <c:v>75.000586871584275</c:v>
                </c:pt>
                <c:pt idx="1071">
                  <c:v>93.695034516822687</c:v>
                </c:pt>
                <c:pt idx="1072">
                  <c:v>104.22700196091141</c:v>
                </c:pt>
                <c:pt idx="1073">
                  <c:v>101.2308768074622</c:v>
                </c:pt>
                <c:pt idx="1074">
                  <c:v>86.741568592038291</c:v>
                </c:pt>
                <c:pt idx="1075">
                  <c:v>107.69202688653209</c:v>
                </c:pt>
                <c:pt idx="1076">
                  <c:v>109.94898307104093</c:v>
                </c:pt>
                <c:pt idx="1077">
                  <c:v>117.75099022608384</c:v>
                </c:pt>
                <c:pt idx="1084">
                  <c:v>2.0018957953181662</c:v>
                </c:pt>
                <c:pt idx="1085">
                  <c:v>4.9237701899196642</c:v>
                </c:pt>
                <c:pt idx="1086">
                  <c:v>49.409890891335053</c:v>
                </c:pt>
                <c:pt idx="1087">
                  <c:v>65.767149975790062</c:v>
                </c:pt>
                <c:pt idx="1088">
                  <c:v>63.765403330241959</c:v>
                </c:pt>
                <c:pt idx="1089">
                  <c:v>56.230319388214127</c:v>
                </c:pt>
                <c:pt idx="1090">
                  <c:v>69.628306691802479</c:v>
                </c:pt>
                <c:pt idx="1122">
                  <c:v>10.923191756631288</c:v>
                </c:pt>
                <c:pt idx="1123">
                  <c:v>12.603075150336682</c:v>
                </c:pt>
                <c:pt idx="1124">
                  <c:v>14.485681141661651</c:v>
                </c:pt>
                <c:pt idx="1125">
                  <c:v>15.272143727319397</c:v>
                </c:pt>
                <c:pt idx="1126">
                  <c:v>12.786980528916013</c:v>
                </c:pt>
                <c:pt idx="1127">
                  <c:v>16.909671296695713</c:v>
                </c:pt>
                <c:pt idx="1128">
                  <c:v>19.467213114754099</c:v>
                </c:pt>
                <c:pt idx="1129">
                  <c:v>20.907281388802215</c:v>
                </c:pt>
                <c:pt idx="1130">
                  <c:v>93.880694471106921</c:v>
                </c:pt>
                <c:pt idx="1131">
                  <c:v>87.790553279564605</c:v>
                </c:pt>
                <c:pt idx="1132">
                  <c:v>126.49819248502422</c:v>
                </c:pt>
                <c:pt idx="1133">
                  <c:v>167.12491417130272</c:v>
                </c:pt>
                <c:pt idx="1134">
                  <c:v>221.92153531222769</c:v>
                </c:pt>
                <c:pt idx="1135">
                  <c:v>269.98814457998799</c:v>
                </c:pt>
                <c:pt idx="1136">
                  <c:v>333.21788069384792</c:v>
                </c:pt>
                <c:pt idx="1137">
                  <c:v>452.58562063055956</c:v>
                </c:pt>
                <c:pt idx="1138">
                  <c:v>564.45208491913809</c:v>
                </c:pt>
                <c:pt idx="1139">
                  <c:v>586.97023162961727</c:v>
                </c:pt>
                <c:pt idx="1140">
                  <c:v>508.98370236985471</c:v>
                </c:pt>
                <c:pt idx="1141">
                  <c:v>593.07180445454185</c:v>
                </c:pt>
                <c:pt idx="1142">
                  <c:v>490.4198586491467</c:v>
                </c:pt>
                <c:pt idx="1156">
                  <c:v>873.86161457073433</c:v>
                </c:pt>
                <c:pt idx="1157">
                  <c:v>921.13032937248124</c:v>
                </c:pt>
                <c:pt idx="1158">
                  <c:v>958.0600342219094</c:v>
                </c:pt>
                <c:pt idx="1159">
                  <c:v>1201.8829705089859</c:v>
                </c:pt>
                <c:pt idx="1160">
                  <c:v>1323.0598365191436</c:v>
                </c:pt>
                <c:pt idx="1161">
                  <c:v>1346.284663913166</c:v>
                </c:pt>
                <c:pt idx="1162">
                  <c:v>1417.5243549695772</c:v>
                </c:pt>
                <c:pt idx="1163">
                  <c:v>1545.0340377323214</c:v>
                </c:pt>
                <c:pt idx="1164">
                  <c:v>1678.4363925024643</c:v>
                </c:pt>
                <c:pt idx="1165">
                  <c:v>1526.1901132957375</c:v>
                </c:pt>
                <c:pt idx="1166">
                  <c:v>1455.7012342768355</c:v>
                </c:pt>
                <c:pt idx="1167">
                  <c:v>1536.9631915159632</c:v>
                </c:pt>
                <c:pt idx="1168">
                  <c:v>1465.2447434404141</c:v>
                </c:pt>
                <c:pt idx="1169">
                  <c:v>24.687656171914043</c:v>
                </c:pt>
                <c:pt idx="1170">
                  <c:v>48.952457695406927</c:v>
                </c:pt>
                <c:pt idx="1171">
                  <c:v>53.421186011150532</c:v>
                </c:pt>
                <c:pt idx="1172">
                  <c:v>44.503419414106361</c:v>
                </c:pt>
                <c:pt idx="1173">
                  <c:v>51.387461459403909</c:v>
                </c:pt>
                <c:pt idx="1174">
                  <c:v>53.399565352375042</c:v>
                </c:pt>
                <c:pt idx="1175">
                  <c:v>70.283215326947101</c:v>
                </c:pt>
                <c:pt idx="1176">
                  <c:v>75.73221757322176</c:v>
                </c:pt>
                <c:pt idx="1177">
                  <c:v>90.260285474391267</c:v>
                </c:pt>
                <c:pt idx="1178">
                  <c:v>79.099610813085093</c:v>
                </c:pt>
                <c:pt idx="1179">
                  <c:v>78.819810326659635</c:v>
                </c:pt>
                <c:pt idx="1180">
                  <c:v>76.955557901403992</c:v>
                </c:pt>
                <c:pt idx="1181">
                  <c:v>82.523245984784452</c:v>
                </c:pt>
                <c:pt idx="1182">
                  <c:v>919.79026947933176</c:v>
                </c:pt>
                <c:pt idx="1183">
                  <c:v>1057.495355594722</c:v>
                </c:pt>
                <c:pt idx="1184">
                  <c:v>1090.7030389193233</c:v>
                </c:pt>
                <c:pt idx="1185">
                  <c:v>1291.6179852359255</c:v>
                </c:pt>
                <c:pt idx="1186">
                  <c:v>1483.1395077139855</c:v>
                </c:pt>
                <c:pt idx="1187">
                  <c:v>1600.4974702291343</c:v>
                </c:pt>
                <c:pt idx="1188">
                  <c:v>1696.1576828424991</c:v>
                </c:pt>
                <c:pt idx="1189">
                  <c:v>1808.3514497868375</c:v>
                </c:pt>
                <c:pt idx="1190">
                  <c:v>2002.3393149543888</c:v>
                </c:pt>
                <c:pt idx="1191">
                  <c:v>2064.7445425102392</c:v>
                </c:pt>
                <c:pt idx="1192">
                  <c:v>1911.6739949334594</c:v>
                </c:pt>
                <c:pt idx="1193">
                  <c:v>2191.8502094183209</c:v>
                </c:pt>
                <c:pt idx="1194">
                  <c:v>2137.2640396339189</c:v>
                </c:pt>
                <c:pt idx="1195">
                  <c:v>23.993548864948661</c:v>
                </c:pt>
                <c:pt idx="1196">
                  <c:v>24.746394566310414</c:v>
                </c:pt>
                <c:pt idx="1197">
                  <c:v>28.73578701034668</c:v>
                </c:pt>
                <c:pt idx="1198">
                  <c:v>37.219770423322267</c:v>
                </c:pt>
                <c:pt idx="1199">
                  <c:v>41.68035643394191</c:v>
                </c:pt>
                <c:pt idx="1200">
                  <c:v>40.723454751086905</c:v>
                </c:pt>
                <c:pt idx="1201">
                  <c:v>54.191352763255786</c:v>
                </c:pt>
                <c:pt idx="1202">
                  <c:v>68.240594623726793</c:v>
                </c:pt>
                <c:pt idx="1203">
                  <c:v>89.350437855993505</c:v>
                </c:pt>
                <c:pt idx="1204">
                  <c:v>73.959775224565234</c:v>
                </c:pt>
                <c:pt idx="1205">
                  <c:v>64.223754520689283</c:v>
                </c:pt>
                <c:pt idx="1206">
                  <c:v>61.990111795780606</c:v>
                </c:pt>
                <c:pt idx="1207">
                  <c:v>50.601004299520383</c:v>
                </c:pt>
                <c:pt idx="1208">
                  <c:v>93.510883247011208</c:v>
                </c:pt>
                <c:pt idx="1209">
                  <c:v>104.23573634942014</c:v>
                </c:pt>
                <c:pt idx="1210">
                  <c:v>129.37715448547291</c:v>
                </c:pt>
                <c:pt idx="1211">
                  <c:v>187.5106169738394</c:v>
                </c:pt>
                <c:pt idx="1212">
                  <c:v>248.67754310699908</c:v>
                </c:pt>
                <c:pt idx="1213">
                  <c:v>240.05478106952287</c:v>
                </c:pt>
                <c:pt idx="1214">
                  <c:v>272.63210122846806</c:v>
                </c:pt>
                <c:pt idx="1215">
                  <c:v>283.88390288148787</c:v>
                </c:pt>
                <c:pt idx="1216">
                  <c:v>347.27778659392965</c:v>
                </c:pt>
                <c:pt idx="1217">
                  <c:v>262.61199125307292</c:v>
                </c:pt>
                <c:pt idx="1218">
                  <c:v>186.86789264804651</c:v>
                </c:pt>
                <c:pt idx="1219">
                  <c:v>203.85589755928152</c:v>
                </c:pt>
                <c:pt idx="1220">
                  <c:v>201.89195344905369</c:v>
                </c:pt>
                <c:pt idx="1221">
                  <c:v>143.24446452779034</c:v>
                </c:pt>
                <c:pt idx="1222">
                  <c:v>152.47747747747746</c:v>
                </c:pt>
                <c:pt idx="1223">
                  <c:v>191.8918918918919</c:v>
                </c:pt>
                <c:pt idx="1224">
                  <c:v>159.6846846846847</c:v>
                </c:pt>
                <c:pt idx="1225">
                  <c:v>198.46812345122774</c:v>
                </c:pt>
                <c:pt idx="1226">
                  <c:v>176.94732102656462</c:v>
                </c:pt>
                <c:pt idx="1227">
                  <c:v>173.42342342342343</c:v>
                </c:pt>
                <c:pt idx="1228">
                  <c:v>231.06402164111813</c:v>
                </c:pt>
                <c:pt idx="1229">
                  <c:v>260.68280855508658</c:v>
                </c:pt>
                <c:pt idx="1230">
                  <c:v>235.03763085680586</c:v>
                </c:pt>
                <c:pt idx="1231">
                  <c:v>194.4415080783769</c:v>
                </c:pt>
                <c:pt idx="1232">
                  <c:v>214.68842612125061</c:v>
                </c:pt>
                <c:pt idx="1233">
                  <c:v>225.42165800675701</c:v>
                </c:pt>
                <c:pt idx="1234">
                  <c:v>575.64664836894815</c:v>
                </c:pt>
                <c:pt idx="1235">
                  <c:v>590.75530353693932</c:v>
                </c:pt>
                <c:pt idx="1236">
                  <c:v>593.95209806945161</c:v>
                </c:pt>
                <c:pt idx="1237">
                  <c:v>701.30302101304221</c:v>
                </c:pt>
                <c:pt idx="1238">
                  <c:v>892.87472189954917</c:v>
                </c:pt>
                <c:pt idx="1239">
                  <c:v>969.41078031272934</c:v>
                </c:pt>
                <c:pt idx="1240">
                  <c:v>983.48395614291132</c:v>
                </c:pt>
                <c:pt idx="1241">
                  <c:v>1461.7696442933134</c:v>
                </c:pt>
                <c:pt idx="1242">
                  <c:v>1759.3717882180581</c:v>
                </c:pt>
                <c:pt idx="1243">
                  <c:v>1501.9902746588198</c:v>
                </c:pt>
                <c:pt idx="1244">
                  <c:v>1320.1230423535701</c:v>
                </c:pt>
                <c:pt idx="1245">
                  <c:v>1541.4061457412497</c:v>
                </c:pt>
                <c:pt idx="1246">
                  <c:v>1449.9634187604186</c:v>
                </c:pt>
                <c:pt idx="1247">
                  <c:v>124.42634433352579</c:v>
                </c:pt>
                <c:pt idx="1248">
                  <c:v>135.66150399276472</c:v>
                </c:pt>
                <c:pt idx="1249">
                  <c:v>176.22975417273221</c:v>
                </c:pt>
                <c:pt idx="1250">
                  <c:v>213.55703620895355</c:v>
                </c:pt>
                <c:pt idx="1251">
                  <c:v>263.01592972355576</c:v>
                </c:pt>
                <c:pt idx="1252">
                  <c:v>254.91577105018638</c:v>
                </c:pt>
                <c:pt idx="1253">
                  <c:v>280.69407812651843</c:v>
                </c:pt>
                <c:pt idx="1254">
                  <c:v>359.65257405988331</c:v>
                </c:pt>
                <c:pt idx="1255">
                  <c:v>461.93388423226196</c:v>
                </c:pt>
                <c:pt idx="1256">
                  <c:v>398.12576407974922</c:v>
                </c:pt>
                <c:pt idx="1257">
                  <c:v>397.73123259448505</c:v>
                </c:pt>
                <c:pt idx="1258">
                  <c:v>443.97493618574845</c:v>
                </c:pt>
                <c:pt idx="1259">
                  <c:v>416.61969110775266</c:v>
                </c:pt>
                <c:pt idx="1260">
                  <c:v>874.4074480262251</c:v>
                </c:pt>
                <c:pt idx="1261">
                  <c:v>907.10894619170062</c:v>
                </c:pt>
                <c:pt idx="1262">
                  <c:v>1085.9514379927869</c:v>
                </c:pt>
                <c:pt idx="1263">
                  <c:v>1235.3044406773749</c:v>
                </c:pt>
                <c:pt idx="1264">
                  <c:v>1346.8348640573831</c:v>
                </c:pt>
                <c:pt idx="1265">
                  <c:v>1263.9700987114518</c:v>
                </c:pt>
                <c:pt idx="1266">
                  <c:v>1376.793362553869</c:v>
                </c:pt>
                <c:pt idx="1267">
                  <c:v>1616.7903032131831</c:v>
                </c:pt>
                <c:pt idx="1268">
                  <c:v>1765.3201777115676</c:v>
                </c:pt>
                <c:pt idx="1269">
                  <c:v>1623.7272761015336</c:v>
                </c:pt>
                <c:pt idx="1270">
                  <c:v>1637.0798403585786</c:v>
                </c:pt>
                <c:pt idx="1271">
                  <c:v>1766.4254227393524</c:v>
                </c:pt>
                <c:pt idx="1272">
                  <c:v>1716.8696030382869</c:v>
                </c:pt>
                <c:pt idx="1273">
                  <c:v>181.10430677494747</c:v>
                </c:pt>
                <c:pt idx="1274">
                  <c:v>182.26155613908068</c:v>
                </c:pt>
                <c:pt idx="1275">
                  <c:v>221.11864283901838</c:v>
                </c:pt>
                <c:pt idx="1276">
                  <c:v>294.7356134002568</c:v>
                </c:pt>
                <c:pt idx="1277">
                  <c:v>356.68415837950903</c:v>
                </c:pt>
                <c:pt idx="1278">
                  <c:v>391.20887232197231</c:v>
                </c:pt>
                <c:pt idx="1279">
                  <c:v>524.20163200451441</c:v>
                </c:pt>
                <c:pt idx="1280">
                  <c:v>599.69567682071784</c:v>
                </c:pt>
                <c:pt idx="1281">
                  <c:v>702.27135047005061</c:v>
                </c:pt>
                <c:pt idx="1282">
                  <c:v>521.53778713615054</c:v>
                </c:pt>
                <c:pt idx="1283">
                  <c:v>543.00681574945077</c:v>
                </c:pt>
                <c:pt idx="1284">
                  <c:v>707.37713748051704</c:v>
                </c:pt>
                <c:pt idx="1285">
                  <c:v>723.01013723607866</c:v>
                </c:pt>
                <c:pt idx="1299">
                  <c:v>442.98829510168542</c:v>
                </c:pt>
                <c:pt idx="1300">
                  <c:v>470.70089329083532</c:v>
                </c:pt>
                <c:pt idx="1301">
                  <c:v>468.79224273823894</c:v>
                </c:pt>
                <c:pt idx="1302">
                  <c:v>566.65875058075812</c:v>
                </c:pt>
                <c:pt idx="1303">
                  <c:v>647.07128992695721</c:v>
                </c:pt>
                <c:pt idx="1304">
                  <c:v>690.41817000680123</c:v>
                </c:pt>
                <c:pt idx="1305">
                  <c:v>778.35005738409063</c:v>
                </c:pt>
                <c:pt idx="1306">
                  <c:v>909.86098715757305</c:v>
                </c:pt>
                <c:pt idx="1307">
                  <c:v>1049.9870233724214</c:v>
                </c:pt>
                <c:pt idx="1308">
                  <c:v>978.85863883955994</c:v>
                </c:pt>
                <c:pt idx="1309">
                  <c:v>982.03511535323435</c:v>
                </c:pt>
                <c:pt idx="1310">
                  <c:v>1115.1998265863342</c:v>
                </c:pt>
                <c:pt idx="1311">
                  <c:v>1078.505961705373</c:v>
                </c:pt>
                <c:pt idx="1312">
                  <c:v>438.39331174305511</c:v>
                </c:pt>
                <c:pt idx="1313">
                  <c:v>435.96583692882774</c:v>
                </c:pt>
                <c:pt idx="1314">
                  <c:v>449.9441283237806</c:v>
                </c:pt>
                <c:pt idx="1315">
                  <c:v>524.04729285021676</c:v>
                </c:pt>
                <c:pt idx="1316">
                  <c:v>574.60576174129744</c:v>
                </c:pt>
                <c:pt idx="1317">
                  <c:v>614.36065701023131</c:v>
                </c:pt>
                <c:pt idx="1318">
                  <c:v>618.23721990522336</c:v>
                </c:pt>
                <c:pt idx="1319">
                  <c:v>719.06187428307055</c:v>
                </c:pt>
                <c:pt idx="1320">
                  <c:v>777.07233179287493</c:v>
                </c:pt>
                <c:pt idx="1321">
                  <c:v>707.94330908182644</c:v>
                </c:pt>
                <c:pt idx="1322">
                  <c:v>709.85496209949372</c:v>
                </c:pt>
                <c:pt idx="1323">
                  <c:v>825.08478108058591</c:v>
                </c:pt>
                <c:pt idx="1324">
                  <c:v>718.04701444002455</c:v>
                </c:pt>
                <c:pt idx="1325">
                  <c:v>700.64400229709929</c:v>
                </c:pt>
                <c:pt idx="1326">
                  <c:v>686.44871261267087</c:v>
                </c:pt>
                <c:pt idx="1327">
                  <c:v>721.26421993758038</c:v>
                </c:pt>
                <c:pt idx="1328">
                  <c:v>886.94167129020593</c:v>
                </c:pt>
                <c:pt idx="1329">
                  <c:v>977.06803483337706</c:v>
                </c:pt>
                <c:pt idx="1330">
                  <c:v>1028.7206814666411</c:v>
                </c:pt>
                <c:pt idx="1331">
                  <c:v>1043.6720562287881</c:v>
                </c:pt>
                <c:pt idx="1332">
                  <c:v>1173.6144144049526</c:v>
                </c:pt>
                <c:pt idx="1333">
                  <c:v>1175.8480811440279</c:v>
                </c:pt>
                <c:pt idx="1334">
                  <c:v>1136.8666330729855</c:v>
                </c:pt>
                <c:pt idx="1335">
                  <c:v>1114.8131875334523</c:v>
                </c:pt>
                <c:pt idx="1336">
                  <c:v>1114.5304830370908</c:v>
                </c:pt>
                <c:pt idx="1337">
                  <c:v>1198.1350815645369</c:v>
                </c:pt>
                <c:pt idx="1338">
                  <c:v>418.04511333290952</c:v>
                </c:pt>
                <c:pt idx="1339">
                  <c:v>382.49545917899621</c:v>
                </c:pt>
                <c:pt idx="1340">
                  <c:v>223.33046818460372</c:v>
                </c:pt>
                <c:pt idx="1341">
                  <c:v>221.35852966385812</c:v>
                </c:pt>
                <c:pt idx="1342">
                  <c:v>260.49842574831564</c:v>
                </c:pt>
                <c:pt idx="1343">
                  <c:v>274.49958365309453</c:v>
                </c:pt>
                <c:pt idx="1344">
                  <c:v>269.95096220354031</c:v>
                </c:pt>
                <c:pt idx="1345">
                  <c:v>307.2650170626145</c:v>
                </c:pt>
                <c:pt idx="1346">
                  <c:v>352.74853776076549</c:v>
                </c:pt>
                <c:pt idx="1347">
                  <c:v>304.01127728983914</c:v>
                </c:pt>
                <c:pt idx="1348">
                  <c:v>257.67802512118669</c:v>
                </c:pt>
                <c:pt idx="1349">
                  <c:v>287.41695407612889</c:v>
                </c:pt>
                <c:pt idx="1350">
                  <c:v>215.63593082377704</c:v>
                </c:pt>
                <c:pt idx="1351">
                  <c:v>168.64213991010257</c:v>
                </c:pt>
                <c:pt idx="1352">
                  <c:v>185.22561205923765</c:v>
                </c:pt>
                <c:pt idx="1353">
                  <c:v>217.64792971635484</c:v>
                </c:pt>
                <c:pt idx="1354">
                  <c:v>266.5468324759081</c:v>
                </c:pt>
                <c:pt idx="1355">
                  <c:v>245.56882823301453</c:v>
                </c:pt>
                <c:pt idx="1356">
                  <c:v>269.75140935445546</c:v>
                </c:pt>
                <c:pt idx="1357">
                  <c:v>230.25665823021097</c:v>
                </c:pt>
                <c:pt idx="1358">
                  <c:v>307.08706833283941</c:v>
                </c:pt>
                <c:pt idx="1359">
                  <c:v>381.8418224484339</c:v>
                </c:pt>
                <c:pt idx="1360">
                  <c:v>322.5693803534993</c:v>
                </c:pt>
                <c:pt idx="1361">
                  <c:v>287.89933783152298</c:v>
                </c:pt>
                <c:pt idx="1362">
                  <c:v>303.65853377253507</c:v>
                </c:pt>
                <c:pt idx="1363">
                  <c:v>253.41817163526895</c:v>
                </c:pt>
                <c:pt idx="1364">
                  <c:v>1674.9346562116605</c:v>
                </c:pt>
                <c:pt idx="1365">
                  <c:v>1305.4097302153225</c:v>
                </c:pt>
                <c:pt idx="1366">
                  <c:v>1297.2875213461184</c:v>
                </c:pt>
                <c:pt idx="1367">
                  <c:v>1809.885984090964</c:v>
                </c:pt>
                <c:pt idx="1368">
                  <c:v>2393.2291131699499</c:v>
                </c:pt>
                <c:pt idx="1369">
                  <c:v>3339.6914408190501</c:v>
                </c:pt>
                <c:pt idx="1370">
                  <c:v>3568.3483550704123</c:v>
                </c:pt>
                <c:pt idx="1371">
                  <c:v>4288.0160222874129</c:v>
                </c:pt>
                <c:pt idx="1372">
                  <c:v>3474.9569962257492</c:v>
                </c:pt>
                <c:pt idx="1373">
                  <c:v>1676.6143692758847</c:v>
                </c:pt>
                <c:pt idx="1374">
                  <c:v>1883.4049697994913</c:v>
                </c:pt>
                <c:pt idx="1375">
                  <c:v>2319.6474135931339</c:v>
                </c:pt>
                <c:pt idx="1376">
                  <c:v>2432.0582696217216</c:v>
                </c:pt>
                <c:pt idx="1377">
                  <c:v>690.11298826282325</c:v>
                </c:pt>
                <c:pt idx="1378">
                  <c:v>764.56653138460263</c:v>
                </c:pt>
                <c:pt idx="1379">
                  <c:v>975.34376734986506</c:v>
                </c:pt>
                <c:pt idx="1380">
                  <c:v>1209.0515726052733</c:v>
                </c:pt>
                <c:pt idx="1381">
                  <c:v>1299.9163198830936</c:v>
                </c:pt>
                <c:pt idx="1382">
                  <c:v>1487.0499726677042</c:v>
                </c:pt>
                <c:pt idx="1383">
                  <c:v>1632.6102789873137</c:v>
                </c:pt>
                <c:pt idx="1384">
                  <c:v>1997.0711139178466</c:v>
                </c:pt>
                <c:pt idx="1385">
                  <c:v>2347.4544408073516</c:v>
                </c:pt>
                <c:pt idx="1386">
                  <c:v>1749.3592040349474</c:v>
                </c:pt>
                <c:pt idx="1387">
                  <c:v>1574.0693024688853</c:v>
                </c:pt>
                <c:pt idx="1388">
                  <c:v>1493.8404481390248</c:v>
                </c:pt>
                <c:pt idx="1389">
                  <c:v>1308.2918583085689</c:v>
                </c:pt>
                <c:pt idx="1403">
                  <c:v>319.07845772060284</c:v>
                </c:pt>
                <c:pt idx="1404">
                  <c:v>298.32853875708435</c:v>
                </c:pt>
                <c:pt idx="1405">
                  <c:v>344.13497592062896</c:v>
                </c:pt>
                <c:pt idx="1406">
                  <c:v>414.05817085462837</c:v>
                </c:pt>
                <c:pt idx="1407">
                  <c:v>417.15980911402306</c:v>
                </c:pt>
                <c:pt idx="1408">
                  <c:v>461.86369366337641</c:v>
                </c:pt>
                <c:pt idx="1409">
                  <c:v>471.88033003382861</c:v>
                </c:pt>
                <c:pt idx="1410">
                  <c:v>560.48848777454384</c:v>
                </c:pt>
                <c:pt idx="1411">
                  <c:v>642.68402063680878</c:v>
                </c:pt>
                <c:pt idx="1412">
                  <c:v>582.09302878491405</c:v>
                </c:pt>
                <c:pt idx="1413">
                  <c:v>557.59852019193079</c:v>
                </c:pt>
                <c:pt idx="1414">
                  <c:v>601.62228854632849</c:v>
                </c:pt>
                <c:pt idx="1415">
                  <c:v>550.85918530650724</c:v>
                </c:pt>
                <c:pt idx="1429">
                  <c:v>118.68809528837828</c:v>
                </c:pt>
                <c:pt idx="1430">
                  <c:v>109.10631233500344</c:v>
                </c:pt>
                <c:pt idx="1431">
                  <c:v>115.57575991062141</c:v>
                </c:pt>
                <c:pt idx="1432">
                  <c:v>159.53110965906234</c:v>
                </c:pt>
                <c:pt idx="1433">
                  <c:v>189.11927858948832</c:v>
                </c:pt>
                <c:pt idx="1434">
                  <c:v>292.56757752705801</c:v>
                </c:pt>
                <c:pt idx="1435">
                  <c:v>355.21784816420438</c:v>
                </c:pt>
                <c:pt idx="1436">
                  <c:v>464.02236033313261</c:v>
                </c:pt>
                <c:pt idx="1437">
                  <c:v>574.09974271145927</c:v>
                </c:pt>
                <c:pt idx="1438">
                  <c:v>423.03455856157046</c:v>
                </c:pt>
                <c:pt idx="1439">
                  <c:v>367.57081459127414</c:v>
                </c:pt>
                <c:pt idx="1440">
                  <c:v>446.665038604968</c:v>
                </c:pt>
                <c:pt idx="1441">
                  <c:v>424.22058684011699</c:v>
                </c:pt>
                <c:pt idx="1455">
                  <c:v>74.58131592302523</c:v>
                </c:pt>
                <c:pt idx="1456">
                  <c:v>65.402449797137166</c:v>
                </c:pt>
                <c:pt idx="1457">
                  <c:v>97.006535161819386</c:v>
                </c:pt>
                <c:pt idx="1458">
                  <c:v>139.3763727181877</c:v>
                </c:pt>
                <c:pt idx="1459">
                  <c:v>190.4014568820651</c:v>
                </c:pt>
                <c:pt idx="1460">
                  <c:v>227.83856148089649</c:v>
                </c:pt>
                <c:pt idx="1461">
                  <c:v>284.71740345067707</c:v>
                </c:pt>
                <c:pt idx="1462">
                  <c:v>361.46509726443958</c:v>
                </c:pt>
                <c:pt idx="1463">
                  <c:v>489.95835510318045</c:v>
                </c:pt>
                <c:pt idx="1464">
                  <c:v>369.91181555248386</c:v>
                </c:pt>
                <c:pt idx="1465">
                  <c:v>302.20044542279328</c:v>
                </c:pt>
                <c:pt idx="1466">
                  <c:v>288.62840413920873</c:v>
                </c:pt>
                <c:pt idx="1467">
                  <c:v>354.10990058481684</c:v>
                </c:pt>
                <c:pt idx="1468">
                  <c:v>3000.22920009168</c:v>
                </c:pt>
                <c:pt idx="1469">
                  <c:v>3315.7805333786309</c:v>
                </c:pt>
                <c:pt idx="1470">
                  <c:v>4399.6189835826754</c:v>
                </c:pt>
                <c:pt idx="1471">
                  <c:v>5413.7236233199746</c:v>
                </c:pt>
                <c:pt idx="1472">
                  <c:v>6439.7122867527478</c:v>
                </c:pt>
                <c:pt idx="1473">
                  <c:v>6399.9759221597824</c:v>
                </c:pt>
                <c:pt idx="1474">
                  <c:v>6639.3447825709791</c:v>
                </c:pt>
                <c:pt idx="1475">
                  <c:v>7241.7722758456894</c:v>
                </c:pt>
                <c:pt idx="1476">
                  <c:v>7778.5736212012689</c:v>
                </c:pt>
                <c:pt idx="1477">
                  <c:v>7256.1738749615797</c:v>
                </c:pt>
                <c:pt idx="1478">
                  <c:v>7000.6489753487995</c:v>
                </c:pt>
                <c:pt idx="1479">
                  <c:v>7373.4390282957165</c:v>
                </c:pt>
                <c:pt idx="1480">
                  <c:v>6746.4487914025158</c:v>
                </c:pt>
                <c:pt idx="1481">
                  <c:v>587.366891911381</c:v>
                </c:pt>
                <c:pt idx="1482">
                  <c:v>519.0469890185941</c:v>
                </c:pt>
                <c:pt idx="1483">
                  <c:v>454.58104043498355</c:v>
                </c:pt>
                <c:pt idx="1484">
                  <c:v>597.11677898148935</c:v>
                </c:pt>
                <c:pt idx="1485">
                  <c:v>725.20111247345915</c:v>
                </c:pt>
                <c:pt idx="1486">
                  <c:v>770.11841499229877</c:v>
                </c:pt>
                <c:pt idx="1487">
                  <c:v>893.14792700859596</c:v>
                </c:pt>
                <c:pt idx="1488">
                  <c:v>698.26221221270441</c:v>
                </c:pt>
                <c:pt idx="1489">
                  <c:v>881.82344477855486</c:v>
                </c:pt>
                <c:pt idx="1490">
                  <c:v>877.62469180099743</c:v>
                </c:pt>
                <c:pt idx="1491">
                  <c:v>882.97451436401707</c:v>
                </c:pt>
                <c:pt idx="1492">
                  <c:v>963.32170620850025</c:v>
                </c:pt>
                <c:pt idx="1493">
                  <c:v>972.69075347772707</c:v>
                </c:pt>
                <c:pt idx="1494">
                  <c:v>23.629022154131562</c:v>
                </c:pt>
                <c:pt idx="1495">
                  <c:v>24.783406793186877</c:v>
                </c:pt>
                <c:pt idx="1496">
                  <c:v>30.085049607210696</c:v>
                </c:pt>
                <c:pt idx="1497">
                  <c:v>32.660978489700994</c:v>
                </c:pt>
                <c:pt idx="1498">
                  <c:v>37.458951232607603</c:v>
                </c:pt>
                <c:pt idx="1499">
                  <c:v>47.285440228839278</c:v>
                </c:pt>
                <c:pt idx="1500">
                  <c:v>62.478923822851051</c:v>
                </c:pt>
                <c:pt idx="1501">
                  <c:v>81.075565222496508</c:v>
                </c:pt>
                <c:pt idx="1502">
                  <c:v>100.55718202362506</c:v>
                </c:pt>
                <c:pt idx="1503">
                  <c:v>86.100419452075997</c:v>
                </c:pt>
                <c:pt idx="1504">
                  <c:v>90.95898563886756</c:v>
                </c:pt>
                <c:pt idx="1505">
                  <c:v>105.05659291918563</c:v>
                </c:pt>
                <c:pt idx="1506">
                  <c:v>117.99347046609387</c:v>
                </c:pt>
                <c:pt idx="1527">
                  <c:v>93.881515053415342</c:v>
                </c:pt>
                <c:pt idx="1528">
                  <c:v>129.31403752370085</c:v>
                </c:pt>
                <c:pt idx="1529">
                  <c:v>122.69780177201457</c:v>
                </c:pt>
                <c:pt idx="1530">
                  <c:v>116.11442431436045</c:v>
                </c:pt>
                <c:pt idx="1531">
                  <c:v>112.78607382009655</c:v>
                </c:pt>
                <c:pt idx="1532">
                  <c:v>107.87642835636575</c:v>
                </c:pt>
                <c:pt idx="1533">
                  <c:v>857.05245413444447</c:v>
                </c:pt>
                <c:pt idx="1534">
                  <c:v>813.96319871770106</c:v>
                </c:pt>
                <c:pt idx="1535">
                  <c:v>879.37720204231505</c:v>
                </c:pt>
                <c:pt idx="1536">
                  <c:v>979.14972553361406</c:v>
                </c:pt>
                <c:pt idx="1537">
                  <c:v>1040.2425926552621</c:v>
                </c:pt>
                <c:pt idx="1538">
                  <c:v>1018.4518649292996</c:v>
                </c:pt>
                <c:pt idx="1539">
                  <c:v>1067.7163930407623</c:v>
                </c:pt>
                <c:pt idx="1540">
                  <c:v>1188.9489342251254</c:v>
                </c:pt>
                <c:pt idx="1541">
                  <c:v>1350.9394279671155</c:v>
                </c:pt>
                <c:pt idx="1542">
                  <c:v>1275.2271755508702</c:v>
                </c:pt>
                <c:pt idx="1543">
                  <c:v>1189.9808093626909</c:v>
                </c:pt>
                <c:pt idx="1544">
                  <c:v>1251.0577740205308</c:v>
                </c:pt>
                <c:pt idx="1545">
                  <c:v>1214.326836432097</c:v>
                </c:pt>
                <c:pt idx="1546">
                  <c:v>28.263330424159495</c:v>
                </c:pt>
                <c:pt idx="1547">
                  <c:v>29.05431122397097</c:v>
                </c:pt>
                <c:pt idx="1548">
                  <c:v>28.923454559565684</c:v>
                </c:pt>
                <c:pt idx="1549">
                  <c:v>34.120409483359332</c:v>
                </c:pt>
                <c:pt idx="1550">
                  <c:v>40.753156691572435</c:v>
                </c:pt>
                <c:pt idx="1551">
                  <c:v>46.410506190300303</c:v>
                </c:pt>
                <c:pt idx="1552">
                  <c:v>52.536033749148082</c:v>
                </c:pt>
                <c:pt idx="1553">
                  <c:v>70.112848298690267</c:v>
                </c:pt>
                <c:pt idx="1554">
                  <c:v>90.529257864967505</c:v>
                </c:pt>
                <c:pt idx="1555">
                  <c:v>71.409596878543695</c:v>
                </c:pt>
                <c:pt idx="1556">
                  <c:v>67.072080128778396</c:v>
                </c:pt>
                <c:pt idx="1557">
                  <c:v>75.574293332826329</c:v>
                </c:pt>
                <c:pt idx="1558">
                  <c:v>72.664236609952155</c:v>
                </c:pt>
                <c:pt idx="1559">
                  <c:v>1089.5203638770893</c:v>
                </c:pt>
                <c:pt idx="1560">
                  <c:v>1045.2503915258064</c:v>
                </c:pt>
                <c:pt idx="1561">
                  <c:v>1236.1841002045103</c:v>
                </c:pt>
                <c:pt idx="1562">
                  <c:v>1552.9518462251265</c:v>
                </c:pt>
                <c:pt idx="1563">
                  <c:v>1936.884651484894</c:v>
                </c:pt>
                <c:pt idx="1564">
                  <c:v>2249.4798618559807</c:v>
                </c:pt>
                <c:pt idx="1565">
                  <c:v>2418.7473193272135</c:v>
                </c:pt>
                <c:pt idx="1566">
                  <c:v>2814.9435790257821</c:v>
                </c:pt>
                <c:pt idx="1567">
                  <c:v>3170.5805027125471</c:v>
                </c:pt>
                <c:pt idx="1568">
                  <c:v>2737.9892750178824</c:v>
                </c:pt>
                <c:pt idx="1569">
                  <c:v>2998.0046027490503</c:v>
                </c:pt>
                <c:pt idx="1570">
                  <c:v>3398.4859546206326</c:v>
                </c:pt>
                <c:pt idx="1571">
                  <c:v>3498.8033450943126</c:v>
                </c:pt>
                <c:pt idx="1572">
                  <c:v>89.313184745851714</c:v>
                </c:pt>
                <c:pt idx="1573">
                  <c:v>93.991655946301719</c:v>
                </c:pt>
                <c:pt idx="1574">
                  <c:v>89.980833036274518</c:v>
                </c:pt>
                <c:pt idx="1575">
                  <c:v>86.010652652287405</c:v>
                </c:pt>
                <c:pt idx="1576">
                  <c:v>133.36049431591488</c:v>
                </c:pt>
                <c:pt idx="1577">
                  <c:v>154.43289079951774</c:v>
                </c:pt>
                <c:pt idx="1578">
                  <c:v>200.67503263591112</c:v>
                </c:pt>
                <c:pt idx="1579">
                  <c:v>218.83204234145563</c:v>
                </c:pt>
                <c:pt idx="1580">
                  <c:v>280.36163162023871</c:v>
                </c:pt>
                <c:pt idx="1581">
                  <c:v>206.75409104042103</c:v>
                </c:pt>
                <c:pt idx="1582">
                  <c:v>238.32169358833195</c:v>
                </c:pt>
                <c:pt idx="1583">
                  <c:v>230.49680313494338</c:v>
                </c:pt>
                <c:pt idx="1584">
                  <c:v>234.53471522495417</c:v>
                </c:pt>
                <c:pt idx="1585">
                  <c:v>267.64113696753844</c:v>
                </c:pt>
                <c:pt idx="1586">
                  <c:v>251.4783277984298</c:v>
                </c:pt>
                <c:pt idx="1587">
                  <c:v>252.50414338089323</c:v>
                </c:pt>
                <c:pt idx="1588">
                  <c:v>285.1181791905608</c:v>
                </c:pt>
                <c:pt idx="1589">
                  <c:v>321.3510747614834</c:v>
                </c:pt>
                <c:pt idx="1590">
                  <c:v>356.36317244150189</c:v>
                </c:pt>
                <c:pt idx="1591">
                  <c:v>393.64062264784997</c:v>
                </c:pt>
                <c:pt idx="1592">
                  <c:v>461.35033753316429</c:v>
                </c:pt>
                <c:pt idx="1593">
                  <c:v>500.37047115235896</c:v>
                </c:pt>
                <c:pt idx="1594">
                  <c:v>435.64462488433514</c:v>
                </c:pt>
                <c:pt idx="1595">
                  <c:v>443.67309492958543</c:v>
                </c:pt>
                <c:pt idx="1596">
                  <c:v>468.66889697998403</c:v>
                </c:pt>
                <c:pt idx="1597">
                  <c:v>427.01536989041398</c:v>
                </c:pt>
                <c:pt idx="1598">
                  <c:v>19.917149115417917</c:v>
                </c:pt>
                <c:pt idx="1599">
                  <c:v>21.462165365306387</c:v>
                </c:pt>
                <c:pt idx="1600">
                  <c:v>20.61618842018148</c:v>
                </c:pt>
                <c:pt idx="1601">
                  <c:v>26.512995122072411</c:v>
                </c:pt>
                <c:pt idx="1602">
                  <c:v>31.326118505587516</c:v>
                </c:pt>
                <c:pt idx="1603">
                  <c:v>50.329073811362598</c:v>
                </c:pt>
                <c:pt idx="1604">
                  <c:v>68.841017356051964</c:v>
                </c:pt>
                <c:pt idx="1605">
                  <c:v>82.603145470316448</c:v>
                </c:pt>
                <c:pt idx="1606">
                  <c:v>117.29548456205912</c:v>
                </c:pt>
                <c:pt idx="1607">
                  <c:v>86.854112144517387</c:v>
                </c:pt>
                <c:pt idx="1608">
                  <c:v>93.644099377133386</c:v>
                </c:pt>
                <c:pt idx="1609">
                  <c:v>113.90975607528625</c:v>
                </c:pt>
                <c:pt idx="1610">
                  <c:v>105.19642967700861</c:v>
                </c:pt>
                <c:pt idx="1611">
                  <c:v>60.355995322410365</c:v>
                </c:pt>
                <c:pt idx="1612">
                  <c:v>66.86008915971</c:v>
                </c:pt>
                <c:pt idx="1613">
                  <c:v>78.13873666800788</c:v>
                </c:pt>
                <c:pt idx="1614">
                  <c:v>92.812849949098435</c:v>
                </c:pt>
                <c:pt idx="1615">
                  <c:v>111.81938864484052</c:v>
                </c:pt>
                <c:pt idx="1616">
                  <c:v>127.90512954071508</c:v>
                </c:pt>
                <c:pt idx="1617">
                  <c:v>136.6999407525978</c:v>
                </c:pt>
                <c:pt idx="1618">
                  <c:v>163.58594003332641</c:v>
                </c:pt>
                <c:pt idx="1619">
                  <c:v>185.97962702761802</c:v>
                </c:pt>
                <c:pt idx="1620">
                  <c:v>167.60712219705715</c:v>
                </c:pt>
                <c:pt idx="1621">
                  <c:v>211.88249594728813</c:v>
                </c:pt>
                <c:pt idx="1622">
                  <c:v>261.21939505217182</c:v>
                </c:pt>
                <c:pt idx="1623">
                  <c:v>335.91752922935086</c:v>
                </c:pt>
                <c:pt idx="1639">
                  <c:v>13.999942133572514</c:v>
                </c:pt>
                <c:pt idx="1640">
                  <c:v>19.249815957054729</c:v>
                </c:pt>
                <c:pt idx="1641">
                  <c:v>27.870243115614478</c:v>
                </c:pt>
                <c:pt idx="1642">
                  <c:v>34.942624881917446</c:v>
                </c:pt>
                <c:pt idx="1643">
                  <c:v>43.445591614946849</c:v>
                </c:pt>
                <c:pt idx="1644">
                  <c:v>162.83778850026533</c:v>
                </c:pt>
                <c:pt idx="1645">
                  <c:v>199.72188591336234</c:v>
                </c:pt>
                <c:pt idx="1646">
                  <c:v>151.21283760110055</c:v>
                </c:pt>
                <c:pt idx="1647">
                  <c:v>151.68479844025237</c:v>
                </c:pt>
                <c:pt idx="1648">
                  <c:v>174.58981415653835</c:v>
                </c:pt>
                <c:pt idx="1649">
                  <c:v>163.35427444379329</c:v>
                </c:pt>
                <c:pt idx="1650">
                  <c:v>63.28033373417064</c:v>
                </c:pt>
                <c:pt idx="1651">
                  <c:v>63.210337790467769</c:v>
                </c:pt>
                <c:pt idx="1652">
                  <c:v>94.10605938873465</c:v>
                </c:pt>
                <c:pt idx="1653">
                  <c:v>123.20006014842815</c:v>
                </c:pt>
                <c:pt idx="1654">
                  <c:v>167.52663673524091</c:v>
                </c:pt>
                <c:pt idx="1655">
                  <c:v>208.82938843699392</c:v>
                </c:pt>
                <c:pt idx="1656">
                  <c:v>228.92008902199754</c:v>
                </c:pt>
                <c:pt idx="1657">
                  <c:v>339.5587633883834</c:v>
                </c:pt>
                <c:pt idx="1658">
                  <c:v>482.59668246383825</c:v>
                </c:pt>
                <c:pt idx="1659">
                  <c:v>417.53258109396137</c:v>
                </c:pt>
                <c:pt idx="1660">
                  <c:v>398.03925787379524</c:v>
                </c:pt>
                <c:pt idx="1661">
                  <c:v>453.65427876194059</c:v>
                </c:pt>
                <c:pt idx="1662">
                  <c:v>426.62344831208196</c:v>
                </c:pt>
                <c:pt idx="1663">
                  <c:v>273.51458702565458</c:v>
                </c:pt>
                <c:pt idx="1664">
                  <c:v>281.11603064164734</c:v>
                </c:pt>
                <c:pt idx="1665">
                  <c:v>324.38719898923557</c:v>
                </c:pt>
                <c:pt idx="1666">
                  <c:v>403.36056977561628</c:v>
                </c:pt>
                <c:pt idx="1667">
                  <c:v>469.20098627349262</c:v>
                </c:pt>
                <c:pt idx="1668">
                  <c:v>509.3792771113246</c:v>
                </c:pt>
                <c:pt idx="1669">
                  <c:v>527.189630807806</c:v>
                </c:pt>
                <c:pt idx="1670">
                  <c:v>624.3428296208059</c:v>
                </c:pt>
                <c:pt idx="1671">
                  <c:v>796.51078802126926</c:v>
                </c:pt>
                <c:pt idx="1672">
                  <c:v>713.84131444856985</c:v>
                </c:pt>
                <c:pt idx="1673">
                  <c:v>672.17193543049029</c:v>
                </c:pt>
                <c:pt idx="1674">
                  <c:v>640.57504641124524</c:v>
                </c:pt>
                <c:pt idx="1675">
                  <c:v>527.4264167232576</c:v>
                </c:pt>
                <c:pt idx="1676">
                  <c:v>191.48991973219427</c:v>
                </c:pt>
                <c:pt idx="1677">
                  <c:v>207.72401099901828</c:v>
                </c:pt>
                <c:pt idx="1678">
                  <c:v>226.05956551283927</c:v>
                </c:pt>
                <c:pt idx="1679">
                  <c:v>268.56203990528508</c:v>
                </c:pt>
                <c:pt idx="1680">
                  <c:v>346.30344256701619</c:v>
                </c:pt>
                <c:pt idx="1681">
                  <c:v>422.44369278692454</c:v>
                </c:pt>
                <c:pt idx="1682">
                  <c:v>458.31596272738904</c:v>
                </c:pt>
                <c:pt idx="1683">
                  <c:v>538.50810547011247</c:v>
                </c:pt>
                <c:pt idx="1684">
                  <c:v>590.95916260453419</c:v>
                </c:pt>
                <c:pt idx="1685">
                  <c:v>491.49163213226353</c:v>
                </c:pt>
                <c:pt idx="1686">
                  <c:v>488.07459200212503</c:v>
                </c:pt>
                <c:pt idx="1687">
                  <c:v>504.52801215128858</c:v>
                </c:pt>
                <c:pt idx="1688">
                  <c:v>465.10718786386957</c:v>
                </c:pt>
                <c:pt idx="1689">
                  <c:v>1009.7937254828587</c:v>
                </c:pt>
                <c:pt idx="1690">
                  <c:v>889.84213058511955</c:v>
                </c:pt>
                <c:pt idx="1691">
                  <c:v>921.12478288413229</c:v>
                </c:pt>
                <c:pt idx="1692">
                  <c:v>1046.5238162587716</c:v>
                </c:pt>
                <c:pt idx="1693">
                  <c:v>1232.8861711823754</c:v>
                </c:pt>
                <c:pt idx="1694">
                  <c:v>1260.3033676457756</c:v>
                </c:pt>
                <c:pt idx="1695">
                  <c:v>1286.8227042438718</c:v>
                </c:pt>
                <c:pt idx="1696">
                  <c:v>1567.102735739868</c:v>
                </c:pt>
                <c:pt idx="1697">
                  <c:v>1675.4455733994732</c:v>
                </c:pt>
                <c:pt idx="1698">
                  <c:v>1375.5959957046905</c:v>
                </c:pt>
                <c:pt idx="1699">
                  <c:v>1590.0831360124614</c:v>
                </c:pt>
                <c:pt idx="1700">
                  <c:v>1818.8816359626987</c:v>
                </c:pt>
                <c:pt idx="1701">
                  <c:v>1855.5842012300388</c:v>
                </c:pt>
                <c:pt idx="1702">
                  <c:v>1024.4632355499878</c:v>
                </c:pt>
                <c:pt idx="1703">
                  <c:v>979.96446401268963</c:v>
                </c:pt>
                <c:pt idx="1704">
                  <c:v>989.73843039015878</c:v>
                </c:pt>
                <c:pt idx="1705">
                  <c:v>1173.7292309947907</c:v>
                </c:pt>
                <c:pt idx="1706">
                  <c:v>1342.9639528392847</c:v>
                </c:pt>
                <c:pt idx="1707">
                  <c:v>1422.4601878551025</c:v>
                </c:pt>
                <c:pt idx="1708">
                  <c:v>1496.4055001019517</c:v>
                </c:pt>
                <c:pt idx="1709">
                  <c:v>1628.6332207539626</c:v>
                </c:pt>
                <c:pt idx="1710">
                  <c:v>1745.1055386114081</c:v>
                </c:pt>
                <c:pt idx="1711">
                  <c:v>1686.2454772063079</c:v>
                </c:pt>
                <c:pt idx="1712">
                  <c:v>1728.8379967102492</c:v>
                </c:pt>
                <c:pt idx="1713">
                  <c:v>2099.4899397123349</c:v>
                </c:pt>
                <c:pt idx="1714">
                  <c:v>2085.1931776730894</c:v>
                </c:pt>
                <c:pt idx="1715">
                  <c:v>27.115378213700616</c:v>
                </c:pt>
                <c:pt idx="1716">
                  <c:v>27.113758926889215</c:v>
                </c:pt>
                <c:pt idx="1717">
                  <c:v>28.913157485970199</c:v>
                </c:pt>
                <c:pt idx="1718">
                  <c:v>32.045125846122886</c:v>
                </c:pt>
                <c:pt idx="1719">
                  <c:v>37.758635997698278</c:v>
                </c:pt>
                <c:pt idx="1720">
                  <c:v>52.59579978770369</c:v>
                </c:pt>
                <c:pt idx="1721">
                  <c:v>51.248546166758103</c:v>
                </c:pt>
                <c:pt idx="1722">
                  <c:v>61.211704247664912</c:v>
                </c:pt>
                <c:pt idx="1723">
                  <c:v>64.081509519898745</c:v>
                </c:pt>
                <c:pt idx="1724">
                  <c:v>71.040472716022833</c:v>
                </c:pt>
                <c:pt idx="1725">
                  <c:v>80.63761969391085</c:v>
                </c:pt>
                <c:pt idx="1726">
                  <c:v>73.529977386110048</c:v>
                </c:pt>
                <c:pt idx="1727">
                  <c:v>62.21863097173177</c:v>
                </c:pt>
                <c:pt idx="1728">
                  <c:v>11.40803916589298</c:v>
                </c:pt>
                <c:pt idx="1729">
                  <c:v>13.885503954955096</c:v>
                </c:pt>
                <c:pt idx="1730">
                  <c:v>16.472174679736529</c:v>
                </c:pt>
                <c:pt idx="1731">
                  <c:v>19.931838550016263</c:v>
                </c:pt>
                <c:pt idx="1732">
                  <c:v>56.057119254145277</c:v>
                </c:pt>
                <c:pt idx="1733">
                  <c:v>65.343173729411745</c:v>
                </c:pt>
                <c:pt idx="1734">
                  <c:v>68.436716875677931</c:v>
                </c:pt>
                <c:pt idx="1735">
                  <c:v>86.477235222595027</c:v>
                </c:pt>
                <c:pt idx="1736">
                  <c:v>99.117561859302782</c:v>
                </c:pt>
                <c:pt idx="1737">
                  <c:v>81.44910353872578</c:v>
                </c:pt>
                <c:pt idx="1738">
                  <c:v>90.122888902938044</c:v>
                </c:pt>
                <c:pt idx="1739">
                  <c:v>105.65329354287502</c:v>
                </c:pt>
                <c:pt idx="1740">
                  <c:v>121.42134918946424</c:v>
                </c:pt>
                <c:pt idx="1741">
                  <c:v>798.2169007082972</c:v>
                </c:pt>
                <c:pt idx="1742">
                  <c:v>785.01787383025612</c:v>
                </c:pt>
                <c:pt idx="1743">
                  <c:v>861.11819983800365</c:v>
                </c:pt>
                <c:pt idx="1744">
                  <c:v>982.88988335603301</c:v>
                </c:pt>
                <c:pt idx="1745">
                  <c:v>1151.4987896310097</c:v>
                </c:pt>
                <c:pt idx="1746">
                  <c:v>1208.4692481140194</c:v>
                </c:pt>
                <c:pt idx="1747">
                  <c:v>1276.5498673554346</c:v>
                </c:pt>
                <c:pt idx="1748">
                  <c:v>1414.6039763601798</c:v>
                </c:pt>
                <c:pt idx="1749">
                  <c:v>1352.338841258987</c:v>
                </c:pt>
                <c:pt idx="1750">
                  <c:v>981.64196410607121</c:v>
                </c:pt>
                <c:pt idx="1751">
                  <c:v>977.72110906852743</c:v>
                </c:pt>
                <c:pt idx="1752">
                  <c:v>1021.6267056606944</c:v>
                </c:pt>
                <c:pt idx="1753">
                  <c:v>1039.0342441867374</c:v>
                </c:pt>
                <c:pt idx="1754">
                  <c:v>635.99999401411765</c:v>
                </c:pt>
                <c:pt idx="1755">
                  <c:v>605.36759265487319</c:v>
                </c:pt>
                <c:pt idx="1756">
                  <c:v>750.81121739261016</c:v>
                </c:pt>
                <c:pt idx="1757">
                  <c:v>637.25782259882033</c:v>
                </c:pt>
                <c:pt idx="1758">
                  <c:v>643.50613341783412</c:v>
                </c:pt>
                <c:pt idx="1759">
                  <c:v>652.61831833675558</c:v>
                </c:pt>
                <c:pt idx="1760">
                  <c:v>671.95891270948766</c:v>
                </c:pt>
                <c:pt idx="1761">
                  <c:v>649.97147293609839</c:v>
                </c:pt>
                <c:pt idx="1762">
                  <c:v>630.80289380827537</c:v>
                </c:pt>
                <c:pt idx="1763">
                  <c:v>501.0326980484902</c:v>
                </c:pt>
                <c:pt idx="1764">
                  <c:v>546.53846983611038</c:v>
                </c:pt>
                <c:pt idx="1765">
                  <c:v>695.40921622198641</c:v>
                </c:pt>
                <c:pt idx="1766">
                  <c:v>674.59537556902387</c:v>
                </c:pt>
                <c:pt idx="1767">
                  <c:v>10.180386743030592</c:v>
                </c:pt>
                <c:pt idx="1768">
                  <c:v>10.67941032424365</c:v>
                </c:pt>
                <c:pt idx="1769">
                  <c:v>58.912750570767102</c:v>
                </c:pt>
                <c:pt idx="1770">
                  <c:v>60.108103256559289</c:v>
                </c:pt>
                <c:pt idx="1771">
                  <c:v>63.482333956706199</c:v>
                </c:pt>
                <c:pt idx="1772">
                  <c:v>58.615256753070575</c:v>
                </c:pt>
                <c:pt idx="1773">
                  <c:v>71.375652567331215</c:v>
                </c:pt>
                <c:pt idx="1774">
                  <c:v>102.14565904135512</c:v>
                </c:pt>
                <c:pt idx="1775">
                  <c:v>113.81639202945595</c:v>
                </c:pt>
                <c:pt idx="1776">
                  <c:v>115.61950584688235</c:v>
                </c:pt>
                <c:pt idx="1777">
                  <c:v>141.95100087810863</c:v>
                </c:pt>
                <c:pt idx="1778">
                  <c:v>144.26387999568044</c:v>
                </c:pt>
                <c:pt idx="1779">
                  <c:v>142.37591499358393</c:v>
                </c:pt>
                <c:pt idx="1780">
                  <c:v>0.37813289404934786</c:v>
                </c:pt>
                <c:pt idx="1781">
                  <c:v>1.2644369123886348</c:v>
                </c:pt>
                <c:pt idx="1782">
                  <c:v>1.0301816681787224</c:v>
                </c:pt>
                <c:pt idx="1783">
                  <c:v>1.001558926469049</c:v>
                </c:pt>
                <c:pt idx="1785">
                  <c:v>22.902398706653695</c:v>
                </c:pt>
                <c:pt idx="1786">
                  <c:v>18.742809985499264</c:v>
                </c:pt>
                <c:pt idx="1787">
                  <c:v>24.529733690597595</c:v>
                </c:pt>
                <c:pt idx="1788">
                  <c:v>27.62503309142571</c:v>
                </c:pt>
                <c:pt idx="1789">
                  <c:v>40.479791284737402</c:v>
                </c:pt>
                <c:pt idx="1790">
                  <c:v>54.097908494114471</c:v>
                </c:pt>
                <c:pt idx="1791">
                  <c:v>59.162431257914825</c:v>
                </c:pt>
                <c:pt idx="1792">
                  <c:v>72.533146312616509</c:v>
                </c:pt>
                <c:pt idx="1793">
                  <c:v>593.57608522817623</c:v>
                </c:pt>
                <c:pt idx="1794">
                  <c:v>603.66516539835379</c:v>
                </c:pt>
                <c:pt idx="1795">
                  <c:v>505.63165905631661</c:v>
                </c:pt>
                <c:pt idx="1796">
                  <c:v>499.42448839260356</c:v>
                </c:pt>
                <c:pt idx="1797">
                  <c:v>537.96445880452347</c:v>
                </c:pt>
                <c:pt idx="1798">
                  <c:v>545.44667465115947</c:v>
                </c:pt>
                <c:pt idx="1799">
                  <c:v>579.12868423664179</c:v>
                </c:pt>
                <c:pt idx="1800">
                  <c:v>650.26949485383216</c:v>
                </c:pt>
                <c:pt idx="1801">
                  <c:v>642.10267075306479</c:v>
                </c:pt>
                <c:pt idx="1802">
                  <c:v>566.55445121299567</c:v>
                </c:pt>
                <c:pt idx="1803">
                  <c:v>619.78592790807488</c:v>
                </c:pt>
                <c:pt idx="1804">
                  <c:v>635.73617656905924</c:v>
                </c:pt>
                <c:pt idx="1805">
                  <c:v>613.2355729726313</c:v>
                </c:pt>
                <c:pt idx="1806">
                  <c:v>80.67542213883678</c:v>
                </c:pt>
                <c:pt idx="1807">
                  <c:v>85.417937766931061</c:v>
                </c:pt>
                <c:pt idx="1808">
                  <c:v>100.0396982929734</c:v>
                </c:pt>
                <c:pt idx="1809">
                  <c:v>97.405112316034078</c:v>
                </c:pt>
                <c:pt idx="1810">
                  <c:v>110.586011342155</c:v>
                </c:pt>
                <c:pt idx="1811">
                  <c:v>120.68009610053595</c:v>
                </c:pt>
                <c:pt idx="1812">
                  <c:v>172.6878612716763</c:v>
                </c:pt>
                <c:pt idx="1813">
                  <c:v>180.88676912206324</c:v>
                </c:pt>
                <c:pt idx="1814">
                  <c:v>197.02730729346698</c:v>
                </c:pt>
                <c:pt idx="1815">
                  <c:v>203.21217244294166</c:v>
                </c:pt>
                <c:pt idx="1816">
                  <c:v>287.13198809130006</c:v>
                </c:pt>
                <c:pt idx="1817">
                  <c:v>207.08623200129429</c:v>
                </c:pt>
                <c:pt idx="1818">
                  <c:v>198.95536562203228</c:v>
                </c:pt>
                <c:pt idx="1819">
                  <c:v>1496.1460599476138</c:v>
                </c:pt>
                <c:pt idx="1820">
                  <c:v>1619.2030309945856</c:v>
                </c:pt>
                <c:pt idx="1821">
                  <c:v>1665.8269180444404</c:v>
                </c:pt>
                <c:pt idx="1822">
                  <c:v>1771.9161217433953</c:v>
                </c:pt>
                <c:pt idx="1823">
                  <c:v>1888.032867342358</c:v>
                </c:pt>
                <c:pt idx="1824">
                  <c:v>2176.0961262266396</c:v>
                </c:pt>
                <c:pt idx="1825">
                  <c:v>2512.5700894953143</c:v>
                </c:pt>
                <c:pt idx="1826">
                  <c:v>2844.3160646908709</c:v>
                </c:pt>
                <c:pt idx="1827">
                  <c:v>3086.7201461316449</c:v>
                </c:pt>
                <c:pt idx="1828">
                  <c:v>2385.5286582725812</c:v>
                </c:pt>
                <c:pt idx="1829">
                  <c:v>2375.3334358432667</c:v>
                </c:pt>
                <c:pt idx="1830">
                  <c:v>2937.5573054096308</c:v>
                </c:pt>
                <c:pt idx="1831">
                  <c:v>3021.3850440055917</c:v>
                </c:pt>
                <c:pt idx="1834">
                  <c:v>763.16900310728965</c:v>
                </c:pt>
                <c:pt idx="1835">
                  <c:v>899.43118226827926</c:v>
                </c:pt>
                <c:pt idx="1836">
                  <c:v>965.07612917021095</c:v>
                </c:pt>
                <c:pt idx="1837">
                  <c:v>894.1862842107771</c:v>
                </c:pt>
                <c:pt idx="1838">
                  <c:v>927.24610847088218</c:v>
                </c:pt>
                <c:pt idx="1839">
                  <c:v>945.45333327858043</c:v>
                </c:pt>
                <c:pt idx="1840">
                  <c:v>1026.4953818457711</c:v>
                </c:pt>
                <c:pt idx="1841">
                  <c:v>1160.3692460708032</c:v>
                </c:pt>
                <c:pt idx="1842">
                  <c:v>1121.3768332944799</c:v>
                </c:pt>
                <c:pt idx="1843">
                  <c:v>1013.0533290438283</c:v>
                </c:pt>
                <c:pt idx="1844">
                  <c:v>932.2269851801899</c:v>
                </c:pt>
                <c:pt idx="1845">
                  <c:v>286.88253551254599</c:v>
                </c:pt>
                <c:pt idx="1846">
                  <c:v>313.97594935295496</c:v>
                </c:pt>
                <c:pt idx="1847">
                  <c:v>304.1055549514839</c:v>
                </c:pt>
                <c:pt idx="1848">
                  <c:v>336.52544178381925</c:v>
                </c:pt>
                <c:pt idx="1849">
                  <c:v>334.00960470389418</c:v>
                </c:pt>
                <c:pt idx="1850">
                  <c:v>342.14464829076348</c:v>
                </c:pt>
                <c:pt idx="1851">
                  <c:v>349.91516318610672</c:v>
                </c:pt>
                <c:pt idx="1852">
                  <c:v>370.46563872829108</c:v>
                </c:pt>
                <c:pt idx="1853">
                  <c:v>461.53436850184096</c:v>
                </c:pt>
                <c:pt idx="1854">
                  <c:v>486.25275230322347</c:v>
                </c:pt>
                <c:pt idx="1855">
                  <c:v>630.80497565264056</c:v>
                </c:pt>
                <c:pt idx="1856">
                  <c:v>655.25556620097893</c:v>
                </c:pt>
                <c:pt idx="1857">
                  <c:v>659.02213065113745</c:v>
                </c:pt>
                <c:pt idx="1858">
                  <c:v>517.10227339719347</c:v>
                </c:pt>
                <c:pt idx="1859">
                  <c:v>598.2268947120665</c:v>
                </c:pt>
                <c:pt idx="1860">
                  <c:v>671.70045018221663</c:v>
                </c:pt>
                <c:pt idx="1861">
                  <c:v>713.37911480405546</c:v>
                </c:pt>
                <c:pt idx="1862">
                  <c:v>959.21197474121402</c:v>
                </c:pt>
                <c:pt idx="1863">
                  <c:v>2142.0942838110523</c:v>
                </c:pt>
                <c:pt idx="1864">
                  <c:v>3876.5938888096553</c:v>
                </c:pt>
                <c:pt idx="1865">
                  <c:v>3254.7795626568927</c:v>
                </c:pt>
                <c:pt idx="1869">
                  <c:v>4088.6450482546984</c:v>
                </c:pt>
                <c:pt idx="1870">
                  <c:v>5219.1791911686532</c:v>
                </c:pt>
                <c:pt idx="1873">
                  <c:v>337.68278226053837</c:v>
                </c:pt>
                <c:pt idx="1874">
                  <c:v>182.25710258991938</c:v>
                </c:pt>
                <c:pt idx="1875">
                  <c:v>185.74424653211338</c:v>
                </c:pt>
                <c:pt idx="1876">
                  <c:v>368.04274366691675</c:v>
                </c:pt>
                <c:pt idx="1877">
                  <c:v>511.54945369561079</c:v>
                </c:pt>
                <c:pt idx="1878">
                  <c:v>811.51817914938113</c:v>
                </c:pt>
                <c:pt idx="1879">
                  <c:v>607.0235411352603</c:v>
                </c:pt>
                <c:pt idx="1880">
                  <c:v>795.33145807968424</c:v>
                </c:pt>
                <c:pt idx="1881">
                  <c:v>809.87917590281484</c:v>
                </c:pt>
                <c:pt idx="1882">
                  <c:v>655.65082980425427</c:v>
                </c:pt>
                <c:pt idx="1883">
                  <c:v>635.82056681215317</c:v>
                </c:pt>
                <c:pt idx="1884">
                  <c:v>40.864424909878366</c:v>
                </c:pt>
                <c:pt idx="1885">
                  <c:v>40.11739667554918</c:v>
                </c:pt>
                <c:pt idx="1886">
                  <c:v>44.719887569495292</c:v>
                </c:pt>
                <c:pt idx="1887">
                  <c:v>42.431483559592188</c:v>
                </c:pt>
                <c:pt idx="1888">
                  <c:v>38.922806796012587</c:v>
                </c:pt>
                <c:pt idx="1889">
                  <c:v>32.145549765136579</c:v>
                </c:pt>
                <c:pt idx="1890">
                  <c:v>31.108889942277855</c:v>
                </c:pt>
                <c:pt idx="1891">
                  <c:v>36.295827763926006</c:v>
                </c:pt>
                <c:pt idx="1892">
                  <c:v>44.824412161256213</c:v>
                </c:pt>
                <c:pt idx="1893">
                  <c:v>46.596669593381293</c:v>
                </c:pt>
                <c:pt idx="1894">
                  <c:v>74.212891708111869</c:v>
                </c:pt>
                <c:pt idx="1895">
                  <c:v>72.76311698615352</c:v>
                </c:pt>
                <c:pt idx="1897">
                  <c:v>997.57067254569199</c:v>
                </c:pt>
                <c:pt idx="1898">
                  <c:v>1060.3096193485273</c:v>
                </c:pt>
                <c:pt idx="1899">
                  <c:v>1132.4550577254311</c:v>
                </c:pt>
                <c:pt idx="1900">
                  <c:v>1174.1471554237228</c:v>
                </c:pt>
                <c:pt idx="1901">
                  <c:v>1222.3061024014817</c:v>
                </c:pt>
                <c:pt idx="1902">
                  <c:v>1491.0037231707909</c:v>
                </c:pt>
                <c:pt idx="1903">
                  <c:v>1810.4293611565581</c:v>
                </c:pt>
                <c:pt idx="1904">
                  <c:v>1944.5101354119392</c:v>
                </c:pt>
                <c:pt idx="1905">
                  <c:v>1954.5099861957583</c:v>
                </c:pt>
                <c:pt idx="1906">
                  <c:v>1340.5768794992796</c:v>
                </c:pt>
                <c:pt idx="1907">
                  <c:v>1399.9820174927859</c:v>
                </c:pt>
                <c:pt idx="1908">
                  <c:v>1324.1314155052225</c:v>
                </c:pt>
                <c:pt idx="1910">
                  <c:v>7.2478089217331938</c:v>
                </c:pt>
                <c:pt idx="1911">
                  <c:v>7.542988517630266</c:v>
                </c:pt>
                <c:pt idx="1912">
                  <c:v>7.2772090534086766</c:v>
                </c:pt>
                <c:pt idx="1913">
                  <c:v>7.0225801106066852</c:v>
                </c:pt>
                <c:pt idx="1914">
                  <c:v>9.3306906913766472</c:v>
                </c:pt>
                <c:pt idx="1915">
                  <c:v>11.122332198143752</c:v>
                </c:pt>
                <c:pt idx="1916">
                  <c:v>10.889706439649682</c:v>
                </c:pt>
                <c:pt idx="1917">
                  <c:v>11.660754931437122</c:v>
                </c:pt>
                <c:pt idx="1918">
                  <c:v>11.334540292931518</c:v>
                </c:pt>
                <c:pt idx="1919">
                  <c:v>12.460848979683643</c:v>
                </c:pt>
                <c:pt idx="1920">
                  <c:v>11.07059313074968</c:v>
                </c:pt>
                <c:pt idx="1921">
                  <c:v>11.0709628982854</c:v>
                </c:pt>
                <c:pt idx="1922">
                  <c:v>10.816517526594483</c:v>
                </c:pt>
                <c:pt idx="1937">
                  <c:v>458.41382551036389</c:v>
                </c:pt>
                <c:pt idx="1938">
                  <c:v>414.82511718951218</c:v>
                </c:pt>
                <c:pt idx="1939">
                  <c:v>432.23383575724887</c:v>
                </c:pt>
                <c:pt idx="1940">
                  <c:v>509.41423645666839</c:v>
                </c:pt>
                <c:pt idx="1941">
                  <c:v>706.69833162753264</c:v>
                </c:pt>
                <c:pt idx="1942">
                  <c:v>767.64665502971343</c:v>
                </c:pt>
                <c:pt idx="1943">
                  <c:v>794.57336251503773</c:v>
                </c:pt>
                <c:pt idx="1944">
                  <c:v>980.86193320401776</c:v>
                </c:pt>
                <c:pt idx="1945">
                  <c:v>1161.8790354460402</c:v>
                </c:pt>
                <c:pt idx="1946">
                  <c:v>1009.1878460424955</c:v>
                </c:pt>
                <c:pt idx="1947">
                  <c:v>1249.7390136076035</c:v>
                </c:pt>
                <c:pt idx="1948">
                  <c:v>1491.8531781557745</c:v>
                </c:pt>
                <c:pt idx="1949">
                  <c:v>1527.2026368713116</c:v>
                </c:pt>
                <c:pt idx="1950">
                  <c:v>118.27801987809971</c:v>
                </c:pt>
                <c:pt idx="1951">
                  <c:v>103.10543758438689</c:v>
                </c:pt>
                <c:pt idx="1952">
                  <c:v>96.785614962320992</c:v>
                </c:pt>
                <c:pt idx="1953">
                  <c:v>107.68161483265298</c:v>
                </c:pt>
                <c:pt idx="1954">
                  <c:v>144.07902368146327</c:v>
                </c:pt>
                <c:pt idx="1955">
                  <c:v>160.48944417155835</c:v>
                </c:pt>
                <c:pt idx="1956">
                  <c:v>148.53996087240054</c:v>
                </c:pt>
                <c:pt idx="1957">
                  <c:v>155.61556730253582</c:v>
                </c:pt>
                <c:pt idx="1958">
                  <c:v>132.72485308425303</c:v>
                </c:pt>
                <c:pt idx="1959">
                  <c:v>129.03543665005239</c:v>
                </c:pt>
                <c:pt idx="1960">
                  <c:v>116.2035374680876</c:v>
                </c:pt>
                <c:pt idx="1961">
                  <c:v>132.50053864349405</c:v>
                </c:pt>
                <c:pt idx="1962">
                  <c:v>125.75136440230376</c:v>
                </c:pt>
                <c:pt idx="1965">
                  <c:v>1077.4102974305397</c:v>
                </c:pt>
                <c:pt idx="1966">
                  <c:v>1347.8932629478224</c:v>
                </c:pt>
                <c:pt idx="1967">
                  <c:v>1687.7737668330612</c:v>
                </c:pt>
                <c:pt idx="1968">
                  <c:v>1687.041948494217</c:v>
                </c:pt>
                <c:pt idx="1969">
                  <c:v>473.36176090575054</c:v>
                </c:pt>
                <c:pt idx="1970">
                  <c:v>587.64561512668945</c:v>
                </c:pt>
                <c:pt idx="1971">
                  <c:v>604.84561220646924</c:v>
                </c:pt>
                <c:pt idx="1972">
                  <c:v>617.9072536283212</c:v>
                </c:pt>
                <c:pt idx="1973">
                  <c:v>596.87016208755335</c:v>
                </c:pt>
                <c:pt idx="1974">
                  <c:v>620.21456470536111</c:v>
                </c:pt>
                <c:pt idx="1975">
                  <c:v>613.55518709781097</c:v>
                </c:pt>
                <c:pt idx="1994">
                  <c:v>102.79877967900252</c:v>
                </c:pt>
                <c:pt idx="1995">
                  <c:v>60.900677520037412</c:v>
                </c:pt>
                <c:pt idx="1996">
                  <c:v>97.429363711309307</c:v>
                </c:pt>
                <c:pt idx="1997">
                  <c:v>133.92103931162478</c:v>
                </c:pt>
                <c:pt idx="1998">
                  <c:v>113.22087418979558</c:v>
                </c:pt>
                <c:pt idx="1999">
                  <c:v>111.51693727428051</c:v>
                </c:pt>
                <c:pt idx="2002">
                  <c:v>3.8342823182070895</c:v>
                </c:pt>
                <c:pt idx="2003">
                  <c:v>5.748888548214012</c:v>
                </c:pt>
                <c:pt idx="2004">
                  <c:v>5.7514234773106345</c:v>
                </c:pt>
                <c:pt idx="2005">
                  <c:v>5.7565000479708335</c:v>
                </c:pt>
                <c:pt idx="2006">
                  <c:v>7.681376502669278</c:v>
                </c:pt>
                <c:pt idx="2007">
                  <c:v>7.683737369856698</c:v>
                </c:pt>
                <c:pt idx="2008">
                  <c:v>7.6799016972582752</c:v>
                </c:pt>
                <c:pt idx="2009">
                  <c:v>7.6701821668264625</c:v>
                </c:pt>
                <c:pt idx="2015">
                  <c:v>46.541934282788795</c:v>
                </c:pt>
                <c:pt idx="2016">
                  <c:v>46.654847438648872</c:v>
                </c:pt>
                <c:pt idx="2017">
                  <c:v>46.73639737154501</c:v>
                </c:pt>
                <c:pt idx="2018">
                  <c:v>56.171360095865786</c:v>
                </c:pt>
                <c:pt idx="2019">
                  <c:v>65.681444991789817</c:v>
                </c:pt>
                <c:pt idx="2020">
                  <c:v>65.914612327915776</c:v>
                </c:pt>
                <c:pt idx="2021">
                  <c:v>66.233938269969528</c:v>
                </c:pt>
                <c:pt idx="2022">
                  <c:v>66.605136207503548</c:v>
                </c:pt>
                <c:pt idx="2023">
                  <c:v>66.986927979482857</c:v>
                </c:pt>
                <c:pt idx="2024">
                  <c:v>76.935652943269574</c:v>
                </c:pt>
                <c:pt idx="2025">
                  <c:v>77.205917833601944</c:v>
                </c:pt>
                <c:pt idx="2026">
                  <c:v>77.351485148514854</c:v>
                </c:pt>
                <c:pt idx="2027">
                  <c:v>77.373180521301805</c:v>
                </c:pt>
                <c:pt idx="2030">
                  <c:v>469.54715788523185</c:v>
                </c:pt>
                <c:pt idx="2031">
                  <c:v>567.036569428755</c:v>
                </c:pt>
                <c:pt idx="2032">
                  <c:v>725.8723507832467</c:v>
                </c:pt>
                <c:pt idx="2033">
                  <c:v>520.49335944332813</c:v>
                </c:pt>
                <c:pt idx="2034">
                  <c:v>540.97350068565243</c:v>
                </c:pt>
                <c:pt idx="2035">
                  <c:v>614.68646864686468</c:v>
                </c:pt>
                <c:pt idx="2036">
                  <c:v>688.56692009754693</c:v>
                </c:pt>
                <c:pt idx="2037">
                  <c:v>692.23878165974429</c:v>
                </c:pt>
                <c:pt idx="2038">
                  <c:v>716</c:v>
                </c:pt>
                <c:pt idx="2039">
                  <c:v>692.91338582677167</c:v>
                </c:pt>
                <c:pt idx="2040">
                  <c:v>682.17054263565888</c:v>
                </c:pt>
                <c:pt idx="2041">
                  <c:v>320.13894289343392</c:v>
                </c:pt>
                <c:pt idx="2042">
                  <c:v>323.41193145213248</c:v>
                </c:pt>
                <c:pt idx="2043">
                  <c:v>351.01937444599213</c:v>
                </c:pt>
                <c:pt idx="2044">
                  <c:v>409.46563369090188</c:v>
                </c:pt>
                <c:pt idx="2045">
                  <c:v>545.32110091743118</c:v>
                </c:pt>
                <c:pt idx="2046">
                  <c:v>646.12109630131351</c:v>
                </c:pt>
                <c:pt idx="2047">
                  <c:v>605.5536968885915</c:v>
                </c:pt>
                <c:pt idx="2048">
                  <c:v>727.71563039519424</c:v>
                </c:pt>
                <c:pt idx="2049">
                  <c:v>704.16266485511494</c:v>
                </c:pt>
                <c:pt idx="2050">
                  <c:v>597.80341999165853</c:v>
                </c:pt>
                <c:pt idx="2051">
                  <c:v>695.31571958423001</c:v>
                </c:pt>
                <c:pt idx="2052">
                  <c:v>785.88940343230729</c:v>
                </c:pt>
                <c:pt idx="2053">
                  <c:v>838.70967741935488</c:v>
                </c:pt>
                <c:pt idx="2054">
                  <c:v>9.2950175359800831</c:v>
                </c:pt>
                <c:pt idx="2055">
                  <c:v>6.8853414884767465</c:v>
                </c:pt>
                <c:pt idx="2056">
                  <c:v>10.600206668696018</c:v>
                </c:pt>
                <c:pt idx="2057">
                  <c:v>8.9604159838657367</c:v>
                </c:pt>
                <c:pt idx="2058">
                  <c:v>12.103971094372142</c:v>
                </c:pt>
                <c:pt idx="2059">
                  <c:v>9.3504565893569822</c:v>
                </c:pt>
                <c:pt idx="2060">
                  <c:v>6.8846297758316517</c:v>
                </c:pt>
                <c:pt idx="2061">
                  <c:v>12.660952356836281</c:v>
                </c:pt>
                <c:pt idx="2062">
                  <c:v>11.448848757196938</c:v>
                </c:pt>
                <c:pt idx="2063">
                  <c:v>19.687302987145532</c:v>
                </c:pt>
                <c:pt idx="2064">
                  <c:v>20.119712288114279</c:v>
                </c:pt>
                <c:pt idx="2065">
                  <c:v>19.677805873311719</c:v>
                </c:pt>
                <c:pt idx="2071">
                  <c:v>67.116346186113631</c:v>
                </c:pt>
                <c:pt idx="2072">
                  <c:v>112.82290694055401</c:v>
                </c:pt>
                <c:pt idx="2073">
                  <c:v>117.07985177248955</c:v>
                </c:pt>
                <c:pt idx="2074">
                  <c:v>108.64793678665497</c:v>
                </c:pt>
                <c:pt idx="2075">
                  <c:v>117.74710538365932</c:v>
                </c:pt>
                <c:pt idx="2076">
                  <c:v>108.28135828135828</c:v>
                </c:pt>
                <c:pt idx="2077">
                  <c:v>135.46275043138436</c:v>
                </c:pt>
                <c:pt idx="2078">
                  <c:v>118.44485111695629</c:v>
                </c:pt>
                <c:pt idx="2079">
                  <c:v>118.05875408308583</c:v>
                </c:pt>
                <c:pt idx="2080">
                  <c:v>29.587520856776997</c:v>
                </c:pt>
                <c:pt idx="2081">
                  <c:v>24.791690769699361</c:v>
                </c:pt>
                <c:pt idx="2082">
                  <c:v>19.545621780721117</c:v>
                </c:pt>
                <c:pt idx="2083">
                  <c:v>14.339005455543482</c:v>
                </c:pt>
                <c:pt idx="2084">
                  <c:v>26.866043287093159</c:v>
                </c:pt>
                <c:pt idx="2085">
                  <c:v>23.865026230220796</c:v>
                </c:pt>
                <c:pt idx="2086">
                  <c:v>55.122778188020675</c:v>
                </c:pt>
                <c:pt idx="2087">
                  <c:v>72.335963978315462</c:v>
                </c:pt>
                <c:pt idx="2088">
                  <c:v>80.430391964110171</c:v>
                </c:pt>
                <c:pt idx="2089">
                  <c:v>73.209001017546854</c:v>
                </c:pt>
                <c:pt idx="2090">
                  <c:v>97.255754140492769</c:v>
                </c:pt>
                <c:pt idx="2091">
                  <c:v>122.67726399961339</c:v>
                </c:pt>
                <c:pt idx="2092">
                  <c:v>123.7267966768438</c:v>
                </c:pt>
                <c:pt idx="2094">
                  <c:v>32.485990416632831</c:v>
                </c:pt>
                <c:pt idx="2095">
                  <c:v>32.296155748211099</c:v>
                </c:pt>
                <c:pt idx="2096">
                  <c:v>132.40914425575028</c:v>
                </c:pt>
                <c:pt idx="2097">
                  <c:v>161.48486328611727</c:v>
                </c:pt>
                <c:pt idx="2098">
                  <c:v>158.47860538827257</c:v>
                </c:pt>
                <c:pt idx="2099">
                  <c:v>161.39031854906167</c:v>
                </c:pt>
                <c:pt idx="2100">
                  <c:v>187.70346762603995</c:v>
                </c:pt>
                <c:pt idx="2101">
                  <c:v>243.8147784782461</c:v>
                </c:pt>
                <c:pt idx="2102">
                  <c:v>184.43948743204226</c:v>
                </c:pt>
                <c:pt idx="2103">
                  <c:v>183.48095064266366</c:v>
                </c:pt>
                <c:pt idx="2106">
                  <c:v>48.633401420095325</c:v>
                </c:pt>
                <c:pt idx="2107">
                  <c:v>42.264310431360116</c:v>
                </c:pt>
                <c:pt idx="2108">
                  <c:v>56.715648362980147</c:v>
                </c:pt>
                <c:pt idx="2109">
                  <c:v>70.368732156500059</c:v>
                </c:pt>
                <c:pt idx="2110">
                  <c:v>73.480784774781398</c:v>
                </c:pt>
                <c:pt idx="2111">
                  <c:v>62.089552238805972</c:v>
                </c:pt>
                <c:pt idx="2112">
                  <c:v>51.245259813467257</c:v>
                </c:pt>
                <c:pt idx="2113">
                  <c:v>59.09064049708865</c:v>
                </c:pt>
                <c:pt idx="2114">
                  <c:v>141.97109113656731</c:v>
                </c:pt>
                <c:pt idx="2115">
                  <c:v>121.29981415135617</c:v>
                </c:pt>
                <c:pt idx="2116">
                  <c:v>139.65357449671814</c:v>
                </c:pt>
                <c:pt idx="2117">
                  <c:v>161.30499880055257</c:v>
                </c:pt>
                <c:pt idx="2118">
                  <c:v>173.90460321440415</c:v>
                </c:pt>
                <c:pt idx="2119">
                  <c:v>399.23758499896974</c:v>
                </c:pt>
                <c:pt idx="2120">
                  <c:v>405.20690877779464</c:v>
                </c:pt>
                <c:pt idx="2121">
                  <c:v>412.34537048606774</c:v>
                </c:pt>
                <c:pt idx="2122">
                  <c:v>432.61149016117866</c:v>
                </c:pt>
                <c:pt idx="2123">
                  <c:v>465.01382804278126</c:v>
                </c:pt>
                <c:pt idx="2124">
                  <c:v>484.46678374613941</c:v>
                </c:pt>
                <c:pt idx="2125">
                  <c:v>539.1352270957384</c:v>
                </c:pt>
                <c:pt idx="2126">
                  <c:v>616.13564463191824</c:v>
                </c:pt>
                <c:pt idx="2127">
                  <c:v>679.56273652884045</c:v>
                </c:pt>
                <c:pt idx="2128">
                  <c:v>625.72421784472772</c:v>
                </c:pt>
                <c:pt idx="2129">
                  <c:v>596.10468515355433</c:v>
                </c:pt>
                <c:pt idx="2130">
                  <c:v>567.20210545421548</c:v>
                </c:pt>
                <c:pt idx="2131">
                  <c:v>561.3625391550371</c:v>
                </c:pt>
                <c:pt idx="2132">
                  <c:v>147.95518215328823</c:v>
                </c:pt>
                <c:pt idx="2133">
                  <c:v>131.13923372780897</c:v>
                </c:pt>
                <c:pt idx="2134">
                  <c:v>72.925299803641195</c:v>
                </c:pt>
                <c:pt idx="2135">
                  <c:v>78.929880427156817</c:v>
                </c:pt>
                <c:pt idx="2136">
                  <c:v>83.740596378704737</c:v>
                </c:pt>
                <c:pt idx="2137">
                  <c:v>91.958534101272477</c:v>
                </c:pt>
                <c:pt idx="2138">
                  <c:v>103.56787747124997</c:v>
                </c:pt>
                <c:pt idx="2139">
                  <c:v>128.726806959648</c:v>
                </c:pt>
                <c:pt idx="2140">
                  <c:v>150.26684967868425</c:v>
                </c:pt>
                <c:pt idx="2141">
                  <c:v>144.06485406962349</c:v>
                </c:pt>
                <c:pt idx="2142">
                  <c:v>157.89777160794472</c:v>
                </c:pt>
                <c:pt idx="2143">
                  <c:v>183.58044877305062</c:v>
                </c:pt>
                <c:pt idx="2144">
                  <c:v>199.89326532013456</c:v>
                </c:pt>
                <c:pt idx="2145">
                  <c:v>1794.0082326267361</c:v>
                </c:pt>
                <c:pt idx="2146">
                  <c:v>1679.3334338062739</c:v>
                </c:pt>
                <c:pt idx="2147">
                  <c:v>1810.6216116637718</c:v>
                </c:pt>
                <c:pt idx="2148">
                  <c:v>2195.5367726640211</c:v>
                </c:pt>
                <c:pt idx="2149">
                  <c:v>2511.5958761216098</c:v>
                </c:pt>
                <c:pt idx="2150">
                  <c:v>2499.2252401755454</c:v>
                </c:pt>
                <c:pt idx="2151">
                  <c:v>2390.161658236636</c:v>
                </c:pt>
                <c:pt idx="2152">
                  <c:v>2667.4833776267301</c:v>
                </c:pt>
                <c:pt idx="2153">
                  <c:v>2693.7953899589515</c:v>
                </c:pt>
                <c:pt idx="2154">
                  <c:v>2612.948391804216</c:v>
                </c:pt>
                <c:pt idx="2155">
                  <c:v>2598.5019242694175</c:v>
                </c:pt>
                <c:pt idx="2156">
                  <c:v>2835.2234823215476</c:v>
                </c:pt>
                <c:pt idx="2157">
                  <c:v>2891.0767307391779</c:v>
                </c:pt>
                <c:pt idx="2158">
                  <c:v>1168.7304162090818</c:v>
                </c:pt>
                <c:pt idx="2159">
                  <c:v>1128.6942459695385</c:v>
                </c:pt>
                <c:pt idx="2160">
                  <c:v>1093.7130912279679</c:v>
                </c:pt>
                <c:pt idx="2161">
                  <c:v>1280.0040554583936</c:v>
                </c:pt>
                <c:pt idx="2162">
                  <c:v>1454.7146401985112</c:v>
                </c:pt>
                <c:pt idx="2163">
                  <c:v>1604.4340723453909</c:v>
                </c:pt>
                <c:pt idx="2164">
                  <c:v>1611.9324716496535</c:v>
                </c:pt>
                <c:pt idx="2165">
                  <c:v>1572.8740619034115</c:v>
                </c:pt>
                <c:pt idx="2166">
                  <c:v>1320.5488890164781</c:v>
                </c:pt>
                <c:pt idx="2167">
                  <c:v>1088.8821186373741</c:v>
                </c:pt>
                <c:pt idx="2168">
                  <c:v>1023.5840420751294</c:v>
                </c:pt>
                <c:pt idx="2169">
                  <c:v>947.23078308961021</c:v>
                </c:pt>
                <c:pt idx="2170">
                  <c:v>1032.3690719432198</c:v>
                </c:pt>
                <c:pt idx="2171">
                  <c:v>527.71436056738651</c:v>
                </c:pt>
                <c:pt idx="2172">
                  <c:v>555.35677013447832</c:v>
                </c:pt>
                <c:pt idx="2173">
                  <c:v>541.69573025036732</c:v>
                </c:pt>
                <c:pt idx="2174">
                  <c:v>564.9008285212152</c:v>
                </c:pt>
                <c:pt idx="2175">
                  <c:v>598.81339431678327</c:v>
                </c:pt>
                <c:pt idx="2176">
                  <c:v>1001.5791320622295</c:v>
                </c:pt>
                <c:pt idx="2177">
                  <c:v>1033.0165173521314</c:v>
                </c:pt>
                <c:pt idx="2178">
                  <c:v>1049.6711633614091</c:v>
                </c:pt>
                <c:pt idx="2179">
                  <c:v>1004.9201466679153</c:v>
                </c:pt>
                <c:pt idx="2180">
                  <c:v>1050.1566274560403</c:v>
                </c:pt>
                <c:pt idx="2181">
                  <c:v>1251.8010242656815</c:v>
                </c:pt>
                <c:pt idx="2182">
                  <c:v>1245.5465500844559</c:v>
                </c:pt>
                <c:pt idx="2184">
                  <c:v>184.41987375621369</c:v>
                </c:pt>
                <c:pt idx="2185">
                  <c:v>183.52515110237439</c:v>
                </c:pt>
                <c:pt idx="2186">
                  <c:v>190.65322561426086</c:v>
                </c:pt>
                <c:pt idx="2187">
                  <c:v>193.53889744760903</c:v>
                </c:pt>
                <c:pt idx="2188">
                  <c:v>177.33172351343194</c:v>
                </c:pt>
                <c:pt idx="2189">
                  <c:v>165.48984995586937</c:v>
                </c:pt>
                <c:pt idx="2190">
                  <c:v>154.13015036650717</c:v>
                </c:pt>
                <c:pt idx="2191">
                  <c:v>160.72901088764343</c:v>
                </c:pt>
                <c:pt idx="2192">
                  <c:v>149.89235003951708</c:v>
                </c:pt>
                <c:pt idx="2193">
                  <c:v>142.84954952560662</c:v>
                </c:pt>
                <c:pt idx="2194">
                  <c:v>126.37923491955476</c:v>
                </c:pt>
                <c:pt idx="2195">
                  <c:v>116.98495004426458</c:v>
                </c:pt>
                <c:pt idx="2196">
                  <c:v>123.43393198790348</c:v>
                </c:pt>
                <c:pt idx="2199">
                  <c:v>3862.5381485249236</c:v>
                </c:pt>
                <c:pt idx="2200">
                  <c:v>3916.3047769443347</c:v>
                </c:pt>
                <c:pt idx="2201">
                  <c:v>3404.4556008785694</c:v>
                </c:pt>
                <c:pt idx="2202">
                  <c:v>3725.4107304299032</c:v>
                </c:pt>
                <c:pt idx="2203">
                  <c:v>6106.3496737597443</c:v>
                </c:pt>
                <c:pt idx="2204">
                  <c:v>6981.2600172605107</c:v>
                </c:pt>
                <c:pt idx="2205">
                  <c:v>7032.0040445513459</c:v>
                </c:pt>
                <c:pt idx="2206">
                  <c:v>6200.8653787555613</c:v>
                </c:pt>
                <c:pt idx="2207">
                  <c:v>6403.1693384927212</c:v>
                </c:pt>
                <c:pt idx="2208">
                  <c:v>6396.7536088222541</c:v>
                </c:pt>
                <c:pt idx="2209">
                  <c:v>6342.7883576653603</c:v>
                </c:pt>
                <c:pt idx="2210">
                  <c:v>13.654655631350666</c:v>
                </c:pt>
                <c:pt idx="2211">
                  <c:v>13.15020557001181</c:v>
                </c:pt>
                <c:pt idx="2212">
                  <c:v>12.891042421706706</c:v>
                </c:pt>
                <c:pt idx="2213">
                  <c:v>21.84813725776155</c:v>
                </c:pt>
                <c:pt idx="2214">
                  <c:v>25.251398350604781</c:v>
                </c:pt>
                <c:pt idx="2215">
                  <c:v>27.472794717612274</c:v>
                </c:pt>
                <c:pt idx="2216">
                  <c:v>37.825476403994998</c:v>
                </c:pt>
                <c:pt idx="2217">
                  <c:v>39.78729402582929</c:v>
                </c:pt>
                <c:pt idx="2218">
                  <c:v>38.742749970561611</c:v>
                </c:pt>
                <c:pt idx="2219">
                  <c:v>38.825601601696157</c:v>
                </c:pt>
                <c:pt idx="2220">
                  <c:v>41.450875150062508</c:v>
                </c:pt>
                <c:pt idx="2221">
                  <c:v>39.711577716768311</c:v>
                </c:pt>
                <c:pt idx="2222">
                  <c:v>53.25693804998626</c:v>
                </c:pt>
                <c:pt idx="2223">
                  <c:v>26.062305712473467</c:v>
                </c:pt>
                <c:pt idx="2224">
                  <c:v>21.275008129285144</c:v>
                </c:pt>
                <c:pt idx="2225">
                  <c:v>16.327211545052112</c:v>
                </c:pt>
                <c:pt idx="2226">
                  <c:v>15.812673104823482</c:v>
                </c:pt>
                <c:pt idx="2227">
                  <c:v>20.390164825734221</c:v>
                </c:pt>
                <c:pt idx="2228">
                  <c:v>31.723024441668993</c:v>
                </c:pt>
                <c:pt idx="2229">
                  <c:v>39.87045106577181</c:v>
                </c:pt>
                <c:pt idx="2230">
                  <c:v>54.916663515739323</c:v>
                </c:pt>
                <c:pt idx="2231">
                  <c:v>69.193861064744752</c:v>
                </c:pt>
                <c:pt idx="2232">
                  <c:v>66.654289858621894</c:v>
                </c:pt>
                <c:pt idx="2233">
                  <c:v>99.072715244105595</c:v>
                </c:pt>
                <c:pt idx="2234">
                  <c:v>127.3007994601918</c:v>
                </c:pt>
                <c:pt idx="2235">
                  <c:v>131.89633081291134</c:v>
                </c:pt>
                <c:pt idx="2236">
                  <c:v>491.55500378619229</c:v>
                </c:pt>
                <c:pt idx="2237">
                  <c:v>470.82063837796272</c:v>
                </c:pt>
                <c:pt idx="2238">
                  <c:v>454.594732478796</c:v>
                </c:pt>
                <c:pt idx="2239">
                  <c:v>514.86930167950504</c:v>
                </c:pt>
                <c:pt idx="2240">
                  <c:v>602.18784185028915</c:v>
                </c:pt>
                <c:pt idx="2241">
                  <c:v>703.73235949492448</c:v>
                </c:pt>
                <c:pt idx="2242">
                  <c:v>800.32532501415005</c:v>
                </c:pt>
                <c:pt idx="2243">
                  <c:v>945.60532971247073</c:v>
                </c:pt>
                <c:pt idx="2244">
                  <c:v>1017.9940770214607</c:v>
                </c:pt>
                <c:pt idx="2245">
                  <c:v>894.03144724763956</c:v>
                </c:pt>
                <c:pt idx="2246">
                  <c:v>1087.3313357216296</c:v>
                </c:pt>
                <c:pt idx="2247">
                  <c:v>1200.6599349266426</c:v>
                </c:pt>
                <c:pt idx="2248">
                  <c:v>1237.5442793976183</c:v>
                </c:pt>
                <c:pt idx="2255">
                  <c:v>3278.2952864510453</c:v>
                </c:pt>
                <c:pt idx="2256">
                  <c:v>2564.5010879701586</c:v>
                </c:pt>
                <c:pt idx="2257">
                  <c:v>2456.909585727245</c:v>
                </c:pt>
                <c:pt idx="2258">
                  <c:v>2210.962690004606</c:v>
                </c:pt>
                <c:pt idx="2259">
                  <c:v>2323.9474679781656</c:v>
                </c:pt>
                <c:pt idx="2260">
                  <c:v>2561.7921944841964</c:v>
                </c:pt>
                <c:pt idx="2261">
                  <c:v>2518.6729199235715</c:v>
                </c:pt>
                <c:pt idx="2262">
                  <c:v>58.494660615143829</c:v>
                </c:pt>
                <c:pt idx="2263">
                  <c:v>60.041092660925955</c:v>
                </c:pt>
                <c:pt idx="2264">
                  <c:v>58.914548745530993</c:v>
                </c:pt>
                <c:pt idx="2265">
                  <c:v>69.331314785549935</c:v>
                </c:pt>
                <c:pt idx="2266">
                  <c:v>77.3739085160841</c:v>
                </c:pt>
                <c:pt idx="2267">
                  <c:v>82.936761973757825</c:v>
                </c:pt>
                <c:pt idx="2268">
                  <c:v>95.307167183797418</c:v>
                </c:pt>
                <c:pt idx="2269">
                  <c:v>122.50364331354477</c:v>
                </c:pt>
                <c:pt idx="2270">
                  <c:v>106.29079926878585</c:v>
                </c:pt>
                <c:pt idx="2271">
                  <c:v>88.513652730690325</c:v>
                </c:pt>
                <c:pt idx="2272">
                  <c:v>105.41806893688677</c:v>
                </c:pt>
                <c:pt idx="2273">
                  <c:v>118.26594052419139</c:v>
                </c:pt>
                <c:pt idx="2274">
                  <c:v>134.44174097702958</c:v>
                </c:pt>
                <c:pt idx="2275">
                  <c:v>36.392816238534756</c:v>
                </c:pt>
                <c:pt idx="2276">
                  <c:v>38.364197938747857</c:v>
                </c:pt>
                <c:pt idx="2277">
                  <c:v>32.87533981698116</c:v>
                </c:pt>
                <c:pt idx="2278">
                  <c:v>32.217194232974165</c:v>
                </c:pt>
                <c:pt idx="2279">
                  <c:v>34.542255042093466</c:v>
                </c:pt>
                <c:pt idx="2280">
                  <c:v>36.240252356276372</c:v>
                </c:pt>
                <c:pt idx="2281">
                  <c:v>41.034301619680221</c:v>
                </c:pt>
                <c:pt idx="2282">
                  <c:v>47.035409595717958</c:v>
                </c:pt>
                <c:pt idx="2283">
                  <c:v>51.757315903246997</c:v>
                </c:pt>
                <c:pt idx="2284">
                  <c:v>50.237365548184087</c:v>
                </c:pt>
                <c:pt idx="2285">
                  <c:v>51.092912493666134</c:v>
                </c:pt>
                <c:pt idx="2286">
                  <c:v>60.366884519891677</c:v>
                </c:pt>
                <c:pt idx="2287">
                  <c:v>70.517564334228354</c:v>
                </c:pt>
                <c:pt idx="2288">
                  <c:v>140.21826206716835</c:v>
                </c:pt>
                <c:pt idx="2289">
                  <c:v>108.13536754065292</c:v>
                </c:pt>
                <c:pt idx="2290">
                  <c:v>105.03585875363962</c:v>
                </c:pt>
                <c:pt idx="2291">
                  <c:v>104.04816902792878</c:v>
                </c:pt>
                <c:pt idx="2292">
                  <c:v>113.2741262113973</c:v>
                </c:pt>
                <c:pt idx="2293">
                  <c:v>128.69983079212895</c:v>
                </c:pt>
                <c:pt idx="2294">
                  <c:v>131.36048253235691</c:v>
                </c:pt>
                <c:pt idx="2295">
                  <c:v>168.26394182145381</c:v>
                </c:pt>
                <c:pt idx="2296">
                  <c:v>158.40409856264827</c:v>
                </c:pt>
                <c:pt idx="2297">
                  <c:v>100.40370111513306</c:v>
                </c:pt>
                <c:pt idx="2298">
                  <c:v>114.14046129449845</c:v>
                </c:pt>
                <c:pt idx="2299">
                  <c:v>110.18051029195725</c:v>
                </c:pt>
                <c:pt idx="2300">
                  <c:v>117.9948369454945</c:v>
                </c:pt>
                <c:pt idx="2316">
                  <c:v>1063.6315642371355</c:v>
                </c:pt>
                <c:pt idx="2317">
                  <c:v>1340.9217313128081</c:v>
                </c:pt>
                <c:pt idx="2318">
                  <c:v>1462.1746661367845</c:v>
                </c:pt>
                <c:pt idx="2319">
                  <c:v>1199.6371829007812</c:v>
                </c:pt>
                <c:pt idx="2320">
                  <c:v>1362.1743440524331</c:v>
                </c:pt>
                <c:pt idx="2321">
                  <c:v>1559.1570763357711</c:v>
                </c:pt>
                <c:pt idx="2322">
                  <c:v>1579.6262700816026</c:v>
                </c:pt>
                <c:pt idx="2323">
                  <c:v>1768.4556857906641</c:v>
                </c:pt>
                <c:pt idx="2324">
                  <c:v>1888.6753152815265</c:v>
                </c:pt>
                <c:pt idx="2325">
                  <c:v>2131.3042785435423</c:v>
                </c:pt>
                <c:pt idx="2326">
                  <c:v>2347.8192244962383</c:v>
                </c:pt>
                <c:pt idx="2327">
                  <c:v>129.16373656338351</c:v>
                </c:pt>
                <c:pt idx="2328">
                  <c:v>129.19896640826875</c:v>
                </c:pt>
                <c:pt idx="2329">
                  <c:v>128.9287453800533</c:v>
                </c:pt>
                <c:pt idx="2330">
                  <c:v>128.46498615432927</c:v>
                </c:pt>
                <c:pt idx="2331">
                  <c:v>127.97724848915749</c:v>
                </c:pt>
                <c:pt idx="2332">
                  <c:v>141.75951915171103</c:v>
                </c:pt>
                <c:pt idx="2333">
                  <c:v>141.46272457207525</c:v>
                </c:pt>
                <c:pt idx="2334">
                  <c:v>155.37820467547144</c:v>
                </c:pt>
                <c:pt idx="2335">
                  <c:v>155.1853053623577</c:v>
                </c:pt>
                <c:pt idx="2336">
                  <c:v>183.108907544087</c:v>
                </c:pt>
                <c:pt idx="2337">
                  <c:v>182.66893363497127</c:v>
                </c:pt>
                <c:pt idx="2338">
                  <c:v>168.06487304099383</c:v>
                </c:pt>
                <c:pt idx="2339">
                  <c:v>181.35148708219407</c:v>
                </c:pt>
                <c:pt idx="2340">
                  <c:v>50.788250969218744</c:v>
                </c:pt>
                <c:pt idx="2341">
                  <c:v>48.299307512940238</c:v>
                </c:pt>
                <c:pt idx="2342">
                  <c:v>48.012027852348126</c:v>
                </c:pt>
                <c:pt idx="2343">
                  <c:v>44.976926175446614</c:v>
                </c:pt>
                <c:pt idx="2344">
                  <c:v>48.656573541098354</c:v>
                </c:pt>
                <c:pt idx="2345">
                  <c:v>54.691234268778196</c:v>
                </c:pt>
                <c:pt idx="2346">
                  <c:v>52.219216481777231</c:v>
                </c:pt>
                <c:pt idx="2347">
                  <c:v>55.226122892163971</c:v>
                </c:pt>
                <c:pt idx="2348">
                  <c:v>54.563011303876486</c:v>
                </c:pt>
                <c:pt idx="2349">
                  <c:v>52.912381446673074</c:v>
                </c:pt>
                <c:pt idx="2350">
                  <c:v>55.307100663016328</c:v>
                </c:pt>
                <c:pt idx="2351">
                  <c:v>53.707291124461179</c:v>
                </c:pt>
                <c:pt idx="2352">
                  <c:v>53.032995962388803</c:v>
                </c:pt>
                <c:pt idx="2353">
                  <c:v>33.192141728530252</c:v>
                </c:pt>
                <c:pt idx="2354">
                  <c:v>36.38250262951604</c:v>
                </c:pt>
                <c:pt idx="2355">
                  <c:v>38.910084780239757</c:v>
                </c:pt>
                <c:pt idx="2356">
                  <c:v>37.651152434003933</c:v>
                </c:pt>
                <c:pt idx="2357">
                  <c:v>42.648837235258455</c:v>
                </c:pt>
                <c:pt idx="2358">
                  <c:v>46.744129819190945</c:v>
                </c:pt>
                <c:pt idx="2359">
                  <c:v>50.344054548995352</c:v>
                </c:pt>
                <c:pt idx="2360">
                  <c:v>51.372273984246441</c:v>
                </c:pt>
                <c:pt idx="2361">
                  <c:v>54.436198776742813</c:v>
                </c:pt>
                <c:pt idx="2362">
                  <c:v>54.620279276334159</c:v>
                </c:pt>
                <c:pt idx="2363">
                  <c:v>57.529221911607387</c:v>
                </c:pt>
                <c:pt idx="2364">
                  <c:v>60.14502625228733</c:v>
                </c:pt>
                <c:pt idx="2365">
                  <c:v>60.93363758841187</c:v>
                </c:pt>
                <c:pt idx="2366">
                  <c:v>36.752403254752558</c:v>
                </c:pt>
                <c:pt idx="2367">
                  <c:v>41.267779604661357</c:v>
                </c:pt>
                <c:pt idx="2368">
                  <c:v>44.272031327288815</c:v>
                </c:pt>
                <c:pt idx="2369">
                  <c:v>51.580879316332762</c:v>
                </c:pt>
                <c:pt idx="2370">
                  <c:v>61.649866114010599</c:v>
                </c:pt>
                <c:pt idx="2371">
                  <c:v>47.426627877832956</c:v>
                </c:pt>
                <c:pt idx="2372">
                  <c:v>50.355176216873019</c:v>
                </c:pt>
                <c:pt idx="2373">
                  <c:v>59.28512913379037</c:v>
                </c:pt>
                <c:pt idx="2374">
                  <c:v>52.992826786931126</c:v>
                </c:pt>
                <c:pt idx="2375">
                  <c:v>40.9154450791819</c:v>
                </c:pt>
                <c:pt idx="2376">
                  <c:v>45.029144309562504</c:v>
                </c:pt>
                <c:pt idx="2377">
                  <c:v>39.001048872470086</c:v>
                </c:pt>
                <c:pt idx="2378">
                  <c:v>45.415611600608123</c:v>
                </c:pt>
                <c:pt idx="2392">
                  <c:v>78.724660499901589</c:v>
                </c:pt>
                <c:pt idx="2393">
                  <c:v>78.547653879763175</c:v>
                </c:pt>
                <c:pt idx="2394">
                  <c:v>78.355321795512197</c:v>
                </c:pt>
                <c:pt idx="2395">
                  <c:v>78.148658285223064</c:v>
                </c:pt>
                <c:pt idx="2396">
                  <c:v>87.672300423749448</c:v>
                </c:pt>
                <c:pt idx="2397">
                  <c:v>97.133587823333428</c:v>
                </c:pt>
                <c:pt idx="2398">
                  <c:v>154.94867325198527</c:v>
                </c:pt>
                <c:pt idx="2399">
                  <c:v>154.46102755198578</c:v>
                </c:pt>
                <c:pt idx="2400">
                  <c:v>105.83843282146019</c:v>
                </c:pt>
                <c:pt idx="2401">
                  <c:v>95.880954207256266</c:v>
                </c:pt>
                <c:pt idx="2402">
                  <c:v>95.531969773684764</c:v>
                </c:pt>
                <c:pt idx="2403">
                  <c:v>95.171022327121833</c:v>
                </c:pt>
                <c:pt idx="2404">
                  <c:v>94.802006010447187</c:v>
                </c:pt>
                <c:pt idx="2405">
                  <c:v>19.278514104955267</c:v>
                </c:pt>
                <c:pt idx="2406">
                  <c:v>23.172782538942471</c:v>
                </c:pt>
                <c:pt idx="2407">
                  <c:v>27.962546845765221</c:v>
                </c:pt>
                <c:pt idx="2408">
                  <c:v>30.921421042400066</c:v>
                </c:pt>
                <c:pt idx="2409">
                  <c:v>39.45730040912693</c:v>
                </c:pt>
                <c:pt idx="2410">
                  <c:v>41.95941310138506</c:v>
                </c:pt>
                <c:pt idx="2411">
                  <c:v>50.402550938510892</c:v>
                </c:pt>
                <c:pt idx="2412">
                  <c:v>55.338926144008404</c:v>
                </c:pt>
                <c:pt idx="2413">
                  <c:v>54.292448140271169</c:v>
                </c:pt>
                <c:pt idx="2414">
                  <c:v>61.619897021857476</c:v>
                </c:pt>
                <c:pt idx="2415">
                  <c:v>69.866798460643381</c:v>
                </c:pt>
                <c:pt idx="2416">
                  <c:v>63.57699255394423</c:v>
                </c:pt>
                <c:pt idx="2417">
                  <c:v>60.598703254050911</c:v>
                </c:pt>
                <c:pt idx="2418">
                  <c:v>103.42914633343676</c:v>
                </c:pt>
                <c:pt idx="2419">
                  <c:v>82.925726636679656</c:v>
                </c:pt>
                <c:pt idx="2420">
                  <c:v>58.617506118202201</c:v>
                </c:pt>
                <c:pt idx="2421">
                  <c:v>39.808283307590642</c:v>
                </c:pt>
                <c:pt idx="2422">
                  <c:v>39.633312591899745</c:v>
                </c:pt>
                <c:pt idx="2423">
                  <c:v>52.57388602507249</c:v>
                </c:pt>
                <c:pt idx="2424">
                  <c:v>64.021573963863091</c:v>
                </c:pt>
                <c:pt idx="2425">
                  <c:v>75.284881887106422</c:v>
                </c:pt>
                <c:pt idx="2426">
                  <c:v>67.032855122663676</c:v>
                </c:pt>
                <c:pt idx="2427">
                  <c:v>66.57661752373393</c:v>
                </c:pt>
                <c:pt idx="2428">
                  <c:v>92.860432042700538</c:v>
                </c:pt>
                <c:pt idx="2429">
                  <c:v>99.888478938703884</c:v>
                </c:pt>
                <c:pt idx="2430">
                  <c:v>103.09680161032175</c:v>
                </c:pt>
                <c:pt idx="2431">
                  <c:v>20.167321152582222</c:v>
                </c:pt>
                <c:pt idx="2432">
                  <c:v>19.265509337063502</c:v>
                </c:pt>
                <c:pt idx="2433">
                  <c:v>19.413892333036294</c:v>
                </c:pt>
                <c:pt idx="2434">
                  <c:v>22.453852608687484</c:v>
                </c:pt>
                <c:pt idx="2435">
                  <c:v>22.563144767875077</c:v>
                </c:pt>
                <c:pt idx="2436">
                  <c:v>18.78871325281326</c:v>
                </c:pt>
                <c:pt idx="2437">
                  <c:v>25.456290696780215</c:v>
                </c:pt>
                <c:pt idx="2438">
                  <c:v>34.791880437019657</c:v>
                </c:pt>
                <c:pt idx="2439">
                  <c:v>39.737483600506522</c:v>
                </c:pt>
                <c:pt idx="2440">
                  <c:v>44.341343141269782</c:v>
                </c:pt>
                <c:pt idx="2441">
                  <c:v>43.551190331837837</c:v>
                </c:pt>
                <c:pt idx="2442">
                  <c:v>45.649975919139344</c:v>
                </c:pt>
                <c:pt idx="2443">
                  <c:v>46.590375745482874</c:v>
                </c:pt>
                <c:pt idx="2444">
                  <c:v>31.753357877502921</c:v>
                </c:pt>
                <c:pt idx="2445">
                  <c:v>32.207181730201221</c:v>
                </c:pt>
                <c:pt idx="2446">
                  <c:v>34.021978197915857</c:v>
                </c:pt>
                <c:pt idx="2447">
                  <c:v>41.338704146287114</c:v>
                </c:pt>
                <c:pt idx="2448">
                  <c:v>44.362777500263959</c:v>
                </c:pt>
                <c:pt idx="2449">
                  <c:v>46.529662659945714</c:v>
                </c:pt>
                <c:pt idx="2450">
                  <c:v>60.39138162408198</c:v>
                </c:pt>
                <c:pt idx="2451">
                  <c:v>43.045588203335654</c:v>
                </c:pt>
                <c:pt idx="2452">
                  <c:v>52.578619375589973</c:v>
                </c:pt>
                <c:pt idx="2453">
                  <c:v>48.327649145015613</c:v>
                </c:pt>
                <c:pt idx="2454">
                  <c:v>53.272422572601393</c:v>
                </c:pt>
                <c:pt idx="2455">
                  <c:v>57.351032942253298</c:v>
                </c:pt>
                <c:pt idx="2456">
                  <c:v>58.46887653817879</c:v>
                </c:pt>
                <c:pt idx="2457">
                  <c:v>91.913574978498787</c:v>
                </c:pt>
                <c:pt idx="2458">
                  <c:v>87.121520320422974</c:v>
                </c:pt>
                <c:pt idx="2459">
                  <c:v>104.76997827743625</c:v>
                </c:pt>
                <c:pt idx="2460">
                  <c:v>102.48809861717267</c:v>
                </c:pt>
                <c:pt idx="2461">
                  <c:v>120.72228370116299</c:v>
                </c:pt>
                <c:pt idx="2462">
                  <c:v>109.69885394959375</c:v>
                </c:pt>
                <c:pt idx="2463">
                  <c:v>118.73162957842356</c:v>
                </c:pt>
                <c:pt idx="2464">
                  <c:v>127.70044180596969</c:v>
                </c:pt>
                <c:pt idx="2465">
                  <c:v>116.7693513387681</c:v>
                </c:pt>
                <c:pt idx="2466">
                  <c:v>96.591837206578987</c:v>
                </c:pt>
                <c:pt idx="2467">
                  <c:v>87.333842718810303</c:v>
                </c:pt>
                <c:pt idx="2468">
                  <c:v>78.893622506239268</c:v>
                </c:pt>
                <c:pt idx="2469">
                  <c:v>60.934963928347869</c:v>
                </c:pt>
                <c:pt idx="2470">
                  <c:v>61.276393338300075</c:v>
                </c:pt>
                <c:pt idx="2471">
                  <c:v>63.461247443833642</c:v>
                </c:pt>
                <c:pt idx="2472">
                  <c:v>66.405143279333345</c:v>
                </c:pt>
                <c:pt idx="2473">
                  <c:v>67.113154852073791</c:v>
                </c:pt>
                <c:pt idx="2474">
                  <c:v>73.449315720978532</c:v>
                </c:pt>
                <c:pt idx="2475">
                  <c:v>80.834935387049427</c:v>
                </c:pt>
                <c:pt idx="2476">
                  <c:v>83.725265748560162</c:v>
                </c:pt>
                <c:pt idx="2477">
                  <c:v>87.360308396158018</c:v>
                </c:pt>
                <c:pt idx="2478">
                  <c:v>89.12042067621941</c:v>
                </c:pt>
                <c:pt idx="2479">
                  <c:v>75.045468775725212</c:v>
                </c:pt>
                <c:pt idx="2480">
                  <c:v>76.353164526080548</c:v>
                </c:pt>
                <c:pt idx="2481">
                  <c:v>81.29942826579213</c:v>
                </c:pt>
                <c:pt idx="2482">
                  <c:v>88.830981552060038</c:v>
                </c:pt>
                <c:pt idx="2483">
                  <c:v>24.701426409353608</c:v>
                </c:pt>
                <c:pt idx="2484">
                  <c:v>24.726248554818383</c:v>
                </c:pt>
                <c:pt idx="2485">
                  <c:v>23.815979073947091</c:v>
                </c:pt>
                <c:pt idx="2486">
                  <c:v>26.1382453677952</c:v>
                </c:pt>
                <c:pt idx="2487">
                  <c:v>28.591060392302765</c:v>
                </c:pt>
                <c:pt idx="2488">
                  <c:v>29.696332997813652</c:v>
                </c:pt>
                <c:pt idx="2489">
                  <c:v>34.027598916691566</c:v>
                </c:pt>
                <c:pt idx="2490">
                  <c:v>49.861201783637057</c:v>
                </c:pt>
                <c:pt idx="2491">
                  <c:v>58.574628752415101</c:v>
                </c:pt>
                <c:pt idx="2492">
                  <c:v>52.234514164172033</c:v>
                </c:pt>
                <c:pt idx="2493">
                  <c:v>56.507761916482217</c:v>
                </c:pt>
                <c:pt idx="2494">
                  <c:v>64.350652803503934</c:v>
                </c:pt>
                <c:pt idx="2495">
                  <c:v>62.085543531395672</c:v>
                </c:pt>
                <c:pt idx="2496">
                  <c:v>78.891925264140639</c:v>
                </c:pt>
                <c:pt idx="2497">
                  <c:v>72.840246578674368</c:v>
                </c:pt>
                <c:pt idx="2498">
                  <c:v>79.283927700608785</c:v>
                </c:pt>
                <c:pt idx="2499">
                  <c:v>82.386937813290217</c:v>
                </c:pt>
                <c:pt idx="2500">
                  <c:v>89.000964177111925</c:v>
                </c:pt>
                <c:pt idx="2501">
                  <c:v>115.27278204620478</c:v>
                </c:pt>
                <c:pt idx="2502">
                  <c:v>117.54380694348477</c:v>
                </c:pt>
                <c:pt idx="2503">
                  <c:v>130.9067743253145</c:v>
                </c:pt>
                <c:pt idx="2504">
                  <c:v>157.59199432668819</c:v>
                </c:pt>
                <c:pt idx="2505">
                  <c:v>139.10990678253444</c:v>
                </c:pt>
                <c:pt idx="2506">
                  <c:v>156.32952414924114</c:v>
                </c:pt>
                <c:pt idx="2507">
                  <c:v>177.79408076717209</c:v>
                </c:pt>
                <c:pt idx="2508">
                  <c:v>159.1150154341565</c:v>
                </c:pt>
                <c:pt idx="2509">
                  <c:v>28.783685556552186</c:v>
                </c:pt>
                <c:pt idx="2510">
                  <c:v>23.806816111207866</c:v>
                </c:pt>
                <c:pt idx="2511">
                  <c:v>21.000217002242355</c:v>
                </c:pt>
                <c:pt idx="2512">
                  <c:v>20.238105713305234</c:v>
                </c:pt>
                <c:pt idx="2513">
                  <c:v>20.886087966678922</c:v>
                </c:pt>
                <c:pt idx="2514">
                  <c:v>22.018336192894175</c:v>
                </c:pt>
                <c:pt idx="2515">
                  <c:v>23.941021294042127</c:v>
                </c:pt>
                <c:pt idx="2516">
                  <c:v>30.039418573992883</c:v>
                </c:pt>
                <c:pt idx="2517">
                  <c:v>33.354687816959739</c:v>
                </c:pt>
                <c:pt idx="2518">
                  <c:v>36.077860749855489</c:v>
                </c:pt>
                <c:pt idx="2519">
                  <c:v>41.642665372080309</c:v>
                </c:pt>
                <c:pt idx="2520">
                  <c:v>47.009803750043545</c:v>
                </c:pt>
                <c:pt idx="2521">
                  <c:v>50.99171407076723</c:v>
                </c:pt>
                <c:pt idx="2522">
                  <c:v>24.653770296091398</c:v>
                </c:pt>
                <c:pt idx="2523">
                  <c:v>29.310992972262852</c:v>
                </c:pt>
                <c:pt idx="2524">
                  <c:v>30.153488363914743</c:v>
                </c:pt>
                <c:pt idx="2525">
                  <c:v>31.28539691491266</c:v>
                </c:pt>
                <c:pt idx="2526">
                  <c:v>31.090527624864322</c:v>
                </c:pt>
                <c:pt idx="2527">
                  <c:v>34.988643660178603</c:v>
                </c:pt>
                <c:pt idx="2528">
                  <c:v>37.351919439151835</c:v>
                </c:pt>
                <c:pt idx="2529">
                  <c:v>43.878212720022056</c:v>
                </c:pt>
                <c:pt idx="2530">
                  <c:v>50.025103379391361</c:v>
                </c:pt>
                <c:pt idx="2531">
                  <c:v>48.523719406684862</c:v>
                </c:pt>
                <c:pt idx="2532">
                  <c:v>56.043793440347365</c:v>
                </c:pt>
                <c:pt idx="2533">
                  <c:v>59.564637204254737</c:v>
                </c:pt>
                <c:pt idx="2534">
                  <c:v>65.026444087262149</c:v>
                </c:pt>
                <c:pt idx="2535">
                  <c:v>349.8132186358859</c:v>
                </c:pt>
                <c:pt idx="2536">
                  <c:v>381.27419952057915</c:v>
                </c:pt>
                <c:pt idx="2537">
                  <c:v>344.95375030631317</c:v>
                </c:pt>
                <c:pt idx="2538">
                  <c:v>371.13558340814853</c:v>
                </c:pt>
                <c:pt idx="2539">
                  <c:v>413.91442319300484</c:v>
                </c:pt>
                <c:pt idx="2540">
                  <c:v>435.18515126282199</c:v>
                </c:pt>
                <c:pt idx="2541">
                  <c:v>460.42088565846757</c:v>
                </c:pt>
                <c:pt idx="2542">
                  <c:v>460.7460490960205</c:v>
                </c:pt>
                <c:pt idx="2543">
                  <c:v>468.24321845021865</c:v>
                </c:pt>
                <c:pt idx="2544">
                  <c:v>370.54761376426649</c:v>
                </c:pt>
                <c:pt idx="2545">
                  <c:v>317.10132838583598</c:v>
                </c:pt>
                <c:pt idx="2546">
                  <c:v>324.41992307233261</c:v>
                </c:pt>
                <c:pt idx="2547">
                  <c:v>316.57832506514364</c:v>
                </c:pt>
                <c:pt idx="2548">
                  <c:v>4161.3421147481895</c:v>
                </c:pt>
                <c:pt idx="2549">
                  <c:v>4392.5743050434448</c:v>
                </c:pt>
                <c:pt idx="2550">
                  <c:v>4298.962107719708</c:v>
                </c:pt>
                <c:pt idx="2551">
                  <c:v>4261.4897457902989</c:v>
                </c:pt>
                <c:pt idx="2552">
                  <c:v>2265.1339260433774</c:v>
                </c:pt>
                <c:pt idx="2553">
                  <c:v>2544.9426034221356</c:v>
                </c:pt>
                <c:pt idx="2554">
                  <c:v>2247.0735785953179</c:v>
                </c:pt>
                <c:pt idx="2555">
                  <c:v>2103.182647476181</c:v>
                </c:pt>
                <c:pt idx="2556">
                  <c:v>2175.0413999357374</c:v>
                </c:pt>
                <c:pt idx="2557">
                  <c:v>2657.6035571001457</c:v>
                </c:pt>
                <c:pt idx="2558">
                  <c:v>2774.108322324967</c:v>
                </c:pt>
                <c:pt idx="2559">
                  <c:v>2910.1491451436887</c:v>
                </c:pt>
                <c:pt idx="2560">
                  <c:v>3069.9959066721244</c:v>
                </c:pt>
                <c:pt idx="2561">
                  <c:v>197.61110135253821</c:v>
                </c:pt>
                <c:pt idx="2562">
                  <c:v>173.10771627645303</c:v>
                </c:pt>
                <c:pt idx="2563">
                  <c:v>170.45212425959858</c:v>
                </c:pt>
                <c:pt idx="2564">
                  <c:v>167.78875395876591</c:v>
                </c:pt>
                <c:pt idx="2565">
                  <c:v>206.52196361083</c:v>
                </c:pt>
                <c:pt idx="2566">
                  <c:v>223.85477929953805</c:v>
                </c:pt>
                <c:pt idx="2567">
                  <c:v>280.99472131344959</c:v>
                </c:pt>
                <c:pt idx="2568">
                  <c:v>237.72732675621063</c:v>
                </c:pt>
                <c:pt idx="2569">
                  <c:v>293.48464097045587</c:v>
                </c:pt>
                <c:pt idx="2570">
                  <c:v>212.63845663142024</c:v>
                </c:pt>
                <c:pt idx="2571">
                  <c:v>248.31907090464549</c:v>
                </c:pt>
                <c:pt idx="2572">
                  <c:v>264.29555794680107</c:v>
                </c:pt>
                <c:pt idx="2573">
                  <c:v>261.27202149895493</c:v>
                </c:pt>
                <c:pt idx="2574">
                  <c:v>210.25938362143117</c:v>
                </c:pt>
                <c:pt idx="2575">
                  <c:v>201.70185943901672</c:v>
                </c:pt>
                <c:pt idx="2576">
                  <c:v>212.21218722108142</c:v>
                </c:pt>
                <c:pt idx="2577">
                  <c:v>222.54367419606098</c:v>
                </c:pt>
                <c:pt idx="2578">
                  <c:v>226.35507157714426</c:v>
                </c:pt>
                <c:pt idx="2579">
                  <c:v>235.78204066333348</c:v>
                </c:pt>
                <c:pt idx="2580">
                  <c:v>232.61639766667861</c:v>
                </c:pt>
                <c:pt idx="2581">
                  <c:v>246.84247336158307</c:v>
                </c:pt>
                <c:pt idx="2582">
                  <c:v>260.51616937024556</c:v>
                </c:pt>
                <c:pt idx="2583">
                  <c:v>268.26484018264841</c:v>
                </c:pt>
                <c:pt idx="2584">
                  <c:v>270.57954756844816</c:v>
                </c:pt>
                <c:pt idx="2585">
                  <c:v>267.75105845340295</c:v>
                </c:pt>
                <c:pt idx="2586">
                  <c:v>270.91281030574447</c:v>
                </c:pt>
                <c:pt idx="2600">
                  <c:v>92.680982789141495</c:v>
                </c:pt>
                <c:pt idx="2601">
                  <c:v>111.12242913630092</c:v>
                </c:pt>
                <c:pt idx="2602">
                  <c:v>92.464170134073044</c:v>
                </c:pt>
                <c:pt idx="2603">
                  <c:v>119.97821933864314</c:v>
                </c:pt>
                <c:pt idx="2604">
                  <c:v>128.95856745454211</c:v>
                </c:pt>
                <c:pt idx="2605">
                  <c:v>137.93230282577312</c:v>
                </c:pt>
                <c:pt idx="2606">
                  <c:v>146.91299078120983</c:v>
                </c:pt>
                <c:pt idx="2607">
                  <c:v>183.41051859324133</c:v>
                </c:pt>
                <c:pt idx="2608">
                  <c:v>164.8985873687682</c:v>
                </c:pt>
                <c:pt idx="2609">
                  <c:v>128.14762606522714</c:v>
                </c:pt>
                <c:pt idx="2610">
                  <c:v>137.21687584617072</c:v>
                </c:pt>
                <c:pt idx="2611">
                  <c:v>118.87670656656638</c:v>
                </c:pt>
                <c:pt idx="2612">
                  <c:v>128.00234061422839</c:v>
                </c:pt>
                <c:pt idx="2613">
                  <c:v>143.57101836851893</c:v>
                </c:pt>
                <c:pt idx="2614">
                  <c:v>130.9918193496045</c:v>
                </c:pt>
                <c:pt idx="2615">
                  <c:v>112.4768016596577</c:v>
                </c:pt>
                <c:pt idx="2616">
                  <c:v>139.66853370633046</c:v>
                </c:pt>
                <c:pt idx="2617">
                  <c:v>172.27611199163346</c:v>
                </c:pt>
                <c:pt idx="2618">
                  <c:v>188.179523265195</c:v>
                </c:pt>
                <c:pt idx="2619">
                  <c:v>65.322475286330189</c:v>
                </c:pt>
                <c:pt idx="2620">
                  <c:v>54.855387484743346</c:v>
                </c:pt>
                <c:pt idx="2621">
                  <c:v>67.912110087470793</c:v>
                </c:pt>
                <c:pt idx="2622">
                  <c:v>67.285307003631488</c:v>
                </c:pt>
                <c:pt idx="2623">
                  <c:v>78.101188661993291</c:v>
                </c:pt>
                <c:pt idx="2624">
                  <c:v>92.494539990675037</c:v>
                </c:pt>
                <c:pt idx="2625">
                  <c:v>108.50430556309058</c:v>
                </c:pt>
                <c:pt idx="2626">
                  <c:v>149.84463477341913</c:v>
                </c:pt>
                <c:pt idx="2627">
                  <c:v>135.18324796616017</c:v>
                </c:pt>
                <c:pt idx="2628">
                  <c:v>162.78958741448656</c:v>
                </c:pt>
                <c:pt idx="2629">
                  <c:v>111.3821670140544</c:v>
                </c:pt>
                <c:pt idx="2630">
                  <c:v>109.27022215953608</c:v>
                </c:pt>
                <c:pt idx="2631">
                  <c:v>180.42566578227249</c:v>
                </c:pt>
                <c:pt idx="2632">
                  <c:v>112.00802775344118</c:v>
                </c:pt>
                <c:pt idx="2633">
                  <c:v>118.31699795426094</c:v>
                </c:pt>
                <c:pt idx="2634">
                  <c:v>77.48116334168661</c:v>
                </c:pt>
                <c:pt idx="2635">
                  <c:v>102.83413911946757</c:v>
                </c:pt>
                <c:pt idx="2636">
                  <c:v>73.036943893320881</c:v>
                </c:pt>
                <c:pt idx="2637">
                  <c:v>144.02714911760867</c:v>
                </c:pt>
                <c:pt idx="2638">
                  <c:v>143.55794918497219</c:v>
                </c:pt>
                <c:pt idx="2652">
                  <c:v>324.18563364203743</c:v>
                </c:pt>
                <c:pt idx="2653">
                  <c:v>300.41868946741937</c:v>
                </c:pt>
                <c:pt idx="2654">
                  <c:v>284.60650176773635</c:v>
                </c:pt>
                <c:pt idx="2655">
                  <c:v>282.96709831785262</c:v>
                </c:pt>
                <c:pt idx="2656">
                  <c:v>323.6416849260699</c:v>
                </c:pt>
                <c:pt idx="2657">
                  <c:v>286.83329561463989</c:v>
                </c:pt>
                <c:pt idx="2665">
                  <c:v>114.72997352176753</c:v>
                </c:pt>
                <c:pt idx="2666">
                  <c:v>101.60029482121054</c:v>
                </c:pt>
                <c:pt idx="2667">
                  <c:v>73.027798647633361</c:v>
                </c:pt>
                <c:pt idx="2668">
                  <c:v>70.968671240938335</c:v>
                </c:pt>
                <c:pt idx="2669">
                  <c:v>80.329211371728093</c:v>
                </c:pt>
                <c:pt idx="2670">
                  <c:v>99.5442317726542</c:v>
                </c:pt>
                <c:pt idx="2671">
                  <c:v>91.58562339931602</c:v>
                </c:pt>
                <c:pt idx="2672">
                  <c:v>106.03932920838346</c:v>
                </c:pt>
                <c:pt idx="2673">
                  <c:v>139.15025181417889</c:v>
                </c:pt>
                <c:pt idx="2674">
                  <c:v>131.53074709761933</c:v>
                </c:pt>
                <c:pt idx="2675">
                  <c:v>162.81225700493064</c:v>
                </c:pt>
                <c:pt idx="2676">
                  <c:v>235.55587343940539</c:v>
                </c:pt>
                <c:pt idx="2677">
                  <c:v>302.77566944201214</c:v>
                </c:pt>
                <c:pt idx="2678">
                  <c:v>67.479111896223273</c:v>
                </c:pt>
                <c:pt idx="2679">
                  <c:v>69.077986996692175</c:v>
                </c:pt>
                <c:pt idx="2680">
                  <c:v>61.025620418588389</c:v>
                </c:pt>
                <c:pt idx="2681">
                  <c:v>50.819431350332763</c:v>
                </c:pt>
                <c:pt idx="2682">
                  <c:v>61.078408607394771</c:v>
                </c:pt>
                <c:pt idx="2683">
                  <c:v>68.95933184207064</c:v>
                </c:pt>
                <c:pt idx="2684">
                  <c:v>66.456100982674997</c:v>
                </c:pt>
                <c:pt idx="2685">
                  <c:v>81.320694359406446</c:v>
                </c:pt>
                <c:pt idx="2686">
                  <c:v>92.246487165576255</c:v>
                </c:pt>
                <c:pt idx="2687">
                  <c:v>79.592653545599063</c:v>
                </c:pt>
                <c:pt idx="2688">
                  <c:v>77.057404288626742</c:v>
                </c:pt>
                <c:pt idx="2689">
                  <c:v>99.048748967182902</c:v>
                </c:pt>
                <c:pt idx="2690">
                  <c:v>106.89445177734893</c:v>
                </c:pt>
              </c:numCache>
            </c:numRef>
          </c:xVal>
          <c:yVal>
            <c:numRef>
              <c:f>'Bivariate Analysis-TouOutb'!$A$2:$A$2692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462F-49B6-A097-530BB7BC507B}"/>
            </c:ext>
          </c:extLst>
        </c:ser>
        <c:dLbls>
          <c:showLegendKey val="0"/>
          <c:showVal val="0"/>
          <c:showCatName val="0"/>
          <c:showSerName val="0"/>
          <c:showPercent val="0"/>
          <c:showBubbleSize val="0"/>
        </c:dLbls>
        <c:axId val="1382022528"/>
        <c:axId val="179978857"/>
      </c:scatterChart>
      <c:valAx>
        <c:axId val="1382022528"/>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Tourism Outbound/Capita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79978857"/>
        <c:crosses val="autoZero"/>
        <c:crossBetween val="midCat"/>
      </c:valAx>
      <c:valAx>
        <c:axId val="179978857"/>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382022528"/>
        <c:crosses val="autoZero"/>
        <c:crossBetween val="midCat"/>
      </c:valAx>
    </c:plotArea>
    <c:plotVisOnly val="1"/>
    <c:dispBlanksAs val="zero"/>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Birth Rate vs GDP/Capita</a:t>
            </a:r>
          </a:p>
        </c:rich>
      </c:tx>
      <c:overlay val="0"/>
    </c:title>
    <c:autoTitleDeleted val="0"/>
    <c:plotArea>
      <c:layout/>
      <c:scatterChart>
        <c:scatterStyle val="lineMarker"/>
        <c:varyColors val="0"/>
        <c:ser>
          <c:idx val="0"/>
          <c:order val="0"/>
          <c:tx>
            <c:strRef>
              <c:f>'Bivariate Analysis-BirthRate'!$A$1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Analysis-BirthRate'!$B$2:$B$2692</c:f>
              <c:numCache>
                <c:formatCode>General</c:formatCode>
                <c:ptCount val="2691"/>
                <c:pt idx="0">
                  <c:v>0.02</c:v>
                </c:pt>
                <c:pt idx="1">
                  <c:v>1.9E-2</c:v>
                </c:pt>
                <c:pt idx="2">
                  <c:v>1.9E-2</c:v>
                </c:pt>
                <c:pt idx="3">
                  <c:v>0.02</c:v>
                </c:pt>
                <c:pt idx="4">
                  <c:v>0.02</c:v>
                </c:pt>
                <c:pt idx="5">
                  <c:v>2.1000000000000001E-2</c:v>
                </c:pt>
                <c:pt idx="6">
                  <c:v>2.1999999999999999E-2</c:v>
                </c:pt>
                <c:pt idx="7">
                  <c:v>2.3E-2</c:v>
                </c:pt>
                <c:pt idx="8">
                  <c:v>2.4E-2</c:v>
                </c:pt>
                <c:pt idx="9">
                  <c:v>2.4E-2</c:v>
                </c:pt>
                <c:pt idx="10">
                  <c:v>2.5000000000000001E-2</c:v>
                </c:pt>
                <c:pt idx="11">
                  <c:v>2.5000000000000001E-2</c:v>
                </c:pt>
                <c:pt idx="12">
                  <c:v>2.5000000000000001E-2</c:v>
                </c:pt>
                <c:pt idx="13">
                  <c:v>0.05</c:v>
                </c:pt>
                <c:pt idx="14">
                  <c:v>0.05</c:v>
                </c:pt>
                <c:pt idx="15">
                  <c:v>0.05</c:v>
                </c:pt>
                <c:pt idx="16">
                  <c:v>0.05</c:v>
                </c:pt>
                <c:pt idx="17">
                  <c:v>0.05</c:v>
                </c:pt>
                <c:pt idx="18">
                  <c:v>4.9000000000000002E-2</c:v>
                </c:pt>
                <c:pt idx="19">
                  <c:v>4.9000000000000002E-2</c:v>
                </c:pt>
                <c:pt idx="20">
                  <c:v>4.8000000000000001E-2</c:v>
                </c:pt>
                <c:pt idx="21">
                  <c:v>4.8000000000000001E-2</c:v>
                </c:pt>
                <c:pt idx="22">
                  <c:v>4.7E-2</c:v>
                </c:pt>
                <c:pt idx="23">
                  <c:v>4.5999999999999999E-2</c:v>
                </c:pt>
                <c:pt idx="24">
                  <c:v>4.5999999999999999E-2</c:v>
                </c:pt>
                <c:pt idx="25">
                  <c:v>4.4999999999999998E-2</c:v>
                </c:pt>
                <c:pt idx="26">
                  <c:v>4.2999999999999997E-2</c:v>
                </c:pt>
                <c:pt idx="27">
                  <c:v>4.2000000000000003E-2</c:v>
                </c:pt>
                <c:pt idx="28">
                  <c:v>4.2000000000000003E-2</c:v>
                </c:pt>
                <c:pt idx="29">
                  <c:v>4.1000000000000002E-2</c:v>
                </c:pt>
                <c:pt idx="30">
                  <c:v>4.1000000000000002E-2</c:v>
                </c:pt>
                <c:pt idx="31">
                  <c:v>0.04</c:v>
                </c:pt>
                <c:pt idx="32">
                  <c:v>0.04</c:v>
                </c:pt>
                <c:pt idx="33">
                  <c:v>3.9E-2</c:v>
                </c:pt>
                <c:pt idx="34">
                  <c:v>3.9E-2</c:v>
                </c:pt>
                <c:pt idx="35">
                  <c:v>3.7999999999999999E-2</c:v>
                </c:pt>
                <c:pt idx="36">
                  <c:v>3.7999999999999999E-2</c:v>
                </c:pt>
                <c:pt idx="37">
                  <c:v>3.6999999999999998E-2</c:v>
                </c:pt>
                <c:pt idx="38">
                  <c:v>3.6999999999999998E-2</c:v>
                </c:pt>
                <c:pt idx="39">
                  <c:v>2.7E-2</c:v>
                </c:pt>
                <c:pt idx="40">
                  <c:v>2.7E-2</c:v>
                </c:pt>
                <c:pt idx="41">
                  <c:v>2.5999999999999999E-2</c:v>
                </c:pt>
                <c:pt idx="42">
                  <c:v>2.5999999999999999E-2</c:v>
                </c:pt>
                <c:pt idx="43">
                  <c:v>2.5999999999999999E-2</c:v>
                </c:pt>
                <c:pt idx="44">
                  <c:v>2.5000000000000001E-2</c:v>
                </c:pt>
                <c:pt idx="45">
                  <c:v>2.5000000000000001E-2</c:v>
                </c:pt>
                <c:pt idx="46">
                  <c:v>2.5000000000000001E-2</c:v>
                </c:pt>
                <c:pt idx="47">
                  <c:v>2.5000000000000001E-2</c:v>
                </c:pt>
                <c:pt idx="48">
                  <c:v>2.5000000000000001E-2</c:v>
                </c:pt>
                <c:pt idx="49">
                  <c:v>2.4E-2</c:v>
                </c:pt>
                <c:pt idx="50">
                  <c:v>2.4E-2</c:v>
                </c:pt>
                <c:pt idx="51">
                  <c:v>2.4E-2</c:v>
                </c:pt>
                <c:pt idx="52">
                  <c:v>4.5999999999999999E-2</c:v>
                </c:pt>
                <c:pt idx="53">
                  <c:v>4.5999999999999999E-2</c:v>
                </c:pt>
                <c:pt idx="54">
                  <c:v>4.5999999999999999E-2</c:v>
                </c:pt>
                <c:pt idx="55">
                  <c:v>4.4999999999999998E-2</c:v>
                </c:pt>
                <c:pt idx="56">
                  <c:v>4.4999999999999998E-2</c:v>
                </c:pt>
                <c:pt idx="57">
                  <c:v>4.4999999999999998E-2</c:v>
                </c:pt>
                <c:pt idx="58">
                  <c:v>4.3999999999999997E-2</c:v>
                </c:pt>
                <c:pt idx="59">
                  <c:v>4.3999999999999997E-2</c:v>
                </c:pt>
                <c:pt idx="60">
                  <c:v>4.3999999999999997E-2</c:v>
                </c:pt>
                <c:pt idx="61">
                  <c:v>4.2999999999999997E-2</c:v>
                </c:pt>
                <c:pt idx="62">
                  <c:v>4.2999999999999997E-2</c:v>
                </c:pt>
                <c:pt idx="63">
                  <c:v>4.2000000000000003E-2</c:v>
                </c:pt>
                <c:pt idx="64">
                  <c:v>4.1000000000000002E-2</c:v>
                </c:pt>
                <c:pt idx="65">
                  <c:v>4.2000000000000003E-2</c:v>
                </c:pt>
                <c:pt idx="66">
                  <c:v>4.2000000000000003E-2</c:v>
                </c:pt>
                <c:pt idx="67">
                  <c:v>4.2999999999999997E-2</c:v>
                </c:pt>
                <c:pt idx="68">
                  <c:v>4.2999999999999997E-2</c:v>
                </c:pt>
                <c:pt idx="69">
                  <c:v>4.2999999999999997E-2</c:v>
                </c:pt>
                <c:pt idx="70">
                  <c:v>4.3999999999999997E-2</c:v>
                </c:pt>
                <c:pt idx="71">
                  <c:v>4.3999999999999997E-2</c:v>
                </c:pt>
                <c:pt idx="72">
                  <c:v>4.3999999999999997E-2</c:v>
                </c:pt>
                <c:pt idx="73">
                  <c:v>4.4999999999999998E-2</c:v>
                </c:pt>
                <c:pt idx="74">
                  <c:v>4.4999999999999998E-2</c:v>
                </c:pt>
                <c:pt idx="75">
                  <c:v>4.4999999999999998E-2</c:v>
                </c:pt>
                <c:pt idx="76">
                  <c:v>4.4999999999999998E-2</c:v>
                </c:pt>
                <c:pt idx="77">
                  <c:v>4.4999999999999998E-2</c:v>
                </c:pt>
                <c:pt idx="78">
                  <c:v>4.1000000000000002E-2</c:v>
                </c:pt>
                <c:pt idx="79">
                  <c:v>4.1000000000000002E-2</c:v>
                </c:pt>
                <c:pt idx="80">
                  <c:v>4.1000000000000002E-2</c:v>
                </c:pt>
                <c:pt idx="81">
                  <c:v>4.1000000000000002E-2</c:v>
                </c:pt>
                <c:pt idx="82">
                  <c:v>4.1000000000000002E-2</c:v>
                </c:pt>
                <c:pt idx="83">
                  <c:v>0.04</c:v>
                </c:pt>
                <c:pt idx="84">
                  <c:v>0.04</c:v>
                </c:pt>
                <c:pt idx="85">
                  <c:v>0.04</c:v>
                </c:pt>
                <c:pt idx="86">
                  <c:v>3.9E-2</c:v>
                </c:pt>
                <c:pt idx="87">
                  <c:v>3.9E-2</c:v>
                </c:pt>
                <c:pt idx="88">
                  <c:v>3.9E-2</c:v>
                </c:pt>
                <c:pt idx="89">
                  <c:v>3.7999999999999999E-2</c:v>
                </c:pt>
                <c:pt idx="90">
                  <c:v>3.7999999999999999E-2</c:v>
                </c:pt>
                <c:pt idx="91">
                  <c:v>3.9E-2</c:v>
                </c:pt>
                <c:pt idx="92">
                  <c:v>3.9E-2</c:v>
                </c:pt>
                <c:pt idx="93">
                  <c:v>3.9E-2</c:v>
                </c:pt>
                <c:pt idx="94">
                  <c:v>3.7999999999999999E-2</c:v>
                </c:pt>
                <c:pt idx="95">
                  <c:v>3.7999999999999999E-2</c:v>
                </c:pt>
                <c:pt idx="96">
                  <c:v>3.6999999999999998E-2</c:v>
                </c:pt>
                <c:pt idx="97">
                  <c:v>3.6999999999999998E-2</c:v>
                </c:pt>
                <c:pt idx="98">
                  <c:v>3.5999999999999997E-2</c:v>
                </c:pt>
                <c:pt idx="99">
                  <c:v>3.5999999999999997E-2</c:v>
                </c:pt>
                <c:pt idx="100">
                  <c:v>3.5000000000000003E-2</c:v>
                </c:pt>
                <c:pt idx="101">
                  <c:v>3.5000000000000003E-2</c:v>
                </c:pt>
                <c:pt idx="102">
                  <c:v>3.5000000000000003E-2</c:v>
                </c:pt>
                <c:pt idx="103">
                  <c:v>3.4000000000000002E-2</c:v>
                </c:pt>
                <c:pt idx="104">
                  <c:v>5.0999999999999997E-2</c:v>
                </c:pt>
                <c:pt idx="105">
                  <c:v>5.0999999999999997E-2</c:v>
                </c:pt>
                <c:pt idx="106">
                  <c:v>5.0999999999999997E-2</c:v>
                </c:pt>
                <c:pt idx="107">
                  <c:v>0.05</c:v>
                </c:pt>
                <c:pt idx="108">
                  <c:v>0.05</c:v>
                </c:pt>
                <c:pt idx="109">
                  <c:v>0.05</c:v>
                </c:pt>
                <c:pt idx="110">
                  <c:v>4.9000000000000002E-2</c:v>
                </c:pt>
                <c:pt idx="111">
                  <c:v>4.9000000000000002E-2</c:v>
                </c:pt>
                <c:pt idx="112">
                  <c:v>4.8000000000000001E-2</c:v>
                </c:pt>
                <c:pt idx="113">
                  <c:v>4.8000000000000001E-2</c:v>
                </c:pt>
                <c:pt idx="114">
                  <c:v>4.7E-2</c:v>
                </c:pt>
                <c:pt idx="115">
                  <c:v>4.7E-2</c:v>
                </c:pt>
                <c:pt idx="116">
                  <c:v>4.5999999999999999E-2</c:v>
                </c:pt>
                <c:pt idx="117">
                  <c:v>3.9E-2</c:v>
                </c:pt>
                <c:pt idx="118">
                  <c:v>3.9E-2</c:v>
                </c:pt>
                <c:pt idx="119">
                  <c:v>3.9E-2</c:v>
                </c:pt>
                <c:pt idx="120">
                  <c:v>3.9E-2</c:v>
                </c:pt>
                <c:pt idx="121">
                  <c:v>3.9E-2</c:v>
                </c:pt>
                <c:pt idx="122">
                  <c:v>3.9E-2</c:v>
                </c:pt>
                <c:pt idx="123">
                  <c:v>3.9E-2</c:v>
                </c:pt>
                <c:pt idx="124">
                  <c:v>3.9E-2</c:v>
                </c:pt>
                <c:pt idx="125">
                  <c:v>3.7999999999999999E-2</c:v>
                </c:pt>
                <c:pt idx="126">
                  <c:v>3.7999999999999999E-2</c:v>
                </c:pt>
                <c:pt idx="127">
                  <c:v>3.6999999999999998E-2</c:v>
                </c:pt>
                <c:pt idx="128">
                  <c:v>3.5999999999999997E-2</c:v>
                </c:pt>
                <c:pt idx="129">
                  <c:v>3.5999999999999997E-2</c:v>
                </c:pt>
                <c:pt idx="130">
                  <c:v>3.9E-2</c:v>
                </c:pt>
                <c:pt idx="131">
                  <c:v>3.9E-2</c:v>
                </c:pt>
                <c:pt idx="132">
                  <c:v>3.9E-2</c:v>
                </c:pt>
                <c:pt idx="133">
                  <c:v>3.9E-2</c:v>
                </c:pt>
                <c:pt idx="134">
                  <c:v>3.9E-2</c:v>
                </c:pt>
                <c:pt idx="135">
                  <c:v>3.9E-2</c:v>
                </c:pt>
                <c:pt idx="136">
                  <c:v>3.9E-2</c:v>
                </c:pt>
                <c:pt idx="137">
                  <c:v>3.9E-2</c:v>
                </c:pt>
                <c:pt idx="138">
                  <c:v>3.9E-2</c:v>
                </c:pt>
                <c:pt idx="139">
                  <c:v>3.9E-2</c:v>
                </c:pt>
                <c:pt idx="140">
                  <c:v>3.9E-2</c:v>
                </c:pt>
                <c:pt idx="141">
                  <c:v>3.7999999999999999E-2</c:v>
                </c:pt>
                <c:pt idx="142">
                  <c:v>3.7999999999999999E-2</c:v>
                </c:pt>
                <c:pt idx="143">
                  <c:v>4.8000000000000001E-2</c:v>
                </c:pt>
                <c:pt idx="144">
                  <c:v>4.7E-2</c:v>
                </c:pt>
                <c:pt idx="145">
                  <c:v>4.7E-2</c:v>
                </c:pt>
                <c:pt idx="146">
                  <c:v>4.7E-2</c:v>
                </c:pt>
                <c:pt idx="147">
                  <c:v>4.5999999999999999E-2</c:v>
                </c:pt>
                <c:pt idx="148">
                  <c:v>4.5999999999999999E-2</c:v>
                </c:pt>
                <c:pt idx="149">
                  <c:v>4.5999999999999999E-2</c:v>
                </c:pt>
                <c:pt idx="150">
                  <c:v>4.4999999999999998E-2</c:v>
                </c:pt>
                <c:pt idx="151">
                  <c:v>4.4999999999999998E-2</c:v>
                </c:pt>
                <c:pt idx="152">
                  <c:v>4.3999999999999997E-2</c:v>
                </c:pt>
                <c:pt idx="153">
                  <c:v>4.3999999999999997E-2</c:v>
                </c:pt>
                <c:pt idx="154">
                  <c:v>4.3999999999999997E-2</c:v>
                </c:pt>
                <c:pt idx="155">
                  <c:v>4.2999999999999997E-2</c:v>
                </c:pt>
                <c:pt idx="156">
                  <c:v>3.7999999999999999E-2</c:v>
                </c:pt>
                <c:pt idx="157">
                  <c:v>3.7999999999999999E-2</c:v>
                </c:pt>
                <c:pt idx="158">
                  <c:v>3.6999999999999998E-2</c:v>
                </c:pt>
                <c:pt idx="159">
                  <c:v>3.6999999999999998E-2</c:v>
                </c:pt>
                <c:pt idx="160">
                  <c:v>3.6999999999999998E-2</c:v>
                </c:pt>
                <c:pt idx="161">
                  <c:v>3.5999999999999997E-2</c:v>
                </c:pt>
                <c:pt idx="162">
                  <c:v>3.5999999999999997E-2</c:v>
                </c:pt>
                <c:pt idx="163">
                  <c:v>3.5999999999999997E-2</c:v>
                </c:pt>
                <c:pt idx="164">
                  <c:v>3.5999999999999997E-2</c:v>
                </c:pt>
                <c:pt idx="165">
                  <c:v>3.6999999999999998E-2</c:v>
                </c:pt>
                <c:pt idx="166">
                  <c:v>3.6999999999999998E-2</c:v>
                </c:pt>
                <c:pt idx="167">
                  <c:v>3.6999999999999998E-2</c:v>
                </c:pt>
                <c:pt idx="168">
                  <c:v>0.03</c:v>
                </c:pt>
                <c:pt idx="169">
                  <c:v>0.03</c:v>
                </c:pt>
                <c:pt idx="170">
                  <c:v>2.9000000000000001E-2</c:v>
                </c:pt>
                <c:pt idx="171">
                  <c:v>2.9000000000000001E-2</c:v>
                </c:pt>
                <c:pt idx="172">
                  <c:v>2.9000000000000001E-2</c:v>
                </c:pt>
                <c:pt idx="173">
                  <c:v>2.9000000000000001E-2</c:v>
                </c:pt>
                <c:pt idx="174">
                  <c:v>2.9000000000000001E-2</c:v>
                </c:pt>
                <c:pt idx="175">
                  <c:v>2.9000000000000001E-2</c:v>
                </c:pt>
                <c:pt idx="176">
                  <c:v>2.9000000000000001E-2</c:v>
                </c:pt>
                <c:pt idx="177">
                  <c:v>2.9000000000000001E-2</c:v>
                </c:pt>
                <c:pt idx="178">
                  <c:v>2.8000000000000001E-2</c:v>
                </c:pt>
                <c:pt idx="179">
                  <c:v>2.8000000000000001E-2</c:v>
                </c:pt>
                <c:pt idx="180">
                  <c:v>2.8000000000000001E-2</c:v>
                </c:pt>
                <c:pt idx="181">
                  <c:v>2.5000000000000001E-2</c:v>
                </c:pt>
                <c:pt idx="182">
                  <c:v>2.5000000000000001E-2</c:v>
                </c:pt>
                <c:pt idx="183">
                  <c:v>2.4E-2</c:v>
                </c:pt>
                <c:pt idx="184">
                  <c:v>2.4E-2</c:v>
                </c:pt>
                <c:pt idx="185">
                  <c:v>2.4E-2</c:v>
                </c:pt>
                <c:pt idx="186">
                  <c:v>2.4E-2</c:v>
                </c:pt>
                <c:pt idx="187">
                  <c:v>2.4E-2</c:v>
                </c:pt>
                <c:pt idx="188">
                  <c:v>2.4E-2</c:v>
                </c:pt>
                <c:pt idx="189">
                  <c:v>2.4E-2</c:v>
                </c:pt>
                <c:pt idx="190">
                  <c:v>2.4E-2</c:v>
                </c:pt>
                <c:pt idx="191">
                  <c:v>2.4E-2</c:v>
                </c:pt>
                <c:pt idx="192">
                  <c:v>2.4E-2</c:v>
                </c:pt>
                <c:pt idx="193">
                  <c:v>2.4E-2</c:v>
                </c:pt>
                <c:pt idx="194">
                  <c:v>0.04</c:v>
                </c:pt>
                <c:pt idx="195">
                  <c:v>3.9E-2</c:v>
                </c:pt>
                <c:pt idx="196">
                  <c:v>3.9E-2</c:v>
                </c:pt>
                <c:pt idx="197">
                  <c:v>3.7999999999999999E-2</c:v>
                </c:pt>
                <c:pt idx="198">
                  <c:v>3.7999999999999999E-2</c:v>
                </c:pt>
                <c:pt idx="199">
                  <c:v>3.7999999999999999E-2</c:v>
                </c:pt>
                <c:pt idx="200">
                  <c:v>3.7999999999999999E-2</c:v>
                </c:pt>
                <c:pt idx="201">
                  <c:v>3.7999999999999999E-2</c:v>
                </c:pt>
                <c:pt idx="202">
                  <c:v>3.6999999999999998E-2</c:v>
                </c:pt>
                <c:pt idx="203">
                  <c:v>3.6999999999999998E-2</c:v>
                </c:pt>
                <c:pt idx="204">
                  <c:v>3.6999999999999998E-2</c:v>
                </c:pt>
                <c:pt idx="205">
                  <c:v>3.5999999999999997E-2</c:v>
                </c:pt>
                <c:pt idx="206">
                  <c:v>3.5999999999999997E-2</c:v>
                </c:pt>
                <c:pt idx="207">
                  <c:v>0.04</c:v>
                </c:pt>
                <c:pt idx="208">
                  <c:v>0.04</c:v>
                </c:pt>
                <c:pt idx="209">
                  <c:v>0.04</c:v>
                </c:pt>
                <c:pt idx="210">
                  <c:v>0.04</c:v>
                </c:pt>
                <c:pt idx="211">
                  <c:v>0.04</c:v>
                </c:pt>
                <c:pt idx="212">
                  <c:v>0.04</c:v>
                </c:pt>
                <c:pt idx="213">
                  <c:v>0.04</c:v>
                </c:pt>
                <c:pt idx="214">
                  <c:v>0.04</c:v>
                </c:pt>
                <c:pt idx="215">
                  <c:v>3.9E-2</c:v>
                </c:pt>
                <c:pt idx="216">
                  <c:v>3.9E-2</c:v>
                </c:pt>
                <c:pt idx="217">
                  <c:v>3.7999999999999999E-2</c:v>
                </c:pt>
                <c:pt idx="218">
                  <c:v>3.7999999999999999E-2</c:v>
                </c:pt>
                <c:pt idx="219">
                  <c:v>3.6999999999999998E-2</c:v>
                </c:pt>
                <c:pt idx="220">
                  <c:v>4.3999999999999997E-2</c:v>
                </c:pt>
                <c:pt idx="221">
                  <c:v>4.2999999999999997E-2</c:v>
                </c:pt>
                <c:pt idx="222">
                  <c:v>4.2000000000000003E-2</c:v>
                </c:pt>
                <c:pt idx="223">
                  <c:v>4.1000000000000002E-2</c:v>
                </c:pt>
                <c:pt idx="224">
                  <c:v>0.04</c:v>
                </c:pt>
                <c:pt idx="225">
                  <c:v>3.9E-2</c:v>
                </c:pt>
                <c:pt idx="226">
                  <c:v>3.7999999999999999E-2</c:v>
                </c:pt>
                <c:pt idx="227">
                  <c:v>3.6999999999999998E-2</c:v>
                </c:pt>
                <c:pt idx="228">
                  <c:v>3.5999999999999997E-2</c:v>
                </c:pt>
                <c:pt idx="229">
                  <c:v>3.5000000000000003E-2</c:v>
                </c:pt>
                <c:pt idx="230">
                  <c:v>3.5000000000000003E-2</c:v>
                </c:pt>
                <c:pt idx="231">
                  <c:v>3.4000000000000002E-2</c:v>
                </c:pt>
                <c:pt idx="232">
                  <c:v>3.4000000000000002E-2</c:v>
                </c:pt>
                <c:pt idx="233">
                  <c:v>3.4000000000000002E-2</c:v>
                </c:pt>
                <c:pt idx="234">
                  <c:v>3.4000000000000002E-2</c:v>
                </c:pt>
                <c:pt idx="235">
                  <c:v>3.3000000000000002E-2</c:v>
                </c:pt>
                <c:pt idx="236">
                  <c:v>3.3000000000000002E-2</c:v>
                </c:pt>
                <c:pt idx="237">
                  <c:v>3.3000000000000002E-2</c:v>
                </c:pt>
                <c:pt idx="238">
                  <c:v>3.3000000000000002E-2</c:v>
                </c:pt>
                <c:pt idx="239">
                  <c:v>3.3000000000000002E-2</c:v>
                </c:pt>
                <c:pt idx="240">
                  <c:v>3.3000000000000002E-2</c:v>
                </c:pt>
                <c:pt idx="241">
                  <c:v>3.3000000000000002E-2</c:v>
                </c:pt>
                <c:pt idx="242">
                  <c:v>3.3000000000000002E-2</c:v>
                </c:pt>
                <c:pt idx="243">
                  <c:v>3.3000000000000002E-2</c:v>
                </c:pt>
                <c:pt idx="244">
                  <c:v>3.2000000000000001E-2</c:v>
                </c:pt>
                <c:pt idx="245">
                  <c:v>3.2000000000000001E-2</c:v>
                </c:pt>
                <c:pt idx="246">
                  <c:v>4.4999999999999998E-2</c:v>
                </c:pt>
                <c:pt idx="247">
                  <c:v>4.4999999999999998E-2</c:v>
                </c:pt>
                <c:pt idx="248">
                  <c:v>4.4999999999999998E-2</c:v>
                </c:pt>
                <c:pt idx="249">
                  <c:v>4.4999999999999998E-2</c:v>
                </c:pt>
                <c:pt idx="250">
                  <c:v>4.3999999999999997E-2</c:v>
                </c:pt>
                <c:pt idx="251">
                  <c:v>4.3999999999999997E-2</c:v>
                </c:pt>
                <c:pt idx="252">
                  <c:v>4.3999999999999997E-2</c:v>
                </c:pt>
                <c:pt idx="253">
                  <c:v>4.3999999999999997E-2</c:v>
                </c:pt>
                <c:pt idx="254">
                  <c:v>4.3999999999999997E-2</c:v>
                </c:pt>
                <c:pt idx="255">
                  <c:v>4.2999999999999997E-2</c:v>
                </c:pt>
                <c:pt idx="256">
                  <c:v>4.2999999999999997E-2</c:v>
                </c:pt>
                <c:pt idx="257">
                  <c:v>4.2999999999999997E-2</c:v>
                </c:pt>
                <c:pt idx="258">
                  <c:v>4.2999999999999997E-2</c:v>
                </c:pt>
                <c:pt idx="259">
                  <c:v>3.5000000000000003E-2</c:v>
                </c:pt>
                <c:pt idx="260">
                  <c:v>3.4000000000000002E-2</c:v>
                </c:pt>
                <c:pt idx="261">
                  <c:v>3.4000000000000002E-2</c:v>
                </c:pt>
                <c:pt idx="262">
                  <c:v>3.4000000000000002E-2</c:v>
                </c:pt>
                <c:pt idx="263">
                  <c:v>3.4000000000000002E-2</c:v>
                </c:pt>
                <c:pt idx="264">
                  <c:v>3.4000000000000002E-2</c:v>
                </c:pt>
                <c:pt idx="265">
                  <c:v>3.4000000000000002E-2</c:v>
                </c:pt>
                <c:pt idx="266">
                  <c:v>3.3000000000000002E-2</c:v>
                </c:pt>
                <c:pt idx="267">
                  <c:v>3.3000000000000002E-2</c:v>
                </c:pt>
                <c:pt idx="268">
                  <c:v>3.3000000000000002E-2</c:v>
                </c:pt>
                <c:pt idx="269">
                  <c:v>3.2000000000000001E-2</c:v>
                </c:pt>
                <c:pt idx="270">
                  <c:v>3.2000000000000001E-2</c:v>
                </c:pt>
                <c:pt idx="271">
                  <c:v>3.1E-2</c:v>
                </c:pt>
                <c:pt idx="272">
                  <c:v>4.2000000000000003E-2</c:v>
                </c:pt>
                <c:pt idx="273">
                  <c:v>4.2000000000000003E-2</c:v>
                </c:pt>
                <c:pt idx="274">
                  <c:v>4.1000000000000002E-2</c:v>
                </c:pt>
                <c:pt idx="275">
                  <c:v>4.1000000000000002E-2</c:v>
                </c:pt>
                <c:pt idx="276">
                  <c:v>0.04</c:v>
                </c:pt>
                <c:pt idx="277">
                  <c:v>0.04</c:v>
                </c:pt>
                <c:pt idx="278">
                  <c:v>0.04</c:v>
                </c:pt>
                <c:pt idx="279">
                  <c:v>3.9E-2</c:v>
                </c:pt>
                <c:pt idx="280">
                  <c:v>3.9E-2</c:v>
                </c:pt>
                <c:pt idx="281">
                  <c:v>3.9E-2</c:v>
                </c:pt>
                <c:pt idx="282">
                  <c:v>3.7999999999999999E-2</c:v>
                </c:pt>
                <c:pt idx="283">
                  <c:v>3.7999999999999999E-2</c:v>
                </c:pt>
                <c:pt idx="284">
                  <c:v>3.6999999999999998E-2</c:v>
                </c:pt>
                <c:pt idx="285">
                  <c:v>4.2000000000000003E-2</c:v>
                </c:pt>
                <c:pt idx="286">
                  <c:v>4.1000000000000002E-2</c:v>
                </c:pt>
                <c:pt idx="287">
                  <c:v>4.1000000000000002E-2</c:v>
                </c:pt>
                <c:pt idx="288">
                  <c:v>4.1000000000000002E-2</c:v>
                </c:pt>
                <c:pt idx="289">
                  <c:v>0.04</c:v>
                </c:pt>
                <c:pt idx="290">
                  <c:v>0.04</c:v>
                </c:pt>
                <c:pt idx="291">
                  <c:v>0.04</c:v>
                </c:pt>
                <c:pt idx="292">
                  <c:v>0.04</c:v>
                </c:pt>
                <c:pt idx="293">
                  <c:v>3.9E-2</c:v>
                </c:pt>
                <c:pt idx="294">
                  <c:v>3.9E-2</c:v>
                </c:pt>
                <c:pt idx="295">
                  <c:v>3.9E-2</c:v>
                </c:pt>
                <c:pt idx="296">
                  <c:v>3.7999999999999999E-2</c:v>
                </c:pt>
                <c:pt idx="297">
                  <c:v>3.7999999999999999E-2</c:v>
                </c:pt>
                <c:pt idx="298">
                  <c:v>3.9E-2</c:v>
                </c:pt>
                <c:pt idx="299">
                  <c:v>3.9E-2</c:v>
                </c:pt>
                <c:pt idx="300">
                  <c:v>3.9E-2</c:v>
                </c:pt>
                <c:pt idx="301">
                  <c:v>3.9E-2</c:v>
                </c:pt>
                <c:pt idx="302">
                  <c:v>3.9E-2</c:v>
                </c:pt>
                <c:pt idx="303">
                  <c:v>3.9E-2</c:v>
                </c:pt>
                <c:pt idx="304">
                  <c:v>3.7999999999999999E-2</c:v>
                </c:pt>
                <c:pt idx="305">
                  <c:v>3.7999999999999999E-2</c:v>
                </c:pt>
                <c:pt idx="306">
                  <c:v>3.7999999999999999E-2</c:v>
                </c:pt>
                <c:pt idx="307">
                  <c:v>3.6999999999999998E-2</c:v>
                </c:pt>
                <c:pt idx="308">
                  <c:v>3.6999999999999998E-2</c:v>
                </c:pt>
                <c:pt idx="309">
                  <c:v>3.5999999999999997E-2</c:v>
                </c:pt>
                <c:pt idx="310">
                  <c:v>3.5999999999999997E-2</c:v>
                </c:pt>
                <c:pt idx="311">
                  <c:v>3.1E-2</c:v>
                </c:pt>
                <c:pt idx="312">
                  <c:v>3.1E-2</c:v>
                </c:pt>
                <c:pt idx="313">
                  <c:v>0.03</c:v>
                </c:pt>
                <c:pt idx="314">
                  <c:v>0.03</c:v>
                </c:pt>
                <c:pt idx="315">
                  <c:v>2.9000000000000001E-2</c:v>
                </c:pt>
                <c:pt idx="316">
                  <c:v>2.9000000000000001E-2</c:v>
                </c:pt>
                <c:pt idx="317">
                  <c:v>2.9000000000000001E-2</c:v>
                </c:pt>
                <c:pt idx="318">
                  <c:v>2.8000000000000001E-2</c:v>
                </c:pt>
                <c:pt idx="319">
                  <c:v>2.8000000000000001E-2</c:v>
                </c:pt>
                <c:pt idx="320">
                  <c:v>2.8000000000000001E-2</c:v>
                </c:pt>
                <c:pt idx="321">
                  <c:v>2.8000000000000001E-2</c:v>
                </c:pt>
                <c:pt idx="322">
                  <c:v>2.8000000000000001E-2</c:v>
                </c:pt>
                <c:pt idx="323">
                  <c:v>2.8000000000000001E-2</c:v>
                </c:pt>
                <c:pt idx="324">
                  <c:v>4.2999999999999997E-2</c:v>
                </c:pt>
                <c:pt idx="325">
                  <c:v>4.2000000000000003E-2</c:v>
                </c:pt>
                <c:pt idx="326">
                  <c:v>4.2000000000000003E-2</c:v>
                </c:pt>
                <c:pt idx="327">
                  <c:v>4.1000000000000002E-2</c:v>
                </c:pt>
                <c:pt idx="328">
                  <c:v>4.1000000000000002E-2</c:v>
                </c:pt>
                <c:pt idx="329">
                  <c:v>0.04</c:v>
                </c:pt>
                <c:pt idx="330">
                  <c:v>0.04</c:v>
                </c:pt>
                <c:pt idx="331">
                  <c:v>3.9E-2</c:v>
                </c:pt>
                <c:pt idx="332">
                  <c:v>3.7999999999999999E-2</c:v>
                </c:pt>
                <c:pt idx="333">
                  <c:v>3.7999999999999999E-2</c:v>
                </c:pt>
                <c:pt idx="334">
                  <c:v>3.6999999999999998E-2</c:v>
                </c:pt>
                <c:pt idx="335">
                  <c:v>3.6999999999999998E-2</c:v>
                </c:pt>
                <c:pt idx="336">
                  <c:v>3.5999999999999997E-2</c:v>
                </c:pt>
                <c:pt idx="337">
                  <c:v>2.1999999999999999E-2</c:v>
                </c:pt>
                <c:pt idx="338">
                  <c:v>2.1999999999999999E-2</c:v>
                </c:pt>
                <c:pt idx="339">
                  <c:v>2.3E-2</c:v>
                </c:pt>
                <c:pt idx="340">
                  <c:v>2.3E-2</c:v>
                </c:pt>
                <c:pt idx="341">
                  <c:v>2.3E-2</c:v>
                </c:pt>
                <c:pt idx="342">
                  <c:v>2.3E-2</c:v>
                </c:pt>
                <c:pt idx="343">
                  <c:v>2.3E-2</c:v>
                </c:pt>
                <c:pt idx="344">
                  <c:v>2.3E-2</c:v>
                </c:pt>
                <c:pt idx="345">
                  <c:v>2.1999999999999999E-2</c:v>
                </c:pt>
                <c:pt idx="346">
                  <c:v>2.1999999999999999E-2</c:v>
                </c:pt>
                <c:pt idx="347">
                  <c:v>2.1999999999999999E-2</c:v>
                </c:pt>
                <c:pt idx="348">
                  <c:v>2.1999999999999999E-2</c:v>
                </c:pt>
                <c:pt idx="349">
                  <c:v>2.1000000000000001E-2</c:v>
                </c:pt>
                <c:pt idx="350">
                  <c:v>4.1000000000000002E-2</c:v>
                </c:pt>
                <c:pt idx="351">
                  <c:v>0.04</c:v>
                </c:pt>
                <c:pt idx="352">
                  <c:v>0.04</c:v>
                </c:pt>
                <c:pt idx="353">
                  <c:v>3.9E-2</c:v>
                </c:pt>
                <c:pt idx="354">
                  <c:v>3.7999999999999999E-2</c:v>
                </c:pt>
                <c:pt idx="355">
                  <c:v>3.7999999999999999E-2</c:v>
                </c:pt>
                <c:pt idx="356">
                  <c:v>3.6999999999999998E-2</c:v>
                </c:pt>
                <c:pt idx="357">
                  <c:v>3.6999999999999998E-2</c:v>
                </c:pt>
                <c:pt idx="358">
                  <c:v>3.5999999999999997E-2</c:v>
                </c:pt>
                <c:pt idx="359">
                  <c:v>3.5999999999999997E-2</c:v>
                </c:pt>
                <c:pt idx="360">
                  <c:v>3.5000000000000003E-2</c:v>
                </c:pt>
                <c:pt idx="361">
                  <c:v>3.5000000000000003E-2</c:v>
                </c:pt>
                <c:pt idx="362">
                  <c:v>3.5000000000000003E-2</c:v>
                </c:pt>
                <c:pt idx="363">
                  <c:v>4.4999999999999998E-2</c:v>
                </c:pt>
                <c:pt idx="364">
                  <c:v>4.4999999999999998E-2</c:v>
                </c:pt>
                <c:pt idx="365">
                  <c:v>4.3999999999999997E-2</c:v>
                </c:pt>
                <c:pt idx="366">
                  <c:v>4.2999999999999997E-2</c:v>
                </c:pt>
                <c:pt idx="367">
                  <c:v>4.2999999999999997E-2</c:v>
                </c:pt>
                <c:pt idx="368">
                  <c:v>4.2000000000000003E-2</c:v>
                </c:pt>
                <c:pt idx="369">
                  <c:v>4.2000000000000003E-2</c:v>
                </c:pt>
                <c:pt idx="370">
                  <c:v>4.2000000000000003E-2</c:v>
                </c:pt>
                <c:pt idx="371">
                  <c:v>4.2000000000000003E-2</c:v>
                </c:pt>
                <c:pt idx="372">
                  <c:v>4.1000000000000002E-2</c:v>
                </c:pt>
                <c:pt idx="373">
                  <c:v>4.1000000000000002E-2</c:v>
                </c:pt>
                <c:pt idx="374">
                  <c:v>0.04</c:v>
                </c:pt>
                <c:pt idx="375">
                  <c:v>0.04</c:v>
                </c:pt>
                <c:pt idx="376">
                  <c:v>4.8000000000000001E-2</c:v>
                </c:pt>
                <c:pt idx="377">
                  <c:v>4.8000000000000001E-2</c:v>
                </c:pt>
                <c:pt idx="378">
                  <c:v>4.8000000000000001E-2</c:v>
                </c:pt>
                <c:pt idx="379">
                  <c:v>4.8000000000000001E-2</c:v>
                </c:pt>
                <c:pt idx="380">
                  <c:v>4.8000000000000001E-2</c:v>
                </c:pt>
                <c:pt idx="381">
                  <c:v>4.8000000000000001E-2</c:v>
                </c:pt>
                <c:pt idx="382">
                  <c:v>4.8000000000000001E-2</c:v>
                </c:pt>
                <c:pt idx="383">
                  <c:v>4.8000000000000001E-2</c:v>
                </c:pt>
                <c:pt idx="384">
                  <c:v>4.8000000000000001E-2</c:v>
                </c:pt>
                <c:pt idx="385">
                  <c:v>4.8000000000000001E-2</c:v>
                </c:pt>
                <c:pt idx="386">
                  <c:v>4.8000000000000001E-2</c:v>
                </c:pt>
                <c:pt idx="387">
                  <c:v>4.8000000000000001E-2</c:v>
                </c:pt>
                <c:pt idx="388">
                  <c:v>4.7E-2</c:v>
                </c:pt>
                <c:pt idx="389">
                  <c:v>3.7999999999999999E-2</c:v>
                </c:pt>
                <c:pt idx="390">
                  <c:v>3.7999999999999999E-2</c:v>
                </c:pt>
                <c:pt idx="391">
                  <c:v>3.7999999999999999E-2</c:v>
                </c:pt>
                <c:pt idx="392">
                  <c:v>3.6999999999999998E-2</c:v>
                </c:pt>
                <c:pt idx="393">
                  <c:v>3.6999999999999998E-2</c:v>
                </c:pt>
                <c:pt idx="394">
                  <c:v>3.6999999999999998E-2</c:v>
                </c:pt>
                <c:pt idx="395">
                  <c:v>3.6999999999999998E-2</c:v>
                </c:pt>
                <c:pt idx="396">
                  <c:v>3.5999999999999997E-2</c:v>
                </c:pt>
                <c:pt idx="397">
                  <c:v>3.5999999999999997E-2</c:v>
                </c:pt>
                <c:pt idx="398">
                  <c:v>3.5999999999999997E-2</c:v>
                </c:pt>
                <c:pt idx="399">
                  <c:v>3.5000000000000003E-2</c:v>
                </c:pt>
                <c:pt idx="400">
                  <c:v>3.5000000000000003E-2</c:v>
                </c:pt>
                <c:pt idx="401">
                  <c:v>3.4000000000000002E-2</c:v>
                </c:pt>
                <c:pt idx="402">
                  <c:v>1.7000000000000001E-2</c:v>
                </c:pt>
                <c:pt idx="403">
                  <c:v>1.6E-2</c:v>
                </c:pt>
                <c:pt idx="404">
                  <c:v>1.7000000000000001E-2</c:v>
                </c:pt>
                <c:pt idx="405">
                  <c:v>1.6E-2</c:v>
                </c:pt>
                <c:pt idx="406">
                  <c:v>1.6E-2</c:v>
                </c:pt>
                <c:pt idx="407">
                  <c:v>1.4999999999999999E-2</c:v>
                </c:pt>
                <c:pt idx="408">
                  <c:v>1.4E-2</c:v>
                </c:pt>
                <c:pt idx="409">
                  <c:v>1.4E-2</c:v>
                </c:pt>
                <c:pt idx="410">
                  <c:v>1.2999999999999999E-2</c:v>
                </c:pt>
                <c:pt idx="411">
                  <c:v>1.2E-2</c:v>
                </c:pt>
                <c:pt idx="412">
                  <c:v>1.2E-2</c:v>
                </c:pt>
                <c:pt idx="413">
                  <c:v>1.0999999999999999E-2</c:v>
                </c:pt>
                <c:pt idx="414">
                  <c:v>1.0999999999999999E-2</c:v>
                </c:pt>
                <c:pt idx="415">
                  <c:v>2.1999999999999999E-2</c:v>
                </c:pt>
                <c:pt idx="416">
                  <c:v>2.1000000000000001E-2</c:v>
                </c:pt>
                <c:pt idx="417">
                  <c:v>2.1000000000000001E-2</c:v>
                </c:pt>
                <c:pt idx="418">
                  <c:v>2.1000000000000001E-2</c:v>
                </c:pt>
                <c:pt idx="419">
                  <c:v>0.02</c:v>
                </c:pt>
                <c:pt idx="420">
                  <c:v>0.02</c:v>
                </c:pt>
                <c:pt idx="421">
                  <c:v>0.02</c:v>
                </c:pt>
                <c:pt idx="422">
                  <c:v>0.02</c:v>
                </c:pt>
                <c:pt idx="423">
                  <c:v>2.1000000000000001E-2</c:v>
                </c:pt>
                <c:pt idx="424">
                  <c:v>2.1000000000000001E-2</c:v>
                </c:pt>
                <c:pt idx="425">
                  <c:v>2.1999999999999999E-2</c:v>
                </c:pt>
                <c:pt idx="426">
                  <c:v>2.1999999999999999E-2</c:v>
                </c:pt>
                <c:pt idx="427">
                  <c:v>2.3E-2</c:v>
                </c:pt>
                <c:pt idx="428">
                  <c:v>4.3999999999999997E-2</c:v>
                </c:pt>
                <c:pt idx="429">
                  <c:v>4.4999999999999998E-2</c:v>
                </c:pt>
                <c:pt idx="430">
                  <c:v>4.4999999999999998E-2</c:v>
                </c:pt>
                <c:pt idx="431">
                  <c:v>4.4999999999999998E-2</c:v>
                </c:pt>
                <c:pt idx="432">
                  <c:v>4.3999999999999997E-2</c:v>
                </c:pt>
                <c:pt idx="433">
                  <c:v>4.3999999999999997E-2</c:v>
                </c:pt>
                <c:pt idx="434">
                  <c:v>4.2999999999999997E-2</c:v>
                </c:pt>
                <c:pt idx="435">
                  <c:v>4.2999999999999997E-2</c:v>
                </c:pt>
                <c:pt idx="436">
                  <c:v>4.2000000000000003E-2</c:v>
                </c:pt>
                <c:pt idx="437">
                  <c:v>4.1000000000000002E-2</c:v>
                </c:pt>
                <c:pt idx="438">
                  <c:v>4.1000000000000002E-2</c:v>
                </c:pt>
                <c:pt idx="439">
                  <c:v>0.04</c:v>
                </c:pt>
                <c:pt idx="440">
                  <c:v>3.9E-2</c:v>
                </c:pt>
                <c:pt idx="441">
                  <c:v>3.2000000000000001E-2</c:v>
                </c:pt>
                <c:pt idx="442">
                  <c:v>3.1E-2</c:v>
                </c:pt>
                <c:pt idx="443">
                  <c:v>3.1E-2</c:v>
                </c:pt>
                <c:pt idx="444">
                  <c:v>0.03</c:v>
                </c:pt>
                <c:pt idx="445">
                  <c:v>0.03</c:v>
                </c:pt>
                <c:pt idx="446">
                  <c:v>2.9000000000000001E-2</c:v>
                </c:pt>
                <c:pt idx="447">
                  <c:v>2.9000000000000001E-2</c:v>
                </c:pt>
                <c:pt idx="448">
                  <c:v>2.8000000000000001E-2</c:v>
                </c:pt>
                <c:pt idx="449">
                  <c:v>2.8000000000000001E-2</c:v>
                </c:pt>
                <c:pt idx="450">
                  <c:v>2.7E-2</c:v>
                </c:pt>
                <c:pt idx="451">
                  <c:v>2.7E-2</c:v>
                </c:pt>
                <c:pt idx="452">
                  <c:v>2.7E-2</c:v>
                </c:pt>
                <c:pt idx="453">
                  <c:v>2.5999999999999999E-2</c:v>
                </c:pt>
                <c:pt idx="454">
                  <c:v>5.2999999999999999E-2</c:v>
                </c:pt>
                <c:pt idx="455">
                  <c:v>5.2999999999999999E-2</c:v>
                </c:pt>
                <c:pt idx="456">
                  <c:v>5.1999999999999998E-2</c:v>
                </c:pt>
                <c:pt idx="457">
                  <c:v>5.1999999999999998E-2</c:v>
                </c:pt>
                <c:pt idx="458">
                  <c:v>5.1999999999999998E-2</c:v>
                </c:pt>
                <c:pt idx="459">
                  <c:v>5.0999999999999997E-2</c:v>
                </c:pt>
                <c:pt idx="460">
                  <c:v>5.0999999999999997E-2</c:v>
                </c:pt>
                <c:pt idx="461">
                  <c:v>5.0999999999999997E-2</c:v>
                </c:pt>
                <c:pt idx="462">
                  <c:v>0.05</c:v>
                </c:pt>
                <c:pt idx="463">
                  <c:v>0.05</c:v>
                </c:pt>
                <c:pt idx="464">
                  <c:v>0.05</c:v>
                </c:pt>
                <c:pt idx="465">
                  <c:v>0.05</c:v>
                </c:pt>
                <c:pt idx="466">
                  <c:v>0.05</c:v>
                </c:pt>
                <c:pt idx="467">
                  <c:v>4.2999999999999997E-2</c:v>
                </c:pt>
                <c:pt idx="468">
                  <c:v>4.2999999999999997E-2</c:v>
                </c:pt>
                <c:pt idx="469">
                  <c:v>4.2999999999999997E-2</c:v>
                </c:pt>
                <c:pt idx="470">
                  <c:v>4.2999999999999997E-2</c:v>
                </c:pt>
                <c:pt idx="471">
                  <c:v>4.2999999999999997E-2</c:v>
                </c:pt>
                <c:pt idx="472">
                  <c:v>4.2000000000000003E-2</c:v>
                </c:pt>
                <c:pt idx="473">
                  <c:v>4.2000000000000003E-2</c:v>
                </c:pt>
                <c:pt idx="474">
                  <c:v>4.2000000000000003E-2</c:v>
                </c:pt>
                <c:pt idx="475">
                  <c:v>4.2000000000000003E-2</c:v>
                </c:pt>
                <c:pt idx="476">
                  <c:v>4.2000000000000003E-2</c:v>
                </c:pt>
                <c:pt idx="477">
                  <c:v>4.2000000000000003E-2</c:v>
                </c:pt>
                <c:pt idx="478">
                  <c:v>4.2000000000000003E-2</c:v>
                </c:pt>
                <c:pt idx="479">
                  <c:v>4.2000000000000003E-2</c:v>
                </c:pt>
                <c:pt idx="480">
                  <c:v>4.1000000000000002E-2</c:v>
                </c:pt>
                <c:pt idx="481">
                  <c:v>0.04</c:v>
                </c:pt>
                <c:pt idx="482">
                  <c:v>0.04</c:v>
                </c:pt>
                <c:pt idx="483">
                  <c:v>3.9E-2</c:v>
                </c:pt>
                <c:pt idx="484">
                  <c:v>3.9E-2</c:v>
                </c:pt>
                <c:pt idx="485">
                  <c:v>3.7999999999999999E-2</c:v>
                </c:pt>
                <c:pt idx="486">
                  <c:v>3.7999999999999999E-2</c:v>
                </c:pt>
                <c:pt idx="487">
                  <c:v>3.7999999999999999E-2</c:v>
                </c:pt>
                <c:pt idx="488">
                  <c:v>3.7999999999999999E-2</c:v>
                </c:pt>
                <c:pt idx="489">
                  <c:v>3.6999999999999998E-2</c:v>
                </c:pt>
                <c:pt idx="490">
                  <c:v>3.6999999999999998E-2</c:v>
                </c:pt>
                <c:pt idx="491">
                  <c:v>3.5999999999999997E-2</c:v>
                </c:pt>
                <c:pt idx="492">
                  <c:v>3.5999999999999997E-2</c:v>
                </c:pt>
                <c:pt idx="493">
                  <c:v>3.5999999999999997E-2</c:v>
                </c:pt>
                <c:pt idx="494">
                  <c:v>3.6999999999999998E-2</c:v>
                </c:pt>
                <c:pt idx="495">
                  <c:v>3.6999999999999998E-2</c:v>
                </c:pt>
                <c:pt idx="496">
                  <c:v>3.6999999999999998E-2</c:v>
                </c:pt>
                <c:pt idx="497">
                  <c:v>3.7999999999999999E-2</c:v>
                </c:pt>
                <c:pt idx="498">
                  <c:v>3.7999999999999999E-2</c:v>
                </c:pt>
                <c:pt idx="499">
                  <c:v>3.7999999999999999E-2</c:v>
                </c:pt>
                <c:pt idx="500">
                  <c:v>3.7999999999999999E-2</c:v>
                </c:pt>
                <c:pt idx="501">
                  <c:v>3.6999999999999998E-2</c:v>
                </c:pt>
                <c:pt idx="502">
                  <c:v>3.6999999999999998E-2</c:v>
                </c:pt>
                <c:pt idx="503">
                  <c:v>3.5999999999999997E-2</c:v>
                </c:pt>
                <c:pt idx="504">
                  <c:v>3.5999999999999997E-2</c:v>
                </c:pt>
                <c:pt idx="505">
                  <c:v>3.5000000000000003E-2</c:v>
                </c:pt>
                <c:pt idx="506">
                  <c:v>0.04</c:v>
                </c:pt>
                <c:pt idx="507">
                  <c:v>0.04</c:v>
                </c:pt>
                <c:pt idx="508">
                  <c:v>0.04</c:v>
                </c:pt>
                <c:pt idx="509">
                  <c:v>3.9E-2</c:v>
                </c:pt>
                <c:pt idx="510">
                  <c:v>3.9E-2</c:v>
                </c:pt>
                <c:pt idx="511">
                  <c:v>3.9E-2</c:v>
                </c:pt>
                <c:pt idx="512">
                  <c:v>3.9E-2</c:v>
                </c:pt>
                <c:pt idx="513">
                  <c:v>3.9E-2</c:v>
                </c:pt>
                <c:pt idx="514">
                  <c:v>3.9E-2</c:v>
                </c:pt>
                <c:pt idx="515">
                  <c:v>3.9E-2</c:v>
                </c:pt>
                <c:pt idx="516">
                  <c:v>3.9E-2</c:v>
                </c:pt>
                <c:pt idx="517">
                  <c:v>3.7999999999999999E-2</c:v>
                </c:pt>
                <c:pt idx="518">
                  <c:v>3.7999999999999999E-2</c:v>
                </c:pt>
                <c:pt idx="519">
                  <c:v>1.9E-2</c:v>
                </c:pt>
                <c:pt idx="520">
                  <c:v>1.7999999999999999E-2</c:v>
                </c:pt>
                <c:pt idx="521">
                  <c:v>1.7999999999999999E-2</c:v>
                </c:pt>
                <c:pt idx="522">
                  <c:v>1.7999999999999999E-2</c:v>
                </c:pt>
                <c:pt idx="523">
                  <c:v>1.7000000000000001E-2</c:v>
                </c:pt>
                <c:pt idx="524">
                  <c:v>1.9E-2</c:v>
                </c:pt>
                <c:pt idx="525">
                  <c:v>1.7000000000000001E-2</c:v>
                </c:pt>
                <c:pt idx="526">
                  <c:v>1.7999999999999999E-2</c:v>
                </c:pt>
                <c:pt idx="527">
                  <c:v>1.7999999999999999E-2</c:v>
                </c:pt>
                <c:pt idx="528">
                  <c:v>1.7999999999999999E-2</c:v>
                </c:pt>
                <c:pt idx="529">
                  <c:v>1.7000000000000001E-2</c:v>
                </c:pt>
                <c:pt idx="530">
                  <c:v>1.9E-2</c:v>
                </c:pt>
                <c:pt idx="531">
                  <c:v>1.9E-2</c:v>
                </c:pt>
                <c:pt idx="532">
                  <c:v>4.3999999999999997E-2</c:v>
                </c:pt>
                <c:pt idx="533">
                  <c:v>4.3999999999999997E-2</c:v>
                </c:pt>
                <c:pt idx="534">
                  <c:v>4.2999999999999997E-2</c:v>
                </c:pt>
                <c:pt idx="535">
                  <c:v>4.2999999999999997E-2</c:v>
                </c:pt>
                <c:pt idx="536">
                  <c:v>4.2000000000000003E-2</c:v>
                </c:pt>
                <c:pt idx="537">
                  <c:v>4.2000000000000003E-2</c:v>
                </c:pt>
                <c:pt idx="538">
                  <c:v>4.1000000000000002E-2</c:v>
                </c:pt>
                <c:pt idx="539">
                  <c:v>0.04</c:v>
                </c:pt>
                <c:pt idx="540">
                  <c:v>0.04</c:v>
                </c:pt>
                <c:pt idx="541">
                  <c:v>3.9E-2</c:v>
                </c:pt>
                <c:pt idx="542">
                  <c:v>3.7999999999999999E-2</c:v>
                </c:pt>
                <c:pt idx="543">
                  <c:v>3.7999999999999999E-2</c:v>
                </c:pt>
                <c:pt idx="544">
                  <c:v>3.6999999999999998E-2</c:v>
                </c:pt>
                <c:pt idx="545">
                  <c:v>4.9000000000000002E-2</c:v>
                </c:pt>
                <c:pt idx="546">
                  <c:v>4.8000000000000001E-2</c:v>
                </c:pt>
                <c:pt idx="547">
                  <c:v>4.8000000000000001E-2</c:v>
                </c:pt>
                <c:pt idx="548">
                  <c:v>4.7E-2</c:v>
                </c:pt>
                <c:pt idx="549">
                  <c:v>4.7E-2</c:v>
                </c:pt>
                <c:pt idx="550">
                  <c:v>4.7E-2</c:v>
                </c:pt>
                <c:pt idx="551">
                  <c:v>4.7E-2</c:v>
                </c:pt>
                <c:pt idx="552">
                  <c:v>4.5999999999999999E-2</c:v>
                </c:pt>
                <c:pt idx="553">
                  <c:v>4.5999999999999999E-2</c:v>
                </c:pt>
                <c:pt idx="554">
                  <c:v>4.5999999999999999E-2</c:v>
                </c:pt>
                <c:pt idx="555">
                  <c:v>4.4999999999999998E-2</c:v>
                </c:pt>
                <c:pt idx="556">
                  <c:v>4.4999999999999998E-2</c:v>
                </c:pt>
                <c:pt idx="557">
                  <c:v>4.3999999999999997E-2</c:v>
                </c:pt>
                <c:pt idx="558">
                  <c:v>2.4E-2</c:v>
                </c:pt>
                <c:pt idx="559">
                  <c:v>2.4E-2</c:v>
                </c:pt>
                <c:pt idx="560">
                  <c:v>2.4E-2</c:v>
                </c:pt>
                <c:pt idx="561">
                  <c:v>2.3E-2</c:v>
                </c:pt>
                <c:pt idx="562">
                  <c:v>2.3E-2</c:v>
                </c:pt>
                <c:pt idx="563">
                  <c:v>2.3E-2</c:v>
                </c:pt>
                <c:pt idx="564">
                  <c:v>2.3E-2</c:v>
                </c:pt>
                <c:pt idx="565">
                  <c:v>2.1999999999999999E-2</c:v>
                </c:pt>
                <c:pt idx="566">
                  <c:v>2.1999999999999999E-2</c:v>
                </c:pt>
                <c:pt idx="567">
                  <c:v>2.1999999999999999E-2</c:v>
                </c:pt>
                <c:pt idx="568">
                  <c:v>2.1999999999999999E-2</c:v>
                </c:pt>
                <c:pt idx="569">
                  <c:v>2.1000000000000001E-2</c:v>
                </c:pt>
                <c:pt idx="570">
                  <c:v>2.1000000000000001E-2</c:v>
                </c:pt>
                <c:pt idx="571">
                  <c:v>4.2999999999999997E-2</c:v>
                </c:pt>
                <c:pt idx="572">
                  <c:v>4.2000000000000003E-2</c:v>
                </c:pt>
                <c:pt idx="573">
                  <c:v>4.1000000000000002E-2</c:v>
                </c:pt>
                <c:pt idx="574">
                  <c:v>4.1000000000000002E-2</c:v>
                </c:pt>
                <c:pt idx="575">
                  <c:v>0.04</c:v>
                </c:pt>
                <c:pt idx="576">
                  <c:v>0.04</c:v>
                </c:pt>
                <c:pt idx="577">
                  <c:v>3.9E-2</c:v>
                </c:pt>
                <c:pt idx="578">
                  <c:v>3.9E-2</c:v>
                </c:pt>
                <c:pt idx="579">
                  <c:v>3.7999999999999999E-2</c:v>
                </c:pt>
                <c:pt idx="580">
                  <c:v>3.7999999999999999E-2</c:v>
                </c:pt>
                <c:pt idx="581">
                  <c:v>3.6999999999999998E-2</c:v>
                </c:pt>
                <c:pt idx="582">
                  <c:v>3.6999999999999998E-2</c:v>
                </c:pt>
                <c:pt idx="583">
                  <c:v>3.6999999999999998E-2</c:v>
                </c:pt>
                <c:pt idx="584">
                  <c:v>0.04</c:v>
                </c:pt>
                <c:pt idx="585">
                  <c:v>3.9E-2</c:v>
                </c:pt>
                <c:pt idx="586">
                  <c:v>3.9E-2</c:v>
                </c:pt>
                <c:pt idx="587">
                  <c:v>3.9E-2</c:v>
                </c:pt>
                <c:pt idx="588">
                  <c:v>3.7999999999999999E-2</c:v>
                </c:pt>
                <c:pt idx="589">
                  <c:v>3.7999999999999999E-2</c:v>
                </c:pt>
                <c:pt idx="590">
                  <c:v>3.6999999999999998E-2</c:v>
                </c:pt>
                <c:pt idx="591">
                  <c:v>3.5999999999999997E-2</c:v>
                </c:pt>
                <c:pt idx="592">
                  <c:v>3.5999999999999997E-2</c:v>
                </c:pt>
                <c:pt idx="593">
                  <c:v>3.5000000000000003E-2</c:v>
                </c:pt>
                <c:pt idx="594">
                  <c:v>3.5000000000000003E-2</c:v>
                </c:pt>
                <c:pt idx="595">
                  <c:v>3.4000000000000002E-2</c:v>
                </c:pt>
                <c:pt idx="596">
                  <c:v>3.4000000000000002E-2</c:v>
                </c:pt>
                <c:pt idx="597">
                  <c:v>3.3000000000000002E-2</c:v>
                </c:pt>
                <c:pt idx="598">
                  <c:v>3.2000000000000001E-2</c:v>
                </c:pt>
                <c:pt idx="599">
                  <c:v>3.2000000000000001E-2</c:v>
                </c:pt>
                <c:pt idx="600">
                  <c:v>3.2000000000000001E-2</c:v>
                </c:pt>
                <c:pt idx="601">
                  <c:v>3.2000000000000001E-2</c:v>
                </c:pt>
                <c:pt idx="602">
                  <c:v>3.2000000000000001E-2</c:v>
                </c:pt>
                <c:pt idx="603">
                  <c:v>3.1E-2</c:v>
                </c:pt>
                <c:pt idx="604">
                  <c:v>3.1E-2</c:v>
                </c:pt>
                <c:pt idx="605">
                  <c:v>3.1E-2</c:v>
                </c:pt>
                <c:pt idx="606">
                  <c:v>3.1E-2</c:v>
                </c:pt>
                <c:pt idx="607">
                  <c:v>3.1E-2</c:v>
                </c:pt>
                <c:pt idx="608">
                  <c:v>3.1E-2</c:v>
                </c:pt>
                <c:pt idx="609">
                  <c:v>0.03</c:v>
                </c:pt>
                <c:pt idx="610">
                  <c:v>4.2000000000000003E-2</c:v>
                </c:pt>
                <c:pt idx="611">
                  <c:v>4.2000000000000003E-2</c:v>
                </c:pt>
                <c:pt idx="612">
                  <c:v>4.2000000000000003E-2</c:v>
                </c:pt>
                <c:pt idx="613">
                  <c:v>4.2000000000000003E-2</c:v>
                </c:pt>
                <c:pt idx="614">
                  <c:v>4.2000000000000003E-2</c:v>
                </c:pt>
                <c:pt idx="615">
                  <c:v>4.2000000000000003E-2</c:v>
                </c:pt>
                <c:pt idx="616">
                  <c:v>4.2000000000000003E-2</c:v>
                </c:pt>
                <c:pt idx="617">
                  <c:v>4.2000000000000003E-2</c:v>
                </c:pt>
                <c:pt idx="618">
                  <c:v>4.1000000000000002E-2</c:v>
                </c:pt>
                <c:pt idx="619">
                  <c:v>4.1000000000000002E-2</c:v>
                </c:pt>
                <c:pt idx="620">
                  <c:v>4.1000000000000002E-2</c:v>
                </c:pt>
                <c:pt idx="621">
                  <c:v>0.04</c:v>
                </c:pt>
                <c:pt idx="622">
                  <c:v>0.04</c:v>
                </c:pt>
                <c:pt idx="623">
                  <c:v>3.9E-2</c:v>
                </c:pt>
                <c:pt idx="624">
                  <c:v>3.9E-2</c:v>
                </c:pt>
                <c:pt idx="625">
                  <c:v>3.9E-2</c:v>
                </c:pt>
                <c:pt idx="626">
                  <c:v>3.9E-2</c:v>
                </c:pt>
                <c:pt idx="627">
                  <c:v>3.7999999999999999E-2</c:v>
                </c:pt>
                <c:pt idx="628">
                  <c:v>3.7999999999999999E-2</c:v>
                </c:pt>
                <c:pt idx="629">
                  <c:v>3.7999999999999999E-2</c:v>
                </c:pt>
                <c:pt idx="630">
                  <c:v>3.7999999999999999E-2</c:v>
                </c:pt>
                <c:pt idx="631">
                  <c:v>3.7999999999999999E-2</c:v>
                </c:pt>
                <c:pt idx="632">
                  <c:v>3.7999999999999999E-2</c:v>
                </c:pt>
                <c:pt idx="633">
                  <c:v>3.6999999999999998E-2</c:v>
                </c:pt>
                <c:pt idx="634">
                  <c:v>3.6999999999999998E-2</c:v>
                </c:pt>
                <c:pt idx="635">
                  <c:v>3.6999999999999998E-2</c:v>
                </c:pt>
                <c:pt idx="636">
                  <c:v>1.7000000000000001E-2</c:v>
                </c:pt>
                <c:pt idx="637">
                  <c:v>1.7000000000000001E-2</c:v>
                </c:pt>
                <c:pt idx="638">
                  <c:v>1.7000000000000001E-2</c:v>
                </c:pt>
                <c:pt idx="639">
                  <c:v>1.7000000000000001E-2</c:v>
                </c:pt>
                <c:pt idx="640">
                  <c:v>1.7000000000000001E-2</c:v>
                </c:pt>
                <c:pt idx="641">
                  <c:v>1.7000000000000001E-2</c:v>
                </c:pt>
                <c:pt idx="642">
                  <c:v>1.7000000000000001E-2</c:v>
                </c:pt>
                <c:pt idx="643">
                  <c:v>1.7000000000000001E-2</c:v>
                </c:pt>
                <c:pt idx="644">
                  <c:v>1.7999999999999999E-2</c:v>
                </c:pt>
                <c:pt idx="645">
                  <c:v>1.7999999999999999E-2</c:v>
                </c:pt>
                <c:pt idx="646">
                  <c:v>1.9E-2</c:v>
                </c:pt>
                <c:pt idx="647">
                  <c:v>1.9E-2</c:v>
                </c:pt>
                <c:pt idx="648">
                  <c:v>1.9E-2</c:v>
                </c:pt>
                <c:pt idx="649">
                  <c:v>4.8000000000000001E-2</c:v>
                </c:pt>
                <c:pt idx="650">
                  <c:v>4.8000000000000001E-2</c:v>
                </c:pt>
                <c:pt idx="651">
                  <c:v>4.8000000000000001E-2</c:v>
                </c:pt>
                <c:pt idx="652">
                  <c:v>4.7E-2</c:v>
                </c:pt>
                <c:pt idx="653">
                  <c:v>4.7E-2</c:v>
                </c:pt>
                <c:pt idx="654">
                  <c:v>4.7E-2</c:v>
                </c:pt>
                <c:pt idx="655">
                  <c:v>4.5999999999999999E-2</c:v>
                </c:pt>
                <c:pt idx="656">
                  <c:v>4.5999999999999999E-2</c:v>
                </c:pt>
                <c:pt idx="657">
                  <c:v>4.5999999999999999E-2</c:v>
                </c:pt>
                <c:pt idx="658">
                  <c:v>4.4999999999999998E-2</c:v>
                </c:pt>
                <c:pt idx="659">
                  <c:v>4.4999999999999998E-2</c:v>
                </c:pt>
                <c:pt idx="660">
                  <c:v>4.3999999999999997E-2</c:v>
                </c:pt>
                <c:pt idx="661">
                  <c:v>4.3999999999999997E-2</c:v>
                </c:pt>
                <c:pt idx="662">
                  <c:v>4.4999999999999998E-2</c:v>
                </c:pt>
                <c:pt idx="663">
                  <c:v>4.4999999999999998E-2</c:v>
                </c:pt>
                <c:pt idx="664">
                  <c:v>4.4999999999999998E-2</c:v>
                </c:pt>
                <c:pt idx="665">
                  <c:v>4.4999999999999998E-2</c:v>
                </c:pt>
                <c:pt idx="666">
                  <c:v>4.3999999999999997E-2</c:v>
                </c:pt>
                <c:pt idx="667">
                  <c:v>4.3999999999999997E-2</c:v>
                </c:pt>
                <c:pt idx="668">
                  <c:v>4.3999999999999997E-2</c:v>
                </c:pt>
                <c:pt idx="669">
                  <c:v>4.3999999999999997E-2</c:v>
                </c:pt>
                <c:pt idx="670">
                  <c:v>4.2999999999999997E-2</c:v>
                </c:pt>
                <c:pt idx="671">
                  <c:v>4.2999999999999997E-2</c:v>
                </c:pt>
                <c:pt idx="672">
                  <c:v>4.2999999999999997E-2</c:v>
                </c:pt>
                <c:pt idx="673">
                  <c:v>4.2999999999999997E-2</c:v>
                </c:pt>
                <c:pt idx="674">
                  <c:v>4.2999999999999997E-2</c:v>
                </c:pt>
                <c:pt idx="675">
                  <c:v>3.2000000000000001E-2</c:v>
                </c:pt>
                <c:pt idx="676">
                  <c:v>3.2000000000000001E-2</c:v>
                </c:pt>
                <c:pt idx="677">
                  <c:v>3.2000000000000001E-2</c:v>
                </c:pt>
                <c:pt idx="678">
                  <c:v>3.2000000000000001E-2</c:v>
                </c:pt>
                <c:pt idx="679">
                  <c:v>3.2000000000000001E-2</c:v>
                </c:pt>
                <c:pt idx="680">
                  <c:v>3.2000000000000001E-2</c:v>
                </c:pt>
                <c:pt idx="681">
                  <c:v>3.2000000000000001E-2</c:v>
                </c:pt>
                <c:pt idx="682">
                  <c:v>3.2000000000000001E-2</c:v>
                </c:pt>
                <c:pt idx="683">
                  <c:v>3.2000000000000001E-2</c:v>
                </c:pt>
                <c:pt idx="684">
                  <c:v>3.2000000000000001E-2</c:v>
                </c:pt>
                <c:pt idx="685">
                  <c:v>3.2000000000000001E-2</c:v>
                </c:pt>
                <c:pt idx="686">
                  <c:v>3.2000000000000001E-2</c:v>
                </c:pt>
                <c:pt idx="687">
                  <c:v>3.2000000000000001E-2</c:v>
                </c:pt>
                <c:pt idx="688">
                  <c:v>0.05</c:v>
                </c:pt>
                <c:pt idx="689">
                  <c:v>4.9000000000000002E-2</c:v>
                </c:pt>
                <c:pt idx="690">
                  <c:v>4.8000000000000001E-2</c:v>
                </c:pt>
                <c:pt idx="691">
                  <c:v>4.7E-2</c:v>
                </c:pt>
                <c:pt idx="692">
                  <c:v>4.5999999999999999E-2</c:v>
                </c:pt>
                <c:pt idx="693">
                  <c:v>4.4999999999999998E-2</c:v>
                </c:pt>
                <c:pt idx="694">
                  <c:v>4.3999999999999997E-2</c:v>
                </c:pt>
                <c:pt idx="695">
                  <c:v>4.2000000000000003E-2</c:v>
                </c:pt>
                <c:pt idx="696">
                  <c:v>4.1000000000000002E-2</c:v>
                </c:pt>
                <c:pt idx="697">
                  <c:v>3.9E-2</c:v>
                </c:pt>
                <c:pt idx="698">
                  <c:v>3.7999999999999999E-2</c:v>
                </c:pt>
                <c:pt idx="699">
                  <c:v>3.6999999999999998E-2</c:v>
                </c:pt>
                <c:pt idx="700">
                  <c:v>3.5000000000000003E-2</c:v>
                </c:pt>
                <c:pt idx="701">
                  <c:v>1.2999999999999999E-2</c:v>
                </c:pt>
                <c:pt idx="702">
                  <c:v>1.2999999999999999E-2</c:v>
                </c:pt>
                <c:pt idx="703">
                  <c:v>1.2999999999999999E-2</c:v>
                </c:pt>
                <c:pt idx="704">
                  <c:v>1.4E-2</c:v>
                </c:pt>
                <c:pt idx="705">
                  <c:v>1.4E-2</c:v>
                </c:pt>
                <c:pt idx="706">
                  <c:v>1.4E-2</c:v>
                </c:pt>
                <c:pt idx="707">
                  <c:v>1.4E-2</c:v>
                </c:pt>
                <c:pt idx="708">
                  <c:v>1.4E-2</c:v>
                </c:pt>
                <c:pt idx="709">
                  <c:v>1.4E-2</c:v>
                </c:pt>
                <c:pt idx="710">
                  <c:v>1.4E-2</c:v>
                </c:pt>
                <c:pt idx="711">
                  <c:v>1.4E-2</c:v>
                </c:pt>
                <c:pt idx="712">
                  <c:v>1.4E-2</c:v>
                </c:pt>
                <c:pt idx="713">
                  <c:v>1.4E-2</c:v>
                </c:pt>
                <c:pt idx="714">
                  <c:v>1.4999999999999999E-2</c:v>
                </c:pt>
                <c:pt idx="715">
                  <c:v>1.4E-2</c:v>
                </c:pt>
                <c:pt idx="716">
                  <c:v>1.4E-2</c:v>
                </c:pt>
                <c:pt idx="717">
                  <c:v>1.4E-2</c:v>
                </c:pt>
                <c:pt idx="718">
                  <c:v>1.6E-2</c:v>
                </c:pt>
                <c:pt idx="719">
                  <c:v>1.7000000000000001E-2</c:v>
                </c:pt>
                <c:pt idx="720">
                  <c:v>1.7999999999999999E-2</c:v>
                </c:pt>
                <c:pt idx="721">
                  <c:v>1.7999999999999999E-2</c:v>
                </c:pt>
                <c:pt idx="722">
                  <c:v>1.7000000000000001E-2</c:v>
                </c:pt>
                <c:pt idx="723">
                  <c:v>1.7000000000000001E-2</c:v>
                </c:pt>
                <c:pt idx="724">
                  <c:v>1.7999999999999999E-2</c:v>
                </c:pt>
                <c:pt idx="725">
                  <c:v>1.9E-2</c:v>
                </c:pt>
                <c:pt idx="726">
                  <c:v>1.9E-2</c:v>
                </c:pt>
                <c:pt idx="727">
                  <c:v>2.7E-2</c:v>
                </c:pt>
                <c:pt idx="728">
                  <c:v>2.5999999999999999E-2</c:v>
                </c:pt>
                <c:pt idx="729">
                  <c:v>2.5999999999999999E-2</c:v>
                </c:pt>
                <c:pt idx="730">
                  <c:v>2.5000000000000001E-2</c:v>
                </c:pt>
                <c:pt idx="731">
                  <c:v>2.4E-2</c:v>
                </c:pt>
                <c:pt idx="732">
                  <c:v>2.3E-2</c:v>
                </c:pt>
                <c:pt idx="733">
                  <c:v>2.3E-2</c:v>
                </c:pt>
                <c:pt idx="734">
                  <c:v>2.1999999999999999E-2</c:v>
                </c:pt>
                <c:pt idx="735">
                  <c:v>2.1999999999999999E-2</c:v>
                </c:pt>
                <c:pt idx="736">
                  <c:v>2.1000000000000001E-2</c:v>
                </c:pt>
                <c:pt idx="737">
                  <c:v>2.1000000000000001E-2</c:v>
                </c:pt>
                <c:pt idx="738">
                  <c:v>2.1000000000000001E-2</c:v>
                </c:pt>
                <c:pt idx="739">
                  <c:v>0.02</c:v>
                </c:pt>
                <c:pt idx="740">
                  <c:v>2.8000000000000001E-2</c:v>
                </c:pt>
                <c:pt idx="741">
                  <c:v>2.7E-2</c:v>
                </c:pt>
                <c:pt idx="742">
                  <c:v>2.5999999999999999E-2</c:v>
                </c:pt>
                <c:pt idx="743">
                  <c:v>2.5000000000000001E-2</c:v>
                </c:pt>
                <c:pt idx="744">
                  <c:v>2.4E-2</c:v>
                </c:pt>
                <c:pt idx="745">
                  <c:v>2.3E-2</c:v>
                </c:pt>
                <c:pt idx="746">
                  <c:v>2.1999999999999999E-2</c:v>
                </c:pt>
                <c:pt idx="747">
                  <c:v>2.1999999999999999E-2</c:v>
                </c:pt>
                <c:pt idx="748">
                  <c:v>2.1000000000000001E-2</c:v>
                </c:pt>
                <c:pt idx="749">
                  <c:v>2.1000000000000001E-2</c:v>
                </c:pt>
                <c:pt idx="750">
                  <c:v>2.1000000000000001E-2</c:v>
                </c:pt>
                <c:pt idx="751">
                  <c:v>0.02</c:v>
                </c:pt>
                <c:pt idx="752">
                  <c:v>0.02</c:v>
                </c:pt>
                <c:pt idx="753">
                  <c:v>2.3E-2</c:v>
                </c:pt>
                <c:pt idx="754">
                  <c:v>2.1999999999999999E-2</c:v>
                </c:pt>
                <c:pt idx="755">
                  <c:v>2.1999999999999999E-2</c:v>
                </c:pt>
                <c:pt idx="756">
                  <c:v>2.1000000000000001E-2</c:v>
                </c:pt>
                <c:pt idx="757">
                  <c:v>0.02</c:v>
                </c:pt>
                <c:pt idx="758">
                  <c:v>0.02</c:v>
                </c:pt>
                <c:pt idx="759">
                  <c:v>1.9E-2</c:v>
                </c:pt>
                <c:pt idx="760">
                  <c:v>1.7999999999999999E-2</c:v>
                </c:pt>
                <c:pt idx="761">
                  <c:v>1.7999999999999999E-2</c:v>
                </c:pt>
                <c:pt idx="762">
                  <c:v>1.7000000000000001E-2</c:v>
                </c:pt>
                <c:pt idx="763">
                  <c:v>1.7000000000000001E-2</c:v>
                </c:pt>
                <c:pt idx="764">
                  <c:v>1.6E-2</c:v>
                </c:pt>
                <c:pt idx="765">
                  <c:v>1.6E-2</c:v>
                </c:pt>
                <c:pt idx="766">
                  <c:v>2.8000000000000001E-2</c:v>
                </c:pt>
                <c:pt idx="767">
                  <c:v>2.7E-2</c:v>
                </c:pt>
                <c:pt idx="768">
                  <c:v>2.7E-2</c:v>
                </c:pt>
                <c:pt idx="769">
                  <c:v>2.5999999999999999E-2</c:v>
                </c:pt>
                <c:pt idx="770">
                  <c:v>2.5999999999999999E-2</c:v>
                </c:pt>
                <c:pt idx="771">
                  <c:v>2.5999999999999999E-2</c:v>
                </c:pt>
                <c:pt idx="772">
                  <c:v>2.5999999999999999E-2</c:v>
                </c:pt>
                <c:pt idx="773">
                  <c:v>2.5999999999999999E-2</c:v>
                </c:pt>
                <c:pt idx="774">
                  <c:v>2.5999999999999999E-2</c:v>
                </c:pt>
                <c:pt idx="775">
                  <c:v>2.5999999999999999E-2</c:v>
                </c:pt>
                <c:pt idx="776">
                  <c:v>2.5999999999999999E-2</c:v>
                </c:pt>
                <c:pt idx="777">
                  <c:v>2.5999999999999999E-2</c:v>
                </c:pt>
                <c:pt idx="778">
                  <c:v>2.5999999999999999E-2</c:v>
                </c:pt>
                <c:pt idx="779">
                  <c:v>1.4E-2</c:v>
                </c:pt>
                <c:pt idx="780">
                  <c:v>1.2999999999999999E-2</c:v>
                </c:pt>
                <c:pt idx="781">
                  <c:v>1.2999999999999999E-2</c:v>
                </c:pt>
                <c:pt idx="782">
                  <c:v>1.2E-2</c:v>
                </c:pt>
                <c:pt idx="783">
                  <c:v>1.2E-2</c:v>
                </c:pt>
                <c:pt idx="784">
                  <c:v>1.2E-2</c:v>
                </c:pt>
                <c:pt idx="785">
                  <c:v>1.2E-2</c:v>
                </c:pt>
                <c:pt idx="786">
                  <c:v>1.2E-2</c:v>
                </c:pt>
                <c:pt idx="787">
                  <c:v>1.2E-2</c:v>
                </c:pt>
                <c:pt idx="788">
                  <c:v>1.2E-2</c:v>
                </c:pt>
                <c:pt idx="789">
                  <c:v>1.2E-2</c:v>
                </c:pt>
                <c:pt idx="790">
                  <c:v>1.2E-2</c:v>
                </c:pt>
                <c:pt idx="791">
                  <c:v>1.2E-2</c:v>
                </c:pt>
                <c:pt idx="792">
                  <c:v>1.2E-2</c:v>
                </c:pt>
                <c:pt idx="793">
                  <c:v>1.2E-2</c:v>
                </c:pt>
                <c:pt idx="794">
                  <c:v>1.2E-2</c:v>
                </c:pt>
                <c:pt idx="795">
                  <c:v>1.2E-2</c:v>
                </c:pt>
                <c:pt idx="796">
                  <c:v>1.2E-2</c:v>
                </c:pt>
                <c:pt idx="797">
                  <c:v>1.2999999999999999E-2</c:v>
                </c:pt>
                <c:pt idx="798">
                  <c:v>1.2999999999999999E-2</c:v>
                </c:pt>
                <c:pt idx="799">
                  <c:v>1.2999999999999999E-2</c:v>
                </c:pt>
                <c:pt idx="800">
                  <c:v>1.4E-2</c:v>
                </c:pt>
                <c:pt idx="801">
                  <c:v>1.4E-2</c:v>
                </c:pt>
                <c:pt idx="802">
                  <c:v>1.4E-2</c:v>
                </c:pt>
                <c:pt idx="803">
                  <c:v>1.4E-2</c:v>
                </c:pt>
                <c:pt idx="804">
                  <c:v>1.4E-2</c:v>
                </c:pt>
                <c:pt idx="805">
                  <c:v>8.0000000000000002E-3</c:v>
                </c:pt>
                <c:pt idx="806">
                  <c:v>7.0000000000000001E-3</c:v>
                </c:pt>
                <c:pt idx="807">
                  <c:v>7.0000000000000001E-3</c:v>
                </c:pt>
                <c:pt idx="808">
                  <c:v>7.0000000000000001E-3</c:v>
                </c:pt>
                <c:pt idx="809">
                  <c:v>7.0000000000000001E-3</c:v>
                </c:pt>
                <c:pt idx="810">
                  <c:v>8.0000000000000002E-3</c:v>
                </c:pt>
                <c:pt idx="811">
                  <c:v>0.01</c:v>
                </c:pt>
                <c:pt idx="812">
                  <c:v>0.01</c:v>
                </c:pt>
                <c:pt idx="813">
                  <c:v>1.0999999999999999E-2</c:v>
                </c:pt>
                <c:pt idx="814">
                  <c:v>1.2E-2</c:v>
                </c:pt>
                <c:pt idx="815">
                  <c:v>1.2999999999999999E-2</c:v>
                </c:pt>
                <c:pt idx="816">
                  <c:v>1.4E-2</c:v>
                </c:pt>
                <c:pt idx="817">
                  <c:v>1.2999999999999999E-2</c:v>
                </c:pt>
                <c:pt idx="818">
                  <c:v>2.5999999999999999E-2</c:v>
                </c:pt>
                <c:pt idx="819">
                  <c:v>2.5000000000000001E-2</c:v>
                </c:pt>
                <c:pt idx="820">
                  <c:v>2.5000000000000001E-2</c:v>
                </c:pt>
                <c:pt idx="821">
                  <c:v>2.4E-2</c:v>
                </c:pt>
                <c:pt idx="822">
                  <c:v>2.4E-2</c:v>
                </c:pt>
                <c:pt idx="823">
                  <c:v>2.3E-2</c:v>
                </c:pt>
                <c:pt idx="824">
                  <c:v>2.3E-2</c:v>
                </c:pt>
                <c:pt idx="825">
                  <c:v>2.1999999999999999E-2</c:v>
                </c:pt>
                <c:pt idx="826">
                  <c:v>2.1999999999999999E-2</c:v>
                </c:pt>
                <c:pt idx="827">
                  <c:v>2.1999999999999999E-2</c:v>
                </c:pt>
                <c:pt idx="828">
                  <c:v>2.1000000000000001E-2</c:v>
                </c:pt>
                <c:pt idx="829">
                  <c:v>2.1000000000000001E-2</c:v>
                </c:pt>
                <c:pt idx="830">
                  <c:v>2.1000000000000001E-2</c:v>
                </c:pt>
                <c:pt idx="831">
                  <c:v>2.1999999999999999E-2</c:v>
                </c:pt>
                <c:pt idx="832">
                  <c:v>2.1000000000000001E-2</c:v>
                </c:pt>
                <c:pt idx="833">
                  <c:v>2.1000000000000001E-2</c:v>
                </c:pt>
                <c:pt idx="834">
                  <c:v>2.1000000000000001E-2</c:v>
                </c:pt>
                <c:pt idx="835">
                  <c:v>2.1000000000000001E-2</c:v>
                </c:pt>
                <c:pt idx="836">
                  <c:v>2.1000000000000001E-2</c:v>
                </c:pt>
                <c:pt idx="837">
                  <c:v>2.1000000000000001E-2</c:v>
                </c:pt>
                <c:pt idx="838">
                  <c:v>2.1000000000000001E-2</c:v>
                </c:pt>
                <c:pt idx="839">
                  <c:v>2.1000000000000001E-2</c:v>
                </c:pt>
                <c:pt idx="840">
                  <c:v>0.02</c:v>
                </c:pt>
                <c:pt idx="841">
                  <c:v>0.02</c:v>
                </c:pt>
                <c:pt idx="842">
                  <c:v>0.02</c:v>
                </c:pt>
                <c:pt idx="843">
                  <c:v>1.9E-2</c:v>
                </c:pt>
                <c:pt idx="844">
                  <c:v>8.9999999999999993E-3</c:v>
                </c:pt>
                <c:pt idx="845">
                  <c:v>8.9999999999999993E-3</c:v>
                </c:pt>
                <c:pt idx="846">
                  <c:v>8.9999999999999993E-3</c:v>
                </c:pt>
                <c:pt idx="847">
                  <c:v>8.9999999999999993E-3</c:v>
                </c:pt>
                <c:pt idx="848">
                  <c:v>8.9999999999999993E-3</c:v>
                </c:pt>
                <c:pt idx="849">
                  <c:v>8.0000000000000002E-3</c:v>
                </c:pt>
                <c:pt idx="850">
                  <c:v>8.9999999999999993E-3</c:v>
                </c:pt>
                <c:pt idx="851">
                  <c:v>8.9999999999999993E-3</c:v>
                </c:pt>
                <c:pt idx="852">
                  <c:v>8.9999999999999993E-3</c:v>
                </c:pt>
                <c:pt idx="853">
                  <c:v>8.9999999999999993E-3</c:v>
                </c:pt>
                <c:pt idx="854">
                  <c:v>8.9999999999999993E-3</c:v>
                </c:pt>
                <c:pt idx="855">
                  <c:v>8.0000000000000002E-3</c:v>
                </c:pt>
                <c:pt idx="856">
                  <c:v>8.0000000000000002E-3</c:v>
                </c:pt>
                <c:pt idx="857">
                  <c:v>1.4999999999999999E-2</c:v>
                </c:pt>
                <c:pt idx="858">
                  <c:v>1.4999999999999999E-2</c:v>
                </c:pt>
                <c:pt idx="859">
                  <c:v>1.4999999999999999E-2</c:v>
                </c:pt>
                <c:pt idx="860">
                  <c:v>1.7000000000000001E-2</c:v>
                </c:pt>
                <c:pt idx="861">
                  <c:v>1.7999999999999999E-2</c:v>
                </c:pt>
                <c:pt idx="862">
                  <c:v>1.7999999999999999E-2</c:v>
                </c:pt>
                <c:pt idx="863">
                  <c:v>0.02</c:v>
                </c:pt>
                <c:pt idx="864">
                  <c:v>2.1000000000000001E-2</c:v>
                </c:pt>
                <c:pt idx="865">
                  <c:v>2.3E-2</c:v>
                </c:pt>
                <c:pt idx="866">
                  <c:v>2.1999999999999999E-2</c:v>
                </c:pt>
                <c:pt idx="867">
                  <c:v>2.3E-2</c:v>
                </c:pt>
                <c:pt idx="868">
                  <c:v>2.3E-2</c:v>
                </c:pt>
                <c:pt idx="869">
                  <c:v>2.3E-2</c:v>
                </c:pt>
                <c:pt idx="870">
                  <c:v>0.02</c:v>
                </c:pt>
                <c:pt idx="871">
                  <c:v>0.02</c:v>
                </c:pt>
                <c:pt idx="872">
                  <c:v>1.9E-2</c:v>
                </c:pt>
                <c:pt idx="873">
                  <c:v>2.1000000000000001E-2</c:v>
                </c:pt>
                <c:pt idx="874">
                  <c:v>2.1999999999999999E-2</c:v>
                </c:pt>
                <c:pt idx="875">
                  <c:v>2.1000000000000001E-2</c:v>
                </c:pt>
                <c:pt idx="876">
                  <c:v>2.3E-2</c:v>
                </c:pt>
                <c:pt idx="877">
                  <c:v>2.3E-2</c:v>
                </c:pt>
                <c:pt idx="878">
                  <c:v>2.4E-2</c:v>
                </c:pt>
                <c:pt idx="879">
                  <c:v>2.5000000000000001E-2</c:v>
                </c:pt>
                <c:pt idx="880">
                  <c:v>2.7E-2</c:v>
                </c:pt>
                <c:pt idx="881">
                  <c:v>2.7E-2</c:v>
                </c:pt>
                <c:pt idx="882">
                  <c:v>2.8000000000000001E-2</c:v>
                </c:pt>
                <c:pt idx="883">
                  <c:v>3.1E-2</c:v>
                </c:pt>
                <c:pt idx="884">
                  <c:v>0.03</c:v>
                </c:pt>
                <c:pt idx="885">
                  <c:v>2.9000000000000001E-2</c:v>
                </c:pt>
                <c:pt idx="886">
                  <c:v>2.9000000000000001E-2</c:v>
                </c:pt>
                <c:pt idx="887">
                  <c:v>2.8000000000000001E-2</c:v>
                </c:pt>
                <c:pt idx="888">
                  <c:v>2.8000000000000001E-2</c:v>
                </c:pt>
                <c:pt idx="889">
                  <c:v>2.9000000000000001E-2</c:v>
                </c:pt>
                <c:pt idx="890">
                  <c:v>2.9000000000000001E-2</c:v>
                </c:pt>
                <c:pt idx="891">
                  <c:v>2.9000000000000001E-2</c:v>
                </c:pt>
                <c:pt idx="892">
                  <c:v>2.9000000000000001E-2</c:v>
                </c:pt>
                <c:pt idx="893">
                  <c:v>2.8000000000000001E-2</c:v>
                </c:pt>
                <c:pt idx="894">
                  <c:v>2.8000000000000001E-2</c:v>
                </c:pt>
                <c:pt idx="895">
                  <c:v>2.7E-2</c:v>
                </c:pt>
                <c:pt idx="896">
                  <c:v>8.9999999999999993E-3</c:v>
                </c:pt>
                <c:pt idx="897">
                  <c:v>8.0000000000000002E-3</c:v>
                </c:pt>
                <c:pt idx="898">
                  <c:v>8.0000000000000002E-3</c:v>
                </c:pt>
                <c:pt idx="899">
                  <c:v>8.0000000000000002E-3</c:v>
                </c:pt>
                <c:pt idx="900">
                  <c:v>8.0000000000000002E-3</c:v>
                </c:pt>
                <c:pt idx="901">
                  <c:v>8.0000000000000002E-3</c:v>
                </c:pt>
                <c:pt idx="902">
                  <c:v>8.0000000000000002E-3</c:v>
                </c:pt>
                <c:pt idx="903">
                  <c:v>8.0000000000000002E-3</c:v>
                </c:pt>
                <c:pt idx="904">
                  <c:v>8.9999999999999993E-3</c:v>
                </c:pt>
                <c:pt idx="905">
                  <c:v>8.9999999999999993E-3</c:v>
                </c:pt>
                <c:pt idx="906">
                  <c:v>8.9999999999999993E-3</c:v>
                </c:pt>
                <c:pt idx="907">
                  <c:v>0.01</c:v>
                </c:pt>
                <c:pt idx="908">
                  <c:v>0.01</c:v>
                </c:pt>
                <c:pt idx="909">
                  <c:v>2.3E-2</c:v>
                </c:pt>
                <c:pt idx="910">
                  <c:v>2.1999999999999999E-2</c:v>
                </c:pt>
                <c:pt idx="911">
                  <c:v>2.1000000000000001E-2</c:v>
                </c:pt>
                <c:pt idx="912">
                  <c:v>0.02</c:v>
                </c:pt>
                <c:pt idx="913">
                  <c:v>1.9E-2</c:v>
                </c:pt>
                <c:pt idx="914">
                  <c:v>1.9E-2</c:v>
                </c:pt>
                <c:pt idx="915">
                  <c:v>1.7999999999999999E-2</c:v>
                </c:pt>
                <c:pt idx="916">
                  <c:v>1.7999999999999999E-2</c:v>
                </c:pt>
                <c:pt idx="917">
                  <c:v>1.7999999999999999E-2</c:v>
                </c:pt>
                <c:pt idx="918">
                  <c:v>1.7999999999999999E-2</c:v>
                </c:pt>
                <c:pt idx="919">
                  <c:v>1.7999999999999999E-2</c:v>
                </c:pt>
                <c:pt idx="920">
                  <c:v>1.7999999999999999E-2</c:v>
                </c:pt>
                <c:pt idx="921">
                  <c:v>1.7999999999999999E-2</c:v>
                </c:pt>
                <c:pt idx="922">
                  <c:v>2.5000000000000001E-2</c:v>
                </c:pt>
                <c:pt idx="923">
                  <c:v>2.3E-2</c:v>
                </c:pt>
                <c:pt idx="924">
                  <c:v>2.1999999999999999E-2</c:v>
                </c:pt>
                <c:pt idx="925">
                  <c:v>2.1999999999999999E-2</c:v>
                </c:pt>
                <c:pt idx="926">
                  <c:v>2.1000000000000001E-2</c:v>
                </c:pt>
                <c:pt idx="927">
                  <c:v>2.1000000000000001E-2</c:v>
                </c:pt>
                <c:pt idx="928">
                  <c:v>2.1000000000000001E-2</c:v>
                </c:pt>
                <c:pt idx="929">
                  <c:v>2.1999999999999999E-2</c:v>
                </c:pt>
                <c:pt idx="930">
                  <c:v>2.1999999999999999E-2</c:v>
                </c:pt>
                <c:pt idx="931">
                  <c:v>2.1999999999999999E-2</c:v>
                </c:pt>
                <c:pt idx="932">
                  <c:v>2.1999999999999999E-2</c:v>
                </c:pt>
                <c:pt idx="933">
                  <c:v>2.1999999999999999E-2</c:v>
                </c:pt>
                <c:pt idx="934">
                  <c:v>2.1999999999999999E-2</c:v>
                </c:pt>
                <c:pt idx="935">
                  <c:v>1.9E-2</c:v>
                </c:pt>
                <c:pt idx="936">
                  <c:v>1.9E-2</c:v>
                </c:pt>
                <c:pt idx="937">
                  <c:v>1.9E-2</c:v>
                </c:pt>
                <c:pt idx="938">
                  <c:v>1.9E-2</c:v>
                </c:pt>
                <c:pt idx="939">
                  <c:v>0.02</c:v>
                </c:pt>
                <c:pt idx="940">
                  <c:v>0.02</c:v>
                </c:pt>
                <c:pt idx="941">
                  <c:v>2.1000000000000001E-2</c:v>
                </c:pt>
                <c:pt idx="942">
                  <c:v>2.1999999999999999E-2</c:v>
                </c:pt>
                <c:pt idx="943">
                  <c:v>2.1999999999999999E-2</c:v>
                </c:pt>
                <c:pt idx="944">
                  <c:v>2.3E-2</c:v>
                </c:pt>
                <c:pt idx="945">
                  <c:v>2.3E-2</c:v>
                </c:pt>
                <c:pt idx="946">
                  <c:v>2.3E-2</c:v>
                </c:pt>
                <c:pt idx="947">
                  <c:v>2.3E-2</c:v>
                </c:pt>
                <c:pt idx="948">
                  <c:v>2.1000000000000001E-2</c:v>
                </c:pt>
                <c:pt idx="949">
                  <c:v>0.02</c:v>
                </c:pt>
                <c:pt idx="950">
                  <c:v>0.02</c:v>
                </c:pt>
                <c:pt idx="951">
                  <c:v>0.02</c:v>
                </c:pt>
                <c:pt idx="952">
                  <c:v>1.9E-2</c:v>
                </c:pt>
                <c:pt idx="953">
                  <c:v>1.9E-2</c:v>
                </c:pt>
                <c:pt idx="954">
                  <c:v>1.9E-2</c:v>
                </c:pt>
                <c:pt idx="955">
                  <c:v>1.9E-2</c:v>
                </c:pt>
                <c:pt idx="956">
                  <c:v>1.7999999999999999E-2</c:v>
                </c:pt>
                <c:pt idx="957">
                  <c:v>1.7999999999999999E-2</c:v>
                </c:pt>
                <c:pt idx="958">
                  <c:v>1.7999999999999999E-2</c:v>
                </c:pt>
                <c:pt idx="959">
                  <c:v>1.7999999999999999E-2</c:v>
                </c:pt>
                <c:pt idx="960">
                  <c:v>1.7000000000000001E-2</c:v>
                </c:pt>
                <c:pt idx="961">
                  <c:v>3.3000000000000002E-2</c:v>
                </c:pt>
                <c:pt idx="962">
                  <c:v>3.2000000000000001E-2</c:v>
                </c:pt>
                <c:pt idx="963">
                  <c:v>3.1E-2</c:v>
                </c:pt>
                <c:pt idx="964">
                  <c:v>0.03</c:v>
                </c:pt>
                <c:pt idx="965">
                  <c:v>2.9000000000000001E-2</c:v>
                </c:pt>
                <c:pt idx="966">
                  <c:v>2.8000000000000001E-2</c:v>
                </c:pt>
                <c:pt idx="967">
                  <c:v>2.7E-2</c:v>
                </c:pt>
                <c:pt idx="968">
                  <c:v>2.5999999999999999E-2</c:v>
                </c:pt>
                <c:pt idx="969">
                  <c:v>2.5000000000000001E-2</c:v>
                </c:pt>
                <c:pt idx="970">
                  <c:v>2.4E-2</c:v>
                </c:pt>
                <c:pt idx="971">
                  <c:v>2.3E-2</c:v>
                </c:pt>
                <c:pt idx="972">
                  <c:v>2.1999999999999999E-2</c:v>
                </c:pt>
                <c:pt idx="973">
                  <c:v>2.1999999999999999E-2</c:v>
                </c:pt>
                <c:pt idx="974">
                  <c:v>1.7999999999999999E-2</c:v>
                </c:pt>
                <c:pt idx="975">
                  <c:v>1.7000000000000001E-2</c:v>
                </c:pt>
                <c:pt idx="976">
                  <c:v>1.7000000000000001E-2</c:v>
                </c:pt>
                <c:pt idx="977">
                  <c:v>1.6E-2</c:v>
                </c:pt>
                <c:pt idx="978">
                  <c:v>1.6E-2</c:v>
                </c:pt>
                <c:pt idx="979">
                  <c:v>1.6E-2</c:v>
                </c:pt>
                <c:pt idx="980">
                  <c:v>1.4999999999999999E-2</c:v>
                </c:pt>
                <c:pt idx="981">
                  <c:v>1.4999999999999999E-2</c:v>
                </c:pt>
                <c:pt idx="982">
                  <c:v>1.4999999999999999E-2</c:v>
                </c:pt>
                <c:pt idx="983">
                  <c:v>1.4E-2</c:v>
                </c:pt>
                <c:pt idx="984">
                  <c:v>1.4E-2</c:v>
                </c:pt>
                <c:pt idx="985">
                  <c:v>1.4E-2</c:v>
                </c:pt>
                <c:pt idx="986">
                  <c:v>1.4E-2</c:v>
                </c:pt>
                <c:pt idx="987">
                  <c:v>3.1E-2</c:v>
                </c:pt>
                <c:pt idx="988">
                  <c:v>0.03</c:v>
                </c:pt>
                <c:pt idx="989">
                  <c:v>2.9000000000000001E-2</c:v>
                </c:pt>
                <c:pt idx="990">
                  <c:v>2.9000000000000001E-2</c:v>
                </c:pt>
                <c:pt idx="991">
                  <c:v>2.8000000000000001E-2</c:v>
                </c:pt>
                <c:pt idx="992">
                  <c:v>2.8000000000000001E-2</c:v>
                </c:pt>
                <c:pt idx="993">
                  <c:v>2.8000000000000001E-2</c:v>
                </c:pt>
                <c:pt idx="994">
                  <c:v>2.8000000000000001E-2</c:v>
                </c:pt>
                <c:pt idx="995">
                  <c:v>2.7E-2</c:v>
                </c:pt>
                <c:pt idx="996">
                  <c:v>2.7E-2</c:v>
                </c:pt>
                <c:pt idx="997">
                  <c:v>2.7E-2</c:v>
                </c:pt>
                <c:pt idx="998">
                  <c:v>2.5999999999999999E-2</c:v>
                </c:pt>
                <c:pt idx="999">
                  <c:v>2.5999999999999999E-2</c:v>
                </c:pt>
                <c:pt idx="1000">
                  <c:v>0.03</c:v>
                </c:pt>
                <c:pt idx="1001">
                  <c:v>2.9000000000000001E-2</c:v>
                </c:pt>
                <c:pt idx="1002">
                  <c:v>2.9000000000000001E-2</c:v>
                </c:pt>
                <c:pt idx="1003">
                  <c:v>2.8000000000000001E-2</c:v>
                </c:pt>
                <c:pt idx="1004">
                  <c:v>2.8000000000000001E-2</c:v>
                </c:pt>
                <c:pt idx="1005">
                  <c:v>2.7E-2</c:v>
                </c:pt>
                <c:pt idx="1006">
                  <c:v>2.7E-2</c:v>
                </c:pt>
                <c:pt idx="1007">
                  <c:v>2.5999999999999999E-2</c:v>
                </c:pt>
                <c:pt idx="1008">
                  <c:v>2.5999999999999999E-2</c:v>
                </c:pt>
                <c:pt idx="1009">
                  <c:v>2.5000000000000001E-2</c:v>
                </c:pt>
                <c:pt idx="1010">
                  <c:v>2.5000000000000001E-2</c:v>
                </c:pt>
                <c:pt idx="1011">
                  <c:v>2.5000000000000001E-2</c:v>
                </c:pt>
                <c:pt idx="1012">
                  <c:v>2.5000000000000001E-2</c:v>
                </c:pt>
                <c:pt idx="1013">
                  <c:v>1.2E-2</c:v>
                </c:pt>
                <c:pt idx="1014">
                  <c:v>1.2E-2</c:v>
                </c:pt>
                <c:pt idx="1015">
                  <c:v>1.0999999999999999E-2</c:v>
                </c:pt>
                <c:pt idx="1016">
                  <c:v>1.0999999999999999E-2</c:v>
                </c:pt>
                <c:pt idx="1017">
                  <c:v>0.01</c:v>
                </c:pt>
                <c:pt idx="1018">
                  <c:v>0.01</c:v>
                </c:pt>
                <c:pt idx="1019">
                  <c:v>0.01</c:v>
                </c:pt>
                <c:pt idx="1020">
                  <c:v>0.01</c:v>
                </c:pt>
                <c:pt idx="1021">
                  <c:v>0.01</c:v>
                </c:pt>
                <c:pt idx="1022">
                  <c:v>0.01</c:v>
                </c:pt>
                <c:pt idx="1023">
                  <c:v>8.9999999999999993E-3</c:v>
                </c:pt>
                <c:pt idx="1024">
                  <c:v>0.01</c:v>
                </c:pt>
                <c:pt idx="1025">
                  <c:v>0.01</c:v>
                </c:pt>
                <c:pt idx="1026">
                  <c:v>1.2999999999999999E-2</c:v>
                </c:pt>
                <c:pt idx="1027">
                  <c:v>1.2E-2</c:v>
                </c:pt>
                <c:pt idx="1028">
                  <c:v>0.01</c:v>
                </c:pt>
                <c:pt idx="1029">
                  <c:v>0.01</c:v>
                </c:pt>
                <c:pt idx="1030">
                  <c:v>0.01</c:v>
                </c:pt>
                <c:pt idx="1031">
                  <c:v>8.9999999999999993E-3</c:v>
                </c:pt>
                <c:pt idx="1032">
                  <c:v>8.9999999999999993E-3</c:v>
                </c:pt>
                <c:pt idx="1033">
                  <c:v>0.01</c:v>
                </c:pt>
                <c:pt idx="1034">
                  <c:v>8.9999999999999993E-3</c:v>
                </c:pt>
                <c:pt idx="1035">
                  <c:v>8.9999999999999993E-3</c:v>
                </c:pt>
                <c:pt idx="1036">
                  <c:v>8.9999999999999993E-3</c:v>
                </c:pt>
                <c:pt idx="1037">
                  <c:v>8.9999999999999993E-3</c:v>
                </c:pt>
                <c:pt idx="1038">
                  <c:v>0.01</c:v>
                </c:pt>
                <c:pt idx="1039">
                  <c:v>1.7999999999999999E-2</c:v>
                </c:pt>
                <c:pt idx="1040">
                  <c:v>1.7999999999999999E-2</c:v>
                </c:pt>
                <c:pt idx="1041">
                  <c:v>1.9E-2</c:v>
                </c:pt>
                <c:pt idx="1042">
                  <c:v>1.9E-2</c:v>
                </c:pt>
                <c:pt idx="1043">
                  <c:v>1.9E-2</c:v>
                </c:pt>
                <c:pt idx="1044">
                  <c:v>1.9E-2</c:v>
                </c:pt>
                <c:pt idx="1045">
                  <c:v>1.9E-2</c:v>
                </c:pt>
                <c:pt idx="1046">
                  <c:v>1.9E-2</c:v>
                </c:pt>
                <c:pt idx="1047">
                  <c:v>1.9E-2</c:v>
                </c:pt>
                <c:pt idx="1048">
                  <c:v>1.9E-2</c:v>
                </c:pt>
                <c:pt idx="1049">
                  <c:v>1.7999999999999999E-2</c:v>
                </c:pt>
                <c:pt idx="1050">
                  <c:v>1.7999999999999999E-2</c:v>
                </c:pt>
                <c:pt idx="1051">
                  <c:v>1.7999999999999999E-2</c:v>
                </c:pt>
                <c:pt idx="1052">
                  <c:v>0.03</c:v>
                </c:pt>
                <c:pt idx="1053">
                  <c:v>0.03</c:v>
                </c:pt>
                <c:pt idx="1054">
                  <c:v>2.9000000000000001E-2</c:v>
                </c:pt>
                <c:pt idx="1055">
                  <c:v>2.9000000000000001E-2</c:v>
                </c:pt>
                <c:pt idx="1056">
                  <c:v>2.9000000000000001E-2</c:v>
                </c:pt>
                <c:pt idx="1057">
                  <c:v>0.03</c:v>
                </c:pt>
                <c:pt idx="1058">
                  <c:v>0.03</c:v>
                </c:pt>
                <c:pt idx="1059">
                  <c:v>3.1E-2</c:v>
                </c:pt>
                <c:pt idx="1060">
                  <c:v>3.1E-2</c:v>
                </c:pt>
                <c:pt idx="1061">
                  <c:v>3.2000000000000001E-2</c:v>
                </c:pt>
                <c:pt idx="1062">
                  <c:v>3.3000000000000002E-2</c:v>
                </c:pt>
                <c:pt idx="1063">
                  <c:v>3.3000000000000002E-2</c:v>
                </c:pt>
                <c:pt idx="1064">
                  <c:v>3.3000000000000002E-2</c:v>
                </c:pt>
                <c:pt idx="1065">
                  <c:v>1.4999999999999999E-2</c:v>
                </c:pt>
                <c:pt idx="1066">
                  <c:v>1.4E-2</c:v>
                </c:pt>
                <c:pt idx="1067">
                  <c:v>1.4E-2</c:v>
                </c:pt>
                <c:pt idx="1068">
                  <c:v>1.2999999999999999E-2</c:v>
                </c:pt>
                <c:pt idx="1069">
                  <c:v>1.2999999999999999E-2</c:v>
                </c:pt>
                <c:pt idx="1070">
                  <c:v>1.2999999999999999E-2</c:v>
                </c:pt>
                <c:pt idx="1071">
                  <c:v>1.2E-2</c:v>
                </c:pt>
                <c:pt idx="1072">
                  <c:v>1.2E-2</c:v>
                </c:pt>
                <c:pt idx="1073">
                  <c:v>1.2E-2</c:v>
                </c:pt>
                <c:pt idx="1074">
                  <c:v>1.0999999999999999E-2</c:v>
                </c:pt>
                <c:pt idx="1075">
                  <c:v>1.0999999999999999E-2</c:v>
                </c:pt>
                <c:pt idx="1076">
                  <c:v>1.0999999999999999E-2</c:v>
                </c:pt>
                <c:pt idx="1077">
                  <c:v>0.01</c:v>
                </c:pt>
                <c:pt idx="1078">
                  <c:v>4.2999999999999997E-2</c:v>
                </c:pt>
                <c:pt idx="1079">
                  <c:v>4.1000000000000002E-2</c:v>
                </c:pt>
                <c:pt idx="1080">
                  <c:v>0.04</c:v>
                </c:pt>
                <c:pt idx="1081">
                  <c:v>3.9E-2</c:v>
                </c:pt>
                <c:pt idx="1082">
                  <c:v>3.7999999999999999E-2</c:v>
                </c:pt>
                <c:pt idx="1083">
                  <c:v>3.7999999999999999E-2</c:v>
                </c:pt>
                <c:pt idx="1084">
                  <c:v>3.7999999999999999E-2</c:v>
                </c:pt>
                <c:pt idx="1085">
                  <c:v>3.6999999999999998E-2</c:v>
                </c:pt>
                <c:pt idx="1086">
                  <c:v>3.6999999999999998E-2</c:v>
                </c:pt>
                <c:pt idx="1087">
                  <c:v>3.6999999999999998E-2</c:v>
                </c:pt>
                <c:pt idx="1088">
                  <c:v>3.5999999999999997E-2</c:v>
                </c:pt>
                <c:pt idx="1089">
                  <c:v>3.5999999999999997E-2</c:v>
                </c:pt>
                <c:pt idx="1090">
                  <c:v>3.5999999999999997E-2</c:v>
                </c:pt>
                <c:pt idx="1091">
                  <c:v>2.4E-2</c:v>
                </c:pt>
                <c:pt idx="1092">
                  <c:v>2.3E-2</c:v>
                </c:pt>
                <c:pt idx="1093">
                  <c:v>2.3E-2</c:v>
                </c:pt>
                <c:pt idx="1094">
                  <c:v>2.3E-2</c:v>
                </c:pt>
                <c:pt idx="1095">
                  <c:v>2.3E-2</c:v>
                </c:pt>
                <c:pt idx="1096">
                  <c:v>2.3E-2</c:v>
                </c:pt>
                <c:pt idx="1097">
                  <c:v>2.1999999999999999E-2</c:v>
                </c:pt>
                <c:pt idx="1098">
                  <c:v>2.1999999999999999E-2</c:v>
                </c:pt>
                <c:pt idx="1099">
                  <c:v>2.1999999999999999E-2</c:v>
                </c:pt>
                <c:pt idx="1100">
                  <c:v>2.1999999999999999E-2</c:v>
                </c:pt>
                <c:pt idx="1101">
                  <c:v>2.1999999999999999E-2</c:v>
                </c:pt>
                <c:pt idx="1102">
                  <c:v>2.1999999999999999E-2</c:v>
                </c:pt>
                <c:pt idx="1103">
                  <c:v>2.1999999999999999E-2</c:v>
                </c:pt>
                <c:pt idx="1104">
                  <c:v>2.1000000000000001E-2</c:v>
                </c:pt>
                <c:pt idx="1105">
                  <c:v>2.1000000000000001E-2</c:v>
                </c:pt>
                <c:pt idx="1106">
                  <c:v>2.1000000000000001E-2</c:v>
                </c:pt>
                <c:pt idx="1107">
                  <c:v>0.02</c:v>
                </c:pt>
                <c:pt idx="1108">
                  <c:v>2.1000000000000001E-2</c:v>
                </c:pt>
                <c:pt idx="1109">
                  <c:v>0.02</c:v>
                </c:pt>
                <c:pt idx="1110">
                  <c:v>2.1000000000000001E-2</c:v>
                </c:pt>
                <c:pt idx="1111">
                  <c:v>2.3E-2</c:v>
                </c:pt>
                <c:pt idx="1112">
                  <c:v>2.4E-2</c:v>
                </c:pt>
                <c:pt idx="1113">
                  <c:v>2.3E-2</c:v>
                </c:pt>
                <c:pt idx="1114">
                  <c:v>2.3E-2</c:v>
                </c:pt>
                <c:pt idx="1115">
                  <c:v>2.1999999999999999E-2</c:v>
                </c:pt>
                <c:pt idx="1116">
                  <c:v>2.1000000000000001E-2</c:v>
                </c:pt>
                <c:pt idx="1117">
                  <c:v>1.7000000000000001E-2</c:v>
                </c:pt>
                <c:pt idx="1118">
                  <c:v>1.7000000000000001E-2</c:v>
                </c:pt>
                <c:pt idx="1119">
                  <c:v>1.7000000000000001E-2</c:v>
                </c:pt>
                <c:pt idx="1120">
                  <c:v>1.7000000000000001E-2</c:v>
                </c:pt>
                <c:pt idx="1121">
                  <c:v>1.7000000000000001E-2</c:v>
                </c:pt>
                <c:pt idx="1122">
                  <c:v>1.7000000000000001E-2</c:v>
                </c:pt>
                <c:pt idx="1123">
                  <c:v>1.7000000000000001E-2</c:v>
                </c:pt>
                <c:pt idx="1124">
                  <c:v>1.7000000000000001E-2</c:v>
                </c:pt>
                <c:pt idx="1125">
                  <c:v>1.7000000000000001E-2</c:v>
                </c:pt>
                <c:pt idx="1126">
                  <c:v>1.7000000000000001E-2</c:v>
                </c:pt>
                <c:pt idx="1127">
                  <c:v>1.6E-2</c:v>
                </c:pt>
                <c:pt idx="1128">
                  <c:v>1.6E-2</c:v>
                </c:pt>
                <c:pt idx="1129">
                  <c:v>1.6E-2</c:v>
                </c:pt>
                <c:pt idx="1130">
                  <c:v>1.9E-2</c:v>
                </c:pt>
                <c:pt idx="1131">
                  <c:v>1.7999999999999999E-2</c:v>
                </c:pt>
                <c:pt idx="1132">
                  <c:v>1.7000000000000001E-2</c:v>
                </c:pt>
                <c:pt idx="1133">
                  <c:v>1.6E-2</c:v>
                </c:pt>
                <c:pt idx="1134">
                  <c:v>1.4999999999999999E-2</c:v>
                </c:pt>
                <c:pt idx="1135">
                  <c:v>1.4E-2</c:v>
                </c:pt>
                <c:pt idx="1136">
                  <c:v>1.4E-2</c:v>
                </c:pt>
                <c:pt idx="1137">
                  <c:v>1.2999999999999999E-2</c:v>
                </c:pt>
                <c:pt idx="1138">
                  <c:v>1.2999999999999999E-2</c:v>
                </c:pt>
                <c:pt idx="1139">
                  <c:v>1.2999999999999999E-2</c:v>
                </c:pt>
                <c:pt idx="1140">
                  <c:v>1.2999999999999999E-2</c:v>
                </c:pt>
                <c:pt idx="1141">
                  <c:v>1.2999999999999999E-2</c:v>
                </c:pt>
                <c:pt idx="1142">
                  <c:v>1.2999999999999999E-2</c:v>
                </c:pt>
                <c:pt idx="1143">
                  <c:v>1.0999999999999999E-2</c:v>
                </c:pt>
                <c:pt idx="1144">
                  <c:v>1.2E-2</c:v>
                </c:pt>
                <c:pt idx="1145">
                  <c:v>1.0999999999999999E-2</c:v>
                </c:pt>
                <c:pt idx="1146">
                  <c:v>0.01</c:v>
                </c:pt>
                <c:pt idx="1147">
                  <c:v>1.0999999999999999E-2</c:v>
                </c:pt>
                <c:pt idx="1148">
                  <c:v>1.0999999999999999E-2</c:v>
                </c:pt>
                <c:pt idx="1149">
                  <c:v>1.0999999999999999E-2</c:v>
                </c:pt>
                <c:pt idx="1150">
                  <c:v>0.01</c:v>
                </c:pt>
                <c:pt idx="1151">
                  <c:v>0.01</c:v>
                </c:pt>
                <c:pt idx="1152">
                  <c:v>0.01</c:v>
                </c:pt>
                <c:pt idx="1153">
                  <c:v>0.01</c:v>
                </c:pt>
                <c:pt idx="1154">
                  <c:v>0.01</c:v>
                </c:pt>
                <c:pt idx="1155">
                  <c:v>0.01</c:v>
                </c:pt>
                <c:pt idx="1156">
                  <c:v>0.01</c:v>
                </c:pt>
                <c:pt idx="1157">
                  <c:v>8.9999999999999993E-3</c:v>
                </c:pt>
                <c:pt idx="1158">
                  <c:v>0.01</c:v>
                </c:pt>
                <c:pt idx="1159">
                  <c:v>0.01</c:v>
                </c:pt>
                <c:pt idx="1160">
                  <c:v>0.01</c:v>
                </c:pt>
                <c:pt idx="1161">
                  <c:v>0.01</c:v>
                </c:pt>
                <c:pt idx="1162">
                  <c:v>8.9999999999999993E-3</c:v>
                </c:pt>
                <c:pt idx="1163">
                  <c:v>8.9999999999999993E-3</c:v>
                </c:pt>
                <c:pt idx="1164">
                  <c:v>8.9999999999999993E-3</c:v>
                </c:pt>
                <c:pt idx="1165">
                  <c:v>8.9999999999999993E-3</c:v>
                </c:pt>
                <c:pt idx="1166">
                  <c:v>8.9999999999999993E-3</c:v>
                </c:pt>
                <c:pt idx="1167">
                  <c:v>8.9999999999999993E-3</c:v>
                </c:pt>
                <c:pt idx="1168">
                  <c:v>8.9999999999999993E-3</c:v>
                </c:pt>
                <c:pt idx="1169">
                  <c:v>8.9999999999999993E-3</c:v>
                </c:pt>
                <c:pt idx="1170">
                  <c:v>8.9999999999999993E-3</c:v>
                </c:pt>
                <c:pt idx="1171">
                  <c:v>8.9999999999999993E-3</c:v>
                </c:pt>
                <c:pt idx="1172">
                  <c:v>8.9999999999999993E-3</c:v>
                </c:pt>
                <c:pt idx="1173">
                  <c:v>8.9999999999999993E-3</c:v>
                </c:pt>
                <c:pt idx="1174">
                  <c:v>8.9999999999999993E-3</c:v>
                </c:pt>
                <c:pt idx="1175">
                  <c:v>0.01</c:v>
                </c:pt>
                <c:pt idx="1176">
                  <c:v>1.0999999999999999E-2</c:v>
                </c:pt>
                <c:pt idx="1177">
                  <c:v>1.0999999999999999E-2</c:v>
                </c:pt>
                <c:pt idx="1178">
                  <c:v>1.0999999999999999E-2</c:v>
                </c:pt>
                <c:pt idx="1179">
                  <c:v>1.0999999999999999E-2</c:v>
                </c:pt>
                <c:pt idx="1180">
                  <c:v>1.2E-2</c:v>
                </c:pt>
                <c:pt idx="1181">
                  <c:v>1.2E-2</c:v>
                </c:pt>
                <c:pt idx="1182">
                  <c:v>1.0999999999999999E-2</c:v>
                </c:pt>
                <c:pt idx="1183">
                  <c:v>1.0999999999999999E-2</c:v>
                </c:pt>
                <c:pt idx="1184">
                  <c:v>1.0999999999999999E-2</c:v>
                </c:pt>
                <c:pt idx="1185">
                  <c:v>1.0999999999999999E-2</c:v>
                </c:pt>
                <c:pt idx="1186">
                  <c:v>1.0999999999999999E-2</c:v>
                </c:pt>
                <c:pt idx="1187">
                  <c:v>1.0999999999999999E-2</c:v>
                </c:pt>
                <c:pt idx="1188">
                  <c:v>1.2E-2</c:v>
                </c:pt>
                <c:pt idx="1189">
                  <c:v>1.2E-2</c:v>
                </c:pt>
                <c:pt idx="1190">
                  <c:v>1.2E-2</c:v>
                </c:pt>
                <c:pt idx="1191">
                  <c:v>1.2E-2</c:v>
                </c:pt>
                <c:pt idx="1192">
                  <c:v>1.2E-2</c:v>
                </c:pt>
                <c:pt idx="1193">
                  <c:v>1.2E-2</c:v>
                </c:pt>
                <c:pt idx="1194">
                  <c:v>1.0999999999999999E-2</c:v>
                </c:pt>
                <c:pt idx="1195">
                  <c:v>0.01</c:v>
                </c:pt>
                <c:pt idx="1196">
                  <c:v>0.01</c:v>
                </c:pt>
                <c:pt idx="1197">
                  <c:v>8.9999999999999993E-3</c:v>
                </c:pt>
                <c:pt idx="1198">
                  <c:v>8.9999999999999993E-3</c:v>
                </c:pt>
                <c:pt idx="1199">
                  <c:v>8.0000000000000002E-3</c:v>
                </c:pt>
                <c:pt idx="1200">
                  <c:v>8.0000000000000002E-3</c:v>
                </c:pt>
                <c:pt idx="1201">
                  <c:v>8.0000000000000002E-3</c:v>
                </c:pt>
                <c:pt idx="1202">
                  <c:v>8.0000000000000002E-3</c:v>
                </c:pt>
                <c:pt idx="1203">
                  <c:v>8.0000000000000002E-3</c:v>
                </c:pt>
                <c:pt idx="1204">
                  <c:v>8.9999999999999993E-3</c:v>
                </c:pt>
                <c:pt idx="1205">
                  <c:v>8.9999999999999993E-3</c:v>
                </c:pt>
                <c:pt idx="1206">
                  <c:v>8.9999999999999993E-3</c:v>
                </c:pt>
                <c:pt idx="1207">
                  <c:v>8.9999999999999993E-3</c:v>
                </c:pt>
                <c:pt idx="1208">
                  <c:v>8.9999999999999993E-3</c:v>
                </c:pt>
                <c:pt idx="1209">
                  <c:v>8.9999999999999993E-3</c:v>
                </c:pt>
                <c:pt idx="1210">
                  <c:v>8.9999999999999993E-3</c:v>
                </c:pt>
                <c:pt idx="1211">
                  <c:v>8.9999999999999993E-3</c:v>
                </c:pt>
                <c:pt idx="1212">
                  <c:v>8.9999999999999993E-3</c:v>
                </c:pt>
                <c:pt idx="1213">
                  <c:v>8.9999999999999993E-3</c:v>
                </c:pt>
                <c:pt idx="1214">
                  <c:v>0.01</c:v>
                </c:pt>
                <c:pt idx="1215">
                  <c:v>0.01</c:v>
                </c:pt>
                <c:pt idx="1216">
                  <c:v>0.01</c:v>
                </c:pt>
                <c:pt idx="1217">
                  <c:v>1.0999999999999999E-2</c:v>
                </c:pt>
                <c:pt idx="1218">
                  <c:v>0.01</c:v>
                </c:pt>
                <c:pt idx="1219">
                  <c:v>0.01</c:v>
                </c:pt>
                <c:pt idx="1220">
                  <c:v>0.01</c:v>
                </c:pt>
                <c:pt idx="1221">
                  <c:v>0.01</c:v>
                </c:pt>
                <c:pt idx="1222">
                  <c:v>8.9999999999999993E-3</c:v>
                </c:pt>
                <c:pt idx="1223">
                  <c:v>8.9999999999999993E-3</c:v>
                </c:pt>
                <c:pt idx="1224">
                  <c:v>8.9999999999999993E-3</c:v>
                </c:pt>
                <c:pt idx="1225">
                  <c:v>8.9999999999999993E-3</c:v>
                </c:pt>
                <c:pt idx="1226">
                  <c:v>0.01</c:v>
                </c:pt>
                <c:pt idx="1227">
                  <c:v>8.9999999999999993E-3</c:v>
                </c:pt>
                <c:pt idx="1228">
                  <c:v>8.9999999999999993E-3</c:v>
                </c:pt>
                <c:pt idx="1229">
                  <c:v>0.01</c:v>
                </c:pt>
                <c:pt idx="1230">
                  <c:v>0.01</c:v>
                </c:pt>
                <c:pt idx="1231">
                  <c:v>0.01</c:v>
                </c:pt>
                <c:pt idx="1232">
                  <c:v>0.01</c:v>
                </c:pt>
                <c:pt idx="1233">
                  <c:v>0.01</c:v>
                </c:pt>
                <c:pt idx="1234">
                  <c:v>1.2999999999999999E-2</c:v>
                </c:pt>
                <c:pt idx="1235">
                  <c:v>1.2999999999999999E-2</c:v>
                </c:pt>
                <c:pt idx="1236">
                  <c:v>1.2999999999999999E-2</c:v>
                </c:pt>
                <c:pt idx="1237">
                  <c:v>1.2E-2</c:v>
                </c:pt>
                <c:pt idx="1238">
                  <c:v>1.2E-2</c:v>
                </c:pt>
                <c:pt idx="1239">
                  <c:v>1.2E-2</c:v>
                </c:pt>
                <c:pt idx="1240">
                  <c:v>1.2E-2</c:v>
                </c:pt>
                <c:pt idx="1241">
                  <c:v>1.2E-2</c:v>
                </c:pt>
                <c:pt idx="1242">
                  <c:v>1.2E-2</c:v>
                </c:pt>
                <c:pt idx="1243">
                  <c:v>1.2E-2</c:v>
                </c:pt>
                <c:pt idx="1244">
                  <c:v>1.2E-2</c:v>
                </c:pt>
                <c:pt idx="1245">
                  <c:v>1.2E-2</c:v>
                </c:pt>
                <c:pt idx="1246">
                  <c:v>1.2E-2</c:v>
                </c:pt>
                <c:pt idx="1247">
                  <c:v>8.9999999999999993E-3</c:v>
                </c:pt>
                <c:pt idx="1248">
                  <c:v>8.9999999999999993E-3</c:v>
                </c:pt>
                <c:pt idx="1249">
                  <c:v>8.9999999999999993E-3</c:v>
                </c:pt>
                <c:pt idx="1250">
                  <c:v>8.9999999999999993E-3</c:v>
                </c:pt>
                <c:pt idx="1251">
                  <c:v>0.01</c:v>
                </c:pt>
                <c:pt idx="1252">
                  <c:v>0.01</c:v>
                </c:pt>
                <c:pt idx="1253">
                  <c:v>0.01</c:v>
                </c:pt>
                <c:pt idx="1254">
                  <c:v>1.0999999999999999E-2</c:v>
                </c:pt>
                <c:pt idx="1255">
                  <c:v>1.2E-2</c:v>
                </c:pt>
                <c:pt idx="1256">
                  <c:v>1.0999999999999999E-2</c:v>
                </c:pt>
                <c:pt idx="1257">
                  <c:v>1.0999999999999999E-2</c:v>
                </c:pt>
                <c:pt idx="1258">
                  <c:v>0.01</c:v>
                </c:pt>
                <c:pt idx="1259">
                  <c:v>0.01</c:v>
                </c:pt>
                <c:pt idx="1260">
                  <c:v>1.2999999999999999E-2</c:v>
                </c:pt>
                <c:pt idx="1261">
                  <c:v>1.2E-2</c:v>
                </c:pt>
                <c:pt idx="1262">
                  <c:v>1.2E-2</c:v>
                </c:pt>
                <c:pt idx="1263">
                  <c:v>1.2E-2</c:v>
                </c:pt>
                <c:pt idx="1264">
                  <c:v>1.2E-2</c:v>
                </c:pt>
                <c:pt idx="1265">
                  <c:v>1.2E-2</c:v>
                </c:pt>
                <c:pt idx="1266">
                  <c:v>1.2E-2</c:v>
                </c:pt>
                <c:pt idx="1267">
                  <c:v>1.2E-2</c:v>
                </c:pt>
                <c:pt idx="1268">
                  <c:v>1.2E-2</c:v>
                </c:pt>
                <c:pt idx="1269">
                  <c:v>1.0999999999999999E-2</c:v>
                </c:pt>
                <c:pt idx="1270">
                  <c:v>1.0999999999999999E-2</c:v>
                </c:pt>
                <c:pt idx="1271">
                  <c:v>1.0999999999999999E-2</c:v>
                </c:pt>
                <c:pt idx="1272">
                  <c:v>0.01</c:v>
                </c:pt>
                <c:pt idx="1273">
                  <c:v>0.01</c:v>
                </c:pt>
                <c:pt idx="1274">
                  <c:v>8.9999999999999993E-3</c:v>
                </c:pt>
                <c:pt idx="1275">
                  <c:v>0.01</c:v>
                </c:pt>
                <c:pt idx="1276">
                  <c:v>0.01</c:v>
                </c:pt>
                <c:pt idx="1277">
                  <c:v>0.01</c:v>
                </c:pt>
                <c:pt idx="1278">
                  <c:v>1.0999999999999999E-2</c:v>
                </c:pt>
                <c:pt idx="1279">
                  <c:v>1.0999999999999999E-2</c:v>
                </c:pt>
                <c:pt idx="1280">
                  <c:v>1.2E-2</c:v>
                </c:pt>
                <c:pt idx="1281">
                  <c:v>1.2E-2</c:v>
                </c:pt>
                <c:pt idx="1282">
                  <c:v>1.2E-2</c:v>
                </c:pt>
                <c:pt idx="1283">
                  <c:v>1.2E-2</c:v>
                </c:pt>
                <c:pt idx="1284">
                  <c:v>1.0999999999999999E-2</c:v>
                </c:pt>
                <c:pt idx="1285">
                  <c:v>1.0999999999999999E-2</c:v>
                </c:pt>
                <c:pt idx="1293">
                  <c:v>1.4E-2</c:v>
                </c:pt>
                <c:pt idx="1294">
                  <c:v>1.4E-2</c:v>
                </c:pt>
                <c:pt idx="1297">
                  <c:v>1.2E-2</c:v>
                </c:pt>
                <c:pt idx="1298">
                  <c:v>1.2999999999999999E-2</c:v>
                </c:pt>
                <c:pt idx="1299">
                  <c:v>1.0999999999999999E-2</c:v>
                </c:pt>
                <c:pt idx="1300">
                  <c:v>1.0999999999999999E-2</c:v>
                </c:pt>
                <c:pt idx="1301">
                  <c:v>1.0999999999999999E-2</c:v>
                </c:pt>
                <c:pt idx="1302">
                  <c:v>1.0999999999999999E-2</c:v>
                </c:pt>
                <c:pt idx="1303">
                  <c:v>1.0999999999999999E-2</c:v>
                </c:pt>
                <c:pt idx="1304">
                  <c:v>1.0999999999999999E-2</c:v>
                </c:pt>
                <c:pt idx="1305">
                  <c:v>1.0999999999999999E-2</c:v>
                </c:pt>
                <c:pt idx="1306">
                  <c:v>1.0999999999999999E-2</c:v>
                </c:pt>
                <c:pt idx="1307">
                  <c:v>1.0999999999999999E-2</c:v>
                </c:pt>
                <c:pt idx="1308">
                  <c:v>1.0999999999999999E-2</c:v>
                </c:pt>
                <c:pt idx="1309">
                  <c:v>1.0999999999999999E-2</c:v>
                </c:pt>
                <c:pt idx="1310">
                  <c:v>1.0999999999999999E-2</c:v>
                </c:pt>
                <c:pt idx="1311">
                  <c:v>1.0999999999999999E-2</c:v>
                </c:pt>
                <c:pt idx="1312">
                  <c:v>1.2999999999999999E-2</c:v>
                </c:pt>
                <c:pt idx="1313">
                  <c:v>1.2999999999999999E-2</c:v>
                </c:pt>
                <c:pt idx="1314">
                  <c:v>1.2999999999999999E-2</c:v>
                </c:pt>
                <c:pt idx="1315">
                  <c:v>1.2999999999999999E-2</c:v>
                </c:pt>
                <c:pt idx="1316">
                  <c:v>1.2999999999999999E-2</c:v>
                </c:pt>
                <c:pt idx="1317">
                  <c:v>1.2999999999999999E-2</c:v>
                </c:pt>
                <c:pt idx="1318">
                  <c:v>1.2999999999999999E-2</c:v>
                </c:pt>
                <c:pt idx="1319">
                  <c:v>1.2999999999999999E-2</c:v>
                </c:pt>
                <c:pt idx="1320">
                  <c:v>1.2999999999999999E-2</c:v>
                </c:pt>
                <c:pt idx="1321">
                  <c:v>1.2999999999999999E-2</c:v>
                </c:pt>
                <c:pt idx="1322">
                  <c:v>1.2999999999999999E-2</c:v>
                </c:pt>
                <c:pt idx="1323">
                  <c:v>1.2999999999999999E-2</c:v>
                </c:pt>
                <c:pt idx="1324">
                  <c:v>1.2999999999999999E-2</c:v>
                </c:pt>
                <c:pt idx="1325">
                  <c:v>8.9999999999999993E-3</c:v>
                </c:pt>
                <c:pt idx="1326">
                  <c:v>8.9999999999999993E-3</c:v>
                </c:pt>
                <c:pt idx="1327">
                  <c:v>8.9999999999999993E-3</c:v>
                </c:pt>
                <c:pt idx="1328">
                  <c:v>8.9999999999999993E-3</c:v>
                </c:pt>
                <c:pt idx="1329">
                  <c:v>8.9999999999999993E-3</c:v>
                </c:pt>
                <c:pt idx="1330">
                  <c:v>8.0000000000000002E-3</c:v>
                </c:pt>
                <c:pt idx="1331">
                  <c:v>8.0000000000000002E-3</c:v>
                </c:pt>
                <c:pt idx="1332">
                  <c:v>8.0000000000000002E-3</c:v>
                </c:pt>
                <c:pt idx="1333">
                  <c:v>8.0000000000000002E-3</c:v>
                </c:pt>
                <c:pt idx="1334">
                  <c:v>8.0000000000000002E-3</c:v>
                </c:pt>
                <c:pt idx="1335">
                  <c:v>8.0000000000000002E-3</c:v>
                </c:pt>
                <c:pt idx="1336">
                  <c:v>8.0000000000000002E-3</c:v>
                </c:pt>
                <c:pt idx="1337">
                  <c:v>8.0000000000000002E-3</c:v>
                </c:pt>
                <c:pt idx="1338">
                  <c:v>0.01</c:v>
                </c:pt>
                <c:pt idx="1339">
                  <c:v>8.9999999999999993E-3</c:v>
                </c:pt>
                <c:pt idx="1340">
                  <c:v>8.9999999999999993E-3</c:v>
                </c:pt>
                <c:pt idx="1341">
                  <c:v>0.01</c:v>
                </c:pt>
                <c:pt idx="1342">
                  <c:v>0.01</c:v>
                </c:pt>
                <c:pt idx="1343">
                  <c:v>0.01</c:v>
                </c:pt>
                <c:pt idx="1344">
                  <c:v>0.01</c:v>
                </c:pt>
                <c:pt idx="1345">
                  <c:v>0.01</c:v>
                </c:pt>
                <c:pt idx="1346">
                  <c:v>1.0999999999999999E-2</c:v>
                </c:pt>
                <c:pt idx="1347">
                  <c:v>1.0999999999999999E-2</c:v>
                </c:pt>
                <c:pt idx="1348">
                  <c:v>0.01</c:v>
                </c:pt>
                <c:pt idx="1349">
                  <c:v>0.01</c:v>
                </c:pt>
                <c:pt idx="1350">
                  <c:v>8.9999999999999993E-3</c:v>
                </c:pt>
                <c:pt idx="1351">
                  <c:v>0.01</c:v>
                </c:pt>
                <c:pt idx="1352">
                  <c:v>0.01</c:v>
                </c:pt>
                <c:pt idx="1353">
                  <c:v>0.01</c:v>
                </c:pt>
                <c:pt idx="1354">
                  <c:v>8.9999999999999993E-3</c:v>
                </c:pt>
                <c:pt idx="1355">
                  <c:v>8.9999999999999993E-3</c:v>
                </c:pt>
                <c:pt idx="1356">
                  <c:v>0.01</c:v>
                </c:pt>
                <c:pt idx="1357">
                  <c:v>0.01</c:v>
                </c:pt>
                <c:pt idx="1358">
                  <c:v>0.01</c:v>
                </c:pt>
                <c:pt idx="1359">
                  <c:v>0.01</c:v>
                </c:pt>
                <c:pt idx="1360">
                  <c:v>0.01</c:v>
                </c:pt>
                <c:pt idx="1361">
                  <c:v>8.9999999999999993E-3</c:v>
                </c:pt>
                <c:pt idx="1362">
                  <c:v>8.9999999999999993E-3</c:v>
                </c:pt>
                <c:pt idx="1363">
                  <c:v>8.9999999999999993E-3</c:v>
                </c:pt>
                <c:pt idx="1364">
                  <c:v>1.4E-2</c:v>
                </c:pt>
                <c:pt idx="1365">
                  <c:v>1.4E-2</c:v>
                </c:pt>
                <c:pt idx="1366">
                  <c:v>1.4E-2</c:v>
                </c:pt>
                <c:pt idx="1367">
                  <c:v>1.4E-2</c:v>
                </c:pt>
                <c:pt idx="1368">
                  <c:v>1.4999999999999999E-2</c:v>
                </c:pt>
                <c:pt idx="1369">
                  <c:v>1.4E-2</c:v>
                </c:pt>
                <c:pt idx="1370">
                  <c:v>1.4999999999999999E-2</c:v>
                </c:pt>
                <c:pt idx="1371">
                  <c:v>1.4999999999999999E-2</c:v>
                </c:pt>
                <c:pt idx="1372">
                  <c:v>1.4999999999999999E-2</c:v>
                </c:pt>
                <c:pt idx="1373">
                  <c:v>1.6E-2</c:v>
                </c:pt>
                <c:pt idx="1374">
                  <c:v>1.4999999999999999E-2</c:v>
                </c:pt>
                <c:pt idx="1375">
                  <c:v>1.4E-2</c:v>
                </c:pt>
                <c:pt idx="1376">
                  <c:v>1.4E-2</c:v>
                </c:pt>
                <c:pt idx="1377">
                  <c:v>1.4E-2</c:v>
                </c:pt>
                <c:pt idx="1378">
                  <c:v>1.4999999999999999E-2</c:v>
                </c:pt>
                <c:pt idx="1379">
                  <c:v>1.4999999999999999E-2</c:v>
                </c:pt>
                <c:pt idx="1380">
                  <c:v>1.4999999999999999E-2</c:v>
                </c:pt>
                <c:pt idx="1381">
                  <c:v>1.4999999999999999E-2</c:v>
                </c:pt>
                <c:pt idx="1382">
                  <c:v>1.4999999999999999E-2</c:v>
                </c:pt>
                <c:pt idx="1383">
                  <c:v>1.4999999999999999E-2</c:v>
                </c:pt>
                <c:pt idx="1384">
                  <c:v>1.6E-2</c:v>
                </c:pt>
                <c:pt idx="1385">
                  <c:v>1.7000000000000001E-2</c:v>
                </c:pt>
                <c:pt idx="1386">
                  <c:v>1.7000000000000001E-2</c:v>
                </c:pt>
                <c:pt idx="1387">
                  <c:v>1.7000000000000001E-2</c:v>
                </c:pt>
                <c:pt idx="1388">
                  <c:v>1.6E-2</c:v>
                </c:pt>
                <c:pt idx="1389">
                  <c:v>1.6E-2</c:v>
                </c:pt>
                <c:pt idx="1392">
                  <c:v>1.0999999999999999E-2</c:v>
                </c:pt>
                <c:pt idx="1393">
                  <c:v>1.0999999999999999E-2</c:v>
                </c:pt>
                <c:pt idx="1395">
                  <c:v>1.0999999999999999E-2</c:v>
                </c:pt>
                <c:pt idx="1396">
                  <c:v>1.0999999999999999E-2</c:v>
                </c:pt>
                <c:pt idx="1397">
                  <c:v>1.0999999999999999E-2</c:v>
                </c:pt>
                <c:pt idx="1398">
                  <c:v>1.0999999999999999E-2</c:v>
                </c:pt>
                <c:pt idx="1403">
                  <c:v>0.01</c:v>
                </c:pt>
                <c:pt idx="1404">
                  <c:v>8.9999999999999993E-3</c:v>
                </c:pt>
                <c:pt idx="1405">
                  <c:v>8.9999999999999993E-3</c:v>
                </c:pt>
                <c:pt idx="1406">
                  <c:v>8.9999999999999993E-3</c:v>
                </c:pt>
                <c:pt idx="1407">
                  <c:v>0.01</c:v>
                </c:pt>
                <c:pt idx="1408">
                  <c:v>0.01</c:v>
                </c:pt>
                <c:pt idx="1409">
                  <c:v>0.01</c:v>
                </c:pt>
                <c:pt idx="1410">
                  <c:v>0.01</c:v>
                </c:pt>
                <c:pt idx="1411">
                  <c:v>0.01</c:v>
                </c:pt>
                <c:pt idx="1412">
                  <c:v>0.01</c:v>
                </c:pt>
                <c:pt idx="1413">
                  <c:v>8.9999999999999993E-3</c:v>
                </c:pt>
                <c:pt idx="1414">
                  <c:v>8.9999999999999993E-3</c:v>
                </c:pt>
                <c:pt idx="1415">
                  <c:v>8.9999999999999993E-3</c:v>
                </c:pt>
                <c:pt idx="1416">
                  <c:v>2.3E-2</c:v>
                </c:pt>
                <c:pt idx="1417">
                  <c:v>2.1999999999999999E-2</c:v>
                </c:pt>
                <c:pt idx="1418">
                  <c:v>2.1000000000000001E-2</c:v>
                </c:pt>
                <c:pt idx="1419">
                  <c:v>1.7999999999999999E-2</c:v>
                </c:pt>
                <c:pt idx="1420">
                  <c:v>0.02</c:v>
                </c:pt>
                <c:pt idx="1421">
                  <c:v>2.1000000000000001E-2</c:v>
                </c:pt>
                <c:pt idx="1422">
                  <c:v>1.9E-2</c:v>
                </c:pt>
                <c:pt idx="1423">
                  <c:v>1.9E-2</c:v>
                </c:pt>
                <c:pt idx="1424">
                  <c:v>1.9E-2</c:v>
                </c:pt>
                <c:pt idx="1425">
                  <c:v>1.9E-2</c:v>
                </c:pt>
                <c:pt idx="1426">
                  <c:v>1.9E-2</c:v>
                </c:pt>
                <c:pt idx="1427">
                  <c:v>1.7999999999999999E-2</c:v>
                </c:pt>
                <c:pt idx="1428">
                  <c:v>1.7999999999999999E-2</c:v>
                </c:pt>
                <c:pt idx="1429">
                  <c:v>8.9999999999999993E-3</c:v>
                </c:pt>
                <c:pt idx="1430">
                  <c:v>8.0000000000000002E-3</c:v>
                </c:pt>
                <c:pt idx="1431">
                  <c:v>8.9999999999999993E-3</c:v>
                </c:pt>
                <c:pt idx="1432">
                  <c:v>8.9999999999999993E-3</c:v>
                </c:pt>
                <c:pt idx="1433">
                  <c:v>8.9999999999999993E-3</c:v>
                </c:pt>
                <c:pt idx="1434">
                  <c:v>0.01</c:v>
                </c:pt>
                <c:pt idx="1435">
                  <c:v>0.01</c:v>
                </c:pt>
                <c:pt idx="1436">
                  <c:v>1.0999999999999999E-2</c:v>
                </c:pt>
                <c:pt idx="1437">
                  <c:v>1.0999999999999999E-2</c:v>
                </c:pt>
                <c:pt idx="1438">
                  <c:v>0.01</c:v>
                </c:pt>
                <c:pt idx="1439">
                  <c:v>8.9999999999999993E-3</c:v>
                </c:pt>
                <c:pt idx="1440">
                  <c:v>8.9999999999999993E-3</c:v>
                </c:pt>
                <c:pt idx="1441">
                  <c:v>0.01</c:v>
                </c:pt>
                <c:pt idx="1442">
                  <c:v>1.2999999999999999E-2</c:v>
                </c:pt>
                <c:pt idx="1443">
                  <c:v>1.2E-2</c:v>
                </c:pt>
                <c:pt idx="1444">
                  <c:v>1.2E-2</c:v>
                </c:pt>
                <c:pt idx="1445">
                  <c:v>0.01</c:v>
                </c:pt>
                <c:pt idx="1446">
                  <c:v>1.0999999999999999E-2</c:v>
                </c:pt>
                <c:pt idx="1447">
                  <c:v>1.0999999999999999E-2</c:v>
                </c:pt>
                <c:pt idx="1448">
                  <c:v>0.01</c:v>
                </c:pt>
                <c:pt idx="1449">
                  <c:v>0.01</c:v>
                </c:pt>
                <c:pt idx="1450">
                  <c:v>0.01</c:v>
                </c:pt>
                <c:pt idx="1451">
                  <c:v>1.0999999999999999E-2</c:v>
                </c:pt>
                <c:pt idx="1452">
                  <c:v>8.9999999999999993E-3</c:v>
                </c:pt>
                <c:pt idx="1453">
                  <c:v>1.0999999999999999E-2</c:v>
                </c:pt>
                <c:pt idx="1454">
                  <c:v>0.01</c:v>
                </c:pt>
                <c:pt idx="1455">
                  <c:v>0.01</c:v>
                </c:pt>
                <c:pt idx="1456">
                  <c:v>8.9999999999999993E-3</c:v>
                </c:pt>
                <c:pt idx="1457">
                  <c:v>8.9999999999999993E-3</c:v>
                </c:pt>
                <c:pt idx="1458">
                  <c:v>8.9999999999999993E-3</c:v>
                </c:pt>
                <c:pt idx="1459">
                  <c:v>8.9999999999999993E-3</c:v>
                </c:pt>
                <c:pt idx="1460">
                  <c:v>8.9999999999999993E-3</c:v>
                </c:pt>
                <c:pt idx="1461">
                  <c:v>0.01</c:v>
                </c:pt>
                <c:pt idx="1462">
                  <c:v>0.01</c:v>
                </c:pt>
                <c:pt idx="1463">
                  <c:v>1.0999999999999999E-2</c:v>
                </c:pt>
                <c:pt idx="1464">
                  <c:v>1.2E-2</c:v>
                </c:pt>
                <c:pt idx="1465">
                  <c:v>1.2E-2</c:v>
                </c:pt>
                <c:pt idx="1466">
                  <c:v>1.0999999999999999E-2</c:v>
                </c:pt>
                <c:pt idx="1467">
                  <c:v>0.01</c:v>
                </c:pt>
                <c:pt idx="1468">
                  <c:v>1.2999999999999999E-2</c:v>
                </c:pt>
                <c:pt idx="1469">
                  <c:v>1.2E-2</c:v>
                </c:pt>
                <c:pt idx="1470">
                  <c:v>1.2E-2</c:v>
                </c:pt>
                <c:pt idx="1471">
                  <c:v>1.2E-2</c:v>
                </c:pt>
                <c:pt idx="1472">
                  <c:v>1.2E-2</c:v>
                </c:pt>
                <c:pt idx="1473">
                  <c:v>1.2E-2</c:v>
                </c:pt>
                <c:pt idx="1474">
                  <c:v>1.2E-2</c:v>
                </c:pt>
                <c:pt idx="1475">
                  <c:v>1.0999999999999999E-2</c:v>
                </c:pt>
                <c:pt idx="1476">
                  <c:v>1.2E-2</c:v>
                </c:pt>
                <c:pt idx="1477">
                  <c:v>1.0999999999999999E-2</c:v>
                </c:pt>
                <c:pt idx="1478">
                  <c:v>1.2E-2</c:v>
                </c:pt>
                <c:pt idx="1479">
                  <c:v>1.0999999999999999E-2</c:v>
                </c:pt>
                <c:pt idx="1480">
                  <c:v>1.0999999999999999E-2</c:v>
                </c:pt>
                <c:pt idx="1481">
                  <c:v>1.2E-2</c:v>
                </c:pt>
                <c:pt idx="1482">
                  <c:v>0.01</c:v>
                </c:pt>
                <c:pt idx="1483">
                  <c:v>0.01</c:v>
                </c:pt>
                <c:pt idx="1484">
                  <c:v>0.01</c:v>
                </c:pt>
                <c:pt idx="1485">
                  <c:v>0.01</c:v>
                </c:pt>
                <c:pt idx="1486">
                  <c:v>0.01</c:v>
                </c:pt>
                <c:pt idx="1487">
                  <c:v>8.9999999999999993E-3</c:v>
                </c:pt>
                <c:pt idx="1488">
                  <c:v>8.9999999999999993E-3</c:v>
                </c:pt>
                <c:pt idx="1489">
                  <c:v>0.01</c:v>
                </c:pt>
                <c:pt idx="1490">
                  <c:v>0.01</c:v>
                </c:pt>
                <c:pt idx="1491">
                  <c:v>8.9999999999999993E-3</c:v>
                </c:pt>
                <c:pt idx="1492">
                  <c:v>0.01</c:v>
                </c:pt>
                <c:pt idx="1493">
                  <c:v>0.01</c:v>
                </c:pt>
                <c:pt idx="1494">
                  <c:v>1.2E-2</c:v>
                </c:pt>
                <c:pt idx="1495">
                  <c:v>1.2E-2</c:v>
                </c:pt>
                <c:pt idx="1496">
                  <c:v>1.2E-2</c:v>
                </c:pt>
                <c:pt idx="1497">
                  <c:v>1.2E-2</c:v>
                </c:pt>
                <c:pt idx="1498">
                  <c:v>1.2E-2</c:v>
                </c:pt>
                <c:pt idx="1499">
                  <c:v>1.2E-2</c:v>
                </c:pt>
                <c:pt idx="1500">
                  <c:v>1.2E-2</c:v>
                </c:pt>
                <c:pt idx="1501">
                  <c:v>1.2E-2</c:v>
                </c:pt>
                <c:pt idx="1502">
                  <c:v>1.2E-2</c:v>
                </c:pt>
                <c:pt idx="1503">
                  <c:v>1.2E-2</c:v>
                </c:pt>
                <c:pt idx="1504">
                  <c:v>1.2E-2</c:v>
                </c:pt>
                <c:pt idx="1505">
                  <c:v>1.2E-2</c:v>
                </c:pt>
                <c:pt idx="1506">
                  <c:v>1.2E-2</c:v>
                </c:pt>
                <c:pt idx="1520">
                  <c:v>1.2999999999999999E-2</c:v>
                </c:pt>
                <c:pt idx="1521">
                  <c:v>1.2999999999999999E-2</c:v>
                </c:pt>
                <c:pt idx="1522">
                  <c:v>1.2999999999999999E-2</c:v>
                </c:pt>
                <c:pt idx="1523">
                  <c:v>1.2999999999999999E-2</c:v>
                </c:pt>
                <c:pt idx="1524">
                  <c:v>1.2999999999999999E-2</c:v>
                </c:pt>
                <c:pt idx="1525">
                  <c:v>1.2999999999999999E-2</c:v>
                </c:pt>
                <c:pt idx="1526">
                  <c:v>1.2999999999999999E-2</c:v>
                </c:pt>
                <c:pt idx="1527">
                  <c:v>1.2999999999999999E-2</c:v>
                </c:pt>
                <c:pt idx="1528">
                  <c:v>1.2E-2</c:v>
                </c:pt>
                <c:pt idx="1529">
                  <c:v>1.2E-2</c:v>
                </c:pt>
                <c:pt idx="1530">
                  <c:v>1.2E-2</c:v>
                </c:pt>
                <c:pt idx="1531">
                  <c:v>1.2E-2</c:v>
                </c:pt>
                <c:pt idx="1532">
                  <c:v>1.2E-2</c:v>
                </c:pt>
                <c:pt idx="1533">
                  <c:v>1.2999999999999999E-2</c:v>
                </c:pt>
                <c:pt idx="1534">
                  <c:v>1.2999999999999999E-2</c:v>
                </c:pt>
                <c:pt idx="1535">
                  <c:v>1.2999999999999999E-2</c:v>
                </c:pt>
                <c:pt idx="1536">
                  <c:v>1.2E-2</c:v>
                </c:pt>
                <c:pt idx="1537">
                  <c:v>1.2E-2</c:v>
                </c:pt>
                <c:pt idx="1538">
                  <c:v>1.2E-2</c:v>
                </c:pt>
                <c:pt idx="1539">
                  <c:v>1.0999999999999999E-2</c:v>
                </c:pt>
                <c:pt idx="1540">
                  <c:v>1.0999999999999999E-2</c:v>
                </c:pt>
                <c:pt idx="1541">
                  <c:v>1.0999999999999999E-2</c:v>
                </c:pt>
                <c:pt idx="1542">
                  <c:v>1.0999999999999999E-2</c:v>
                </c:pt>
                <c:pt idx="1543">
                  <c:v>1.0999999999999999E-2</c:v>
                </c:pt>
                <c:pt idx="1544">
                  <c:v>1.0999999999999999E-2</c:v>
                </c:pt>
                <c:pt idx="1545">
                  <c:v>1.0999999999999999E-2</c:v>
                </c:pt>
                <c:pt idx="1546">
                  <c:v>1.2999999999999999E-2</c:v>
                </c:pt>
                <c:pt idx="1547">
                  <c:v>1.2E-2</c:v>
                </c:pt>
                <c:pt idx="1548">
                  <c:v>1.2E-2</c:v>
                </c:pt>
                <c:pt idx="1549">
                  <c:v>1.2E-2</c:v>
                </c:pt>
                <c:pt idx="1550">
                  <c:v>1.2E-2</c:v>
                </c:pt>
                <c:pt idx="1551">
                  <c:v>1.0999999999999999E-2</c:v>
                </c:pt>
                <c:pt idx="1552">
                  <c:v>1.0999999999999999E-2</c:v>
                </c:pt>
                <c:pt idx="1553">
                  <c:v>1.0999999999999999E-2</c:v>
                </c:pt>
                <c:pt idx="1554">
                  <c:v>1.0999999999999999E-2</c:v>
                </c:pt>
                <c:pt idx="1555">
                  <c:v>1.0999999999999999E-2</c:v>
                </c:pt>
                <c:pt idx="1556">
                  <c:v>1.0999999999999999E-2</c:v>
                </c:pt>
                <c:pt idx="1557">
                  <c:v>1.0999999999999999E-2</c:v>
                </c:pt>
                <c:pt idx="1558">
                  <c:v>1.0999999999999999E-2</c:v>
                </c:pt>
                <c:pt idx="1559">
                  <c:v>1.2999999999999999E-2</c:v>
                </c:pt>
                <c:pt idx="1560">
                  <c:v>1.2999999999999999E-2</c:v>
                </c:pt>
                <c:pt idx="1561">
                  <c:v>1.2E-2</c:v>
                </c:pt>
                <c:pt idx="1562">
                  <c:v>1.2E-2</c:v>
                </c:pt>
                <c:pt idx="1563">
                  <c:v>1.2E-2</c:v>
                </c:pt>
                <c:pt idx="1564">
                  <c:v>1.2E-2</c:v>
                </c:pt>
                <c:pt idx="1565">
                  <c:v>1.2999999999999999E-2</c:v>
                </c:pt>
                <c:pt idx="1566">
                  <c:v>1.2E-2</c:v>
                </c:pt>
                <c:pt idx="1567">
                  <c:v>1.2999999999999999E-2</c:v>
                </c:pt>
                <c:pt idx="1568">
                  <c:v>1.2999999999999999E-2</c:v>
                </c:pt>
                <c:pt idx="1569">
                  <c:v>1.2999999999999999E-2</c:v>
                </c:pt>
                <c:pt idx="1570">
                  <c:v>1.2E-2</c:v>
                </c:pt>
                <c:pt idx="1571">
                  <c:v>1.2E-2</c:v>
                </c:pt>
                <c:pt idx="1572">
                  <c:v>0.01</c:v>
                </c:pt>
                <c:pt idx="1573">
                  <c:v>0.01</c:v>
                </c:pt>
                <c:pt idx="1574">
                  <c:v>8.9999999999999993E-3</c:v>
                </c:pt>
                <c:pt idx="1575">
                  <c:v>8.9999999999999993E-3</c:v>
                </c:pt>
                <c:pt idx="1576">
                  <c:v>8.9999999999999993E-3</c:v>
                </c:pt>
                <c:pt idx="1577">
                  <c:v>0.01</c:v>
                </c:pt>
                <c:pt idx="1578">
                  <c:v>0.01</c:v>
                </c:pt>
                <c:pt idx="1579">
                  <c:v>0.01</c:v>
                </c:pt>
                <c:pt idx="1580">
                  <c:v>1.0999999999999999E-2</c:v>
                </c:pt>
                <c:pt idx="1581">
                  <c:v>1.0999999999999999E-2</c:v>
                </c:pt>
                <c:pt idx="1582">
                  <c:v>1.0999999999999999E-2</c:v>
                </c:pt>
                <c:pt idx="1583">
                  <c:v>0.01</c:v>
                </c:pt>
                <c:pt idx="1584">
                  <c:v>0.01</c:v>
                </c:pt>
                <c:pt idx="1585">
                  <c:v>1.2E-2</c:v>
                </c:pt>
                <c:pt idx="1586">
                  <c:v>1.0999999999999999E-2</c:v>
                </c:pt>
                <c:pt idx="1587">
                  <c:v>1.0999999999999999E-2</c:v>
                </c:pt>
                <c:pt idx="1588">
                  <c:v>1.0999999999999999E-2</c:v>
                </c:pt>
                <c:pt idx="1589">
                  <c:v>0.01</c:v>
                </c:pt>
                <c:pt idx="1590">
                  <c:v>0.01</c:v>
                </c:pt>
                <c:pt idx="1591">
                  <c:v>0.01</c:v>
                </c:pt>
                <c:pt idx="1592">
                  <c:v>0.01</c:v>
                </c:pt>
                <c:pt idx="1593">
                  <c:v>0.01</c:v>
                </c:pt>
                <c:pt idx="1594">
                  <c:v>8.9999999999999993E-3</c:v>
                </c:pt>
                <c:pt idx="1595">
                  <c:v>0.01</c:v>
                </c:pt>
                <c:pt idx="1596">
                  <c:v>8.9999999999999993E-3</c:v>
                </c:pt>
                <c:pt idx="1597">
                  <c:v>8.9999999999999993E-3</c:v>
                </c:pt>
                <c:pt idx="1598">
                  <c:v>0.01</c:v>
                </c:pt>
                <c:pt idx="1599">
                  <c:v>0.01</c:v>
                </c:pt>
                <c:pt idx="1600">
                  <c:v>0.01</c:v>
                </c:pt>
                <c:pt idx="1601">
                  <c:v>0.01</c:v>
                </c:pt>
                <c:pt idx="1602">
                  <c:v>0.01</c:v>
                </c:pt>
                <c:pt idx="1603">
                  <c:v>0.01</c:v>
                </c:pt>
                <c:pt idx="1604">
                  <c:v>0.01</c:v>
                </c:pt>
                <c:pt idx="1605">
                  <c:v>0.01</c:v>
                </c:pt>
                <c:pt idx="1606">
                  <c:v>1.0999999999999999E-2</c:v>
                </c:pt>
                <c:pt idx="1607">
                  <c:v>1.0999999999999999E-2</c:v>
                </c:pt>
                <c:pt idx="1608">
                  <c:v>1.0999999999999999E-2</c:v>
                </c:pt>
                <c:pt idx="1609">
                  <c:v>0.01</c:v>
                </c:pt>
                <c:pt idx="1610">
                  <c:v>0.01</c:v>
                </c:pt>
                <c:pt idx="1611">
                  <c:v>8.9999999999999993E-3</c:v>
                </c:pt>
                <c:pt idx="1612">
                  <c:v>8.9999999999999993E-3</c:v>
                </c:pt>
                <c:pt idx="1613">
                  <c:v>0.01</c:v>
                </c:pt>
                <c:pt idx="1614">
                  <c:v>0.01</c:v>
                </c:pt>
                <c:pt idx="1615">
                  <c:v>0.01</c:v>
                </c:pt>
                <c:pt idx="1616">
                  <c:v>0.01</c:v>
                </c:pt>
                <c:pt idx="1617">
                  <c:v>0.01</c:v>
                </c:pt>
                <c:pt idx="1618">
                  <c:v>1.0999999999999999E-2</c:v>
                </c:pt>
                <c:pt idx="1619">
                  <c:v>1.2E-2</c:v>
                </c:pt>
                <c:pt idx="1620">
                  <c:v>1.2E-2</c:v>
                </c:pt>
                <c:pt idx="1621">
                  <c:v>1.2999999999999999E-2</c:v>
                </c:pt>
                <c:pt idx="1622">
                  <c:v>1.2999999999999999E-2</c:v>
                </c:pt>
                <c:pt idx="1623">
                  <c:v>1.2999999999999999E-2</c:v>
                </c:pt>
                <c:pt idx="1628">
                  <c:v>0.01</c:v>
                </c:pt>
                <c:pt idx="1629">
                  <c:v>0.01</c:v>
                </c:pt>
                <c:pt idx="1630">
                  <c:v>0.01</c:v>
                </c:pt>
                <c:pt idx="1631">
                  <c:v>8.9999999999999993E-3</c:v>
                </c:pt>
                <c:pt idx="1632">
                  <c:v>1.0999999999999999E-2</c:v>
                </c:pt>
                <c:pt idx="1633">
                  <c:v>1.0999999999999999E-2</c:v>
                </c:pt>
                <c:pt idx="1634">
                  <c:v>1.0999999999999999E-2</c:v>
                </c:pt>
                <c:pt idx="1635">
                  <c:v>0.01</c:v>
                </c:pt>
                <c:pt idx="1636">
                  <c:v>0.01</c:v>
                </c:pt>
                <c:pt idx="1637">
                  <c:v>0.01</c:v>
                </c:pt>
                <c:pt idx="1638">
                  <c:v>1.0999999999999999E-2</c:v>
                </c:pt>
                <c:pt idx="1639">
                  <c:v>0.01</c:v>
                </c:pt>
                <c:pt idx="1640">
                  <c:v>1.0999999999999999E-2</c:v>
                </c:pt>
                <c:pt idx="1641">
                  <c:v>1.0999999999999999E-2</c:v>
                </c:pt>
                <c:pt idx="1642">
                  <c:v>0.01</c:v>
                </c:pt>
                <c:pt idx="1643">
                  <c:v>0.01</c:v>
                </c:pt>
                <c:pt idx="1644">
                  <c:v>8.9999999999999993E-3</c:v>
                </c:pt>
                <c:pt idx="1645">
                  <c:v>8.9999999999999993E-3</c:v>
                </c:pt>
                <c:pt idx="1646">
                  <c:v>0.01</c:v>
                </c:pt>
                <c:pt idx="1647">
                  <c:v>8.9999999999999993E-3</c:v>
                </c:pt>
                <c:pt idx="1648">
                  <c:v>8.9999999999999993E-3</c:v>
                </c:pt>
                <c:pt idx="1649">
                  <c:v>8.9999999999999993E-3</c:v>
                </c:pt>
                <c:pt idx="1650">
                  <c:v>0.01</c:v>
                </c:pt>
                <c:pt idx="1651">
                  <c:v>0.01</c:v>
                </c:pt>
                <c:pt idx="1652">
                  <c:v>0.01</c:v>
                </c:pt>
                <c:pt idx="1653">
                  <c:v>0.01</c:v>
                </c:pt>
                <c:pt idx="1654">
                  <c:v>0.01</c:v>
                </c:pt>
                <c:pt idx="1655">
                  <c:v>0.01</c:v>
                </c:pt>
                <c:pt idx="1656">
                  <c:v>0.01</c:v>
                </c:pt>
                <c:pt idx="1657">
                  <c:v>0.01</c:v>
                </c:pt>
                <c:pt idx="1658">
                  <c:v>1.0999999999999999E-2</c:v>
                </c:pt>
                <c:pt idx="1659">
                  <c:v>1.0999999999999999E-2</c:v>
                </c:pt>
                <c:pt idx="1660">
                  <c:v>1.0999999999999999E-2</c:v>
                </c:pt>
                <c:pt idx="1661">
                  <c:v>1.0999999999999999E-2</c:v>
                </c:pt>
                <c:pt idx="1662">
                  <c:v>0.01</c:v>
                </c:pt>
                <c:pt idx="1663">
                  <c:v>8.9999999999999993E-3</c:v>
                </c:pt>
                <c:pt idx="1664">
                  <c:v>8.9999999999999993E-3</c:v>
                </c:pt>
                <c:pt idx="1665">
                  <c:v>8.9999999999999993E-3</c:v>
                </c:pt>
                <c:pt idx="1666">
                  <c:v>8.9999999999999993E-3</c:v>
                </c:pt>
                <c:pt idx="1667">
                  <c:v>8.9999999999999993E-3</c:v>
                </c:pt>
                <c:pt idx="1668">
                  <c:v>8.9999999999999993E-3</c:v>
                </c:pt>
                <c:pt idx="1669">
                  <c:v>8.9999999999999993E-3</c:v>
                </c:pt>
                <c:pt idx="1670">
                  <c:v>0.01</c:v>
                </c:pt>
                <c:pt idx="1671">
                  <c:v>1.0999999999999999E-2</c:v>
                </c:pt>
                <c:pt idx="1672">
                  <c:v>1.0999999999999999E-2</c:v>
                </c:pt>
                <c:pt idx="1673">
                  <c:v>1.0999999999999999E-2</c:v>
                </c:pt>
                <c:pt idx="1674">
                  <c:v>1.0999999999999999E-2</c:v>
                </c:pt>
                <c:pt idx="1675">
                  <c:v>1.0999999999999999E-2</c:v>
                </c:pt>
                <c:pt idx="1676">
                  <c:v>0.01</c:v>
                </c:pt>
                <c:pt idx="1677">
                  <c:v>0.01</c:v>
                </c:pt>
                <c:pt idx="1678">
                  <c:v>0.01</c:v>
                </c:pt>
                <c:pt idx="1679">
                  <c:v>0.01</c:v>
                </c:pt>
                <c:pt idx="1680">
                  <c:v>1.0999999999999999E-2</c:v>
                </c:pt>
                <c:pt idx="1681">
                  <c:v>1.0999999999999999E-2</c:v>
                </c:pt>
                <c:pt idx="1682">
                  <c:v>1.0999999999999999E-2</c:v>
                </c:pt>
                <c:pt idx="1683">
                  <c:v>1.0999999999999999E-2</c:v>
                </c:pt>
                <c:pt idx="1684">
                  <c:v>1.0999999999999999E-2</c:v>
                </c:pt>
                <c:pt idx="1685">
                  <c:v>1.0999999999999999E-2</c:v>
                </c:pt>
                <c:pt idx="1686">
                  <c:v>0.01</c:v>
                </c:pt>
                <c:pt idx="1687">
                  <c:v>0.01</c:v>
                </c:pt>
                <c:pt idx="1688">
                  <c:v>0.01</c:v>
                </c:pt>
                <c:pt idx="1689">
                  <c:v>0.01</c:v>
                </c:pt>
                <c:pt idx="1690">
                  <c:v>0.01</c:v>
                </c:pt>
                <c:pt idx="1691">
                  <c:v>1.0999999999999999E-2</c:v>
                </c:pt>
                <c:pt idx="1692">
                  <c:v>1.0999999999999999E-2</c:v>
                </c:pt>
                <c:pt idx="1693">
                  <c:v>1.0999999999999999E-2</c:v>
                </c:pt>
                <c:pt idx="1694">
                  <c:v>1.0999999999999999E-2</c:v>
                </c:pt>
                <c:pt idx="1695">
                  <c:v>1.2E-2</c:v>
                </c:pt>
                <c:pt idx="1696">
                  <c:v>1.2E-2</c:v>
                </c:pt>
                <c:pt idx="1697">
                  <c:v>1.2E-2</c:v>
                </c:pt>
                <c:pt idx="1698">
                  <c:v>1.2E-2</c:v>
                </c:pt>
                <c:pt idx="1699">
                  <c:v>1.2E-2</c:v>
                </c:pt>
                <c:pt idx="1700">
                  <c:v>1.2E-2</c:v>
                </c:pt>
                <c:pt idx="1701">
                  <c:v>1.2E-2</c:v>
                </c:pt>
                <c:pt idx="1702">
                  <c:v>1.0999999999999999E-2</c:v>
                </c:pt>
                <c:pt idx="1703">
                  <c:v>0.01</c:v>
                </c:pt>
                <c:pt idx="1704">
                  <c:v>0.01</c:v>
                </c:pt>
                <c:pt idx="1705">
                  <c:v>0.01</c:v>
                </c:pt>
                <c:pt idx="1706">
                  <c:v>0.01</c:v>
                </c:pt>
                <c:pt idx="1707">
                  <c:v>0.01</c:v>
                </c:pt>
                <c:pt idx="1708">
                  <c:v>0.01</c:v>
                </c:pt>
                <c:pt idx="1709">
                  <c:v>0.01</c:v>
                </c:pt>
                <c:pt idx="1710">
                  <c:v>0.01</c:v>
                </c:pt>
                <c:pt idx="1711">
                  <c:v>0.01</c:v>
                </c:pt>
                <c:pt idx="1712">
                  <c:v>0.01</c:v>
                </c:pt>
                <c:pt idx="1713">
                  <c:v>0.01</c:v>
                </c:pt>
                <c:pt idx="1714">
                  <c:v>0.01</c:v>
                </c:pt>
                <c:pt idx="1715">
                  <c:v>2.1000000000000001E-2</c:v>
                </c:pt>
                <c:pt idx="1716">
                  <c:v>2.1000000000000001E-2</c:v>
                </c:pt>
                <c:pt idx="1717">
                  <c:v>2.1000000000000001E-2</c:v>
                </c:pt>
                <c:pt idx="1718">
                  <c:v>0.02</c:v>
                </c:pt>
                <c:pt idx="1719">
                  <c:v>0.02</c:v>
                </c:pt>
                <c:pt idx="1720">
                  <c:v>1.9E-2</c:v>
                </c:pt>
                <c:pt idx="1721">
                  <c:v>1.9E-2</c:v>
                </c:pt>
                <c:pt idx="1722">
                  <c:v>1.9E-2</c:v>
                </c:pt>
                <c:pt idx="1723">
                  <c:v>1.7999999999999999E-2</c:v>
                </c:pt>
                <c:pt idx="1724">
                  <c:v>1.7999999999999999E-2</c:v>
                </c:pt>
                <c:pt idx="1725">
                  <c:v>1.7999999999999999E-2</c:v>
                </c:pt>
                <c:pt idx="1726">
                  <c:v>1.7000000000000001E-2</c:v>
                </c:pt>
                <c:pt idx="1727">
                  <c:v>1.7000000000000001E-2</c:v>
                </c:pt>
                <c:pt idx="1728">
                  <c:v>8.0000000000000002E-3</c:v>
                </c:pt>
                <c:pt idx="1729">
                  <c:v>8.0000000000000002E-3</c:v>
                </c:pt>
                <c:pt idx="1730">
                  <c:v>8.9999999999999993E-3</c:v>
                </c:pt>
                <c:pt idx="1731">
                  <c:v>8.9999999999999993E-3</c:v>
                </c:pt>
                <c:pt idx="1732">
                  <c:v>8.9999999999999993E-3</c:v>
                </c:pt>
                <c:pt idx="1733">
                  <c:v>8.9999999999999993E-3</c:v>
                </c:pt>
                <c:pt idx="1734">
                  <c:v>0.01</c:v>
                </c:pt>
                <c:pt idx="1735">
                  <c:v>0.01</c:v>
                </c:pt>
                <c:pt idx="1736">
                  <c:v>1.0999999999999999E-2</c:v>
                </c:pt>
                <c:pt idx="1737">
                  <c:v>1.0999999999999999E-2</c:v>
                </c:pt>
                <c:pt idx="1738">
                  <c:v>1.0999999999999999E-2</c:v>
                </c:pt>
                <c:pt idx="1739">
                  <c:v>1.0999999999999999E-2</c:v>
                </c:pt>
                <c:pt idx="1740">
                  <c:v>1.0999999999999999E-2</c:v>
                </c:pt>
                <c:pt idx="1741">
                  <c:v>1.2E-2</c:v>
                </c:pt>
                <c:pt idx="1742">
                  <c:v>1.0999999999999999E-2</c:v>
                </c:pt>
                <c:pt idx="1743">
                  <c:v>1.0999999999999999E-2</c:v>
                </c:pt>
                <c:pt idx="1744">
                  <c:v>1.2E-2</c:v>
                </c:pt>
                <c:pt idx="1745">
                  <c:v>1.2E-2</c:v>
                </c:pt>
                <c:pt idx="1746">
                  <c:v>1.2E-2</c:v>
                </c:pt>
                <c:pt idx="1747">
                  <c:v>1.2E-2</c:v>
                </c:pt>
                <c:pt idx="1748">
                  <c:v>1.2999999999999999E-2</c:v>
                </c:pt>
                <c:pt idx="1749">
                  <c:v>1.2999999999999999E-2</c:v>
                </c:pt>
                <c:pt idx="1750">
                  <c:v>1.2999999999999999E-2</c:v>
                </c:pt>
                <c:pt idx="1751">
                  <c:v>1.2999999999999999E-2</c:v>
                </c:pt>
                <c:pt idx="1752">
                  <c:v>1.2999999999999999E-2</c:v>
                </c:pt>
                <c:pt idx="1753">
                  <c:v>1.2999999999999999E-2</c:v>
                </c:pt>
                <c:pt idx="1754">
                  <c:v>2.1000000000000001E-2</c:v>
                </c:pt>
                <c:pt idx="1755">
                  <c:v>2.1000000000000001E-2</c:v>
                </c:pt>
                <c:pt idx="1756">
                  <c:v>0.02</c:v>
                </c:pt>
                <c:pt idx="1757">
                  <c:v>0.02</c:v>
                </c:pt>
                <c:pt idx="1758">
                  <c:v>1.9E-2</c:v>
                </c:pt>
                <c:pt idx="1759">
                  <c:v>1.9E-2</c:v>
                </c:pt>
                <c:pt idx="1760">
                  <c:v>1.7999999999999999E-2</c:v>
                </c:pt>
                <c:pt idx="1761">
                  <c:v>1.7999999999999999E-2</c:v>
                </c:pt>
                <c:pt idx="1762">
                  <c:v>1.7000000000000001E-2</c:v>
                </c:pt>
                <c:pt idx="1763">
                  <c:v>1.7000000000000001E-2</c:v>
                </c:pt>
                <c:pt idx="1764">
                  <c:v>1.6E-2</c:v>
                </c:pt>
                <c:pt idx="1765">
                  <c:v>1.6E-2</c:v>
                </c:pt>
                <c:pt idx="1766">
                  <c:v>1.6E-2</c:v>
                </c:pt>
                <c:pt idx="1767">
                  <c:v>1.9E-2</c:v>
                </c:pt>
                <c:pt idx="1768">
                  <c:v>1.7999999999999999E-2</c:v>
                </c:pt>
                <c:pt idx="1769">
                  <c:v>1.7999999999999999E-2</c:v>
                </c:pt>
                <c:pt idx="1770">
                  <c:v>1.7999999999999999E-2</c:v>
                </c:pt>
                <c:pt idx="1771">
                  <c:v>1.7999999999999999E-2</c:v>
                </c:pt>
                <c:pt idx="1772">
                  <c:v>1.7999999999999999E-2</c:v>
                </c:pt>
                <c:pt idx="1773">
                  <c:v>1.7999999999999999E-2</c:v>
                </c:pt>
                <c:pt idx="1774">
                  <c:v>1.9E-2</c:v>
                </c:pt>
                <c:pt idx="1775">
                  <c:v>1.9E-2</c:v>
                </c:pt>
                <c:pt idx="1776">
                  <c:v>1.9E-2</c:v>
                </c:pt>
                <c:pt idx="1777">
                  <c:v>1.9E-2</c:v>
                </c:pt>
                <c:pt idx="1778">
                  <c:v>1.9E-2</c:v>
                </c:pt>
                <c:pt idx="1779">
                  <c:v>1.9E-2</c:v>
                </c:pt>
                <c:pt idx="1780">
                  <c:v>3.5999999999999997E-2</c:v>
                </c:pt>
                <c:pt idx="1781">
                  <c:v>3.5999999999999997E-2</c:v>
                </c:pt>
                <c:pt idx="1782">
                  <c:v>3.5000000000000003E-2</c:v>
                </c:pt>
                <c:pt idx="1783">
                  <c:v>3.5000000000000003E-2</c:v>
                </c:pt>
                <c:pt idx="1784">
                  <c:v>3.5000000000000003E-2</c:v>
                </c:pt>
                <c:pt idx="1785">
                  <c:v>3.4000000000000002E-2</c:v>
                </c:pt>
                <c:pt idx="1786">
                  <c:v>3.4000000000000002E-2</c:v>
                </c:pt>
                <c:pt idx="1787">
                  <c:v>3.4000000000000002E-2</c:v>
                </c:pt>
                <c:pt idx="1788">
                  <c:v>3.3000000000000002E-2</c:v>
                </c:pt>
                <c:pt idx="1789">
                  <c:v>3.3000000000000002E-2</c:v>
                </c:pt>
                <c:pt idx="1790">
                  <c:v>3.2000000000000001E-2</c:v>
                </c:pt>
                <c:pt idx="1791">
                  <c:v>3.2000000000000001E-2</c:v>
                </c:pt>
                <c:pt idx="1792">
                  <c:v>3.1E-2</c:v>
                </c:pt>
                <c:pt idx="1793">
                  <c:v>2.1999999999999999E-2</c:v>
                </c:pt>
                <c:pt idx="1794">
                  <c:v>2.1000000000000001E-2</c:v>
                </c:pt>
                <c:pt idx="1795">
                  <c:v>2.1000000000000001E-2</c:v>
                </c:pt>
                <c:pt idx="1796">
                  <c:v>2.1999999999999999E-2</c:v>
                </c:pt>
                <c:pt idx="1797">
                  <c:v>2.1000000000000001E-2</c:v>
                </c:pt>
                <c:pt idx="1798">
                  <c:v>2.1000000000000001E-2</c:v>
                </c:pt>
                <c:pt idx="1799">
                  <c:v>2.1000000000000001E-2</c:v>
                </c:pt>
                <c:pt idx="1800">
                  <c:v>2.1000000000000001E-2</c:v>
                </c:pt>
                <c:pt idx="1801">
                  <c:v>2.1999999999999999E-2</c:v>
                </c:pt>
                <c:pt idx="1802">
                  <c:v>2.1999999999999999E-2</c:v>
                </c:pt>
                <c:pt idx="1803">
                  <c:v>2.1999999999999999E-2</c:v>
                </c:pt>
                <c:pt idx="1804">
                  <c:v>2.1000000000000001E-2</c:v>
                </c:pt>
                <c:pt idx="1805">
                  <c:v>2.1999999999999999E-2</c:v>
                </c:pt>
                <c:pt idx="1806">
                  <c:v>3.1E-2</c:v>
                </c:pt>
                <c:pt idx="1807">
                  <c:v>3.1E-2</c:v>
                </c:pt>
                <c:pt idx="1808">
                  <c:v>3.1E-2</c:v>
                </c:pt>
                <c:pt idx="1809">
                  <c:v>0.03</c:v>
                </c:pt>
                <c:pt idx="1810">
                  <c:v>0.03</c:v>
                </c:pt>
                <c:pt idx="1811">
                  <c:v>0.03</c:v>
                </c:pt>
                <c:pt idx="1812">
                  <c:v>0.03</c:v>
                </c:pt>
                <c:pt idx="1813">
                  <c:v>0.03</c:v>
                </c:pt>
                <c:pt idx="1814">
                  <c:v>0.03</c:v>
                </c:pt>
                <c:pt idx="1815">
                  <c:v>2.9000000000000001E-2</c:v>
                </c:pt>
                <c:pt idx="1816">
                  <c:v>2.9000000000000001E-2</c:v>
                </c:pt>
                <c:pt idx="1817">
                  <c:v>2.8000000000000001E-2</c:v>
                </c:pt>
                <c:pt idx="1818">
                  <c:v>2.8000000000000001E-2</c:v>
                </c:pt>
                <c:pt idx="1819">
                  <c:v>2.4E-2</c:v>
                </c:pt>
                <c:pt idx="1820">
                  <c:v>2.3E-2</c:v>
                </c:pt>
                <c:pt idx="1821">
                  <c:v>2.1999999999999999E-2</c:v>
                </c:pt>
                <c:pt idx="1822">
                  <c:v>2.1999999999999999E-2</c:v>
                </c:pt>
                <c:pt idx="1823">
                  <c:v>2.1000000000000001E-2</c:v>
                </c:pt>
                <c:pt idx="1824">
                  <c:v>2.1000000000000001E-2</c:v>
                </c:pt>
                <c:pt idx="1825">
                  <c:v>2.1000000000000001E-2</c:v>
                </c:pt>
                <c:pt idx="1826">
                  <c:v>2.1000000000000001E-2</c:v>
                </c:pt>
                <c:pt idx="1827">
                  <c:v>2.1000000000000001E-2</c:v>
                </c:pt>
                <c:pt idx="1828">
                  <c:v>2.1000000000000001E-2</c:v>
                </c:pt>
                <c:pt idx="1829">
                  <c:v>2.1000000000000001E-2</c:v>
                </c:pt>
                <c:pt idx="1830">
                  <c:v>2.1000000000000001E-2</c:v>
                </c:pt>
                <c:pt idx="1831">
                  <c:v>2.1000000000000001E-2</c:v>
                </c:pt>
                <c:pt idx="1832">
                  <c:v>1.9E-2</c:v>
                </c:pt>
                <c:pt idx="1833">
                  <c:v>1.7999999999999999E-2</c:v>
                </c:pt>
                <c:pt idx="1834">
                  <c:v>1.7000000000000001E-2</c:v>
                </c:pt>
                <c:pt idx="1835">
                  <c:v>1.6E-2</c:v>
                </c:pt>
                <c:pt idx="1836">
                  <c:v>1.4999999999999999E-2</c:v>
                </c:pt>
                <c:pt idx="1837">
                  <c:v>1.4E-2</c:v>
                </c:pt>
                <c:pt idx="1838">
                  <c:v>1.4E-2</c:v>
                </c:pt>
                <c:pt idx="1839">
                  <c:v>1.2999999999999999E-2</c:v>
                </c:pt>
                <c:pt idx="1840">
                  <c:v>1.2999999999999999E-2</c:v>
                </c:pt>
                <c:pt idx="1841">
                  <c:v>1.2999999999999999E-2</c:v>
                </c:pt>
                <c:pt idx="1842">
                  <c:v>1.2999999999999999E-2</c:v>
                </c:pt>
                <c:pt idx="1843">
                  <c:v>1.2999999999999999E-2</c:v>
                </c:pt>
                <c:pt idx="1844">
                  <c:v>1.2999999999999999E-2</c:v>
                </c:pt>
                <c:pt idx="1845">
                  <c:v>2.4E-2</c:v>
                </c:pt>
                <c:pt idx="1846">
                  <c:v>2.3E-2</c:v>
                </c:pt>
                <c:pt idx="1847">
                  <c:v>2.3E-2</c:v>
                </c:pt>
                <c:pt idx="1848">
                  <c:v>2.1999999999999999E-2</c:v>
                </c:pt>
                <c:pt idx="1849">
                  <c:v>2.1999999999999999E-2</c:v>
                </c:pt>
                <c:pt idx="1850">
                  <c:v>2.1999999999999999E-2</c:v>
                </c:pt>
                <c:pt idx="1851">
                  <c:v>2.1999999999999999E-2</c:v>
                </c:pt>
                <c:pt idx="1852">
                  <c:v>2.1999999999999999E-2</c:v>
                </c:pt>
                <c:pt idx="1853">
                  <c:v>2.1999999999999999E-2</c:v>
                </c:pt>
                <c:pt idx="1854">
                  <c:v>2.1999999999999999E-2</c:v>
                </c:pt>
                <c:pt idx="1855">
                  <c:v>2.1999999999999999E-2</c:v>
                </c:pt>
                <c:pt idx="1856">
                  <c:v>2.1999999999999999E-2</c:v>
                </c:pt>
                <c:pt idx="1857">
                  <c:v>2.1000000000000001E-2</c:v>
                </c:pt>
                <c:pt idx="1858">
                  <c:v>1.9E-2</c:v>
                </c:pt>
                <c:pt idx="1859">
                  <c:v>1.9E-2</c:v>
                </c:pt>
                <c:pt idx="1860">
                  <c:v>1.7999999999999999E-2</c:v>
                </c:pt>
                <c:pt idx="1861">
                  <c:v>1.7000000000000001E-2</c:v>
                </c:pt>
                <c:pt idx="1862">
                  <c:v>1.6E-2</c:v>
                </c:pt>
                <c:pt idx="1863">
                  <c:v>1.4999999999999999E-2</c:v>
                </c:pt>
                <c:pt idx="1864">
                  <c:v>1.4E-2</c:v>
                </c:pt>
                <c:pt idx="1865">
                  <c:v>1.2999999999999999E-2</c:v>
                </c:pt>
                <c:pt idx="1866">
                  <c:v>1.2999999999999999E-2</c:v>
                </c:pt>
                <c:pt idx="1867">
                  <c:v>1.2E-2</c:v>
                </c:pt>
                <c:pt idx="1868">
                  <c:v>1.2E-2</c:v>
                </c:pt>
                <c:pt idx="1869">
                  <c:v>1.0999999999999999E-2</c:v>
                </c:pt>
                <c:pt idx="1870">
                  <c:v>1.0999999999999999E-2</c:v>
                </c:pt>
                <c:pt idx="1871">
                  <c:v>2.7E-2</c:v>
                </c:pt>
                <c:pt idx="1872">
                  <c:v>2.5999999999999999E-2</c:v>
                </c:pt>
                <c:pt idx="1873">
                  <c:v>2.5000000000000001E-2</c:v>
                </c:pt>
                <c:pt idx="1874">
                  <c:v>2.4E-2</c:v>
                </c:pt>
                <c:pt idx="1875">
                  <c:v>2.4E-2</c:v>
                </c:pt>
                <c:pt idx="1876">
                  <c:v>2.3E-2</c:v>
                </c:pt>
                <c:pt idx="1877">
                  <c:v>2.3E-2</c:v>
                </c:pt>
                <c:pt idx="1878">
                  <c:v>2.1999999999999999E-2</c:v>
                </c:pt>
                <c:pt idx="1879">
                  <c:v>2.1999999999999999E-2</c:v>
                </c:pt>
                <c:pt idx="1880">
                  <c:v>2.1000000000000001E-2</c:v>
                </c:pt>
                <c:pt idx="1881">
                  <c:v>2.1000000000000001E-2</c:v>
                </c:pt>
                <c:pt idx="1882">
                  <c:v>0.02</c:v>
                </c:pt>
                <c:pt idx="1883">
                  <c:v>0.02</c:v>
                </c:pt>
                <c:pt idx="1884">
                  <c:v>0.03</c:v>
                </c:pt>
                <c:pt idx="1885">
                  <c:v>0.03</c:v>
                </c:pt>
                <c:pt idx="1886">
                  <c:v>2.9000000000000001E-2</c:v>
                </c:pt>
                <c:pt idx="1887">
                  <c:v>2.8000000000000001E-2</c:v>
                </c:pt>
                <c:pt idx="1888">
                  <c:v>2.8000000000000001E-2</c:v>
                </c:pt>
                <c:pt idx="1889">
                  <c:v>2.7E-2</c:v>
                </c:pt>
                <c:pt idx="1890">
                  <c:v>2.7E-2</c:v>
                </c:pt>
                <c:pt idx="1891">
                  <c:v>2.5999999999999999E-2</c:v>
                </c:pt>
                <c:pt idx="1892">
                  <c:v>2.5999999999999999E-2</c:v>
                </c:pt>
                <c:pt idx="1893">
                  <c:v>2.5000000000000001E-2</c:v>
                </c:pt>
                <c:pt idx="1894">
                  <c:v>2.5000000000000001E-2</c:v>
                </c:pt>
                <c:pt idx="1895">
                  <c:v>2.5000000000000001E-2</c:v>
                </c:pt>
                <c:pt idx="1896">
                  <c:v>2.4E-2</c:v>
                </c:pt>
                <c:pt idx="1897">
                  <c:v>1.7000000000000001E-2</c:v>
                </c:pt>
                <c:pt idx="1898">
                  <c:v>1.6E-2</c:v>
                </c:pt>
                <c:pt idx="1899">
                  <c:v>1.6E-2</c:v>
                </c:pt>
                <c:pt idx="1900">
                  <c:v>1.6E-2</c:v>
                </c:pt>
                <c:pt idx="1901">
                  <c:v>1.6E-2</c:v>
                </c:pt>
                <c:pt idx="1902">
                  <c:v>1.6E-2</c:v>
                </c:pt>
                <c:pt idx="1903">
                  <c:v>1.6E-2</c:v>
                </c:pt>
                <c:pt idx="1904">
                  <c:v>1.6E-2</c:v>
                </c:pt>
                <c:pt idx="1905">
                  <c:v>1.6E-2</c:v>
                </c:pt>
                <c:pt idx="1906">
                  <c:v>1.6E-2</c:v>
                </c:pt>
                <c:pt idx="1907">
                  <c:v>1.6E-2</c:v>
                </c:pt>
                <c:pt idx="1908">
                  <c:v>1.6E-2</c:v>
                </c:pt>
                <c:pt idx="1909">
                  <c:v>1.4999999999999999E-2</c:v>
                </c:pt>
                <c:pt idx="1910">
                  <c:v>3.9E-2</c:v>
                </c:pt>
                <c:pt idx="1911">
                  <c:v>3.9E-2</c:v>
                </c:pt>
                <c:pt idx="1912">
                  <c:v>3.7999999999999999E-2</c:v>
                </c:pt>
                <c:pt idx="1913">
                  <c:v>3.6999999999999998E-2</c:v>
                </c:pt>
                <c:pt idx="1914">
                  <c:v>3.5999999999999997E-2</c:v>
                </c:pt>
                <c:pt idx="1915">
                  <c:v>3.5000000000000003E-2</c:v>
                </c:pt>
                <c:pt idx="1916">
                  <c:v>3.5000000000000003E-2</c:v>
                </c:pt>
                <c:pt idx="1917">
                  <c:v>3.4000000000000002E-2</c:v>
                </c:pt>
                <c:pt idx="1918">
                  <c:v>3.3000000000000002E-2</c:v>
                </c:pt>
                <c:pt idx="1919">
                  <c:v>3.3000000000000002E-2</c:v>
                </c:pt>
                <c:pt idx="1920">
                  <c:v>3.2000000000000001E-2</c:v>
                </c:pt>
                <c:pt idx="1921">
                  <c:v>3.2000000000000001E-2</c:v>
                </c:pt>
                <c:pt idx="1922">
                  <c:v>3.1E-2</c:v>
                </c:pt>
                <c:pt idx="1930">
                  <c:v>2.1999999999999999E-2</c:v>
                </c:pt>
                <c:pt idx="1931">
                  <c:v>2.1999999999999999E-2</c:v>
                </c:pt>
                <c:pt idx="1934">
                  <c:v>1.9E-2</c:v>
                </c:pt>
                <c:pt idx="1935">
                  <c:v>1.9E-2</c:v>
                </c:pt>
                <c:pt idx="1937">
                  <c:v>1.2999999999999999E-2</c:v>
                </c:pt>
                <c:pt idx="1938">
                  <c:v>1.2999999999999999E-2</c:v>
                </c:pt>
                <c:pt idx="1939">
                  <c:v>1.2999999999999999E-2</c:v>
                </c:pt>
                <c:pt idx="1940">
                  <c:v>1.2999999999999999E-2</c:v>
                </c:pt>
                <c:pt idx="1941">
                  <c:v>1.2E-2</c:v>
                </c:pt>
                <c:pt idx="1942">
                  <c:v>1.2999999999999999E-2</c:v>
                </c:pt>
                <c:pt idx="1943">
                  <c:v>1.2999999999999999E-2</c:v>
                </c:pt>
                <c:pt idx="1944">
                  <c:v>1.4E-2</c:v>
                </c:pt>
                <c:pt idx="1945">
                  <c:v>1.4E-2</c:v>
                </c:pt>
                <c:pt idx="1946">
                  <c:v>1.4E-2</c:v>
                </c:pt>
                <c:pt idx="1947">
                  <c:v>1.4E-2</c:v>
                </c:pt>
                <c:pt idx="1948">
                  <c:v>1.4E-2</c:v>
                </c:pt>
                <c:pt idx="1949">
                  <c:v>1.4E-2</c:v>
                </c:pt>
                <c:pt idx="1950">
                  <c:v>2.5000000000000001E-2</c:v>
                </c:pt>
                <c:pt idx="1951">
                  <c:v>2.4E-2</c:v>
                </c:pt>
                <c:pt idx="1952">
                  <c:v>2.4E-2</c:v>
                </c:pt>
                <c:pt idx="1953">
                  <c:v>2.4E-2</c:v>
                </c:pt>
                <c:pt idx="1954">
                  <c:v>2.4E-2</c:v>
                </c:pt>
                <c:pt idx="1955">
                  <c:v>2.3E-2</c:v>
                </c:pt>
                <c:pt idx="1956">
                  <c:v>2.3E-2</c:v>
                </c:pt>
                <c:pt idx="1957">
                  <c:v>2.3E-2</c:v>
                </c:pt>
                <c:pt idx="1958">
                  <c:v>2.1999999999999999E-2</c:v>
                </c:pt>
                <c:pt idx="1959">
                  <c:v>2.1999999999999999E-2</c:v>
                </c:pt>
                <c:pt idx="1960">
                  <c:v>2.1999999999999999E-2</c:v>
                </c:pt>
                <c:pt idx="1961">
                  <c:v>2.1000000000000001E-2</c:v>
                </c:pt>
                <c:pt idx="1962">
                  <c:v>2.1000000000000001E-2</c:v>
                </c:pt>
                <c:pt idx="1963">
                  <c:v>0.02</c:v>
                </c:pt>
                <c:pt idx="1964">
                  <c:v>0.02</c:v>
                </c:pt>
                <c:pt idx="1965">
                  <c:v>1.9E-2</c:v>
                </c:pt>
                <c:pt idx="1966">
                  <c:v>1.9E-2</c:v>
                </c:pt>
                <c:pt idx="1967">
                  <c:v>1.9E-2</c:v>
                </c:pt>
                <c:pt idx="1968">
                  <c:v>1.7999999999999999E-2</c:v>
                </c:pt>
                <c:pt idx="1969">
                  <c:v>1.7999999999999999E-2</c:v>
                </c:pt>
                <c:pt idx="1970">
                  <c:v>1.7999999999999999E-2</c:v>
                </c:pt>
                <c:pt idx="1971">
                  <c:v>1.7000000000000001E-2</c:v>
                </c:pt>
                <c:pt idx="1972">
                  <c:v>1.7000000000000001E-2</c:v>
                </c:pt>
                <c:pt idx="1973">
                  <c:v>1.7000000000000001E-2</c:v>
                </c:pt>
                <c:pt idx="1974">
                  <c:v>1.7000000000000001E-2</c:v>
                </c:pt>
                <c:pt idx="1975">
                  <c:v>1.7000000000000001E-2</c:v>
                </c:pt>
                <c:pt idx="1976">
                  <c:v>2.1999999999999999E-2</c:v>
                </c:pt>
                <c:pt idx="1977">
                  <c:v>2.1000000000000001E-2</c:v>
                </c:pt>
                <c:pt idx="1978">
                  <c:v>2.1000000000000001E-2</c:v>
                </c:pt>
                <c:pt idx="1979">
                  <c:v>0.02</c:v>
                </c:pt>
                <c:pt idx="1980">
                  <c:v>0.02</c:v>
                </c:pt>
                <c:pt idx="1981">
                  <c:v>1.9E-2</c:v>
                </c:pt>
                <c:pt idx="1982">
                  <c:v>1.9E-2</c:v>
                </c:pt>
                <c:pt idx="1983">
                  <c:v>1.9E-2</c:v>
                </c:pt>
                <c:pt idx="1984">
                  <c:v>1.7999999999999999E-2</c:v>
                </c:pt>
                <c:pt idx="1985">
                  <c:v>1.7999999999999999E-2</c:v>
                </c:pt>
                <c:pt idx="1986">
                  <c:v>1.7999999999999999E-2</c:v>
                </c:pt>
                <c:pt idx="1987">
                  <c:v>1.7999999999999999E-2</c:v>
                </c:pt>
                <c:pt idx="1988">
                  <c:v>1.7000000000000001E-2</c:v>
                </c:pt>
                <c:pt idx="1989">
                  <c:v>2.9000000000000001E-2</c:v>
                </c:pt>
                <c:pt idx="1990">
                  <c:v>2.8000000000000001E-2</c:v>
                </c:pt>
                <c:pt idx="1991">
                  <c:v>2.7E-2</c:v>
                </c:pt>
                <c:pt idx="1992">
                  <c:v>2.5999999999999999E-2</c:v>
                </c:pt>
                <c:pt idx="1993">
                  <c:v>2.5000000000000001E-2</c:v>
                </c:pt>
                <c:pt idx="1994">
                  <c:v>2.5000000000000001E-2</c:v>
                </c:pt>
                <c:pt idx="1995">
                  <c:v>2.4E-2</c:v>
                </c:pt>
                <c:pt idx="1996">
                  <c:v>2.4E-2</c:v>
                </c:pt>
                <c:pt idx="1997">
                  <c:v>2.4E-2</c:v>
                </c:pt>
                <c:pt idx="1998">
                  <c:v>2.4E-2</c:v>
                </c:pt>
                <c:pt idx="1999">
                  <c:v>2.3E-2</c:v>
                </c:pt>
                <c:pt idx="2000">
                  <c:v>2.3E-2</c:v>
                </c:pt>
                <c:pt idx="2001">
                  <c:v>2.3E-2</c:v>
                </c:pt>
                <c:pt idx="2007">
                  <c:v>3.5000000000000003E-2</c:v>
                </c:pt>
                <c:pt idx="2008">
                  <c:v>3.5000000000000003E-2</c:v>
                </c:pt>
                <c:pt idx="2009">
                  <c:v>3.5000000000000003E-2</c:v>
                </c:pt>
                <c:pt idx="2010">
                  <c:v>3.5000000000000003E-2</c:v>
                </c:pt>
                <c:pt idx="2015">
                  <c:v>0.03</c:v>
                </c:pt>
                <c:pt idx="2016">
                  <c:v>2.9000000000000001E-2</c:v>
                </c:pt>
                <c:pt idx="2017">
                  <c:v>2.8000000000000001E-2</c:v>
                </c:pt>
                <c:pt idx="2018">
                  <c:v>2.8000000000000001E-2</c:v>
                </c:pt>
                <c:pt idx="2019">
                  <c:v>2.7E-2</c:v>
                </c:pt>
                <c:pt idx="2020">
                  <c:v>2.5999999999999999E-2</c:v>
                </c:pt>
                <c:pt idx="2021">
                  <c:v>2.5000000000000001E-2</c:v>
                </c:pt>
                <c:pt idx="2022">
                  <c:v>2.5000000000000001E-2</c:v>
                </c:pt>
                <c:pt idx="2023">
                  <c:v>2.4E-2</c:v>
                </c:pt>
                <c:pt idx="2024">
                  <c:v>2.4E-2</c:v>
                </c:pt>
                <c:pt idx="2025">
                  <c:v>2.4E-2</c:v>
                </c:pt>
                <c:pt idx="2026">
                  <c:v>2.4E-2</c:v>
                </c:pt>
                <c:pt idx="2027">
                  <c:v>2.4E-2</c:v>
                </c:pt>
                <c:pt idx="2028">
                  <c:v>2.1000000000000001E-2</c:v>
                </c:pt>
                <c:pt idx="2029">
                  <c:v>0.02</c:v>
                </c:pt>
                <c:pt idx="2030">
                  <c:v>1.9E-2</c:v>
                </c:pt>
                <c:pt idx="2031">
                  <c:v>1.7999999999999999E-2</c:v>
                </c:pt>
                <c:pt idx="2032">
                  <c:v>1.7000000000000001E-2</c:v>
                </c:pt>
                <c:pt idx="2033">
                  <c:v>1.7000000000000001E-2</c:v>
                </c:pt>
                <c:pt idx="2034">
                  <c:v>1.7999999999999999E-2</c:v>
                </c:pt>
                <c:pt idx="2035">
                  <c:v>1.7000000000000001E-2</c:v>
                </c:pt>
                <c:pt idx="2036">
                  <c:v>1.6E-2</c:v>
                </c:pt>
                <c:pt idx="2037">
                  <c:v>1.6E-2</c:v>
                </c:pt>
                <c:pt idx="2038">
                  <c:v>1.7000000000000001E-2</c:v>
                </c:pt>
                <c:pt idx="2039">
                  <c:v>1.6E-2</c:v>
                </c:pt>
                <c:pt idx="2040">
                  <c:v>1.6E-2</c:v>
                </c:pt>
                <c:pt idx="2041">
                  <c:v>1.4999999999999999E-2</c:v>
                </c:pt>
                <c:pt idx="2042">
                  <c:v>1.4E-2</c:v>
                </c:pt>
                <c:pt idx="2043">
                  <c:v>1.4E-2</c:v>
                </c:pt>
                <c:pt idx="2044">
                  <c:v>1.4E-2</c:v>
                </c:pt>
                <c:pt idx="2045">
                  <c:v>1.4E-2</c:v>
                </c:pt>
                <c:pt idx="2046">
                  <c:v>1.4E-2</c:v>
                </c:pt>
                <c:pt idx="2047">
                  <c:v>1.4E-2</c:v>
                </c:pt>
                <c:pt idx="2048">
                  <c:v>1.4999999999999999E-2</c:v>
                </c:pt>
                <c:pt idx="2049">
                  <c:v>1.4999999999999999E-2</c:v>
                </c:pt>
                <c:pt idx="2050">
                  <c:v>1.4E-2</c:v>
                </c:pt>
                <c:pt idx="2051">
                  <c:v>1.4999999999999999E-2</c:v>
                </c:pt>
                <c:pt idx="2052">
                  <c:v>1.4E-2</c:v>
                </c:pt>
                <c:pt idx="2053">
                  <c:v>1.4E-2</c:v>
                </c:pt>
                <c:pt idx="2054">
                  <c:v>3.5000000000000003E-2</c:v>
                </c:pt>
                <c:pt idx="2055">
                  <c:v>3.5000000000000003E-2</c:v>
                </c:pt>
                <c:pt idx="2056">
                  <c:v>3.4000000000000002E-2</c:v>
                </c:pt>
                <c:pt idx="2057">
                  <c:v>3.4000000000000002E-2</c:v>
                </c:pt>
                <c:pt idx="2058">
                  <c:v>3.3000000000000002E-2</c:v>
                </c:pt>
                <c:pt idx="2059">
                  <c:v>3.3000000000000002E-2</c:v>
                </c:pt>
                <c:pt idx="2060">
                  <c:v>3.2000000000000001E-2</c:v>
                </c:pt>
                <c:pt idx="2061">
                  <c:v>3.2000000000000001E-2</c:v>
                </c:pt>
                <c:pt idx="2062">
                  <c:v>3.1E-2</c:v>
                </c:pt>
                <c:pt idx="2063">
                  <c:v>3.1E-2</c:v>
                </c:pt>
                <c:pt idx="2064">
                  <c:v>0.03</c:v>
                </c:pt>
                <c:pt idx="2065">
                  <c:v>0.03</c:v>
                </c:pt>
                <c:pt idx="2066">
                  <c:v>2.9000000000000001E-2</c:v>
                </c:pt>
                <c:pt idx="2067">
                  <c:v>3.1E-2</c:v>
                </c:pt>
                <c:pt idx="2068">
                  <c:v>0.03</c:v>
                </c:pt>
                <c:pt idx="2069">
                  <c:v>0.03</c:v>
                </c:pt>
                <c:pt idx="2070">
                  <c:v>0.03</c:v>
                </c:pt>
                <c:pt idx="2071">
                  <c:v>0.03</c:v>
                </c:pt>
                <c:pt idx="2072">
                  <c:v>2.9000000000000001E-2</c:v>
                </c:pt>
                <c:pt idx="2073">
                  <c:v>2.9000000000000001E-2</c:v>
                </c:pt>
                <c:pt idx="2074">
                  <c:v>2.9000000000000001E-2</c:v>
                </c:pt>
                <c:pt idx="2075">
                  <c:v>2.9000000000000001E-2</c:v>
                </c:pt>
                <c:pt idx="2076">
                  <c:v>2.8000000000000001E-2</c:v>
                </c:pt>
                <c:pt idx="2077">
                  <c:v>2.8000000000000001E-2</c:v>
                </c:pt>
                <c:pt idx="2078">
                  <c:v>2.7E-2</c:v>
                </c:pt>
                <c:pt idx="2079">
                  <c:v>2.7E-2</c:v>
                </c:pt>
                <c:pt idx="2080">
                  <c:v>3.5999999999999997E-2</c:v>
                </c:pt>
                <c:pt idx="2081">
                  <c:v>3.5000000000000003E-2</c:v>
                </c:pt>
                <c:pt idx="2082">
                  <c:v>3.5000000000000003E-2</c:v>
                </c:pt>
                <c:pt idx="2083">
                  <c:v>3.5000000000000003E-2</c:v>
                </c:pt>
                <c:pt idx="2084">
                  <c:v>3.5000000000000003E-2</c:v>
                </c:pt>
                <c:pt idx="2085">
                  <c:v>3.5000000000000003E-2</c:v>
                </c:pt>
                <c:pt idx="2086">
                  <c:v>3.4000000000000002E-2</c:v>
                </c:pt>
                <c:pt idx="2087">
                  <c:v>3.4000000000000002E-2</c:v>
                </c:pt>
                <c:pt idx="2088">
                  <c:v>3.4000000000000002E-2</c:v>
                </c:pt>
                <c:pt idx="2089">
                  <c:v>3.3000000000000002E-2</c:v>
                </c:pt>
                <c:pt idx="2090">
                  <c:v>3.3000000000000002E-2</c:v>
                </c:pt>
                <c:pt idx="2091">
                  <c:v>3.2000000000000001E-2</c:v>
                </c:pt>
                <c:pt idx="2092">
                  <c:v>3.1E-2</c:v>
                </c:pt>
                <c:pt idx="2093">
                  <c:v>2.8000000000000001E-2</c:v>
                </c:pt>
                <c:pt idx="2094">
                  <c:v>2.8000000000000001E-2</c:v>
                </c:pt>
                <c:pt idx="2095">
                  <c:v>2.9000000000000001E-2</c:v>
                </c:pt>
                <c:pt idx="2096">
                  <c:v>2.9000000000000001E-2</c:v>
                </c:pt>
                <c:pt idx="2097">
                  <c:v>2.9000000000000001E-2</c:v>
                </c:pt>
                <c:pt idx="2098">
                  <c:v>2.9000000000000001E-2</c:v>
                </c:pt>
                <c:pt idx="2099">
                  <c:v>2.9000000000000001E-2</c:v>
                </c:pt>
                <c:pt idx="2100">
                  <c:v>2.8000000000000001E-2</c:v>
                </c:pt>
                <c:pt idx="2101">
                  <c:v>2.8000000000000001E-2</c:v>
                </c:pt>
                <c:pt idx="2102">
                  <c:v>2.8000000000000001E-2</c:v>
                </c:pt>
                <c:pt idx="2103">
                  <c:v>2.7E-2</c:v>
                </c:pt>
                <c:pt idx="2104">
                  <c:v>2.7E-2</c:v>
                </c:pt>
                <c:pt idx="2105">
                  <c:v>2.5999999999999999E-2</c:v>
                </c:pt>
                <c:pt idx="2106">
                  <c:v>3.2000000000000001E-2</c:v>
                </c:pt>
                <c:pt idx="2107">
                  <c:v>3.2000000000000001E-2</c:v>
                </c:pt>
                <c:pt idx="2108">
                  <c:v>3.1E-2</c:v>
                </c:pt>
                <c:pt idx="2109">
                  <c:v>3.1E-2</c:v>
                </c:pt>
                <c:pt idx="2110">
                  <c:v>0.03</c:v>
                </c:pt>
                <c:pt idx="2111">
                  <c:v>2.9000000000000001E-2</c:v>
                </c:pt>
                <c:pt idx="2112">
                  <c:v>2.9000000000000001E-2</c:v>
                </c:pt>
                <c:pt idx="2113">
                  <c:v>2.8000000000000001E-2</c:v>
                </c:pt>
                <c:pt idx="2114">
                  <c:v>2.8000000000000001E-2</c:v>
                </c:pt>
                <c:pt idx="2115">
                  <c:v>2.8000000000000001E-2</c:v>
                </c:pt>
                <c:pt idx="2116">
                  <c:v>2.7E-2</c:v>
                </c:pt>
                <c:pt idx="2117">
                  <c:v>2.7E-2</c:v>
                </c:pt>
                <c:pt idx="2118">
                  <c:v>2.7E-2</c:v>
                </c:pt>
                <c:pt idx="2119">
                  <c:v>0.02</c:v>
                </c:pt>
                <c:pt idx="2120">
                  <c:v>0.02</c:v>
                </c:pt>
                <c:pt idx="2121">
                  <c:v>0.02</c:v>
                </c:pt>
                <c:pt idx="2122">
                  <c:v>1.9E-2</c:v>
                </c:pt>
                <c:pt idx="2123">
                  <c:v>1.9E-2</c:v>
                </c:pt>
                <c:pt idx="2124">
                  <c:v>1.9E-2</c:v>
                </c:pt>
                <c:pt idx="2125">
                  <c:v>1.7999999999999999E-2</c:v>
                </c:pt>
                <c:pt idx="2126">
                  <c:v>1.7999999999999999E-2</c:v>
                </c:pt>
                <c:pt idx="2127">
                  <c:v>1.7999999999999999E-2</c:v>
                </c:pt>
                <c:pt idx="2128">
                  <c:v>1.7000000000000001E-2</c:v>
                </c:pt>
                <c:pt idx="2129">
                  <c:v>1.7000000000000001E-2</c:v>
                </c:pt>
                <c:pt idx="2130">
                  <c:v>1.7000000000000001E-2</c:v>
                </c:pt>
                <c:pt idx="2131">
                  <c:v>1.7000000000000001E-2</c:v>
                </c:pt>
                <c:pt idx="2132">
                  <c:v>1.9E-2</c:v>
                </c:pt>
                <c:pt idx="2133">
                  <c:v>1.7999999999999999E-2</c:v>
                </c:pt>
                <c:pt idx="2134">
                  <c:v>1.7999999999999999E-2</c:v>
                </c:pt>
                <c:pt idx="2135">
                  <c:v>1.7999999999999999E-2</c:v>
                </c:pt>
                <c:pt idx="2136">
                  <c:v>1.7999999999999999E-2</c:v>
                </c:pt>
                <c:pt idx="2137">
                  <c:v>1.7999999999999999E-2</c:v>
                </c:pt>
                <c:pt idx="2138">
                  <c:v>1.7999999999999999E-2</c:v>
                </c:pt>
                <c:pt idx="2139">
                  <c:v>1.7000000000000001E-2</c:v>
                </c:pt>
                <c:pt idx="2140">
                  <c:v>1.7000000000000001E-2</c:v>
                </c:pt>
                <c:pt idx="2141">
                  <c:v>1.7000000000000001E-2</c:v>
                </c:pt>
                <c:pt idx="2142">
                  <c:v>1.7000000000000001E-2</c:v>
                </c:pt>
                <c:pt idx="2143">
                  <c:v>1.7000000000000001E-2</c:v>
                </c:pt>
                <c:pt idx="2144">
                  <c:v>1.7000000000000001E-2</c:v>
                </c:pt>
                <c:pt idx="2145">
                  <c:v>1.4E-2</c:v>
                </c:pt>
                <c:pt idx="2146">
                  <c:v>1.4E-2</c:v>
                </c:pt>
                <c:pt idx="2147">
                  <c:v>1.2999999999999999E-2</c:v>
                </c:pt>
                <c:pt idx="2148">
                  <c:v>1.2999999999999999E-2</c:v>
                </c:pt>
                <c:pt idx="2149">
                  <c:v>1.2999999999999999E-2</c:v>
                </c:pt>
                <c:pt idx="2150">
                  <c:v>1.2E-2</c:v>
                </c:pt>
                <c:pt idx="2151">
                  <c:v>1.2E-2</c:v>
                </c:pt>
                <c:pt idx="2152">
                  <c:v>1.2E-2</c:v>
                </c:pt>
                <c:pt idx="2153">
                  <c:v>1.0999999999999999E-2</c:v>
                </c:pt>
                <c:pt idx="2154">
                  <c:v>1.0999999999999999E-2</c:v>
                </c:pt>
                <c:pt idx="2155">
                  <c:v>1.0999999999999999E-2</c:v>
                </c:pt>
                <c:pt idx="2156">
                  <c:v>1.0999999999999999E-2</c:v>
                </c:pt>
                <c:pt idx="2157">
                  <c:v>0.01</c:v>
                </c:pt>
                <c:pt idx="2158">
                  <c:v>1.7999999999999999E-2</c:v>
                </c:pt>
                <c:pt idx="2159">
                  <c:v>1.7000000000000001E-2</c:v>
                </c:pt>
                <c:pt idx="2160">
                  <c:v>1.6E-2</c:v>
                </c:pt>
                <c:pt idx="2161">
                  <c:v>1.6E-2</c:v>
                </c:pt>
                <c:pt idx="2162">
                  <c:v>1.4999999999999999E-2</c:v>
                </c:pt>
                <c:pt idx="2163">
                  <c:v>1.4999999999999999E-2</c:v>
                </c:pt>
                <c:pt idx="2164">
                  <c:v>1.4999999999999999E-2</c:v>
                </c:pt>
                <c:pt idx="2165">
                  <c:v>1.4999999999999999E-2</c:v>
                </c:pt>
                <c:pt idx="2166">
                  <c:v>1.6E-2</c:v>
                </c:pt>
                <c:pt idx="2167">
                  <c:v>1.6E-2</c:v>
                </c:pt>
                <c:pt idx="2168">
                  <c:v>1.6E-2</c:v>
                </c:pt>
                <c:pt idx="2169">
                  <c:v>1.4999999999999999E-2</c:v>
                </c:pt>
                <c:pt idx="2170">
                  <c:v>1.4999999999999999E-2</c:v>
                </c:pt>
                <c:pt idx="2171">
                  <c:v>1.2999999999999999E-2</c:v>
                </c:pt>
                <c:pt idx="2172">
                  <c:v>1.2999999999999999E-2</c:v>
                </c:pt>
                <c:pt idx="2173">
                  <c:v>1.2999999999999999E-2</c:v>
                </c:pt>
                <c:pt idx="2174">
                  <c:v>1.2999999999999999E-2</c:v>
                </c:pt>
                <c:pt idx="2175">
                  <c:v>1.2999999999999999E-2</c:v>
                </c:pt>
                <c:pt idx="2176">
                  <c:v>1.2999999999999999E-2</c:v>
                </c:pt>
                <c:pt idx="2177">
                  <c:v>1.2999999999999999E-2</c:v>
                </c:pt>
                <c:pt idx="2178">
                  <c:v>1.2999999999999999E-2</c:v>
                </c:pt>
                <c:pt idx="2179">
                  <c:v>1.2999999999999999E-2</c:v>
                </c:pt>
                <c:pt idx="2180">
                  <c:v>1.2999999999999999E-2</c:v>
                </c:pt>
                <c:pt idx="2181">
                  <c:v>1.2999999999999999E-2</c:v>
                </c:pt>
                <c:pt idx="2182">
                  <c:v>1.2999999999999999E-2</c:v>
                </c:pt>
                <c:pt idx="2183">
                  <c:v>1.2999999999999999E-2</c:v>
                </c:pt>
                <c:pt idx="2184">
                  <c:v>2.9000000000000001E-2</c:v>
                </c:pt>
                <c:pt idx="2185">
                  <c:v>2.9000000000000001E-2</c:v>
                </c:pt>
                <c:pt idx="2186">
                  <c:v>2.8000000000000001E-2</c:v>
                </c:pt>
                <c:pt idx="2187">
                  <c:v>2.8000000000000001E-2</c:v>
                </c:pt>
                <c:pt idx="2188">
                  <c:v>2.7E-2</c:v>
                </c:pt>
                <c:pt idx="2189">
                  <c:v>2.7E-2</c:v>
                </c:pt>
                <c:pt idx="2190">
                  <c:v>2.5999999999999999E-2</c:v>
                </c:pt>
                <c:pt idx="2191">
                  <c:v>2.5999999999999999E-2</c:v>
                </c:pt>
                <c:pt idx="2192">
                  <c:v>2.5000000000000001E-2</c:v>
                </c:pt>
                <c:pt idx="2193">
                  <c:v>2.5000000000000001E-2</c:v>
                </c:pt>
                <c:pt idx="2194">
                  <c:v>2.4E-2</c:v>
                </c:pt>
                <c:pt idx="2195">
                  <c:v>2.4E-2</c:v>
                </c:pt>
                <c:pt idx="2196">
                  <c:v>2.4E-2</c:v>
                </c:pt>
                <c:pt idx="2197">
                  <c:v>1.4E-2</c:v>
                </c:pt>
                <c:pt idx="2198">
                  <c:v>1.2999999999999999E-2</c:v>
                </c:pt>
                <c:pt idx="2199">
                  <c:v>1.2999999999999999E-2</c:v>
                </c:pt>
                <c:pt idx="2200">
                  <c:v>1.2999999999999999E-2</c:v>
                </c:pt>
                <c:pt idx="2201">
                  <c:v>1.2999999999999999E-2</c:v>
                </c:pt>
                <c:pt idx="2202">
                  <c:v>1.2999999999999999E-2</c:v>
                </c:pt>
                <c:pt idx="2203">
                  <c:v>1.2999999999999999E-2</c:v>
                </c:pt>
                <c:pt idx="2204">
                  <c:v>1.2999999999999999E-2</c:v>
                </c:pt>
                <c:pt idx="2205">
                  <c:v>1.2999999999999999E-2</c:v>
                </c:pt>
                <c:pt idx="2206">
                  <c:v>1.2E-2</c:v>
                </c:pt>
                <c:pt idx="2207">
                  <c:v>1.2E-2</c:v>
                </c:pt>
                <c:pt idx="2208">
                  <c:v>1.2E-2</c:v>
                </c:pt>
                <c:pt idx="2209">
                  <c:v>1.2E-2</c:v>
                </c:pt>
                <c:pt idx="2210">
                  <c:v>3.1E-2</c:v>
                </c:pt>
                <c:pt idx="2211">
                  <c:v>3.1E-2</c:v>
                </c:pt>
                <c:pt idx="2212">
                  <c:v>0.03</c:v>
                </c:pt>
                <c:pt idx="2213">
                  <c:v>0.03</c:v>
                </c:pt>
                <c:pt idx="2214">
                  <c:v>2.9000000000000001E-2</c:v>
                </c:pt>
                <c:pt idx="2215">
                  <c:v>2.9000000000000001E-2</c:v>
                </c:pt>
                <c:pt idx="2216">
                  <c:v>2.8000000000000001E-2</c:v>
                </c:pt>
                <c:pt idx="2217">
                  <c:v>2.8000000000000001E-2</c:v>
                </c:pt>
                <c:pt idx="2218">
                  <c:v>2.7E-2</c:v>
                </c:pt>
                <c:pt idx="2219">
                  <c:v>2.7E-2</c:v>
                </c:pt>
                <c:pt idx="2220">
                  <c:v>2.5999999999999999E-2</c:v>
                </c:pt>
                <c:pt idx="2221">
                  <c:v>2.5999999999999999E-2</c:v>
                </c:pt>
                <c:pt idx="2222">
                  <c:v>2.5999999999999999E-2</c:v>
                </c:pt>
                <c:pt idx="2223">
                  <c:v>2.1000000000000001E-2</c:v>
                </c:pt>
                <c:pt idx="2224">
                  <c:v>0.02</c:v>
                </c:pt>
                <c:pt idx="2225">
                  <c:v>0.02</c:v>
                </c:pt>
                <c:pt idx="2226">
                  <c:v>1.9E-2</c:v>
                </c:pt>
                <c:pt idx="2227">
                  <c:v>1.9E-2</c:v>
                </c:pt>
                <c:pt idx="2228">
                  <c:v>1.7999999999999999E-2</c:v>
                </c:pt>
                <c:pt idx="2229">
                  <c:v>1.7000000000000001E-2</c:v>
                </c:pt>
                <c:pt idx="2230">
                  <c:v>1.7000000000000001E-2</c:v>
                </c:pt>
                <c:pt idx="2231">
                  <c:v>1.6E-2</c:v>
                </c:pt>
                <c:pt idx="2232">
                  <c:v>1.6E-2</c:v>
                </c:pt>
                <c:pt idx="2233">
                  <c:v>1.6E-2</c:v>
                </c:pt>
                <c:pt idx="2234">
                  <c:v>1.4999999999999999E-2</c:v>
                </c:pt>
                <c:pt idx="2235">
                  <c:v>1.4999999999999999E-2</c:v>
                </c:pt>
                <c:pt idx="2236">
                  <c:v>1.0999999999999999E-2</c:v>
                </c:pt>
                <c:pt idx="2237">
                  <c:v>1.0999999999999999E-2</c:v>
                </c:pt>
                <c:pt idx="2238">
                  <c:v>1.0999999999999999E-2</c:v>
                </c:pt>
                <c:pt idx="2239">
                  <c:v>1.0999999999999999E-2</c:v>
                </c:pt>
                <c:pt idx="2240">
                  <c:v>1.0999999999999999E-2</c:v>
                </c:pt>
                <c:pt idx="2241">
                  <c:v>1.0999999999999999E-2</c:v>
                </c:pt>
                <c:pt idx="2242">
                  <c:v>1.0999999999999999E-2</c:v>
                </c:pt>
                <c:pt idx="2243">
                  <c:v>1.0999999999999999E-2</c:v>
                </c:pt>
                <c:pt idx="2244">
                  <c:v>1.0999999999999999E-2</c:v>
                </c:pt>
                <c:pt idx="2245">
                  <c:v>1.0999999999999999E-2</c:v>
                </c:pt>
                <c:pt idx="2246">
                  <c:v>1.0999999999999999E-2</c:v>
                </c:pt>
                <c:pt idx="2247">
                  <c:v>1.0999999999999999E-2</c:v>
                </c:pt>
                <c:pt idx="2248">
                  <c:v>1.0999999999999999E-2</c:v>
                </c:pt>
                <c:pt idx="2256">
                  <c:v>1.4E-2</c:v>
                </c:pt>
                <c:pt idx="2257">
                  <c:v>1.4E-2</c:v>
                </c:pt>
                <c:pt idx="2258">
                  <c:v>1.6E-2</c:v>
                </c:pt>
                <c:pt idx="2259">
                  <c:v>1.4999999999999999E-2</c:v>
                </c:pt>
                <c:pt idx="2260">
                  <c:v>1.4999999999999999E-2</c:v>
                </c:pt>
                <c:pt idx="2261">
                  <c:v>1.2999999999999999E-2</c:v>
                </c:pt>
                <c:pt idx="2262">
                  <c:v>1.7000000000000001E-2</c:v>
                </c:pt>
                <c:pt idx="2263">
                  <c:v>1.6E-2</c:v>
                </c:pt>
                <c:pt idx="2264">
                  <c:v>1.6E-2</c:v>
                </c:pt>
                <c:pt idx="2265">
                  <c:v>1.6E-2</c:v>
                </c:pt>
                <c:pt idx="2266">
                  <c:v>1.4999999999999999E-2</c:v>
                </c:pt>
                <c:pt idx="2267">
                  <c:v>1.4999999999999999E-2</c:v>
                </c:pt>
                <c:pt idx="2268">
                  <c:v>1.4999999999999999E-2</c:v>
                </c:pt>
                <c:pt idx="2269">
                  <c:v>1.4999999999999999E-2</c:v>
                </c:pt>
                <c:pt idx="2270">
                  <c:v>1.4999999999999999E-2</c:v>
                </c:pt>
                <c:pt idx="2271">
                  <c:v>1.4E-2</c:v>
                </c:pt>
                <c:pt idx="2272">
                  <c:v>1.4E-2</c:v>
                </c:pt>
                <c:pt idx="2273">
                  <c:v>1.4E-2</c:v>
                </c:pt>
                <c:pt idx="2274">
                  <c:v>1.4E-2</c:v>
                </c:pt>
                <c:pt idx="2275">
                  <c:v>2.3E-2</c:v>
                </c:pt>
                <c:pt idx="2276">
                  <c:v>2.3E-2</c:v>
                </c:pt>
                <c:pt idx="2277">
                  <c:v>2.1999999999999999E-2</c:v>
                </c:pt>
                <c:pt idx="2278">
                  <c:v>2.1999999999999999E-2</c:v>
                </c:pt>
                <c:pt idx="2279">
                  <c:v>2.1999999999999999E-2</c:v>
                </c:pt>
                <c:pt idx="2280">
                  <c:v>2.1000000000000001E-2</c:v>
                </c:pt>
                <c:pt idx="2281">
                  <c:v>2.1000000000000001E-2</c:v>
                </c:pt>
                <c:pt idx="2282">
                  <c:v>2.1000000000000001E-2</c:v>
                </c:pt>
                <c:pt idx="2283">
                  <c:v>0.02</c:v>
                </c:pt>
                <c:pt idx="2284">
                  <c:v>0.02</c:v>
                </c:pt>
                <c:pt idx="2285">
                  <c:v>0.02</c:v>
                </c:pt>
                <c:pt idx="2286">
                  <c:v>1.9E-2</c:v>
                </c:pt>
                <c:pt idx="2287">
                  <c:v>1.9E-2</c:v>
                </c:pt>
                <c:pt idx="2288">
                  <c:v>0.02</c:v>
                </c:pt>
                <c:pt idx="2289">
                  <c:v>0.02</c:v>
                </c:pt>
                <c:pt idx="2290">
                  <c:v>1.9E-2</c:v>
                </c:pt>
                <c:pt idx="2291">
                  <c:v>1.7999999999999999E-2</c:v>
                </c:pt>
                <c:pt idx="2292">
                  <c:v>1.7999999999999999E-2</c:v>
                </c:pt>
                <c:pt idx="2293">
                  <c:v>1.7000000000000001E-2</c:v>
                </c:pt>
                <c:pt idx="2294">
                  <c:v>1.7000000000000001E-2</c:v>
                </c:pt>
                <c:pt idx="2295">
                  <c:v>1.7000000000000001E-2</c:v>
                </c:pt>
                <c:pt idx="2296">
                  <c:v>1.6E-2</c:v>
                </c:pt>
                <c:pt idx="2297">
                  <c:v>1.6E-2</c:v>
                </c:pt>
                <c:pt idx="2298">
                  <c:v>1.6E-2</c:v>
                </c:pt>
                <c:pt idx="2299">
                  <c:v>1.6E-2</c:v>
                </c:pt>
                <c:pt idx="2300">
                  <c:v>1.4999999999999999E-2</c:v>
                </c:pt>
                <c:pt idx="2301">
                  <c:v>1.2999999999999999E-2</c:v>
                </c:pt>
                <c:pt idx="2302">
                  <c:v>1.2999999999999999E-2</c:v>
                </c:pt>
                <c:pt idx="2303">
                  <c:v>1.2E-2</c:v>
                </c:pt>
                <c:pt idx="2304">
                  <c:v>1.2E-2</c:v>
                </c:pt>
                <c:pt idx="2305">
                  <c:v>1.2E-2</c:v>
                </c:pt>
                <c:pt idx="2306">
                  <c:v>1.0999999999999999E-2</c:v>
                </c:pt>
                <c:pt idx="2307">
                  <c:v>1.0999999999999999E-2</c:v>
                </c:pt>
                <c:pt idx="2308">
                  <c:v>1.0999999999999999E-2</c:v>
                </c:pt>
                <c:pt idx="2309">
                  <c:v>0.01</c:v>
                </c:pt>
                <c:pt idx="2310">
                  <c:v>0.01</c:v>
                </c:pt>
                <c:pt idx="2311">
                  <c:v>0.01</c:v>
                </c:pt>
                <c:pt idx="2312">
                  <c:v>0.01</c:v>
                </c:pt>
                <c:pt idx="2313">
                  <c:v>0.01</c:v>
                </c:pt>
                <c:pt idx="2320">
                  <c:v>1.4E-2</c:v>
                </c:pt>
                <c:pt idx="2321">
                  <c:v>1.2999999999999999E-2</c:v>
                </c:pt>
                <c:pt idx="2322">
                  <c:v>1.4E-2</c:v>
                </c:pt>
                <c:pt idx="2323">
                  <c:v>1.2999999999999999E-2</c:v>
                </c:pt>
                <c:pt idx="2324">
                  <c:v>1.4E-2</c:v>
                </c:pt>
                <c:pt idx="2325">
                  <c:v>1.2999999999999999E-2</c:v>
                </c:pt>
                <c:pt idx="2326">
                  <c:v>1.2999999999999999E-2</c:v>
                </c:pt>
                <c:pt idx="2329">
                  <c:v>1.4999999999999999E-2</c:v>
                </c:pt>
                <c:pt idx="2330">
                  <c:v>1.4999999999999999E-2</c:v>
                </c:pt>
                <c:pt idx="2333">
                  <c:v>1.4999999999999999E-2</c:v>
                </c:pt>
                <c:pt idx="2334">
                  <c:v>1.4999999999999999E-2</c:v>
                </c:pt>
                <c:pt idx="2337">
                  <c:v>1.2999999999999999E-2</c:v>
                </c:pt>
                <c:pt idx="2338">
                  <c:v>1.2999999999999999E-2</c:v>
                </c:pt>
                <c:pt idx="2340">
                  <c:v>2.5000000000000001E-2</c:v>
                </c:pt>
                <c:pt idx="2341">
                  <c:v>2.5000000000000001E-2</c:v>
                </c:pt>
                <c:pt idx="2342">
                  <c:v>2.4E-2</c:v>
                </c:pt>
                <c:pt idx="2343">
                  <c:v>2.4E-2</c:v>
                </c:pt>
                <c:pt idx="2344">
                  <c:v>2.4E-2</c:v>
                </c:pt>
                <c:pt idx="2345">
                  <c:v>2.4E-2</c:v>
                </c:pt>
                <c:pt idx="2346">
                  <c:v>2.3E-2</c:v>
                </c:pt>
                <c:pt idx="2347">
                  <c:v>2.3E-2</c:v>
                </c:pt>
                <c:pt idx="2348">
                  <c:v>2.3E-2</c:v>
                </c:pt>
                <c:pt idx="2349">
                  <c:v>2.1999999999999999E-2</c:v>
                </c:pt>
                <c:pt idx="2350">
                  <c:v>2.1999999999999999E-2</c:v>
                </c:pt>
                <c:pt idx="2351">
                  <c:v>2.1999999999999999E-2</c:v>
                </c:pt>
                <c:pt idx="2352">
                  <c:v>2.1000000000000001E-2</c:v>
                </c:pt>
                <c:pt idx="2353">
                  <c:v>2.5000000000000001E-2</c:v>
                </c:pt>
                <c:pt idx="2354">
                  <c:v>2.5000000000000001E-2</c:v>
                </c:pt>
                <c:pt idx="2355">
                  <c:v>2.5000000000000001E-2</c:v>
                </c:pt>
                <c:pt idx="2356">
                  <c:v>2.4E-2</c:v>
                </c:pt>
                <c:pt idx="2357">
                  <c:v>2.4E-2</c:v>
                </c:pt>
                <c:pt idx="2358">
                  <c:v>2.4E-2</c:v>
                </c:pt>
                <c:pt idx="2359">
                  <c:v>2.3E-2</c:v>
                </c:pt>
                <c:pt idx="2360">
                  <c:v>2.3E-2</c:v>
                </c:pt>
                <c:pt idx="2361">
                  <c:v>2.1999999999999999E-2</c:v>
                </c:pt>
                <c:pt idx="2362">
                  <c:v>2.1999999999999999E-2</c:v>
                </c:pt>
                <c:pt idx="2363">
                  <c:v>2.1999999999999999E-2</c:v>
                </c:pt>
                <c:pt idx="2364">
                  <c:v>2.1000000000000001E-2</c:v>
                </c:pt>
                <c:pt idx="2365">
                  <c:v>2.1000000000000001E-2</c:v>
                </c:pt>
                <c:pt idx="2366">
                  <c:v>2.5000000000000001E-2</c:v>
                </c:pt>
                <c:pt idx="2367">
                  <c:v>2.4E-2</c:v>
                </c:pt>
                <c:pt idx="2368">
                  <c:v>2.3E-2</c:v>
                </c:pt>
                <c:pt idx="2369">
                  <c:v>2.1999999999999999E-2</c:v>
                </c:pt>
                <c:pt idx="2370">
                  <c:v>2.1000000000000001E-2</c:v>
                </c:pt>
                <c:pt idx="2371">
                  <c:v>2.1000000000000001E-2</c:v>
                </c:pt>
                <c:pt idx="2372">
                  <c:v>2.1000000000000001E-2</c:v>
                </c:pt>
                <c:pt idx="2373">
                  <c:v>2.1000000000000001E-2</c:v>
                </c:pt>
                <c:pt idx="2374">
                  <c:v>2.1000000000000001E-2</c:v>
                </c:pt>
                <c:pt idx="2375">
                  <c:v>2.1000000000000001E-2</c:v>
                </c:pt>
                <c:pt idx="2376">
                  <c:v>0.02</c:v>
                </c:pt>
                <c:pt idx="2377">
                  <c:v>0.02</c:v>
                </c:pt>
                <c:pt idx="2378">
                  <c:v>0.02</c:v>
                </c:pt>
                <c:pt idx="2379">
                  <c:v>1.6E-2</c:v>
                </c:pt>
                <c:pt idx="2380">
                  <c:v>1.7000000000000001E-2</c:v>
                </c:pt>
                <c:pt idx="2381">
                  <c:v>1.7000000000000001E-2</c:v>
                </c:pt>
                <c:pt idx="2382">
                  <c:v>1.6E-2</c:v>
                </c:pt>
                <c:pt idx="2383">
                  <c:v>1.6E-2</c:v>
                </c:pt>
                <c:pt idx="2384">
                  <c:v>1.6E-2</c:v>
                </c:pt>
                <c:pt idx="2385">
                  <c:v>1.4999999999999999E-2</c:v>
                </c:pt>
                <c:pt idx="2386">
                  <c:v>1.4999999999999999E-2</c:v>
                </c:pt>
                <c:pt idx="2387">
                  <c:v>1.4999999999999999E-2</c:v>
                </c:pt>
                <c:pt idx="2388">
                  <c:v>1.6E-2</c:v>
                </c:pt>
                <c:pt idx="2389">
                  <c:v>1.4999999999999999E-2</c:v>
                </c:pt>
                <c:pt idx="2390">
                  <c:v>1.4E-2</c:v>
                </c:pt>
                <c:pt idx="2391">
                  <c:v>1.4E-2</c:v>
                </c:pt>
                <c:pt idx="2392">
                  <c:v>1.9E-2</c:v>
                </c:pt>
                <c:pt idx="2393">
                  <c:v>1.9E-2</c:v>
                </c:pt>
                <c:pt idx="2394">
                  <c:v>1.9E-2</c:v>
                </c:pt>
                <c:pt idx="2395">
                  <c:v>1.9E-2</c:v>
                </c:pt>
                <c:pt idx="2396">
                  <c:v>1.9E-2</c:v>
                </c:pt>
                <c:pt idx="2397">
                  <c:v>1.9E-2</c:v>
                </c:pt>
                <c:pt idx="2398">
                  <c:v>1.9E-2</c:v>
                </c:pt>
                <c:pt idx="2399">
                  <c:v>1.9E-2</c:v>
                </c:pt>
                <c:pt idx="2400">
                  <c:v>1.9E-2</c:v>
                </c:pt>
                <c:pt idx="2401">
                  <c:v>1.9E-2</c:v>
                </c:pt>
                <c:pt idx="2402">
                  <c:v>1.9E-2</c:v>
                </c:pt>
                <c:pt idx="2403">
                  <c:v>1.9E-2</c:v>
                </c:pt>
                <c:pt idx="2404">
                  <c:v>1.9E-2</c:v>
                </c:pt>
                <c:pt idx="2405">
                  <c:v>3.6999999999999998E-2</c:v>
                </c:pt>
                <c:pt idx="2406">
                  <c:v>3.5999999999999997E-2</c:v>
                </c:pt>
                <c:pt idx="2407">
                  <c:v>3.5999999999999997E-2</c:v>
                </c:pt>
                <c:pt idx="2408">
                  <c:v>3.5000000000000003E-2</c:v>
                </c:pt>
                <c:pt idx="2409">
                  <c:v>3.5000000000000003E-2</c:v>
                </c:pt>
                <c:pt idx="2410">
                  <c:v>3.5000000000000003E-2</c:v>
                </c:pt>
                <c:pt idx="2411">
                  <c:v>3.4000000000000002E-2</c:v>
                </c:pt>
                <c:pt idx="2412">
                  <c:v>3.4000000000000002E-2</c:v>
                </c:pt>
                <c:pt idx="2413">
                  <c:v>3.3000000000000002E-2</c:v>
                </c:pt>
                <c:pt idx="2414">
                  <c:v>3.3000000000000002E-2</c:v>
                </c:pt>
                <c:pt idx="2415">
                  <c:v>3.2000000000000001E-2</c:v>
                </c:pt>
                <c:pt idx="2416">
                  <c:v>3.2000000000000001E-2</c:v>
                </c:pt>
                <c:pt idx="2417">
                  <c:v>3.1E-2</c:v>
                </c:pt>
                <c:pt idx="2418">
                  <c:v>2.1999999999999999E-2</c:v>
                </c:pt>
                <c:pt idx="2419">
                  <c:v>2.1999999999999999E-2</c:v>
                </c:pt>
                <c:pt idx="2420">
                  <c:v>2.1999999999999999E-2</c:v>
                </c:pt>
                <c:pt idx="2421">
                  <c:v>2.1999999999999999E-2</c:v>
                </c:pt>
                <c:pt idx="2422">
                  <c:v>2.1999999999999999E-2</c:v>
                </c:pt>
                <c:pt idx="2423">
                  <c:v>2.1999999999999999E-2</c:v>
                </c:pt>
                <c:pt idx="2424">
                  <c:v>2.1999999999999999E-2</c:v>
                </c:pt>
                <c:pt idx="2425">
                  <c:v>2.1999999999999999E-2</c:v>
                </c:pt>
                <c:pt idx="2426">
                  <c:v>2.1999999999999999E-2</c:v>
                </c:pt>
                <c:pt idx="2427">
                  <c:v>2.1999999999999999E-2</c:v>
                </c:pt>
                <c:pt idx="2428">
                  <c:v>2.1999999999999999E-2</c:v>
                </c:pt>
                <c:pt idx="2429">
                  <c:v>2.1000000000000001E-2</c:v>
                </c:pt>
                <c:pt idx="2430">
                  <c:v>2.1000000000000001E-2</c:v>
                </c:pt>
                <c:pt idx="2431">
                  <c:v>3.1E-2</c:v>
                </c:pt>
                <c:pt idx="2432">
                  <c:v>3.1E-2</c:v>
                </c:pt>
                <c:pt idx="2433">
                  <c:v>0.03</c:v>
                </c:pt>
                <c:pt idx="2434">
                  <c:v>0.03</c:v>
                </c:pt>
                <c:pt idx="2435">
                  <c:v>2.9000000000000001E-2</c:v>
                </c:pt>
                <c:pt idx="2436">
                  <c:v>2.9000000000000001E-2</c:v>
                </c:pt>
                <c:pt idx="2437">
                  <c:v>2.8000000000000001E-2</c:v>
                </c:pt>
                <c:pt idx="2438">
                  <c:v>2.8000000000000001E-2</c:v>
                </c:pt>
                <c:pt idx="2439">
                  <c:v>2.7E-2</c:v>
                </c:pt>
                <c:pt idx="2440">
                  <c:v>2.7E-2</c:v>
                </c:pt>
                <c:pt idx="2441">
                  <c:v>2.7E-2</c:v>
                </c:pt>
                <c:pt idx="2442">
                  <c:v>2.5999999999999999E-2</c:v>
                </c:pt>
                <c:pt idx="2443">
                  <c:v>2.5999999999999999E-2</c:v>
                </c:pt>
                <c:pt idx="2444">
                  <c:v>3.2000000000000001E-2</c:v>
                </c:pt>
                <c:pt idx="2445">
                  <c:v>3.1E-2</c:v>
                </c:pt>
                <c:pt idx="2446">
                  <c:v>0.03</c:v>
                </c:pt>
                <c:pt idx="2447">
                  <c:v>0.03</c:v>
                </c:pt>
                <c:pt idx="2448">
                  <c:v>2.9000000000000001E-2</c:v>
                </c:pt>
                <c:pt idx="2449">
                  <c:v>2.9000000000000001E-2</c:v>
                </c:pt>
                <c:pt idx="2450">
                  <c:v>2.8000000000000001E-2</c:v>
                </c:pt>
                <c:pt idx="2451">
                  <c:v>2.8000000000000001E-2</c:v>
                </c:pt>
                <c:pt idx="2452">
                  <c:v>2.8000000000000001E-2</c:v>
                </c:pt>
                <c:pt idx="2453">
                  <c:v>2.7E-2</c:v>
                </c:pt>
                <c:pt idx="2454">
                  <c:v>2.7E-2</c:v>
                </c:pt>
                <c:pt idx="2455">
                  <c:v>2.5999999999999999E-2</c:v>
                </c:pt>
                <c:pt idx="2456">
                  <c:v>2.5999999999999999E-2</c:v>
                </c:pt>
                <c:pt idx="2457">
                  <c:v>2.1000000000000001E-2</c:v>
                </c:pt>
                <c:pt idx="2458">
                  <c:v>1.9E-2</c:v>
                </c:pt>
                <c:pt idx="2459">
                  <c:v>1.7999999999999999E-2</c:v>
                </c:pt>
                <c:pt idx="2460">
                  <c:v>1.7000000000000001E-2</c:v>
                </c:pt>
                <c:pt idx="2461">
                  <c:v>1.7000000000000001E-2</c:v>
                </c:pt>
                <c:pt idx="2462">
                  <c:v>1.7999999999999999E-2</c:v>
                </c:pt>
                <c:pt idx="2463">
                  <c:v>1.6E-2</c:v>
                </c:pt>
                <c:pt idx="2464">
                  <c:v>1.6E-2</c:v>
                </c:pt>
                <c:pt idx="2465">
                  <c:v>1.6E-2</c:v>
                </c:pt>
                <c:pt idx="2466">
                  <c:v>1.6E-2</c:v>
                </c:pt>
                <c:pt idx="2467">
                  <c:v>1.4999999999999999E-2</c:v>
                </c:pt>
                <c:pt idx="2468">
                  <c:v>1.4999999999999999E-2</c:v>
                </c:pt>
                <c:pt idx="2469">
                  <c:v>1.4999999999999999E-2</c:v>
                </c:pt>
                <c:pt idx="2470">
                  <c:v>2.4E-2</c:v>
                </c:pt>
                <c:pt idx="2471">
                  <c:v>2.4E-2</c:v>
                </c:pt>
                <c:pt idx="2472">
                  <c:v>2.3E-2</c:v>
                </c:pt>
                <c:pt idx="2473">
                  <c:v>2.3E-2</c:v>
                </c:pt>
                <c:pt idx="2474">
                  <c:v>2.1999999999999999E-2</c:v>
                </c:pt>
                <c:pt idx="2475">
                  <c:v>2.1999999999999999E-2</c:v>
                </c:pt>
                <c:pt idx="2476">
                  <c:v>2.1000000000000001E-2</c:v>
                </c:pt>
                <c:pt idx="2477">
                  <c:v>2.1000000000000001E-2</c:v>
                </c:pt>
                <c:pt idx="2478">
                  <c:v>0.02</c:v>
                </c:pt>
                <c:pt idx="2479">
                  <c:v>0.02</c:v>
                </c:pt>
                <c:pt idx="2480">
                  <c:v>0.02</c:v>
                </c:pt>
                <c:pt idx="2481">
                  <c:v>1.9E-2</c:v>
                </c:pt>
                <c:pt idx="2482">
                  <c:v>1.9E-2</c:v>
                </c:pt>
                <c:pt idx="2483">
                  <c:v>2.8000000000000001E-2</c:v>
                </c:pt>
                <c:pt idx="2484">
                  <c:v>2.7E-2</c:v>
                </c:pt>
                <c:pt idx="2485">
                  <c:v>2.7E-2</c:v>
                </c:pt>
                <c:pt idx="2486">
                  <c:v>2.5999999999999999E-2</c:v>
                </c:pt>
                <c:pt idx="2487">
                  <c:v>2.5999999999999999E-2</c:v>
                </c:pt>
                <c:pt idx="2488">
                  <c:v>2.5000000000000001E-2</c:v>
                </c:pt>
                <c:pt idx="2489">
                  <c:v>2.5000000000000001E-2</c:v>
                </c:pt>
                <c:pt idx="2490">
                  <c:v>2.5000000000000001E-2</c:v>
                </c:pt>
                <c:pt idx="2491">
                  <c:v>2.5000000000000001E-2</c:v>
                </c:pt>
                <c:pt idx="2492">
                  <c:v>2.4E-2</c:v>
                </c:pt>
                <c:pt idx="2493">
                  <c:v>2.4E-2</c:v>
                </c:pt>
                <c:pt idx="2494">
                  <c:v>2.4E-2</c:v>
                </c:pt>
                <c:pt idx="2495">
                  <c:v>2.3E-2</c:v>
                </c:pt>
                <c:pt idx="2496">
                  <c:v>2.4E-2</c:v>
                </c:pt>
                <c:pt idx="2497">
                  <c:v>2.4E-2</c:v>
                </c:pt>
                <c:pt idx="2498">
                  <c:v>2.3E-2</c:v>
                </c:pt>
                <c:pt idx="2499">
                  <c:v>2.3E-2</c:v>
                </c:pt>
                <c:pt idx="2500">
                  <c:v>2.3E-2</c:v>
                </c:pt>
                <c:pt idx="2501">
                  <c:v>2.1999999999999999E-2</c:v>
                </c:pt>
                <c:pt idx="2502">
                  <c:v>2.1999999999999999E-2</c:v>
                </c:pt>
                <c:pt idx="2503">
                  <c:v>2.1000000000000001E-2</c:v>
                </c:pt>
                <c:pt idx="2504">
                  <c:v>2.1000000000000001E-2</c:v>
                </c:pt>
                <c:pt idx="2505">
                  <c:v>2.1000000000000001E-2</c:v>
                </c:pt>
                <c:pt idx="2506">
                  <c:v>0.02</c:v>
                </c:pt>
                <c:pt idx="2507">
                  <c:v>0.02</c:v>
                </c:pt>
                <c:pt idx="2508">
                  <c:v>0.02</c:v>
                </c:pt>
                <c:pt idx="2509">
                  <c:v>2.8000000000000001E-2</c:v>
                </c:pt>
                <c:pt idx="2510">
                  <c:v>2.8000000000000001E-2</c:v>
                </c:pt>
                <c:pt idx="2511">
                  <c:v>2.7E-2</c:v>
                </c:pt>
                <c:pt idx="2512">
                  <c:v>2.7E-2</c:v>
                </c:pt>
                <c:pt idx="2513">
                  <c:v>2.5999999999999999E-2</c:v>
                </c:pt>
                <c:pt idx="2514">
                  <c:v>2.5999999999999999E-2</c:v>
                </c:pt>
                <c:pt idx="2515">
                  <c:v>2.5000000000000001E-2</c:v>
                </c:pt>
                <c:pt idx="2516">
                  <c:v>2.5000000000000001E-2</c:v>
                </c:pt>
                <c:pt idx="2517">
                  <c:v>2.5000000000000001E-2</c:v>
                </c:pt>
                <c:pt idx="2518">
                  <c:v>2.5000000000000001E-2</c:v>
                </c:pt>
                <c:pt idx="2519">
                  <c:v>2.4E-2</c:v>
                </c:pt>
                <c:pt idx="2520">
                  <c:v>2.4E-2</c:v>
                </c:pt>
                <c:pt idx="2521">
                  <c:v>2.4E-2</c:v>
                </c:pt>
                <c:pt idx="2522">
                  <c:v>2.4E-2</c:v>
                </c:pt>
                <c:pt idx="2523">
                  <c:v>2.4E-2</c:v>
                </c:pt>
                <c:pt idx="2524">
                  <c:v>2.3E-2</c:v>
                </c:pt>
                <c:pt idx="2525">
                  <c:v>2.3E-2</c:v>
                </c:pt>
                <c:pt idx="2526">
                  <c:v>2.1999999999999999E-2</c:v>
                </c:pt>
                <c:pt idx="2527">
                  <c:v>2.1999999999999999E-2</c:v>
                </c:pt>
                <c:pt idx="2528">
                  <c:v>2.1999999999999999E-2</c:v>
                </c:pt>
                <c:pt idx="2529">
                  <c:v>2.1000000000000001E-2</c:v>
                </c:pt>
                <c:pt idx="2530">
                  <c:v>2.1000000000000001E-2</c:v>
                </c:pt>
                <c:pt idx="2531">
                  <c:v>2.1000000000000001E-2</c:v>
                </c:pt>
                <c:pt idx="2532">
                  <c:v>2.1000000000000001E-2</c:v>
                </c:pt>
                <c:pt idx="2533">
                  <c:v>0.02</c:v>
                </c:pt>
                <c:pt idx="2534">
                  <c:v>0.02</c:v>
                </c:pt>
                <c:pt idx="2535">
                  <c:v>1.6E-2</c:v>
                </c:pt>
                <c:pt idx="2536">
                  <c:v>1.4999999999999999E-2</c:v>
                </c:pt>
                <c:pt idx="2537">
                  <c:v>1.4E-2</c:v>
                </c:pt>
                <c:pt idx="2538">
                  <c:v>1.2999999999999999E-2</c:v>
                </c:pt>
                <c:pt idx="2539">
                  <c:v>1.2999999999999999E-2</c:v>
                </c:pt>
                <c:pt idx="2540">
                  <c:v>1.2999999999999999E-2</c:v>
                </c:pt>
                <c:pt idx="2541">
                  <c:v>1.2E-2</c:v>
                </c:pt>
                <c:pt idx="2542">
                  <c:v>1.2E-2</c:v>
                </c:pt>
                <c:pt idx="2543">
                  <c:v>1.2E-2</c:v>
                </c:pt>
                <c:pt idx="2544">
                  <c:v>1.2E-2</c:v>
                </c:pt>
                <c:pt idx="2545">
                  <c:v>1.0999999999999999E-2</c:v>
                </c:pt>
                <c:pt idx="2546">
                  <c:v>1.0999999999999999E-2</c:v>
                </c:pt>
                <c:pt idx="2547">
                  <c:v>1.0999999999999999E-2</c:v>
                </c:pt>
                <c:pt idx="2556">
                  <c:v>1.2999999999999999E-2</c:v>
                </c:pt>
                <c:pt idx="2557">
                  <c:v>1.2999999999999999E-2</c:v>
                </c:pt>
                <c:pt idx="2562">
                  <c:v>1.7000000000000001E-2</c:v>
                </c:pt>
                <c:pt idx="2563">
                  <c:v>1.7000000000000001E-2</c:v>
                </c:pt>
                <c:pt idx="2564">
                  <c:v>1.7000000000000001E-2</c:v>
                </c:pt>
                <c:pt idx="2574">
                  <c:v>0.02</c:v>
                </c:pt>
                <c:pt idx="2575">
                  <c:v>1.9E-2</c:v>
                </c:pt>
                <c:pt idx="2576">
                  <c:v>1.7999999999999999E-2</c:v>
                </c:pt>
                <c:pt idx="2577">
                  <c:v>1.7999999999999999E-2</c:v>
                </c:pt>
                <c:pt idx="2578">
                  <c:v>1.7999999999999999E-2</c:v>
                </c:pt>
                <c:pt idx="2579">
                  <c:v>1.7000000000000001E-2</c:v>
                </c:pt>
                <c:pt idx="2580">
                  <c:v>1.7000000000000001E-2</c:v>
                </c:pt>
                <c:pt idx="2581">
                  <c:v>1.7000000000000001E-2</c:v>
                </c:pt>
                <c:pt idx="2582">
                  <c:v>1.7000000000000001E-2</c:v>
                </c:pt>
                <c:pt idx="2583">
                  <c:v>1.7000000000000001E-2</c:v>
                </c:pt>
                <c:pt idx="2584">
                  <c:v>1.6E-2</c:v>
                </c:pt>
                <c:pt idx="2585">
                  <c:v>1.6E-2</c:v>
                </c:pt>
                <c:pt idx="2586">
                  <c:v>1.6E-2</c:v>
                </c:pt>
                <c:pt idx="2587">
                  <c:v>1.7000000000000001E-2</c:v>
                </c:pt>
                <c:pt idx="2588">
                  <c:v>1.7000000000000001E-2</c:v>
                </c:pt>
                <c:pt idx="2589">
                  <c:v>1.7000000000000001E-2</c:v>
                </c:pt>
                <c:pt idx="2590">
                  <c:v>1.7000000000000001E-2</c:v>
                </c:pt>
                <c:pt idx="2591">
                  <c:v>1.7000000000000001E-2</c:v>
                </c:pt>
                <c:pt idx="2592">
                  <c:v>1.7999999999999999E-2</c:v>
                </c:pt>
                <c:pt idx="2593">
                  <c:v>1.7999999999999999E-2</c:v>
                </c:pt>
                <c:pt idx="2594">
                  <c:v>1.7000000000000001E-2</c:v>
                </c:pt>
                <c:pt idx="2595">
                  <c:v>1.7000000000000001E-2</c:v>
                </c:pt>
                <c:pt idx="2596">
                  <c:v>1.7000000000000001E-2</c:v>
                </c:pt>
                <c:pt idx="2597">
                  <c:v>1.7000000000000001E-2</c:v>
                </c:pt>
                <c:pt idx="2598">
                  <c:v>1.7000000000000001E-2</c:v>
                </c:pt>
                <c:pt idx="2599">
                  <c:v>1.6E-2</c:v>
                </c:pt>
                <c:pt idx="2600">
                  <c:v>0.02</c:v>
                </c:pt>
                <c:pt idx="2601">
                  <c:v>1.9E-2</c:v>
                </c:pt>
                <c:pt idx="2602">
                  <c:v>1.9E-2</c:v>
                </c:pt>
                <c:pt idx="2603">
                  <c:v>1.9E-2</c:v>
                </c:pt>
                <c:pt idx="2604">
                  <c:v>1.7999999999999999E-2</c:v>
                </c:pt>
                <c:pt idx="2605">
                  <c:v>1.7999999999999999E-2</c:v>
                </c:pt>
                <c:pt idx="2606">
                  <c:v>1.7999999999999999E-2</c:v>
                </c:pt>
                <c:pt idx="2607">
                  <c:v>1.7999999999999999E-2</c:v>
                </c:pt>
                <c:pt idx="2608">
                  <c:v>1.7999999999999999E-2</c:v>
                </c:pt>
                <c:pt idx="2609">
                  <c:v>1.7000000000000001E-2</c:v>
                </c:pt>
                <c:pt idx="2610">
                  <c:v>1.7000000000000001E-2</c:v>
                </c:pt>
                <c:pt idx="2611">
                  <c:v>1.7000000000000001E-2</c:v>
                </c:pt>
                <c:pt idx="2612">
                  <c:v>1.7000000000000001E-2</c:v>
                </c:pt>
                <c:pt idx="2613">
                  <c:v>2.3E-2</c:v>
                </c:pt>
                <c:pt idx="2614">
                  <c:v>2.1999999999999999E-2</c:v>
                </c:pt>
                <c:pt idx="2615">
                  <c:v>2.1999999999999999E-2</c:v>
                </c:pt>
                <c:pt idx="2616">
                  <c:v>2.1000000000000001E-2</c:v>
                </c:pt>
                <c:pt idx="2617">
                  <c:v>2.1000000000000001E-2</c:v>
                </c:pt>
                <c:pt idx="2618">
                  <c:v>0.02</c:v>
                </c:pt>
                <c:pt idx="2619">
                  <c:v>0.02</c:v>
                </c:pt>
                <c:pt idx="2620">
                  <c:v>1.9E-2</c:v>
                </c:pt>
                <c:pt idx="2621">
                  <c:v>1.9E-2</c:v>
                </c:pt>
                <c:pt idx="2622">
                  <c:v>1.9E-2</c:v>
                </c:pt>
                <c:pt idx="2623">
                  <c:v>1.7999999999999999E-2</c:v>
                </c:pt>
                <c:pt idx="2624">
                  <c:v>1.7999999999999999E-2</c:v>
                </c:pt>
                <c:pt idx="2625">
                  <c:v>1.7999999999999999E-2</c:v>
                </c:pt>
                <c:pt idx="2626">
                  <c:v>1.4999999999999999E-2</c:v>
                </c:pt>
                <c:pt idx="2627">
                  <c:v>1.4999999999999999E-2</c:v>
                </c:pt>
                <c:pt idx="2628">
                  <c:v>1.4999999999999999E-2</c:v>
                </c:pt>
                <c:pt idx="2629">
                  <c:v>1.4999999999999999E-2</c:v>
                </c:pt>
                <c:pt idx="2630">
                  <c:v>1.4999999999999999E-2</c:v>
                </c:pt>
                <c:pt idx="2631">
                  <c:v>1.4999999999999999E-2</c:v>
                </c:pt>
                <c:pt idx="2632">
                  <c:v>1.4999999999999999E-2</c:v>
                </c:pt>
                <c:pt idx="2633">
                  <c:v>1.4999999999999999E-2</c:v>
                </c:pt>
                <c:pt idx="2634">
                  <c:v>1.4999999999999999E-2</c:v>
                </c:pt>
                <c:pt idx="2635">
                  <c:v>1.4999999999999999E-2</c:v>
                </c:pt>
                <c:pt idx="2636">
                  <c:v>1.4999999999999999E-2</c:v>
                </c:pt>
                <c:pt idx="2637">
                  <c:v>1.4999999999999999E-2</c:v>
                </c:pt>
                <c:pt idx="2638">
                  <c:v>1.4999999999999999E-2</c:v>
                </c:pt>
                <c:pt idx="2652">
                  <c:v>1.4E-2</c:v>
                </c:pt>
                <c:pt idx="2653">
                  <c:v>1.4E-2</c:v>
                </c:pt>
                <c:pt idx="2654">
                  <c:v>1.4E-2</c:v>
                </c:pt>
                <c:pt idx="2655">
                  <c:v>1.4E-2</c:v>
                </c:pt>
                <c:pt idx="2656">
                  <c:v>1.4E-2</c:v>
                </c:pt>
                <c:pt idx="2657">
                  <c:v>1.4E-2</c:v>
                </c:pt>
                <c:pt idx="2658">
                  <c:v>1.4E-2</c:v>
                </c:pt>
                <c:pt idx="2659">
                  <c:v>1.4E-2</c:v>
                </c:pt>
                <c:pt idx="2660">
                  <c:v>1.4E-2</c:v>
                </c:pt>
                <c:pt idx="2661">
                  <c:v>1.4E-2</c:v>
                </c:pt>
                <c:pt idx="2662">
                  <c:v>1.2999999999999999E-2</c:v>
                </c:pt>
                <c:pt idx="2663">
                  <c:v>1.2999999999999999E-2</c:v>
                </c:pt>
                <c:pt idx="2664">
                  <c:v>1.2999999999999999E-2</c:v>
                </c:pt>
                <c:pt idx="2665">
                  <c:v>1.6E-2</c:v>
                </c:pt>
                <c:pt idx="2666">
                  <c:v>1.6E-2</c:v>
                </c:pt>
                <c:pt idx="2667">
                  <c:v>1.6E-2</c:v>
                </c:pt>
                <c:pt idx="2668">
                  <c:v>1.6E-2</c:v>
                </c:pt>
                <c:pt idx="2669">
                  <c:v>1.6E-2</c:v>
                </c:pt>
                <c:pt idx="2670">
                  <c:v>1.4999999999999999E-2</c:v>
                </c:pt>
                <c:pt idx="2671">
                  <c:v>1.4999999999999999E-2</c:v>
                </c:pt>
                <c:pt idx="2672">
                  <c:v>1.4999999999999999E-2</c:v>
                </c:pt>
                <c:pt idx="2673">
                  <c:v>1.4999999999999999E-2</c:v>
                </c:pt>
                <c:pt idx="2674">
                  <c:v>1.4999999999999999E-2</c:v>
                </c:pt>
                <c:pt idx="2675">
                  <c:v>1.4999999999999999E-2</c:v>
                </c:pt>
                <c:pt idx="2676">
                  <c:v>1.4999999999999999E-2</c:v>
                </c:pt>
                <c:pt idx="2677">
                  <c:v>1.4999999999999999E-2</c:v>
                </c:pt>
                <c:pt idx="2678">
                  <c:v>2.4E-2</c:v>
                </c:pt>
                <c:pt idx="2679">
                  <c:v>2.3E-2</c:v>
                </c:pt>
                <c:pt idx="2680">
                  <c:v>2.3E-2</c:v>
                </c:pt>
                <c:pt idx="2681">
                  <c:v>2.3E-2</c:v>
                </c:pt>
                <c:pt idx="2682">
                  <c:v>2.1999999999999999E-2</c:v>
                </c:pt>
                <c:pt idx="2683">
                  <c:v>2.1999999999999999E-2</c:v>
                </c:pt>
                <c:pt idx="2684">
                  <c:v>2.1999999999999999E-2</c:v>
                </c:pt>
                <c:pt idx="2685">
                  <c:v>2.1999999999999999E-2</c:v>
                </c:pt>
                <c:pt idx="2686">
                  <c:v>2.1000000000000001E-2</c:v>
                </c:pt>
                <c:pt idx="2687">
                  <c:v>2.1000000000000001E-2</c:v>
                </c:pt>
                <c:pt idx="2688">
                  <c:v>2.1000000000000001E-2</c:v>
                </c:pt>
                <c:pt idx="2689">
                  <c:v>0.02</c:v>
                </c:pt>
                <c:pt idx="2690">
                  <c:v>0.02</c:v>
                </c:pt>
              </c:numCache>
            </c:numRef>
          </c:xVal>
          <c:yVal>
            <c:numRef>
              <c:f>'Bivariate Analysis-BirthRate'!$A$2:$A$2692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CC25-4F13-9892-11E5747119CF}"/>
            </c:ext>
          </c:extLst>
        </c:ser>
        <c:dLbls>
          <c:showLegendKey val="0"/>
          <c:showVal val="0"/>
          <c:showCatName val="0"/>
          <c:showSerName val="0"/>
          <c:showPercent val="0"/>
          <c:showBubbleSize val="0"/>
        </c:dLbls>
        <c:axId val="1000141908"/>
        <c:axId val="569862706"/>
      </c:scatterChart>
      <c:valAx>
        <c:axId val="1000141908"/>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Birth Rate</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569862706"/>
        <c:crosses val="autoZero"/>
        <c:crossBetween val="midCat"/>
      </c:valAx>
      <c:valAx>
        <c:axId val="56986270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000141908"/>
        <c:crosses val="autoZero"/>
        <c:crossBetween val="midCat"/>
      </c:valAx>
    </c:plotArea>
    <c:plotVisOnly val="1"/>
    <c:dispBlanksAs val="zero"/>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Infant Mortality Rate vs GDP/Capita</a:t>
            </a:r>
          </a:p>
        </c:rich>
      </c:tx>
      <c:overlay val="0"/>
    </c:title>
    <c:autoTitleDeleted val="0"/>
    <c:plotArea>
      <c:layout/>
      <c:scatterChart>
        <c:scatterStyle val="lineMarker"/>
        <c:varyColors val="0"/>
        <c:ser>
          <c:idx val="0"/>
          <c:order val="0"/>
          <c:tx>
            <c:strRef>
              <c:f>'Bivariate Analysis-InfMorRate'!$A$1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Analysis-InfMorRate'!$B$2:$B$2692</c:f>
              <c:numCache>
                <c:formatCode>General</c:formatCode>
                <c:ptCount val="2691"/>
                <c:pt idx="0">
                  <c:v>3.4000000000000002E-2</c:v>
                </c:pt>
                <c:pt idx="1">
                  <c:v>3.3000000000000002E-2</c:v>
                </c:pt>
                <c:pt idx="2">
                  <c:v>3.2000000000000001E-2</c:v>
                </c:pt>
                <c:pt idx="3">
                  <c:v>3.1E-2</c:v>
                </c:pt>
                <c:pt idx="4">
                  <c:v>0.03</c:v>
                </c:pt>
                <c:pt idx="5">
                  <c:v>2.9000000000000001E-2</c:v>
                </c:pt>
                <c:pt idx="6">
                  <c:v>2.8000000000000001E-2</c:v>
                </c:pt>
                <c:pt idx="7">
                  <c:v>2.5999999999999999E-2</c:v>
                </c:pt>
                <c:pt idx="8">
                  <c:v>2.5000000000000001E-2</c:v>
                </c:pt>
                <c:pt idx="9">
                  <c:v>2.4E-2</c:v>
                </c:pt>
                <c:pt idx="10">
                  <c:v>2.4E-2</c:v>
                </c:pt>
                <c:pt idx="11">
                  <c:v>2.3E-2</c:v>
                </c:pt>
                <c:pt idx="12">
                  <c:v>2.1999999999999999E-2</c:v>
                </c:pt>
                <c:pt idx="13">
                  <c:v>0.128</c:v>
                </c:pt>
                <c:pt idx="14">
                  <c:v>0.127</c:v>
                </c:pt>
                <c:pt idx="15">
                  <c:v>0.126</c:v>
                </c:pt>
                <c:pt idx="16">
                  <c:v>0.125</c:v>
                </c:pt>
                <c:pt idx="17">
                  <c:v>0.123</c:v>
                </c:pt>
                <c:pt idx="18">
                  <c:v>0.122</c:v>
                </c:pt>
                <c:pt idx="19">
                  <c:v>0.12</c:v>
                </c:pt>
                <c:pt idx="20">
                  <c:v>0.11700000000000001</c:v>
                </c:pt>
                <c:pt idx="21">
                  <c:v>0.115</c:v>
                </c:pt>
                <c:pt idx="22">
                  <c:v>0.112</c:v>
                </c:pt>
                <c:pt idx="23">
                  <c:v>0.11</c:v>
                </c:pt>
                <c:pt idx="24">
                  <c:v>0.107</c:v>
                </c:pt>
                <c:pt idx="25">
                  <c:v>0.104</c:v>
                </c:pt>
                <c:pt idx="26">
                  <c:v>0.09</c:v>
                </c:pt>
                <c:pt idx="27">
                  <c:v>8.7999999999999995E-2</c:v>
                </c:pt>
                <c:pt idx="28">
                  <c:v>8.5000000000000006E-2</c:v>
                </c:pt>
                <c:pt idx="29">
                  <c:v>8.2000000000000003E-2</c:v>
                </c:pt>
                <c:pt idx="30">
                  <c:v>7.8E-2</c:v>
                </c:pt>
                <c:pt idx="31">
                  <c:v>7.4999999999999997E-2</c:v>
                </c:pt>
                <c:pt idx="32">
                  <c:v>7.1999999999999995E-2</c:v>
                </c:pt>
                <c:pt idx="33">
                  <c:v>6.9000000000000006E-2</c:v>
                </c:pt>
                <c:pt idx="34">
                  <c:v>6.6000000000000003E-2</c:v>
                </c:pt>
                <c:pt idx="35">
                  <c:v>6.4000000000000001E-2</c:v>
                </c:pt>
                <c:pt idx="36">
                  <c:v>6.2E-2</c:v>
                </c:pt>
                <c:pt idx="37">
                  <c:v>0.06</c:v>
                </c:pt>
                <c:pt idx="38">
                  <c:v>5.8000000000000003E-2</c:v>
                </c:pt>
                <c:pt idx="39">
                  <c:v>5.3999999999999999E-2</c:v>
                </c:pt>
                <c:pt idx="40">
                  <c:v>5.3999999999999999E-2</c:v>
                </c:pt>
                <c:pt idx="41">
                  <c:v>5.3999999999999999E-2</c:v>
                </c:pt>
                <c:pt idx="42">
                  <c:v>5.0999999999999997E-2</c:v>
                </c:pt>
                <c:pt idx="43">
                  <c:v>4.5999999999999999E-2</c:v>
                </c:pt>
                <c:pt idx="44">
                  <c:v>4.2999999999999997E-2</c:v>
                </c:pt>
                <c:pt idx="45">
                  <c:v>4.2999999999999997E-2</c:v>
                </c:pt>
                <c:pt idx="46">
                  <c:v>4.2999999999999997E-2</c:v>
                </c:pt>
                <c:pt idx="47">
                  <c:v>4.2999999999999997E-2</c:v>
                </c:pt>
                <c:pt idx="48">
                  <c:v>4.1000000000000002E-2</c:v>
                </c:pt>
                <c:pt idx="49">
                  <c:v>0.04</c:v>
                </c:pt>
                <c:pt idx="50">
                  <c:v>3.9E-2</c:v>
                </c:pt>
                <c:pt idx="51">
                  <c:v>3.6999999999999998E-2</c:v>
                </c:pt>
                <c:pt idx="52">
                  <c:v>9.6000000000000002E-2</c:v>
                </c:pt>
                <c:pt idx="53">
                  <c:v>9.5000000000000001E-2</c:v>
                </c:pt>
                <c:pt idx="54">
                  <c:v>9.4E-2</c:v>
                </c:pt>
                <c:pt idx="55">
                  <c:v>9.0999999999999998E-2</c:v>
                </c:pt>
                <c:pt idx="56">
                  <c:v>8.8999999999999996E-2</c:v>
                </c:pt>
                <c:pt idx="57">
                  <c:v>8.5999999999999993E-2</c:v>
                </c:pt>
                <c:pt idx="58">
                  <c:v>8.3000000000000004E-2</c:v>
                </c:pt>
                <c:pt idx="59">
                  <c:v>7.9000000000000001E-2</c:v>
                </c:pt>
                <c:pt idx="60">
                  <c:v>7.5999999999999998E-2</c:v>
                </c:pt>
                <c:pt idx="61">
                  <c:v>7.2999999999999995E-2</c:v>
                </c:pt>
                <c:pt idx="62">
                  <c:v>7.0000000000000007E-2</c:v>
                </c:pt>
                <c:pt idx="63">
                  <c:v>6.8000000000000005E-2</c:v>
                </c:pt>
                <c:pt idx="64">
                  <c:v>6.6000000000000003E-2</c:v>
                </c:pt>
                <c:pt idx="65">
                  <c:v>9.1999999999999998E-2</c:v>
                </c:pt>
                <c:pt idx="66">
                  <c:v>8.8999999999999996E-2</c:v>
                </c:pt>
                <c:pt idx="67">
                  <c:v>8.5999999999999993E-2</c:v>
                </c:pt>
                <c:pt idx="68">
                  <c:v>8.2000000000000003E-2</c:v>
                </c:pt>
                <c:pt idx="69">
                  <c:v>7.9000000000000001E-2</c:v>
                </c:pt>
                <c:pt idx="70">
                  <c:v>7.4999999999999997E-2</c:v>
                </c:pt>
                <c:pt idx="71">
                  <c:v>7.1999999999999995E-2</c:v>
                </c:pt>
                <c:pt idx="72">
                  <c:v>6.9000000000000006E-2</c:v>
                </c:pt>
                <c:pt idx="73">
                  <c:v>6.6000000000000003E-2</c:v>
                </c:pt>
                <c:pt idx="74">
                  <c:v>6.3E-2</c:v>
                </c:pt>
                <c:pt idx="75">
                  <c:v>6.0999999999999999E-2</c:v>
                </c:pt>
                <c:pt idx="76">
                  <c:v>5.8999999999999997E-2</c:v>
                </c:pt>
                <c:pt idx="77">
                  <c:v>5.7000000000000002E-2</c:v>
                </c:pt>
                <c:pt idx="78">
                  <c:v>9.2999999999999999E-2</c:v>
                </c:pt>
                <c:pt idx="79">
                  <c:v>0.09</c:v>
                </c:pt>
                <c:pt idx="80">
                  <c:v>8.6999999999999994E-2</c:v>
                </c:pt>
                <c:pt idx="81">
                  <c:v>8.4000000000000005E-2</c:v>
                </c:pt>
                <c:pt idx="82">
                  <c:v>8.1000000000000003E-2</c:v>
                </c:pt>
                <c:pt idx="83">
                  <c:v>7.8E-2</c:v>
                </c:pt>
                <c:pt idx="84">
                  <c:v>7.5999999999999998E-2</c:v>
                </c:pt>
                <c:pt idx="85">
                  <c:v>7.2999999999999995E-2</c:v>
                </c:pt>
                <c:pt idx="86">
                  <c:v>7.0999999999999994E-2</c:v>
                </c:pt>
                <c:pt idx="87">
                  <c:v>6.9000000000000006E-2</c:v>
                </c:pt>
                <c:pt idx="88">
                  <c:v>6.6000000000000003E-2</c:v>
                </c:pt>
                <c:pt idx="89">
                  <c:v>6.4000000000000001E-2</c:v>
                </c:pt>
                <c:pt idx="90">
                  <c:v>6.2E-2</c:v>
                </c:pt>
                <c:pt idx="91">
                  <c:v>0.113</c:v>
                </c:pt>
                <c:pt idx="92">
                  <c:v>0.113</c:v>
                </c:pt>
                <c:pt idx="93">
                  <c:v>0.113</c:v>
                </c:pt>
                <c:pt idx="94">
                  <c:v>0.112</c:v>
                </c:pt>
                <c:pt idx="95">
                  <c:v>0.111</c:v>
                </c:pt>
                <c:pt idx="96">
                  <c:v>0.111</c:v>
                </c:pt>
                <c:pt idx="97">
                  <c:v>0.109</c:v>
                </c:pt>
                <c:pt idx="98">
                  <c:v>0.108</c:v>
                </c:pt>
                <c:pt idx="99">
                  <c:v>0.107</c:v>
                </c:pt>
                <c:pt idx="100">
                  <c:v>0.105</c:v>
                </c:pt>
                <c:pt idx="101">
                  <c:v>0.10299999999999999</c:v>
                </c:pt>
                <c:pt idx="102">
                  <c:v>0.1</c:v>
                </c:pt>
                <c:pt idx="103">
                  <c:v>9.8000000000000004E-2</c:v>
                </c:pt>
                <c:pt idx="104">
                  <c:v>0.106</c:v>
                </c:pt>
                <c:pt idx="105">
                  <c:v>0.105</c:v>
                </c:pt>
                <c:pt idx="106">
                  <c:v>0.104</c:v>
                </c:pt>
                <c:pt idx="107">
                  <c:v>0.10299999999999999</c:v>
                </c:pt>
                <c:pt idx="108">
                  <c:v>0.10199999999999999</c:v>
                </c:pt>
                <c:pt idx="109">
                  <c:v>0.10100000000000001</c:v>
                </c:pt>
                <c:pt idx="110">
                  <c:v>0.1</c:v>
                </c:pt>
                <c:pt idx="111">
                  <c:v>9.9000000000000005E-2</c:v>
                </c:pt>
                <c:pt idx="112">
                  <c:v>9.7000000000000003E-2</c:v>
                </c:pt>
                <c:pt idx="113">
                  <c:v>9.5000000000000001E-2</c:v>
                </c:pt>
                <c:pt idx="114">
                  <c:v>9.4E-2</c:v>
                </c:pt>
                <c:pt idx="115">
                  <c:v>9.1999999999999998E-2</c:v>
                </c:pt>
                <c:pt idx="116">
                  <c:v>0.09</c:v>
                </c:pt>
                <c:pt idx="117">
                  <c:v>7.2999999999999995E-2</c:v>
                </c:pt>
                <c:pt idx="118">
                  <c:v>7.2999999999999995E-2</c:v>
                </c:pt>
                <c:pt idx="119">
                  <c:v>7.1999999999999995E-2</c:v>
                </c:pt>
                <c:pt idx="120">
                  <c:v>7.1999999999999995E-2</c:v>
                </c:pt>
                <c:pt idx="121">
                  <c:v>7.0999999999999994E-2</c:v>
                </c:pt>
                <c:pt idx="122">
                  <c:v>7.0000000000000007E-2</c:v>
                </c:pt>
                <c:pt idx="123">
                  <c:v>6.9000000000000006E-2</c:v>
                </c:pt>
                <c:pt idx="124">
                  <c:v>6.8000000000000005E-2</c:v>
                </c:pt>
                <c:pt idx="125">
                  <c:v>6.6000000000000003E-2</c:v>
                </c:pt>
                <c:pt idx="126">
                  <c:v>6.5000000000000002E-2</c:v>
                </c:pt>
                <c:pt idx="127">
                  <c:v>6.3E-2</c:v>
                </c:pt>
                <c:pt idx="128">
                  <c:v>6.0999999999999999E-2</c:v>
                </c:pt>
                <c:pt idx="129">
                  <c:v>5.8999999999999997E-2</c:v>
                </c:pt>
                <c:pt idx="130">
                  <c:v>7.6999999999999999E-2</c:v>
                </c:pt>
                <c:pt idx="131">
                  <c:v>7.4999999999999997E-2</c:v>
                </c:pt>
                <c:pt idx="132">
                  <c:v>7.2999999999999995E-2</c:v>
                </c:pt>
                <c:pt idx="133">
                  <c:v>7.0000000000000007E-2</c:v>
                </c:pt>
                <c:pt idx="134">
                  <c:v>6.6000000000000003E-2</c:v>
                </c:pt>
                <c:pt idx="135">
                  <c:v>6.2E-2</c:v>
                </c:pt>
                <c:pt idx="136">
                  <c:v>5.7000000000000002E-2</c:v>
                </c:pt>
                <c:pt idx="137">
                  <c:v>5.2999999999999999E-2</c:v>
                </c:pt>
                <c:pt idx="138">
                  <c:v>4.9000000000000002E-2</c:v>
                </c:pt>
                <c:pt idx="139">
                  <c:v>4.4999999999999998E-2</c:v>
                </c:pt>
                <c:pt idx="140">
                  <c:v>4.2000000000000003E-2</c:v>
                </c:pt>
                <c:pt idx="141">
                  <c:v>3.9E-2</c:v>
                </c:pt>
                <c:pt idx="142">
                  <c:v>3.6999999999999998E-2</c:v>
                </c:pt>
                <c:pt idx="143">
                  <c:v>0.115</c:v>
                </c:pt>
                <c:pt idx="144">
                  <c:v>0.114</c:v>
                </c:pt>
                <c:pt idx="145">
                  <c:v>0.113</c:v>
                </c:pt>
                <c:pt idx="146">
                  <c:v>0.111</c:v>
                </c:pt>
                <c:pt idx="147">
                  <c:v>0.108</c:v>
                </c:pt>
                <c:pt idx="148">
                  <c:v>0.105</c:v>
                </c:pt>
                <c:pt idx="149">
                  <c:v>0.10199999999999999</c:v>
                </c:pt>
                <c:pt idx="150">
                  <c:v>0.1</c:v>
                </c:pt>
                <c:pt idx="151">
                  <c:v>9.7000000000000003E-2</c:v>
                </c:pt>
                <c:pt idx="152">
                  <c:v>9.5000000000000001E-2</c:v>
                </c:pt>
                <c:pt idx="153">
                  <c:v>9.1999999999999998E-2</c:v>
                </c:pt>
                <c:pt idx="154">
                  <c:v>0.09</c:v>
                </c:pt>
                <c:pt idx="155">
                  <c:v>8.7999999999999995E-2</c:v>
                </c:pt>
                <c:pt idx="156">
                  <c:v>9.8000000000000004E-2</c:v>
                </c:pt>
                <c:pt idx="157">
                  <c:v>9.6000000000000002E-2</c:v>
                </c:pt>
                <c:pt idx="158">
                  <c:v>9.4E-2</c:v>
                </c:pt>
                <c:pt idx="159">
                  <c:v>9.0999999999999998E-2</c:v>
                </c:pt>
                <c:pt idx="160">
                  <c:v>8.8999999999999996E-2</c:v>
                </c:pt>
                <c:pt idx="161">
                  <c:v>8.6999999999999994E-2</c:v>
                </c:pt>
                <c:pt idx="162">
                  <c:v>8.4000000000000005E-2</c:v>
                </c:pt>
                <c:pt idx="163">
                  <c:v>8.2000000000000003E-2</c:v>
                </c:pt>
                <c:pt idx="164">
                  <c:v>7.9000000000000001E-2</c:v>
                </c:pt>
                <c:pt idx="165">
                  <c:v>7.6999999999999999E-2</c:v>
                </c:pt>
                <c:pt idx="166">
                  <c:v>7.4999999999999997E-2</c:v>
                </c:pt>
                <c:pt idx="167">
                  <c:v>7.2999999999999995E-2</c:v>
                </c:pt>
                <c:pt idx="168">
                  <c:v>0.08</c:v>
                </c:pt>
                <c:pt idx="169">
                  <c:v>7.8E-2</c:v>
                </c:pt>
                <c:pt idx="170">
                  <c:v>7.5999999999999998E-2</c:v>
                </c:pt>
                <c:pt idx="171">
                  <c:v>7.4999999999999997E-2</c:v>
                </c:pt>
                <c:pt idx="172">
                  <c:v>7.2999999999999995E-2</c:v>
                </c:pt>
                <c:pt idx="173">
                  <c:v>7.0999999999999994E-2</c:v>
                </c:pt>
                <c:pt idx="174">
                  <c:v>6.9000000000000006E-2</c:v>
                </c:pt>
                <c:pt idx="175">
                  <c:v>6.7000000000000004E-2</c:v>
                </c:pt>
                <c:pt idx="176">
                  <c:v>6.6000000000000003E-2</c:v>
                </c:pt>
                <c:pt idx="177">
                  <c:v>6.4000000000000001E-2</c:v>
                </c:pt>
                <c:pt idx="178">
                  <c:v>6.2E-2</c:v>
                </c:pt>
                <c:pt idx="179">
                  <c:v>6.0999999999999999E-2</c:v>
                </c:pt>
                <c:pt idx="180">
                  <c:v>5.8999999999999997E-2</c:v>
                </c:pt>
                <c:pt idx="181">
                  <c:v>3.5999999999999997E-2</c:v>
                </c:pt>
                <c:pt idx="182">
                  <c:v>3.4000000000000002E-2</c:v>
                </c:pt>
                <c:pt idx="183">
                  <c:v>3.1E-2</c:v>
                </c:pt>
                <c:pt idx="184">
                  <c:v>2.9000000000000001E-2</c:v>
                </c:pt>
                <c:pt idx="185">
                  <c:v>2.7E-2</c:v>
                </c:pt>
                <c:pt idx="186">
                  <c:v>2.5999999999999999E-2</c:v>
                </c:pt>
                <c:pt idx="187">
                  <c:v>2.4E-2</c:v>
                </c:pt>
                <c:pt idx="188">
                  <c:v>2.3E-2</c:v>
                </c:pt>
                <c:pt idx="189">
                  <c:v>2.1000000000000001E-2</c:v>
                </c:pt>
                <c:pt idx="190">
                  <c:v>2.1000000000000001E-2</c:v>
                </c:pt>
                <c:pt idx="191">
                  <c:v>0.02</c:v>
                </c:pt>
                <c:pt idx="192">
                  <c:v>1.9E-2</c:v>
                </c:pt>
                <c:pt idx="193">
                  <c:v>1.9E-2</c:v>
                </c:pt>
                <c:pt idx="194">
                  <c:v>9.9000000000000005E-2</c:v>
                </c:pt>
                <c:pt idx="195">
                  <c:v>9.6000000000000002E-2</c:v>
                </c:pt>
                <c:pt idx="196">
                  <c:v>9.4E-2</c:v>
                </c:pt>
                <c:pt idx="197">
                  <c:v>9.1999999999999998E-2</c:v>
                </c:pt>
                <c:pt idx="198">
                  <c:v>8.8999999999999996E-2</c:v>
                </c:pt>
                <c:pt idx="199">
                  <c:v>8.6999999999999994E-2</c:v>
                </c:pt>
                <c:pt idx="200">
                  <c:v>8.5000000000000006E-2</c:v>
                </c:pt>
                <c:pt idx="201">
                  <c:v>8.2000000000000003E-2</c:v>
                </c:pt>
                <c:pt idx="202">
                  <c:v>0.08</c:v>
                </c:pt>
                <c:pt idx="203">
                  <c:v>7.8E-2</c:v>
                </c:pt>
                <c:pt idx="204">
                  <c:v>7.5999999999999998E-2</c:v>
                </c:pt>
                <c:pt idx="205">
                  <c:v>7.2999999999999995E-2</c:v>
                </c:pt>
                <c:pt idx="206">
                  <c:v>7.0999999999999994E-2</c:v>
                </c:pt>
                <c:pt idx="207">
                  <c:v>5.8000000000000003E-2</c:v>
                </c:pt>
                <c:pt idx="208">
                  <c:v>5.6000000000000001E-2</c:v>
                </c:pt>
                <c:pt idx="209">
                  <c:v>5.3999999999999999E-2</c:v>
                </c:pt>
                <c:pt idx="210">
                  <c:v>5.0999999999999997E-2</c:v>
                </c:pt>
                <c:pt idx="211">
                  <c:v>4.9000000000000002E-2</c:v>
                </c:pt>
                <c:pt idx="212">
                  <c:v>4.7E-2</c:v>
                </c:pt>
                <c:pt idx="213">
                  <c:v>4.5999999999999999E-2</c:v>
                </c:pt>
                <c:pt idx="214">
                  <c:v>4.3999999999999997E-2</c:v>
                </c:pt>
                <c:pt idx="215">
                  <c:v>4.2000000000000003E-2</c:v>
                </c:pt>
                <c:pt idx="216">
                  <c:v>4.1000000000000002E-2</c:v>
                </c:pt>
                <c:pt idx="217">
                  <c:v>3.9E-2</c:v>
                </c:pt>
                <c:pt idx="218">
                  <c:v>3.7999999999999999E-2</c:v>
                </c:pt>
                <c:pt idx="219">
                  <c:v>3.6999999999999998E-2</c:v>
                </c:pt>
                <c:pt idx="220">
                  <c:v>0.09</c:v>
                </c:pt>
                <c:pt idx="221">
                  <c:v>8.6999999999999994E-2</c:v>
                </c:pt>
                <c:pt idx="222">
                  <c:v>8.3000000000000004E-2</c:v>
                </c:pt>
                <c:pt idx="223">
                  <c:v>7.9000000000000001E-2</c:v>
                </c:pt>
                <c:pt idx="224">
                  <c:v>7.3999999999999996E-2</c:v>
                </c:pt>
                <c:pt idx="225">
                  <c:v>7.0000000000000007E-2</c:v>
                </c:pt>
                <c:pt idx="226">
                  <c:v>6.5000000000000002E-2</c:v>
                </c:pt>
                <c:pt idx="227">
                  <c:v>6.0999999999999999E-2</c:v>
                </c:pt>
                <c:pt idx="228">
                  <c:v>5.7000000000000002E-2</c:v>
                </c:pt>
                <c:pt idx="229">
                  <c:v>5.3999999999999999E-2</c:v>
                </c:pt>
                <c:pt idx="230">
                  <c:v>5.0999999999999997E-2</c:v>
                </c:pt>
                <c:pt idx="231">
                  <c:v>4.8000000000000001E-2</c:v>
                </c:pt>
                <c:pt idx="232">
                  <c:v>4.5999999999999999E-2</c:v>
                </c:pt>
                <c:pt idx="233">
                  <c:v>5.6000000000000001E-2</c:v>
                </c:pt>
                <c:pt idx="234">
                  <c:v>5.5E-2</c:v>
                </c:pt>
                <c:pt idx="235">
                  <c:v>5.3999999999999999E-2</c:v>
                </c:pt>
                <c:pt idx="236">
                  <c:v>5.2999999999999999E-2</c:v>
                </c:pt>
                <c:pt idx="237">
                  <c:v>5.1999999999999998E-2</c:v>
                </c:pt>
                <c:pt idx="238">
                  <c:v>0.05</c:v>
                </c:pt>
                <c:pt idx="239">
                  <c:v>4.9000000000000002E-2</c:v>
                </c:pt>
                <c:pt idx="240">
                  <c:v>4.8000000000000001E-2</c:v>
                </c:pt>
                <c:pt idx="241">
                  <c:v>4.5999999999999999E-2</c:v>
                </c:pt>
                <c:pt idx="242">
                  <c:v>4.4999999999999998E-2</c:v>
                </c:pt>
                <c:pt idx="243">
                  <c:v>4.2999999999999997E-2</c:v>
                </c:pt>
                <c:pt idx="244">
                  <c:v>4.2000000000000003E-2</c:v>
                </c:pt>
                <c:pt idx="245">
                  <c:v>0.04</c:v>
                </c:pt>
                <c:pt idx="246">
                  <c:v>6.3E-2</c:v>
                </c:pt>
                <c:pt idx="247">
                  <c:v>6.2E-2</c:v>
                </c:pt>
                <c:pt idx="248">
                  <c:v>6.0999999999999999E-2</c:v>
                </c:pt>
                <c:pt idx="249">
                  <c:v>5.8999999999999997E-2</c:v>
                </c:pt>
                <c:pt idx="250">
                  <c:v>5.8000000000000003E-2</c:v>
                </c:pt>
                <c:pt idx="251">
                  <c:v>5.7000000000000002E-2</c:v>
                </c:pt>
                <c:pt idx="252">
                  <c:v>5.6000000000000001E-2</c:v>
                </c:pt>
                <c:pt idx="253">
                  <c:v>5.5E-2</c:v>
                </c:pt>
                <c:pt idx="254">
                  <c:v>5.3999999999999999E-2</c:v>
                </c:pt>
                <c:pt idx="255">
                  <c:v>5.2999999999999999E-2</c:v>
                </c:pt>
                <c:pt idx="256">
                  <c:v>5.1999999999999998E-2</c:v>
                </c:pt>
                <c:pt idx="257">
                  <c:v>5.0999999999999997E-2</c:v>
                </c:pt>
                <c:pt idx="258">
                  <c:v>0.05</c:v>
                </c:pt>
                <c:pt idx="259">
                  <c:v>6.5000000000000002E-2</c:v>
                </c:pt>
                <c:pt idx="260">
                  <c:v>6.3E-2</c:v>
                </c:pt>
                <c:pt idx="261">
                  <c:v>6.2E-2</c:v>
                </c:pt>
                <c:pt idx="262">
                  <c:v>0.06</c:v>
                </c:pt>
                <c:pt idx="263">
                  <c:v>5.8999999999999997E-2</c:v>
                </c:pt>
                <c:pt idx="264">
                  <c:v>5.8000000000000003E-2</c:v>
                </c:pt>
                <c:pt idx="265">
                  <c:v>5.7000000000000002E-2</c:v>
                </c:pt>
                <c:pt idx="266">
                  <c:v>5.7000000000000002E-2</c:v>
                </c:pt>
                <c:pt idx="267">
                  <c:v>5.6000000000000001E-2</c:v>
                </c:pt>
                <c:pt idx="268">
                  <c:v>5.6000000000000001E-2</c:v>
                </c:pt>
                <c:pt idx="269">
                  <c:v>5.5E-2</c:v>
                </c:pt>
                <c:pt idx="270">
                  <c:v>5.3999999999999999E-2</c:v>
                </c:pt>
                <c:pt idx="271">
                  <c:v>5.2999999999999999E-2</c:v>
                </c:pt>
                <c:pt idx="272">
                  <c:v>0.10299999999999999</c:v>
                </c:pt>
                <c:pt idx="273">
                  <c:v>9.9000000000000005E-2</c:v>
                </c:pt>
                <c:pt idx="274">
                  <c:v>9.5000000000000001E-2</c:v>
                </c:pt>
                <c:pt idx="275">
                  <c:v>9.1999999999999998E-2</c:v>
                </c:pt>
                <c:pt idx="276">
                  <c:v>8.7999999999999995E-2</c:v>
                </c:pt>
                <c:pt idx="277">
                  <c:v>8.5000000000000006E-2</c:v>
                </c:pt>
                <c:pt idx="278">
                  <c:v>8.2000000000000003E-2</c:v>
                </c:pt>
                <c:pt idx="279">
                  <c:v>7.9000000000000001E-2</c:v>
                </c:pt>
                <c:pt idx="280">
                  <c:v>7.6999999999999999E-2</c:v>
                </c:pt>
                <c:pt idx="281">
                  <c:v>7.3999999999999996E-2</c:v>
                </c:pt>
                <c:pt idx="282">
                  <c:v>7.0999999999999994E-2</c:v>
                </c:pt>
                <c:pt idx="283">
                  <c:v>6.9000000000000006E-2</c:v>
                </c:pt>
                <c:pt idx="284">
                  <c:v>6.7000000000000004E-2</c:v>
                </c:pt>
                <c:pt idx="285">
                  <c:v>0.109</c:v>
                </c:pt>
                <c:pt idx="286">
                  <c:v>0.106</c:v>
                </c:pt>
                <c:pt idx="287">
                  <c:v>0.104</c:v>
                </c:pt>
                <c:pt idx="288">
                  <c:v>0.10100000000000001</c:v>
                </c:pt>
                <c:pt idx="289">
                  <c:v>9.9000000000000005E-2</c:v>
                </c:pt>
                <c:pt idx="290">
                  <c:v>9.6000000000000002E-2</c:v>
                </c:pt>
                <c:pt idx="291">
                  <c:v>9.4E-2</c:v>
                </c:pt>
                <c:pt idx="292">
                  <c:v>9.0999999999999998E-2</c:v>
                </c:pt>
                <c:pt idx="293">
                  <c:v>8.8999999999999996E-2</c:v>
                </c:pt>
                <c:pt idx="294">
                  <c:v>8.6999999999999994E-2</c:v>
                </c:pt>
                <c:pt idx="295">
                  <c:v>8.5000000000000006E-2</c:v>
                </c:pt>
                <c:pt idx="296">
                  <c:v>8.2000000000000003E-2</c:v>
                </c:pt>
                <c:pt idx="297">
                  <c:v>0.08</c:v>
                </c:pt>
                <c:pt idx="298">
                  <c:v>6.9000000000000006E-2</c:v>
                </c:pt>
                <c:pt idx="299">
                  <c:v>6.8000000000000005E-2</c:v>
                </c:pt>
                <c:pt idx="300">
                  <c:v>6.6000000000000003E-2</c:v>
                </c:pt>
                <c:pt idx="301">
                  <c:v>6.5000000000000002E-2</c:v>
                </c:pt>
                <c:pt idx="302">
                  <c:v>6.3E-2</c:v>
                </c:pt>
                <c:pt idx="303">
                  <c:v>6.0999999999999999E-2</c:v>
                </c:pt>
                <c:pt idx="304">
                  <c:v>5.8999999999999997E-2</c:v>
                </c:pt>
                <c:pt idx="305">
                  <c:v>5.8000000000000003E-2</c:v>
                </c:pt>
                <c:pt idx="306">
                  <c:v>5.6000000000000001E-2</c:v>
                </c:pt>
                <c:pt idx="307">
                  <c:v>5.3999999999999999E-2</c:v>
                </c:pt>
                <c:pt idx="308">
                  <c:v>5.1999999999999998E-2</c:v>
                </c:pt>
                <c:pt idx="309">
                  <c:v>0.05</c:v>
                </c:pt>
                <c:pt idx="310">
                  <c:v>4.9000000000000002E-2</c:v>
                </c:pt>
                <c:pt idx="311">
                  <c:v>8.1000000000000003E-2</c:v>
                </c:pt>
                <c:pt idx="312">
                  <c:v>8.2000000000000003E-2</c:v>
                </c:pt>
                <c:pt idx="313">
                  <c:v>8.2000000000000003E-2</c:v>
                </c:pt>
                <c:pt idx="314">
                  <c:v>8.3000000000000004E-2</c:v>
                </c:pt>
                <c:pt idx="315">
                  <c:v>8.4000000000000005E-2</c:v>
                </c:pt>
                <c:pt idx="316">
                  <c:v>8.5000000000000006E-2</c:v>
                </c:pt>
                <c:pt idx="317">
                  <c:v>8.4000000000000005E-2</c:v>
                </c:pt>
                <c:pt idx="318">
                  <c:v>8.2000000000000003E-2</c:v>
                </c:pt>
                <c:pt idx="319">
                  <c:v>8.2000000000000003E-2</c:v>
                </c:pt>
                <c:pt idx="320">
                  <c:v>0.08</c:v>
                </c:pt>
                <c:pt idx="321">
                  <c:v>7.6999999999999999E-2</c:v>
                </c:pt>
                <c:pt idx="322">
                  <c:v>7.2999999999999995E-2</c:v>
                </c:pt>
                <c:pt idx="323">
                  <c:v>7.3999999999999996E-2</c:v>
                </c:pt>
                <c:pt idx="324">
                  <c:v>0.11899999999999999</c:v>
                </c:pt>
                <c:pt idx="325">
                  <c:v>0.112</c:v>
                </c:pt>
                <c:pt idx="326">
                  <c:v>0.104</c:v>
                </c:pt>
                <c:pt idx="327">
                  <c:v>9.7000000000000003E-2</c:v>
                </c:pt>
                <c:pt idx="328">
                  <c:v>0.09</c:v>
                </c:pt>
                <c:pt idx="329">
                  <c:v>8.3000000000000004E-2</c:v>
                </c:pt>
                <c:pt idx="330">
                  <c:v>7.6999999999999999E-2</c:v>
                </c:pt>
                <c:pt idx="331">
                  <c:v>7.1999999999999995E-2</c:v>
                </c:pt>
                <c:pt idx="332">
                  <c:v>6.7000000000000004E-2</c:v>
                </c:pt>
                <c:pt idx="333">
                  <c:v>6.4000000000000001E-2</c:v>
                </c:pt>
                <c:pt idx="334">
                  <c:v>0.06</c:v>
                </c:pt>
                <c:pt idx="335">
                  <c:v>5.8000000000000003E-2</c:v>
                </c:pt>
                <c:pt idx="336">
                  <c:v>5.6000000000000001E-2</c:v>
                </c:pt>
                <c:pt idx="337">
                  <c:v>2.4E-2</c:v>
                </c:pt>
                <c:pt idx="338">
                  <c:v>2.4E-2</c:v>
                </c:pt>
                <c:pt idx="339">
                  <c:v>2.3E-2</c:v>
                </c:pt>
                <c:pt idx="340">
                  <c:v>2.1999999999999999E-2</c:v>
                </c:pt>
                <c:pt idx="341">
                  <c:v>2.1000000000000001E-2</c:v>
                </c:pt>
                <c:pt idx="342">
                  <c:v>0.02</c:v>
                </c:pt>
                <c:pt idx="343">
                  <c:v>1.9E-2</c:v>
                </c:pt>
                <c:pt idx="344">
                  <c:v>1.7000000000000001E-2</c:v>
                </c:pt>
                <c:pt idx="345">
                  <c:v>1.6E-2</c:v>
                </c:pt>
                <c:pt idx="346">
                  <c:v>1.4999999999999999E-2</c:v>
                </c:pt>
                <c:pt idx="347">
                  <c:v>1.4E-2</c:v>
                </c:pt>
                <c:pt idx="348">
                  <c:v>1.4E-2</c:v>
                </c:pt>
                <c:pt idx="349">
                  <c:v>1.2999999999999999E-2</c:v>
                </c:pt>
                <c:pt idx="350">
                  <c:v>7.0999999999999994E-2</c:v>
                </c:pt>
                <c:pt idx="351">
                  <c:v>6.7000000000000004E-2</c:v>
                </c:pt>
                <c:pt idx="352">
                  <c:v>6.4000000000000001E-2</c:v>
                </c:pt>
                <c:pt idx="353">
                  <c:v>6.0999999999999999E-2</c:v>
                </c:pt>
                <c:pt idx="354">
                  <c:v>5.8000000000000003E-2</c:v>
                </c:pt>
                <c:pt idx="355">
                  <c:v>5.5E-2</c:v>
                </c:pt>
                <c:pt idx="356">
                  <c:v>5.1999999999999998E-2</c:v>
                </c:pt>
                <c:pt idx="357">
                  <c:v>4.9000000000000002E-2</c:v>
                </c:pt>
                <c:pt idx="358">
                  <c:v>4.7E-2</c:v>
                </c:pt>
                <c:pt idx="359">
                  <c:v>4.4999999999999998E-2</c:v>
                </c:pt>
                <c:pt idx="360">
                  <c:v>4.3999999999999997E-2</c:v>
                </c:pt>
                <c:pt idx="361">
                  <c:v>4.2000000000000003E-2</c:v>
                </c:pt>
                <c:pt idx="362">
                  <c:v>4.1000000000000002E-2</c:v>
                </c:pt>
                <c:pt idx="363">
                  <c:v>0.10299999999999999</c:v>
                </c:pt>
                <c:pt idx="364">
                  <c:v>9.7000000000000003E-2</c:v>
                </c:pt>
                <c:pt idx="365">
                  <c:v>0.09</c:v>
                </c:pt>
                <c:pt idx="366">
                  <c:v>8.4000000000000005E-2</c:v>
                </c:pt>
                <c:pt idx="367">
                  <c:v>7.8E-2</c:v>
                </c:pt>
                <c:pt idx="368">
                  <c:v>7.2999999999999995E-2</c:v>
                </c:pt>
                <c:pt idx="369">
                  <c:v>6.8000000000000005E-2</c:v>
                </c:pt>
                <c:pt idx="370">
                  <c:v>6.4000000000000001E-2</c:v>
                </c:pt>
                <c:pt idx="371">
                  <c:v>5.8999999999999997E-2</c:v>
                </c:pt>
                <c:pt idx="372">
                  <c:v>5.5E-2</c:v>
                </c:pt>
                <c:pt idx="373">
                  <c:v>5.2999999999999999E-2</c:v>
                </c:pt>
                <c:pt idx="374">
                  <c:v>4.9000000000000002E-2</c:v>
                </c:pt>
                <c:pt idx="375">
                  <c:v>4.5999999999999999E-2</c:v>
                </c:pt>
                <c:pt idx="376">
                  <c:v>0.11600000000000001</c:v>
                </c:pt>
                <c:pt idx="377">
                  <c:v>0.113</c:v>
                </c:pt>
                <c:pt idx="378">
                  <c:v>0.109</c:v>
                </c:pt>
                <c:pt idx="379">
                  <c:v>0.105</c:v>
                </c:pt>
                <c:pt idx="380">
                  <c:v>0.10100000000000001</c:v>
                </c:pt>
                <c:pt idx="381">
                  <c:v>9.7000000000000003E-2</c:v>
                </c:pt>
                <c:pt idx="382">
                  <c:v>9.2999999999999999E-2</c:v>
                </c:pt>
                <c:pt idx="383">
                  <c:v>0.09</c:v>
                </c:pt>
                <c:pt idx="384">
                  <c:v>8.7999999999999995E-2</c:v>
                </c:pt>
                <c:pt idx="385">
                  <c:v>8.5000000000000006E-2</c:v>
                </c:pt>
                <c:pt idx="386">
                  <c:v>8.3000000000000004E-2</c:v>
                </c:pt>
                <c:pt idx="387">
                  <c:v>8.1000000000000003E-2</c:v>
                </c:pt>
                <c:pt idx="388">
                  <c:v>7.9000000000000001E-2</c:v>
                </c:pt>
                <c:pt idx="389">
                  <c:v>7.5999999999999998E-2</c:v>
                </c:pt>
                <c:pt idx="390">
                  <c:v>7.5999999999999998E-2</c:v>
                </c:pt>
                <c:pt idx="391">
                  <c:v>7.5999999999999998E-2</c:v>
                </c:pt>
                <c:pt idx="392">
                  <c:v>7.5999999999999998E-2</c:v>
                </c:pt>
                <c:pt idx="393">
                  <c:v>7.4999999999999997E-2</c:v>
                </c:pt>
                <c:pt idx="394">
                  <c:v>7.4999999999999997E-2</c:v>
                </c:pt>
                <c:pt idx="395">
                  <c:v>7.3999999999999996E-2</c:v>
                </c:pt>
                <c:pt idx="396">
                  <c:v>7.2999999999999995E-2</c:v>
                </c:pt>
                <c:pt idx="397">
                  <c:v>7.1999999999999995E-2</c:v>
                </c:pt>
                <c:pt idx="398">
                  <c:v>7.0999999999999994E-2</c:v>
                </c:pt>
                <c:pt idx="399">
                  <c:v>7.0000000000000007E-2</c:v>
                </c:pt>
                <c:pt idx="400">
                  <c:v>6.9000000000000006E-2</c:v>
                </c:pt>
                <c:pt idx="401">
                  <c:v>6.8000000000000005E-2</c:v>
                </c:pt>
                <c:pt idx="402">
                  <c:v>1.6E-2</c:v>
                </c:pt>
                <c:pt idx="403">
                  <c:v>1.4999999999999999E-2</c:v>
                </c:pt>
                <c:pt idx="404">
                  <c:v>1.4E-2</c:v>
                </c:pt>
                <c:pt idx="405">
                  <c:v>1.4E-2</c:v>
                </c:pt>
                <c:pt idx="406">
                  <c:v>1.4E-2</c:v>
                </c:pt>
                <c:pt idx="407">
                  <c:v>1.4E-2</c:v>
                </c:pt>
                <c:pt idx="408">
                  <c:v>1.4E-2</c:v>
                </c:pt>
                <c:pt idx="409">
                  <c:v>1.4E-2</c:v>
                </c:pt>
                <c:pt idx="410">
                  <c:v>1.4E-2</c:v>
                </c:pt>
                <c:pt idx="411">
                  <c:v>1.4E-2</c:v>
                </c:pt>
                <c:pt idx="412">
                  <c:v>1.2999999999999999E-2</c:v>
                </c:pt>
                <c:pt idx="413">
                  <c:v>1.2999999999999999E-2</c:v>
                </c:pt>
                <c:pt idx="414">
                  <c:v>1.2999999999999999E-2</c:v>
                </c:pt>
                <c:pt idx="415">
                  <c:v>4.2999999999999997E-2</c:v>
                </c:pt>
                <c:pt idx="416">
                  <c:v>4.1000000000000002E-2</c:v>
                </c:pt>
                <c:pt idx="417">
                  <c:v>0.04</c:v>
                </c:pt>
                <c:pt idx="418">
                  <c:v>3.7999999999999999E-2</c:v>
                </c:pt>
                <c:pt idx="419">
                  <c:v>3.6999999999999998E-2</c:v>
                </c:pt>
                <c:pt idx="420">
                  <c:v>3.5000000000000003E-2</c:v>
                </c:pt>
                <c:pt idx="421">
                  <c:v>3.4000000000000002E-2</c:v>
                </c:pt>
                <c:pt idx="422">
                  <c:v>3.3000000000000002E-2</c:v>
                </c:pt>
                <c:pt idx="423">
                  <c:v>3.1E-2</c:v>
                </c:pt>
                <c:pt idx="424">
                  <c:v>0.03</c:v>
                </c:pt>
                <c:pt idx="425">
                  <c:v>2.9000000000000001E-2</c:v>
                </c:pt>
                <c:pt idx="426">
                  <c:v>2.8000000000000001E-2</c:v>
                </c:pt>
                <c:pt idx="427">
                  <c:v>2.7E-2</c:v>
                </c:pt>
                <c:pt idx="428">
                  <c:v>0.114</c:v>
                </c:pt>
                <c:pt idx="429">
                  <c:v>0.109</c:v>
                </c:pt>
                <c:pt idx="430">
                  <c:v>0.104</c:v>
                </c:pt>
                <c:pt idx="431">
                  <c:v>9.9000000000000005E-2</c:v>
                </c:pt>
                <c:pt idx="432">
                  <c:v>9.5000000000000001E-2</c:v>
                </c:pt>
                <c:pt idx="433">
                  <c:v>9.0999999999999998E-2</c:v>
                </c:pt>
                <c:pt idx="434">
                  <c:v>8.6999999999999994E-2</c:v>
                </c:pt>
                <c:pt idx="435">
                  <c:v>8.2000000000000003E-2</c:v>
                </c:pt>
                <c:pt idx="436">
                  <c:v>7.8E-2</c:v>
                </c:pt>
                <c:pt idx="437">
                  <c:v>7.3999999999999996E-2</c:v>
                </c:pt>
                <c:pt idx="438">
                  <c:v>7.1999999999999995E-2</c:v>
                </c:pt>
                <c:pt idx="439">
                  <c:v>6.8000000000000005E-2</c:v>
                </c:pt>
                <c:pt idx="440">
                  <c:v>6.4000000000000001E-2</c:v>
                </c:pt>
                <c:pt idx="441">
                  <c:v>4.9000000000000002E-2</c:v>
                </c:pt>
                <c:pt idx="442">
                  <c:v>4.9000000000000002E-2</c:v>
                </c:pt>
                <c:pt idx="443">
                  <c:v>4.9000000000000002E-2</c:v>
                </c:pt>
                <c:pt idx="444">
                  <c:v>4.9000000000000002E-2</c:v>
                </c:pt>
                <c:pt idx="445">
                  <c:v>4.8000000000000001E-2</c:v>
                </c:pt>
                <c:pt idx="446">
                  <c:v>4.5999999999999999E-2</c:v>
                </c:pt>
                <c:pt idx="447">
                  <c:v>4.3999999999999997E-2</c:v>
                </c:pt>
                <c:pt idx="448">
                  <c:v>4.2000000000000003E-2</c:v>
                </c:pt>
                <c:pt idx="449">
                  <c:v>4.1000000000000002E-2</c:v>
                </c:pt>
                <c:pt idx="450">
                  <c:v>3.9E-2</c:v>
                </c:pt>
                <c:pt idx="451">
                  <c:v>3.7999999999999999E-2</c:v>
                </c:pt>
                <c:pt idx="452">
                  <c:v>3.5999999999999997E-2</c:v>
                </c:pt>
                <c:pt idx="453">
                  <c:v>3.5999999999999997E-2</c:v>
                </c:pt>
                <c:pt idx="454">
                  <c:v>0.10100000000000001</c:v>
                </c:pt>
                <c:pt idx="455">
                  <c:v>9.8000000000000004E-2</c:v>
                </c:pt>
                <c:pt idx="456">
                  <c:v>9.4E-2</c:v>
                </c:pt>
                <c:pt idx="457">
                  <c:v>0.09</c:v>
                </c:pt>
                <c:pt idx="458">
                  <c:v>8.5999999999999993E-2</c:v>
                </c:pt>
                <c:pt idx="459">
                  <c:v>8.2000000000000003E-2</c:v>
                </c:pt>
                <c:pt idx="460">
                  <c:v>7.9000000000000001E-2</c:v>
                </c:pt>
                <c:pt idx="461">
                  <c:v>7.4999999999999997E-2</c:v>
                </c:pt>
                <c:pt idx="462">
                  <c:v>7.1999999999999995E-2</c:v>
                </c:pt>
                <c:pt idx="463">
                  <c:v>6.9000000000000006E-2</c:v>
                </c:pt>
                <c:pt idx="464">
                  <c:v>6.6000000000000003E-2</c:v>
                </c:pt>
                <c:pt idx="465">
                  <c:v>6.4000000000000001E-2</c:v>
                </c:pt>
                <c:pt idx="466">
                  <c:v>6.2E-2</c:v>
                </c:pt>
                <c:pt idx="467">
                  <c:v>0.113</c:v>
                </c:pt>
                <c:pt idx="468">
                  <c:v>0.11</c:v>
                </c:pt>
                <c:pt idx="469">
                  <c:v>0.106</c:v>
                </c:pt>
                <c:pt idx="470">
                  <c:v>0.10299999999999999</c:v>
                </c:pt>
                <c:pt idx="471">
                  <c:v>0.1</c:v>
                </c:pt>
                <c:pt idx="472">
                  <c:v>9.7000000000000003E-2</c:v>
                </c:pt>
                <c:pt idx="473">
                  <c:v>9.4E-2</c:v>
                </c:pt>
                <c:pt idx="474">
                  <c:v>9.0999999999999998E-2</c:v>
                </c:pt>
                <c:pt idx="475">
                  <c:v>8.7999999999999995E-2</c:v>
                </c:pt>
                <c:pt idx="476">
                  <c:v>8.5000000000000006E-2</c:v>
                </c:pt>
                <c:pt idx="477">
                  <c:v>8.2000000000000003E-2</c:v>
                </c:pt>
                <c:pt idx="478">
                  <c:v>7.9000000000000001E-2</c:v>
                </c:pt>
                <c:pt idx="479">
                  <c:v>7.6999999999999999E-2</c:v>
                </c:pt>
                <c:pt idx="480">
                  <c:v>0.108</c:v>
                </c:pt>
                <c:pt idx="481">
                  <c:v>0.10100000000000001</c:v>
                </c:pt>
                <c:pt idx="482">
                  <c:v>9.1999999999999998E-2</c:v>
                </c:pt>
                <c:pt idx="483">
                  <c:v>8.3000000000000004E-2</c:v>
                </c:pt>
                <c:pt idx="484">
                  <c:v>7.4999999999999997E-2</c:v>
                </c:pt>
                <c:pt idx="485">
                  <c:v>6.7000000000000004E-2</c:v>
                </c:pt>
                <c:pt idx="486">
                  <c:v>6.0999999999999999E-2</c:v>
                </c:pt>
                <c:pt idx="487">
                  <c:v>5.5E-2</c:v>
                </c:pt>
                <c:pt idx="488">
                  <c:v>0.05</c:v>
                </c:pt>
                <c:pt idx="489">
                  <c:v>4.7E-2</c:v>
                </c:pt>
                <c:pt idx="490">
                  <c:v>4.3999999999999997E-2</c:v>
                </c:pt>
                <c:pt idx="491">
                  <c:v>4.1000000000000002E-2</c:v>
                </c:pt>
                <c:pt idx="492">
                  <c:v>3.9E-2</c:v>
                </c:pt>
                <c:pt idx="493">
                  <c:v>5.8000000000000003E-2</c:v>
                </c:pt>
                <c:pt idx="494">
                  <c:v>5.6000000000000001E-2</c:v>
                </c:pt>
                <c:pt idx="495">
                  <c:v>5.3999999999999999E-2</c:v>
                </c:pt>
                <c:pt idx="496">
                  <c:v>5.1999999999999998E-2</c:v>
                </c:pt>
                <c:pt idx="497">
                  <c:v>0.05</c:v>
                </c:pt>
                <c:pt idx="498">
                  <c:v>4.8000000000000001E-2</c:v>
                </c:pt>
                <c:pt idx="499">
                  <c:v>4.5999999999999999E-2</c:v>
                </c:pt>
                <c:pt idx="500">
                  <c:v>4.3999999999999997E-2</c:v>
                </c:pt>
                <c:pt idx="501">
                  <c:v>4.2999999999999997E-2</c:v>
                </c:pt>
                <c:pt idx="502">
                  <c:v>4.1000000000000002E-2</c:v>
                </c:pt>
                <c:pt idx="503">
                  <c:v>0.04</c:v>
                </c:pt>
                <c:pt idx="504">
                  <c:v>3.9E-2</c:v>
                </c:pt>
                <c:pt idx="505">
                  <c:v>3.7999999999999999E-2</c:v>
                </c:pt>
                <c:pt idx="506">
                  <c:v>6.9000000000000006E-2</c:v>
                </c:pt>
                <c:pt idx="507">
                  <c:v>6.7000000000000004E-2</c:v>
                </c:pt>
                <c:pt idx="508">
                  <c:v>6.5000000000000002E-2</c:v>
                </c:pt>
                <c:pt idx="509">
                  <c:v>6.2E-2</c:v>
                </c:pt>
                <c:pt idx="510">
                  <c:v>5.8999999999999997E-2</c:v>
                </c:pt>
                <c:pt idx="511">
                  <c:v>5.7000000000000002E-2</c:v>
                </c:pt>
                <c:pt idx="512">
                  <c:v>5.5E-2</c:v>
                </c:pt>
                <c:pt idx="513">
                  <c:v>5.1999999999999998E-2</c:v>
                </c:pt>
                <c:pt idx="514">
                  <c:v>5.0999999999999997E-2</c:v>
                </c:pt>
                <c:pt idx="515">
                  <c:v>4.9000000000000002E-2</c:v>
                </c:pt>
                <c:pt idx="516">
                  <c:v>4.7E-2</c:v>
                </c:pt>
                <c:pt idx="517">
                  <c:v>4.5999999999999999E-2</c:v>
                </c:pt>
                <c:pt idx="518">
                  <c:v>4.4999999999999998E-2</c:v>
                </c:pt>
                <c:pt idx="519">
                  <c:v>1.2E-2</c:v>
                </c:pt>
                <c:pt idx="520">
                  <c:v>1.2E-2</c:v>
                </c:pt>
                <c:pt idx="521">
                  <c:v>1.2E-2</c:v>
                </c:pt>
                <c:pt idx="522">
                  <c:v>1.2E-2</c:v>
                </c:pt>
                <c:pt idx="523">
                  <c:v>1.2E-2</c:v>
                </c:pt>
                <c:pt idx="524">
                  <c:v>1.2E-2</c:v>
                </c:pt>
                <c:pt idx="525">
                  <c:v>1.2E-2</c:v>
                </c:pt>
                <c:pt idx="526">
                  <c:v>1.2E-2</c:v>
                </c:pt>
                <c:pt idx="527">
                  <c:v>1.2E-2</c:v>
                </c:pt>
                <c:pt idx="528">
                  <c:v>1.2E-2</c:v>
                </c:pt>
                <c:pt idx="529">
                  <c:v>1.2E-2</c:v>
                </c:pt>
                <c:pt idx="530">
                  <c:v>1.2E-2</c:v>
                </c:pt>
                <c:pt idx="531">
                  <c:v>1.2E-2</c:v>
                </c:pt>
                <c:pt idx="532">
                  <c:v>0.14099999999999999</c:v>
                </c:pt>
                <c:pt idx="533">
                  <c:v>0.13900000000000001</c:v>
                </c:pt>
                <c:pt idx="534">
                  <c:v>0.13600000000000001</c:v>
                </c:pt>
                <c:pt idx="535">
                  <c:v>0.13300000000000001</c:v>
                </c:pt>
                <c:pt idx="536">
                  <c:v>0.13</c:v>
                </c:pt>
                <c:pt idx="537">
                  <c:v>0.128</c:v>
                </c:pt>
                <c:pt idx="538">
                  <c:v>0.125</c:v>
                </c:pt>
                <c:pt idx="539">
                  <c:v>0.122</c:v>
                </c:pt>
                <c:pt idx="540">
                  <c:v>0.12</c:v>
                </c:pt>
                <c:pt idx="541">
                  <c:v>0.11700000000000001</c:v>
                </c:pt>
                <c:pt idx="542">
                  <c:v>0.114</c:v>
                </c:pt>
                <c:pt idx="543">
                  <c:v>0.112</c:v>
                </c:pt>
                <c:pt idx="544">
                  <c:v>0.11</c:v>
                </c:pt>
                <c:pt idx="545">
                  <c:v>0.105</c:v>
                </c:pt>
                <c:pt idx="546">
                  <c:v>0.105</c:v>
                </c:pt>
                <c:pt idx="547">
                  <c:v>0.105</c:v>
                </c:pt>
                <c:pt idx="548">
                  <c:v>0.105</c:v>
                </c:pt>
                <c:pt idx="549">
                  <c:v>0.105</c:v>
                </c:pt>
                <c:pt idx="550">
                  <c:v>0.105</c:v>
                </c:pt>
                <c:pt idx="551">
                  <c:v>0.105</c:v>
                </c:pt>
                <c:pt idx="552">
                  <c:v>0.104</c:v>
                </c:pt>
                <c:pt idx="553">
                  <c:v>0.10199999999999999</c:v>
                </c:pt>
                <c:pt idx="554">
                  <c:v>0.1</c:v>
                </c:pt>
                <c:pt idx="555">
                  <c:v>9.7000000000000003E-2</c:v>
                </c:pt>
                <c:pt idx="556">
                  <c:v>9.5000000000000001E-2</c:v>
                </c:pt>
                <c:pt idx="557">
                  <c:v>9.1999999999999998E-2</c:v>
                </c:pt>
                <c:pt idx="558">
                  <c:v>5.1999999999999998E-2</c:v>
                </c:pt>
                <c:pt idx="559">
                  <c:v>5.2999999999999999E-2</c:v>
                </c:pt>
                <c:pt idx="560">
                  <c:v>5.2999999999999999E-2</c:v>
                </c:pt>
                <c:pt idx="561">
                  <c:v>5.2999999999999999E-2</c:v>
                </c:pt>
                <c:pt idx="562">
                  <c:v>5.1999999999999998E-2</c:v>
                </c:pt>
                <c:pt idx="563">
                  <c:v>5.0999999999999997E-2</c:v>
                </c:pt>
                <c:pt idx="564">
                  <c:v>0.05</c:v>
                </c:pt>
                <c:pt idx="565">
                  <c:v>4.7E-2</c:v>
                </c:pt>
                <c:pt idx="566">
                  <c:v>4.5999999999999999E-2</c:v>
                </c:pt>
                <c:pt idx="567">
                  <c:v>0.04</c:v>
                </c:pt>
                <c:pt idx="568">
                  <c:v>3.5000000000000003E-2</c:v>
                </c:pt>
                <c:pt idx="569">
                  <c:v>3.4000000000000002E-2</c:v>
                </c:pt>
                <c:pt idx="570">
                  <c:v>3.4000000000000002E-2</c:v>
                </c:pt>
                <c:pt idx="571">
                  <c:v>0.11</c:v>
                </c:pt>
                <c:pt idx="572">
                  <c:v>0.105</c:v>
                </c:pt>
                <c:pt idx="573">
                  <c:v>0.1</c:v>
                </c:pt>
                <c:pt idx="574">
                  <c:v>9.5000000000000001E-2</c:v>
                </c:pt>
                <c:pt idx="575">
                  <c:v>9.0999999999999998E-2</c:v>
                </c:pt>
                <c:pt idx="576">
                  <c:v>8.6999999999999994E-2</c:v>
                </c:pt>
                <c:pt idx="577">
                  <c:v>8.3000000000000004E-2</c:v>
                </c:pt>
                <c:pt idx="578">
                  <c:v>7.9000000000000001E-2</c:v>
                </c:pt>
                <c:pt idx="579">
                  <c:v>7.5999999999999998E-2</c:v>
                </c:pt>
                <c:pt idx="580">
                  <c:v>7.2999999999999995E-2</c:v>
                </c:pt>
                <c:pt idx="581">
                  <c:v>7.0999999999999994E-2</c:v>
                </c:pt>
                <c:pt idx="582">
                  <c:v>6.8000000000000005E-2</c:v>
                </c:pt>
                <c:pt idx="583">
                  <c:v>6.6000000000000003E-2</c:v>
                </c:pt>
                <c:pt idx="584">
                  <c:v>6.9000000000000006E-2</c:v>
                </c:pt>
                <c:pt idx="585">
                  <c:v>6.7000000000000004E-2</c:v>
                </c:pt>
                <c:pt idx="586">
                  <c:v>6.6000000000000003E-2</c:v>
                </c:pt>
                <c:pt idx="587">
                  <c:v>6.4000000000000001E-2</c:v>
                </c:pt>
                <c:pt idx="588">
                  <c:v>6.3E-2</c:v>
                </c:pt>
                <c:pt idx="589">
                  <c:v>6.0999999999999999E-2</c:v>
                </c:pt>
                <c:pt idx="590">
                  <c:v>0.06</c:v>
                </c:pt>
                <c:pt idx="591">
                  <c:v>5.8999999999999997E-2</c:v>
                </c:pt>
                <c:pt idx="592">
                  <c:v>5.8000000000000003E-2</c:v>
                </c:pt>
                <c:pt idx="593">
                  <c:v>5.6000000000000001E-2</c:v>
                </c:pt>
                <c:pt idx="594">
                  <c:v>5.5E-2</c:v>
                </c:pt>
                <c:pt idx="595">
                  <c:v>5.3999999999999999E-2</c:v>
                </c:pt>
                <c:pt idx="596">
                  <c:v>5.2999999999999999E-2</c:v>
                </c:pt>
                <c:pt idx="597">
                  <c:v>0.08</c:v>
                </c:pt>
                <c:pt idx="598">
                  <c:v>8.1000000000000003E-2</c:v>
                </c:pt>
                <c:pt idx="599">
                  <c:v>8.2000000000000003E-2</c:v>
                </c:pt>
                <c:pt idx="600">
                  <c:v>8.2000000000000003E-2</c:v>
                </c:pt>
                <c:pt idx="601">
                  <c:v>8.2000000000000003E-2</c:v>
                </c:pt>
                <c:pt idx="602">
                  <c:v>8.1000000000000003E-2</c:v>
                </c:pt>
                <c:pt idx="603">
                  <c:v>7.5999999999999998E-2</c:v>
                </c:pt>
                <c:pt idx="604">
                  <c:v>7.4999999999999997E-2</c:v>
                </c:pt>
                <c:pt idx="605">
                  <c:v>7.3999999999999996E-2</c:v>
                </c:pt>
                <c:pt idx="606">
                  <c:v>6.8000000000000005E-2</c:v>
                </c:pt>
                <c:pt idx="607">
                  <c:v>6.3E-2</c:v>
                </c:pt>
                <c:pt idx="608">
                  <c:v>5.8000000000000003E-2</c:v>
                </c:pt>
                <c:pt idx="609">
                  <c:v>5.7000000000000002E-2</c:v>
                </c:pt>
                <c:pt idx="610">
                  <c:v>0.08</c:v>
                </c:pt>
                <c:pt idx="611">
                  <c:v>7.5999999999999998E-2</c:v>
                </c:pt>
                <c:pt idx="612">
                  <c:v>7.0999999999999994E-2</c:v>
                </c:pt>
                <c:pt idx="613">
                  <c:v>6.6000000000000003E-2</c:v>
                </c:pt>
                <c:pt idx="614">
                  <c:v>6.0999999999999999E-2</c:v>
                </c:pt>
                <c:pt idx="615">
                  <c:v>5.7000000000000002E-2</c:v>
                </c:pt>
                <c:pt idx="616">
                  <c:v>5.3999999999999999E-2</c:v>
                </c:pt>
                <c:pt idx="617">
                  <c:v>0.05</c:v>
                </c:pt>
                <c:pt idx="618">
                  <c:v>4.7E-2</c:v>
                </c:pt>
                <c:pt idx="619">
                  <c:v>4.3999999999999997E-2</c:v>
                </c:pt>
                <c:pt idx="620">
                  <c:v>4.1000000000000002E-2</c:v>
                </c:pt>
                <c:pt idx="621">
                  <c:v>3.9E-2</c:v>
                </c:pt>
                <c:pt idx="622">
                  <c:v>3.7999999999999999E-2</c:v>
                </c:pt>
                <c:pt idx="623">
                  <c:v>7.6999999999999999E-2</c:v>
                </c:pt>
                <c:pt idx="624">
                  <c:v>7.4999999999999997E-2</c:v>
                </c:pt>
                <c:pt idx="625">
                  <c:v>7.2999999999999995E-2</c:v>
                </c:pt>
                <c:pt idx="626">
                  <c:v>7.1999999999999995E-2</c:v>
                </c:pt>
                <c:pt idx="627">
                  <c:v>7.0000000000000007E-2</c:v>
                </c:pt>
                <c:pt idx="628">
                  <c:v>6.8000000000000005E-2</c:v>
                </c:pt>
                <c:pt idx="629">
                  <c:v>6.7000000000000004E-2</c:v>
                </c:pt>
                <c:pt idx="630">
                  <c:v>6.5000000000000002E-2</c:v>
                </c:pt>
                <c:pt idx="631">
                  <c:v>6.4000000000000001E-2</c:v>
                </c:pt>
                <c:pt idx="632">
                  <c:v>6.2E-2</c:v>
                </c:pt>
                <c:pt idx="633">
                  <c:v>6.0999999999999999E-2</c:v>
                </c:pt>
                <c:pt idx="634">
                  <c:v>5.8999999999999997E-2</c:v>
                </c:pt>
                <c:pt idx="635">
                  <c:v>5.7000000000000002E-2</c:v>
                </c:pt>
                <c:pt idx="636">
                  <c:v>2.5999999999999999E-2</c:v>
                </c:pt>
                <c:pt idx="637">
                  <c:v>2.4E-2</c:v>
                </c:pt>
                <c:pt idx="638">
                  <c:v>2.3E-2</c:v>
                </c:pt>
                <c:pt idx="639">
                  <c:v>2.1999999999999999E-2</c:v>
                </c:pt>
                <c:pt idx="640">
                  <c:v>2.1000000000000001E-2</c:v>
                </c:pt>
                <c:pt idx="641">
                  <c:v>0.02</c:v>
                </c:pt>
                <c:pt idx="642">
                  <c:v>1.9E-2</c:v>
                </c:pt>
                <c:pt idx="643">
                  <c:v>1.7999999999999999E-2</c:v>
                </c:pt>
                <c:pt idx="644">
                  <c:v>1.7000000000000001E-2</c:v>
                </c:pt>
                <c:pt idx="645">
                  <c:v>1.6E-2</c:v>
                </c:pt>
                <c:pt idx="646">
                  <c:v>1.4999999999999999E-2</c:v>
                </c:pt>
                <c:pt idx="647">
                  <c:v>1.4E-2</c:v>
                </c:pt>
                <c:pt idx="648">
                  <c:v>1.4E-2</c:v>
                </c:pt>
                <c:pt idx="649">
                  <c:v>8.8999999999999996E-2</c:v>
                </c:pt>
                <c:pt idx="650">
                  <c:v>8.5000000000000006E-2</c:v>
                </c:pt>
                <c:pt idx="651">
                  <c:v>8.1000000000000003E-2</c:v>
                </c:pt>
                <c:pt idx="652">
                  <c:v>7.6999999999999999E-2</c:v>
                </c:pt>
                <c:pt idx="653">
                  <c:v>7.2999999999999995E-2</c:v>
                </c:pt>
                <c:pt idx="654">
                  <c:v>6.8000000000000005E-2</c:v>
                </c:pt>
                <c:pt idx="655">
                  <c:v>6.4000000000000001E-2</c:v>
                </c:pt>
                <c:pt idx="656">
                  <c:v>6.0999999999999999E-2</c:v>
                </c:pt>
                <c:pt idx="657">
                  <c:v>5.7000000000000002E-2</c:v>
                </c:pt>
                <c:pt idx="658">
                  <c:v>5.3999999999999999E-2</c:v>
                </c:pt>
                <c:pt idx="659">
                  <c:v>5.0999999999999997E-2</c:v>
                </c:pt>
                <c:pt idx="660">
                  <c:v>4.9000000000000002E-2</c:v>
                </c:pt>
                <c:pt idx="661">
                  <c:v>4.4999999999999998E-2</c:v>
                </c:pt>
                <c:pt idx="662">
                  <c:v>0.1</c:v>
                </c:pt>
                <c:pt idx="663">
                  <c:v>9.5000000000000001E-2</c:v>
                </c:pt>
                <c:pt idx="664">
                  <c:v>9.0999999999999998E-2</c:v>
                </c:pt>
                <c:pt idx="665">
                  <c:v>8.5999999999999993E-2</c:v>
                </c:pt>
                <c:pt idx="666">
                  <c:v>8.1000000000000003E-2</c:v>
                </c:pt>
                <c:pt idx="667">
                  <c:v>7.5999999999999998E-2</c:v>
                </c:pt>
                <c:pt idx="668">
                  <c:v>7.2999999999999995E-2</c:v>
                </c:pt>
                <c:pt idx="669">
                  <c:v>7.0000000000000007E-2</c:v>
                </c:pt>
                <c:pt idx="670">
                  <c:v>6.7000000000000004E-2</c:v>
                </c:pt>
                <c:pt idx="671">
                  <c:v>6.5000000000000002E-2</c:v>
                </c:pt>
                <c:pt idx="672">
                  <c:v>6.4000000000000001E-2</c:v>
                </c:pt>
                <c:pt idx="673">
                  <c:v>5.8999999999999997E-2</c:v>
                </c:pt>
                <c:pt idx="674">
                  <c:v>5.7000000000000002E-2</c:v>
                </c:pt>
                <c:pt idx="675">
                  <c:v>6.0999999999999999E-2</c:v>
                </c:pt>
                <c:pt idx="676">
                  <c:v>0.06</c:v>
                </c:pt>
                <c:pt idx="677">
                  <c:v>5.8999999999999997E-2</c:v>
                </c:pt>
                <c:pt idx="678">
                  <c:v>5.8000000000000003E-2</c:v>
                </c:pt>
                <c:pt idx="679">
                  <c:v>5.8000000000000003E-2</c:v>
                </c:pt>
                <c:pt idx="680">
                  <c:v>5.7000000000000002E-2</c:v>
                </c:pt>
                <c:pt idx="681">
                  <c:v>5.7000000000000002E-2</c:v>
                </c:pt>
                <c:pt idx="682">
                  <c:v>5.8000000000000003E-2</c:v>
                </c:pt>
                <c:pt idx="683">
                  <c:v>5.8000000000000003E-2</c:v>
                </c:pt>
                <c:pt idx="684">
                  <c:v>5.8999999999999997E-2</c:v>
                </c:pt>
                <c:pt idx="685">
                  <c:v>5.8999999999999997E-2</c:v>
                </c:pt>
                <c:pt idx="686">
                  <c:v>5.8000000000000003E-2</c:v>
                </c:pt>
                <c:pt idx="687">
                  <c:v>5.5E-2</c:v>
                </c:pt>
                <c:pt idx="688">
                  <c:v>9.5000000000000001E-2</c:v>
                </c:pt>
                <c:pt idx="689">
                  <c:v>9.2999999999999999E-2</c:v>
                </c:pt>
                <c:pt idx="690">
                  <c:v>9.0999999999999998E-2</c:v>
                </c:pt>
                <c:pt idx="691">
                  <c:v>8.7999999999999995E-2</c:v>
                </c:pt>
                <c:pt idx="692">
                  <c:v>8.5999999999999993E-2</c:v>
                </c:pt>
                <c:pt idx="693">
                  <c:v>8.4000000000000005E-2</c:v>
                </c:pt>
                <c:pt idx="694">
                  <c:v>8.2000000000000003E-2</c:v>
                </c:pt>
                <c:pt idx="695">
                  <c:v>0.08</c:v>
                </c:pt>
                <c:pt idx="696">
                  <c:v>7.9000000000000001E-2</c:v>
                </c:pt>
                <c:pt idx="697">
                  <c:v>7.6999999999999999E-2</c:v>
                </c:pt>
                <c:pt idx="698">
                  <c:v>7.4999999999999997E-2</c:v>
                </c:pt>
                <c:pt idx="699">
                  <c:v>7.3999999999999996E-2</c:v>
                </c:pt>
                <c:pt idx="700">
                  <c:v>7.1999999999999995E-2</c:v>
                </c:pt>
                <c:pt idx="701">
                  <c:v>2.7E-2</c:v>
                </c:pt>
                <c:pt idx="702">
                  <c:v>2.5000000000000001E-2</c:v>
                </c:pt>
                <c:pt idx="703">
                  <c:v>2.4E-2</c:v>
                </c:pt>
                <c:pt idx="704">
                  <c:v>2.3E-2</c:v>
                </c:pt>
                <c:pt idx="705">
                  <c:v>2.1999999999999999E-2</c:v>
                </c:pt>
                <c:pt idx="706">
                  <c:v>2.1000000000000001E-2</c:v>
                </c:pt>
                <c:pt idx="707">
                  <c:v>0.02</c:v>
                </c:pt>
                <c:pt idx="708">
                  <c:v>1.9E-2</c:v>
                </c:pt>
                <c:pt idx="709">
                  <c:v>1.7999999999999999E-2</c:v>
                </c:pt>
                <c:pt idx="710">
                  <c:v>1.7000000000000001E-2</c:v>
                </c:pt>
                <c:pt idx="711">
                  <c:v>1.6E-2</c:v>
                </c:pt>
                <c:pt idx="712">
                  <c:v>1.4999999999999999E-2</c:v>
                </c:pt>
                <c:pt idx="713">
                  <c:v>1.4999999999999999E-2</c:v>
                </c:pt>
                <c:pt idx="714">
                  <c:v>6.0999999999999999E-2</c:v>
                </c:pt>
                <c:pt idx="715">
                  <c:v>5.7000000000000002E-2</c:v>
                </c:pt>
                <c:pt idx="716">
                  <c:v>5.2999999999999999E-2</c:v>
                </c:pt>
                <c:pt idx="717">
                  <c:v>0.05</c:v>
                </c:pt>
                <c:pt idx="718">
                  <c:v>4.7E-2</c:v>
                </c:pt>
                <c:pt idx="719">
                  <c:v>4.3999999999999997E-2</c:v>
                </c:pt>
                <c:pt idx="720">
                  <c:v>4.2000000000000003E-2</c:v>
                </c:pt>
                <c:pt idx="721">
                  <c:v>3.9E-2</c:v>
                </c:pt>
                <c:pt idx="722">
                  <c:v>3.6999999999999998E-2</c:v>
                </c:pt>
                <c:pt idx="723">
                  <c:v>3.5000000000000003E-2</c:v>
                </c:pt>
                <c:pt idx="724">
                  <c:v>3.4000000000000002E-2</c:v>
                </c:pt>
                <c:pt idx="725">
                  <c:v>3.2000000000000001E-2</c:v>
                </c:pt>
                <c:pt idx="726">
                  <c:v>3.1E-2</c:v>
                </c:pt>
                <c:pt idx="727">
                  <c:v>6.4000000000000001E-2</c:v>
                </c:pt>
                <c:pt idx="728">
                  <c:v>6.2E-2</c:v>
                </c:pt>
                <c:pt idx="729">
                  <c:v>5.8999999999999997E-2</c:v>
                </c:pt>
                <c:pt idx="730">
                  <c:v>5.6000000000000001E-2</c:v>
                </c:pt>
                <c:pt idx="731">
                  <c:v>5.2999999999999999E-2</c:v>
                </c:pt>
                <c:pt idx="732">
                  <c:v>5.0999999999999997E-2</c:v>
                </c:pt>
                <c:pt idx="733">
                  <c:v>4.8000000000000001E-2</c:v>
                </c:pt>
                <c:pt idx="734">
                  <c:v>4.5999999999999999E-2</c:v>
                </c:pt>
                <c:pt idx="735">
                  <c:v>4.2999999999999997E-2</c:v>
                </c:pt>
                <c:pt idx="736">
                  <c:v>4.1000000000000002E-2</c:v>
                </c:pt>
                <c:pt idx="737">
                  <c:v>3.9E-2</c:v>
                </c:pt>
                <c:pt idx="738">
                  <c:v>3.6999999999999998E-2</c:v>
                </c:pt>
                <c:pt idx="739">
                  <c:v>3.5000000000000003E-2</c:v>
                </c:pt>
                <c:pt idx="740">
                  <c:v>5.8999999999999997E-2</c:v>
                </c:pt>
                <c:pt idx="741">
                  <c:v>5.6000000000000001E-2</c:v>
                </c:pt>
                <c:pt idx="742">
                  <c:v>5.2999999999999999E-2</c:v>
                </c:pt>
                <c:pt idx="743">
                  <c:v>5.0999999999999997E-2</c:v>
                </c:pt>
                <c:pt idx="744">
                  <c:v>4.8000000000000001E-2</c:v>
                </c:pt>
                <c:pt idx="745">
                  <c:v>4.4999999999999998E-2</c:v>
                </c:pt>
                <c:pt idx="746">
                  <c:v>4.2999999999999997E-2</c:v>
                </c:pt>
                <c:pt idx="747">
                  <c:v>4.1000000000000002E-2</c:v>
                </c:pt>
                <c:pt idx="748">
                  <c:v>3.7999999999999999E-2</c:v>
                </c:pt>
                <c:pt idx="749">
                  <c:v>3.5999999999999997E-2</c:v>
                </c:pt>
                <c:pt idx="750">
                  <c:v>3.4000000000000002E-2</c:v>
                </c:pt>
                <c:pt idx="751">
                  <c:v>3.3000000000000002E-2</c:v>
                </c:pt>
                <c:pt idx="752">
                  <c:v>3.1E-2</c:v>
                </c:pt>
                <c:pt idx="753">
                  <c:v>8.0000000000000002E-3</c:v>
                </c:pt>
                <c:pt idx="754">
                  <c:v>8.0000000000000002E-3</c:v>
                </c:pt>
                <c:pt idx="755">
                  <c:v>8.0000000000000002E-3</c:v>
                </c:pt>
                <c:pt idx="756">
                  <c:v>8.0000000000000002E-3</c:v>
                </c:pt>
                <c:pt idx="757">
                  <c:v>8.0000000000000002E-3</c:v>
                </c:pt>
                <c:pt idx="758">
                  <c:v>7.0000000000000001E-3</c:v>
                </c:pt>
                <c:pt idx="759">
                  <c:v>7.0000000000000001E-3</c:v>
                </c:pt>
                <c:pt idx="760">
                  <c:v>8.0000000000000002E-3</c:v>
                </c:pt>
                <c:pt idx="761">
                  <c:v>8.0000000000000002E-3</c:v>
                </c:pt>
                <c:pt idx="762">
                  <c:v>8.0000000000000002E-3</c:v>
                </c:pt>
                <c:pt idx="763">
                  <c:v>8.0000000000000002E-3</c:v>
                </c:pt>
                <c:pt idx="764">
                  <c:v>8.0000000000000002E-3</c:v>
                </c:pt>
                <c:pt idx="765">
                  <c:v>8.0000000000000002E-3</c:v>
                </c:pt>
                <c:pt idx="766">
                  <c:v>8.2000000000000003E-2</c:v>
                </c:pt>
                <c:pt idx="767">
                  <c:v>7.5999999999999998E-2</c:v>
                </c:pt>
                <c:pt idx="768">
                  <c:v>6.9000000000000006E-2</c:v>
                </c:pt>
                <c:pt idx="769">
                  <c:v>6.3E-2</c:v>
                </c:pt>
                <c:pt idx="770">
                  <c:v>5.7000000000000002E-2</c:v>
                </c:pt>
                <c:pt idx="771">
                  <c:v>5.1999999999999998E-2</c:v>
                </c:pt>
                <c:pt idx="772">
                  <c:v>4.8000000000000001E-2</c:v>
                </c:pt>
                <c:pt idx="773">
                  <c:v>4.4999999999999998E-2</c:v>
                </c:pt>
                <c:pt idx="774">
                  <c:v>4.2000000000000003E-2</c:v>
                </c:pt>
                <c:pt idx="775">
                  <c:v>3.9E-2</c:v>
                </c:pt>
                <c:pt idx="776">
                  <c:v>3.6999999999999998E-2</c:v>
                </c:pt>
                <c:pt idx="777">
                  <c:v>3.5999999999999997E-2</c:v>
                </c:pt>
                <c:pt idx="778">
                  <c:v>3.4000000000000002E-2</c:v>
                </c:pt>
                <c:pt idx="779">
                  <c:v>0.03</c:v>
                </c:pt>
                <c:pt idx="780">
                  <c:v>2.8000000000000001E-2</c:v>
                </c:pt>
                <c:pt idx="781">
                  <c:v>2.5999999999999999E-2</c:v>
                </c:pt>
                <c:pt idx="782">
                  <c:v>2.4E-2</c:v>
                </c:pt>
                <c:pt idx="783">
                  <c:v>2.1999999999999999E-2</c:v>
                </c:pt>
                <c:pt idx="784">
                  <c:v>0.02</c:v>
                </c:pt>
                <c:pt idx="785">
                  <c:v>1.9E-2</c:v>
                </c:pt>
                <c:pt idx="786">
                  <c:v>1.7000000000000001E-2</c:v>
                </c:pt>
                <c:pt idx="787">
                  <c:v>1.6E-2</c:v>
                </c:pt>
                <c:pt idx="788">
                  <c:v>1.4999999999999999E-2</c:v>
                </c:pt>
                <c:pt idx="789">
                  <c:v>1.4E-2</c:v>
                </c:pt>
                <c:pt idx="790">
                  <c:v>1.2999999999999999E-2</c:v>
                </c:pt>
                <c:pt idx="791">
                  <c:v>1.2E-2</c:v>
                </c:pt>
                <c:pt idx="792">
                  <c:v>3.1E-2</c:v>
                </c:pt>
                <c:pt idx="793">
                  <c:v>2.9000000000000001E-2</c:v>
                </c:pt>
                <c:pt idx="794">
                  <c:v>2.8000000000000001E-2</c:v>
                </c:pt>
                <c:pt idx="795">
                  <c:v>2.5999999999999999E-2</c:v>
                </c:pt>
                <c:pt idx="796">
                  <c:v>2.4E-2</c:v>
                </c:pt>
                <c:pt idx="797">
                  <c:v>2.1999999999999999E-2</c:v>
                </c:pt>
                <c:pt idx="798">
                  <c:v>0.02</c:v>
                </c:pt>
                <c:pt idx="799">
                  <c:v>1.9E-2</c:v>
                </c:pt>
                <c:pt idx="800">
                  <c:v>1.7000000000000001E-2</c:v>
                </c:pt>
                <c:pt idx="801">
                  <c:v>1.6E-2</c:v>
                </c:pt>
                <c:pt idx="802">
                  <c:v>1.4999999999999999E-2</c:v>
                </c:pt>
                <c:pt idx="803">
                  <c:v>1.4E-2</c:v>
                </c:pt>
                <c:pt idx="804">
                  <c:v>1.2999999999999999E-2</c:v>
                </c:pt>
                <c:pt idx="818">
                  <c:v>6.7000000000000004E-2</c:v>
                </c:pt>
                <c:pt idx="819">
                  <c:v>6.4000000000000001E-2</c:v>
                </c:pt>
                <c:pt idx="820">
                  <c:v>6.2E-2</c:v>
                </c:pt>
                <c:pt idx="821">
                  <c:v>0.06</c:v>
                </c:pt>
                <c:pt idx="822">
                  <c:v>5.8000000000000003E-2</c:v>
                </c:pt>
                <c:pt idx="823">
                  <c:v>5.6000000000000001E-2</c:v>
                </c:pt>
                <c:pt idx="824">
                  <c:v>5.3999999999999999E-2</c:v>
                </c:pt>
                <c:pt idx="825">
                  <c:v>5.1999999999999998E-2</c:v>
                </c:pt>
                <c:pt idx="826">
                  <c:v>0.05</c:v>
                </c:pt>
                <c:pt idx="827">
                  <c:v>4.8000000000000001E-2</c:v>
                </c:pt>
                <c:pt idx="828">
                  <c:v>4.5999999999999999E-2</c:v>
                </c:pt>
                <c:pt idx="829">
                  <c:v>4.4999999999999998E-2</c:v>
                </c:pt>
                <c:pt idx="830">
                  <c:v>4.2999999999999997E-2</c:v>
                </c:pt>
                <c:pt idx="831">
                  <c:v>4.1000000000000002E-2</c:v>
                </c:pt>
                <c:pt idx="832">
                  <c:v>3.9E-2</c:v>
                </c:pt>
                <c:pt idx="833">
                  <c:v>3.7999999999999999E-2</c:v>
                </c:pt>
                <c:pt idx="834">
                  <c:v>3.5999999999999997E-2</c:v>
                </c:pt>
                <c:pt idx="835">
                  <c:v>3.5000000000000003E-2</c:v>
                </c:pt>
                <c:pt idx="836">
                  <c:v>3.3000000000000002E-2</c:v>
                </c:pt>
                <c:pt idx="837">
                  <c:v>3.2000000000000001E-2</c:v>
                </c:pt>
                <c:pt idx="838">
                  <c:v>3.1E-2</c:v>
                </c:pt>
                <c:pt idx="839">
                  <c:v>0.03</c:v>
                </c:pt>
                <c:pt idx="840">
                  <c:v>2.9000000000000001E-2</c:v>
                </c:pt>
                <c:pt idx="841">
                  <c:v>2.7E-2</c:v>
                </c:pt>
                <c:pt idx="842">
                  <c:v>2.5999999999999999E-2</c:v>
                </c:pt>
                <c:pt idx="843">
                  <c:v>2.5000000000000001E-2</c:v>
                </c:pt>
                <c:pt idx="844">
                  <c:v>3.0000000000000001E-3</c:v>
                </c:pt>
                <c:pt idx="845">
                  <c:v>3.0000000000000001E-3</c:v>
                </c:pt>
                <c:pt idx="846">
                  <c:v>3.0000000000000001E-3</c:v>
                </c:pt>
                <c:pt idx="847">
                  <c:v>3.0000000000000001E-3</c:v>
                </c:pt>
                <c:pt idx="848">
                  <c:v>3.0000000000000001E-3</c:v>
                </c:pt>
                <c:pt idx="849">
                  <c:v>3.0000000000000001E-3</c:v>
                </c:pt>
                <c:pt idx="850">
                  <c:v>3.0000000000000001E-3</c:v>
                </c:pt>
                <c:pt idx="851">
                  <c:v>3.0000000000000001E-3</c:v>
                </c:pt>
                <c:pt idx="852">
                  <c:v>3.0000000000000001E-3</c:v>
                </c:pt>
                <c:pt idx="853">
                  <c:v>2E-3</c:v>
                </c:pt>
                <c:pt idx="854">
                  <c:v>2E-3</c:v>
                </c:pt>
                <c:pt idx="855">
                  <c:v>2E-3</c:v>
                </c:pt>
                <c:pt idx="856">
                  <c:v>2E-3</c:v>
                </c:pt>
                <c:pt idx="857">
                  <c:v>3.7999999999999999E-2</c:v>
                </c:pt>
                <c:pt idx="858">
                  <c:v>3.5999999999999997E-2</c:v>
                </c:pt>
                <c:pt idx="859">
                  <c:v>3.4000000000000002E-2</c:v>
                </c:pt>
                <c:pt idx="860">
                  <c:v>3.2000000000000001E-2</c:v>
                </c:pt>
                <c:pt idx="861">
                  <c:v>0.03</c:v>
                </c:pt>
                <c:pt idx="862">
                  <c:v>2.9000000000000001E-2</c:v>
                </c:pt>
                <c:pt idx="863">
                  <c:v>2.7E-2</c:v>
                </c:pt>
                <c:pt idx="864">
                  <c:v>2.5000000000000001E-2</c:v>
                </c:pt>
                <c:pt idx="865">
                  <c:v>2.3E-2</c:v>
                </c:pt>
                <c:pt idx="866">
                  <c:v>2.1000000000000001E-2</c:v>
                </c:pt>
                <c:pt idx="867">
                  <c:v>1.9E-2</c:v>
                </c:pt>
                <c:pt idx="868">
                  <c:v>1.7999999999999999E-2</c:v>
                </c:pt>
                <c:pt idx="869">
                  <c:v>1.6E-2</c:v>
                </c:pt>
                <c:pt idx="870">
                  <c:v>4.2000000000000003E-2</c:v>
                </c:pt>
                <c:pt idx="871">
                  <c:v>0.04</c:v>
                </c:pt>
                <c:pt idx="872">
                  <c:v>3.9E-2</c:v>
                </c:pt>
                <c:pt idx="873">
                  <c:v>3.6999999999999998E-2</c:v>
                </c:pt>
                <c:pt idx="874">
                  <c:v>3.5999999999999997E-2</c:v>
                </c:pt>
                <c:pt idx="875">
                  <c:v>3.4000000000000002E-2</c:v>
                </c:pt>
                <c:pt idx="876">
                  <c:v>3.3000000000000002E-2</c:v>
                </c:pt>
                <c:pt idx="877">
                  <c:v>3.2000000000000001E-2</c:v>
                </c:pt>
                <c:pt idx="878">
                  <c:v>0.03</c:v>
                </c:pt>
                <c:pt idx="879">
                  <c:v>2.9000000000000001E-2</c:v>
                </c:pt>
                <c:pt idx="880">
                  <c:v>2.7E-2</c:v>
                </c:pt>
                <c:pt idx="881">
                  <c:v>2.5000000000000001E-2</c:v>
                </c:pt>
                <c:pt idx="882">
                  <c:v>2.3E-2</c:v>
                </c:pt>
                <c:pt idx="883">
                  <c:v>8.3000000000000004E-2</c:v>
                </c:pt>
                <c:pt idx="884">
                  <c:v>0.08</c:v>
                </c:pt>
                <c:pt idx="885">
                  <c:v>7.8E-2</c:v>
                </c:pt>
                <c:pt idx="886">
                  <c:v>7.4999999999999997E-2</c:v>
                </c:pt>
                <c:pt idx="887">
                  <c:v>7.2999999999999995E-2</c:v>
                </c:pt>
                <c:pt idx="888">
                  <c:v>7.0000000000000007E-2</c:v>
                </c:pt>
                <c:pt idx="889">
                  <c:v>6.8000000000000005E-2</c:v>
                </c:pt>
                <c:pt idx="890">
                  <c:v>6.5000000000000002E-2</c:v>
                </c:pt>
                <c:pt idx="891">
                  <c:v>6.3E-2</c:v>
                </c:pt>
                <c:pt idx="892">
                  <c:v>6.0999999999999999E-2</c:v>
                </c:pt>
                <c:pt idx="893">
                  <c:v>5.8999999999999997E-2</c:v>
                </c:pt>
                <c:pt idx="894">
                  <c:v>5.7000000000000002E-2</c:v>
                </c:pt>
                <c:pt idx="895">
                  <c:v>5.5E-2</c:v>
                </c:pt>
                <c:pt idx="909">
                  <c:v>8.9999999999999993E-3</c:v>
                </c:pt>
                <c:pt idx="910">
                  <c:v>8.0000000000000002E-3</c:v>
                </c:pt>
                <c:pt idx="911">
                  <c:v>8.0000000000000002E-3</c:v>
                </c:pt>
                <c:pt idx="912">
                  <c:v>7.0000000000000001E-3</c:v>
                </c:pt>
                <c:pt idx="913">
                  <c:v>7.0000000000000001E-3</c:v>
                </c:pt>
                <c:pt idx="914">
                  <c:v>7.0000000000000001E-3</c:v>
                </c:pt>
                <c:pt idx="915">
                  <c:v>7.0000000000000001E-3</c:v>
                </c:pt>
                <c:pt idx="916">
                  <c:v>7.0000000000000001E-3</c:v>
                </c:pt>
                <c:pt idx="917">
                  <c:v>7.0000000000000001E-3</c:v>
                </c:pt>
                <c:pt idx="918">
                  <c:v>7.0000000000000001E-3</c:v>
                </c:pt>
                <c:pt idx="919">
                  <c:v>7.0000000000000001E-3</c:v>
                </c:pt>
                <c:pt idx="920">
                  <c:v>7.0000000000000001E-3</c:v>
                </c:pt>
                <c:pt idx="921">
                  <c:v>7.0000000000000001E-3</c:v>
                </c:pt>
                <c:pt idx="922">
                  <c:v>3.5000000000000003E-2</c:v>
                </c:pt>
                <c:pt idx="923">
                  <c:v>3.2000000000000001E-2</c:v>
                </c:pt>
                <c:pt idx="924">
                  <c:v>2.8000000000000001E-2</c:v>
                </c:pt>
                <c:pt idx="925">
                  <c:v>2.5000000000000001E-2</c:v>
                </c:pt>
                <c:pt idx="926">
                  <c:v>2.1999999999999999E-2</c:v>
                </c:pt>
                <c:pt idx="927">
                  <c:v>1.9E-2</c:v>
                </c:pt>
                <c:pt idx="928">
                  <c:v>1.7000000000000001E-2</c:v>
                </c:pt>
                <c:pt idx="929">
                  <c:v>1.4999999999999999E-2</c:v>
                </c:pt>
                <c:pt idx="930">
                  <c:v>1.4E-2</c:v>
                </c:pt>
                <c:pt idx="931">
                  <c:v>1.2E-2</c:v>
                </c:pt>
                <c:pt idx="932">
                  <c:v>1.0999999999999999E-2</c:v>
                </c:pt>
                <c:pt idx="933">
                  <c:v>0.01</c:v>
                </c:pt>
                <c:pt idx="934">
                  <c:v>8.9999999999999993E-3</c:v>
                </c:pt>
                <c:pt idx="935">
                  <c:v>4.9000000000000002E-2</c:v>
                </c:pt>
                <c:pt idx="936">
                  <c:v>4.7E-2</c:v>
                </c:pt>
                <c:pt idx="937">
                  <c:v>4.3999999999999997E-2</c:v>
                </c:pt>
                <c:pt idx="938">
                  <c:v>4.2000000000000003E-2</c:v>
                </c:pt>
                <c:pt idx="939">
                  <c:v>3.9E-2</c:v>
                </c:pt>
                <c:pt idx="940">
                  <c:v>3.6999999999999998E-2</c:v>
                </c:pt>
                <c:pt idx="941">
                  <c:v>3.5000000000000003E-2</c:v>
                </c:pt>
                <c:pt idx="942">
                  <c:v>3.3000000000000002E-2</c:v>
                </c:pt>
                <c:pt idx="943">
                  <c:v>3.2000000000000001E-2</c:v>
                </c:pt>
                <c:pt idx="944">
                  <c:v>0.03</c:v>
                </c:pt>
                <c:pt idx="945">
                  <c:v>2.9000000000000001E-2</c:v>
                </c:pt>
                <c:pt idx="946">
                  <c:v>2.8000000000000001E-2</c:v>
                </c:pt>
                <c:pt idx="947">
                  <c:v>2.7E-2</c:v>
                </c:pt>
                <c:pt idx="948">
                  <c:v>5.8999999999999997E-2</c:v>
                </c:pt>
                <c:pt idx="949">
                  <c:v>5.7000000000000002E-2</c:v>
                </c:pt>
                <c:pt idx="950">
                  <c:v>5.6000000000000001E-2</c:v>
                </c:pt>
                <c:pt idx="951">
                  <c:v>5.3999999999999999E-2</c:v>
                </c:pt>
                <c:pt idx="952">
                  <c:v>5.1999999999999998E-2</c:v>
                </c:pt>
                <c:pt idx="953">
                  <c:v>5.0999999999999997E-2</c:v>
                </c:pt>
                <c:pt idx="954">
                  <c:v>4.9000000000000002E-2</c:v>
                </c:pt>
                <c:pt idx="955">
                  <c:v>4.8000000000000001E-2</c:v>
                </c:pt>
                <c:pt idx="956">
                  <c:v>4.5999999999999999E-2</c:v>
                </c:pt>
                <c:pt idx="957">
                  <c:v>4.4999999999999998E-2</c:v>
                </c:pt>
                <c:pt idx="958">
                  <c:v>4.3999999999999997E-2</c:v>
                </c:pt>
                <c:pt idx="959">
                  <c:v>4.2000000000000003E-2</c:v>
                </c:pt>
                <c:pt idx="960">
                  <c:v>4.1000000000000002E-2</c:v>
                </c:pt>
                <c:pt idx="961">
                  <c:v>0.06</c:v>
                </c:pt>
                <c:pt idx="962">
                  <c:v>5.7000000000000002E-2</c:v>
                </c:pt>
                <c:pt idx="963">
                  <c:v>5.3999999999999999E-2</c:v>
                </c:pt>
                <c:pt idx="964">
                  <c:v>5.1999999999999998E-2</c:v>
                </c:pt>
                <c:pt idx="965">
                  <c:v>4.9000000000000002E-2</c:v>
                </c:pt>
                <c:pt idx="966">
                  <c:v>4.7E-2</c:v>
                </c:pt>
                <c:pt idx="967">
                  <c:v>4.3999999999999997E-2</c:v>
                </c:pt>
                <c:pt idx="968">
                  <c:v>4.2000000000000003E-2</c:v>
                </c:pt>
                <c:pt idx="969">
                  <c:v>0.04</c:v>
                </c:pt>
                <c:pt idx="970">
                  <c:v>3.7999999999999999E-2</c:v>
                </c:pt>
                <c:pt idx="971">
                  <c:v>3.5999999999999997E-2</c:v>
                </c:pt>
                <c:pt idx="972">
                  <c:v>3.5000000000000003E-2</c:v>
                </c:pt>
                <c:pt idx="973">
                  <c:v>3.3000000000000002E-2</c:v>
                </c:pt>
                <c:pt idx="974">
                  <c:v>4.4999999999999998E-2</c:v>
                </c:pt>
                <c:pt idx="975">
                  <c:v>3.9E-2</c:v>
                </c:pt>
                <c:pt idx="976">
                  <c:v>3.4000000000000002E-2</c:v>
                </c:pt>
                <c:pt idx="977">
                  <c:v>0.03</c:v>
                </c:pt>
                <c:pt idx="978">
                  <c:v>2.8000000000000001E-2</c:v>
                </c:pt>
                <c:pt idx="979">
                  <c:v>2.5999999999999999E-2</c:v>
                </c:pt>
                <c:pt idx="980">
                  <c:v>2.5999999999999999E-2</c:v>
                </c:pt>
                <c:pt idx="981">
                  <c:v>2.5999999999999999E-2</c:v>
                </c:pt>
                <c:pt idx="982">
                  <c:v>2.5999999999999999E-2</c:v>
                </c:pt>
                <c:pt idx="983">
                  <c:v>2.5000000000000001E-2</c:v>
                </c:pt>
                <c:pt idx="984">
                  <c:v>2.5000000000000001E-2</c:v>
                </c:pt>
                <c:pt idx="985">
                  <c:v>2.4E-2</c:v>
                </c:pt>
                <c:pt idx="986">
                  <c:v>2.3E-2</c:v>
                </c:pt>
                <c:pt idx="987">
                  <c:v>8.7999999999999995E-2</c:v>
                </c:pt>
                <c:pt idx="988">
                  <c:v>8.5999999999999993E-2</c:v>
                </c:pt>
                <c:pt idx="989">
                  <c:v>8.5000000000000006E-2</c:v>
                </c:pt>
                <c:pt idx="990">
                  <c:v>8.3000000000000004E-2</c:v>
                </c:pt>
                <c:pt idx="991">
                  <c:v>8.2000000000000003E-2</c:v>
                </c:pt>
                <c:pt idx="992">
                  <c:v>0.08</c:v>
                </c:pt>
                <c:pt idx="993">
                  <c:v>7.9000000000000001E-2</c:v>
                </c:pt>
                <c:pt idx="994">
                  <c:v>7.8E-2</c:v>
                </c:pt>
                <c:pt idx="995">
                  <c:v>7.5999999999999998E-2</c:v>
                </c:pt>
                <c:pt idx="996">
                  <c:v>7.4999999999999997E-2</c:v>
                </c:pt>
                <c:pt idx="997">
                  <c:v>7.2999999999999995E-2</c:v>
                </c:pt>
                <c:pt idx="998">
                  <c:v>7.1999999999999995E-2</c:v>
                </c:pt>
                <c:pt idx="999">
                  <c:v>7.0999999999999994E-2</c:v>
                </c:pt>
                <c:pt idx="1000">
                  <c:v>0.03</c:v>
                </c:pt>
                <c:pt idx="1001">
                  <c:v>0.03</c:v>
                </c:pt>
                <c:pt idx="1002">
                  <c:v>2.9000000000000001E-2</c:v>
                </c:pt>
                <c:pt idx="1003">
                  <c:v>2.9000000000000001E-2</c:v>
                </c:pt>
                <c:pt idx="1004">
                  <c:v>2.8000000000000001E-2</c:v>
                </c:pt>
                <c:pt idx="1005">
                  <c:v>2.8000000000000001E-2</c:v>
                </c:pt>
                <c:pt idx="1006">
                  <c:v>2.7E-2</c:v>
                </c:pt>
                <c:pt idx="1007">
                  <c:v>2.7E-2</c:v>
                </c:pt>
                <c:pt idx="1008">
                  <c:v>2.5999999999999999E-2</c:v>
                </c:pt>
                <c:pt idx="1009">
                  <c:v>2.5999999999999999E-2</c:v>
                </c:pt>
                <c:pt idx="1010">
                  <c:v>2.5000000000000001E-2</c:v>
                </c:pt>
                <c:pt idx="1011">
                  <c:v>2.5000000000000001E-2</c:v>
                </c:pt>
                <c:pt idx="1012">
                  <c:v>2.4E-2</c:v>
                </c:pt>
                <c:pt idx="1013">
                  <c:v>3.0000000000000001E-3</c:v>
                </c:pt>
                <c:pt idx="1014">
                  <c:v>3.0000000000000001E-3</c:v>
                </c:pt>
                <c:pt idx="1015">
                  <c:v>3.0000000000000001E-3</c:v>
                </c:pt>
                <c:pt idx="1016">
                  <c:v>3.0000000000000001E-3</c:v>
                </c:pt>
                <c:pt idx="1017">
                  <c:v>2E-3</c:v>
                </c:pt>
                <c:pt idx="1018">
                  <c:v>2E-3</c:v>
                </c:pt>
                <c:pt idx="1019">
                  <c:v>2E-3</c:v>
                </c:pt>
                <c:pt idx="1020">
                  <c:v>2E-3</c:v>
                </c:pt>
                <c:pt idx="1021">
                  <c:v>2E-3</c:v>
                </c:pt>
                <c:pt idx="1022">
                  <c:v>2E-3</c:v>
                </c:pt>
                <c:pt idx="1023">
                  <c:v>2E-3</c:v>
                </c:pt>
                <c:pt idx="1024">
                  <c:v>2E-3</c:v>
                </c:pt>
                <c:pt idx="1025">
                  <c:v>2E-3</c:v>
                </c:pt>
                <c:pt idx="1026">
                  <c:v>5.0000000000000001E-3</c:v>
                </c:pt>
                <c:pt idx="1027">
                  <c:v>6.0000000000000001E-3</c:v>
                </c:pt>
                <c:pt idx="1028">
                  <c:v>6.0000000000000001E-3</c:v>
                </c:pt>
                <c:pt idx="1029">
                  <c:v>5.0000000000000001E-3</c:v>
                </c:pt>
                <c:pt idx="1030">
                  <c:v>5.0000000000000001E-3</c:v>
                </c:pt>
                <c:pt idx="1031">
                  <c:v>5.0000000000000001E-3</c:v>
                </c:pt>
                <c:pt idx="1032">
                  <c:v>5.0000000000000001E-3</c:v>
                </c:pt>
                <c:pt idx="1033">
                  <c:v>4.0000000000000001E-3</c:v>
                </c:pt>
                <c:pt idx="1034">
                  <c:v>4.0000000000000001E-3</c:v>
                </c:pt>
                <c:pt idx="1035">
                  <c:v>4.0000000000000001E-3</c:v>
                </c:pt>
                <c:pt idx="1036">
                  <c:v>4.0000000000000001E-3</c:v>
                </c:pt>
                <c:pt idx="1037">
                  <c:v>3.0000000000000001E-3</c:v>
                </c:pt>
                <c:pt idx="1038">
                  <c:v>3.0000000000000001E-3</c:v>
                </c:pt>
                <c:pt idx="1039">
                  <c:v>1.4E-2</c:v>
                </c:pt>
                <c:pt idx="1040">
                  <c:v>1.2999999999999999E-2</c:v>
                </c:pt>
                <c:pt idx="1041">
                  <c:v>1.2999999999999999E-2</c:v>
                </c:pt>
                <c:pt idx="1042">
                  <c:v>1.2999999999999999E-2</c:v>
                </c:pt>
                <c:pt idx="1043">
                  <c:v>1.2E-2</c:v>
                </c:pt>
                <c:pt idx="1044">
                  <c:v>1.2E-2</c:v>
                </c:pt>
                <c:pt idx="1045">
                  <c:v>1.0999999999999999E-2</c:v>
                </c:pt>
                <c:pt idx="1046">
                  <c:v>1.0999999999999999E-2</c:v>
                </c:pt>
                <c:pt idx="1047">
                  <c:v>0.01</c:v>
                </c:pt>
                <c:pt idx="1048">
                  <c:v>0.01</c:v>
                </c:pt>
                <c:pt idx="1049">
                  <c:v>8.9999999999999993E-3</c:v>
                </c:pt>
                <c:pt idx="1050">
                  <c:v>8.9999999999999993E-3</c:v>
                </c:pt>
                <c:pt idx="1051">
                  <c:v>8.9999999999999993E-3</c:v>
                </c:pt>
                <c:pt idx="1052">
                  <c:v>7.4999999999999997E-2</c:v>
                </c:pt>
                <c:pt idx="1053">
                  <c:v>7.0000000000000007E-2</c:v>
                </c:pt>
                <c:pt idx="1054">
                  <c:v>6.6000000000000003E-2</c:v>
                </c:pt>
                <c:pt idx="1055">
                  <c:v>6.0999999999999999E-2</c:v>
                </c:pt>
                <c:pt idx="1056">
                  <c:v>5.8000000000000003E-2</c:v>
                </c:pt>
                <c:pt idx="1057">
                  <c:v>5.3999999999999999E-2</c:v>
                </c:pt>
                <c:pt idx="1058">
                  <c:v>5.1999999999999998E-2</c:v>
                </c:pt>
                <c:pt idx="1059">
                  <c:v>0.05</c:v>
                </c:pt>
                <c:pt idx="1060">
                  <c:v>4.8000000000000001E-2</c:v>
                </c:pt>
                <c:pt idx="1061">
                  <c:v>4.5999999999999999E-2</c:v>
                </c:pt>
                <c:pt idx="1062">
                  <c:v>4.4999999999999998E-2</c:v>
                </c:pt>
                <c:pt idx="1063">
                  <c:v>4.2999999999999997E-2</c:v>
                </c:pt>
                <c:pt idx="1064">
                  <c:v>4.2000000000000003E-2</c:v>
                </c:pt>
                <c:pt idx="1065">
                  <c:v>1.9E-2</c:v>
                </c:pt>
                <c:pt idx="1066">
                  <c:v>1.7999999999999999E-2</c:v>
                </c:pt>
                <c:pt idx="1067">
                  <c:v>1.7999999999999999E-2</c:v>
                </c:pt>
                <c:pt idx="1068">
                  <c:v>1.7000000000000001E-2</c:v>
                </c:pt>
                <c:pt idx="1069">
                  <c:v>1.6E-2</c:v>
                </c:pt>
                <c:pt idx="1070">
                  <c:v>1.4999999999999999E-2</c:v>
                </c:pt>
                <c:pt idx="1071">
                  <c:v>1.4999999999999999E-2</c:v>
                </c:pt>
                <c:pt idx="1072">
                  <c:v>1.4E-2</c:v>
                </c:pt>
                <c:pt idx="1073">
                  <c:v>1.2999999999999999E-2</c:v>
                </c:pt>
                <c:pt idx="1074">
                  <c:v>1.2999999999999999E-2</c:v>
                </c:pt>
                <c:pt idx="1075">
                  <c:v>1.2999999999999999E-2</c:v>
                </c:pt>
                <c:pt idx="1076">
                  <c:v>1.2E-2</c:v>
                </c:pt>
                <c:pt idx="1077">
                  <c:v>1.2E-2</c:v>
                </c:pt>
                <c:pt idx="1078">
                  <c:v>8.4000000000000005E-2</c:v>
                </c:pt>
                <c:pt idx="1079">
                  <c:v>0.08</c:v>
                </c:pt>
                <c:pt idx="1080">
                  <c:v>7.5999999999999998E-2</c:v>
                </c:pt>
                <c:pt idx="1081">
                  <c:v>7.1999999999999995E-2</c:v>
                </c:pt>
                <c:pt idx="1082">
                  <c:v>6.9000000000000006E-2</c:v>
                </c:pt>
                <c:pt idx="1083">
                  <c:v>6.5000000000000002E-2</c:v>
                </c:pt>
                <c:pt idx="1084">
                  <c:v>6.2E-2</c:v>
                </c:pt>
                <c:pt idx="1085">
                  <c:v>5.8999999999999997E-2</c:v>
                </c:pt>
                <c:pt idx="1086">
                  <c:v>5.6000000000000001E-2</c:v>
                </c:pt>
                <c:pt idx="1087">
                  <c:v>5.3999999999999999E-2</c:v>
                </c:pt>
                <c:pt idx="1088">
                  <c:v>5.1999999999999998E-2</c:v>
                </c:pt>
                <c:pt idx="1089">
                  <c:v>0.05</c:v>
                </c:pt>
                <c:pt idx="1090">
                  <c:v>4.8000000000000001E-2</c:v>
                </c:pt>
                <c:pt idx="1091">
                  <c:v>6.6000000000000003E-2</c:v>
                </c:pt>
                <c:pt idx="1092">
                  <c:v>6.5000000000000002E-2</c:v>
                </c:pt>
                <c:pt idx="1093">
                  <c:v>6.3E-2</c:v>
                </c:pt>
                <c:pt idx="1094">
                  <c:v>6.2E-2</c:v>
                </c:pt>
                <c:pt idx="1095">
                  <c:v>0.06</c:v>
                </c:pt>
                <c:pt idx="1096">
                  <c:v>5.8000000000000003E-2</c:v>
                </c:pt>
                <c:pt idx="1097">
                  <c:v>5.7000000000000002E-2</c:v>
                </c:pt>
                <c:pt idx="1098">
                  <c:v>5.5E-2</c:v>
                </c:pt>
                <c:pt idx="1099">
                  <c:v>5.3999999999999999E-2</c:v>
                </c:pt>
                <c:pt idx="1100">
                  <c:v>5.1999999999999998E-2</c:v>
                </c:pt>
                <c:pt idx="1101">
                  <c:v>5.0999999999999997E-2</c:v>
                </c:pt>
                <c:pt idx="1102">
                  <c:v>0.05</c:v>
                </c:pt>
                <c:pt idx="1103">
                  <c:v>4.8000000000000001E-2</c:v>
                </c:pt>
                <c:pt idx="1104">
                  <c:v>5.2999999999999999E-2</c:v>
                </c:pt>
                <c:pt idx="1105">
                  <c:v>5.1999999999999998E-2</c:v>
                </c:pt>
                <c:pt idx="1106">
                  <c:v>0.05</c:v>
                </c:pt>
                <c:pt idx="1107">
                  <c:v>4.9000000000000002E-2</c:v>
                </c:pt>
                <c:pt idx="1108">
                  <c:v>4.8000000000000001E-2</c:v>
                </c:pt>
                <c:pt idx="1109">
                  <c:v>4.7E-2</c:v>
                </c:pt>
                <c:pt idx="1110">
                  <c:v>4.4999999999999998E-2</c:v>
                </c:pt>
                <c:pt idx="1111">
                  <c:v>4.3999999999999997E-2</c:v>
                </c:pt>
                <c:pt idx="1112">
                  <c:v>4.2999999999999997E-2</c:v>
                </c:pt>
                <c:pt idx="1113">
                  <c:v>4.1000000000000002E-2</c:v>
                </c:pt>
                <c:pt idx="1114">
                  <c:v>0.04</c:v>
                </c:pt>
                <c:pt idx="1115">
                  <c:v>3.9E-2</c:v>
                </c:pt>
                <c:pt idx="1116">
                  <c:v>3.7999999999999999E-2</c:v>
                </c:pt>
                <c:pt idx="1117">
                  <c:v>2.7E-2</c:v>
                </c:pt>
                <c:pt idx="1118">
                  <c:v>2.5999999999999999E-2</c:v>
                </c:pt>
                <c:pt idx="1119">
                  <c:v>2.5999999999999999E-2</c:v>
                </c:pt>
                <c:pt idx="1120">
                  <c:v>2.5000000000000001E-2</c:v>
                </c:pt>
                <c:pt idx="1121">
                  <c:v>2.4E-2</c:v>
                </c:pt>
                <c:pt idx="1122">
                  <c:v>2.4E-2</c:v>
                </c:pt>
                <c:pt idx="1123">
                  <c:v>2.3E-2</c:v>
                </c:pt>
                <c:pt idx="1124">
                  <c:v>2.1999999999999999E-2</c:v>
                </c:pt>
                <c:pt idx="1125">
                  <c:v>2.1999999999999999E-2</c:v>
                </c:pt>
                <c:pt idx="1126">
                  <c:v>2.1000000000000001E-2</c:v>
                </c:pt>
                <c:pt idx="1127">
                  <c:v>2.1000000000000001E-2</c:v>
                </c:pt>
                <c:pt idx="1128">
                  <c:v>0.02</c:v>
                </c:pt>
                <c:pt idx="1129">
                  <c:v>0.02</c:v>
                </c:pt>
                <c:pt idx="1130">
                  <c:v>2.3E-2</c:v>
                </c:pt>
                <c:pt idx="1131">
                  <c:v>2.1999999999999999E-2</c:v>
                </c:pt>
                <c:pt idx="1132">
                  <c:v>2.1000000000000001E-2</c:v>
                </c:pt>
                <c:pt idx="1133">
                  <c:v>0.02</c:v>
                </c:pt>
                <c:pt idx="1134">
                  <c:v>1.9E-2</c:v>
                </c:pt>
                <c:pt idx="1135">
                  <c:v>1.7999999999999999E-2</c:v>
                </c:pt>
                <c:pt idx="1136">
                  <c:v>1.7000000000000001E-2</c:v>
                </c:pt>
                <c:pt idx="1137">
                  <c:v>1.7000000000000001E-2</c:v>
                </c:pt>
                <c:pt idx="1138">
                  <c:v>1.6E-2</c:v>
                </c:pt>
                <c:pt idx="1139">
                  <c:v>1.4999999999999999E-2</c:v>
                </c:pt>
                <c:pt idx="1140">
                  <c:v>1.4999999999999999E-2</c:v>
                </c:pt>
                <c:pt idx="1141">
                  <c:v>1.4E-2</c:v>
                </c:pt>
                <c:pt idx="1142">
                  <c:v>1.4E-2</c:v>
                </c:pt>
                <c:pt idx="1143">
                  <c:v>4.0000000000000001E-3</c:v>
                </c:pt>
                <c:pt idx="1144">
                  <c:v>4.0000000000000001E-3</c:v>
                </c:pt>
                <c:pt idx="1145">
                  <c:v>4.0000000000000001E-3</c:v>
                </c:pt>
                <c:pt idx="1146">
                  <c:v>3.0000000000000001E-3</c:v>
                </c:pt>
                <c:pt idx="1147">
                  <c:v>3.0000000000000001E-3</c:v>
                </c:pt>
                <c:pt idx="1148">
                  <c:v>3.0000000000000001E-3</c:v>
                </c:pt>
                <c:pt idx="1149">
                  <c:v>3.0000000000000001E-3</c:v>
                </c:pt>
                <c:pt idx="1150">
                  <c:v>3.0000000000000001E-3</c:v>
                </c:pt>
                <c:pt idx="1151">
                  <c:v>3.0000000000000001E-3</c:v>
                </c:pt>
                <c:pt idx="1152">
                  <c:v>3.0000000000000001E-3</c:v>
                </c:pt>
                <c:pt idx="1153">
                  <c:v>2E-3</c:v>
                </c:pt>
                <c:pt idx="1154">
                  <c:v>2E-3</c:v>
                </c:pt>
                <c:pt idx="1155">
                  <c:v>2E-3</c:v>
                </c:pt>
                <c:pt idx="1156">
                  <c:v>5.0000000000000001E-3</c:v>
                </c:pt>
                <c:pt idx="1157">
                  <c:v>5.0000000000000001E-3</c:v>
                </c:pt>
                <c:pt idx="1158">
                  <c:v>4.0000000000000001E-3</c:v>
                </c:pt>
                <c:pt idx="1159">
                  <c:v>4.0000000000000001E-3</c:v>
                </c:pt>
                <c:pt idx="1160">
                  <c:v>4.0000000000000001E-3</c:v>
                </c:pt>
                <c:pt idx="1161">
                  <c:v>4.0000000000000001E-3</c:v>
                </c:pt>
                <c:pt idx="1162">
                  <c:v>4.0000000000000001E-3</c:v>
                </c:pt>
                <c:pt idx="1163">
                  <c:v>4.0000000000000001E-3</c:v>
                </c:pt>
                <c:pt idx="1164">
                  <c:v>4.0000000000000001E-3</c:v>
                </c:pt>
                <c:pt idx="1165">
                  <c:v>4.0000000000000001E-3</c:v>
                </c:pt>
                <c:pt idx="1166">
                  <c:v>4.0000000000000001E-3</c:v>
                </c:pt>
                <c:pt idx="1167">
                  <c:v>3.0000000000000001E-3</c:v>
                </c:pt>
                <c:pt idx="1168">
                  <c:v>3.0000000000000001E-3</c:v>
                </c:pt>
                <c:pt idx="1169">
                  <c:v>1.0999999999999999E-2</c:v>
                </c:pt>
                <c:pt idx="1170">
                  <c:v>0.01</c:v>
                </c:pt>
                <c:pt idx="1171">
                  <c:v>8.9999999999999993E-3</c:v>
                </c:pt>
                <c:pt idx="1172">
                  <c:v>8.9999999999999993E-3</c:v>
                </c:pt>
                <c:pt idx="1173">
                  <c:v>8.0000000000000002E-3</c:v>
                </c:pt>
                <c:pt idx="1174">
                  <c:v>7.0000000000000001E-3</c:v>
                </c:pt>
                <c:pt idx="1175">
                  <c:v>7.0000000000000001E-3</c:v>
                </c:pt>
                <c:pt idx="1176">
                  <c:v>6.0000000000000001E-3</c:v>
                </c:pt>
                <c:pt idx="1177">
                  <c:v>6.0000000000000001E-3</c:v>
                </c:pt>
                <c:pt idx="1178">
                  <c:v>5.0000000000000001E-3</c:v>
                </c:pt>
                <c:pt idx="1179">
                  <c:v>5.0000000000000001E-3</c:v>
                </c:pt>
                <c:pt idx="1180">
                  <c:v>4.0000000000000001E-3</c:v>
                </c:pt>
                <c:pt idx="1181">
                  <c:v>4.0000000000000001E-3</c:v>
                </c:pt>
                <c:pt idx="1182">
                  <c:v>5.0000000000000001E-3</c:v>
                </c:pt>
                <c:pt idx="1183">
                  <c:v>5.0000000000000001E-3</c:v>
                </c:pt>
                <c:pt idx="1184">
                  <c:v>4.0000000000000001E-3</c:v>
                </c:pt>
                <c:pt idx="1185">
                  <c:v>4.0000000000000001E-3</c:v>
                </c:pt>
                <c:pt idx="1186">
                  <c:v>4.0000000000000001E-3</c:v>
                </c:pt>
                <c:pt idx="1187">
                  <c:v>4.0000000000000001E-3</c:v>
                </c:pt>
                <c:pt idx="1188">
                  <c:v>4.0000000000000001E-3</c:v>
                </c:pt>
                <c:pt idx="1189">
                  <c:v>4.0000000000000001E-3</c:v>
                </c:pt>
                <c:pt idx="1190">
                  <c:v>4.0000000000000001E-3</c:v>
                </c:pt>
                <c:pt idx="1191">
                  <c:v>4.0000000000000001E-3</c:v>
                </c:pt>
                <c:pt idx="1192">
                  <c:v>4.0000000000000001E-3</c:v>
                </c:pt>
                <c:pt idx="1193">
                  <c:v>4.0000000000000001E-3</c:v>
                </c:pt>
                <c:pt idx="1194">
                  <c:v>4.0000000000000001E-3</c:v>
                </c:pt>
                <c:pt idx="1195">
                  <c:v>8.0000000000000002E-3</c:v>
                </c:pt>
                <c:pt idx="1196">
                  <c:v>8.0000000000000002E-3</c:v>
                </c:pt>
                <c:pt idx="1197">
                  <c:v>7.0000000000000001E-3</c:v>
                </c:pt>
                <c:pt idx="1198">
                  <c:v>7.0000000000000001E-3</c:v>
                </c:pt>
                <c:pt idx="1199">
                  <c:v>7.0000000000000001E-3</c:v>
                </c:pt>
                <c:pt idx="1200">
                  <c:v>7.0000000000000001E-3</c:v>
                </c:pt>
                <c:pt idx="1201">
                  <c:v>7.0000000000000001E-3</c:v>
                </c:pt>
                <c:pt idx="1202">
                  <c:v>7.0000000000000001E-3</c:v>
                </c:pt>
                <c:pt idx="1203">
                  <c:v>7.0000000000000001E-3</c:v>
                </c:pt>
                <c:pt idx="1204">
                  <c:v>7.0000000000000001E-3</c:v>
                </c:pt>
                <c:pt idx="1205">
                  <c:v>7.0000000000000001E-3</c:v>
                </c:pt>
                <c:pt idx="1206">
                  <c:v>6.0000000000000001E-3</c:v>
                </c:pt>
                <c:pt idx="1207">
                  <c:v>6.0000000000000001E-3</c:v>
                </c:pt>
                <c:pt idx="1208">
                  <c:v>1.7999999999999999E-2</c:v>
                </c:pt>
                <c:pt idx="1209">
                  <c:v>1.7000000000000001E-2</c:v>
                </c:pt>
                <c:pt idx="1210">
                  <c:v>1.6E-2</c:v>
                </c:pt>
                <c:pt idx="1211">
                  <c:v>1.6E-2</c:v>
                </c:pt>
                <c:pt idx="1212">
                  <c:v>1.4999999999999999E-2</c:v>
                </c:pt>
                <c:pt idx="1213">
                  <c:v>1.4E-2</c:v>
                </c:pt>
                <c:pt idx="1214">
                  <c:v>1.2999999999999999E-2</c:v>
                </c:pt>
                <c:pt idx="1215">
                  <c:v>1.2E-2</c:v>
                </c:pt>
                <c:pt idx="1216">
                  <c:v>1.2E-2</c:v>
                </c:pt>
                <c:pt idx="1217">
                  <c:v>1.2E-2</c:v>
                </c:pt>
                <c:pt idx="1218">
                  <c:v>1.0999999999999999E-2</c:v>
                </c:pt>
                <c:pt idx="1219">
                  <c:v>1.0999999999999999E-2</c:v>
                </c:pt>
                <c:pt idx="1220">
                  <c:v>1.0999999999999999E-2</c:v>
                </c:pt>
                <c:pt idx="1221">
                  <c:v>7.0000000000000001E-3</c:v>
                </c:pt>
                <c:pt idx="1222">
                  <c:v>7.0000000000000001E-3</c:v>
                </c:pt>
                <c:pt idx="1223">
                  <c:v>7.0000000000000001E-3</c:v>
                </c:pt>
                <c:pt idx="1224">
                  <c:v>6.0000000000000001E-3</c:v>
                </c:pt>
                <c:pt idx="1225">
                  <c:v>6.0000000000000001E-3</c:v>
                </c:pt>
                <c:pt idx="1226">
                  <c:v>6.0000000000000001E-3</c:v>
                </c:pt>
                <c:pt idx="1227">
                  <c:v>6.0000000000000001E-3</c:v>
                </c:pt>
                <c:pt idx="1228">
                  <c:v>5.0000000000000001E-3</c:v>
                </c:pt>
                <c:pt idx="1229">
                  <c:v>5.0000000000000001E-3</c:v>
                </c:pt>
                <c:pt idx="1230">
                  <c:v>5.0000000000000001E-3</c:v>
                </c:pt>
                <c:pt idx="1231">
                  <c:v>5.0000000000000001E-3</c:v>
                </c:pt>
                <c:pt idx="1232">
                  <c:v>4.0000000000000001E-3</c:v>
                </c:pt>
                <c:pt idx="1233">
                  <c:v>4.0000000000000001E-3</c:v>
                </c:pt>
                <c:pt idx="1234">
                  <c:v>6.0000000000000001E-3</c:v>
                </c:pt>
                <c:pt idx="1235">
                  <c:v>5.0000000000000001E-3</c:v>
                </c:pt>
                <c:pt idx="1236">
                  <c:v>5.0000000000000001E-3</c:v>
                </c:pt>
                <c:pt idx="1237">
                  <c:v>5.0000000000000001E-3</c:v>
                </c:pt>
                <c:pt idx="1238">
                  <c:v>4.0000000000000001E-3</c:v>
                </c:pt>
                <c:pt idx="1239">
                  <c:v>4.0000000000000001E-3</c:v>
                </c:pt>
                <c:pt idx="1240">
                  <c:v>4.0000000000000001E-3</c:v>
                </c:pt>
                <c:pt idx="1241">
                  <c:v>4.0000000000000001E-3</c:v>
                </c:pt>
                <c:pt idx="1242">
                  <c:v>3.0000000000000001E-3</c:v>
                </c:pt>
                <c:pt idx="1243">
                  <c:v>3.0000000000000001E-3</c:v>
                </c:pt>
                <c:pt idx="1244">
                  <c:v>3.0000000000000001E-3</c:v>
                </c:pt>
                <c:pt idx="1245">
                  <c:v>3.0000000000000001E-3</c:v>
                </c:pt>
                <c:pt idx="1246">
                  <c:v>3.0000000000000001E-3</c:v>
                </c:pt>
                <c:pt idx="1247">
                  <c:v>6.0000000000000001E-3</c:v>
                </c:pt>
                <c:pt idx="1248">
                  <c:v>5.0000000000000001E-3</c:v>
                </c:pt>
                <c:pt idx="1249">
                  <c:v>5.0000000000000001E-3</c:v>
                </c:pt>
                <c:pt idx="1250">
                  <c:v>5.0000000000000001E-3</c:v>
                </c:pt>
                <c:pt idx="1251">
                  <c:v>5.0000000000000001E-3</c:v>
                </c:pt>
                <c:pt idx="1252">
                  <c:v>4.0000000000000001E-3</c:v>
                </c:pt>
                <c:pt idx="1253">
                  <c:v>4.0000000000000001E-3</c:v>
                </c:pt>
                <c:pt idx="1254">
                  <c:v>4.0000000000000001E-3</c:v>
                </c:pt>
                <c:pt idx="1255">
                  <c:v>4.0000000000000001E-3</c:v>
                </c:pt>
                <c:pt idx="1256">
                  <c:v>4.0000000000000001E-3</c:v>
                </c:pt>
                <c:pt idx="1257">
                  <c:v>3.0000000000000001E-3</c:v>
                </c:pt>
                <c:pt idx="1258">
                  <c:v>3.0000000000000001E-3</c:v>
                </c:pt>
                <c:pt idx="1259">
                  <c:v>3.0000000000000001E-3</c:v>
                </c:pt>
                <c:pt idx="1260">
                  <c:v>5.0000000000000001E-3</c:v>
                </c:pt>
                <c:pt idx="1261">
                  <c:v>5.0000000000000001E-3</c:v>
                </c:pt>
                <c:pt idx="1262">
                  <c:v>4.0000000000000001E-3</c:v>
                </c:pt>
                <c:pt idx="1263">
                  <c:v>4.0000000000000001E-3</c:v>
                </c:pt>
                <c:pt idx="1264">
                  <c:v>4.0000000000000001E-3</c:v>
                </c:pt>
                <c:pt idx="1265">
                  <c:v>4.0000000000000001E-3</c:v>
                </c:pt>
                <c:pt idx="1266">
                  <c:v>4.0000000000000001E-3</c:v>
                </c:pt>
                <c:pt idx="1267">
                  <c:v>4.0000000000000001E-3</c:v>
                </c:pt>
                <c:pt idx="1268">
                  <c:v>4.0000000000000001E-3</c:v>
                </c:pt>
                <c:pt idx="1269">
                  <c:v>4.0000000000000001E-3</c:v>
                </c:pt>
                <c:pt idx="1270">
                  <c:v>3.0000000000000001E-3</c:v>
                </c:pt>
                <c:pt idx="1271">
                  <c:v>3.0000000000000001E-3</c:v>
                </c:pt>
                <c:pt idx="1272">
                  <c:v>3.0000000000000001E-3</c:v>
                </c:pt>
                <c:pt idx="1273">
                  <c:v>8.9999999999999993E-3</c:v>
                </c:pt>
                <c:pt idx="1274">
                  <c:v>8.0000000000000002E-3</c:v>
                </c:pt>
                <c:pt idx="1275">
                  <c:v>8.0000000000000002E-3</c:v>
                </c:pt>
                <c:pt idx="1276">
                  <c:v>7.0000000000000001E-3</c:v>
                </c:pt>
                <c:pt idx="1277">
                  <c:v>6.0000000000000001E-3</c:v>
                </c:pt>
                <c:pt idx="1278">
                  <c:v>6.0000000000000001E-3</c:v>
                </c:pt>
                <c:pt idx="1279">
                  <c:v>5.0000000000000001E-3</c:v>
                </c:pt>
                <c:pt idx="1280">
                  <c:v>5.0000000000000001E-3</c:v>
                </c:pt>
                <c:pt idx="1281">
                  <c:v>4.0000000000000001E-3</c:v>
                </c:pt>
                <c:pt idx="1282">
                  <c:v>4.0000000000000001E-3</c:v>
                </c:pt>
                <c:pt idx="1283">
                  <c:v>4.0000000000000001E-3</c:v>
                </c:pt>
                <c:pt idx="1284">
                  <c:v>3.0000000000000001E-3</c:v>
                </c:pt>
                <c:pt idx="1285">
                  <c:v>3.0000000000000001E-3</c:v>
                </c:pt>
                <c:pt idx="1299">
                  <c:v>4.0000000000000001E-3</c:v>
                </c:pt>
                <c:pt idx="1300">
                  <c:v>3.0000000000000001E-3</c:v>
                </c:pt>
                <c:pt idx="1301">
                  <c:v>3.0000000000000001E-3</c:v>
                </c:pt>
                <c:pt idx="1302">
                  <c:v>3.0000000000000001E-3</c:v>
                </c:pt>
                <c:pt idx="1303">
                  <c:v>3.0000000000000001E-3</c:v>
                </c:pt>
                <c:pt idx="1304">
                  <c:v>3.0000000000000001E-3</c:v>
                </c:pt>
                <c:pt idx="1305">
                  <c:v>3.0000000000000001E-3</c:v>
                </c:pt>
                <c:pt idx="1306">
                  <c:v>3.0000000000000001E-3</c:v>
                </c:pt>
                <c:pt idx="1307">
                  <c:v>3.0000000000000001E-3</c:v>
                </c:pt>
                <c:pt idx="1308">
                  <c:v>3.0000000000000001E-3</c:v>
                </c:pt>
                <c:pt idx="1309">
                  <c:v>3.0000000000000001E-3</c:v>
                </c:pt>
                <c:pt idx="1310">
                  <c:v>2E-3</c:v>
                </c:pt>
                <c:pt idx="1311">
                  <c:v>2E-3</c:v>
                </c:pt>
                <c:pt idx="1312">
                  <c:v>4.0000000000000001E-3</c:v>
                </c:pt>
                <c:pt idx="1313">
                  <c:v>4.0000000000000001E-3</c:v>
                </c:pt>
                <c:pt idx="1314">
                  <c:v>4.0000000000000001E-3</c:v>
                </c:pt>
                <c:pt idx="1315">
                  <c:v>4.0000000000000001E-3</c:v>
                </c:pt>
                <c:pt idx="1316">
                  <c:v>4.0000000000000001E-3</c:v>
                </c:pt>
                <c:pt idx="1317">
                  <c:v>4.0000000000000001E-3</c:v>
                </c:pt>
                <c:pt idx="1318">
                  <c:v>4.0000000000000001E-3</c:v>
                </c:pt>
                <c:pt idx="1319">
                  <c:v>4.0000000000000001E-3</c:v>
                </c:pt>
                <c:pt idx="1320">
                  <c:v>4.0000000000000001E-3</c:v>
                </c:pt>
                <c:pt idx="1321">
                  <c:v>4.0000000000000001E-3</c:v>
                </c:pt>
                <c:pt idx="1322">
                  <c:v>4.0000000000000001E-3</c:v>
                </c:pt>
                <c:pt idx="1323">
                  <c:v>4.0000000000000001E-3</c:v>
                </c:pt>
                <c:pt idx="1324">
                  <c:v>4.0000000000000001E-3</c:v>
                </c:pt>
                <c:pt idx="1325">
                  <c:v>4.0000000000000001E-3</c:v>
                </c:pt>
                <c:pt idx="1326">
                  <c:v>4.0000000000000001E-3</c:v>
                </c:pt>
                <c:pt idx="1327">
                  <c:v>4.0000000000000001E-3</c:v>
                </c:pt>
                <c:pt idx="1328">
                  <c:v>4.0000000000000001E-3</c:v>
                </c:pt>
                <c:pt idx="1329">
                  <c:v>4.0000000000000001E-3</c:v>
                </c:pt>
                <c:pt idx="1330">
                  <c:v>4.0000000000000001E-3</c:v>
                </c:pt>
                <c:pt idx="1331">
                  <c:v>4.0000000000000001E-3</c:v>
                </c:pt>
                <c:pt idx="1332">
                  <c:v>4.0000000000000001E-3</c:v>
                </c:pt>
                <c:pt idx="1333">
                  <c:v>4.0000000000000001E-3</c:v>
                </c:pt>
                <c:pt idx="1334">
                  <c:v>4.0000000000000001E-3</c:v>
                </c:pt>
                <c:pt idx="1335">
                  <c:v>4.0000000000000001E-3</c:v>
                </c:pt>
                <c:pt idx="1336">
                  <c:v>3.0000000000000001E-3</c:v>
                </c:pt>
                <c:pt idx="1337">
                  <c:v>3.0000000000000001E-3</c:v>
                </c:pt>
                <c:pt idx="1338">
                  <c:v>7.0000000000000001E-3</c:v>
                </c:pt>
                <c:pt idx="1339">
                  <c:v>6.0000000000000001E-3</c:v>
                </c:pt>
                <c:pt idx="1340">
                  <c:v>6.0000000000000001E-3</c:v>
                </c:pt>
                <c:pt idx="1341">
                  <c:v>6.0000000000000001E-3</c:v>
                </c:pt>
                <c:pt idx="1342">
                  <c:v>5.0000000000000001E-3</c:v>
                </c:pt>
                <c:pt idx="1343">
                  <c:v>5.0000000000000001E-3</c:v>
                </c:pt>
                <c:pt idx="1344">
                  <c:v>5.0000000000000001E-3</c:v>
                </c:pt>
                <c:pt idx="1345">
                  <c:v>4.0000000000000001E-3</c:v>
                </c:pt>
                <c:pt idx="1346">
                  <c:v>4.0000000000000001E-3</c:v>
                </c:pt>
                <c:pt idx="1347">
                  <c:v>4.0000000000000001E-3</c:v>
                </c:pt>
                <c:pt idx="1348">
                  <c:v>4.0000000000000001E-3</c:v>
                </c:pt>
                <c:pt idx="1349">
                  <c:v>4.0000000000000001E-3</c:v>
                </c:pt>
                <c:pt idx="1350">
                  <c:v>4.0000000000000001E-3</c:v>
                </c:pt>
                <c:pt idx="1351">
                  <c:v>0.01</c:v>
                </c:pt>
                <c:pt idx="1352">
                  <c:v>8.9999999999999993E-3</c:v>
                </c:pt>
                <c:pt idx="1353">
                  <c:v>8.9999999999999993E-3</c:v>
                </c:pt>
                <c:pt idx="1354">
                  <c:v>8.0000000000000002E-3</c:v>
                </c:pt>
                <c:pt idx="1355">
                  <c:v>8.0000000000000002E-3</c:v>
                </c:pt>
                <c:pt idx="1356">
                  <c:v>7.0000000000000001E-3</c:v>
                </c:pt>
                <c:pt idx="1357">
                  <c:v>7.0000000000000001E-3</c:v>
                </c:pt>
                <c:pt idx="1358">
                  <c:v>7.0000000000000001E-3</c:v>
                </c:pt>
                <c:pt idx="1359">
                  <c:v>6.0000000000000001E-3</c:v>
                </c:pt>
                <c:pt idx="1360">
                  <c:v>6.0000000000000001E-3</c:v>
                </c:pt>
                <c:pt idx="1361">
                  <c:v>6.0000000000000001E-3</c:v>
                </c:pt>
                <c:pt idx="1362">
                  <c:v>6.0000000000000001E-3</c:v>
                </c:pt>
                <c:pt idx="1363">
                  <c:v>5.0000000000000001E-3</c:v>
                </c:pt>
                <c:pt idx="1364">
                  <c:v>3.0000000000000001E-3</c:v>
                </c:pt>
                <c:pt idx="1365">
                  <c:v>3.0000000000000001E-3</c:v>
                </c:pt>
                <c:pt idx="1366">
                  <c:v>3.0000000000000001E-3</c:v>
                </c:pt>
                <c:pt idx="1367">
                  <c:v>3.0000000000000001E-3</c:v>
                </c:pt>
                <c:pt idx="1368">
                  <c:v>3.0000000000000001E-3</c:v>
                </c:pt>
                <c:pt idx="1369">
                  <c:v>2E-3</c:v>
                </c:pt>
                <c:pt idx="1370">
                  <c:v>2E-3</c:v>
                </c:pt>
                <c:pt idx="1371">
                  <c:v>2E-3</c:v>
                </c:pt>
                <c:pt idx="1372">
                  <c:v>2E-3</c:v>
                </c:pt>
                <c:pt idx="1373">
                  <c:v>2E-3</c:v>
                </c:pt>
                <c:pt idx="1374">
                  <c:v>2E-3</c:v>
                </c:pt>
                <c:pt idx="1375">
                  <c:v>2E-3</c:v>
                </c:pt>
                <c:pt idx="1376">
                  <c:v>2E-3</c:v>
                </c:pt>
                <c:pt idx="1377">
                  <c:v>6.0000000000000001E-3</c:v>
                </c:pt>
                <c:pt idx="1378">
                  <c:v>6.0000000000000001E-3</c:v>
                </c:pt>
                <c:pt idx="1379">
                  <c:v>5.0000000000000001E-3</c:v>
                </c:pt>
                <c:pt idx="1380">
                  <c:v>5.0000000000000001E-3</c:v>
                </c:pt>
                <c:pt idx="1381">
                  <c:v>5.0000000000000001E-3</c:v>
                </c:pt>
                <c:pt idx="1382">
                  <c:v>4.0000000000000001E-3</c:v>
                </c:pt>
                <c:pt idx="1383">
                  <c:v>4.0000000000000001E-3</c:v>
                </c:pt>
                <c:pt idx="1384">
                  <c:v>4.0000000000000001E-3</c:v>
                </c:pt>
                <c:pt idx="1385">
                  <c:v>4.0000000000000001E-3</c:v>
                </c:pt>
                <c:pt idx="1386">
                  <c:v>4.0000000000000001E-3</c:v>
                </c:pt>
                <c:pt idx="1387">
                  <c:v>4.0000000000000001E-3</c:v>
                </c:pt>
                <c:pt idx="1388">
                  <c:v>3.0000000000000001E-3</c:v>
                </c:pt>
                <c:pt idx="1389">
                  <c:v>3.0000000000000001E-3</c:v>
                </c:pt>
                <c:pt idx="1403">
                  <c:v>5.0000000000000001E-3</c:v>
                </c:pt>
                <c:pt idx="1404">
                  <c:v>4.0000000000000001E-3</c:v>
                </c:pt>
                <c:pt idx="1405">
                  <c:v>4.0000000000000001E-3</c:v>
                </c:pt>
                <c:pt idx="1406">
                  <c:v>4.0000000000000001E-3</c:v>
                </c:pt>
                <c:pt idx="1407">
                  <c:v>4.0000000000000001E-3</c:v>
                </c:pt>
                <c:pt idx="1408">
                  <c:v>4.0000000000000001E-3</c:v>
                </c:pt>
                <c:pt idx="1409">
                  <c:v>4.0000000000000001E-3</c:v>
                </c:pt>
                <c:pt idx="1410">
                  <c:v>4.0000000000000001E-3</c:v>
                </c:pt>
                <c:pt idx="1411">
                  <c:v>4.0000000000000001E-3</c:v>
                </c:pt>
                <c:pt idx="1412">
                  <c:v>4.0000000000000001E-3</c:v>
                </c:pt>
                <c:pt idx="1413">
                  <c:v>3.0000000000000001E-3</c:v>
                </c:pt>
                <c:pt idx="1414">
                  <c:v>3.0000000000000001E-3</c:v>
                </c:pt>
                <c:pt idx="1415">
                  <c:v>3.0000000000000001E-3</c:v>
                </c:pt>
                <c:pt idx="1429">
                  <c:v>1.4999999999999999E-2</c:v>
                </c:pt>
                <c:pt idx="1430">
                  <c:v>1.4E-2</c:v>
                </c:pt>
                <c:pt idx="1431">
                  <c:v>1.2999999999999999E-2</c:v>
                </c:pt>
                <c:pt idx="1432">
                  <c:v>1.2E-2</c:v>
                </c:pt>
                <c:pt idx="1433">
                  <c:v>1.2E-2</c:v>
                </c:pt>
                <c:pt idx="1434">
                  <c:v>1.0999999999999999E-2</c:v>
                </c:pt>
                <c:pt idx="1435">
                  <c:v>0.01</c:v>
                </c:pt>
                <c:pt idx="1436">
                  <c:v>0.01</c:v>
                </c:pt>
                <c:pt idx="1437">
                  <c:v>8.9999999999999993E-3</c:v>
                </c:pt>
                <c:pt idx="1438">
                  <c:v>8.9999999999999993E-3</c:v>
                </c:pt>
                <c:pt idx="1439">
                  <c:v>8.0000000000000002E-3</c:v>
                </c:pt>
                <c:pt idx="1440">
                  <c:v>8.0000000000000002E-3</c:v>
                </c:pt>
                <c:pt idx="1441">
                  <c:v>8.0000000000000002E-3</c:v>
                </c:pt>
                <c:pt idx="1455">
                  <c:v>0.01</c:v>
                </c:pt>
                <c:pt idx="1456">
                  <c:v>8.9999999999999993E-3</c:v>
                </c:pt>
                <c:pt idx="1457">
                  <c:v>8.9999999999999993E-3</c:v>
                </c:pt>
                <c:pt idx="1458">
                  <c:v>8.9999999999999993E-3</c:v>
                </c:pt>
                <c:pt idx="1459">
                  <c:v>8.0000000000000002E-3</c:v>
                </c:pt>
                <c:pt idx="1460">
                  <c:v>8.0000000000000002E-3</c:v>
                </c:pt>
                <c:pt idx="1461">
                  <c:v>8.0000000000000002E-3</c:v>
                </c:pt>
                <c:pt idx="1462">
                  <c:v>7.0000000000000001E-3</c:v>
                </c:pt>
                <c:pt idx="1463">
                  <c:v>7.0000000000000001E-3</c:v>
                </c:pt>
                <c:pt idx="1464">
                  <c:v>6.0000000000000001E-3</c:v>
                </c:pt>
                <c:pt idx="1465">
                  <c:v>6.0000000000000001E-3</c:v>
                </c:pt>
                <c:pt idx="1466">
                  <c:v>5.0000000000000001E-3</c:v>
                </c:pt>
                <c:pt idx="1467">
                  <c:v>5.0000000000000001E-3</c:v>
                </c:pt>
                <c:pt idx="1468">
                  <c:v>4.0000000000000001E-3</c:v>
                </c:pt>
                <c:pt idx="1469">
                  <c:v>4.0000000000000001E-3</c:v>
                </c:pt>
                <c:pt idx="1470">
                  <c:v>3.0000000000000001E-3</c:v>
                </c:pt>
                <c:pt idx="1471">
                  <c:v>3.0000000000000001E-3</c:v>
                </c:pt>
                <c:pt idx="1472">
                  <c:v>3.0000000000000001E-3</c:v>
                </c:pt>
                <c:pt idx="1473">
                  <c:v>3.0000000000000001E-3</c:v>
                </c:pt>
                <c:pt idx="1474">
                  <c:v>3.0000000000000001E-3</c:v>
                </c:pt>
                <c:pt idx="1475">
                  <c:v>2E-3</c:v>
                </c:pt>
                <c:pt idx="1476">
                  <c:v>2E-3</c:v>
                </c:pt>
                <c:pt idx="1477">
                  <c:v>2E-3</c:v>
                </c:pt>
                <c:pt idx="1478">
                  <c:v>2E-3</c:v>
                </c:pt>
                <c:pt idx="1479">
                  <c:v>2E-3</c:v>
                </c:pt>
                <c:pt idx="1480">
                  <c:v>2E-3</c:v>
                </c:pt>
                <c:pt idx="1481">
                  <c:v>7.0000000000000001E-3</c:v>
                </c:pt>
                <c:pt idx="1482">
                  <c:v>7.0000000000000001E-3</c:v>
                </c:pt>
                <c:pt idx="1483">
                  <c:v>6.0000000000000001E-3</c:v>
                </c:pt>
                <c:pt idx="1484">
                  <c:v>6.0000000000000001E-3</c:v>
                </c:pt>
                <c:pt idx="1485">
                  <c:v>6.0000000000000001E-3</c:v>
                </c:pt>
                <c:pt idx="1486">
                  <c:v>6.0000000000000001E-3</c:v>
                </c:pt>
                <c:pt idx="1487">
                  <c:v>6.0000000000000001E-3</c:v>
                </c:pt>
                <c:pt idx="1488">
                  <c:v>6.0000000000000001E-3</c:v>
                </c:pt>
                <c:pt idx="1489">
                  <c:v>6.0000000000000001E-3</c:v>
                </c:pt>
                <c:pt idx="1490">
                  <c:v>6.0000000000000001E-3</c:v>
                </c:pt>
                <c:pt idx="1491">
                  <c:v>6.0000000000000001E-3</c:v>
                </c:pt>
                <c:pt idx="1492">
                  <c:v>5.0000000000000001E-3</c:v>
                </c:pt>
                <c:pt idx="1493">
                  <c:v>5.0000000000000001E-3</c:v>
                </c:pt>
                <c:pt idx="1494">
                  <c:v>2.5000000000000001E-2</c:v>
                </c:pt>
                <c:pt idx="1495">
                  <c:v>2.4E-2</c:v>
                </c:pt>
                <c:pt idx="1496">
                  <c:v>2.3E-2</c:v>
                </c:pt>
                <c:pt idx="1497">
                  <c:v>2.1000000000000001E-2</c:v>
                </c:pt>
                <c:pt idx="1498">
                  <c:v>0.02</c:v>
                </c:pt>
                <c:pt idx="1499">
                  <c:v>1.9E-2</c:v>
                </c:pt>
                <c:pt idx="1500">
                  <c:v>1.7999999999999999E-2</c:v>
                </c:pt>
                <c:pt idx="1501">
                  <c:v>1.7000000000000001E-2</c:v>
                </c:pt>
                <c:pt idx="1502">
                  <c:v>1.6E-2</c:v>
                </c:pt>
                <c:pt idx="1503">
                  <c:v>1.6E-2</c:v>
                </c:pt>
                <c:pt idx="1504">
                  <c:v>1.4999999999999999E-2</c:v>
                </c:pt>
                <c:pt idx="1505">
                  <c:v>1.4E-2</c:v>
                </c:pt>
                <c:pt idx="1506">
                  <c:v>1.4E-2</c:v>
                </c:pt>
                <c:pt idx="1507">
                  <c:v>4.0000000000000001E-3</c:v>
                </c:pt>
                <c:pt idx="1508">
                  <c:v>4.0000000000000001E-3</c:v>
                </c:pt>
                <c:pt idx="1509">
                  <c:v>4.0000000000000001E-3</c:v>
                </c:pt>
                <c:pt idx="1510">
                  <c:v>4.0000000000000001E-3</c:v>
                </c:pt>
                <c:pt idx="1511">
                  <c:v>4.0000000000000001E-3</c:v>
                </c:pt>
                <c:pt idx="1512">
                  <c:v>4.0000000000000001E-3</c:v>
                </c:pt>
                <c:pt idx="1513">
                  <c:v>4.0000000000000001E-3</c:v>
                </c:pt>
                <c:pt idx="1514">
                  <c:v>4.0000000000000001E-3</c:v>
                </c:pt>
                <c:pt idx="1515">
                  <c:v>3.0000000000000001E-3</c:v>
                </c:pt>
                <c:pt idx="1516">
                  <c:v>3.0000000000000001E-3</c:v>
                </c:pt>
                <c:pt idx="1517">
                  <c:v>3.0000000000000001E-3</c:v>
                </c:pt>
                <c:pt idx="1518">
                  <c:v>3.0000000000000001E-3</c:v>
                </c:pt>
                <c:pt idx="1519">
                  <c:v>3.0000000000000001E-3</c:v>
                </c:pt>
                <c:pt idx="1520">
                  <c:v>1.2999999999999999E-2</c:v>
                </c:pt>
                <c:pt idx="1521">
                  <c:v>1.2E-2</c:v>
                </c:pt>
                <c:pt idx="1522">
                  <c:v>1.0999999999999999E-2</c:v>
                </c:pt>
                <c:pt idx="1523">
                  <c:v>1.0999999999999999E-2</c:v>
                </c:pt>
                <c:pt idx="1524">
                  <c:v>0.01</c:v>
                </c:pt>
                <c:pt idx="1525">
                  <c:v>0.01</c:v>
                </c:pt>
                <c:pt idx="1526">
                  <c:v>8.9999999999999993E-3</c:v>
                </c:pt>
                <c:pt idx="1527">
                  <c:v>8.0000000000000002E-3</c:v>
                </c:pt>
                <c:pt idx="1528">
                  <c:v>7.0000000000000001E-3</c:v>
                </c:pt>
                <c:pt idx="1529">
                  <c:v>7.0000000000000001E-3</c:v>
                </c:pt>
                <c:pt idx="1530">
                  <c:v>6.0000000000000001E-3</c:v>
                </c:pt>
                <c:pt idx="1531">
                  <c:v>6.0000000000000001E-3</c:v>
                </c:pt>
                <c:pt idx="1532">
                  <c:v>5.0000000000000001E-3</c:v>
                </c:pt>
                <c:pt idx="1533">
                  <c:v>5.0000000000000001E-3</c:v>
                </c:pt>
                <c:pt idx="1534">
                  <c:v>5.0000000000000001E-3</c:v>
                </c:pt>
                <c:pt idx="1535">
                  <c:v>5.0000000000000001E-3</c:v>
                </c:pt>
                <c:pt idx="1536">
                  <c:v>5.0000000000000001E-3</c:v>
                </c:pt>
                <c:pt idx="1537">
                  <c:v>5.0000000000000001E-3</c:v>
                </c:pt>
                <c:pt idx="1538">
                  <c:v>5.0000000000000001E-3</c:v>
                </c:pt>
                <c:pt idx="1539">
                  <c:v>4.0000000000000001E-3</c:v>
                </c:pt>
                <c:pt idx="1540">
                  <c:v>4.0000000000000001E-3</c:v>
                </c:pt>
                <c:pt idx="1541">
                  <c:v>4.0000000000000001E-3</c:v>
                </c:pt>
                <c:pt idx="1542">
                  <c:v>4.0000000000000001E-3</c:v>
                </c:pt>
                <c:pt idx="1543">
                  <c:v>4.0000000000000001E-3</c:v>
                </c:pt>
                <c:pt idx="1544">
                  <c:v>4.0000000000000001E-3</c:v>
                </c:pt>
                <c:pt idx="1545">
                  <c:v>4.0000000000000001E-3</c:v>
                </c:pt>
                <c:pt idx="1546">
                  <c:v>1.4E-2</c:v>
                </c:pt>
                <c:pt idx="1547">
                  <c:v>1.4E-2</c:v>
                </c:pt>
                <c:pt idx="1548">
                  <c:v>1.2999999999999999E-2</c:v>
                </c:pt>
                <c:pt idx="1549">
                  <c:v>1.2999999999999999E-2</c:v>
                </c:pt>
                <c:pt idx="1550">
                  <c:v>1.2E-2</c:v>
                </c:pt>
                <c:pt idx="1551">
                  <c:v>1.2E-2</c:v>
                </c:pt>
                <c:pt idx="1552">
                  <c:v>1.2E-2</c:v>
                </c:pt>
                <c:pt idx="1553">
                  <c:v>1.0999999999999999E-2</c:v>
                </c:pt>
                <c:pt idx="1554">
                  <c:v>0.01</c:v>
                </c:pt>
                <c:pt idx="1555">
                  <c:v>0.01</c:v>
                </c:pt>
                <c:pt idx="1556">
                  <c:v>8.9999999999999993E-3</c:v>
                </c:pt>
                <c:pt idx="1557">
                  <c:v>8.0000000000000002E-3</c:v>
                </c:pt>
                <c:pt idx="1558">
                  <c:v>7.0000000000000001E-3</c:v>
                </c:pt>
                <c:pt idx="1559">
                  <c:v>4.0000000000000001E-3</c:v>
                </c:pt>
                <c:pt idx="1560">
                  <c:v>4.0000000000000001E-3</c:v>
                </c:pt>
                <c:pt idx="1561">
                  <c:v>4.0000000000000001E-3</c:v>
                </c:pt>
                <c:pt idx="1562">
                  <c:v>4.0000000000000001E-3</c:v>
                </c:pt>
                <c:pt idx="1563">
                  <c:v>3.0000000000000001E-3</c:v>
                </c:pt>
                <c:pt idx="1564">
                  <c:v>3.0000000000000001E-3</c:v>
                </c:pt>
                <c:pt idx="1565">
                  <c:v>3.0000000000000001E-3</c:v>
                </c:pt>
                <c:pt idx="1566">
                  <c:v>3.0000000000000001E-3</c:v>
                </c:pt>
                <c:pt idx="1567">
                  <c:v>3.0000000000000001E-3</c:v>
                </c:pt>
                <c:pt idx="1568">
                  <c:v>3.0000000000000001E-3</c:v>
                </c:pt>
                <c:pt idx="1569">
                  <c:v>3.0000000000000001E-3</c:v>
                </c:pt>
                <c:pt idx="1570">
                  <c:v>3.0000000000000001E-3</c:v>
                </c:pt>
                <c:pt idx="1571">
                  <c:v>2E-3</c:v>
                </c:pt>
                <c:pt idx="1572">
                  <c:v>8.0000000000000002E-3</c:v>
                </c:pt>
                <c:pt idx="1573">
                  <c:v>8.0000000000000002E-3</c:v>
                </c:pt>
                <c:pt idx="1574">
                  <c:v>7.0000000000000001E-3</c:v>
                </c:pt>
                <c:pt idx="1575">
                  <c:v>7.0000000000000001E-3</c:v>
                </c:pt>
                <c:pt idx="1576">
                  <c:v>7.0000000000000001E-3</c:v>
                </c:pt>
                <c:pt idx="1577">
                  <c:v>7.0000000000000001E-3</c:v>
                </c:pt>
                <c:pt idx="1578">
                  <c:v>6.0000000000000001E-3</c:v>
                </c:pt>
                <c:pt idx="1579">
                  <c:v>6.0000000000000001E-3</c:v>
                </c:pt>
                <c:pt idx="1580">
                  <c:v>6.0000000000000001E-3</c:v>
                </c:pt>
                <c:pt idx="1581">
                  <c:v>5.0000000000000001E-3</c:v>
                </c:pt>
                <c:pt idx="1582">
                  <c:v>5.0000000000000001E-3</c:v>
                </c:pt>
                <c:pt idx="1583">
                  <c:v>5.0000000000000001E-3</c:v>
                </c:pt>
                <c:pt idx="1584">
                  <c:v>5.0000000000000001E-3</c:v>
                </c:pt>
                <c:pt idx="1585">
                  <c:v>6.0000000000000001E-3</c:v>
                </c:pt>
                <c:pt idx="1586">
                  <c:v>5.0000000000000001E-3</c:v>
                </c:pt>
                <c:pt idx="1587">
                  <c:v>5.0000000000000001E-3</c:v>
                </c:pt>
                <c:pt idx="1588">
                  <c:v>4.0000000000000001E-3</c:v>
                </c:pt>
                <c:pt idx="1589">
                  <c:v>4.0000000000000001E-3</c:v>
                </c:pt>
                <c:pt idx="1590">
                  <c:v>4.0000000000000001E-3</c:v>
                </c:pt>
                <c:pt idx="1591">
                  <c:v>4.0000000000000001E-3</c:v>
                </c:pt>
                <c:pt idx="1592">
                  <c:v>3.0000000000000001E-3</c:v>
                </c:pt>
                <c:pt idx="1593">
                  <c:v>3.0000000000000001E-3</c:v>
                </c:pt>
                <c:pt idx="1594">
                  <c:v>3.0000000000000001E-3</c:v>
                </c:pt>
                <c:pt idx="1595">
                  <c:v>3.0000000000000001E-3</c:v>
                </c:pt>
                <c:pt idx="1596">
                  <c:v>3.0000000000000001E-3</c:v>
                </c:pt>
                <c:pt idx="1597">
                  <c:v>3.0000000000000001E-3</c:v>
                </c:pt>
                <c:pt idx="1598">
                  <c:v>2.3E-2</c:v>
                </c:pt>
                <c:pt idx="1599">
                  <c:v>2.1999999999999999E-2</c:v>
                </c:pt>
                <c:pt idx="1600">
                  <c:v>2.1999999999999999E-2</c:v>
                </c:pt>
                <c:pt idx="1601">
                  <c:v>2.1000000000000001E-2</c:v>
                </c:pt>
                <c:pt idx="1602">
                  <c:v>0.02</c:v>
                </c:pt>
                <c:pt idx="1603">
                  <c:v>1.7999999999999999E-2</c:v>
                </c:pt>
                <c:pt idx="1604">
                  <c:v>1.7000000000000001E-2</c:v>
                </c:pt>
                <c:pt idx="1605">
                  <c:v>1.4999999999999999E-2</c:v>
                </c:pt>
                <c:pt idx="1606">
                  <c:v>1.4E-2</c:v>
                </c:pt>
                <c:pt idx="1607">
                  <c:v>1.2999999999999999E-2</c:v>
                </c:pt>
                <c:pt idx="1608">
                  <c:v>1.2E-2</c:v>
                </c:pt>
                <c:pt idx="1609">
                  <c:v>1.2E-2</c:v>
                </c:pt>
                <c:pt idx="1610">
                  <c:v>1.0999999999999999E-2</c:v>
                </c:pt>
                <c:pt idx="1611">
                  <c:v>0.02</c:v>
                </c:pt>
                <c:pt idx="1612">
                  <c:v>1.9E-2</c:v>
                </c:pt>
                <c:pt idx="1613">
                  <c:v>1.7999999999999999E-2</c:v>
                </c:pt>
                <c:pt idx="1614">
                  <c:v>1.7000000000000001E-2</c:v>
                </c:pt>
                <c:pt idx="1615">
                  <c:v>1.4999999999999999E-2</c:v>
                </c:pt>
                <c:pt idx="1616">
                  <c:v>1.4E-2</c:v>
                </c:pt>
                <c:pt idx="1617">
                  <c:v>1.2999999999999999E-2</c:v>
                </c:pt>
                <c:pt idx="1618">
                  <c:v>1.2E-2</c:v>
                </c:pt>
                <c:pt idx="1619">
                  <c:v>1.2E-2</c:v>
                </c:pt>
                <c:pt idx="1620">
                  <c:v>1.0999999999999999E-2</c:v>
                </c:pt>
                <c:pt idx="1621">
                  <c:v>0.01</c:v>
                </c:pt>
                <c:pt idx="1622">
                  <c:v>0.01</c:v>
                </c:pt>
                <c:pt idx="1623">
                  <c:v>8.9999999999999993E-3</c:v>
                </c:pt>
                <c:pt idx="1624">
                  <c:v>5.0000000000000001E-3</c:v>
                </c:pt>
                <c:pt idx="1625">
                  <c:v>5.0000000000000001E-3</c:v>
                </c:pt>
                <c:pt idx="1626">
                  <c:v>4.0000000000000001E-3</c:v>
                </c:pt>
                <c:pt idx="1627">
                  <c:v>4.0000000000000001E-3</c:v>
                </c:pt>
                <c:pt idx="1628">
                  <c:v>4.0000000000000001E-3</c:v>
                </c:pt>
                <c:pt idx="1629">
                  <c:v>4.0000000000000001E-3</c:v>
                </c:pt>
                <c:pt idx="1630">
                  <c:v>4.0000000000000001E-3</c:v>
                </c:pt>
                <c:pt idx="1631">
                  <c:v>3.0000000000000001E-3</c:v>
                </c:pt>
                <c:pt idx="1632">
                  <c:v>3.0000000000000001E-3</c:v>
                </c:pt>
                <c:pt idx="1633">
                  <c:v>3.0000000000000001E-3</c:v>
                </c:pt>
                <c:pt idx="1634">
                  <c:v>3.0000000000000001E-3</c:v>
                </c:pt>
                <c:pt idx="1635">
                  <c:v>3.0000000000000001E-3</c:v>
                </c:pt>
                <c:pt idx="1636">
                  <c:v>3.0000000000000001E-3</c:v>
                </c:pt>
                <c:pt idx="1637">
                  <c:v>1.0999999999999999E-2</c:v>
                </c:pt>
                <c:pt idx="1638">
                  <c:v>1.0999999999999999E-2</c:v>
                </c:pt>
                <c:pt idx="1639">
                  <c:v>0.01</c:v>
                </c:pt>
                <c:pt idx="1640">
                  <c:v>8.9999999999999993E-3</c:v>
                </c:pt>
                <c:pt idx="1641">
                  <c:v>8.0000000000000002E-3</c:v>
                </c:pt>
                <c:pt idx="1642">
                  <c:v>8.0000000000000002E-3</c:v>
                </c:pt>
                <c:pt idx="1643">
                  <c:v>7.0000000000000001E-3</c:v>
                </c:pt>
                <c:pt idx="1644">
                  <c:v>7.0000000000000001E-3</c:v>
                </c:pt>
                <c:pt idx="1645">
                  <c:v>7.0000000000000001E-3</c:v>
                </c:pt>
                <c:pt idx="1646">
                  <c:v>7.0000000000000001E-3</c:v>
                </c:pt>
                <c:pt idx="1647">
                  <c:v>7.0000000000000001E-3</c:v>
                </c:pt>
                <c:pt idx="1648">
                  <c:v>6.0000000000000001E-3</c:v>
                </c:pt>
                <c:pt idx="1649">
                  <c:v>6.0000000000000001E-3</c:v>
                </c:pt>
                <c:pt idx="1650">
                  <c:v>0.01</c:v>
                </c:pt>
                <c:pt idx="1651">
                  <c:v>0.01</c:v>
                </c:pt>
                <c:pt idx="1652">
                  <c:v>8.9999999999999993E-3</c:v>
                </c:pt>
                <c:pt idx="1653">
                  <c:v>8.9999999999999993E-3</c:v>
                </c:pt>
                <c:pt idx="1654">
                  <c:v>8.9999999999999993E-3</c:v>
                </c:pt>
                <c:pt idx="1655">
                  <c:v>8.0000000000000002E-3</c:v>
                </c:pt>
                <c:pt idx="1656">
                  <c:v>8.0000000000000002E-3</c:v>
                </c:pt>
                <c:pt idx="1657">
                  <c:v>8.0000000000000002E-3</c:v>
                </c:pt>
                <c:pt idx="1658">
                  <c:v>7.0000000000000001E-3</c:v>
                </c:pt>
                <c:pt idx="1659">
                  <c:v>7.0000000000000001E-3</c:v>
                </c:pt>
                <c:pt idx="1660">
                  <c:v>7.0000000000000001E-3</c:v>
                </c:pt>
                <c:pt idx="1661">
                  <c:v>7.0000000000000001E-3</c:v>
                </c:pt>
                <c:pt idx="1662">
                  <c:v>6.0000000000000001E-3</c:v>
                </c:pt>
                <c:pt idx="1663">
                  <c:v>5.0000000000000001E-3</c:v>
                </c:pt>
                <c:pt idx="1664">
                  <c:v>4.0000000000000001E-3</c:v>
                </c:pt>
                <c:pt idx="1665">
                  <c:v>4.0000000000000001E-3</c:v>
                </c:pt>
                <c:pt idx="1666">
                  <c:v>4.0000000000000001E-3</c:v>
                </c:pt>
                <c:pt idx="1667">
                  <c:v>4.0000000000000001E-3</c:v>
                </c:pt>
                <c:pt idx="1668">
                  <c:v>4.0000000000000001E-3</c:v>
                </c:pt>
                <c:pt idx="1669">
                  <c:v>3.0000000000000001E-3</c:v>
                </c:pt>
                <c:pt idx="1670">
                  <c:v>3.0000000000000001E-3</c:v>
                </c:pt>
                <c:pt idx="1671">
                  <c:v>3.0000000000000001E-3</c:v>
                </c:pt>
                <c:pt idx="1672">
                  <c:v>3.0000000000000001E-3</c:v>
                </c:pt>
                <c:pt idx="1673">
                  <c:v>3.0000000000000001E-3</c:v>
                </c:pt>
                <c:pt idx="1674">
                  <c:v>3.0000000000000001E-3</c:v>
                </c:pt>
                <c:pt idx="1675">
                  <c:v>2E-3</c:v>
                </c:pt>
                <c:pt idx="1676">
                  <c:v>5.0000000000000001E-3</c:v>
                </c:pt>
                <c:pt idx="1677">
                  <c:v>5.0000000000000001E-3</c:v>
                </c:pt>
                <c:pt idx="1678">
                  <c:v>5.0000000000000001E-3</c:v>
                </c:pt>
                <c:pt idx="1679">
                  <c:v>5.0000000000000001E-3</c:v>
                </c:pt>
                <c:pt idx="1680">
                  <c:v>5.0000000000000001E-3</c:v>
                </c:pt>
                <c:pt idx="1681">
                  <c:v>5.0000000000000001E-3</c:v>
                </c:pt>
                <c:pt idx="1682">
                  <c:v>5.0000000000000001E-3</c:v>
                </c:pt>
                <c:pt idx="1683">
                  <c:v>4.0000000000000001E-3</c:v>
                </c:pt>
                <c:pt idx="1684">
                  <c:v>4.0000000000000001E-3</c:v>
                </c:pt>
                <c:pt idx="1685">
                  <c:v>4.0000000000000001E-3</c:v>
                </c:pt>
                <c:pt idx="1686">
                  <c:v>4.0000000000000001E-3</c:v>
                </c:pt>
                <c:pt idx="1687">
                  <c:v>4.0000000000000001E-3</c:v>
                </c:pt>
                <c:pt idx="1688">
                  <c:v>4.0000000000000001E-3</c:v>
                </c:pt>
                <c:pt idx="1689">
                  <c:v>3.0000000000000001E-3</c:v>
                </c:pt>
                <c:pt idx="1690">
                  <c:v>3.0000000000000001E-3</c:v>
                </c:pt>
                <c:pt idx="1691">
                  <c:v>3.0000000000000001E-3</c:v>
                </c:pt>
                <c:pt idx="1692">
                  <c:v>3.0000000000000001E-3</c:v>
                </c:pt>
                <c:pt idx="1693">
                  <c:v>3.0000000000000001E-3</c:v>
                </c:pt>
                <c:pt idx="1694">
                  <c:v>3.0000000000000001E-3</c:v>
                </c:pt>
                <c:pt idx="1695">
                  <c:v>3.0000000000000001E-3</c:v>
                </c:pt>
                <c:pt idx="1696">
                  <c:v>3.0000000000000001E-3</c:v>
                </c:pt>
                <c:pt idx="1697">
                  <c:v>3.0000000000000001E-3</c:v>
                </c:pt>
                <c:pt idx="1698">
                  <c:v>3.0000000000000001E-3</c:v>
                </c:pt>
                <c:pt idx="1699">
                  <c:v>3.0000000000000001E-3</c:v>
                </c:pt>
                <c:pt idx="1700">
                  <c:v>2E-3</c:v>
                </c:pt>
                <c:pt idx="1701">
                  <c:v>2E-3</c:v>
                </c:pt>
                <c:pt idx="1702">
                  <c:v>5.0000000000000001E-3</c:v>
                </c:pt>
                <c:pt idx="1703">
                  <c:v>5.0000000000000001E-3</c:v>
                </c:pt>
                <c:pt idx="1704">
                  <c:v>5.0000000000000001E-3</c:v>
                </c:pt>
                <c:pt idx="1705">
                  <c:v>4.0000000000000001E-3</c:v>
                </c:pt>
                <c:pt idx="1706">
                  <c:v>4.0000000000000001E-3</c:v>
                </c:pt>
                <c:pt idx="1707">
                  <c:v>4.0000000000000001E-3</c:v>
                </c:pt>
                <c:pt idx="1708">
                  <c:v>4.0000000000000001E-3</c:v>
                </c:pt>
                <c:pt idx="1709">
                  <c:v>4.0000000000000001E-3</c:v>
                </c:pt>
                <c:pt idx="1710">
                  <c:v>4.0000000000000001E-3</c:v>
                </c:pt>
                <c:pt idx="1711">
                  <c:v>4.0000000000000001E-3</c:v>
                </c:pt>
                <c:pt idx="1712">
                  <c:v>4.0000000000000001E-3</c:v>
                </c:pt>
                <c:pt idx="1713">
                  <c:v>4.0000000000000001E-3</c:v>
                </c:pt>
                <c:pt idx="1714">
                  <c:v>4.0000000000000001E-3</c:v>
                </c:pt>
                <c:pt idx="1715">
                  <c:v>3.4000000000000002E-2</c:v>
                </c:pt>
                <c:pt idx="1716">
                  <c:v>3.2000000000000001E-2</c:v>
                </c:pt>
                <c:pt idx="1717">
                  <c:v>0.03</c:v>
                </c:pt>
                <c:pt idx="1718">
                  <c:v>2.9000000000000001E-2</c:v>
                </c:pt>
                <c:pt idx="1719">
                  <c:v>2.7E-2</c:v>
                </c:pt>
                <c:pt idx="1720">
                  <c:v>2.5999999999999999E-2</c:v>
                </c:pt>
                <c:pt idx="1721">
                  <c:v>2.4E-2</c:v>
                </c:pt>
                <c:pt idx="1722">
                  <c:v>2.3E-2</c:v>
                </c:pt>
                <c:pt idx="1723">
                  <c:v>2.1999999999999999E-2</c:v>
                </c:pt>
                <c:pt idx="1724">
                  <c:v>2.1000000000000001E-2</c:v>
                </c:pt>
                <c:pt idx="1725">
                  <c:v>0.02</c:v>
                </c:pt>
                <c:pt idx="1726">
                  <c:v>1.9E-2</c:v>
                </c:pt>
                <c:pt idx="1727">
                  <c:v>1.7000000000000001E-2</c:v>
                </c:pt>
                <c:pt idx="1728">
                  <c:v>1.6E-2</c:v>
                </c:pt>
                <c:pt idx="1729">
                  <c:v>1.4999999999999999E-2</c:v>
                </c:pt>
                <c:pt idx="1730">
                  <c:v>1.4E-2</c:v>
                </c:pt>
                <c:pt idx="1731">
                  <c:v>1.4E-2</c:v>
                </c:pt>
                <c:pt idx="1732">
                  <c:v>1.2999999999999999E-2</c:v>
                </c:pt>
                <c:pt idx="1733">
                  <c:v>1.2999999999999999E-2</c:v>
                </c:pt>
                <c:pt idx="1734">
                  <c:v>1.2E-2</c:v>
                </c:pt>
                <c:pt idx="1735">
                  <c:v>1.2E-2</c:v>
                </c:pt>
                <c:pt idx="1736">
                  <c:v>1.0999999999999999E-2</c:v>
                </c:pt>
                <c:pt idx="1737">
                  <c:v>1.0999999999999999E-2</c:v>
                </c:pt>
                <c:pt idx="1738">
                  <c:v>0.01</c:v>
                </c:pt>
                <c:pt idx="1739">
                  <c:v>0.01</c:v>
                </c:pt>
                <c:pt idx="1740">
                  <c:v>8.9999999999999993E-3</c:v>
                </c:pt>
                <c:pt idx="1741">
                  <c:v>6.0000000000000001E-3</c:v>
                </c:pt>
                <c:pt idx="1742">
                  <c:v>6.0000000000000001E-3</c:v>
                </c:pt>
                <c:pt idx="1743">
                  <c:v>5.0000000000000001E-3</c:v>
                </c:pt>
                <c:pt idx="1744">
                  <c:v>5.0000000000000001E-3</c:v>
                </c:pt>
                <c:pt idx="1745">
                  <c:v>5.0000000000000001E-3</c:v>
                </c:pt>
                <c:pt idx="1746">
                  <c:v>5.0000000000000001E-3</c:v>
                </c:pt>
                <c:pt idx="1747">
                  <c:v>5.0000000000000001E-3</c:v>
                </c:pt>
                <c:pt idx="1748">
                  <c:v>5.0000000000000001E-3</c:v>
                </c:pt>
                <c:pt idx="1749">
                  <c:v>5.0000000000000001E-3</c:v>
                </c:pt>
                <c:pt idx="1750">
                  <c:v>5.0000000000000001E-3</c:v>
                </c:pt>
                <c:pt idx="1751">
                  <c:v>4.0000000000000001E-3</c:v>
                </c:pt>
                <c:pt idx="1752">
                  <c:v>4.0000000000000001E-3</c:v>
                </c:pt>
                <c:pt idx="1753">
                  <c:v>4.0000000000000001E-3</c:v>
                </c:pt>
                <c:pt idx="1754">
                  <c:v>1.0999999999999999E-2</c:v>
                </c:pt>
                <c:pt idx="1755">
                  <c:v>1.0999999999999999E-2</c:v>
                </c:pt>
                <c:pt idx="1756">
                  <c:v>0.01</c:v>
                </c:pt>
                <c:pt idx="1757">
                  <c:v>0.01</c:v>
                </c:pt>
                <c:pt idx="1758">
                  <c:v>0.01</c:v>
                </c:pt>
                <c:pt idx="1759">
                  <c:v>8.9999999999999993E-3</c:v>
                </c:pt>
                <c:pt idx="1760">
                  <c:v>8.9999999999999993E-3</c:v>
                </c:pt>
                <c:pt idx="1761">
                  <c:v>8.9999999999999993E-3</c:v>
                </c:pt>
                <c:pt idx="1762">
                  <c:v>8.0000000000000002E-3</c:v>
                </c:pt>
                <c:pt idx="1763">
                  <c:v>7.0000000000000001E-3</c:v>
                </c:pt>
                <c:pt idx="1764">
                  <c:v>7.0000000000000001E-3</c:v>
                </c:pt>
                <c:pt idx="1765">
                  <c:v>6.0000000000000001E-3</c:v>
                </c:pt>
                <c:pt idx="1766">
                  <c:v>6.0000000000000001E-3</c:v>
                </c:pt>
                <c:pt idx="1767">
                  <c:v>2.9000000000000001E-2</c:v>
                </c:pt>
                <c:pt idx="1768">
                  <c:v>2.7E-2</c:v>
                </c:pt>
                <c:pt idx="1769">
                  <c:v>2.5999999999999999E-2</c:v>
                </c:pt>
                <c:pt idx="1770">
                  <c:v>2.4E-2</c:v>
                </c:pt>
                <c:pt idx="1771">
                  <c:v>2.3E-2</c:v>
                </c:pt>
                <c:pt idx="1772">
                  <c:v>2.1999999999999999E-2</c:v>
                </c:pt>
                <c:pt idx="1773">
                  <c:v>2.1000000000000001E-2</c:v>
                </c:pt>
                <c:pt idx="1774">
                  <c:v>1.9E-2</c:v>
                </c:pt>
                <c:pt idx="1775">
                  <c:v>1.7999999999999999E-2</c:v>
                </c:pt>
                <c:pt idx="1776">
                  <c:v>1.7000000000000001E-2</c:v>
                </c:pt>
                <c:pt idx="1777">
                  <c:v>1.6E-2</c:v>
                </c:pt>
                <c:pt idx="1778">
                  <c:v>1.6E-2</c:v>
                </c:pt>
                <c:pt idx="1779">
                  <c:v>1.4999999999999999E-2</c:v>
                </c:pt>
                <c:pt idx="1780">
                  <c:v>3.5999999999999997E-2</c:v>
                </c:pt>
                <c:pt idx="1781">
                  <c:v>3.5000000000000003E-2</c:v>
                </c:pt>
                <c:pt idx="1782">
                  <c:v>3.5000000000000003E-2</c:v>
                </c:pt>
                <c:pt idx="1783">
                  <c:v>3.4000000000000002E-2</c:v>
                </c:pt>
                <c:pt idx="1784">
                  <c:v>3.4000000000000002E-2</c:v>
                </c:pt>
                <c:pt idx="1785">
                  <c:v>3.3000000000000002E-2</c:v>
                </c:pt>
                <c:pt idx="1786">
                  <c:v>3.3000000000000002E-2</c:v>
                </c:pt>
                <c:pt idx="1787">
                  <c:v>3.2000000000000001E-2</c:v>
                </c:pt>
                <c:pt idx="1788">
                  <c:v>3.1E-2</c:v>
                </c:pt>
                <c:pt idx="1789">
                  <c:v>3.1E-2</c:v>
                </c:pt>
                <c:pt idx="1790">
                  <c:v>0.03</c:v>
                </c:pt>
                <c:pt idx="1791">
                  <c:v>2.9000000000000001E-2</c:v>
                </c:pt>
                <c:pt idx="1792">
                  <c:v>2.9000000000000001E-2</c:v>
                </c:pt>
                <c:pt idx="1793">
                  <c:v>6.0000000000000001E-3</c:v>
                </c:pt>
                <c:pt idx="1794">
                  <c:v>5.0000000000000001E-3</c:v>
                </c:pt>
                <c:pt idx="1795">
                  <c:v>5.0000000000000001E-3</c:v>
                </c:pt>
                <c:pt idx="1796">
                  <c:v>5.0000000000000001E-3</c:v>
                </c:pt>
                <c:pt idx="1797">
                  <c:v>5.0000000000000001E-3</c:v>
                </c:pt>
                <c:pt idx="1798">
                  <c:v>5.0000000000000001E-3</c:v>
                </c:pt>
                <c:pt idx="1799">
                  <c:v>4.0000000000000001E-3</c:v>
                </c:pt>
                <c:pt idx="1800">
                  <c:v>4.0000000000000001E-3</c:v>
                </c:pt>
                <c:pt idx="1801">
                  <c:v>4.0000000000000001E-3</c:v>
                </c:pt>
                <c:pt idx="1802">
                  <c:v>4.0000000000000001E-3</c:v>
                </c:pt>
                <c:pt idx="1803">
                  <c:v>4.0000000000000001E-3</c:v>
                </c:pt>
                <c:pt idx="1804">
                  <c:v>3.0000000000000001E-3</c:v>
                </c:pt>
                <c:pt idx="1805">
                  <c:v>3.0000000000000001E-3</c:v>
                </c:pt>
                <c:pt idx="1806">
                  <c:v>2.3E-2</c:v>
                </c:pt>
                <c:pt idx="1807">
                  <c:v>2.3E-2</c:v>
                </c:pt>
                <c:pt idx="1808">
                  <c:v>2.1999999999999999E-2</c:v>
                </c:pt>
                <c:pt idx="1809">
                  <c:v>2.1999999999999999E-2</c:v>
                </c:pt>
                <c:pt idx="1810">
                  <c:v>2.1000000000000001E-2</c:v>
                </c:pt>
                <c:pt idx="1811">
                  <c:v>0.02</c:v>
                </c:pt>
                <c:pt idx="1812">
                  <c:v>0.02</c:v>
                </c:pt>
                <c:pt idx="1813">
                  <c:v>1.9E-2</c:v>
                </c:pt>
                <c:pt idx="1814">
                  <c:v>1.9E-2</c:v>
                </c:pt>
                <c:pt idx="1815">
                  <c:v>1.7999999999999999E-2</c:v>
                </c:pt>
                <c:pt idx="1816">
                  <c:v>1.7999999999999999E-2</c:v>
                </c:pt>
                <c:pt idx="1817">
                  <c:v>1.7000000000000001E-2</c:v>
                </c:pt>
                <c:pt idx="1818">
                  <c:v>1.7000000000000001E-2</c:v>
                </c:pt>
                <c:pt idx="1819">
                  <c:v>1.0999999999999999E-2</c:v>
                </c:pt>
                <c:pt idx="1820">
                  <c:v>1.0999999999999999E-2</c:v>
                </c:pt>
                <c:pt idx="1821">
                  <c:v>1.0999999999999999E-2</c:v>
                </c:pt>
                <c:pt idx="1822">
                  <c:v>0.01</c:v>
                </c:pt>
                <c:pt idx="1823">
                  <c:v>0.01</c:v>
                </c:pt>
                <c:pt idx="1824">
                  <c:v>0.01</c:v>
                </c:pt>
                <c:pt idx="1825">
                  <c:v>0.01</c:v>
                </c:pt>
                <c:pt idx="1826">
                  <c:v>0.01</c:v>
                </c:pt>
                <c:pt idx="1827">
                  <c:v>0.01</c:v>
                </c:pt>
                <c:pt idx="1828">
                  <c:v>0.01</c:v>
                </c:pt>
                <c:pt idx="1829">
                  <c:v>8.9999999999999993E-3</c:v>
                </c:pt>
                <c:pt idx="1830">
                  <c:v>8.9999999999999993E-3</c:v>
                </c:pt>
                <c:pt idx="1831">
                  <c:v>8.9999999999999993E-3</c:v>
                </c:pt>
                <c:pt idx="1832">
                  <c:v>1.7000000000000001E-2</c:v>
                </c:pt>
                <c:pt idx="1833">
                  <c:v>1.6E-2</c:v>
                </c:pt>
                <c:pt idx="1834">
                  <c:v>1.4999999999999999E-2</c:v>
                </c:pt>
                <c:pt idx="1835">
                  <c:v>1.4E-2</c:v>
                </c:pt>
                <c:pt idx="1836">
                  <c:v>1.2999999999999999E-2</c:v>
                </c:pt>
                <c:pt idx="1837">
                  <c:v>1.2E-2</c:v>
                </c:pt>
                <c:pt idx="1838">
                  <c:v>1.0999999999999999E-2</c:v>
                </c:pt>
                <c:pt idx="1839">
                  <c:v>1.0999999999999999E-2</c:v>
                </c:pt>
                <c:pt idx="1840">
                  <c:v>0.01</c:v>
                </c:pt>
                <c:pt idx="1841">
                  <c:v>8.9999999999999993E-3</c:v>
                </c:pt>
                <c:pt idx="1842">
                  <c:v>8.9999999999999993E-3</c:v>
                </c:pt>
                <c:pt idx="1843">
                  <c:v>8.9999999999999993E-3</c:v>
                </c:pt>
                <c:pt idx="1844">
                  <c:v>8.0000000000000002E-3</c:v>
                </c:pt>
                <c:pt idx="1845">
                  <c:v>1.4E-2</c:v>
                </c:pt>
                <c:pt idx="1846">
                  <c:v>1.2999999999999999E-2</c:v>
                </c:pt>
                <c:pt idx="1847">
                  <c:v>1.2999999999999999E-2</c:v>
                </c:pt>
                <c:pt idx="1848">
                  <c:v>1.2E-2</c:v>
                </c:pt>
                <c:pt idx="1849">
                  <c:v>1.0999999999999999E-2</c:v>
                </c:pt>
                <c:pt idx="1850">
                  <c:v>1.0999999999999999E-2</c:v>
                </c:pt>
                <c:pt idx="1851">
                  <c:v>1.0999999999999999E-2</c:v>
                </c:pt>
                <c:pt idx="1852">
                  <c:v>0.01</c:v>
                </c:pt>
                <c:pt idx="1853">
                  <c:v>0.01</c:v>
                </c:pt>
                <c:pt idx="1854">
                  <c:v>0.01</c:v>
                </c:pt>
                <c:pt idx="1855">
                  <c:v>0.01</c:v>
                </c:pt>
                <c:pt idx="1856">
                  <c:v>0.01</c:v>
                </c:pt>
                <c:pt idx="1857">
                  <c:v>0.01</c:v>
                </c:pt>
                <c:pt idx="1858">
                  <c:v>1.0999999999999999E-2</c:v>
                </c:pt>
                <c:pt idx="1859">
                  <c:v>0.01</c:v>
                </c:pt>
                <c:pt idx="1860">
                  <c:v>0.01</c:v>
                </c:pt>
                <c:pt idx="1861">
                  <c:v>0.01</c:v>
                </c:pt>
                <c:pt idx="1862">
                  <c:v>8.9999999999999993E-3</c:v>
                </c:pt>
                <c:pt idx="1863">
                  <c:v>8.9999999999999993E-3</c:v>
                </c:pt>
                <c:pt idx="1864">
                  <c:v>8.9999999999999993E-3</c:v>
                </c:pt>
                <c:pt idx="1865">
                  <c:v>8.0000000000000002E-3</c:v>
                </c:pt>
                <c:pt idx="1866">
                  <c:v>8.0000000000000002E-3</c:v>
                </c:pt>
                <c:pt idx="1867">
                  <c:v>8.0000000000000002E-3</c:v>
                </c:pt>
                <c:pt idx="1868">
                  <c:v>8.0000000000000002E-3</c:v>
                </c:pt>
                <c:pt idx="1869">
                  <c:v>7.0000000000000001E-3</c:v>
                </c:pt>
                <c:pt idx="1870">
                  <c:v>7.0000000000000001E-3</c:v>
                </c:pt>
                <c:pt idx="1871">
                  <c:v>1.9E-2</c:v>
                </c:pt>
                <c:pt idx="1872">
                  <c:v>1.9E-2</c:v>
                </c:pt>
                <c:pt idx="1873">
                  <c:v>1.7999999999999999E-2</c:v>
                </c:pt>
                <c:pt idx="1874">
                  <c:v>1.7999999999999999E-2</c:v>
                </c:pt>
                <c:pt idx="1875">
                  <c:v>1.7000000000000001E-2</c:v>
                </c:pt>
                <c:pt idx="1876">
                  <c:v>1.7000000000000001E-2</c:v>
                </c:pt>
                <c:pt idx="1877">
                  <c:v>1.6E-2</c:v>
                </c:pt>
                <c:pt idx="1878">
                  <c:v>1.6E-2</c:v>
                </c:pt>
                <c:pt idx="1879">
                  <c:v>1.6E-2</c:v>
                </c:pt>
                <c:pt idx="1880">
                  <c:v>1.4999999999999999E-2</c:v>
                </c:pt>
                <c:pt idx="1881">
                  <c:v>1.4999999999999999E-2</c:v>
                </c:pt>
                <c:pt idx="1882">
                  <c:v>1.4E-2</c:v>
                </c:pt>
                <c:pt idx="1883">
                  <c:v>1.4E-2</c:v>
                </c:pt>
                <c:pt idx="1884">
                  <c:v>0.02</c:v>
                </c:pt>
                <c:pt idx="1885">
                  <c:v>1.9E-2</c:v>
                </c:pt>
                <c:pt idx="1886">
                  <c:v>1.7999999999999999E-2</c:v>
                </c:pt>
                <c:pt idx="1887">
                  <c:v>1.7999999999999999E-2</c:v>
                </c:pt>
                <c:pt idx="1888">
                  <c:v>1.7000000000000001E-2</c:v>
                </c:pt>
                <c:pt idx="1889">
                  <c:v>1.6E-2</c:v>
                </c:pt>
                <c:pt idx="1890">
                  <c:v>1.4999999999999999E-2</c:v>
                </c:pt>
                <c:pt idx="1891">
                  <c:v>1.4999999999999999E-2</c:v>
                </c:pt>
                <c:pt idx="1892">
                  <c:v>1.4E-2</c:v>
                </c:pt>
                <c:pt idx="1893">
                  <c:v>1.4E-2</c:v>
                </c:pt>
                <c:pt idx="1894">
                  <c:v>1.2999999999999999E-2</c:v>
                </c:pt>
                <c:pt idx="1895">
                  <c:v>1.2999999999999999E-2</c:v>
                </c:pt>
                <c:pt idx="1896">
                  <c:v>1.2E-2</c:v>
                </c:pt>
                <c:pt idx="1897">
                  <c:v>0.01</c:v>
                </c:pt>
                <c:pt idx="1898">
                  <c:v>8.9999999999999993E-3</c:v>
                </c:pt>
                <c:pt idx="1899">
                  <c:v>8.9999999999999993E-3</c:v>
                </c:pt>
                <c:pt idx="1900">
                  <c:v>8.9999999999999993E-3</c:v>
                </c:pt>
                <c:pt idx="1901">
                  <c:v>8.9999999999999993E-3</c:v>
                </c:pt>
                <c:pt idx="1902">
                  <c:v>8.0000000000000002E-3</c:v>
                </c:pt>
                <c:pt idx="1903">
                  <c:v>8.0000000000000002E-3</c:v>
                </c:pt>
                <c:pt idx="1904">
                  <c:v>8.0000000000000002E-3</c:v>
                </c:pt>
                <c:pt idx="1905">
                  <c:v>8.0000000000000002E-3</c:v>
                </c:pt>
                <c:pt idx="1906">
                  <c:v>8.0000000000000002E-3</c:v>
                </c:pt>
                <c:pt idx="1907">
                  <c:v>8.0000000000000002E-3</c:v>
                </c:pt>
                <c:pt idx="1908">
                  <c:v>7.0000000000000001E-3</c:v>
                </c:pt>
                <c:pt idx="1909">
                  <c:v>7.0000000000000001E-3</c:v>
                </c:pt>
                <c:pt idx="1910">
                  <c:v>6.9000000000000006E-2</c:v>
                </c:pt>
                <c:pt idx="1911">
                  <c:v>6.7000000000000004E-2</c:v>
                </c:pt>
                <c:pt idx="1912">
                  <c:v>6.4000000000000001E-2</c:v>
                </c:pt>
                <c:pt idx="1913">
                  <c:v>6.0999999999999999E-2</c:v>
                </c:pt>
                <c:pt idx="1914">
                  <c:v>5.8999999999999997E-2</c:v>
                </c:pt>
                <c:pt idx="1915">
                  <c:v>5.6000000000000001E-2</c:v>
                </c:pt>
                <c:pt idx="1916">
                  <c:v>5.3999999999999999E-2</c:v>
                </c:pt>
                <c:pt idx="1917">
                  <c:v>5.1999999999999998E-2</c:v>
                </c:pt>
                <c:pt idx="1918">
                  <c:v>0.05</c:v>
                </c:pt>
                <c:pt idx="1919">
                  <c:v>4.8000000000000001E-2</c:v>
                </c:pt>
                <c:pt idx="1920">
                  <c:v>4.5999999999999999E-2</c:v>
                </c:pt>
                <c:pt idx="1921">
                  <c:v>4.3999999999999997E-2</c:v>
                </c:pt>
                <c:pt idx="1922">
                  <c:v>4.2000000000000003E-2</c:v>
                </c:pt>
                <c:pt idx="1937">
                  <c:v>5.0000000000000001E-3</c:v>
                </c:pt>
                <c:pt idx="1938">
                  <c:v>5.0000000000000001E-3</c:v>
                </c:pt>
                <c:pt idx="1939">
                  <c:v>5.0000000000000001E-3</c:v>
                </c:pt>
                <c:pt idx="1940">
                  <c:v>5.0000000000000001E-3</c:v>
                </c:pt>
                <c:pt idx="1941">
                  <c:v>5.0000000000000001E-3</c:v>
                </c:pt>
                <c:pt idx="1942">
                  <c:v>5.0000000000000001E-3</c:v>
                </c:pt>
                <c:pt idx="1943">
                  <c:v>5.0000000000000001E-3</c:v>
                </c:pt>
                <c:pt idx="1944">
                  <c:v>5.0000000000000001E-3</c:v>
                </c:pt>
                <c:pt idx="1945">
                  <c:v>4.0000000000000001E-3</c:v>
                </c:pt>
                <c:pt idx="1946">
                  <c:v>4.0000000000000001E-3</c:v>
                </c:pt>
                <c:pt idx="1947">
                  <c:v>4.0000000000000001E-3</c:v>
                </c:pt>
                <c:pt idx="1948">
                  <c:v>4.0000000000000001E-3</c:v>
                </c:pt>
                <c:pt idx="1949">
                  <c:v>4.0000000000000001E-3</c:v>
                </c:pt>
                <c:pt idx="1950">
                  <c:v>2.1000000000000001E-2</c:v>
                </c:pt>
                <c:pt idx="1951">
                  <c:v>0.02</c:v>
                </c:pt>
                <c:pt idx="1952">
                  <c:v>0.02</c:v>
                </c:pt>
                <c:pt idx="1953">
                  <c:v>0.02</c:v>
                </c:pt>
                <c:pt idx="1954">
                  <c:v>0.02</c:v>
                </c:pt>
                <c:pt idx="1955">
                  <c:v>0.02</c:v>
                </c:pt>
                <c:pt idx="1956">
                  <c:v>0.02</c:v>
                </c:pt>
                <c:pt idx="1957">
                  <c:v>0.02</c:v>
                </c:pt>
                <c:pt idx="1958">
                  <c:v>0.02</c:v>
                </c:pt>
                <c:pt idx="1959">
                  <c:v>0.02</c:v>
                </c:pt>
                <c:pt idx="1960">
                  <c:v>0.02</c:v>
                </c:pt>
                <c:pt idx="1961">
                  <c:v>0.02</c:v>
                </c:pt>
                <c:pt idx="1962">
                  <c:v>0.02</c:v>
                </c:pt>
                <c:pt idx="1989">
                  <c:v>5.3999999999999999E-2</c:v>
                </c:pt>
                <c:pt idx="1990">
                  <c:v>5.2999999999999999E-2</c:v>
                </c:pt>
                <c:pt idx="1991">
                  <c:v>5.1999999999999998E-2</c:v>
                </c:pt>
                <c:pt idx="1992">
                  <c:v>5.0999999999999997E-2</c:v>
                </c:pt>
                <c:pt idx="1993">
                  <c:v>0.05</c:v>
                </c:pt>
                <c:pt idx="1994">
                  <c:v>0.05</c:v>
                </c:pt>
                <c:pt idx="1995">
                  <c:v>0.05</c:v>
                </c:pt>
                <c:pt idx="1996">
                  <c:v>0.05</c:v>
                </c:pt>
                <c:pt idx="1997">
                  <c:v>4.9000000000000002E-2</c:v>
                </c:pt>
                <c:pt idx="1998">
                  <c:v>4.9000000000000002E-2</c:v>
                </c:pt>
                <c:pt idx="1999">
                  <c:v>4.8000000000000001E-2</c:v>
                </c:pt>
                <c:pt idx="2000">
                  <c:v>4.7E-2</c:v>
                </c:pt>
                <c:pt idx="2001">
                  <c:v>4.5999999999999999E-2</c:v>
                </c:pt>
                <c:pt idx="2002">
                  <c:v>3.4000000000000002E-2</c:v>
                </c:pt>
                <c:pt idx="2003">
                  <c:v>3.3000000000000002E-2</c:v>
                </c:pt>
                <c:pt idx="2004">
                  <c:v>3.3000000000000002E-2</c:v>
                </c:pt>
                <c:pt idx="2005">
                  <c:v>3.3000000000000002E-2</c:v>
                </c:pt>
                <c:pt idx="2006">
                  <c:v>3.3000000000000002E-2</c:v>
                </c:pt>
                <c:pt idx="2007">
                  <c:v>3.3000000000000002E-2</c:v>
                </c:pt>
                <c:pt idx="2008">
                  <c:v>3.3000000000000002E-2</c:v>
                </c:pt>
                <c:pt idx="2009">
                  <c:v>3.2000000000000001E-2</c:v>
                </c:pt>
                <c:pt idx="2010">
                  <c:v>3.2000000000000001E-2</c:v>
                </c:pt>
                <c:pt idx="2011">
                  <c:v>3.2000000000000001E-2</c:v>
                </c:pt>
                <c:pt idx="2012">
                  <c:v>3.2000000000000001E-2</c:v>
                </c:pt>
                <c:pt idx="2013">
                  <c:v>3.2000000000000001E-2</c:v>
                </c:pt>
                <c:pt idx="2014">
                  <c:v>3.1E-2</c:v>
                </c:pt>
                <c:pt idx="2015">
                  <c:v>4.2000000000000003E-2</c:v>
                </c:pt>
                <c:pt idx="2016">
                  <c:v>4.1000000000000002E-2</c:v>
                </c:pt>
                <c:pt idx="2017">
                  <c:v>0.04</c:v>
                </c:pt>
                <c:pt idx="2018">
                  <c:v>3.9E-2</c:v>
                </c:pt>
                <c:pt idx="2019">
                  <c:v>3.7999999999999999E-2</c:v>
                </c:pt>
                <c:pt idx="2020">
                  <c:v>3.6999999999999998E-2</c:v>
                </c:pt>
                <c:pt idx="2021">
                  <c:v>3.5999999999999997E-2</c:v>
                </c:pt>
                <c:pt idx="2022">
                  <c:v>3.5000000000000003E-2</c:v>
                </c:pt>
                <c:pt idx="2023">
                  <c:v>3.4000000000000002E-2</c:v>
                </c:pt>
                <c:pt idx="2024">
                  <c:v>3.3000000000000002E-2</c:v>
                </c:pt>
                <c:pt idx="2025">
                  <c:v>3.3000000000000002E-2</c:v>
                </c:pt>
                <c:pt idx="2026">
                  <c:v>3.2000000000000001E-2</c:v>
                </c:pt>
                <c:pt idx="2027">
                  <c:v>3.1E-2</c:v>
                </c:pt>
                <c:pt idx="2041">
                  <c:v>6.0000000000000001E-3</c:v>
                </c:pt>
                <c:pt idx="2042">
                  <c:v>6.0000000000000001E-3</c:v>
                </c:pt>
                <c:pt idx="2043">
                  <c:v>6.0000000000000001E-3</c:v>
                </c:pt>
                <c:pt idx="2044">
                  <c:v>6.0000000000000001E-3</c:v>
                </c:pt>
                <c:pt idx="2045">
                  <c:v>6.0000000000000001E-3</c:v>
                </c:pt>
                <c:pt idx="2046">
                  <c:v>5.0000000000000001E-3</c:v>
                </c:pt>
                <c:pt idx="2047">
                  <c:v>5.0000000000000001E-3</c:v>
                </c:pt>
                <c:pt idx="2048">
                  <c:v>5.0000000000000001E-3</c:v>
                </c:pt>
                <c:pt idx="2049">
                  <c:v>5.0000000000000001E-3</c:v>
                </c:pt>
                <c:pt idx="2050">
                  <c:v>5.0000000000000001E-3</c:v>
                </c:pt>
                <c:pt idx="2051">
                  <c:v>5.0000000000000001E-3</c:v>
                </c:pt>
                <c:pt idx="2052">
                  <c:v>5.0000000000000001E-3</c:v>
                </c:pt>
                <c:pt idx="2053">
                  <c:v>5.0000000000000001E-3</c:v>
                </c:pt>
                <c:pt idx="2054">
                  <c:v>5.8000000000000003E-2</c:v>
                </c:pt>
                <c:pt idx="2055">
                  <c:v>5.8000000000000003E-2</c:v>
                </c:pt>
                <c:pt idx="2056">
                  <c:v>5.7000000000000002E-2</c:v>
                </c:pt>
                <c:pt idx="2057">
                  <c:v>5.7000000000000002E-2</c:v>
                </c:pt>
                <c:pt idx="2058">
                  <c:v>5.6000000000000001E-2</c:v>
                </c:pt>
                <c:pt idx="2059">
                  <c:v>5.6000000000000001E-2</c:v>
                </c:pt>
                <c:pt idx="2060">
                  <c:v>5.5E-2</c:v>
                </c:pt>
                <c:pt idx="2061">
                  <c:v>5.3999999999999999E-2</c:v>
                </c:pt>
                <c:pt idx="2062">
                  <c:v>5.2999999999999999E-2</c:v>
                </c:pt>
                <c:pt idx="2063">
                  <c:v>5.1999999999999998E-2</c:v>
                </c:pt>
                <c:pt idx="2064">
                  <c:v>5.0999999999999997E-2</c:v>
                </c:pt>
                <c:pt idx="2065">
                  <c:v>0.05</c:v>
                </c:pt>
                <c:pt idx="2066">
                  <c:v>4.8000000000000001E-2</c:v>
                </c:pt>
                <c:pt idx="2067">
                  <c:v>1.9E-2</c:v>
                </c:pt>
                <c:pt idx="2068">
                  <c:v>1.7999999999999999E-2</c:v>
                </c:pt>
                <c:pt idx="2069">
                  <c:v>1.7999999999999999E-2</c:v>
                </c:pt>
                <c:pt idx="2070">
                  <c:v>1.7000000000000001E-2</c:v>
                </c:pt>
                <c:pt idx="2071">
                  <c:v>1.7000000000000001E-2</c:v>
                </c:pt>
                <c:pt idx="2072">
                  <c:v>1.7000000000000001E-2</c:v>
                </c:pt>
                <c:pt idx="2073">
                  <c:v>1.6E-2</c:v>
                </c:pt>
                <c:pt idx="2074">
                  <c:v>1.6E-2</c:v>
                </c:pt>
                <c:pt idx="2075">
                  <c:v>1.6E-2</c:v>
                </c:pt>
                <c:pt idx="2076">
                  <c:v>1.6E-2</c:v>
                </c:pt>
                <c:pt idx="2077">
                  <c:v>1.6E-2</c:v>
                </c:pt>
                <c:pt idx="2078">
                  <c:v>1.6E-2</c:v>
                </c:pt>
                <c:pt idx="2079">
                  <c:v>1.6E-2</c:v>
                </c:pt>
                <c:pt idx="2080">
                  <c:v>2.8000000000000001E-2</c:v>
                </c:pt>
                <c:pt idx="2081">
                  <c:v>2.9000000000000001E-2</c:v>
                </c:pt>
                <c:pt idx="2082">
                  <c:v>2.9000000000000001E-2</c:v>
                </c:pt>
                <c:pt idx="2083">
                  <c:v>2.9000000000000001E-2</c:v>
                </c:pt>
                <c:pt idx="2084">
                  <c:v>2.9000000000000001E-2</c:v>
                </c:pt>
                <c:pt idx="2085">
                  <c:v>2.9000000000000001E-2</c:v>
                </c:pt>
                <c:pt idx="2086">
                  <c:v>2.9000000000000001E-2</c:v>
                </c:pt>
                <c:pt idx="2087">
                  <c:v>2.9000000000000001E-2</c:v>
                </c:pt>
                <c:pt idx="2088">
                  <c:v>2.8000000000000001E-2</c:v>
                </c:pt>
                <c:pt idx="2089">
                  <c:v>2.8000000000000001E-2</c:v>
                </c:pt>
                <c:pt idx="2090">
                  <c:v>2.7E-2</c:v>
                </c:pt>
                <c:pt idx="2091">
                  <c:v>2.5999999999999999E-2</c:v>
                </c:pt>
                <c:pt idx="2092">
                  <c:v>2.5999999999999999E-2</c:v>
                </c:pt>
                <c:pt idx="2093">
                  <c:v>1.4999999999999999E-2</c:v>
                </c:pt>
                <c:pt idx="2094">
                  <c:v>1.4999999999999999E-2</c:v>
                </c:pt>
                <c:pt idx="2095">
                  <c:v>1.4999999999999999E-2</c:v>
                </c:pt>
                <c:pt idx="2096">
                  <c:v>1.4E-2</c:v>
                </c:pt>
                <c:pt idx="2097">
                  <c:v>1.4E-2</c:v>
                </c:pt>
                <c:pt idx="2098">
                  <c:v>1.2999999999999999E-2</c:v>
                </c:pt>
                <c:pt idx="2099">
                  <c:v>1.2999999999999999E-2</c:v>
                </c:pt>
                <c:pt idx="2100">
                  <c:v>1.2999999999999999E-2</c:v>
                </c:pt>
                <c:pt idx="2101">
                  <c:v>1.2E-2</c:v>
                </c:pt>
                <c:pt idx="2102">
                  <c:v>1.2E-2</c:v>
                </c:pt>
                <c:pt idx="2103">
                  <c:v>1.2E-2</c:v>
                </c:pt>
                <c:pt idx="2104">
                  <c:v>1.0999999999999999E-2</c:v>
                </c:pt>
                <c:pt idx="2105">
                  <c:v>1.0999999999999999E-2</c:v>
                </c:pt>
                <c:pt idx="2106">
                  <c:v>0.02</c:v>
                </c:pt>
                <c:pt idx="2107">
                  <c:v>1.9E-2</c:v>
                </c:pt>
                <c:pt idx="2108">
                  <c:v>1.9E-2</c:v>
                </c:pt>
                <c:pt idx="2109">
                  <c:v>1.7999999999999999E-2</c:v>
                </c:pt>
                <c:pt idx="2110">
                  <c:v>1.7999999999999999E-2</c:v>
                </c:pt>
                <c:pt idx="2111">
                  <c:v>1.7999999999999999E-2</c:v>
                </c:pt>
                <c:pt idx="2112">
                  <c:v>1.7000000000000001E-2</c:v>
                </c:pt>
                <c:pt idx="2113">
                  <c:v>1.7000000000000001E-2</c:v>
                </c:pt>
                <c:pt idx="2114">
                  <c:v>1.7000000000000001E-2</c:v>
                </c:pt>
                <c:pt idx="2115">
                  <c:v>1.6E-2</c:v>
                </c:pt>
                <c:pt idx="2116">
                  <c:v>1.6E-2</c:v>
                </c:pt>
                <c:pt idx="2117">
                  <c:v>1.4999999999999999E-2</c:v>
                </c:pt>
                <c:pt idx="2118">
                  <c:v>1.4999999999999999E-2</c:v>
                </c:pt>
                <c:pt idx="2119">
                  <c:v>1.4E-2</c:v>
                </c:pt>
                <c:pt idx="2120">
                  <c:v>1.2999999999999999E-2</c:v>
                </c:pt>
                <c:pt idx="2121">
                  <c:v>1.2E-2</c:v>
                </c:pt>
                <c:pt idx="2122">
                  <c:v>1.2E-2</c:v>
                </c:pt>
                <c:pt idx="2123">
                  <c:v>1.0999999999999999E-2</c:v>
                </c:pt>
                <c:pt idx="2124">
                  <c:v>1.0999999999999999E-2</c:v>
                </c:pt>
                <c:pt idx="2125">
                  <c:v>0.01</c:v>
                </c:pt>
                <c:pt idx="2126">
                  <c:v>0.01</c:v>
                </c:pt>
                <c:pt idx="2127">
                  <c:v>8.9999999999999993E-3</c:v>
                </c:pt>
                <c:pt idx="2128">
                  <c:v>8.9999999999999993E-3</c:v>
                </c:pt>
                <c:pt idx="2129">
                  <c:v>8.9999999999999993E-3</c:v>
                </c:pt>
                <c:pt idx="2130">
                  <c:v>8.0000000000000002E-3</c:v>
                </c:pt>
                <c:pt idx="2131">
                  <c:v>8.0000000000000002E-3</c:v>
                </c:pt>
                <c:pt idx="2132">
                  <c:v>1.7999999999999999E-2</c:v>
                </c:pt>
                <c:pt idx="2133">
                  <c:v>1.7999999999999999E-2</c:v>
                </c:pt>
                <c:pt idx="2134">
                  <c:v>1.7000000000000001E-2</c:v>
                </c:pt>
                <c:pt idx="2135">
                  <c:v>1.7000000000000001E-2</c:v>
                </c:pt>
                <c:pt idx="2136">
                  <c:v>1.6E-2</c:v>
                </c:pt>
                <c:pt idx="2137">
                  <c:v>1.4999999999999999E-2</c:v>
                </c:pt>
                <c:pt idx="2138">
                  <c:v>1.4999999999999999E-2</c:v>
                </c:pt>
                <c:pt idx="2139">
                  <c:v>1.4E-2</c:v>
                </c:pt>
                <c:pt idx="2140">
                  <c:v>1.4E-2</c:v>
                </c:pt>
                <c:pt idx="2141">
                  <c:v>1.2999999999999999E-2</c:v>
                </c:pt>
                <c:pt idx="2142">
                  <c:v>1.2999999999999999E-2</c:v>
                </c:pt>
                <c:pt idx="2143">
                  <c:v>1.2999999999999999E-2</c:v>
                </c:pt>
                <c:pt idx="2144">
                  <c:v>1.2E-2</c:v>
                </c:pt>
                <c:pt idx="2158">
                  <c:v>1.2999999999999999E-2</c:v>
                </c:pt>
                <c:pt idx="2159">
                  <c:v>1.2999999999999999E-2</c:v>
                </c:pt>
                <c:pt idx="2160">
                  <c:v>1.2999999999999999E-2</c:v>
                </c:pt>
                <c:pt idx="2161">
                  <c:v>1.2999999999999999E-2</c:v>
                </c:pt>
                <c:pt idx="2162">
                  <c:v>1.2999999999999999E-2</c:v>
                </c:pt>
                <c:pt idx="2163">
                  <c:v>1.2999999999999999E-2</c:v>
                </c:pt>
                <c:pt idx="2164">
                  <c:v>1.2E-2</c:v>
                </c:pt>
                <c:pt idx="2165">
                  <c:v>1.2E-2</c:v>
                </c:pt>
                <c:pt idx="2166">
                  <c:v>1.2E-2</c:v>
                </c:pt>
                <c:pt idx="2167">
                  <c:v>1.2E-2</c:v>
                </c:pt>
                <c:pt idx="2168">
                  <c:v>1.0999999999999999E-2</c:v>
                </c:pt>
                <c:pt idx="2169">
                  <c:v>1.0999999999999999E-2</c:v>
                </c:pt>
                <c:pt idx="2170">
                  <c:v>1.0999999999999999E-2</c:v>
                </c:pt>
                <c:pt idx="2171">
                  <c:v>1.4999999999999999E-2</c:v>
                </c:pt>
                <c:pt idx="2172">
                  <c:v>1.4999999999999999E-2</c:v>
                </c:pt>
                <c:pt idx="2173">
                  <c:v>1.4999999999999999E-2</c:v>
                </c:pt>
                <c:pt idx="2174">
                  <c:v>1.4999999999999999E-2</c:v>
                </c:pt>
                <c:pt idx="2175">
                  <c:v>1.4999999999999999E-2</c:v>
                </c:pt>
                <c:pt idx="2176">
                  <c:v>1.4999999999999999E-2</c:v>
                </c:pt>
                <c:pt idx="2177">
                  <c:v>1.4E-2</c:v>
                </c:pt>
                <c:pt idx="2178">
                  <c:v>1.4E-2</c:v>
                </c:pt>
                <c:pt idx="2179">
                  <c:v>1.4E-2</c:v>
                </c:pt>
                <c:pt idx="2180">
                  <c:v>1.4E-2</c:v>
                </c:pt>
                <c:pt idx="2181">
                  <c:v>1.4E-2</c:v>
                </c:pt>
                <c:pt idx="2182">
                  <c:v>1.4E-2</c:v>
                </c:pt>
                <c:pt idx="2183">
                  <c:v>1.4E-2</c:v>
                </c:pt>
                <c:pt idx="2184">
                  <c:v>2.1000000000000001E-2</c:v>
                </c:pt>
                <c:pt idx="2185">
                  <c:v>2.1000000000000001E-2</c:v>
                </c:pt>
                <c:pt idx="2186">
                  <c:v>0.02</c:v>
                </c:pt>
                <c:pt idx="2187">
                  <c:v>1.9E-2</c:v>
                </c:pt>
                <c:pt idx="2188">
                  <c:v>1.9E-2</c:v>
                </c:pt>
                <c:pt idx="2189">
                  <c:v>1.7999999999999999E-2</c:v>
                </c:pt>
                <c:pt idx="2190">
                  <c:v>1.7999999999999999E-2</c:v>
                </c:pt>
                <c:pt idx="2191">
                  <c:v>1.7000000000000001E-2</c:v>
                </c:pt>
                <c:pt idx="2192">
                  <c:v>1.7000000000000001E-2</c:v>
                </c:pt>
                <c:pt idx="2193">
                  <c:v>1.6E-2</c:v>
                </c:pt>
                <c:pt idx="2194">
                  <c:v>1.6E-2</c:v>
                </c:pt>
                <c:pt idx="2195">
                  <c:v>1.4999999999999999E-2</c:v>
                </c:pt>
                <c:pt idx="2196">
                  <c:v>1.4999999999999999E-2</c:v>
                </c:pt>
                <c:pt idx="2210">
                  <c:v>5.7000000000000002E-2</c:v>
                </c:pt>
                <c:pt idx="2211">
                  <c:v>5.3999999999999999E-2</c:v>
                </c:pt>
                <c:pt idx="2212">
                  <c:v>5.1999999999999998E-2</c:v>
                </c:pt>
                <c:pt idx="2213">
                  <c:v>4.9000000000000002E-2</c:v>
                </c:pt>
                <c:pt idx="2214">
                  <c:v>4.5999999999999999E-2</c:v>
                </c:pt>
                <c:pt idx="2215">
                  <c:v>4.3999999999999997E-2</c:v>
                </c:pt>
                <c:pt idx="2216">
                  <c:v>4.2000000000000003E-2</c:v>
                </c:pt>
                <c:pt idx="2217">
                  <c:v>0.04</c:v>
                </c:pt>
                <c:pt idx="2218">
                  <c:v>3.7999999999999999E-2</c:v>
                </c:pt>
                <c:pt idx="2219">
                  <c:v>3.5999999999999997E-2</c:v>
                </c:pt>
                <c:pt idx="2220">
                  <c:v>3.5000000000000003E-2</c:v>
                </c:pt>
                <c:pt idx="2221">
                  <c:v>3.3000000000000002E-2</c:v>
                </c:pt>
                <c:pt idx="2222">
                  <c:v>3.2000000000000001E-2</c:v>
                </c:pt>
                <c:pt idx="2223">
                  <c:v>2.9000000000000001E-2</c:v>
                </c:pt>
                <c:pt idx="2224">
                  <c:v>2.7E-2</c:v>
                </c:pt>
                <c:pt idx="2225">
                  <c:v>2.5000000000000001E-2</c:v>
                </c:pt>
                <c:pt idx="2226">
                  <c:v>2.4E-2</c:v>
                </c:pt>
                <c:pt idx="2227">
                  <c:v>2.1999999999999999E-2</c:v>
                </c:pt>
                <c:pt idx="2228">
                  <c:v>0.02</c:v>
                </c:pt>
                <c:pt idx="2229">
                  <c:v>1.9E-2</c:v>
                </c:pt>
                <c:pt idx="2230">
                  <c:v>1.7999999999999999E-2</c:v>
                </c:pt>
                <c:pt idx="2231">
                  <c:v>1.7000000000000001E-2</c:v>
                </c:pt>
                <c:pt idx="2232">
                  <c:v>1.6E-2</c:v>
                </c:pt>
                <c:pt idx="2233">
                  <c:v>1.4999999999999999E-2</c:v>
                </c:pt>
                <c:pt idx="2234">
                  <c:v>1.4E-2</c:v>
                </c:pt>
                <c:pt idx="2235">
                  <c:v>1.2999999999999999E-2</c:v>
                </c:pt>
                <c:pt idx="2236">
                  <c:v>5.0000000000000001E-3</c:v>
                </c:pt>
                <c:pt idx="2237">
                  <c:v>5.0000000000000001E-3</c:v>
                </c:pt>
                <c:pt idx="2238">
                  <c:v>5.0000000000000001E-3</c:v>
                </c:pt>
                <c:pt idx="2239">
                  <c:v>5.0000000000000001E-3</c:v>
                </c:pt>
                <c:pt idx="2240">
                  <c:v>5.0000000000000001E-3</c:v>
                </c:pt>
                <c:pt idx="2241">
                  <c:v>5.0000000000000001E-3</c:v>
                </c:pt>
                <c:pt idx="2242">
                  <c:v>5.0000000000000001E-3</c:v>
                </c:pt>
                <c:pt idx="2243">
                  <c:v>5.0000000000000001E-3</c:v>
                </c:pt>
                <c:pt idx="2244">
                  <c:v>5.0000000000000001E-3</c:v>
                </c:pt>
                <c:pt idx="2245">
                  <c:v>5.0000000000000001E-3</c:v>
                </c:pt>
                <c:pt idx="2246">
                  <c:v>5.0000000000000001E-3</c:v>
                </c:pt>
                <c:pt idx="2247">
                  <c:v>5.0000000000000001E-3</c:v>
                </c:pt>
                <c:pt idx="2248">
                  <c:v>5.0000000000000001E-3</c:v>
                </c:pt>
                <c:pt idx="2262">
                  <c:v>8.9999999999999993E-3</c:v>
                </c:pt>
                <c:pt idx="2263">
                  <c:v>8.9999999999999993E-3</c:v>
                </c:pt>
                <c:pt idx="2264">
                  <c:v>8.0000000000000002E-3</c:v>
                </c:pt>
                <c:pt idx="2265">
                  <c:v>8.0000000000000002E-3</c:v>
                </c:pt>
                <c:pt idx="2266">
                  <c:v>8.0000000000000002E-3</c:v>
                </c:pt>
                <c:pt idx="2267">
                  <c:v>8.0000000000000002E-3</c:v>
                </c:pt>
                <c:pt idx="2268">
                  <c:v>8.0000000000000002E-3</c:v>
                </c:pt>
                <c:pt idx="2269">
                  <c:v>8.0000000000000002E-3</c:v>
                </c:pt>
                <c:pt idx="2270">
                  <c:v>8.0000000000000002E-3</c:v>
                </c:pt>
                <c:pt idx="2271">
                  <c:v>8.0000000000000002E-3</c:v>
                </c:pt>
                <c:pt idx="2272">
                  <c:v>8.0000000000000002E-3</c:v>
                </c:pt>
                <c:pt idx="2273">
                  <c:v>7.0000000000000001E-3</c:v>
                </c:pt>
                <c:pt idx="2274">
                  <c:v>7.0000000000000001E-3</c:v>
                </c:pt>
                <c:pt idx="2275">
                  <c:v>2.1000000000000001E-2</c:v>
                </c:pt>
                <c:pt idx="2276">
                  <c:v>2.1000000000000001E-2</c:v>
                </c:pt>
                <c:pt idx="2277">
                  <c:v>0.02</c:v>
                </c:pt>
                <c:pt idx="2278">
                  <c:v>0.02</c:v>
                </c:pt>
                <c:pt idx="2279">
                  <c:v>1.9E-2</c:v>
                </c:pt>
                <c:pt idx="2280">
                  <c:v>1.7999999999999999E-2</c:v>
                </c:pt>
                <c:pt idx="2281">
                  <c:v>1.7999999999999999E-2</c:v>
                </c:pt>
                <c:pt idx="2282">
                  <c:v>1.7000000000000001E-2</c:v>
                </c:pt>
                <c:pt idx="2283">
                  <c:v>1.7000000000000001E-2</c:v>
                </c:pt>
                <c:pt idx="2284">
                  <c:v>1.6E-2</c:v>
                </c:pt>
                <c:pt idx="2285">
                  <c:v>1.6E-2</c:v>
                </c:pt>
                <c:pt idx="2286">
                  <c:v>1.4999999999999999E-2</c:v>
                </c:pt>
                <c:pt idx="2287">
                  <c:v>1.4999999999999999E-2</c:v>
                </c:pt>
                <c:pt idx="2288">
                  <c:v>1.0999999999999999E-2</c:v>
                </c:pt>
                <c:pt idx="2289">
                  <c:v>1.0999999999999999E-2</c:v>
                </c:pt>
                <c:pt idx="2290">
                  <c:v>0.01</c:v>
                </c:pt>
                <c:pt idx="2291">
                  <c:v>8.9999999999999993E-3</c:v>
                </c:pt>
                <c:pt idx="2292">
                  <c:v>8.9999999999999993E-3</c:v>
                </c:pt>
                <c:pt idx="2293">
                  <c:v>8.9999999999999993E-3</c:v>
                </c:pt>
                <c:pt idx="2294">
                  <c:v>8.9999999999999993E-3</c:v>
                </c:pt>
                <c:pt idx="2295">
                  <c:v>8.9999999999999993E-3</c:v>
                </c:pt>
                <c:pt idx="2296">
                  <c:v>8.9999999999999993E-3</c:v>
                </c:pt>
                <c:pt idx="2297">
                  <c:v>8.9999999999999993E-3</c:v>
                </c:pt>
                <c:pt idx="2298">
                  <c:v>8.9999999999999993E-3</c:v>
                </c:pt>
                <c:pt idx="2299">
                  <c:v>8.9999999999999993E-3</c:v>
                </c:pt>
                <c:pt idx="2300">
                  <c:v>8.9999999999999993E-3</c:v>
                </c:pt>
                <c:pt idx="2301">
                  <c:v>7.0000000000000001E-3</c:v>
                </c:pt>
                <c:pt idx="2302">
                  <c:v>6.0000000000000001E-3</c:v>
                </c:pt>
                <c:pt idx="2303">
                  <c:v>6.0000000000000001E-3</c:v>
                </c:pt>
                <c:pt idx="2304">
                  <c:v>6.0000000000000001E-3</c:v>
                </c:pt>
                <c:pt idx="2305">
                  <c:v>6.0000000000000001E-3</c:v>
                </c:pt>
                <c:pt idx="2306">
                  <c:v>5.0000000000000001E-3</c:v>
                </c:pt>
                <c:pt idx="2307">
                  <c:v>5.0000000000000001E-3</c:v>
                </c:pt>
                <c:pt idx="2308">
                  <c:v>5.0000000000000001E-3</c:v>
                </c:pt>
                <c:pt idx="2309">
                  <c:v>5.0000000000000001E-3</c:v>
                </c:pt>
                <c:pt idx="2310">
                  <c:v>5.0000000000000001E-3</c:v>
                </c:pt>
                <c:pt idx="2311">
                  <c:v>5.0000000000000001E-3</c:v>
                </c:pt>
                <c:pt idx="2312">
                  <c:v>6.0000000000000001E-3</c:v>
                </c:pt>
                <c:pt idx="2313">
                  <c:v>5.0000000000000001E-3</c:v>
                </c:pt>
                <c:pt idx="2327">
                  <c:v>1.4E-2</c:v>
                </c:pt>
                <c:pt idx="2328">
                  <c:v>1.2999999999999999E-2</c:v>
                </c:pt>
                <c:pt idx="2329">
                  <c:v>1.2999999999999999E-2</c:v>
                </c:pt>
                <c:pt idx="2330">
                  <c:v>1.2999999999999999E-2</c:v>
                </c:pt>
                <c:pt idx="2331">
                  <c:v>1.2999999999999999E-2</c:v>
                </c:pt>
                <c:pt idx="2332">
                  <c:v>1.2E-2</c:v>
                </c:pt>
                <c:pt idx="2333">
                  <c:v>1.2E-2</c:v>
                </c:pt>
                <c:pt idx="2334">
                  <c:v>1.2E-2</c:v>
                </c:pt>
                <c:pt idx="2335">
                  <c:v>1.2E-2</c:v>
                </c:pt>
                <c:pt idx="2336">
                  <c:v>1.0999999999999999E-2</c:v>
                </c:pt>
                <c:pt idx="2337">
                  <c:v>1.0999999999999999E-2</c:v>
                </c:pt>
                <c:pt idx="2338">
                  <c:v>1.0999999999999999E-2</c:v>
                </c:pt>
                <c:pt idx="2339">
                  <c:v>1.0999999999999999E-2</c:v>
                </c:pt>
                <c:pt idx="2340">
                  <c:v>3.3000000000000002E-2</c:v>
                </c:pt>
                <c:pt idx="2341">
                  <c:v>3.2000000000000001E-2</c:v>
                </c:pt>
                <c:pt idx="2342">
                  <c:v>3.2000000000000001E-2</c:v>
                </c:pt>
                <c:pt idx="2343">
                  <c:v>3.1E-2</c:v>
                </c:pt>
                <c:pt idx="2344">
                  <c:v>0.03</c:v>
                </c:pt>
                <c:pt idx="2345">
                  <c:v>2.9000000000000001E-2</c:v>
                </c:pt>
                <c:pt idx="2346">
                  <c:v>2.8000000000000001E-2</c:v>
                </c:pt>
                <c:pt idx="2347">
                  <c:v>2.8000000000000001E-2</c:v>
                </c:pt>
                <c:pt idx="2348">
                  <c:v>2.7E-2</c:v>
                </c:pt>
                <c:pt idx="2349">
                  <c:v>2.5999999999999999E-2</c:v>
                </c:pt>
                <c:pt idx="2350">
                  <c:v>2.5999999999999999E-2</c:v>
                </c:pt>
                <c:pt idx="2351">
                  <c:v>2.5000000000000001E-2</c:v>
                </c:pt>
                <c:pt idx="2352">
                  <c:v>2.4E-2</c:v>
                </c:pt>
                <c:pt idx="2353">
                  <c:v>2.8000000000000001E-2</c:v>
                </c:pt>
                <c:pt idx="2354">
                  <c:v>2.7E-2</c:v>
                </c:pt>
                <c:pt idx="2355">
                  <c:v>2.5999999999999999E-2</c:v>
                </c:pt>
                <c:pt idx="2356">
                  <c:v>2.5999999999999999E-2</c:v>
                </c:pt>
                <c:pt idx="2357">
                  <c:v>2.5000000000000001E-2</c:v>
                </c:pt>
                <c:pt idx="2358">
                  <c:v>2.4E-2</c:v>
                </c:pt>
                <c:pt idx="2359">
                  <c:v>2.3E-2</c:v>
                </c:pt>
                <c:pt idx="2360">
                  <c:v>2.3E-2</c:v>
                </c:pt>
                <c:pt idx="2361">
                  <c:v>2.1999999999999999E-2</c:v>
                </c:pt>
                <c:pt idx="2362">
                  <c:v>2.1999999999999999E-2</c:v>
                </c:pt>
                <c:pt idx="2363">
                  <c:v>2.1000000000000001E-2</c:v>
                </c:pt>
                <c:pt idx="2364">
                  <c:v>0.02</c:v>
                </c:pt>
                <c:pt idx="2365">
                  <c:v>0.02</c:v>
                </c:pt>
                <c:pt idx="2366">
                  <c:v>2.7E-2</c:v>
                </c:pt>
                <c:pt idx="2367">
                  <c:v>2.5000000000000001E-2</c:v>
                </c:pt>
                <c:pt idx="2368">
                  <c:v>2.4E-2</c:v>
                </c:pt>
                <c:pt idx="2369">
                  <c:v>2.3E-2</c:v>
                </c:pt>
                <c:pt idx="2370">
                  <c:v>2.1000000000000001E-2</c:v>
                </c:pt>
                <c:pt idx="2371">
                  <c:v>0.02</c:v>
                </c:pt>
                <c:pt idx="2372">
                  <c:v>1.9E-2</c:v>
                </c:pt>
                <c:pt idx="2373">
                  <c:v>1.7999999999999999E-2</c:v>
                </c:pt>
                <c:pt idx="2374">
                  <c:v>1.7000000000000001E-2</c:v>
                </c:pt>
                <c:pt idx="2375">
                  <c:v>1.6E-2</c:v>
                </c:pt>
                <c:pt idx="2376">
                  <c:v>1.4999999999999999E-2</c:v>
                </c:pt>
                <c:pt idx="2377">
                  <c:v>1.4999999999999999E-2</c:v>
                </c:pt>
                <c:pt idx="2378">
                  <c:v>1.4E-2</c:v>
                </c:pt>
                <c:pt idx="2392">
                  <c:v>1.4E-2</c:v>
                </c:pt>
                <c:pt idx="2393">
                  <c:v>1.2999999999999999E-2</c:v>
                </c:pt>
                <c:pt idx="2394">
                  <c:v>1.2999999999999999E-2</c:v>
                </c:pt>
                <c:pt idx="2395">
                  <c:v>1.2999999999999999E-2</c:v>
                </c:pt>
                <c:pt idx="2396">
                  <c:v>1.2999999999999999E-2</c:v>
                </c:pt>
                <c:pt idx="2397">
                  <c:v>1.2999999999999999E-2</c:v>
                </c:pt>
                <c:pt idx="2398">
                  <c:v>1.2999999999999999E-2</c:v>
                </c:pt>
                <c:pt idx="2399">
                  <c:v>1.2E-2</c:v>
                </c:pt>
                <c:pt idx="2400">
                  <c:v>1.2E-2</c:v>
                </c:pt>
                <c:pt idx="2401">
                  <c:v>1.2E-2</c:v>
                </c:pt>
                <c:pt idx="2402">
                  <c:v>1.2E-2</c:v>
                </c:pt>
                <c:pt idx="2403">
                  <c:v>1.0999999999999999E-2</c:v>
                </c:pt>
                <c:pt idx="2404">
                  <c:v>1.0999999999999999E-2</c:v>
                </c:pt>
                <c:pt idx="2405">
                  <c:v>0.04</c:v>
                </c:pt>
                <c:pt idx="2406">
                  <c:v>3.9E-2</c:v>
                </c:pt>
                <c:pt idx="2407">
                  <c:v>3.6999999999999998E-2</c:v>
                </c:pt>
                <c:pt idx="2408">
                  <c:v>3.5999999999999997E-2</c:v>
                </c:pt>
                <c:pt idx="2409">
                  <c:v>3.5000000000000003E-2</c:v>
                </c:pt>
                <c:pt idx="2410">
                  <c:v>3.3000000000000002E-2</c:v>
                </c:pt>
                <c:pt idx="2411">
                  <c:v>3.2000000000000001E-2</c:v>
                </c:pt>
                <c:pt idx="2412">
                  <c:v>3.1E-2</c:v>
                </c:pt>
                <c:pt idx="2413">
                  <c:v>0.03</c:v>
                </c:pt>
                <c:pt idx="2414">
                  <c:v>2.9000000000000001E-2</c:v>
                </c:pt>
                <c:pt idx="2415">
                  <c:v>2.8000000000000001E-2</c:v>
                </c:pt>
                <c:pt idx="2416">
                  <c:v>2.8000000000000001E-2</c:v>
                </c:pt>
                <c:pt idx="2417">
                  <c:v>2.7E-2</c:v>
                </c:pt>
                <c:pt idx="2418">
                  <c:v>3.9E-2</c:v>
                </c:pt>
                <c:pt idx="2419">
                  <c:v>3.7999999999999999E-2</c:v>
                </c:pt>
                <c:pt idx="2420">
                  <c:v>3.6999999999999998E-2</c:v>
                </c:pt>
                <c:pt idx="2421">
                  <c:v>3.6999999999999998E-2</c:v>
                </c:pt>
                <c:pt idx="2422">
                  <c:v>3.5999999999999997E-2</c:v>
                </c:pt>
                <c:pt idx="2423">
                  <c:v>3.5999999999999997E-2</c:v>
                </c:pt>
                <c:pt idx="2424">
                  <c:v>3.5000000000000003E-2</c:v>
                </c:pt>
                <c:pt idx="2425">
                  <c:v>3.4000000000000002E-2</c:v>
                </c:pt>
                <c:pt idx="2426">
                  <c:v>3.4000000000000002E-2</c:v>
                </c:pt>
                <c:pt idx="2427">
                  <c:v>3.3000000000000002E-2</c:v>
                </c:pt>
                <c:pt idx="2428">
                  <c:v>3.2000000000000001E-2</c:v>
                </c:pt>
                <c:pt idx="2429">
                  <c:v>3.2000000000000001E-2</c:v>
                </c:pt>
                <c:pt idx="2430">
                  <c:v>3.1E-2</c:v>
                </c:pt>
                <c:pt idx="2431">
                  <c:v>7.4999999999999997E-2</c:v>
                </c:pt>
                <c:pt idx="2432">
                  <c:v>7.2999999999999995E-2</c:v>
                </c:pt>
                <c:pt idx="2433">
                  <c:v>7.0999999999999994E-2</c:v>
                </c:pt>
                <c:pt idx="2434">
                  <c:v>6.9000000000000006E-2</c:v>
                </c:pt>
                <c:pt idx="2435">
                  <c:v>6.7000000000000004E-2</c:v>
                </c:pt>
                <c:pt idx="2436">
                  <c:v>6.6000000000000003E-2</c:v>
                </c:pt>
                <c:pt idx="2437">
                  <c:v>6.4000000000000001E-2</c:v>
                </c:pt>
                <c:pt idx="2438">
                  <c:v>6.3E-2</c:v>
                </c:pt>
                <c:pt idx="2439">
                  <c:v>6.0999999999999999E-2</c:v>
                </c:pt>
                <c:pt idx="2440">
                  <c:v>0.06</c:v>
                </c:pt>
                <c:pt idx="2441">
                  <c:v>7.2999999999999995E-2</c:v>
                </c:pt>
                <c:pt idx="2442">
                  <c:v>5.7000000000000002E-2</c:v>
                </c:pt>
                <c:pt idx="2443">
                  <c:v>5.6000000000000001E-2</c:v>
                </c:pt>
                <c:pt idx="2444">
                  <c:v>3.1E-2</c:v>
                </c:pt>
                <c:pt idx="2445">
                  <c:v>0.03</c:v>
                </c:pt>
                <c:pt idx="2446">
                  <c:v>2.9000000000000001E-2</c:v>
                </c:pt>
                <c:pt idx="2447">
                  <c:v>2.8000000000000001E-2</c:v>
                </c:pt>
                <c:pt idx="2448">
                  <c:v>2.7E-2</c:v>
                </c:pt>
                <c:pt idx="2449">
                  <c:v>2.5999999999999999E-2</c:v>
                </c:pt>
                <c:pt idx="2450">
                  <c:v>2.5000000000000001E-2</c:v>
                </c:pt>
                <c:pt idx="2451">
                  <c:v>2.4E-2</c:v>
                </c:pt>
                <c:pt idx="2452">
                  <c:v>2.3E-2</c:v>
                </c:pt>
                <c:pt idx="2453">
                  <c:v>2.1999999999999999E-2</c:v>
                </c:pt>
                <c:pt idx="2454">
                  <c:v>2.1000000000000001E-2</c:v>
                </c:pt>
                <c:pt idx="2455">
                  <c:v>0.02</c:v>
                </c:pt>
                <c:pt idx="2456">
                  <c:v>0.02</c:v>
                </c:pt>
                <c:pt idx="2457">
                  <c:v>0.02</c:v>
                </c:pt>
                <c:pt idx="2458">
                  <c:v>0.02</c:v>
                </c:pt>
                <c:pt idx="2459">
                  <c:v>1.9E-2</c:v>
                </c:pt>
                <c:pt idx="2460">
                  <c:v>1.9E-2</c:v>
                </c:pt>
                <c:pt idx="2461">
                  <c:v>1.7999999999999999E-2</c:v>
                </c:pt>
                <c:pt idx="2462">
                  <c:v>1.7999999999999999E-2</c:v>
                </c:pt>
                <c:pt idx="2463">
                  <c:v>1.7999999999999999E-2</c:v>
                </c:pt>
                <c:pt idx="2464">
                  <c:v>1.7000000000000001E-2</c:v>
                </c:pt>
                <c:pt idx="2465">
                  <c:v>1.7000000000000001E-2</c:v>
                </c:pt>
                <c:pt idx="2466">
                  <c:v>1.6E-2</c:v>
                </c:pt>
                <c:pt idx="2467">
                  <c:v>1.6E-2</c:v>
                </c:pt>
                <c:pt idx="2468">
                  <c:v>1.4999999999999999E-2</c:v>
                </c:pt>
                <c:pt idx="2469">
                  <c:v>1.4999999999999999E-2</c:v>
                </c:pt>
                <c:pt idx="2470">
                  <c:v>2.1999999999999999E-2</c:v>
                </c:pt>
                <c:pt idx="2471">
                  <c:v>0.02</c:v>
                </c:pt>
                <c:pt idx="2472">
                  <c:v>1.9E-2</c:v>
                </c:pt>
                <c:pt idx="2473">
                  <c:v>1.7999999999999999E-2</c:v>
                </c:pt>
                <c:pt idx="2474">
                  <c:v>1.7000000000000001E-2</c:v>
                </c:pt>
                <c:pt idx="2475">
                  <c:v>1.7000000000000001E-2</c:v>
                </c:pt>
                <c:pt idx="2476">
                  <c:v>1.6E-2</c:v>
                </c:pt>
                <c:pt idx="2477">
                  <c:v>1.6E-2</c:v>
                </c:pt>
                <c:pt idx="2478">
                  <c:v>1.4999999999999999E-2</c:v>
                </c:pt>
                <c:pt idx="2479">
                  <c:v>1.4999999999999999E-2</c:v>
                </c:pt>
                <c:pt idx="2480">
                  <c:v>1.4E-2</c:v>
                </c:pt>
                <c:pt idx="2481">
                  <c:v>1.4E-2</c:v>
                </c:pt>
                <c:pt idx="2482">
                  <c:v>1.2999999999999999E-2</c:v>
                </c:pt>
                <c:pt idx="2483">
                  <c:v>3.3000000000000002E-2</c:v>
                </c:pt>
                <c:pt idx="2484">
                  <c:v>3.1E-2</c:v>
                </c:pt>
                <c:pt idx="2485">
                  <c:v>0.03</c:v>
                </c:pt>
                <c:pt idx="2486">
                  <c:v>2.9000000000000001E-2</c:v>
                </c:pt>
                <c:pt idx="2487">
                  <c:v>2.7E-2</c:v>
                </c:pt>
                <c:pt idx="2488">
                  <c:v>2.5999999999999999E-2</c:v>
                </c:pt>
                <c:pt idx="2489">
                  <c:v>2.5000000000000001E-2</c:v>
                </c:pt>
                <c:pt idx="2490">
                  <c:v>2.4E-2</c:v>
                </c:pt>
                <c:pt idx="2491">
                  <c:v>2.4E-2</c:v>
                </c:pt>
                <c:pt idx="2492">
                  <c:v>2.3E-2</c:v>
                </c:pt>
                <c:pt idx="2493">
                  <c:v>2.1999999999999999E-2</c:v>
                </c:pt>
                <c:pt idx="2494">
                  <c:v>2.1000000000000001E-2</c:v>
                </c:pt>
                <c:pt idx="2495">
                  <c:v>2.1000000000000001E-2</c:v>
                </c:pt>
                <c:pt idx="2496">
                  <c:v>2.1999999999999999E-2</c:v>
                </c:pt>
                <c:pt idx="2497">
                  <c:v>2.1000000000000001E-2</c:v>
                </c:pt>
                <c:pt idx="2498">
                  <c:v>2.1000000000000001E-2</c:v>
                </c:pt>
                <c:pt idx="2499">
                  <c:v>0.02</c:v>
                </c:pt>
                <c:pt idx="2500">
                  <c:v>0.02</c:v>
                </c:pt>
                <c:pt idx="2501">
                  <c:v>1.9E-2</c:v>
                </c:pt>
                <c:pt idx="2502">
                  <c:v>1.9E-2</c:v>
                </c:pt>
                <c:pt idx="2503">
                  <c:v>1.7999999999999999E-2</c:v>
                </c:pt>
                <c:pt idx="2504">
                  <c:v>1.7999999999999999E-2</c:v>
                </c:pt>
                <c:pt idx="2505">
                  <c:v>1.7000000000000001E-2</c:v>
                </c:pt>
                <c:pt idx="2506">
                  <c:v>1.7000000000000001E-2</c:v>
                </c:pt>
                <c:pt idx="2507">
                  <c:v>1.6E-2</c:v>
                </c:pt>
                <c:pt idx="2508">
                  <c:v>1.6E-2</c:v>
                </c:pt>
                <c:pt idx="2509">
                  <c:v>2.8000000000000001E-2</c:v>
                </c:pt>
                <c:pt idx="2510">
                  <c:v>2.7E-2</c:v>
                </c:pt>
                <c:pt idx="2511">
                  <c:v>2.5999999999999999E-2</c:v>
                </c:pt>
                <c:pt idx="2512">
                  <c:v>2.5000000000000001E-2</c:v>
                </c:pt>
                <c:pt idx="2513">
                  <c:v>2.5000000000000001E-2</c:v>
                </c:pt>
                <c:pt idx="2514">
                  <c:v>2.4E-2</c:v>
                </c:pt>
                <c:pt idx="2515">
                  <c:v>2.3E-2</c:v>
                </c:pt>
                <c:pt idx="2516">
                  <c:v>2.3E-2</c:v>
                </c:pt>
                <c:pt idx="2517">
                  <c:v>2.1999999999999999E-2</c:v>
                </c:pt>
                <c:pt idx="2518">
                  <c:v>2.1000000000000001E-2</c:v>
                </c:pt>
                <c:pt idx="2519">
                  <c:v>2.1000000000000001E-2</c:v>
                </c:pt>
                <c:pt idx="2520">
                  <c:v>0.02</c:v>
                </c:pt>
                <c:pt idx="2521">
                  <c:v>1.9E-2</c:v>
                </c:pt>
                <c:pt idx="2522">
                  <c:v>0.03</c:v>
                </c:pt>
                <c:pt idx="2523">
                  <c:v>2.8000000000000001E-2</c:v>
                </c:pt>
                <c:pt idx="2524">
                  <c:v>2.5999999999999999E-2</c:v>
                </c:pt>
                <c:pt idx="2525">
                  <c:v>2.5000000000000001E-2</c:v>
                </c:pt>
                <c:pt idx="2526">
                  <c:v>2.3E-2</c:v>
                </c:pt>
                <c:pt idx="2527">
                  <c:v>2.1999999999999999E-2</c:v>
                </c:pt>
                <c:pt idx="2528">
                  <c:v>0.02</c:v>
                </c:pt>
                <c:pt idx="2529">
                  <c:v>1.9E-2</c:v>
                </c:pt>
                <c:pt idx="2530">
                  <c:v>1.7000000000000001E-2</c:v>
                </c:pt>
                <c:pt idx="2531">
                  <c:v>1.6E-2</c:v>
                </c:pt>
                <c:pt idx="2532">
                  <c:v>1.4999999999999999E-2</c:v>
                </c:pt>
                <c:pt idx="2533">
                  <c:v>1.4E-2</c:v>
                </c:pt>
                <c:pt idx="2534">
                  <c:v>1.4E-2</c:v>
                </c:pt>
                <c:pt idx="2561">
                  <c:v>1.4E-2</c:v>
                </c:pt>
                <c:pt idx="2562">
                  <c:v>1.2999999999999999E-2</c:v>
                </c:pt>
                <c:pt idx="2563">
                  <c:v>1.2E-2</c:v>
                </c:pt>
                <c:pt idx="2564">
                  <c:v>1.2E-2</c:v>
                </c:pt>
                <c:pt idx="2565">
                  <c:v>1.0999999999999999E-2</c:v>
                </c:pt>
                <c:pt idx="2566">
                  <c:v>1.0999999999999999E-2</c:v>
                </c:pt>
                <c:pt idx="2567">
                  <c:v>0.01</c:v>
                </c:pt>
                <c:pt idx="2568">
                  <c:v>0.01</c:v>
                </c:pt>
                <c:pt idx="2569">
                  <c:v>8.9999999999999993E-3</c:v>
                </c:pt>
                <c:pt idx="2570">
                  <c:v>8.9999999999999993E-3</c:v>
                </c:pt>
                <c:pt idx="2571">
                  <c:v>8.9999999999999993E-3</c:v>
                </c:pt>
                <c:pt idx="2572">
                  <c:v>8.0000000000000002E-3</c:v>
                </c:pt>
                <c:pt idx="2573">
                  <c:v>8.0000000000000002E-3</c:v>
                </c:pt>
                <c:pt idx="2574">
                  <c:v>1.4999999999999999E-2</c:v>
                </c:pt>
                <c:pt idx="2575">
                  <c:v>1.4999999999999999E-2</c:v>
                </c:pt>
                <c:pt idx="2576">
                  <c:v>1.4999999999999999E-2</c:v>
                </c:pt>
                <c:pt idx="2577">
                  <c:v>1.4999999999999999E-2</c:v>
                </c:pt>
                <c:pt idx="2578">
                  <c:v>1.4999999999999999E-2</c:v>
                </c:pt>
                <c:pt idx="2579">
                  <c:v>1.4999999999999999E-2</c:v>
                </c:pt>
                <c:pt idx="2580">
                  <c:v>1.4999999999999999E-2</c:v>
                </c:pt>
                <c:pt idx="2581">
                  <c:v>1.4E-2</c:v>
                </c:pt>
                <c:pt idx="2582">
                  <c:v>1.4E-2</c:v>
                </c:pt>
                <c:pt idx="2583">
                  <c:v>1.4E-2</c:v>
                </c:pt>
                <c:pt idx="2584">
                  <c:v>1.4E-2</c:v>
                </c:pt>
                <c:pt idx="2585">
                  <c:v>1.2999999999999999E-2</c:v>
                </c:pt>
                <c:pt idx="2586">
                  <c:v>1.2999999999999999E-2</c:v>
                </c:pt>
                <c:pt idx="2600">
                  <c:v>1.9E-2</c:v>
                </c:pt>
                <c:pt idx="2601">
                  <c:v>1.9E-2</c:v>
                </c:pt>
                <c:pt idx="2602">
                  <c:v>1.9E-2</c:v>
                </c:pt>
                <c:pt idx="2603">
                  <c:v>1.9E-2</c:v>
                </c:pt>
                <c:pt idx="2604">
                  <c:v>1.9E-2</c:v>
                </c:pt>
                <c:pt idx="2605">
                  <c:v>1.9E-2</c:v>
                </c:pt>
                <c:pt idx="2606">
                  <c:v>1.9E-2</c:v>
                </c:pt>
                <c:pt idx="2607">
                  <c:v>1.9E-2</c:v>
                </c:pt>
                <c:pt idx="2608">
                  <c:v>1.9E-2</c:v>
                </c:pt>
                <c:pt idx="2609">
                  <c:v>1.9E-2</c:v>
                </c:pt>
                <c:pt idx="2610">
                  <c:v>1.9E-2</c:v>
                </c:pt>
                <c:pt idx="2611">
                  <c:v>1.7999999999999999E-2</c:v>
                </c:pt>
                <c:pt idx="2612">
                  <c:v>1.7999999999999999E-2</c:v>
                </c:pt>
                <c:pt idx="2613">
                  <c:v>0.03</c:v>
                </c:pt>
                <c:pt idx="2614">
                  <c:v>2.9000000000000001E-2</c:v>
                </c:pt>
                <c:pt idx="2615">
                  <c:v>2.9000000000000001E-2</c:v>
                </c:pt>
                <c:pt idx="2616">
                  <c:v>2.8000000000000001E-2</c:v>
                </c:pt>
                <c:pt idx="2617">
                  <c:v>2.7E-2</c:v>
                </c:pt>
                <c:pt idx="2618">
                  <c:v>2.5999999999999999E-2</c:v>
                </c:pt>
                <c:pt idx="2619">
                  <c:v>2.5000000000000001E-2</c:v>
                </c:pt>
                <c:pt idx="2620">
                  <c:v>2.4E-2</c:v>
                </c:pt>
                <c:pt idx="2621">
                  <c:v>2.4E-2</c:v>
                </c:pt>
                <c:pt idx="2622">
                  <c:v>2.3E-2</c:v>
                </c:pt>
                <c:pt idx="2623">
                  <c:v>2.1999999999999999E-2</c:v>
                </c:pt>
                <c:pt idx="2624">
                  <c:v>2.1999999999999999E-2</c:v>
                </c:pt>
                <c:pt idx="2625">
                  <c:v>2.1000000000000001E-2</c:v>
                </c:pt>
                <c:pt idx="2626">
                  <c:v>2.5000000000000001E-2</c:v>
                </c:pt>
                <c:pt idx="2627">
                  <c:v>2.5000000000000001E-2</c:v>
                </c:pt>
                <c:pt idx="2628">
                  <c:v>2.5000000000000001E-2</c:v>
                </c:pt>
                <c:pt idx="2629">
                  <c:v>2.5000000000000001E-2</c:v>
                </c:pt>
                <c:pt idx="2630">
                  <c:v>2.4E-2</c:v>
                </c:pt>
                <c:pt idx="2631">
                  <c:v>2.4E-2</c:v>
                </c:pt>
                <c:pt idx="2632">
                  <c:v>2.3E-2</c:v>
                </c:pt>
                <c:pt idx="2633">
                  <c:v>2.3E-2</c:v>
                </c:pt>
                <c:pt idx="2634">
                  <c:v>2.1999999999999999E-2</c:v>
                </c:pt>
                <c:pt idx="2635">
                  <c:v>2.1000000000000001E-2</c:v>
                </c:pt>
                <c:pt idx="2636">
                  <c:v>2.1000000000000001E-2</c:v>
                </c:pt>
                <c:pt idx="2637">
                  <c:v>0.02</c:v>
                </c:pt>
                <c:pt idx="2638">
                  <c:v>0.02</c:v>
                </c:pt>
                <c:pt idx="2652">
                  <c:v>7.0000000000000001E-3</c:v>
                </c:pt>
                <c:pt idx="2653">
                  <c:v>7.0000000000000001E-3</c:v>
                </c:pt>
                <c:pt idx="2654">
                  <c:v>7.0000000000000001E-3</c:v>
                </c:pt>
                <c:pt idx="2655">
                  <c:v>7.0000000000000001E-3</c:v>
                </c:pt>
                <c:pt idx="2656">
                  <c:v>7.0000000000000001E-3</c:v>
                </c:pt>
                <c:pt idx="2657">
                  <c:v>7.0000000000000001E-3</c:v>
                </c:pt>
                <c:pt idx="2658">
                  <c:v>7.0000000000000001E-3</c:v>
                </c:pt>
                <c:pt idx="2659">
                  <c:v>7.0000000000000001E-3</c:v>
                </c:pt>
                <c:pt idx="2660">
                  <c:v>7.0000000000000001E-3</c:v>
                </c:pt>
                <c:pt idx="2661">
                  <c:v>6.0000000000000001E-3</c:v>
                </c:pt>
                <c:pt idx="2662">
                  <c:v>6.0000000000000001E-3</c:v>
                </c:pt>
                <c:pt idx="2663">
                  <c:v>6.0000000000000001E-3</c:v>
                </c:pt>
                <c:pt idx="2664">
                  <c:v>6.0000000000000001E-3</c:v>
                </c:pt>
                <c:pt idx="2665">
                  <c:v>1.4999999999999999E-2</c:v>
                </c:pt>
                <c:pt idx="2666">
                  <c:v>1.4E-2</c:v>
                </c:pt>
                <c:pt idx="2667">
                  <c:v>1.4E-2</c:v>
                </c:pt>
                <c:pt idx="2668">
                  <c:v>1.2999999999999999E-2</c:v>
                </c:pt>
                <c:pt idx="2669">
                  <c:v>1.2999999999999999E-2</c:v>
                </c:pt>
                <c:pt idx="2670">
                  <c:v>1.2E-2</c:v>
                </c:pt>
                <c:pt idx="2671">
                  <c:v>1.2E-2</c:v>
                </c:pt>
                <c:pt idx="2672">
                  <c:v>1.2E-2</c:v>
                </c:pt>
                <c:pt idx="2673">
                  <c:v>1.0999999999999999E-2</c:v>
                </c:pt>
                <c:pt idx="2674">
                  <c:v>1.0999999999999999E-2</c:v>
                </c:pt>
                <c:pt idx="2675">
                  <c:v>1.0999999999999999E-2</c:v>
                </c:pt>
                <c:pt idx="2676">
                  <c:v>0.01</c:v>
                </c:pt>
                <c:pt idx="2677">
                  <c:v>0.01</c:v>
                </c:pt>
                <c:pt idx="2678">
                  <c:v>1.7999999999999999E-2</c:v>
                </c:pt>
                <c:pt idx="2679">
                  <c:v>1.7999999999999999E-2</c:v>
                </c:pt>
                <c:pt idx="2680">
                  <c:v>1.7000000000000001E-2</c:v>
                </c:pt>
                <c:pt idx="2681">
                  <c:v>1.7000000000000001E-2</c:v>
                </c:pt>
                <c:pt idx="2682">
                  <c:v>1.6E-2</c:v>
                </c:pt>
                <c:pt idx="2683">
                  <c:v>1.6E-2</c:v>
                </c:pt>
                <c:pt idx="2684">
                  <c:v>1.4999999999999999E-2</c:v>
                </c:pt>
                <c:pt idx="2685">
                  <c:v>1.4999999999999999E-2</c:v>
                </c:pt>
                <c:pt idx="2686">
                  <c:v>1.4E-2</c:v>
                </c:pt>
                <c:pt idx="2687">
                  <c:v>1.4E-2</c:v>
                </c:pt>
                <c:pt idx="2688">
                  <c:v>1.4E-2</c:v>
                </c:pt>
                <c:pt idx="2689">
                  <c:v>1.4E-2</c:v>
                </c:pt>
                <c:pt idx="2690">
                  <c:v>1.2999999999999999E-2</c:v>
                </c:pt>
              </c:numCache>
            </c:numRef>
          </c:xVal>
          <c:yVal>
            <c:numRef>
              <c:f>'Bivariate Analysis-InfMorRate'!$A$2:$A$2692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0A81-4994-AF8C-E6E309E61E83}"/>
            </c:ext>
          </c:extLst>
        </c:ser>
        <c:dLbls>
          <c:showLegendKey val="0"/>
          <c:showVal val="0"/>
          <c:showCatName val="0"/>
          <c:showSerName val="0"/>
          <c:showPercent val="0"/>
          <c:showBubbleSize val="0"/>
        </c:dLbls>
        <c:axId val="1586813516"/>
        <c:axId val="739489839"/>
      </c:scatterChart>
      <c:valAx>
        <c:axId val="1586813516"/>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Infant Mortality Rate</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739489839"/>
        <c:crosses val="autoZero"/>
        <c:crossBetween val="midCat"/>
      </c:valAx>
      <c:valAx>
        <c:axId val="73948983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586813516"/>
        <c:crosses val="autoZero"/>
        <c:crossBetween val="midCat"/>
      </c:valAx>
    </c:plotArea>
    <c:plotVisOnly val="1"/>
    <c:dispBlanksAs val="zero"/>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Life Expectancy Total/Capita vs GDP/Capita</a:t>
            </a:r>
          </a:p>
        </c:rich>
      </c:tx>
      <c:overlay val="0"/>
    </c:title>
    <c:autoTitleDeleted val="0"/>
    <c:plotArea>
      <c:layout/>
      <c:scatterChart>
        <c:scatterStyle val="lineMarker"/>
        <c:varyColors val="0"/>
        <c:ser>
          <c:idx val="0"/>
          <c:order val="0"/>
          <c:tx>
            <c:strRef>
              <c:f>'Bivariate Analysis-LifExp'!$A$1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Analysis-LifExp'!$B$2:$B$2692</c:f>
              <c:numCache>
                <c:formatCode>General</c:formatCode>
                <c:ptCount val="2691"/>
                <c:pt idx="0">
                  <c:v>4.3506430392280775E-6</c:v>
                </c:pt>
                <c:pt idx="1">
                  <c:v>4.3234570437171179E-6</c:v>
                </c:pt>
                <c:pt idx="2">
                  <c:v>4.2673409925043084E-6</c:v>
                </c:pt>
                <c:pt idx="3">
                  <c:v>4.2116819209341862E-6</c:v>
                </c:pt>
                <c:pt idx="4">
                  <c:v>4.1540470055821129E-6</c:v>
                </c:pt>
                <c:pt idx="5">
                  <c:v>4.0929418160641961E-6</c:v>
                </c:pt>
                <c:pt idx="6">
                  <c:v>4.0571226642637683E-6</c:v>
                </c:pt>
                <c:pt idx="7">
                  <c:v>4.0174324657493228E-6</c:v>
                </c:pt>
                <c:pt idx="8">
                  <c:v>3.9467743055587626E-6</c:v>
                </c:pt>
                <c:pt idx="9">
                  <c:v>3.8754041620521415E-6</c:v>
                </c:pt>
                <c:pt idx="10">
                  <c:v>3.8043516386502698E-6</c:v>
                </c:pt>
                <c:pt idx="11">
                  <c:v>3.7338172784221747E-6</c:v>
                </c:pt>
                <c:pt idx="12">
                  <c:v>3.6900651881199132E-6</c:v>
                </c:pt>
                <c:pt idx="13">
                  <c:v>6.535041827858381E-6</c:v>
                </c:pt>
                <c:pt idx="14">
                  <c:v>6.395425102168654E-6</c:v>
                </c:pt>
                <c:pt idx="15">
                  <c:v>6.2472399626670317E-6</c:v>
                </c:pt>
                <c:pt idx="16">
                  <c:v>6.1604006205793049E-6</c:v>
                </c:pt>
                <c:pt idx="17">
                  <c:v>6.0087446011273278E-6</c:v>
                </c:pt>
                <c:pt idx="18">
                  <c:v>5.8630195541977526E-6</c:v>
                </c:pt>
                <c:pt idx="19">
                  <c:v>5.7234936976449985E-6</c:v>
                </c:pt>
                <c:pt idx="20">
                  <c:v>5.5891708741643911E-6</c:v>
                </c:pt>
                <c:pt idx="21">
                  <c:v>5.4055703911465276E-6</c:v>
                </c:pt>
                <c:pt idx="22">
                  <c:v>5.3363907506082696E-6</c:v>
                </c:pt>
                <c:pt idx="23">
                  <c:v>5.1664719094318496E-6</c:v>
                </c:pt>
                <c:pt idx="24">
                  <c:v>5.1039394980002959E-6</c:v>
                </c:pt>
                <c:pt idx="25">
                  <c:v>4.9470414410779746E-6</c:v>
                </c:pt>
                <c:pt idx="26">
                  <c:v>1.5828782078825608E-5</c:v>
                </c:pt>
                <c:pt idx="27">
                  <c:v>1.5470575175078826E-5</c:v>
                </c:pt>
                <c:pt idx="28">
                  <c:v>1.5105039364811515E-5</c:v>
                </c:pt>
                <c:pt idx="29">
                  <c:v>1.4741025617945751E-5</c:v>
                </c:pt>
                <c:pt idx="30">
                  <c:v>1.4262641622982594E-5</c:v>
                </c:pt>
                <c:pt idx="31">
                  <c:v>1.4054621391720387E-5</c:v>
                </c:pt>
                <c:pt idx="32">
                  <c:v>1.3619668506743097E-5</c:v>
                </c:pt>
                <c:pt idx="33">
                  <c:v>1.3321864280062337E-5</c:v>
                </c:pt>
                <c:pt idx="34">
                  <c:v>1.3038691592930266E-5</c:v>
                </c:pt>
                <c:pt idx="35">
                  <c:v>1.266126474347466E-5</c:v>
                </c:pt>
                <c:pt idx="36">
                  <c:v>1.2303100444404813E-5</c:v>
                </c:pt>
                <c:pt idx="37">
                  <c:v>1.2065692583535749E-5</c:v>
                </c:pt>
                <c:pt idx="38">
                  <c:v>1.1839968989230801E-5</c:v>
                </c:pt>
                <c:pt idx="39">
                  <c:v>5.7537563198746708E-5</c:v>
                </c:pt>
                <c:pt idx="40">
                  <c:v>5.5513531002624834E-5</c:v>
                </c:pt>
                <c:pt idx="41">
                  <c:v>5.3621496360371832E-5</c:v>
                </c:pt>
                <c:pt idx="42">
                  <c:v>5.1838860811021707E-5</c:v>
                </c:pt>
                <c:pt idx="43">
                  <c:v>5.1220144721171008E-5</c:v>
                </c:pt>
                <c:pt idx="44">
                  <c:v>4.9578714205367826E-5</c:v>
                </c:pt>
                <c:pt idx="45">
                  <c:v>4.9052081707054639E-5</c:v>
                </c:pt>
                <c:pt idx="46">
                  <c:v>4.8037084629333842E-5</c:v>
                </c:pt>
                <c:pt idx="47">
                  <c:v>4.757671616196562E-5</c:v>
                </c:pt>
                <c:pt idx="48">
                  <c:v>4.7650399776606729E-5</c:v>
                </c:pt>
                <c:pt idx="49">
                  <c:v>4.7223919067342832E-5</c:v>
                </c:pt>
                <c:pt idx="50">
                  <c:v>4.6811271550172874E-5</c:v>
                </c:pt>
                <c:pt idx="51">
                  <c:v>4.6908294284673465E-5</c:v>
                </c:pt>
                <c:pt idx="52">
                  <c:v>8.7009379094178957E-6</c:v>
                </c:pt>
                <c:pt idx="53">
                  <c:v>8.5383657233167706E-6</c:v>
                </c:pt>
                <c:pt idx="54">
                  <c:v>8.2951114387228323E-6</c:v>
                </c:pt>
                <c:pt idx="55">
                  <c:v>8.215443042254393E-6</c:v>
                </c:pt>
                <c:pt idx="56">
                  <c:v>7.9789735633589574E-6</c:v>
                </c:pt>
                <c:pt idx="57">
                  <c:v>7.8230185839904234E-6</c:v>
                </c:pt>
                <c:pt idx="58">
                  <c:v>7.668790994119122E-6</c:v>
                </c:pt>
                <c:pt idx="59">
                  <c:v>7.5166446260381487E-6</c:v>
                </c:pt>
                <c:pt idx="60">
                  <c:v>7.4353773617725833E-6</c:v>
                </c:pt>
                <c:pt idx="61">
                  <c:v>7.2209498702448303E-6</c:v>
                </c:pt>
                <c:pt idx="62">
                  <c:v>7.0783777181935671E-6</c:v>
                </c:pt>
                <c:pt idx="63">
                  <c:v>6.9395328494040723E-6</c:v>
                </c:pt>
                <c:pt idx="64">
                  <c:v>6.7435631322963758E-6</c:v>
                </c:pt>
                <c:pt idx="65">
                  <c:v>1.4383561028100983E-5</c:v>
                </c:pt>
                <c:pt idx="66">
                  <c:v>1.4182580399147524E-5</c:v>
                </c:pt>
                <c:pt idx="67">
                  <c:v>1.3924950484723264E-5</c:v>
                </c:pt>
                <c:pt idx="68">
                  <c:v>1.3490557985997352E-5</c:v>
                </c:pt>
                <c:pt idx="69">
                  <c:v>1.3181070225679894E-5</c:v>
                </c:pt>
                <c:pt idx="70">
                  <c:v>1.2869363604821997E-5</c:v>
                </c:pt>
                <c:pt idx="71">
                  <c:v>1.2558160759129628E-5</c:v>
                </c:pt>
                <c:pt idx="72">
                  <c:v>1.2367452131956632E-5</c:v>
                </c:pt>
                <c:pt idx="73">
                  <c:v>1.194302596854462E-5</c:v>
                </c:pt>
                <c:pt idx="74">
                  <c:v>1.1762482542515492E-5</c:v>
                </c:pt>
                <c:pt idx="75">
                  <c:v>1.1372555942956559E-5</c:v>
                </c:pt>
                <c:pt idx="76">
                  <c:v>1.1110689510523815E-5</c:v>
                </c:pt>
                <c:pt idx="77">
                  <c:v>1.0964946791072787E-5</c:v>
                </c:pt>
                <c:pt idx="78">
                  <c:v>6.5294998723294427E-6</c:v>
                </c:pt>
                <c:pt idx="79">
                  <c:v>6.3606850947130479E-6</c:v>
                </c:pt>
                <c:pt idx="80">
                  <c:v>6.1970997096658789E-6</c:v>
                </c:pt>
                <c:pt idx="81">
                  <c:v>6.0383398583208059E-6</c:v>
                </c:pt>
                <c:pt idx="82">
                  <c:v>5.8840302891774576E-6</c:v>
                </c:pt>
                <c:pt idx="83">
                  <c:v>5.7339025922422281E-6</c:v>
                </c:pt>
                <c:pt idx="84">
                  <c:v>5.5878117360917348E-6</c:v>
                </c:pt>
                <c:pt idx="85">
                  <c:v>5.4980511764886997E-6</c:v>
                </c:pt>
                <c:pt idx="86">
                  <c:v>5.4095360730830367E-6</c:v>
                </c:pt>
                <c:pt idx="87">
                  <c:v>5.2725969952663516E-6</c:v>
                </c:pt>
                <c:pt idx="88">
                  <c:v>5.2365304436606783E-6</c:v>
                </c:pt>
                <c:pt idx="89">
                  <c:v>5.1048691376250029E-6</c:v>
                </c:pt>
                <c:pt idx="90">
                  <c:v>5.0692106239041575E-6</c:v>
                </c:pt>
                <c:pt idx="91">
                  <c:v>2.3912161560458189E-5</c:v>
                </c:pt>
                <c:pt idx="92">
                  <c:v>2.3487835595949832E-5</c:v>
                </c:pt>
                <c:pt idx="93">
                  <c:v>2.3359226682182856E-5</c:v>
                </c:pt>
                <c:pt idx="94">
                  <c:v>2.3239806603029634E-5</c:v>
                </c:pt>
                <c:pt idx="95">
                  <c:v>2.2858052776418707E-5</c:v>
                </c:pt>
                <c:pt idx="96">
                  <c:v>2.2722125821499524E-5</c:v>
                </c:pt>
                <c:pt idx="97">
                  <c:v>2.2568873505680163E-5</c:v>
                </c:pt>
                <c:pt idx="98">
                  <c:v>2.2644833800312013E-5</c:v>
                </c:pt>
                <c:pt idx="99">
                  <c:v>2.2221659379714637E-5</c:v>
                </c:pt>
                <c:pt idx="100">
                  <c:v>2.2267815248390448E-5</c:v>
                </c:pt>
                <c:pt idx="101">
                  <c:v>2.206936631722737E-5</c:v>
                </c:pt>
                <c:pt idx="102">
                  <c:v>2.2090894110905757E-5</c:v>
                </c:pt>
                <c:pt idx="103">
                  <c:v>2.1877442566741115E-5</c:v>
                </c:pt>
                <c:pt idx="104">
                  <c:v>1.1323730889848889E-5</c:v>
                </c:pt>
                <c:pt idx="105">
                  <c:v>1.0903712447295339E-5</c:v>
                </c:pt>
                <c:pt idx="106">
                  <c:v>1.0491113580367064E-5</c:v>
                </c:pt>
                <c:pt idx="107">
                  <c:v>1.0095332154685405E-5</c:v>
                </c:pt>
                <c:pt idx="108">
                  <c:v>9.8292565026222381E-6</c:v>
                </c:pt>
                <c:pt idx="109">
                  <c:v>9.4863273563812485E-6</c:v>
                </c:pt>
                <c:pt idx="110">
                  <c:v>9.269252672296579E-6</c:v>
                </c:pt>
                <c:pt idx="111">
                  <c:v>9.0701964006094424E-6</c:v>
                </c:pt>
                <c:pt idx="112">
                  <c:v>8.8843536378889766E-6</c:v>
                </c:pt>
                <c:pt idx="113">
                  <c:v>8.7061094463485999E-6</c:v>
                </c:pt>
                <c:pt idx="114">
                  <c:v>8.5318546605384062E-6</c:v>
                </c:pt>
                <c:pt idx="115">
                  <c:v>8.278120340194323E-6</c:v>
                </c:pt>
                <c:pt idx="116">
                  <c:v>8.1939722087775921E-6</c:v>
                </c:pt>
                <c:pt idx="117">
                  <c:v>2.1767440451854207E-4</c:v>
                </c:pt>
                <c:pt idx="118">
                  <c:v>2.1587671778824154E-4</c:v>
                </c:pt>
                <c:pt idx="119">
                  <c:v>2.1042105793233436E-4</c:v>
                </c:pt>
                <c:pt idx="120">
                  <c:v>2.0508649566776689E-4</c:v>
                </c:pt>
                <c:pt idx="121">
                  <c:v>1.9986709692187588E-4</c:v>
                </c:pt>
                <c:pt idx="122">
                  <c:v>1.9642669871640148E-4</c:v>
                </c:pt>
                <c:pt idx="123">
                  <c:v>1.9301700171606712E-4</c:v>
                </c:pt>
                <c:pt idx="124">
                  <c:v>1.8807211854549133E-4</c:v>
                </c:pt>
                <c:pt idx="125">
                  <c:v>1.8327683581013753E-4</c:v>
                </c:pt>
                <c:pt idx="126">
                  <c:v>1.8015394154304853E-4</c:v>
                </c:pt>
                <c:pt idx="127">
                  <c:v>1.7713858239359607E-4</c:v>
                </c:pt>
                <c:pt idx="128">
                  <c:v>1.7280382053537765E-4</c:v>
                </c:pt>
                <c:pt idx="129">
                  <c:v>1.686404098658821E-4</c:v>
                </c:pt>
                <c:pt idx="130">
                  <c:v>3.3267182819803186E-5</c:v>
                </c:pt>
                <c:pt idx="131">
                  <c:v>3.2754810589848626E-5</c:v>
                </c:pt>
                <c:pt idx="132">
                  <c:v>3.228047223285549E-5</c:v>
                </c:pt>
                <c:pt idx="133">
                  <c:v>3.1515559469563402E-5</c:v>
                </c:pt>
                <c:pt idx="134">
                  <c:v>3.1024672443248043E-5</c:v>
                </c:pt>
                <c:pt idx="135">
                  <c:v>3.0483786153982071E-5</c:v>
                </c:pt>
                <c:pt idx="136">
                  <c:v>2.9890422806886206E-5</c:v>
                </c:pt>
                <c:pt idx="137">
                  <c:v>2.9530245622473634E-5</c:v>
                </c:pt>
                <c:pt idx="138">
                  <c:v>2.8892228119618983E-5</c:v>
                </c:pt>
                <c:pt idx="139">
                  <c:v>2.8284323025992042E-5</c:v>
                </c:pt>
                <c:pt idx="140">
                  <c:v>2.7968864573541696E-5</c:v>
                </c:pt>
                <c:pt idx="141">
                  <c:v>2.7216622303572312E-5</c:v>
                </c:pt>
                <c:pt idx="142">
                  <c:v>2.6976855932752464E-5</c:v>
                </c:pt>
                <c:pt idx="143">
                  <c:v>1.9808625672438945E-6</c:v>
                </c:pt>
                <c:pt idx="144">
                  <c:v>1.9307806821032929E-6</c:v>
                </c:pt>
                <c:pt idx="145">
                  <c:v>1.8983394780293458E-6</c:v>
                </c:pt>
                <c:pt idx="146">
                  <c:v>1.8637565331287725E-6</c:v>
                </c:pt>
                <c:pt idx="147">
                  <c:v>1.8099618892519376E-6</c:v>
                </c:pt>
                <c:pt idx="148">
                  <c:v>1.7583474258709876E-6</c:v>
                </c:pt>
                <c:pt idx="149">
                  <c:v>1.7269032713628099E-6</c:v>
                </c:pt>
                <c:pt idx="150">
                  <c:v>1.6961617538186633E-6</c:v>
                </c:pt>
                <c:pt idx="151">
                  <c:v>1.649125917360294E-6</c:v>
                </c:pt>
                <c:pt idx="152">
                  <c:v>1.6036695662996346E-6</c:v>
                </c:pt>
                <c:pt idx="153">
                  <c:v>1.5757866298717272E-6</c:v>
                </c:pt>
                <c:pt idx="154">
                  <c:v>1.5485321229380591E-6</c:v>
                </c:pt>
                <c:pt idx="155">
                  <c:v>1.5067325146317044E-6</c:v>
                </c:pt>
                <c:pt idx="156">
                  <c:v>5.6637649311002995E-6</c:v>
                </c:pt>
                <c:pt idx="157">
                  <c:v>5.5772157423571001E-6</c:v>
                </c:pt>
                <c:pt idx="158">
                  <c:v>5.4997690392690019E-6</c:v>
                </c:pt>
                <c:pt idx="159">
                  <c:v>5.4828638631150537E-6</c:v>
                </c:pt>
                <c:pt idx="160">
                  <c:v>5.4041642189827135E-6</c:v>
                </c:pt>
                <c:pt idx="161">
                  <c:v>5.4352697028951358E-6</c:v>
                </c:pt>
                <c:pt idx="162">
                  <c:v>5.3484692040435987E-6</c:v>
                </c:pt>
                <c:pt idx="163">
                  <c:v>5.366909302080543E-6</c:v>
                </c:pt>
                <c:pt idx="164">
                  <c:v>5.2684370837329912E-6</c:v>
                </c:pt>
                <c:pt idx="165">
                  <c:v>5.2169547022889471E-6</c:v>
                </c:pt>
                <c:pt idx="166">
                  <c:v>5.1573098110495775E-6</c:v>
                </c:pt>
                <c:pt idx="167">
                  <c:v>5.0907899545105155E-6</c:v>
                </c:pt>
                <c:pt idx="168">
                  <c:v>1.5770099614462565E-4</c:v>
                </c:pt>
                <c:pt idx="169">
                  <c:v>1.5673297607300758E-4</c:v>
                </c:pt>
                <c:pt idx="170">
                  <c:v>1.5447977926854497E-4</c:v>
                </c:pt>
                <c:pt idx="171">
                  <c:v>1.5230073435441044E-4</c:v>
                </c:pt>
                <c:pt idx="172">
                  <c:v>1.501744635506989E-4</c:v>
                </c:pt>
                <c:pt idx="173">
                  <c:v>1.4937192966642414E-4</c:v>
                </c:pt>
                <c:pt idx="174">
                  <c:v>1.485631279014252E-4</c:v>
                </c:pt>
                <c:pt idx="175">
                  <c:v>1.4648987717387222E-4</c:v>
                </c:pt>
                <c:pt idx="176">
                  <c:v>1.4689544500678928E-4</c:v>
                </c:pt>
                <c:pt idx="177">
                  <c:v>1.4479263626021306E-4</c:v>
                </c:pt>
                <c:pt idx="178">
                  <c:v>1.4507767050822747E-4</c:v>
                </c:pt>
                <c:pt idx="179">
                  <c:v>1.4291687434890143E-4</c:v>
                </c:pt>
                <c:pt idx="180">
                  <c:v>1.4308115376919964E-4</c:v>
                </c:pt>
                <c:pt idx="181">
                  <c:v>2.0714705732484846E-6</c:v>
                </c:pt>
                <c:pt idx="182">
                  <c:v>2.0385633996714106E-6</c:v>
                </c:pt>
                <c:pt idx="183">
                  <c:v>2.0204116035225084E-6</c:v>
                </c:pt>
                <c:pt idx="184">
                  <c:v>2.0019449975837678E-6</c:v>
                </c:pt>
                <c:pt idx="185">
                  <c:v>1.9690815104549443E-6</c:v>
                </c:pt>
                <c:pt idx="186">
                  <c:v>1.9365351997037297E-6</c:v>
                </c:pt>
                <c:pt idx="187">
                  <c:v>1.9043507894164239E-6</c:v>
                </c:pt>
                <c:pt idx="188">
                  <c:v>1.8860406546571052E-6</c:v>
                </c:pt>
                <c:pt idx="189">
                  <c:v>1.8545030553070301E-6</c:v>
                </c:pt>
                <c:pt idx="190">
                  <c:v>1.8365347803282325E-6</c:v>
                </c:pt>
                <c:pt idx="191">
                  <c:v>1.8059395044847818E-6</c:v>
                </c:pt>
                <c:pt idx="192">
                  <c:v>1.7759871572700613E-6</c:v>
                </c:pt>
                <c:pt idx="193">
                  <c:v>1.759126652584899E-6</c:v>
                </c:pt>
                <c:pt idx="194">
                  <c:v>1.8333433041477944E-4</c:v>
                </c:pt>
                <c:pt idx="195">
                  <c:v>1.7957620016760445E-4</c:v>
                </c:pt>
                <c:pt idx="196">
                  <c:v>1.7410260083895691E-4</c:v>
                </c:pt>
                <c:pt idx="197">
                  <c:v>1.6884999085395883E-4</c:v>
                </c:pt>
                <c:pt idx="198">
                  <c:v>1.6553381241435331E-4</c:v>
                </c:pt>
                <c:pt idx="199">
                  <c:v>1.6234626802374893E-4</c:v>
                </c:pt>
                <c:pt idx="200">
                  <c:v>1.5928767837404287E-4</c:v>
                </c:pt>
                <c:pt idx="201">
                  <c:v>1.5634331741758362E-4</c:v>
                </c:pt>
                <c:pt idx="202">
                  <c:v>1.5348960905740662E-4</c:v>
                </c:pt>
                <c:pt idx="203">
                  <c:v>1.5069786407939119E-4</c:v>
                </c:pt>
                <c:pt idx="204">
                  <c:v>1.4795300552884581E-4</c:v>
                </c:pt>
                <c:pt idx="205">
                  <c:v>1.4664886396013386E-4</c:v>
                </c:pt>
                <c:pt idx="206">
                  <c:v>1.4260569118941296E-4</c:v>
                </c:pt>
                <c:pt idx="207">
                  <c:v>2.8431100781144493E-5</c:v>
                </c:pt>
                <c:pt idx="208">
                  <c:v>2.7550163850332881E-5</c:v>
                </c:pt>
                <c:pt idx="209">
                  <c:v>2.6625709785368752E-5</c:v>
                </c:pt>
                <c:pt idx="210">
                  <c:v>2.5712498935167165E-5</c:v>
                </c:pt>
                <c:pt idx="211">
                  <c:v>2.4863241455082625E-5</c:v>
                </c:pt>
                <c:pt idx="212">
                  <c:v>2.4103504155073293E-5</c:v>
                </c:pt>
                <c:pt idx="213">
                  <c:v>2.343578079680066E-5</c:v>
                </c:pt>
                <c:pt idx="214">
                  <c:v>2.2841366136350287E-5</c:v>
                </c:pt>
                <c:pt idx="215">
                  <c:v>2.2481667686392998E-5</c:v>
                </c:pt>
                <c:pt idx="216">
                  <c:v>2.1770855805144724E-5</c:v>
                </c:pt>
                <c:pt idx="217">
                  <c:v>2.1424245522550411E-5</c:v>
                </c:pt>
                <c:pt idx="218">
                  <c:v>2.0732018934569747E-5</c:v>
                </c:pt>
                <c:pt idx="219">
                  <c:v>2.0388450546263677E-5</c:v>
                </c:pt>
                <c:pt idx="220">
                  <c:v>1.5751800336116157E-6</c:v>
                </c:pt>
                <c:pt idx="221">
                  <c:v>1.5598129554709012E-6</c:v>
                </c:pt>
                <c:pt idx="222">
                  <c:v>1.543996524063529E-6</c:v>
                </c:pt>
                <c:pt idx="223">
                  <c:v>1.5141062051878391E-6</c:v>
                </c:pt>
                <c:pt idx="224">
                  <c:v>1.498660379889884E-6</c:v>
                </c:pt>
                <c:pt idx="225">
                  <c:v>1.4967064580520444E-6</c:v>
                </c:pt>
                <c:pt idx="226">
                  <c:v>1.4816584289651245E-6</c:v>
                </c:pt>
                <c:pt idx="227">
                  <c:v>1.4669189634680987E-6</c:v>
                </c:pt>
                <c:pt idx="228">
                  <c:v>1.4524119054688028E-6</c:v>
                </c:pt>
                <c:pt idx="229">
                  <c:v>1.4262471340683622E-6</c:v>
                </c:pt>
                <c:pt idx="230">
                  <c:v>1.4122464338796956E-6</c:v>
                </c:pt>
                <c:pt idx="231">
                  <c:v>1.3983187934840089E-6</c:v>
                </c:pt>
                <c:pt idx="232">
                  <c:v>1.3736136599729928E-6</c:v>
                </c:pt>
                <c:pt idx="233">
                  <c:v>9.7917059354873451E-5</c:v>
                </c:pt>
                <c:pt idx="234">
                  <c:v>9.4798131759843673E-5</c:v>
                </c:pt>
                <c:pt idx="235">
                  <c:v>9.2584092030143509E-5</c:v>
                </c:pt>
                <c:pt idx="236">
                  <c:v>9.0437901840677293E-5</c:v>
                </c:pt>
                <c:pt idx="237">
                  <c:v>8.9078593300547461E-5</c:v>
                </c:pt>
                <c:pt idx="238">
                  <c:v>8.6990246218642729E-5</c:v>
                </c:pt>
                <c:pt idx="239">
                  <c:v>8.4931279978087728E-5</c:v>
                </c:pt>
                <c:pt idx="240">
                  <c:v>8.4289768880217326E-5</c:v>
                </c:pt>
                <c:pt idx="241">
                  <c:v>8.2274387780769781E-5</c:v>
                </c:pt>
                <c:pt idx="242">
                  <c:v>8.1624324048566466E-5</c:v>
                </c:pt>
                <c:pt idx="243">
                  <c:v>7.9680148462108881E-5</c:v>
                </c:pt>
                <c:pt idx="244">
                  <c:v>7.9044738067067584E-5</c:v>
                </c:pt>
                <c:pt idx="245">
                  <c:v>7.7178831929005271E-5</c:v>
                </c:pt>
                <c:pt idx="246">
                  <c:v>8.9513639844311372E-5</c:v>
                </c:pt>
                <c:pt idx="247">
                  <c:v>8.7629895530954267E-5</c:v>
                </c:pt>
                <c:pt idx="248">
                  <c:v>8.5714263848402084E-5</c:v>
                </c:pt>
                <c:pt idx="249">
                  <c:v>8.3052290315213103E-5</c:v>
                </c:pt>
                <c:pt idx="250">
                  <c:v>8.1182010066569251E-5</c:v>
                </c:pt>
                <c:pt idx="251">
                  <c:v>7.9356847556191954E-5</c:v>
                </c:pt>
                <c:pt idx="252">
                  <c:v>7.6906263407999865E-5</c:v>
                </c:pt>
                <c:pt idx="253">
                  <c:v>7.5192591110535731E-5</c:v>
                </c:pt>
                <c:pt idx="254">
                  <c:v>7.287779850746268E-5</c:v>
                </c:pt>
                <c:pt idx="255">
                  <c:v>7.1238543491130801E-5</c:v>
                </c:pt>
                <c:pt idx="256">
                  <c:v>6.9021325209444025E-5</c:v>
                </c:pt>
                <c:pt idx="257">
                  <c:v>6.7436480023239646E-5</c:v>
                </c:pt>
                <c:pt idx="258">
                  <c:v>6.5318427333249597E-5</c:v>
                </c:pt>
                <c:pt idx="259">
                  <c:v>6.055765955057505E-6</c:v>
                </c:pt>
                <c:pt idx="260">
                  <c:v>5.9087588123436253E-6</c:v>
                </c:pt>
                <c:pt idx="261">
                  <c:v>5.8121002570110735E-6</c:v>
                </c:pt>
                <c:pt idx="262">
                  <c:v>5.7138111583441887E-6</c:v>
                </c:pt>
                <c:pt idx="263">
                  <c:v>5.5674172473018908E-6</c:v>
                </c:pt>
                <c:pt idx="264">
                  <c:v>5.5181356333421468E-6</c:v>
                </c:pt>
                <c:pt idx="265">
                  <c:v>5.3763982223440466E-6</c:v>
                </c:pt>
                <c:pt idx="266">
                  <c:v>5.3272581281639749E-6</c:v>
                </c:pt>
                <c:pt idx="267">
                  <c:v>5.1925261029368971E-6</c:v>
                </c:pt>
                <c:pt idx="268">
                  <c:v>5.0651006838603475E-6</c:v>
                </c:pt>
                <c:pt idx="269">
                  <c:v>5.0282528045595204E-6</c:v>
                </c:pt>
                <c:pt idx="270">
                  <c:v>4.9152510005154571E-6</c:v>
                </c:pt>
                <c:pt idx="271">
                  <c:v>4.8095000398557753E-6</c:v>
                </c:pt>
                <c:pt idx="272">
                  <c:v>1.1662303593087135E-5</c:v>
                </c:pt>
                <c:pt idx="273">
                  <c:v>1.146666130056896E-5</c:v>
                </c:pt>
                <c:pt idx="274">
                  <c:v>1.1276016090653863E-5</c:v>
                </c:pt>
                <c:pt idx="275">
                  <c:v>1.1298721799503965E-5</c:v>
                </c:pt>
                <c:pt idx="276">
                  <c:v>1.1087868049252737E-5</c:v>
                </c:pt>
                <c:pt idx="277">
                  <c:v>1.0964533285242543E-5</c:v>
                </c:pt>
                <c:pt idx="278">
                  <c:v>1.0919522810730074E-5</c:v>
                </c:pt>
                <c:pt idx="279">
                  <c:v>1.0749512763404119E-5</c:v>
                </c:pt>
                <c:pt idx="280">
                  <c:v>1.0567465121063401E-5</c:v>
                </c:pt>
                <c:pt idx="281">
                  <c:v>1.0383972885370002E-5</c:v>
                </c:pt>
                <c:pt idx="282">
                  <c:v>1.0205927105958579E-5</c:v>
                </c:pt>
                <c:pt idx="283">
                  <c:v>9.9448731491112783E-6</c:v>
                </c:pt>
                <c:pt idx="284">
                  <c:v>9.7805719940481732E-6</c:v>
                </c:pt>
                <c:pt idx="285">
                  <c:v>8.0891407604734736E-5</c:v>
                </c:pt>
                <c:pt idx="286">
                  <c:v>7.9892575214250377E-5</c:v>
                </c:pt>
                <c:pt idx="287">
                  <c:v>7.8145604798140136E-5</c:v>
                </c:pt>
                <c:pt idx="288">
                  <c:v>7.6439169488423504E-5</c:v>
                </c:pt>
                <c:pt idx="289">
                  <c:v>7.4777590594129529E-5</c:v>
                </c:pt>
                <c:pt idx="290">
                  <c:v>7.3161380639669645E-5</c:v>
                </c:pt>
                <c:pt idx="291">
                  <c:v>7.2969637058662766E-5</c:v>
                </c:pt>
                <c:pt idx="292">
                  <c:v>7.1412354472063952E-5</c:v>
                </c:pt>
                <c:pt idx="293">
                  <c:v>7.0537668433404526E-5</c:v>
                </c:pt>
                <c:pt idx="294">
                  <c:v>6.8991975652925221E-5</c:v>
                </c:pt>
                <c:pt idx="295">
                  <c:v>6.743878826993667E-5</c:v>
                </c:pt>
                <c:pt idx="296">
                  <c:v>6.5877450702733848E-5</c:v>
                </c:pt>
                <c:pt idx="297">
                  <c:v>6.5522212029878125E-5</c:v>
                </c:pt>
                <c:pt idx="298">
                  <c:v>3.3881997951098049E-6</c:v>
                </c:pt>
                <c:pt idx="299">
                  <c:v>3.2994721373740827E-6</c:v>
                </c:pt>
                <c:pt idx="300">
                  <c:v>3.2120702083397221E-6</c:v>
                </c:pt>
                <c:pt idx="301">
                  <c:v>3.1263815251379804E-6</c:v>
                </c:pt>
                <c:pt idx="302">
                  <c:v>3.1003651943128048E-6</c:v>
                </c:pt>
                <c:pt idx="303">
                  <c:v>3.0738519763666613E-6</c:v>
                </c:pt>
                <c:pt idx="304">
                  <c:v>3.0469973772425969E-6</c:v>
                </c:pt>
                <c:pt idx="305">
                  <c:v>2.9931947994485318E-6</c:v>
                </c:pt>
                <c:pt idx="306">
                  <c:v>2.9659602927036578E-6</c:v>
                </c:pt>
                <c:pt idx="307">
                  <c:v>2.9378727300476132E-6</c:v>
                </c:pt>
                <c:pt idx="308">
                  <c:v>2.9088815585073613E-6</c:v>
                </c:pt>
                <c:pt idx="309">
                  <c:v>2.8790404924196648E-6</c:v>
                </c:pt>
                <c:pt idx="310">
                  <c:v>2.8255037658985828E-6</c:v>
                </c:pt>
                <c:pt idx="311">
                  <c:v>5.1179140459804174E-5</c:v>
                </c:pt>
                <c:pt idx="312">
                  <c:v>4.8624098316858134E-5</c:v>
                </c:pt>
                <c:pt idx="313">
                  <c:v>4.7202659047768561E-5</c:v>
                </c:pt>
                <c:pt idx="314">
                  <c:v>4.6346109586429435E-5</c:v>
                </c:pt>
                <c:pt idx="315">
                  <c:v>4.55015684965968E-5</c:v>
                </c:pt>
                <c:pt idx="316">
                  <c:v>4.5694251455465757E-5</c:v>
                </c:pt>
                <c:pt idx="317">
                  <c:v>4.5351170085955926E-5</c:v>
                </c:pt>
                <c:pt idx="318">
                  <c:v>4.6017351609380178E-5</c:v>
                </c:pt>
                <c:pt idx="319">
                  <c:v>4.6648436592859038E-5</c:v>
                </c:pt>
                <c:pt idx="320">
                  <c:v>4.6736651032503082E-5</c:v>
                </c:pt>
                <c:pt idx="321">
                  <c:v>4.7289067116128506E-5</c:v>
                </c:pt>
                <c:pt idx="322">
                  <c:v>4.7301918289877983E-5</c:v>
                </c:pt>
                <c:pt idx="323">
                  <c:v>4.7768876627127362E-5</c:v>
                </c:pt>
                <c:pt idx="324">
                  <c:v>3.6307455684156949E-5</c:v>
                </c:pt>
                <c:pt idx="325">
                  <c:v>3.5014355885913221E-5</c:v>
                </c:pt>
                <c:pt idx="326">
                  <c:v>3.4520119856461434E-5</c:v>
                </c:pt>
                <c:pt idx="327">
                  <c:v>3.4248526513160715E-5</c:v>
                </c:pt>
                <c:pt idx="328">
                  <c:v>3.391274940393633E-5</c:v>
                </c:pt>
                <c:pt idx="329">
                  <c:v>3.3641345335749802E-5</c:v>
                </c:pt>
                <c:pt idx="330">
                  <c:v>3.3089192213049494E-5</c:v>
                </c:pt>
                <c:pt idx="331">
                  <c:v>3.2365271042110623E-5</c:v>
                </c:pt>
                <c:pt idx="332">
                  <c:v>3.1584272557024586E-5</c:v>
                </c:pt>
                <c:pt idx="333">
                  <c:v>3.0878412326243513E-5</c:v>
                </c:pt>
                <c:pt idx="334">
                  <c:v>3.0065765704309512E-5</c:v>
                </c:pt>
                <c:pt idx="335">
                  <c:v>2.9413949124162898E-5</c:v>
                </c:pt>
                <c:pt idx="336">
                  <c:v>2.8636645121568526E-5</c:v>
                </c:pt>
                <c:pt idx="337">
                  <c:v>2.7819716644594425E-5</c:v>
                </c:pt>
                <c:pt idx="338">
                  <c:v>2.7573475229606228E-5</c:v>
                </c:pt>
                <c:pt idx="339">
                  <c:v>2.7151580156426807E-5</c:v>
                </c:pt>
                <c:pt idx="340">
                  <c:v>2.6924294048698302E-5</c:v>
                </c:pt>
                <c:pt idx="341">
                  <c:v>2.6693299437080081E-5</c:v>
                </c:pt>
                <c:pt idx="342">
                  <c:v>2.6276041433921117E-5</c:v>
                </c:pt>
                <c:pt idx="343">
                  <c:v>2.6026668542462598E-5</c:v>
                </c:pt>
                <c:pt idx="344">
                  <c:v>2.5596201247019253E-5</c:v>
                </c:pt>
                <c:pt idx="345">
                  <c:v>2.5353912542614569E-5</c:v>
                </c:pt>
                <c:pt idx="346">
                  <c:v>2.5149534943183008E-5</c:v>
                </c:pt>
                <c:pt idx="347">
                  <c:v>2.4831921004030717E-5</c:v>
                </c:pt>
                <c:pt idx="348">
                  <c:v>2.4577138051259062E-5</c:v>
                </c:pt>
                <c:pt idx="349">
                  <c:v>2.4371923349326188E-5</c:v>
                </c:pt>
                <c:pt idx="350">
                  <c:v>7.4310196546659085E-6</c:v>
                </c:pt>
                <c:pt idx="351">
                  <c:v>7.2679042511511774E-6</c:v>
                </c:pt>
                <c:pt idx="352">
                  <c:v>7.1701596597376834E-6</c:v>
                </c:pt>
                <c:pt idx="353">
                  <c:v>7.0164146411118409E-6</c:v>
                </c:pt>
                <c:pt idx="354">
                  <c:v>6.8117716646849662E-6</c:v>
                </c:pt>
                <c:pt idx="355">
                  <c:v>6.7248414659629531E-6</c:v>
                </c:pt>
                <c:pt idx="356">
                  <c:v>6.533473748130656E-6</c:v>
                </c:pt>
                <c:pt idx="357">
                  <c:v>6.4013139626131261E-6</c:v>
                </c:pt>
                <c:pt idx="358">
                  <c:v>6.2729637520553364E-6</c:v>
                </c:pt>
                <c:pt idx="359">
                  <c:v>6.0988417323735544E-6</c:v>
                </c:pt>
                <c:pt idx="360">
                  <c:v>6.02480168914566E-6</c:v>
                </c:pt>
                <c:pt idx="361">
                  <c:v>5.8582216265799783E-6</c:v>
                </c:pt>
                <c:pt idx="362">
                  <c:v>5.7863325390059364E-6</c:v>
                </c:pt>
                <c:pt idx="363">
                  <c:v>8.1261345673751955E-6</c:v>
                </c:pt>
                <c:pt idx="364">
                  <c:v>7.9152272281063527E-6</c:v>
                </c:pt>
                <c:pt idx="365">
                  <c:v>7.8814244718900605E-6</c:v>
                </c:pt>
                <c:pt idx="366">
                  <c:v>7.6805298323626311E-6</c:v>
                </c:pt>
                <c:pt idx="367">
                  <c:v>7.6377838301910609E-6</c:v>
                </c:pt>
                <c:pt idx="368">
                  <c:v>7.5823540362031102E-6</c:v>
                </c:pt>
                <c:pt idx="369">
                  <c:v>7.5145396949923482E-6</c:v>
                </c:pt>
                <c:pt idx="370">
                  <c:v>7.4377861998148141E-6</c:v>
                </c:pt>
                <c:pt idx="371">
                  <c:v>7.3559539763422617E-6</c:v>
                </c:pt>
                <c:pt idx="372">
                  <c:v>7.2735566827586107E-6</c:v>
                </c:pt>
                <c:pt idx="373">
                  <c:v>7.1268270153900836E-6</c:v>
                </c:pt>
                <c:pt idx="374">
                  <c:v>6.9868855511271496E-6</c:v>
                </c:pt>
                <c:pt idx="375">
                  <c:v>6.9154193293388615E-6</c:v>
                </c:pt>
                <c:pt idx="376">
                  <c:v>9.5511197859535584E-6</c:v>
                </c:pt>
                <c:pt idx="377">
                  <c:v>9.3725432576006592E-6</c:v>
                </c:pt>
                <c:pt idx="378">
                  <c:v>9.1889282236276377E-6</c:v>
                </c:pt>
                <c:pt idx="379">
                  <c:v>9.0019935404902976E-6</c:v>
                </c:pt>
                <c:pt idx="380">
                  <c:v>8.8136666443156694E-6</c:v>
                </c:pt>
                <c:pt idx="381">
                  <c:v>8.6255568718136725E-6</c:v>
                </c:pt>
                <c:pt idx="382">
                  <c:v>8.437760764331313E-6</c:v>
                </c:pt>
                <c:pt idx="383">
                  <c:v>8.2510656251254843E-6</c:v>
                </c:pt>
                <c:pt idx="384">
                  <c:v>8.0680155018545401E-6</c:v>
                </c:pt>
                <c:pt idx="385">
                  <c:v>7.8912651512290907E-6</c:v>
                </c:pt>
                <c:pt idx="386">
                  <c:v>7.7220292549078325E-6</c:v>
                </c:pt>
                <c:pt idx="387">
                  <c:v>7.4912929326518197E-6</c:v>
                </c:pt>
                <c:pt idx="388">
                  <c:v>7.3383021942466092E-6</c:v>
                </c:pt>
                <c:pt idx="389">
                  <c:v>4.3942328463366315E-5</c:v>
                </c:pt>
                <c:pt idx="390">
                  <c:v>4.2630892063954935E-5</c:v>
                </c:pt>
                <c:pt idx="391">
                  <c:v>4.1356334869541617E-5</c:v>
                </c:pt>
                <c:pt idx="392">
                  <c:v>4.0800265168004364E-5</c:v>
                </c:pt>
                <c:pt idx="393">
                  <c:v>3.9601692072297632E-5</c:v>
                </c:pt>
                <c:pt idx="394">
                  <c:v>3.845953357803344E-5</c:v>
                </c:pt>
                <c:pt idx="395">
                  <c:v>3.7372058610506863E-5</c:v>
                </c:pt>
                <c:pt idx="396">
                  <c:v>3.633593260375185E-5</c:v>
                </c:pt>
                <c:pt idx="397">
                  <c:v>3.5350131365178249E-5</c:v>
                </c:pt>
                <c:pt idx="398">
                  <c:v>3.4413353291182188E-5</c:v>
                </c:pt>
                <c:pt idx="399">
                  <c:v>3.4077497215619127E-5</c:v>
                </c:pt>
                <c:pt idx="400">
                  <c:v>3.3218437150851948E-5</c:v>
                </c:pt>
                <c:pt idx="401">
                  <c:v>3.2401325451293827E-5</c:v>
                </c:pt>
                <c:pt idx="402">
                  <c:v>1.2048466853656626E-4</c:v>
                </c:pt>
                <c:pt idx="403">
                  <c:v>1.1917848519978231E-4</c:v>
                </c:pt>
                <c:pt idx="404">
                  <c:v>1.1981530264519136E-4</c:v>
                </c:pt>
                <c:pt idx="405">
                  <c:v>1.185792407820996E-4</c:v>
                </c:pt>
                <c:pt idx="406">
                  <c:v>1.1756254732906E-4</c:v>
                </c:pt>
                <c:pt idx="407">
                  <c:v>1.166295194944231E-4</c:v>
                </c:pt>
                <c:pt idx="408">
                  <c:v>1.1575016484420028E-4</c:v>
                </c:pt>
                <c:pt idx="409">
                  <c:v>1.1504256971778074E-4</c:v>
                </c:pt>
                <c:pt idx="410">
                  <c:v>1.1430238103684084E-4</c:v>
                </c:pt>
                <c:pt idx="411">
                  <c:v>1.1450693002214846E-4</c:v>
                </c:pt>
                <c:pt idx="412">
                  <c:v>1.1398022052830612E-4</c:v>
                </c:pt>
                <c:pt idx="413">
                  <c:v>1.1430339854329261E-4</c:v>
                </c:pt>
                <c:pt idx="414">
                  <c:v>1.1385049339086269E-4</c:v>
                </c:pt>
                <c:pt idx="415">
                  <c:v>4.7718360523916948E-6</c:v>
                </c:pt>
                <c:pt idx="416">
                  <c:v>4.7206941032948512E-6</c:v>
                </c:pt>
                <c:pt idx="417">
                  <c:v>4.6739425281791826E-6</c:v>
                </c:pt>
                <c:pt idx="418">
                  <c:v>4.6304218648926045E-6</c:v>
                </c:pt>
                <c:pt idx="419">
                  <c:v>4.6222143622248523E-6</c:v>
                </c:pt>
                <c:pt idx="420">
                  <c:v>4.5808451958137047E-6</c:v>
                </c:pt>
                <c:pt idx="421">
                  <c:v>4.5731059848238022E-6</c:v>
                </c:pt>
                <c:pt idx="422">
                  <c:v>4.5325467180024865E-6</c:v>
                </c:pt>
                <c:pt idx="423">
                  <c:v>4.4903673705225992E-6</c:v>
                </c:pt>
                <c:pt idx="424">
                  <c:v>4.4761950193761693E-6</c:v>
                </c:pt>
                <c:pt idx="425">
                  <c:v>4.4244487452895426E-6</c:v>
                </c:pt>
                <c:pt idx="426">
                  <c:v>4.3980827603140963E-6</c:v>
                </c:pt>
                <c:pt idx="427">
                  <c:v>4.3356409705526032E-6</c:v>
                </c:pt>
                <c:pt idx="428">
                  <c:v>5.1981826278049805E-6</c:v>
                </c:pt>
                <c:pt idx="429">
                  <c:v>5.0570329514670157E-6</c:v>
                </c:pt>
                <c:pt idx="430">
                  <c:v>4.9172112434985411E-6</c:v>
                </c:pt>
                <c:pt idx="431">
                  <c:v>4.7802446076324906E-6</c:v>
                </c:pt>
                <c:pt idx="432">
                  <c:v>4.6480162486819817E-6</c:v>
                </c:pt>
                <c:pt idx="433">
                  <c:v>4.5691709658123205E-6</c:v>
                </c:pt>
                <c:pt idx="434">
                  <c:v>4.4470556484624743E-6</c:v>
                </c:pt>
                <c:pt idx="435">
                  <c:v>4.3299017058189008E-6</c:v>
                </c:pt>
                <c:pt idx="436">
                  <c:v>4.2613901577263504E-6</c:v>
                </c:pt>
                <c:pt idx="437">
                  <c:v>4.195021408521244E-6</c:v>
                </c:pt>
                <c:pt idx="438">
                  <c:v>4.0889104367978577E-6</c:v>
                </c:pt>
                <c:pt idx="439">
                  <c:v>4.0274407847212074E-6</c:v>
                </c:pt>
                <c:pt idx="440">
                  <c:v>3.9677194282754364E-6</c:v>
                </c:pt>
                <c:pt idx="441">
                  <c:v>5.7957178075537173E-5</c:v>
                </c:pt>
                <c:pt idx="442">
                  <c:v>5.592140350295814E-5</c:v>
                </c:pt>
                <c:pt idx="443">
                  <c:v>5.5149790405264151E-5</c:v>
                </c:pt>
                <c:pt idx="444">
                  <c:v>5.4511398686780028E-5</c:v>
                </c:pt>
                <c:pt idx="445">
                  <c:v>5.4908851306830663E-5</c:v>
                </c:pt>
                <c:pt idx="446">
                  <c:v>5.5253361328369739E-5</c:v>
                </c:pt>
                <c:pt idx="447">
                  <c:v>5.6017469656798013E-5</c:v>
                </c:pt>
                <c:pt idx="448">
                  <c:v>5.6711683568029993E-5</c:v>
                </c:pt>
                <c:pt idx="449">
                  <c:v>5.685072562844924E-5</c:v>
                </c:pt>
                <c:pt idx="450">
                  <c:v>5.7382838705704415E-5</c:v>
                </c:pt>
                <c:pt idx="451">
                  <c:v>5.7366632904490981E-5</c:v>
                </c:pt>
                <c:pt idx="452">
                  <c:v>5.7268654926141471E-5</c:v>
                </c:pt>
                <c:pt idx="453">
                  <c:v>5.6652384069526636E-5</c:v>
                </c:pt>
                <c:pt idx="454">
                  <c:v>9.2813209321539987E-6</c:v>
                </c:pt>
                <c:pt idx="455">
                  <c:v>8.9501680964413963E-6</c:v>
                </c:pt>
                <c:pt idx="456">
                  <c:v>8.8006588985619971E-6</c:v>
                </c:pt>
                <c:pt idx="457">
                  <c:v>8.6502084210595029E-6</c:v>
                </c:pt>
                <c:pt idx="458">
                  <c:v>8.3406136661584397E-6</c:v>
                </c:pt>
                <c:pt idx="459">
                  <c:v>8.191873085434106E-6</c:v>
                </c:pt>
                <c:pt idx="460">
                  <c:v>8.0411090736240288E-6</c:v>
                </c:pt>
                <c:pt idx="461">
                  <c:v>7.7479580784754048E-6</c:v>
                </c:pt>
                <c:pt idx="462">
                  <c:v>7.5994570459349861E-6</c:v>
                </c:pt>
                <c:pt idx="463">
                  <c:v>7.3841981296675643E-6</c:v>
                </c:pt>
                <c:pt idx="464">
                  <c:v>7.1726325562268326E-6</c:v>
                </c:pt>
                <c:pt idx="465">
                  <c:v>6.964858714509957E-6</c:v>
                </c:pt>
                <c:pt idx="466">
                  <c:v>6.7610722174603292E-6</c:v>
                </c:pt>
                <c:pt idx="467">
                  <c:v>7.5685609692387068E-7</c:v>
                </c:pt>
                <c:pt idx="468">
                  <c:v>7.3806599662337186E-7</c:v>
                </c:pt>
                <c:pt idx="469">
                  <c:v>7.3515390923005156E-7</c:v>
                </c:pt>
                <c:pt idx="470">
                  <c:v>7.1670988578164224E-7</c:v>
                </c:pt>
                <c:pt idx="471">
                  <c:v>7.1323922742221003E-7</c:v>
                </c:pt>
                <c:pt idx="472">
                  <c:v>6.9491263984552704E-7</c:v>
                </c:pt>
                <c:pt idx="473">
                  <c:v>6.9078646939656501E-7</c:v>
                </c:pt>
                <c:pt idx="474">
                  <c:v>6.7261213672345889E-7</c:v>
                </c:pt>
                <c:pt idx="475">
                  <c:v>6.6795372310791862E-7</c:v>
                </c:pt>
                <c:pt idx="476">
                  <c:v>6.5645083292669855E-7</c:v>
                </c:pt>
                <c:pt idx="477">
                  <c:v>6.4492788015712194E-7</c:v>
                </c:pt>
                <c:pt idx="478">
                  <c:v>6.2731082962314002E-7</c:v>
                </c:pt>
                <c:pt idx="479">
                  <c:v>6.1599048759058728E-7</c:v>
                </c:pt>
                <c:pt idx="480">
                  <c:v>1.1434592285914357E-5</c:v>
                </c:pt>
                <c:pt idx="481">
                  <c:v>1.1187210780635577E-5</c:v>
                </c:pt>
                <c:pt idx="482">
                  <c:v>1.1237801561119789E-5</c:v>
                </c:pt>
                <c:pt idx="483">
                  <c:v>1.1395802860061623E-5</c:v>
                </c:pt>
                <c:pt idx="484">
                  <c:v>1.1562094009765539E-5</c:v>
                </c:pt>
                <c:pt idx="485">
                  <c:v>1.1665570986749291E-5</c:v>
                </c:pt>
                <c:pt idx="486">
                  <c:v>1.1800086658180266E-5</c:v>
                </c:pt>
                <c:pt idx="487">
                  <c:v>1.1784681183580856E-5</c:v>
                </c:pt>
                <c:pt idx="488">
                  <c:v>1.1738282088721653E-5</c:v>
                </c:pt>
                <c:pt idx="489">
                  <c:v>1.1681279979577703E-5</c:v>
                </c:pt>
                <c:pt idx="490">
                  <c:v>1.1534842792088981E-5</c:v>
                </c:pt>
                <c:pt idx="491">
                  <c:v>1.1306213078147916E-5</c:v>
                </c:pt>
                <c:pt idx="492">
                  <c:v>1.108415131315337E-5</c:v>
                </c:pt>
                <c:pt idx="493">
                  <c:v>9.1086438878847868E-4</c:v>
                </c:pt>
                <c:pt idx="494">
                  <c:v>8.957350317033777E-4</c:v>
                </c:pt>
                <c:pt idx="495">
                  <c:v>8.8613816832471427E-4</c:v>
                </c:pt>
                <c:pt idx="496">
                  <c:v>8.6806144247397515E-4</c:v>
                </c:pt>
                <c:pt idx="497">
                  <c:v>8.4857002691558054E-4</c:v>
                </c:pt>
                <c:pt idx="498">
                  <c:v>8.3433043365779521E-4</c:v>
                </c:pt>
                <c:pt idx="499">
                  <c:v>8.1860886868254351E-4</c:v>
                </c:pt>
                <c:pt idx="500">
                  <c:v>7.9564232817185877E-4</c:v>
                </c:pt>
                <c:pt idx="501">
                  <c:v>7.7858938622193963E-4</c:v>
                </c:pt>
                <c:pt idx="502">
                  <c:v>7.6194874163010848E-4</c:v>
                </c:pt>
                <c:pt idx="503">
                  <c:v>7.4062436878604928E-4</c:v>
                </c:pt>
                <c:pt idx="504">
                  <c:v>7.2061448762672173E-4</c:v>
                </c:pt>
                <c:pt idx="505">
                  <c:v>7.01761847547555E-4</c:v>
                </c:pt>
                <c:pt idx="506">
                  <c:v>1.1661300271485211E-5</c:v>
                </c:pt>
                <c:pt idx="507">
                  <c:v>1.1562272522170411E-5</c:v>
                </c:pt>
                <c:pt idx="508">
                  <c:v>1.1260773528520075E-5</c:v>
                </c:pt>
                <c:pt idx="509">
                  <c:v>1.1149071043473414E-5</c:v>
                </c:pt>
                <c:pt idx="510">
                  <c:v>1.094134998752686E-5</c:v>
                </c:pt>
                <c:pt idx="511">
                  <c:v>1.0735681661663484E-5</c:v>
                </c:pt>
                <c:pt idx="512">
                  <c:v>1.0619079377618347E-5</c:v>
                </c:pt>
                <c:pt idx="513">
                  <c:v>1.033181592836742E-5</c:v>
                </c:pt>
                <c:pt idx="514">
                  <c:v>1.0213427126911473E-5</c:v>
                </c:pt>
                <c:pt idx="515">
                  <c:v>9.9310175630442843E-6</c:v>
                </c:pt>
                <c:pt idx="516">
                  <c:v>9.65208928352464E-6</c:v>
                </c:pt>
                <c:pt idx="517">
                  <c:v>9.5268551168626307E-6</c:v>
                </c:pt>
                <c:pt idx="518">
                  <c:v>9.2524993222726385E-6</c:v>
                </c:pt>
                <c:pt idx="521">
                  <c:v>1.7443249701314218E-3</c:v>
                </c:pt>
                <c:pt idx="522">
                  <c:v>1.7149758454106281E-3</c:v>
                </c:pt>
                <c:pt idx="523">
                  <c:v>1.7575757575757575E-3</c:v>
                </c:pt>
                <c:pt idx="524">
                  <c:v>1.7370325693606755E-3</c:v>
                </c:pt>
                <c:pt idx="525">
                  <c:v>1.7139479905437353E-3</c:v>
                </c:pt>
                <c:pt idx="526">
                  <c:v>1.7287406065880306E-3</c:v>
                </c:pt>
                <c:pt idx="527">
                  <c:v>1.6905101430608584E-3</c:v>
                </c:pt>
                <c:pt idx="528">
                  <c:v>1.6724323581296249E-3</c:v>
                </c:pt>
                <c:pt idx="529">
                  <c:v>1.6375181018157513E-3</c:v>
                </c:pt>
                <c:pt idx="530">
                  <c:v>1.6696972815955901E-3</c:v>
                </c:pt>
                <c:pt idx="531">
                  <c:v>1.653397959299231E-3</c:v>
                </c:pt>
                <c:pt idx="532">
                  <c:v>1.8358565490679767E-5</c:v>
                </c:pt>
                <c:pt idx="533">
                  <c:v>1.8157832066591753E-5</c:v>
                </c:pt>
                <c:pt idx="534">
                  <c:v>1.7582722815942054E-5</c:v>
                </c:pt>
                <c:pt idx="535">
                  <c:v>1.7187369702232004E-5</c:v>
                </c:pt>
                <c:pt idx="536">
                  <c:v>1.6841934387476094E-5</c:v>
                </c:pt>
                <c:pt idx="537">
                  <c:v>1.6406586463198952E-5</c:v>
                </c:pt>
                <c:pt idx="538">
                  <c:v>1.6285075164143143E-5</c:v>
                </c:pt>
                <c:pt idx="539">
                  <c:v>1.6063471020667411E-5</c:v>
                </c:pt>
                <c:pt idx="540">
                  <c:v>1.5907047888709954E-5</c:v>
                </c:pt>
                <c:pt idx="541">
                  <c:v>1.5776835422079984E-5</c:v>
                </c:pt>
                <c:pt idx="542">
                  <c:v>1.5646796857288697E-5</c:v>
                </c:pt>
                <c:pt idx="543">
                  <c:v>1.5343983990428081E-5</c:v>
                </c:pt>
                <c:pt idx="544">
                  <c:v>1.522063141534979E-5</c:v>
                </c:pt>
                <c:pt idx="545">
                  <c:v>1.3675600670293995E-5</c:v>
                </c:pt>
                <c:pt idx="546">
                  <c:v>1.3536129967874689E-5</c:v>
                </c:pt>
                <c:pt idx="547">
                  <c:v>1.3161385160397674E-5</c:v>
                </c:pt>
                <c:pt idx="548">
                  <c:v>1.2814601579107273E-5</c:v>
                </c:pt>
                <c:pt idx="549">
                  <c:v>1.2727326721992153E-5</c:v>
                </c:pt>
                <c:pt idx="550">
                  <c:v>1.2401177379591064E-5</c:v>
                </c:pt>
                <c:pt idx="551">
                  <c:v>1.2086093039204639E-5</c:v>
                </c:pt>
                <c:pt idx="552">
                  <c:v>1.1895609072579039E-5</c:v>
                </c:pt>
                <c:pt idx="553">
                  <c:v>1.1706451644313362E-5</c:v>
                </c:pt>
                <c:pt idx="554">
                  <c:v>1.1406210991024911E-5</c:v>
                </c:pt>
                <c:pt idx="555">
                  <c:v>1.1207768893314804E-5</c:v>
                </c:pt>
                <c:pt idx="556">
                  <c:v>1.1001318846177642E-5</c:v>
                </c:pt>
                <c:pt idx="557">
                  <c:v>1.0691374924547337E-5</c:v>
                </c:pt>
                <c:pt idx="558">
                  <c:v>2.5454545454545456E-6</c:v>
                </c:pt>
                <c:pt idx="559">
                  <c:v>2.4493574199876205E-6</c:v>
                </c:pt>
                <c:pt idx="560">
                  <c:v>2.3357990056743761E-6</c:v>
                </c:pt>
                <c:pt idx="561">
                  <c:v>2.2624803425472811E-6</c:v>
                </c:pt>
                <c:pt idx="562">
                  <c:v>2.2118505336897588E-6</c:v>
                </c:pt>
                <c:pt idx="563">
                  <c:v>2.1620688488364587E-6</c:v>
                </c:pt>
                <c:pt idx="564">
                  <c:v>2.1338414555384198E-6</c:v>
                </c:pt>
                <c:pt idx="565">
                  <c:v>2.1263437470200521E-6</c:v>
                </c:pt>
                <c:pt idx="566">
                  <c:v>2.1185903763213751E-6</c:v>
                </c:pt>
                <c:pt idx="567">
                  <c:v>2.1304981486966649E-6</c:v>
                </c:pt>
                <c:pt idx="568">
                  <c:v>2.1416348391567399E-6</c:v>
                </c:pt>
                <c:pt idx="569">
                  <c:v>2.1326261183224788E-6</c:v>
                </c:pt>
                <c:pt idx="570">
                  <c:v>2.1425177970058122E-6</c:v>
                </c:pt>
                <c:pt idx="571">
                  <c:v>1.4730232328831694E-5</c:v>
                </c:pt>
                <c:pt idx="572">
                  <c:v>1.4297154072053324E-5</c:v>
                </c:pt>
                <c:pt idx="573">
                  <c:v>1.3914359897701626E-5</c:v>
                </c:pt>
                <c:pt idx="574">
                  <c:v>1.3422989957590063E-5</c:v>
                </c:pt>
                <c:pt idx="575">
                  <c:v>1.319503556191447E-5</c:v>
                </c:pt>
                <c:pt idx="576">
                  <c:v>1.2687591324225053E-5</c:v>
                </c:pt>
                <c:pt idx="577">
                  <c:v>1.2295728261062903E-5</c:v>
                </c:pt>
                <c:pt idx="578">
                  <c:v>1.1903759023965014E-5</c:v>
                </c:pt>
                <c:pt idx="579">
                  <c:v>1.140552725010764E-5</c:v>
                </c:pt>
                <c:pt idx="580">
                  <c:v>1.1133785988256376E-5</c:v>
                </c:pt>
                <c:pt idx="581">
                  <c:v>1.0662987332471644E-5</c:v>
                </c:pt>
                <c:pt idx="582">
                  <c:v>1.0403511763192953E-5</c:v>
                </c:pt>
                <c:pt idx="583">
                  <c:v>1.0149917042882568E-5</c:v>
                </c:pt>
                <c:pt idx="584">
                  <c:v>4.1832255683939707E-6</c:v>
                </c:pt>
                <c:pt idx="585">
                  <c:v>4.1146749354048784E-6</c:v>
                </c:pt>
                <c:pt idx="586">
                  <c:v>4.0429751815801224E-6</c:v>
                </c:pt>
                <c:pt idx="587">
                  <c:v>3.9367479372691893E-6</c:v>
                </c:pt>
                <c:pt idx="588">
                  <c:v>3.866326222022256E-6</c:v>
                </c:pt>
                <c:pt idx="589">
                  <c:v>3.7991670389586533E-6</c:v>
                </c:pt>
                <c:pt idx="590">
                  <c:v>3.7348520497006949E-6</c:v>
                </c:pt>
                <c:pt idx="591">
                  <c:v>3.6425759936179661E-6</c:v>
                </c:pt>
                <c:pt idx="592">
                  <c:v>3.5840119576739938E-6</c:v>
                </c:pt>
                <c:pt idx="593">
                  <c:v>3.5290899441078228E-6</c:v>
                </c:pt>
                <c:pt idx="594">
                  <c:v>3.4500166358119246E-6</c:v>
                </c:pt>
                <c:pt idx="595">
                  <c:v>3.3762526411971501E-6</c:v>
                </c:pt>
                <c:pt idx="596">
                  <c:v>3.3337501417179875E-6</c:v>
                </c:pt>
                <c:pt idx="597">
                  <c:v>9.1189839383669502E-5</c:v>
                </c:pt>
                <c:pt idx="598">
                  <c:v>8.8391744769302194E-5</c:v>
                </c:pt>
                <c:pt idx="599">
                  <c:v>8.5937406150346103E-5</c:v>
                </c:pt>
                <c:pt idx="600">
                  <c:v>8.4564341974522239E-5</c:v>
                </c:pt>
                <c:pt idx="601">
                  <c:v>8.4036837364970162E-5</c:v>
                </c:pt>
                <c:pt idx="602">
                  <c:v>8.3284901352655434E-5</c:v>
                </c:pt>
                <c:pt idx="603">
                  <c:v>8.227118550095551E-5</c:v>
                </c:pt>
                <c:pt idx="604">
                  <c:v>8.2821061572172828E-5</c:v>
                </c:pt>
                <c:pt idx="605">
                  <c:v>8.2327422224417619E-5</c:v>
                </c:pt>
                <c:pt idx="606">
                  <c:v>8.1794154785213668E-5</c:v>
                </c:pt>
                <c:pt idx="607">
                  <c:v>8.1297542299865568E-5</c:v>
                </c:pt>
                <c:pt idx="608">
                  <c:v>8.0022505298397322E-5</c:v>
                </c:pt>
                <c:pt idx="609">
                  <c:v>7.8798685605429797E-5</c:v>
                </c:pt>
                <c:pt idx="610">
                  <c:v>2.939403145960884E-6</c:v>
                </c:pt>
                <c:pt idx="611">
                  <c:v>2.8943644660536615E-6</c:v>
                </c:pt>
                <c:pt idx="612">
                  <c:v>2.8765729303260242E-6</c:v>
                </c:pt>
                <c:pt idx="613">
                  <c:v>2.8290981778948359E-6</c:v>
                </c:pt>
                <c:pt idx="614">
                  <c:v>2.7803419444583537E-6</c:v>
                </c:pt>
                <c:pt idx="615">
                  <c:v>2.7559999406558518E-6</c:v>
                </c:pt>
                <c:pt idx="616">
                  <c:v>2.7539693648948569E-6</c:v>
                </c:pt>
                <c:pt idx="617">
                  <c:v>2.7237557439935169E-6</c:v>
                </c:pt>
                <c:pt idx="618">
                  <c:v>2.6916127222616912E-6</c:v>
                </c:pt>
                <c:pt idx="619">
                  <c:v>2.6581269297772359E-6</c:v>
                </c:pt>
                <c:pt idx="620">
                  <c:v>2.6237772475375961E-6</c:v>
                </c:pt>
                <c:pt idx="621">
                  <c:v>2.5887394536642282E-6</c:v>
                </c:pt>
                <c:pt idx="622">
                  <c:v>2.5532035830152275E-6</c:v>
                </c:pt>
                <c:pt idx="623">
                  <c:v>2.1994950206105015E-5</c:v>
                </c:pt>
                <c:pt idx="624">
                  <c:v>2.1433328826324937E-5</c:v>
                </c:pt>
                <c:pt idx="625">
                  <c:v>2.1078624440196623E-5</c:v>
                </c:pt>
                <c:pt idx="626">
                  <c:v>2.0536395436660814E-5</c:v>
                </c:pt>
                <c:pt idx="627">
                  <c:v>2.0007962428010703E-5</c:v>
                </c:pt>
                <c:pt idx="628">
                  <c:v>1.9493831826712831E-5</c:v>
                </c:pt>
                <c:pt idx="629">
                  <c:v>1.9170413544512732E-5</c:v>
                </c:pt>
                <c:pt idx="630">
                  <c:v>1.8680998134299582E-5</c:v>
                </c:pt>
                <c:pt idx="631">
                  <c:v>1.8371635130641531E-5</c:v>
                </c:pt>
                <c:pt idx="632">
                  <c:v>1.7902314232160792E-5</c:v>
                </c:pt>
                <c:pt idx="633">
                  <c:v>1.7602244460605383E-5</c:v>
                </c:pt>
                <c:pt idx="634">
                  <c:v>1.7304502384313223E-5</c:v>
                </c:pt>
                <c:pt idx="635">
                  <c:v>1.686003521338783E-5</c:v>
                </c:pt>
                <c:pt idx="636">
                  <c:v>1.5266377372300935E-5</c:v>
                </c:pt>
                <c:pt idx="637">
                  <c:v>1.5092623221964936E-5</c:v>
                </c:pt>
                <c:pt idx="638">
                  <c:v>1.4925525715862971E-5</c:v>
                </c:pt>
                <c:pt idx="639">
                  <c:v>1.4837699953251083E-5</c:v>
                </c:pt>
                <c:pt idx="640">
                  <c:v>1.4699367725826588E-5</c:v>
                </c:pt>
                <c:pt idx="641">
                  <c:v>1.475720410808655E-5</c:v>
                </c:pt>
                <c:pt idx="642">
                  <c:v>1.4613098470561519E-5</c:v>
                </c:pt>
                <c:pt idx="643">
                  <c:v>1.4474186071529863E-5</c:v>
                </c:pt>
                <c:pt idx="644">
                  <c:v>1.4328728131746846E-5</c:v>
                </c:pt>
                <c:pt idx="645">
                  <c:v>1.4368366604084448E-5</c:v>
                </c:pt>
                <c:pt idx="646">
                  <c:v>1.4219222492914087E-5</c:v>
                </c:pt>
                <c:pt idx="647">
                  <c:v>1.4053101988045495E-5</c:v>
                </c:pt>
                <c:pt idx="648">
                  <c:v>1.3917884481558804E-5</c:v>
                </c:pt>
                <c:pt idx="649">
                  <c:v>3.9545814670763998E-6</c:v>
                </c:pt>
                <c:pt idx="650">
                  <c:v>3.9062448618430951E-6</c:v>
                </c:pt>
                <c:pt idx="651">
                  <c:v>3.854538802312307E-6</c:v>
                </c:pt>
                <c:pt idx="652">
                  <c:v>3.8005206564259278E-6</c:v>
                </c:pt>
                <c:pt idx="653">
                  <c:v>3.7454551242976099E-6</c:v>
                </c:pt>
                <c:pt idx="654">
                  <c:v>3.6553691506826369E-6</c:v>
                </c:pt>
                <c:pt idx="655">
                  <c:v>3.6013116448210092E-6</c:v>
                </c:pt>
                <c:pt idx="656">
                  <c:v>3.5471670875483469E-6</c:v>
                </c:pt>
                <c:pt idx="657">
                  <c:v>3.4928947440713541E-6</c:v>
                </c:pt>
                <c:pt idx="658">
                  <c:v>3.4383785361441134E-6</c:v>
                </c:pt>
                <c:pt idx="659">
                  <c:v>3.3542026526270334E-6</c:v>
                </c:pt>
                <c:pt idx="660">
                  <c:v>3.3003240235365454E-6</c:v>
                </c:pt>
                <c:pt idx="661">
                  <c:v>3.2465870941009515E-6</c:v>
                </c:pt>
                <c:pt idx="662">
                  <c:v>8.3160239584650249E-6</c:v>
                </c:pt>
                <c:pt idx="663">
                  <c:v>8.2029411500735803E-6</c:v>
                </c:pt>
                <c:pt idx="664">
                  <c:v>8.1879093189984063E-6</c:v>
                </c:pt>
                <c:pt idx="665">
                  <c:v>8.1692454710483316E-6</c:v>
                </c:pt>
                <c:pt idx="666">
                  <c:v>8.1434317853355591E-6</c:v>
                </c:pt>
                <c:pt idx="667">
                  <c:v>8.2824601382630308E-6</c:v>
                </c:pt>
                <c:pt idx="668">
                  <c:v>8.233168771811531E-6</c:v>
                </c:pt>
                <c:pt idx="669">
                  <c:v>8.2578974402169507E-6</c:v>
                </c:pt>
                <c:pt idx="670">
                  <c:v>8.2687574152891886E-6</c:v>
                </c:pt>
                <c:pt idx="671">
                  <c:v>8.2650872344869964E-6</c:v>
                </c:pt>
                <c:pt idx="672">
                  <c:v>8.2469640390754771E-6</c:v>
                </c:pt>
                <c:pt idx="673">
                  <c:v>8.1415329963863323E-6</c:v>
                </c:pt>
                <c:pt idx="674">
                  <c:v>8.0994101711114073E-6</c:v>
                </c:pt>
                <c:pt idx="675">
                  <c:v>7.0379437943410454E-6</c:v>
                </c:pt>
                <c:pt idx="676">
                  <c:v>6.8325748248378077E-6</c:v>
                </c:pt>
                <c:pt idx="677">
                  <c:v>6.8033012148955587E-6</c:v>
                </c:pt>
                <c:pt idx="678">
                  <c:v>6.7071182172195713E-6</c:v>
                </c:pt>
                <c:pt idx="679">
                  <c:v>6.8541462109137392E-6</c:v>
                </c:pt>
                <c:pt idx="680">
                  <c:v>6.8446867411101092E-6</c:v>
                </c:pt>
                <c:pt idx="681">
                  <c:v>7.0730761940059927E-6</c:v>
                </c:pt>
                <c:pt idx="682">
                  <c:v>7.2997513375028258E-6</c:v>
                </c:pt>
                <c:pt idx="683">
                  <c:v>7.6658077050910584E-6</c:v>
                </c:pt>
                <c:pt idx="684">
                  <c:v>7.9137752292318102E-6</c:v>
                </c:pt>
                <c:pt idx="685">
                  <c:v>8.1823185754384536E-6</c:v>
                </c:pt>
                <c:pt idx="686">
                  <c:v>8.3091681265101533E-6</c:v>
                </c:pt>
                <c:pt idx="687">
                  <c:v>8.4521510250746904E-6</c:v>
                </c:pt>
                <c:pt idx="688">
                  <c:v>5.341008848595023E-6</c:v>
                </c:pt>
                <c:pt idx="689">
                  <c:v>5.152760132176729E-6</c:v>
                </c:pt>
                <c:pt idx="690">
                  <c:v>5.0444074501213943E-6</c:v>
                </c:pt>
                <c:pt idx="691">
                  <c:v>4.8450991519259573E-6</c:v>
                </c:pt>
                <c:pt idx="692">
                  <c:v>4.7046711389076222E-6</c:v>
                </c:pt>
                <c:pt idx="693">
                  <c:v>4.5855220988980471E-6</c:v>
                </c:pt>
                <c:pt idx="694">
                  <c:v>4.4867049568570156E-6</c:v>
                </c:pt>
                <c:pt idx="695">
                  <c:v>4.4024035149700503E-6</c:v>
                </c:pt>
                <c:pt idx="696">
                  <c:v>4.3281720682932286E-6</c:v>
                </c:pt>
                <c:pt idx="697">
                  <c:v>4.2586691074374513E-6</c:v>
                </c:pt>
                <c:pt idx="698">
                  <c:v>4.1904636878362316E-6</c:v>
                </c:pt>
                <c:pt idx="699">
                  <c:v>4.1229349249694563E-6</c:v>
                </c:pt>
                <c:pt idx="700">
                  <c:v>4.0570622791918705E-6</c:v>
                </c:pt>
                <c:pt idx="701">
                  <c:v>4.648746561390437E-5</c:v>
                </c:pt>
                <c:pt idx="702">
                  <c:v>4.6732637027935006E-5</c:v>
                </c:pt>
                <c:pt idx="703">
                  <c:v>4.7587760034289441E-5</c:v>
                </c:pt>
                <c:pt idx="704">
                  <c:v>4.7759707407563559E-5</c:v>
                </c:pt>
                <c:pt idx="705">
                  <c:v>4.8254062264926697E-5</c:v>
                </c:pt>
                <c:pt idx="706">
                  <c:v>4.8757561153424788E-5</c:v>
                </c:pt>
                <c:pt idx="707">
                  <c:v>4.8952499757735075E-5</c:v>
                </c:pt>
                <c:pt idx="708">
                  <c:v>4.9165819921990235E-5</c:v>
                </c:pt>
                <c:pt idx="709">
                  <c:v>4.9706329630883483E-5</c:v>
                </c:pt>
                <c:pt idx="710">
                  <c:v>5.0199551640514611E-5</c:v>
                </c:pt>
                <c:pt idx="711">
                  <c:v>5.0278454905962416E-5</c:v>
                </c:pt>
                <c:pt idx="712">
                  <c:v>5.0267870396610125E-5</c:v>
                </c:pt>
                <c:pt idx="713">
                  <c:v>5.0183878445889486E-5</c:v>
                </c:pt>
                <c:pt idx="714">
                  <c:v>1.664885818651691E-5</c:v>
                </c:pt>
                <c:pt idx="715">
                  <c:v>1.6520366900088766E-5</c:v>
                </c:pt>
                <c:pt idx="716">
                  <c:v>1.6519924864934318E-5</c:v>
                </c:pt>
                <c:pt idx="717">
                  <c:v>1.6516680632977495E-5</c:v>
                </c:pt>
                <c:pt idx="718">
                  <c:v>1.6493107807138989E-5</c:v>
                </c:pt>
                <c:pt idx="719">
                  <c:v>1.6444526534673521E-5</c:v>
                </c:pt>
                <c:pt idx="720">
                  <c:v>1.6382719177799646E-5</c:v>
                </c:pt>
                <c:pt idx="721">
                  <c:v>1.6314544416347175E-5</c:v>
                </c:pt>
                <c:pt idx="722">
                  <c:v>1.5975534609854624E-5</c:v>
                </c:pt>
                <c:pt idx="723">
                  <c:v>1.5647278161552112E-5</c:v>
                </c:pt>
                <c:pt idx="724">
                  <c:v>1.5572656271053457E-5</c:v>
                </c:pt>
                <c:pt idx="725">
                  <c:v>1.5480075289853508E-5</c:v>
                </c:pt>
                <c:pt idx="726">
                  <c:v>1.5275742207435111E-5</c:v>
                </c:pt>
                <c:pt idx="727">
                  <c:v>9.895510584362759E-7</c:v>
                </c:pt>
                <c:pt idx="728">
                  <c:v>9.7974086640845107E-7</c:v>
                </c:pt>
                <c:pt idx="729">
                  <c:v>9.7075842779439319E-7</c:v>
                </c:pt>
                <c:pt idx="730">
                  <c:v>9.5555597098690663E-7</c:v>
                </c:pt>
                <c:pt idx="731">
                  <c:v>9.5585348210520155E-7</c:v>
                </c:pt>
                <c:pt idx="732">
                  <c:v>9.4316435693866456E-7</c:v>
                </c:pt>
                <c:pt idx="733">
                  <c:v>9.3187830177425078E-7</c:v>
                </c:pt>
                <c:pt idx="734">
                  <c:v>9.3542771821314709E-7</c:v>
                </c:pt>
                <c:pt idx="735">
                  <c:v>9.2586355716359662E-7</c:v>
                </c:pt>
                <c:pt idx="736">
                  <c:v>9.2305778274831757E-7</c:v>
                </c:pt>
                <c:pt idx="737">
                  <c:v>9.1976551273039832E-7</c:v>
                </c:pt>
                <c:pt idx="738">
                  <c:v>9.1585616612364353E-7</c:v>
                </c:pt>
                <c:pt idx="739">
                  <c:v>9.1146879071388874E-7</c:v>
                </c:pt>
                <c:pt idx="740">
                  <c:v>2.1263400372109506E-4</c:v>
                </c:pt>
                <c:pt idx="741">
                  <c:v>2.1002327471044332E-4</c:v>
                </c:pt>
                <c:pt idx="742">
                  <c:v>2.0720020720020721E-4</c:v>
                </c:pt>
                <c:pt idx="743">
                  <c:v>2.027959888575772E-4</c:v>
                </c:pt>
                <c:pt idx="744">
                  <c:v>1.987717169932465E-4</c:v>
                </c:pt>
                <c:pt idx="745">
                  <c:v>1.9679682419124962E-4</c:v>
                </c:pt>
                <c:pt idx="746">
                  <c:v>1.9532189047550362E-4</c:v>
                </c:pt>
                <c:pt idx="747">
                  <c:v>1.9282712533027165E-4</c:v>
                </c:pt>
                <c:pt idx="748">
                  <c:v>1.907076264268759E-4</c:v>
                </c:pt>
                <c:pt idx="749">
                  <c:v>1.8877511915542296E-4</c:v>
                </c:pt>
                <c:pt idx="750">
                  <c:v>1.8690572001244177E-4</c:v>
                </c:pt>
                <c:pt idx="751">
                  <c:v>1.8507627198808931E-4</c:v>
                </c:pt>
                <c:pt idx="752">
                  <c:v>1.8333238971073924E-4</c:v>
                </c:pt>
                <c:pt idx="753">
                  <c:v>4.5810591288151636E-4</c:v>
                </c:pt>
                <c:pt idx="754">
                  <c:v>4.4822684996785741E-4</c:v>
                </c:pt>
                <c:pt idx="755">
                  <c:v>4.4167698689691608E-4</c:v>
                </c:pt>
                <c:pt idx="756">
                  <c:v>4.3546001826669944E-4</c:v>
                </c:pt>
                <c:pt idx="757">
                  <c:v>4.2683281734604223E-4</c:v>
                </c:pt>
                <c:pt idx="758">
                  <c:v>4.1868874298220572E-4</c:v>
                </c:pt>
                <c:pt idx="759">
                  <c:v>4.1099875365962363E-4</c:v>
                </c:pt>
                <c:pt idx="760">
                  <c:v>4.0635486577181209E-4</c:v>
                </c:pt>
                <c:pt idx="761">
                  <c:v>4.020442403296763E-4</c:v>
                </c:pt>
                <c:pt idx="762">
                  <c:v>3.955375253549696E-4</c:v>
                </c:pt>
                <c:pt idx="763">
                  <c:v>3.8944601304644142E-4</c:v>
                </c:pt>
                <c:pt idx="764">
                  <c:v>3.8375250915102137E-4</c:v>
                </c:pt>
                <c:pt idx="765">
                  <c:v>3.808479567628409E-4</c:v>
                </c:pt>
                <c:pt idx="766">
                  <c:v>1.0144916034866113E-5</c:v>
                </c:pt>
                <c:pt idx="767">
                  <c:v>1.0102155238697091E-5</c:v>
                </c:pt>
                <c:pt idx="768">
                  <c:v>1.0071336535598712E-5</c:v>
                </c:pt>
                <c:pt idx="769">
                  <c:v>1.005074155530896E-5</c:v>
                </c:pt>
                <c:pt idx="770">
                  <c:v>1.003849153108746E-5</c:v>
                </c:pt>
                <c:pt idx="771">
                  <c:v>1.0107495838706528E-5</c:v>
                </c:pt>
                <c:pt idx="772">
                  <c:v>1.003315811209605E-5</c:v>
                </c:pt>
                <c:pt idx="773">
                  <c:v>1.0038343562744885E-5</c:v>
                </c:pt>
                <c:pt idx="774">
                  <c:v>9.9709350829000755E-6</c:v>
                </c:pt>
                <c:pt idx="775">
                  <c:v>9.9687328220528165E-6</c:v>
                </c:pt>
                <c:pt idx="776">
                  <c:v>9.8155709902122043E-6</c:v>
                </c:pt>
                <c:pt idx="777">
                  <c:v>9.7221238979253676E-6</c:v>
                </c:pt>
                <c:pt idx="778">
                  <c:v>9.620141643467325E-6</c:v>
                </c:pt>
                <c:pt idx="779">
                  <c:v>1.1483829579969033E-7</c:v>
                </c:pt>
                <c:pt idx="780">
                  <c:v>1.1400715493179228E-7</c:v>
                </c:pt>
                <c:pt idx="781">
                  <c:v>1.1402686660418619E-7</c:v>
                </c:pt>
                <c:pt idx="782">
                  <c:v>1.1409500155231295E-7</c:v>
                </c:pt>
                <c:pt idx="783">
                  <c:v>1.1419092259321413E-7</c:v>
                </c:pt>
                <c:pt idx="784">
                  <c:v>1.1352130825637406E-7</c:v>
                </c:pt>
                <c:pt idx="785">
                  <c:v>1.1365196564507025E-7</c:v>
                </c:pt>
                <c:pt idx="786">
                  <c:v>1.1305994073838005E-7</c:v>
                </c:pt>
                <c:pt idx="787">
                  <c:v>1.1248211798543772E-7</c:v>
                </c:pt>
                <c:pt idx="788">
                  <c:v>1.1192404188513138E-7</c:v>
                </c:pt>
                <c:pt idx="789">
                  <c:v>1.1213234607032193E-7</c:v>
                </c:pt>
                <c:pt idx="790">
                  <c:v>1.1159634856747488E-7</c:v>
                </c:pt>
                <c:pt idx="791">
                  <c:v>1.1179429849077698E-7</c:v>
                </c:pt>
                <c:pt idx="792">
                  <c:v>3.2365389403164112E-5</c:v>
                </c:pt>
                <c:pt idx="793">
                  <c:v>3.2828743388655847E-5</c:v>
                </c:pt>
                <c:pt idx="794">
                  <c:v>3.3279779664907049E-5</c:v>
                </c:pt>
                <c:pt idx="795">
                  <c:v>3.3495807248954697E-5</c:v>
                </c:pt>
                <c:pt idx="796">
                  <c:v>3.3578028390801933E-5</c:v>
                </c:pt>
                <c:pt idx="797">
                  <c:v>3.3475489521713211E-5</c:v>
                </c:pt>
                <c:pt idx="798">
                  <c:v>3.3424283765347886E-5</c:v>
                </c:pt>
                <c:pt idx="799">
                  <c:v>3.3497402242275087E-5</c:v>
                </c:pt>
                <c:pt idx="800">
                  <c:v>3.3532551667503078E-5</c:v>
                </c:pt>
                <c:pt idx="801">
                  <c:v>3.3326532000272054E-5</c:v>
                </c:pt>
                <c:pt idx="802">
                  <c:v>3.3012935680919872E-5</c:v>
                </c:pt>
                <c:pt idx="803">
                  <c:v>3.3011029698774357E-5</c:v>
                </c:pt>
                <c:pt idx="804">
                  <c:v>3.2957000022268242E-5</c:v>
                </c:pt>
                <c:pt idx="805">
                  <c:v>2.4306076519129782E-5</c:v>
                </c:pt>
                <c:pt idx="806">
                  <c:v>2.4276544092459376E-5</c:v>
                </c:pt>
                <c:pt idx="807">
                  <c:v>2.4317551637727791E-5</c:v>
                </c:pt>
                <c:pt idx="808">
                  <c:v>2.421703215071017E-5</c:v>
                </c:pt>
                <c:pt idx="809">
                  <c:v>2.4176310164369425E-5</c:v>
                </c:pt>
                <c:pt idx="810">
                  <c:v>2.4070921153055832E-5</c:v>
                </c:pt>
                <c:pt idx="811">
                  <c:v>2.4062650391564947E-5</c:v>
                </c:pt>
                <c:pt idx="812">
                  <c:v>2.3712100400503161E-5</c:v>
                </c:pt>
                <c:pt idx="813">
                  <c:v>2.3714392480381728E-5</c:v>
                </c:pt>
                <c:pt idx="814">
                  <c:v>2.3806792106470858E-5</c:v>
                </c:pt>
                <c:pt idx="815">
                  <c:v>2.3632584493607814E-5</c:v>
                </c:pt>
                <c:pt idx="816">
                  <c:v>2.3615589117031508E-5</c:v>
                </c:pt>
                <c:pt idx="817">
                  <c:v>2.334162636625388E-5</c:v>
                </c:pt>
                <c:pt idx="818">
                  <c:v>1.1897203274342912E-7</c:v>
                </c:pt>
                <c:pt idx="819">
                  <c:v>1.1798008044708689E-7</c:v>
                </c:pt>
                <c:pt idx="820">
                  <c:v>1.1702361871814812E-7</c:v>
                </c:pt>
                <c:pt idx="821">
                  <c:v>1.1611038313151572E-7</c:v>
                </c:pt>
                <c:pt idx="822">
                  <c:v>1.1434991405766593E-7</c:v>
                </c:pt>
                <c:pt idx="823">
                  <c:v>1.1444859905279785E-7</c:v>
                </c:pt>
                <c:pt idx="824">
                  <c:v>1.128323289288053E-7</c:v>
                </c:pt>
                <c:pt idx="825">
                  <c:v>1.1129370084123803E-7</c:v>
                </c:pt>
                <c:pt idx="826">
                  <c:v>1.106701017281448E-7</c:v>
                </c:pt>
                <c:pt idx="827">
                  <c:v>1.1007126266456736E-7</c:v>
                </c:pt>
                <c:pt idx="828">
                  <c:v>1.0865736713106748E-7</c:v>
                </c:pt>
                <c:pt idx="829">
                  <c:v>1.0809426929722992E-7</c:v>
                </c:pt>
                <c:pt idx="830">
                  <c:v>1.0754542485056757E-7</c:v>
                </c:pt>
                <c:pt idx="831">
                  <c:v>6.4133643639341529E-7</c:v>
                </c:pt>
                <c:pt idx="832">
                  <c:v>6.4159910348979855E-7</c:v>
                </c:pt>
                <c:pt idx="833">
                  <c:v>6.3244552010819843E-7</c:v>
                </c:pt>
                <c:pt idx="834">
                  <c:v>6.2343677526191141E-7</c:v>
                </c:pt>
                <c:pt idx="835">
                  <c:v>6.2360536929103347E-7</c:v>
                </c:pt>
                <c:pt idx="836">
                  <c:v>6.1475163091937158E-7</c:v>
                </c:pt>
                <c:pt idx="837">
                  <c:v>6.0603446699824155E-7</c:v>
                </c:pt>
                <c:pt idx="838">
                  <c:v>5.9747292850160957E-7</c:v>
                </c:pt>
                <c:pt idx="839">
                  <c:v>5.9766869336547497E-7</c:v>
                </c:pt>
                <c:pt idx="840">
                  <c:v>5.8950621502506998E-7</c:v>
                </c:pt>
                <c:pt idx="841">
                  <c:v>5.8169372051449063E-7</c:v>
                </c:pt>
                <c:pt idx="842">
                  <c:v>5.7423732085738772E-7</c:v>
                </c:pt>
                <c:pt idx="843">
                  <c:v>5.7521505822608347E-7</c:v>
                </c:pt>
                <c:pt idx="844">
                  <c:v>1.2847796957515568E-6</c:v>
                </c:pt>
                <c:pt idx="845">
                  <c:v>1.2819605344910302E-6</c:v>
                </c:pt>
                <c:pt idx="846">
                  <c:v>1.2789830907450273E-6</c:v>
                </c:pt>
                <c:pt idx="847">
                  <c:v>1.276249236599383E-6</c:v>
                </c:pt>
                <c:pt idx="848">
                  <c:v>1.291473923967408E-6</c:v>
                </c:pt>
                <c:pt idx="849">
                  <c:v>1.2835262535903516E-6</c:v>
                </c:pt>
                <c:pt idx="850">
                  <c:v>1.2915244685181126E-6</c:v>
                </c:pt>
                <c:pt idx="851">
                  <c:v>1.2913753734716279E-6</c:v>
                </c:pt>
                <c:pt idx="852">
                  <c:v>1.2920499617709822E-6</c:v>
                </c:pt>
                <c:pt idx="853">
                  <c:v>1.3013692175912694E-6</c:v>
                </c:pt>
                <c:pt idx="854">
                  <c:v>1.3024668667533006E-6</c:v>
                </c:pt>
                <c:pt idx="855">
                  <c:v>1.2909052975678711E-6</c:v>
                </c:pt>
                <c:pt idx="856">
                  <c:v>1.3013331946916988E-6</c:v>
                </c:pt>
                <c:pt idx="857">
                  <c:v>8.8016186378238745E-6</c:v>
                </c:pt>
                <c:pt idx="858">
                  <c:v>8.8839025368589419E-6</c:v>
                </c:pt>
                <c:pt idx="859">
                  <c:v>8.950835550403703E-6</c:v>
                </c:pt>
                <c:pt idx="860">
                  <c:v>8.9207753320842451E-6</c:v>
                </c:pt>
                <c:pt idx="861">
                  <c:v>8.7923887221628483E-6</c:v>
                </c:pt>
                <c:pt idx="862">
                  <c:v>8.7145802652124056E-6</c:v>
                </c:pt>
                <c:pt idx="863">
                  <c:v>8.6882198974084543E-6</c:v>
                </c:pt>
                <c:pt idx="864">
                  <c:v>8.6539872406645439E-6</c:v>
                </c:pt>
                <c:pt idx="865">
                  <c:v>8.5491897409723107E-6</c:v>
                </c:pt>
                <c:pt idx="866">
                  <c:v>8.575316225660317E-6</c:v>
                </c:pt>
                <c:pt idx="867">
                  <c:v>8.3937946942762467E-6</c:v>
                </c:pt>
                <c:pt idx="868">
                  <c:v>8.3350446347680079E-6</c:v>
                </c:pt>
                <c:pt idx="869">
                  <c:v>8.2780347707237481E-6</c:v>
                </c:pt>
                <c:pt idx="870">
                  <c:v>2.7968316184876696E-5</c:v>
                </c:pt>
                <c:pt idx="871">
                  <c:v>2.7906412408242502E-5</c:v>
                </c:pt>
                <c:pt idx="872">
                  <c:v>2.7250686276474242E-5</c:v>
                </c:pt>
                <c:pt idx="873">
                  <c:v>2.7164753236967858E-5</c:v>
                </c:pt>
                <c:pt idx="874">
                  <c:v>2.6642114130115382E-5</c:v>
                </c:pt>
                <c:pt idx="875">
                  <c:v>2.6343315383721382E-5</c:v>
                </c:pt>
                <c:pt idx="876">
                  <c:v>2.6061628085236856E-5</c:v>
                </c:pt>
                <c:pt idx="877">
                  <c:v>2.5814288968187687E-5</c:v>
                </c:pt>
                <c:pt idx="878">
                  <c:v>2.5946189858424052E-5</c:v>
                </c:pt>
                <c:pt idx="879">
                  <c:v>2.5634833652220757E-5</c:v>
                </c:pt>
                <c:pt idx="880">
                  <c:v>2.5514418399750362E-5</c:v>
                </c:pt>
                <c:pt idx="881">
                  <c:v>2.5387154100025386E-5</c:v>
                </c:pt>
                <c:pt idx="882">
                  <c:v>2.496789841632187E-5</c:v>
                </c:pt>
                <c:pt idx="883">
                  <c:v>2.282731728356409E-5</c:v>
                </c:pt>
                <c:pt idx="884">
                  <c:v>2.2851213554828015E-5</c:v>
                </c:pt>
                <c:pt idx="885">
                  <c:v>2.2722170075443014E-5</c:v>
                </c:pt>
                <c:pt idx="886">
                  <c:v>2.2601608914216927E-5</c:v>
                </c:pt>
                <c:pt idx="887">
                  <c:v>2.2459639326266968E-5</c:v>
                </c:pt>
                <c:pt idx="888">
                  <c:v>2.2277307229625157E-5</c:v>
                </c:pt>
                <c:pt idx="889">
                  <c:v>2.2049108452780138E-5</c:v>
                </c:pt>
                <c:pt idx="890">
                  <c:v>2.1785122856452004E-5</c:v>
                </c:pt>
                <c:pt idx="891">
                  <c:v>2.1501428460430939E-5</c:v>
                </c:pt>
                <c:pt idx="892">
                  <c:v>2.1218997927238941E-5</c:v>
                </c:pt>
                <c:pt idx="893">
                  <c:v>2.0951534254273135E-5</c:v>
                </c:pt>
                <c:pt idx="894">
                  <c:v>2.0701349451966276E-5</c:v>
                </c:pt>
                <c:pt idx="895">
                  <c:v>2.0313498982143229E-5</c:v>
                </c:pt>
                <c:pt idx="896">
                  <c:v>3.5887355379746102E-4</c:v>
                </c:pt>
                <c:pt idx="897">
                  <c:v>3.5609934258582908E-4</c:v>
                </c:pt>
                <c:pt idx="898">
                  <c:v>3.5123269165822358E-4</c:v>
                </c:pt>
                <c:pt idx="899">
                  <c:v>3.4833851403671089E-4</c:v>
                </c:pt>
                <c:pt idx="900">
                  <c:v>3.4238957391035063E-4</c:v>
                </c:pt>
                <c:pt idx="901">
                  <c:v>3.353633138167549E-4</c:v>
                </c:pt>
                <c:pt idx="902">
                  <c:v>3.2929838602107508E-4</c:v>
                </c:pt>
                <c:pt idx="903">
                  <c:v>3.2238050631987447E-4</c:v>
                </c:pt>
                <c:pt idx="904">
                  <c:v>3.1328320802005011E-4</c:v>
                </c:pt>
                <c:pt idx="905">
                  <c:v>3.0482135359852154E-4</c:v>
                </c:pt>
                <c:pt idx="906">
                  <c:v>2.9740416665107947E-4</c:v>
                </c:pt>
                <c:pt idx="907">
                  <c:v>2.9289116530411256E-4</c:v>
                </c:pt>
                <c:pt idx="908">
                  <c:v>2.8736509555787442E-4</c:v>
                </c:pt>
                <c:pt idx="909">
                  <c:v>6.233788147954777E-6</c:v>
                </c:pt>
                <c:pt idx="910">
                  <c:v>6.1022140922526035E-6</c:v>
                </c:pt>
                <c:pt idx="911">
                  <c:v>5.9802255241350228E-6</c:v>
                </c:pt>
                <c:pt idx="912">
                  <c:v>5.9058311605633182E-6</c:v>
                </c:pt>
                <c:pt idx="913">
                  <c:v>5.7953670101453221E-6</c:v>
                </c:pt>
                <c:pt idx="914">
                  <c:v>5.7267860278493608E-6</c:v>
                </c:pt>
                <c:pt idx="915">
                  <c:v>5.6215842703210208E-6</c:v>
                </c:pt>
                <c:pt idx="916">
                  <c:v>5.5195419943723793E-6</c:v>
                </c:pt>
                <c:pt idx="917">
                  <c:v>5.4574060809714973E-6</c:v>
                </c:pt>
                <c:pt idx="918">
                  <c:v>5.361578368067965E-6</c:v>
                </c:pt>
                <c:pt idx="919">
                  <c:v>5.2695172397207722E-6</c:v>
                </c:pt>
                <c:pt idx="920">
                  <c:v>5.1809925863820983E-6</c:v>
                </c:pt>
                <c:pt idx="921">
                  <c:v>5.1299717677133735E-6</c:v>
                </c:pt>
                <c:pt idx="922">
                  <c:v>5.0963354048653509E-4</c:v>
                </c:pt>
                <c:pt idx="923">
                  <c:v>5.1111311077116893E-4</c:v>
                </c:pt>
                <c:pt idx="924">
                  <c:v>5.0575964745369466E-4</c:v>
                </c:pt>
                <c:pt idx="925">
                  <c:v>5.0418298017343899E-4</c:v>
                </c:pt>
                <c:pt idx="926">
                  <c:v>5.0255551187159189E-4</c:v>
                </c:pt>
                <c:pt idx="927">
                  <c:v>4.9735193698416543E-4</c:v>
                </c:pt>
                <c:pt idx="928">
                  <c:v>4.9533558986213165E-4</c:v>
                </c:pt>
                <c:pt idx="929">
                  <c:v>4.8987960640931223E-4</c:v>
                </c:pt>
                <c:pt idx="930">
                  <c:v>4.8431859241722771E-4</c:v>
                </c:pt>
                <c:pt idx="931">
                  <c:v>4.755052243008196E-4</c:v>
                </c:pt>
                <c:pt idx="932">
                  <c:v>4.7283646613078536E-4</c:v>
                </c:pt>
                <c:pt idx="933">
                  <c:v>4.63905724717138E-4</c:v>
                </c:pt>
                <c:pt idx="934">
                  <c:v>4.6093569946992392E-4</c:v>
                </c:pt>
                <c:pt idx="935">
                  <c:v>5.2555336389606892E-5</c:v>
                </c:pt>
                <c:pt idx="936">
                  <c:v>5.2486517784044019E-5</c:v>
                </c:pt>
                <c:pt idx="937">
                  <c:v>5.2389643058720195E-5</c:v>
                </c:pt>
                <c:pt idx="938">
                  <c:v>5.225644546796862E-5</c:v>
                </c:pt>
                <c:pt idx="939">
                  <c:v>5.2078158900878436E-5</c:v>
                </c:pt>
                <c:pt idx="940">
                  <c:v>5.1850344864163973E-5</c:v>
                </c:pt>
                <c:pt idx="941">
                  <c:v>5.1572653366131455E-5</c:v>
                </c:pt>
                <c:pt idx="942">
                  <c:v>5.0865719125664529E-5</c:v>
                </c:pt>
                <c:pt idx="943">
                  <c:v>5.0136089096388147E-5</c:v>
                </c:pt>
                <c:pt idx="944">
                  <c:v>5.0145515550161795E-5</c:v>
                </c:pt>
                <c:pt idx="945">
                  <c:v>4.9396587506792028E-5</c:v>
                </c:pt>
                <c:pt idx="946">
                  <c:v>4.8652807394064869E-5</c:v>
                </c:pt>
                <c:pt idx="947">
                  <c:v>4.7917313312001786E-5</c:v>
                </c:pt>
                <c:pt idx="948">
                  <c:v>2.5591810620601407E-6</c:v>
                </c:pt>
                <c:pt idx="949">
                  <c:v>2.5360879693652025E-6</c:v>
                </c:pt>
                <c:pt idx="950">
                  <c:v>2.5577880963099784E-6</c:v>
                </c:pt>
                <c:pt idx="951">
                  <c:v>2.5414933072395931E-6</c:v>
                </c:pt>
                <c:pt idx="952">
                  <c:v>2.5263072291544515E-6</c:v>
                </c:pt>
                <c:pt idx="953">
                  <c:v>2.5308373564347638E-6</c:v>
                </c:pt>
                <c:pt idx="954">
                  <c:v>2.5346499519703638E-6</c:v>
                </c:pt>
                <c:pt idx="955">
                  <c:v>2.5182494884461435E-6</c:v>
                </c:pt>
                <c:pt idx="956">
                  <c:v>2.5012692964621226E-6</c:v>
                </c:pt>
                <c:pt idx="957">
                  <c:v>2.4834843440564886E-6</c:v>
                </c:pt>
                <c:pt idx="958">
                  <c:v>2.5033105801015962E-6</c:v>
                </c:pt>
                <c:pt idx="959">
                  <c:v>2.4832493845409667E-6</c:v>
                </c:pt>
                <c:pt idx="960">
                  <c:v>2.4622462364045416E-6</c:v>
                </c:pt>
                <c:pt idx="961">
                  <c:v>5.3484753847419299E-6</c:v>
                </c:pt>
                <c:pt idx="962">
                  <c:v>5.326542639671354E-6</c:v>
                </c:pt>
                <c:pt idx="963">
                  <c:v>5.2275949636188433E-6</c:v>
                </c:pt>
                <c:pt idx="964">
                  <c:v>5.2190519698108836E-6</c:v>
                </c:pt>
                <c:pt idx="965">
                  <c:v>5.1360429437390634E-6</c:v>
                </c:pt>
                <c:pt idx="966">
                  <c:v>5.1399534193698277E-6</c:v>
                </c:pt>
                <c:pt idx="967">
                  <c:v>5.0713810537026876E-6</c:v>
                </c:pt>
                <c:pt idx="968">
                  <c:v>5.0867008898874924E-6</c:v>
                </c:pt>
                <c:pt idx="969">
                  <c:v>5.0286840710946214E-6</c:v>
                </c:pt>
                <c:pt idx="970">
                  <c:v>5.0480424840241702E-6</c:v>
                </c:pt>
                <c:pt idx="971">
                  <c:v>4.9914296408077833E-6</c:v>
                </c:pt>
                <c:pt idx="972">
                  <c:v>4.9712098823822787E-6</c:v>
                </c:pt>
                <c:pt idx="973">
                  <c:v>4.9500667476463615E-6</c:v>
                </c:pt>
                <c:pt idx="974">
                  <c:v>5.6917127567701285E-6</c:v>
                </c:pt>
                <c:pt idx="975">
                  <c:v>5.7283091606642738E-6</c:v>
                </c:pt>
                <c:pt idx="976">
                  <c:v>5.7209077110480491E-6</c:v>
                </c:pt>
                <c:pt idx="977">
                  <c:v>5.7571309529800188E-6</c:v>
                </c:pt>
                <c:pt idx="978">
                  <c:v>5.7531307077877886E-6</c:v>
                </c:pt>
                <c:pt idx="979">
                  <c:v>5.7530795878090645E-6</c:v>
                </c:pt>
                <c:pt idx="980">
                  <c:v>5.7154974712678399E-6</c:v>
                </c:pt>
                <c:pt idx="981">
                  <c:v>5.6818207738897025E-6</c:v>
                </c:pt>
                <c:pt idx="982">
                  <c:v>5.6509073996116304E-6</c:v>
                </c:pt>
                <c:pt idx="983">
                  <c:v>5.6212357979169833E-6</c:v>
                </c:pt>
                <c:pt idx="984">
                  <c:v>5.6325335135744058E-6</c:v>
                </c:pt>
                <c:pt idx="985">
                  <c:v>5.6432283634666162E-6</c:v>
                </c:pt>
                <c:pt idx="986">
                  <c:v>5.6131706466873329E-6</c:v>
                </c:pt>
                <c:pt idx="987">
                  <c:v>8.8992705059389633E-7</c:v>
                </c:pt>
                <c:pt idx="988">
                  <c:v>8.7159569786083387E-7</c:v>
                </c:pt>
                <c:pt idx="989">
                  <c:v>8.6175980544376209E-7</c:v>
                </c:pt>
                <c:pt idx="990">
                  <c:v>8.4634576830461862E-7</c:v>
                </c:pt>
                <c:pt idx="991">
                  <c:v>8.378912792752607E-7</c:v>
                </c:pt>
                <c:pt idx="992">
                  <c:v>8.2293369341535619E-7</c:v>
                </c:pt>
                <c:pt idx="993">
                  <c:v>8.1414097493593048E-7</c:v>
                </c:pt>
                <c:pt idx="994">
                  <c:v>7.9912972211166746E-7</c:v>
                </c:pt>
                <c:pt idx="995">
                  <c:v>7.9038090629421813E-7</c:v>
                </c:pt>
                <c:pt idx="996">
                  <c:v>7.7604148750715187E-7</c:v>
                </c:pt>
                <c:pt idx="997">
                  <c:v>7.6234784331159833E-7</c:v>
                </c:pt>
                <c:pt idx="998">
                  <c:v>7.4929177877684737E-7</c:v>
                </c:pt>
                <c:pt idx="999">
                  <c:v>7.4235274390960832E-7</c:v>
                </c:pt>
                <c:pt idx="1000">
                  <c:v>1.7256511396869782E-6</c:v>
                </c:pt>
                <c:pt idx="1001">
                  <c:v>1.6898334424494938E-6</c:v>
                </c:pt>
                <c:pt idx="1002">
                  <c:v>1.6552681279900752E-6</c:v>
                </c:pt>
                <c:pt idx="1003">
                  <c:v>1.6342899502269126E-6</c:v>
                </c:pt>
                <c:pt idx="1004">
                  <c:v>1.6027290748315273E-6</c:v>
                </c:pt>
                <c:pt idx="1005">
                  <c:v>1.5730376407865776E-6</c:v>
                </c:pt>
                <c:pt idx="1006">
                  <c:v>1.5452134078785488E-6</c:v>
                </c:pt>
                <c:pt idx="1007">
                  <c:v>1.5189779758094995E-6</c:v>
                </c:pt>
                <c:pt idx="1008">
                  <c:v>1.5049027685087632E-6</c:v>
                </c:pt>
                <c:pt idx="1009">
                  <c:v>1.4909714604119869E-6</c:v>
                </c:pt>
                <c:pt idx="1010">
                  <c:v>1.4661136928148507E-6</c:v>
                </c:pt>
                <c:pt idx="1011">
                  <c:v>1.4412945425634634E-6</c:v>
                </c:pt>
                <c:pt idx="1012">
                  <c:v>1.4166537513342913E-6</c:v>
                </c:pt>
                <c:pt idx="1013">
                  <c:v>3.8729859231857791E-5</c:v>
                </c:pt>
                <c:pt idx="1014">
                  <c:v>3.7699371677138712E-5</c:v>
                </c:pt>
                <c:pt idx="1015">
                  <c:v>3.7835249042145595E-5</c:v>
                </c:pt>
                <c:pt idx="1016">
                  <c:v>3.8641003207932345E-5</c:v>
                </c:pt>
                <c:pt idx="1017">
                  <c:v>3.8159694722442217E-5</c:v>
                </c:pt>
                <c:pt idx="1018">
                  <c:v>3.7742041352149656E-5</c:v>
                </c:pt>
                <c:pt idx="1019">
                  <c:v>3.6579270232198845E-5</c:v>
                </c:pt>
                <c:pt idx="1020">
                  <c:v>3.5086954626683518E-5</c:v>
                </c:pt>
                <c:pt idx="1021">
                  <c:v>3.3268587014919204E-5</c:v>
                </c:pt>
                <c:pt idx="1022">
                  <c:v>3.268104900152378E-5</c:v>
                </c:pt>
                <c:pt idx="1023">
                  <c:v>3.2107471388894359E-5</c:v>
                </c:pt>
                <c:pt idx="1024">
                  <c:v>3.1637633350695452E-5</c:v>
                </c:pt>
                <c:pt idx="1025">
                  <c:v>3.1059408177095099E-5</c:v>
                </c:pt>
                <c:pt idx="1026">
                  <c:v>3.2334845363175728E-6</c:v>
                </c:pt>
                <c:pt idx="1027">
                  <c:v>3.2307542806121674E-6</c:v>
                </c:pt>
                <c:pt idx="1028">
                  <c:v>3.2127887302258892E-6</c:v>
                </c:pt>
                <c:pt idx="1029">
                  <c:v>3.238659244384024E-6</c:v>
                </c:pt>
                <c:pt idx="1030">
                  <c:v>3.2473334656552333E-6</c:v>
                </c:pt>
                <c:pt idx="1031">
                  <c:v>3.2614514285645437E-6</c:v>
                </c:pt>
                <c:pt idx="1032">
                  <c:v>3.2663560816842061E-6</c:v>
                </c:pt>
                <c:pt idx="1033">
                  <c:v>3.2717630061633431E-6</c:v>
                </c:pt>
                <c:pt idx="1034">
                  <c:v>3.2687284143901028E-6</c:v>
                </c:pt>
                <c:pt idx="1035">
                  <c:v>3.273552836505067E-6</c:v>
                </c:pt>
                <c:pt idx="1036">
                  <c:v>3.2584255700514342E-6</c:v>
                </c:pt>
                <c:pt idx="1037">
                  <c:v>3.2543556134821925E-6</c:v>
                </c:pt>
                <c:pt idx="1038">
                  <c:v>3.259710472515831E-6</c:v>
                </c:pt>
                <c:pt idx="1039">
                  <c:v>7.4861271071092033E-6</c:v>
                </c:pt>
                <c:pt idx="1040">
                  <c:v>7.6607969356812254E-6</c:v>
                </c:pt>
                <c:pt idx="1041">
                  <c:v>7.6634427355848007E-6</c:v>
                </c:pt>
                <c:pt idx="1042">
                  <c:v>7.6670317634173049E-6</c:v>
                </c:pt>
                <c:pt idx="1043">
                  <c:v>7.56367378440957E-6</c:v>
                </c:pt>
                <c:pt idx="1044">
                  <c:v>7.4832009773976788E-6</c:v>
                </c:pt>
                <c:pt idx="1045">
                  <c:v>7.4025581629569945E-6</c:v>
                </c:pt>
                <c:pt idx="1046">
                  <c:v>7.3356953939817354E-6</c:v>
                </c:pt>
                <c:pt idx="1047">
                  <c:v>7.3205717960132565E-6</c:v>
                </c:pt>
                <c:pt idx="1048">
                  <c:v>7.2371638141809289E-6</c:v>
                </c:pt>
                <c:pt idx="1049">
                  <c:v>7.1660291483077516E-6</c:v>
                </c:pt>
                <c:pt idx="1050">
                  <c:v>7.0918587378408169E-6</c:v>
                </c:pt>
                <c:pt idx="1051">
                  <c:v>7.2805981896890989E-6</c:v>
                </c:pt>
                <c:pt idx="1052">
                  <c:v>2.0691376480888279E-5</c:v>
                </c:pt>
                <c:pt idx="1053">
                  <c:v>2.0351897019401082E-5</c:v>
                </c:pt>
                <c:pt idx="1054">
                  <c:v>2.0143289052450314E-5</c:v>
                </c:pt>
                <c:pt idx="1055">
                  <c:v>1.9909308505302537E-5</c:v>
                </c:pt>
                <c:pt idx="1056">
                  <c:v>1.965807258750806E-5</c:v>
                </c:pt>
                <c:pt idx="1057">
                  <c:v>1.9248698325142842E-5</c:v>
                </c:pt>
                <c:pt idx="1058">
                  <c:v>1.912424750399812E-5</c:v>
                </c:pt>
                <c:pt idx="1059">
                  <c:v>1.87033514858969E-5</c:v>
                </c:pt>
                <c:pt idx="1060">
                  <c:v>1.8281153697493914E-5</c:v>
                </c:pt>
                <c:pt idx="1061">
                  <c:v>1.7992866231364626E-5</c:v>
                </c:pt>
                <c:pt idx="1062">
                  <c:v>1.7568411262348038E-5</c:v>
                </c:pt>
                <c:pt idx="1063">
                  <c:v>1.7274803739035299E-5</c:v>
                </c:pt>
                <c:pt idx="1064">
                  <c:v>1.6856058004817088E-5</c:v>
                </c:pt>
                <c:pt idx="1065">
                  <c:v>2.2777077899483118E-6</c:v>
                </c:pt>
                <c:pt idx="1066">
                  <c:v>2.2514998239232005E-6</c:v>
                </c:pt>
                <c:pt idx="1067">
                  <c:v>2.2414551614685519E-6</c:v>
                </c:pt>
                <c:pt idx="1068">
                  <c:v>2.217455193216485E-6</c:v>
                </c:pt>
                <c:pt idx="1069">
                  <c:v>2.227773731935828E-6</c:v>
                </c:pt>
                <c:pt idx="1070">
                  <c:v>2.2117317666015295E-6</c:v>
                </c:pt>
                <c:pt idx="1071">
                  <c:v>2.2008391389825515E-6</c:v>
                </c:pt>
                <c:pt idx="1072">
                  <c:v>2.2095458525182322E-6</c:v>
                </c:pt>
                <c:pt idx="1073">
                  <c:v>2.221035655327902E-6</c:v>
                </c:pt>
                <c:pt idx="1074">
                  <c:v>2.2179527888379943E-6</c:v>
                </c:pt>
                <c:pt idx="1075">
                  <c:v>2.2288379218580266E-6</c:v>
                </c:pt>
                <c:pt idx="1076">
                  <c:v>2.2230122260265103E-6</c:v>
                </c:pt>
                <c:pt idx="1077">
                  <c:v>2.2310398707637962E-6</c:v>
                </c:pt>
                <c:pt idx="1078">
                  <c:v>1.3941200934880534E-4</c:v>
                </c:pt>
                <c:pt idx="1079">
                  <c:v>1.3886450152808335E-4</c:v>
                </c:pt>
                <c:pt idx="1080">
                  <c:v>1.3676285654243484E-4</c:v>
                </c:pt>
                <c:pt idx="1081">
                  <c:v>1.31780678381219E-4</c:v>
                </c:pt>
                <c:pt idx="1082">
                  <c:v>1.2926750824985238E-4</c:v>
                </c:pt>
                <c:pt idx="1083">
                  <c:v>1.2921092819229843E-4</c:v>
                </c:pt>
                <c:pt idx="1084">
                  <c:v>1.2712038300270357E-4</c:v>
                </c:pt>
                <c:pt idx="1085">
                  <c:v>1.2703327089992733E-4</c:v>
                </c:pt>
                <c:pt idx="1086">
                  <c:v>1.2497795931337691E-4</c:v>
                </c:pt>
                <c:pt idx="1087">
                  <c:v>1.2486227024389128E-4</c:v>
                </c:pt>
                <c:pt idx="1088">
                  <c:v>1.2377990058223441E-4</c:v>
                </c:pt>
                <c:pt idx="1089">
                  <c:v>1.1870845204178538E-4</c:v>
                </c:pt>
                <c:pt idx="1090">
                  <c:v>1.174977675424167E-4</c:v>
                </c:pt>
                <c:pt idx="1091">
                  <c:v>2.8435477790447856E-5</c:v>
                </c:pt>
                <c:pt idx="1092">
                  <c:v>2.8120978205802501E-5</c:v>
                </c:pt>
                <c:pt idx="1093">
                  <c:v>2.7825052590436311E-5</c:v>
                </c:pt>
                <c:pt idx="1094">
                  <c:v>2.7538507116014782E-5</c:v>
                </c:pt>
                <c:pt idx="1095">
                  <c:v>2.7252156539793683E-5</c:v>
                </c:pt>
                <c:pt idx="1096">
                  <c:v>2.717025577320545E-5</c:v>
                </c:pt>
                <c:pt idx="1097">
                  <c:v>2.7074336756848507E-5</c:v>
                </c:pt>
                <c:pt idx="1098">
                  <c:v>2.6758683604501717E-5</c:v>
                </c:pt>
                <c:pt idx="1099">
                  <c:v>2.6435966091196357E-5</c:v>
                </c:pt>
                <c:pt idx="1100">
                  <c:v>2.6109859846289246E-5</c:v>
                </c:pt>
                <c:pt idx="1101">
                  <c:v>2.5783444846732296E-5</c:v>
                </c:pt>
                <c:pt idx="1102">
                  <c:v>2.5456912413338796E-5</c:v>
                </c:pt>
                <c:pt idx="1103">
                  <c:v>2.5324134422052025E-5</c:v>
                </c:pt>
                <c:pt idx="1104">
                  <c:v>5.436017265439912E-6</c:v>
                </c:pt>
                <c:pt idx="1105">
                  <c:v>5.3676327738043495E-6</c:v>
                </c:pt>
                <c:pt idx="1106">
                  <c:v>5.30234232950892E-6</c:v>
                </c:pt>
                <c:pt idx="1107">
                  <c:v>5.2801098262843866E-6</c:v>
                </c:pt>
                <c:pt idx="1108">
                  <c:v>5.2195396366040513E-6</c:v>
                </c:pt>
                <c:pt idx="1109">
                  <c:v>5.1591699468796578E-6</c:v>
                </c:pt>
                <c:pt idx="1110">
                  <c:v>5.0965994355988034E-6</c:v>
                </c:pt>
                <c:pt idx="1111">
                  <c:v>5.0245645377400626E-6</c:v>
                </c:pt>
                <c:pt idx="1112">
                  <c:v>4.9445478119460271E-6</c:v>
                </c:pt>
                <c:pt idx="1113">
                  <c:v>4.8978298292241982E-6</c:v>
                </c:pt>
                <c:pt idx="1114">
                  <c:v>4.7615046354648068E-6</c:v>
                </c:pt>
                <c:pt idx="1115">
                  <c:v>4.6354049503398161E-6</c:v>
                </c:pt>
                <c:pt idx="1116">
                  <c:v>4.6012527498362696E-6</c:v>
                </c:pt>
                <c:pt idx="1117">
                  <c:v>1.8935758827992462E-6</c:v>
                </c:pt>
                <c:pt idx="1118">
                  <c:v>1.8824487096322865E-6</c:v>
                </c:pt>
                <c:pt idx="1119">
                  <c:v>1.8607294310819764E-6</c:v>
                </c:pt>
                <c:pt idx="1120">
                  <c:v>1.8516585392526755E-6</c:v>
                </c:pt>
                <c:pt idx="1121">
                  <c:v>1.8296194514334269E-6</c:v>
                </c:pt>
                <c:pt idx="1122">
                  <c:v>1.8205319594385479E-6</c:v>
                </c:pt>
                <c:pt idx="1123">
                  <c:v>1.8004393071909546E-6</c:v>
                </c:pt>
                <c:pt idx="1124">
                  <c:v>1.7810263698764324E-6</c:v>
                </c:pt>
                <c:pt idx="1125">
                  <c:v>1.7621704300753151E-6</c:v>
                </c:pt>
                <c:pt idx="1126">
                  <c:v>1.7553036907875617E-6</c:v>
                </c:pt>
                <c:pt idx="1127">
                  <c:v>1.7369798406809882E-6</c:v>
                </c:pt>
                <c:pt idx="1128">
                  <c:v>1.7190346083788706E-6</c:v>
                </c:pt>
                <c:pt idx="1129">
                  <c:v>1.7009695526450077E-6</c:v>
                </c:pt>
                <c:pt idx="1130">
                  <c:v>4.791152683353043E-5</c:v>
                </c:pt>
                <c:pt idx="1131">
                  <c:v>4.8953840118716324E-5</c:v>
                </c:pt>
                <c:pt idx="1132">
                  <c:v>4.9157328685890243E-5</c:v>
                </c:pt>
                <c:pt idx="1133">
                  <c:v>4.9774875818277529E-5</c:v>
                </c:pt>
                <c:pt idx="1134">
                  <c:v>5.042163433102931E-5</c:v>
                </c:pt>
                <c:pt idx="1135">
                  <c:v>5.0789848980393783E-5</c:v>
                </c:pt>
                <c:pt idx="1136">
                  <c:v>5.1549378914215092E-5</c:v>
                </c:pt>
                <c:pt idx="1137">
                  <c:v>5.2025244144609779E-5</c:v>
                </c:pt>
                <c:pt idx="1138">
                  <c:v>5.2874465375637022E-5</c:v>
                </c:pt>
                <c:pt idx="1139">
                  <c:v>5.3392448712912617E-5</c:v>
                </c:pt>
                <c:pt idx="1140">
                  <c:v>5.3908865312900705E-5</c:v>
                </c:pt>
                <c:pt idx="1141">
                  <c:v>5.4429712685339356E-5</c:v>
                </c:pt>
                <c:pt idx="1142">
                  <c:v>5.4967000168827216E-5</c:v>
                </c:pt>
                <c:pt idx="1156">
                  <c:v>1.9471848574922807E-5</c:v>
                </c:pt>
                <c:pt idx="1157">
                  <c:v>1.9646138234456269E-5</c:v>
                </c:pt>
                <c:pt idx="1158">
                  <c:v>1.9549720445184256E-5</c:v>
                </c:pt>
                <c:pt idx="1159">
                  <c:v>1.9454718711240628E-5</c:v>
                </c:pt>
                <c:pt idx="1160">
                  <c:v>1.9334392727527255E-5</c:v>
                </c:pt>
                <c:pt idx="1161">
                  <c:v>1.9324660247557405E-5</c:v>
                </c:pt>
                <c:pt idx="1162">
                  <c:v>1.935021728479928E-5</c:v>
                </c:pt>
                <c:pt idx="1163">
                  <c:v>1.9275278443444165E-5</c:v>
                </c:pt>
                <c:pt idx="1164">
                  <c:v>1.9311674350953816E-5</c:v>
                </c:pt>
                <c:pt idx="1165">
                  <c:v>1.9126687407168323E-5</c:v>
                </c:pt>
                <c:pt idx="1166">
                  <c:v>1.9190035103461107E-5</c:v>
                </c:pt>
                <c:pt idx="1167">
                  <c:v>1.9271519893621212E-5</c:v>
                </c:pt>
                <c:pt idx="1168">
                  <c:v>1.9217102367013204E-5</c:v>
                </c:pt>
                <c:pt idx="1169">
                  <c:v>1.3793103448275862E-5</c:v>
                </c:pt>
                <c:pt idx="1170">
                  <c:v>1.3900080580177277E-5</c:v>
                </c:pt>
                <c:pt idx="1171">
                  <c:v>1.3786112519006588E-5</c:v>
                </c:pt>
                <c:pt idx="1172">
                  <c:v>1.4085944676941922E-5</c:v>
                </c:pt>
                <c:pt idx="1173">
                  <c:v>1.4182939362795478E-5</c:v>
                </c:pt>
                <c:pt idx="1174">
                  <c:v>1.4281279105867744E-5</c:v>
                </c:pt>
                <c:pt idx="1175">
                  <c:v>1.457725947521866E-5</c:v>
                </c:pt>
                <c:pt idx="1176">
                  <c:v>1.4748953974895397E-5</c:v>
                </c:pt>
                <c:pt idx="1177">
                  <c:v>1.4903442485306465E-5</c:v>
                </c:pt>
                <c:pt idx="1178">
                  <c:v>1.4831177027453456E-5</c:v>
                </c:pt>
                <c:pt idx="1179">
                  <c:v>1.4963119072708113E-5</c:v>
                </c:pt>
                <c:pt idx="1180">
                  <c:v>1.4989971497941518E-5</c:v>
                </c:pt>
                <c:pt idx="1181">
                  <c:v>1.5321217244294166E-5</c:v>
                </c:pt>
                <c:pt idx="1182">
                  <c:v>1.5217656383367882E-5</c:v>
                </c:pt>
                <c:pt idx="1183">
                  <c:v>1.5165404989223814E-5</c:v>
                </c:pt>
                <c:pt idx="1184">
                  <c:v>1.5097575339078477E-5</c:v>
                </c:pt>
                <c:pt idx="1185">
                  <c:v>1.503450273815881E-5</c:v>
                </c:pt>
                <c:pt idx="1186">
                  <c:v>1.5161493414778061E-5</c:v>
                </c:pt>
                <c:pt idx="1187">
                  <c:v>1.5078325698897098E-5</c:v>
                </c:pt>
                <c:pt idx="1188">
                  <c:v>1.5074007689450413E-5</c:v>
                </c:pt>
                <c:pt idx="1189">
                  <c:v>1.5057831484043405E-5</c:v>
                </c:pt>
                <c:pt idx="1190">
                  <c:v>1.4939346719174735E-5</c:v>
                </c:pt>
                <c:pt idx="1191">
                  <c:v>1.481962707705178E-5</c:v>
                </c:pt>
                <c:pt idx="1192">
                  <c:v>1.4743222513138866E-5</c:v>
                </c:pt>
                <c:pt idx="1193">
                  <c:v>1.4573111035157947E-5</c:v>
                </c:pt>
                <c:pt idx="1194">
                  <c:v>1.4467688798396442E-5</c:v>
                </c:pt>
                <c:pt idx="1195">
                  <c:v>3.8859117183449456E-5</c:v>
                </c:pt>
                <c:pt idx="1196">
                  <c:v>3.8666241509860022E-5</c:v>
                </c:pt>
                <c:pt idx="1197">
                  <c:v>3.8485429031714305E-5</c:v>
                </c:pt>
                <c:pt idx="1198">
                  <c:v>3.8759898854632157E-5</c:v>
                </c:pt>
                <c:pt idx="1199">
                  <c:v>3.885020877484709E-5</c:v>
                </c:pt>
                <c:pt idx="1200">
                  <c:v>3.8919251059583053E-5</c:v>
                </c:pt>
                <c:pt idx="1201">
                  <c:v>3.8966163177388681E-5</c:v>
                </c:pt>
                <c:pt idx="1202">
                  <c:v>3.9031552227964941E-5</c:v>
                </c:pt>
                <c:pt idx="1203">
                  <c:v>3.9107003235521799E-5</c:v>
                </c:pt>
                <c:pt idx="1204">
                  <c:v>3.9185705469857369E-5</c:v>
                </c:pt>
                <c:pt idx="1205">
                  <c:v>3.9262295273781707E-5</c:v>
                </c:pt>
                <c:pt idx="1206">
                  <c:v>3.9590323499826271E-5</c:v>
                </c:pt>
                <c:pt idx="1207">
                  <c:v>3.9906977617662984E-5</c:v>
                </c:pt>
                <c:pt idx="1208">
                  <c:v>1.7502691497804451E-5</c:v>
                </c:pt>
                <c:pt idx="1209">
                  <c:v>1.7954480902292463E-5</c:v>
                </c:pt>
                <c:pt idx="1210">
                  <c:v>1.8300894151186738E-5</c:v>
                </c:pt>
                <c:pt idx="1211">
                  <c:v>1.853376923054309E-5</c:v>
                </c:pt>
                <c:pt idx="1212">
                  <c:v>1.8634751292255744E-5</c:v>
                </c:pt>
                <c:pt idx="1213">
                  <c:v>1.8734092171733486E-5</c:v>
                </c:pt>
                <c:pt idx="1214">
                  <c:v>1.8833565830456343E-5</c:v>
                </c:pt>
                <c:pt idx="1215">
                  <c:v>1.9217164294031626E-5</c:v>
                </c:pt>
                <c:pt idx="1216">
                  <c:v>1.9619459888281191E-5</c:v>
                </c:pt>
                <c:pt idx="1217">
                  <c:v>1.9746272488082723E-5</c:v>
                </c:pt>
                <c:pt idx="1218">
                  <c:v>1.9876686121029547E-5</c:v>
                </c:pt>
                <c:pt idx="1219">
                  <c:v>2.0276721452825731E-5</c:v>
                </c:pt>
                <c:pt idx="1220">
                  <c:v>2.0394509195870508E-5</c:v>
                </c:pt>
                <c:pt idx="1221">
                  <c:v>3.2986895616809759E-5</c:v>
                </c:pt>
                <c:pt idx="1222">
                  <c:v>3.3558558558558556E-5</c:v>
                </c:pt>
                <c:pt idx="1223">
                  <c:v>3.3558558558558556E-5</c:v>
                </c:pt>
                <c:pt idx="1224">
                  <c:v>3.3558558558558556E-5</c:v>
                </c:pt>
                <c:pt idx="1225">
                  <c:v>3.401667042126605E-5</c:v>
                </c:pt>
                <c:pt idx="1226">
                  <c:v>3.3993696533093204E-5</c:v>
                </c:pt>
                <c:pt idx="1227">
                  <c:v>3.4234234234234234E-5</c:v>
                </c:pt>
                <c:pt idx="1228">
                  <c:v>3.4039675383228134E-5</c:v>
                </c:pt>
                <c:pt idx="1229">
                  <c:v>3.4276632266758794E-5</c:v>
                </c:pt>
                <c:pt idx="1230">
                  <c:v>3.4544435659069448E-5</c:v>
                </c:pt>
                <c:pt idx="1231">
                  <c:v>3.4859129504156049E-5</c:v>
                </c:pt>
                <c:pt idx="1232">
                  <c:v>3.5976080111722082E-5</c:v>
                </c:pt>
                <c:pt idx="1233">
                  <c:v>3.6086211364907049E-5</c:v>
                </c:pt>
                <c:pt idx="1234">
                  <c:v>1.6537914759770885E-4</c:v>
                </c:pt>
                <c:pt idx="1235">
                  <c:v>1.6224969604183547E-4</c:v>
                </c:pt>
                <c:pt idx="1236">
                  <c:v>1.592036551526365E-4</c:v>
                </c:pt>
                <c:pt idx="1237">
                  <c:v>1.5729224899863948E-4</c:v>
                </c:pt>
                <c:pt idx="1238">
                  <c:v>1.5455494083597488E-4</c:v>
                </c:pt>
                <c:pt idx="1239">
                  <c:v>1.5301388940001123E-4</c:v>
                </c:pt>
                <c:pt idx="1240">
                  <c:v>1.5071820084440349E-4</c:v>
                </c:pt>
                <c:pt idx="1241">
                  <c:v>1.4862265366688771E-4</c:v>
                </c:pt>
                <c:pt idx="1242">
                  <c:v>1.4669168471686183E-4</c:v>
                </c:pt>
                <c:pt idx="1243">
                  <c:v>1.448806247839399E-4</c:v>
                </c:pt>
                <c:pt idx="1244">
                  <c:v>1.4315678839523958E-4</c:v>
                </c:pt>
                <c:pt idx="1245">
                  <c:v>1.4240765669544376E-4</c:v>
                </c:pt>
                <c:pt idx="1246">
                  <c:v>1.4171908796680938E-4</c:v>
                </c:pt>
                <c:pt idx="1247">
                  <c:v>1.4626921355821998E-5</c:v>
                </c:pt>
                <c:pt idx="1248">
                  <c:v>1.4681980951597914E-5</c:v>
                </c:pt>
                <c:pt idx="1249">
                  <c:v>1.4808398931598535E-5</c:v>
                </c:pt>
                <c:pt idx="1250">
                  <c:v>1.4812637789412947E-5</c:v>
                </c:pt>
                <c:pt idx="1251">
                  <c:v>1.4906197359425978E-5</c:v>
                </c:pt>
                <c:pt idx="1252">
                  <c:v>1.4885592470083877E-5</c:v>
                </c:pt>
                <c:pt idx="1253">
                  <c:v>1.5040670852986721E-5</c:v>
                </c:pt>
                <c:pt idx="1254">
                  <c:v>1.4953157776787805E-5</c:v>
                </c:pt>
                <c:pt idx="1255">
                  <c:v>1.4829647315357169E-5</c:v>
                </c:pt>
                <c:pt idx="1256">
                  <c:v>1.4745398669620342E-5</c:v>
                </c:pt>
                <c:pt idx="1257">
                  <c:v>1.4797969527639266E-5</c:v>
                </c:pt>
                <c:pt idx="1258">
                  <c:v>1.4862680267162394E-5</c:v>
                </c:pt>
                <c:pt idx="1259">
                  <c:v>1.484189810751528E-5</c:v>
                </c:pt>
                <c:pt idx="1260">
                  <c:v>2.8653745887344708E-5</c:v>
                </c:pt>
                <c:pt idx="1261">
                  <c:v>2.8737868280913782E-5</c:v>
                </c:pt>
                <c:pt idx="1262">
                  <c:v>2.8646201002207805E-5</c:v>
                </c:pt>
                <c:pt idx="1263">
                  <c:v>2.8753895225258016E-5</c:v>
                </c:pt>
                <c:pt idx="1264">
                  <c:v>2.8679681814657834E-5</c:v>
                </c:pt>
                <c:pt idx="1265">
                  <c:v>2.8785304437808242E-5</c:v>
                </c:pt>
                <c:pt idx="1266">
                  <c:v>2.8690858209778726E-5</c:v>
                </c:pt>
                <c:pt idx="1267">
                  <c:v>2.8747007656225339E-5</c:v>
                </c:pt>
                <c:pt idx="1268">
                  <c:v>2.8578600525955467E-5</c:v>
                </c:pt>
                <c:pt idx="1269">
                  <c:v>2.8607148709192942E-5</c:v>
                </c:pt>
                <c:pt idx="1270">
                  <c:v>2.8480358376641204E-5</c:v>
                </c:pt>
                <c:pt idx="1271">
                  <c:v>2.8722364597387844E-5</c:v>
                </c:pt>
                <c:pt idx="1272">
                  <c:v>2.8614493383971449E-5</c:v>
                </c:pt>
                <c:pt idx="1273">
                  <c:v>1.0093164923030669E-4</c:v>
                </c:pt>
                <c:pt idx="1274">
                  <c:v>1.0157659848067343E-4</c:v>
                </c:pt>
                <c:pt idx="1275">
                  <c:v>1.0294704027259216E-4</c:v>
                </c:pt>
                <c:pt idx="1276">
                  <c:v>1.043247344461305E-4</c:v>
                </c:pt>
                <c:pt idx="1277">
                  <c:v>1.0568419507541008E-4</c:v>
                </c:pt>
                <c:pt idx="1278">
                  <c:v>1.070288424277094E-4</c:v>
                </c:pt>
                <c:pt idx="1279">
                  <c:v>1.0766180827288185E-4</c:v>
                </c:pt>
                <c:pt idx="1280">
                  <c:v>1.0889996121371244E-4</c:v>
                </c:pt>
                <c:pt idx="1281">
                  <c:v>1.1068813617632321E-4</c:v>
                </c:pt>
                <c:pt idx="1282">
                  <c:v>1.1240038515865315E-4</c:v>
                </c:pt>
                <c:pt idx="1283">
                  <c:v>1.1415910925852908E-4</c:v>
                </c:pt>
                <c:pt idx="1284">
                  <c:v>1.1450620329823066E-4</c:v>
                </c:pt>
                <c:pt idx="1285">
                  <c:v>1.1622501162250116E-4</c:v>
                </c:pt>
                <c:pt idx="1286">
                  <c:v>3.3985072379600352E-3</c:v>
                </c:pt>
                <c:pt idx="1287">
                  <c:v>3.3732894876418798E-3</c:v>
                </c:pt>
                <c:pt idx="1288">
                  <c:v>3.3297731984670478E-3</c:v>
                </c:pt>
                <c:pt idx="1289">
                  <c:v>3.2913803096795563E-3</c:v>
                </c:pt>
                <c:pt idx="1290">
                  <c:v>3.2593989586322822E-3</c:v>
                </c:pt>
                <c:pt idx="1291">
                  <c:v>3.2345342474113556E-3</c:v>
                </c:pt>
                <c:pt idx="1292">
                  <c:v>3.2177115797142508E-3</c:v>
                </c:pt>
                <c:pt idx="1293">
                  <c:v>3.2489809097146546E-3</c:v>
                </c:pt>
                <c:pt idx="1294">
                  <c:v>3.2459023003568476E-3</c:v>
                </c:pt>
                <c:pt idx="1295">
                  <c:v>3.2661290322580647E-3</c:v>
                </c:pt>
                <c:pt idx="1296">
                  <c:v>3.2875496662027794E-3</c:v>
                </c:pt>
                <c:pt idx="1297">
                  <c:v>3.289540069827047E-3</c:v>
                </c:pt>
                <c:pt idx="1298">
                  <c:v>3.3329293418979519E-3</c:v>
                </c:pt>
                <c:pt idx="1299">
                  <c:v>2.9944695046123523E-5</c:v>
                </c:pt>
                <c:pt idx="1300">
                  <c:v>3.0262096743104483E-5</c:v>
                </c:pt>
                <c:pt idx="1301">
                  <c:v>3.0188835976170432E-5</c:v>
                </c:pt>
                <c:pt idx="1302">
                  <c:v>3.0116934272572451E-5</c:v>
                </c:pt>
                <c:pt idx="1303">
                  <c:v>3.0029616470154387E-5</c:v>
                </c:pt>
                <c:pt idx="1304">
                  <c:v>3.0117634141655053E-5</c:v>
                </c:pt>
                <c:pt idx="1305">
                  <c:v>3.0192158849492657E-5</c:v>
                </c:pt>
                <c:pt idx="1306">
                  <c:v>3.006398523650335E-5</c:v>
                </c:pt>
                <c:pt idx="1307">
                  <c:v>2.9924347860945507E-5</c:v>
                </c:pt>
                <c:pt idx="1308">
                  <c:v>2.9968882934238345E-5</c:v>
                </c:pt>
                <c:pt idx="1309">
                  <c:v>2.9832090080979207E-5</c:v>
                </c:pt>
                <c:pt idx="1310">
                  <c:v>2.9879709116392047E-5</c:v>
                </c:pt>
                <c:pt idx="1311">
                  <c:v>2.9922583626694711E-5</c:v>
                </c:pt>
                <c:pt idx="1312">
                  <c:v>2.5939461204884363E-6</c:v>
                </c:pt>
                <c:pt idx="1313">
                  <c:v>2.5914452155850165E-6</c:v>
                </c:pt>
                <c:pt idx="1314">
                  <c:v>2.5726811134738607E-6</c:v>
                </c:pt>
                <c:pt idx="1315">
                  <c:v>2.5545257086021358E-6</c:v>
                </c:pt>
                <c:pt idx="1316">
                  <c:v>2.5676962347095084E-6</c:v>
                </c:pt>
                <c:pt idx="1317">
                  <c:v>2.5484261917050277E-6</c:v>
                </c:pt>
                <c:pt idx="1318">
                  <c:v>2.5464501188539873E-6</c:v>
                </c:pt>
                <c:pt idx="1319">
                  <c:v>2.5463747965009123E-6</c:v>
                </c:pt>
                <c:pt idx="1320">
                  <c:v>2.5321922808867999E-6</c:v>
                </c:pt>
                <c:pt idx="1321">
                  <c:v>2.5192062039981162E-6</c:v>
                </c:pt>
                <c:pt idx="1322">
                  <c:v>2.5067998098277074E-6</c:v>
                </c:pt>
                <c:pt idx="1323">
                  <c:v>2.5251138642708143E-6</c:v>
                </c:pt>
                <c:pt idx="1324">
                  <c:v>2.5123042766514144E-6</c:v>
                </c:pt>
                <c:pt idx="1325">
                  <c:v>1.8975445627393186E-6</c:v>
                </c:pt>
                <c:pt idx="1326">
                  <c:v>1.906498396932359E-6</c:v>
                </c:pt>
                <c:pt idx="1327">
                  <c:v>1.8911728235555759E-6</c:v>
                </c:pt>
                <c:pt idx="1328">
                  <c:v>1.9022422905149014E-6</c:v>
                </c:pt>
                <c:pt idx="1329">
                  <c:v>1.9147741305774158E-6</c:v>
                </c:pt>
                <c:pt idx="1330">
                  <c:v>1.9158616147449172E-6</c:v>
                </c:pt>
                <c:pt idx="1331">
                  <c:v>1.9180238779648326E-6</c:v>
                </c:pt>
                <c:pt idx="1332">
                  <c:v>1.9327459827692413E-6</c:v>
                </c:pt>
                <c:pt idx="1333">
                  <c:v>1.9364244570311491E-6</c:v>
                </c:pt>
                <c:pt idx="1334">
                  <c:v>1.9535469251189712E-6</c:v>
                </c:pt>
                <c:pt idx="1335">
                  <c:v>1.9687704099432443E-6</c:v>
                </c:pt>
                <c:pt idx="1336">
                  <c:v>1.9682711511854379E-6</c:v>
                </c:pt>
                <c:pt idx="1337">
                  <c:v>2.014278423983302E-6</c:v>
                </c:pt>
                <c:pt idx="1338">
                  <c:v>1.4289009132325567E-5</c:v>
                </c:pt>
                <c:pt idx="1339">
                  <c:v>1.4335590138721032E-5</c:v>
                </c:pt>
                <c:pt idx="1340">
                  <c:v>1.429387831430199E-5</c:v>
                </c:pt>
                <c:pt idx="1341">
                  <c:v>1.4339748949114221E-5</c:v>
                </c:pt>
                <c:pt idx="1342">
                  <c:v>1.4381683921521592E-5</c:v>
                </c:pt>
                <c:pt idx="1343">
                  <c:v>1.4333475796664051E-5</c:v>
                </c:pt>
                <c:pt idx="1344">
                  <c:v>1.4288349863636122E-5</c:v>
                </c:pt>
                <c:pt idx="1345">
                  <c:v>1.4243480382785921E-5</c:v>
                </c:pt>
                <c:pt idx="1346">
                  <c:v>1.4392426401288202E-5</c:v>
                </c:pt>
                <c:pt idx="1347">
                  <c:v>1.4391595308339929E-5</c:v>
                </c:pt>
                <c:pt idx="1348">
                  <c:v>1.4434990272968355E-5</c:v>
                </c:pt>
                <c:pt idx="1349">
                  <c:v>1.4564137178709066E-5</c:v>
                </c:pt>
                <c:pt idx="1350">
                  <c:v>1.4513956882369608E-5</c:v>
                </c:pt>
                <c:pt idx="1351">
                  <c:v>1.4004544719596207E-5</c:v>
                </c:pt>
                <c:pt idx="1352">
                  <c:v>1.4233022654260445E-5</c:v>
                </c:pt>
                <c:pt idx="1353">
                  <c:v>1.427360914014991E-5</c:v>
                </c:pt>
                <c:pt idx="1354">
                  <c:v>1.4314552114446916E-5</c:v>
                </c:pt>
                <c:pt idx="1355">
                  <c:v>1.4445225190177327E-5</c:v>
                </c:pt>
                <c:pt idx="1356">
                  <c:v>1.447398227333719E-5</c:v>
                </c:pt>
                <c:pt idx="1357">
                  <c:v>1.4496538206817941E-5</c:v>
                </c:pt>
                <c:pt idx="1358">
                  <c:v>1.4519012945788392E-5</c:v>
                </c:pt>
                <c:pt idx="1359">
                  <c:v>1.4743696770771777E-5</c:v>
                </c:pt>
                <c:pt idx="1360">
                  <c:v>1.4766553755743241E-5</c:v>
                </c:pt>
                <c:pt idx="1361">
                  <c:v>1.4899965730078821E-5</c:v>
                </c:pt>
                <c:pt idx="1362">
                  <c:v>1.5042529744346191E-5</c:v>
                </c:pt>
                <c:pt idx="1363">
                  <c:v>1.5221218741816075E-5</c:v>
                </c:pt>
                <c:pt idx="1364">
                  <c:v>5.6897992567699724E-4</c:v>
                </c:pt>
                <c:pt idx="1365">
                  <c:v>5.6497571657168524E-4</c:v>
                </c:pt>
                <c:pt idx="1366">
                  <c:v>5.6343318621466805E-4</c:v>
                </c:pt>
                <c:pt idx="1367">
                  <c:v>5.629988843641739E-4</c:v>
                </c:pt>
                <c:pt idx="1368">
                  <c:v>5.5465395755870085E-4</c:v>
                </c:pt>
                <c:pt idx="1369">
                  <c:v>5.5268354822837968E-4</c:v>
                </c:pt>
                <c:pt idx="1370">
                  <c:v>5.3656898697091988E-4</c:v>
                </c:pt>
                <c:pt idx="1371">
                  <c:v>5.2316363146171277E-4</c:v>
                </c:pt>
                <c:pt idx="1372">
                  <c:v>5.1352492328630745E-4</c:v>
                </c:pt>
                <c:pt idx="1373">
                  <c:v>5.1491527445926045E-4</c:v>
                </c:pt>
                <c:pt idx="1374">
                  <c:v>5.1565678638917619E-4</c:v>
                </c:pt>
                <c:pt idx="1375">
                  <c:v>5.1721868005792854E-4</c:v>
                </c:pt>
                <c:pt idx="1376">
                  <c:v>5.1759188815026381E-4</c:v>
                </c:pt>
                <c:pt idx="1377">
                  <c:v>4.0208410968854513E-5</c:v>
                </c:pt>
                <c:pt idx="1378">
                  <c:v>4.0090599582074898E-5</c:v>
                </c:pt>
                <c:pt idx="1379">
                  <c:v>3.9420673778156219E-5</c:v>
                </c:pt>
                <c:pt idx="1380">
                  <c:v>3.928416740460015E-5</c:v>
                </c:pt>
                <c:pt idx="1381">
                  <c:v>3.8572455532346567E-5</c:v>
                </c:pt>
                <c:pt idx="1382">
                  <c:v>3.7981554426365543E-5</c:v>
                </c:pt>
                <c:pt idx="1383">
                  <c:v>3.7200492169530367E-5</c:v>
                </c:pt>
                <c:pt idx="1384">
                  <c:v>3.6145054879105025E-5</c:v>
                </c:pt>
                <c:pt idx="1385">
                  <c:v>3.5638363272528344E-5</c:v>
                </c:pt>
                <c:pt idx="1386">
                  <c:v>3.5498718408069895E-5</c:v>
                </c:pt>
                <c:pt idx="1387">
                  <c:v>3.5525108247417028E-5</c:v>
                </c:pt>
                <c:pt idx="1388">
                  <c:v>3.539595620864736E-5</c:v>
                </c:pt>
                <c:pt idx="1389">
                  <c:v>3.5317993842024357E-5</c:v>
                </c:pt>
                <c:pt idx="1392">
                  <c:v>2.0041359238173045E-3</c:v>
                </c:pt>
                <c:pt idx="1393">
                  <c:v>1.987316616245364E-3</c:v>
                </c:pt>
                <c:pt idx="1403">
                  <c:v>2.8098713872693299E-6</c:v>
                </c:pt>
                <c:pt idx="1404">
                  <c:v>2.8082935930536856E-6</c:v>
                </c:pt>
                <c:pt idx="1405">
                  <c:v>2.8041146948105844E-6</c:v>
                </c:pt>
                <c:pt idx="1406">
                  <c:v>2.7916778617310919E-6</c:v>
                </c:pt>
                <c:pt idx="1407">
                  <c:v>2.8083398053719971E-6</c:v>
                </c:pt>
                <c:pt idx="1408">
                  <c:v>2.7945737795423537E-6</c:v>
                </c:pt>
                <c:pt idx="1409">
                  <c:v>2.8033857125601949E-6</c:v>
                </c:pt>
                <c:pt idx="1410">
                  <c:v>2.7892661509205177E-6</c:v>
                </c:pt>
                <c:pt idx="1411">
                  <c:v>2.7878482657824381E-6</c:v>
                </c:pt>
                <c:pt idx="1412">
                  <c:v>2.7751753458160383E-6</c:v>
                </c:pt>
                <c:pt idx="1413">
                  <c:v>2.7835220957755293E-6</c:v>
                </c:pt>
                <c:pt idx="1414">
                  <c:v>2.7787391560335966E-6</c:v>
                </c:pt>
                <c:pt idx="1415">
                  <c:v>2.7880549045941889E-6</c:v>
                </c:pt>
                <c:pt idx="1416">
                  <c:v>8.0000000000000007E-5</c:v>
                </c:pt>
                <c:pt idx="1417">
                  <c:v>7.9945730956750539E-5</c:v>
                </c:pt>
                <c:pt idx="1418">
                  <c:v>7.9891441629315459E-5</c:v>
                </c:pt>
                <c:pt idx="1419">
                  <c:v>8.0424264411499844E-5</c:v>
                </c:pt>
                <c:pt idx="1420">
                  <c:v>8.0369724196918731E-5</c:v>
                </c:pt>
                <c:pt idx="1421">
                  <c:v>8.0901405808486441E-5</c:v>
                </c:pt>
                <c:pt idx="1422">
                  <c:v>8.0254208111955777E-5</c:v>
                </c:pt>
                <c:pt idx="1423">
                  <c:v>7.9612138889722188E-5</c:v>
                </c:pt>
                <c:pt idx="1424">
                  <c:v>7.9547529076338732E-5</c:v>
                </c:pt>
                <c:pt idx="1425">
                  <c:v>7.9478890974263606E-5</c:v>
                </c:pt>
                <c:pt idx="1426">
                  <c:v>7.884303478104163E-5</c:v>
                </c:pt>
                <c:pt idx="1427">
                  <c:v>7.8170497672473428E-5</c:v>
                </c:pt>
                <c:pt idx="1428">
                  <c:v>7.8025306761197186E-5</c:v>
                </c:pt>
                <c:pt idx="1429">
                  <c:v>5.9555236425841058E-5</c:v>
                </c:pt>
                <c:pt idx="1430">
                  <c:v>6.0757240594394072E-5</c:v>
                </c:pt>
                <c:pt idx="1431">
                  <c:v>6.1467258079806142E-5</c:v>
                </c:pt>
                <c:pt idx="1432">
                  <c:v>6.2501229263687438E-5</c:v>
                </c:pt>
                <c:pt idx="1433">
                  <c:v>6.3628916160949345E-5</c:v>
                </c:pt>
                <c:pt idx="1434">
                  <c:v>6.3873532192930231E-5</c:v>
                </c:pt>
                <c:pt idx="1435">
                  <c:v>6.446212219223507E-5</c:v>
                </c:pt>
                <c:pt idx="1436">
                  <c:v>6.4990399145580763E-5</c:v>
                </c:pt>
                <c:pt idx="1437">
                  <c:v>6.6595570154529284E-5</c:v>
                </c:pt>
                <c:pt idx="1438">
                  <c:v>6.8171131953630553E-5</c:v>
                </c:pt>
                <c:pt idx="1439">
                  <c:v>7.0081594999892735E-5</c:v>
                </c:pt>
                <c:pt idx="1440">
                  <c:v>7.1854810558190507E-5</c:v>
                </c:pt>
                <c:pt idx="1441">
                  <c:v>7.2751618600622612E-5</c:v>
                </c:pt>
                <c:pt idx="1442">
                  <c:v>4.6535521107182792E-3</c:v>
                </c:pt>
                <c:pt idx="1443">
                  <c:v>4.7199402539208363E-3</c:v>
                </c:pt>
                <c:pt idx="1444">
                  <c:v>4.7012211347979066E-3</c:v>
                </c:pt>
                <c:pt idx="1445">
                  <c:v>4.6864473799830119E-3</c:v>
                </c:pt>
                <c:pt idx="1446">
                  <c:v>4.761213528814051E-3</c:v>
                </c:pt>
                <c:pt idx="1447">
                  <c:v>4.6344271732872769E-3</c:v>
                </c:pt>
                <c:pt idx="1448">
                  <c:v>4.6248715313463515E-3</c:v>
                </c:pt>
                <c:pt idx="1449">
                  <c:v>4.6165175031154413E-3</c:v>
                </c:pt>
                <c:pt idx="1450">
                  <c:v>4.6652801978528469E-3</c:v>
                </c:pt>
                <c:pt idx="1451">
                  <c:v>4.5744888566567185E-3</c:v>
                </c:pt>
                <c:pt idx="1452">
                  <c:v>4.5404208194905872E-3</c:v>
                </c:pt>
                <c:pt idx="1453">
                  <c:v>4.5069803231834668E-3</c:v>
                </c:pt>
                <c:pt idx="1454">
                  <c:v>4.5013094718463556E-3</c:v>
                </c:pt>
                <c:pt idx="1455">
                  <c:v>4.1434064401680681E-5</c:v>
                </c:pt>
                <c:pt idx="1456">
                  <c:v>4.1488778725937229E-5</c:v>
                </c:pt>
                <c:pt idx="1457">
                  <c:v>4.1823176836233512E-5</c:v>
                </c:pt>
                <c:pt idx="1458">
                  <c:v>4.2457088328019368E-5</c:v>
                </c:pt>
                <c:pt idx="1459">
                  <c:v>4.2640450685874611E-5</c:v>
                </c:pt>
                <c:pt idx="1460">
                  <c:v>4.2738541255333287E-5</c:v>
                </c:pt>
                <c:pt idx="1461">
                  <c:v>4.3426284951660731E-5</c:v>
                </c:pt>
                <c:pt idx="1462">
                  <c:v>4.3945242989341112E-5</c:v>
                </c:pt>
                <c:pt idx="1463">
                  <c:v>4.5024890322181229E-5</c:v>
                </c:pt>
                <c:pt idx="1464">
                  <c:v>4.6476099902747974E-5</c:v>
                </c:pt>
                <c:pt idx="1465">
                  <c:v>4.7460967390118176E-5</c:v>
                </c:pt>
                <c:pt idx="1466">
                  <c:v>4.854505195476394E-5</c:v>
                </c:pt>
                <c:pt idx="1467">
                  <c:v>4.9535222388046217E-5</c:v>
                </c:pt>
                <c:pt idx="1468">
                  <c:v>3.5755214302085722E-4</c:v>
                </c:pt>
                <c:pt idx="1469">
                  <c:v>3.5332087650755904E-4</c:v>
                </c:pt>
                <c:pt idx="1470">
                  <c:v>3.5187986776489047E-4</c:v>
                </c:pt>
                <c:pt idx="1471">
                  <c:v>3.454154949848327E-4</c:v>
                </c:pt>
                <c:pt idx="1472">
                  <c:v>3.4490662417184211E-4</c:v>
                </c:pt>
                <c:pt idx="1473">
                  <c:v>3.4181933880530915E-4</c:v>
                </c:pt>
                <c:pt idx="1474">
                  <c:v>3.3641039529279344E-4</c:v>
                </c:pt>
                <c:pt idx="1475">
                  <c:v>3.3125483079961585E-4</c:v>
                </c:pt>
                <c:pt idx="1476">
                  <c:v>3.2947917732528394E-4</c:v>
                </c:pt>
                <c:pt idx="1477">
                  <c:v>3.2343410682968279E-4</c:v>
                </c:pt>
                <c:pt idx="1478">
                  <c:v>3.1955625077669924E-4</c:v>
                </c:pt>
                <c:pt idx="1479">
                  <c:v>3.1446116211726892E-4</c:v>
                </c:pt>
                <c:pt idx="1480">
                  <c:v>3.069992051922418E-4</c:v>
                </c:pt>
                <c:pt idx="1481">
                  <c:v>4.0905908543828321E-4</c:v>
                </c:pt>
                <c:pt idx="1482">
                  <c:v>4.0200698169087188E-4</c:v>
                </c:pt>
                <c:pt idx="1483">
                  <c:v>3.9649568526829119E-4</c:v>
                </c:pt>
                <c:pt idx="1484">
                  <c:v>3.9389636260543626E-4</c:v>
                </c:pt>
                <c:pt idx="1485">
                  <c:v>3.9375180677253107E-4</c:v>
                </c:pt>
                <c:pt idx="1486">
                  <c:v>3.9124986999608752E-4</c:v>
                </c:pt>
                <c:pt idx="1487">
                  <c:v>3.9229425523305735E-4</c:v>
                </c:pt>
                <c:pt idx="1488">
                  <c:v>3.9338716180997431E-4</c:v>
                </c:pt>
                <c:pt idx="1489">
                  <c:v>3.8839315157836624E-4</c:v>
                </c:pt>
                <c:pt idx="1490">
                  <c:v>3.9032479386729444E-4</c:v>
                </c:pt>
                <c:pt idx="1491">
                  <c:v>3.9323728371949397E-4</c:v>
                </c:pt>
                <c:pt idx="1492">
                  <c:v>3.8917236011415721E-4</c:v>
                </c:pt>
                <c:pt idx="1493">
                  <c:v>3.8621544623380341E-4</c:v>
                </c:pt>
                <c:pt idx="1494">
                  <c:v>3.6817313588995689E-5</c:v>
                </c:pt>
                <c:pt idx="1495">
                  <c:v>3.6899739003189352E-5</c:v>
                </c:pt>
                <c:pt idx="1496">
                  <c:v>3.6985290342809479E-5</c:v>
                </c:pt>
                <c:pt idx="1497">
                  <c:v>3.7643161649146914E-5</c:v>
                </c:pt>
                <c:pt idx="1498">
                  <c:v>3.7736424945441729E-5</c:v>
                </c:pt>
                <c:pt idx="1499">
                  <c:v>3.782835218307142E-5</c:v>
                </c:pt>
                <c:pt idx="1500">
                  <c:v>3.7933632321016711E-5</c:v>
                </c:pt>
                <c:pt idx="1501">
                  <c:v>3.8021644380205262E-5</c:v>
                </c:pt>
                <c:pt idx="1502">
                  <c:v>3.8094085669117015E-5</c:v>
                </c:pt>
                <c:pt idx="1503">
                  <c:v>3.8422662752229357E-5</c:v>
                </c:pt>
                <c:pt idx="1504">
                  <c:v>3.8461052569521161E-5</c:v>
                </c:pt>
                <c:pt idx="1505">
                  <c:v>3.8764197387293099E-5</c:v>
                </c:pt>
                <c:pt idx="1506">
                  <c:v>3.8769283153145131E-5</c:v>
                </c:pt>
                <c:pt idx="1520">
                  <c:v>2.4214818159804712E-4</c:v>
                </c:pt>
                <c:pt idx="1521">
                  <c:v>2.4201790605453578E-4</c:v>
                </c:pt>
                <c:pt idx="1522">
                  <c:v>2.4170171069285101E-4</c:v>
                </c:pt>
                <c:pt idx="1523">
                  <c:v>2.3962911281803838E-4</c:v>
                </c:pt>
                <c:pt idx="1524">
                  <c:v>2.3915271609156134E-4</c:v>
                </c:pt>
                <c:pt idx="1525">
                  <c:v>2.3870611542333798E-4</c:v>
                </c:pt>
                <c:pt idx="1526">
                  <c:v>2.3830598488459181E-4</c:v>
                </c:pt>
                <c:pt idx="1527">
                  <c:v>2.395597280673357E-4</c:v>
                </c:pt>
                <c:pt idx="1528">
                  <c:v>2.3923096941884655E-4</c:v>
                </c:pt>
                <c:pt idx="1529">
                  <c:v>2.4055226926355489E-4</c:v>
                </c:pt>
                <c:pt idx="1530">
                  <c:v>2.4029235031721816E-4</c:v>
                </c:pt>
                <c:pt idx="1531">
                  <c:v>2.4007321427420549E-4</c:v>
                </c:pt>
                <c:pt idx="1532">
                  <c:v>2.3990429589699249E-4</c:v>
                </c:pt>
                <c:pt idx="1533">
                  <c:v>9.8583951424359135E-6</c:v>
                </c:pt>
                <c:pt idx="1534">
                  <c:v>9.7842601790581939E-6</c:v>
                </c:pt>
                <c:pt idx="1535">
                  <c:v>9.7220069516684358E-6</c:v>
                </c:pt>
                <c:pt idx="1536">
                  <c:v>9.6762451632641407E-6</c:v>
                </c:pt>
                <c:pt idx="1537">
                  <c:v>9.7040992879217925E-6</c:v>
                </c:pt>
                <c:pt idx="1538">
                  <c:v>9.7427258602826931E-6</c:v>
                </c:pt>
                <c:pt idx="1539">
                  <c:v>9.7882669390088799E-6</c:v>
                </c:pt>
                <c:pt idx="1540">
                  <c:v>9.7669984841618348E-6</c:v>
                </c:pt>
                <c:pt idx="1541">
                  <c:v>9.7290502081621496E-6</c:v>
                </c:pt>
                <c:pt idx="1542">
                  <c:v>9.8001329430379981E-6</c:v>
                </c:pt>
                <c:pt idx="1543">
                  <c:v>9.7499944930586664E-6</c:v>
                </c:pt>
                <c:pt idx="1544">
                  <c:v>9.7046236061734347E-6</c:v>
                </c:pt>
                <c:pt idx="1545">
                  <c:v>9.6687775239358939E-6</c:v>
                </c:pt>
                <c:pt idx="1546">
                  <c:v>7.1632923661231818E-5</c:v>
                </c:pt>
                <c:pt idx="1547">
                  <c:v>7.1183062498728875E-5</c:v>
                </c:pt>
                <c:pt idx="1548">
                  <c:v>7.0862463670935929E-5</c:v>
                </c:pt>
                <c:pt idx="1549">
                  <c:v>7.0643664704983405E-5</c:v>
                </c:pt>
                <c:pt idx="1550">
                  <c:v>7.1437886435815213E-5</c:v>
                </c:pt>
                <c:pt idx="1551">
                  <c:v>7.1290365178914889E-5</c:v>
                </c:pt>
                <c:pt idx="1552">
                  <c:v>7.1162445714755123E-5</c:v>
                </c:pt>
                <c:pt idx="1553">
                  <c:v>7.1066764602073808E-5</c:v>
                </c:pt>
                <c:pt idx="1554">
                  <c:v>7.0993996957263993E-5</c:v>
                </c:pt>
                <c:pt idx="1555">
                  <c:v>7.0933532899353409E-5</c:v>
                </c:pt>
                <c:pt idx="1556">
                  <c:v>7.1353276732742969E-5</c:v>
                </c:pt>
                <c:pt idx="1557">
                  <c:v>7.1296503144175794E-5</c:v>
                </c:pt>
                <c:pt idx="1558">
                  <c:v>7.1239447656815832E-5</c:v>
                </c:pt>
                <c:pt idx="1559">
                  <c:v>3.4959063382117929E-5</c:v>
                </c:pt>
                <c:pt idx="1560">
                  <c:v>3.5004146218965117E-5</c:v>
                </c:pt>
                <c:pt idx="1561">
                  <c:v>3.5036233856063659E-5</c:v>
                </c:pt>
                <c:pt idx="1562">
                  <c:v>3.4831336373225436E-5</c:v>
                </c:pt>
                <c:pt idx="1563">
                  <c:v>3.4843888490845856E-5</c:v>
                </c:pt>
                <c:pt idx="1564">
                  <c:v>3.4823678630655091E-5</c:v>
                </c:pt>
                <c:pt idx="1565">
                  <c:v>3.4544337657383255E-5</c:v>
                </c:pt>
                <c:pt idx="1566">
                  <c:v>3.4188738399453153E-5</c:v>
                </c:pt>
                <c:pt idx="1567">
                  <c:v>3.376527721502316E-5</c:v>
                </c:pt>
                <c:pt idx="1568">
                  <c:v>3.3549221885855609E-5</c:v>
                </c:pt>
                <c:pt idx="1569">
                  <c:v>3.3133902691045586E-5</c:v>
                </c:pt>
                <c:pt idx="1570">
                  <c:v>3.2908763179656811E-5</c:v>
                </c:pt>
                <c:pt idx="1571">
                  <c:v>3.2678612027761676E-5</c:v>
                </c:pt>
                <c:pt idx="1572">
                  <c:v>3.868408353054157E-6</c:v>
                </c:pt>
                <c:pt idx="1573">
                  <c:v>3.8694756829075531E-6</c:v>
                </c:pt>
                <c:pt idx="1574">
                  <c:v>3.8974256169781696E-6</c:v>
                </c:pt>
                <c:pt idx="1575">
                  <c:v>3.9262318617903563E-6</c:v>
                </c:pt>
                <c:pt idx="1576">
                  <c:v>3.9285298796911291E-6</c:v>
                </c:pt>
                <c:pt idx="1577">
                  <c:v>3.9302568069100205E-6</c:v>
                </c:pt>
                <c:pt idx="1578">
                  <c:v>3.9589665440322155E-6</c:v>
                </c:pt>
                <c:pt idx="1579">
                  <c:v>3.9611170454998561E-6</c:v>
                </c:pt>
                <c:pt idx="1580">
                  <c:v>3.9605768897610669E-6</c:v>
                </c:pt>
                <c:pt idx="1581">
                  <c:v>3.9841052026044619E-6</c:v>
                </c:pt>
                <c:pt idx="1582">
                  <c:v>4.0069471559356908E-6</c:v>
                </c:pt>
                <c:pt idx="1583">
                  <c:v>3.99645436644689E-6</c:v>
                </c:pt>
                <c:pt idx="1584">
                  <c:v>3.9962764045854104E-6</c:v>
                </c:pt>
                <c:pt idx="1585">
                  <c:v>1.4868952053752136E-5</c:v>
                </c:pt>
                <c:pt idx="1586">
                  <c:v>1.4764460534596991E-5</c:v>
                </c:pt>
                <c:pt idx="1587">
                  <c:v>1.487576671381165E-5</c:v>
                </c:pt>
                <c:pt idx="1588">
                  <c:v>1.4820026081333642E-5</c:v>
                </c:pt>
                <c:pt idx="1589">
                  <c:v>1.4880014147459605E-5</c:v>
                </c:pt>
                <c:pt idx="1590">
                  <c:v>1.4852432514259763E-5</c:v>
                </c:pt>
                <c:pt idx="1591">
                  <c:v>1.492070926019132E-5</c:v>
                </c:pt>
                <c:pt idx="1592">
                  <c:v>1.4891447983697944E-5</c:v>
                </c:pt>
                <c:pt idx="1593">
                  <c:v>1.4964704607623078E-5</c:v>
                </c:pt>
                <c:pt idx="1594">
                  <c:v>1.4950445423919407E-5</c:v>
                </c:pt>
                <c:pt idx="1595">
                  <c:v>1.4943583244270838E-5</c:v>
                </c:pt>
                <c:pt idx="1596">
                  <c:v>1.5249735734393174E-5</c:v>
                </c:pt>
                <c:pt idx="1597">
                  <c:v>1.5311686982707493E-5</c:v>
                </c:pt>
                <c:pt idx="1598">
                  <c:v>6.3717054217108779E-6</c:v>
                </c:pt>
                <c:pt idx="1599">
                  <c:v>6.4612413626080282E-6</c:v>
                </c:pt>
                <c:pt idx="1600">
                  <c:v>6.5345954367539517E-6</c:v>
                </c:pt>
                <c:pt idx="1601">
                  <c:v>6.6282487805181028E-6</c:v>
                </c:pt>
                <c:pt idx="1602">
                  <c:v>6.6661234319925816E-6</c:v>
                </c:pt>
                <c:pt idx="1603">
                  <c:v>6.7543211825127809E-6</c:v>
                </c:pt>
                <c:pt idx="1604">
                  <c:v>6.8416364061874814E-6</c:v>
                </c:pt>
                <c:pt idx="1605">
                  <c:v>6.9434528076497887E-6</c:v>
                </c:pt>
                <c:pt idx="1606">
                  <c:v>7.0601267171019394E-6</c:v>
                </c:pt>
                <c:pt idx="1607">
                  <c:v>7.2173852375602355E-6</c:v>
                </c:pt>
                <c:pt idx="1608">
                  <c:v>7.260381122594202E-6</c:v>
                </c:pt>
                <c:pt idx="1609">
                  <c:v>7.3954482157811122E-6</c:v>
                </c:pt>
                <c:pt idx="1610">
                  <c:v>7.4215284194480507E-6</c:v>
                </c:pt>
                <c:pt idx="1611">
                  <c:v>8.9360707360259463E-7</c:v>
                </c:pt>
                <c:pt idx="1612">
                  <c:v>8.9740488523791092E-7</c:v>
                </c:pt>
                <c:pt idx="1613">
                  <c:v>9.0091308779343711E-7</c:v>
                </c:pt>
                <c:pt idx="1614">
                  <c:v>9.0552493806002053E-7</c:v>
                </c:pt>
                <c:pt idx="1615">
                  <c:v>9.1085312227795717E-7</c:v>
                </c:pt>
                <c:pt idx="1616">
                  <c:v>9.1535492869891699E-7</c:v>
                </c:pt>
                <c:pt idx="1617">
                  <c:v>9.3341678406897573E-7</c:v>
                </c:pt>
                <c:pt idx="1618">
                  <c:v>9.4993556024170099E-7</c:v>
                </c:pt>
                <c:pt idx="1619">
                  <c:v>9.5804057709011213E-7</c:v>
                </c:pt>
                <c:pt idx="1620">
                  <c:v>9.7245250633566909E-7</c:v>
                </c:pt>
                <c:pt idx="1621">
                  <c:v>9.6919965662520348E-7</c:v>
                </c:pt>
                <c:pt idx="1622">
                  <c:v>9.793191577351594E-7</c:v>
                </c:pt>
                <c:pt idx="1623">
                  <c:v>9.8478816577965892E-7</c:v>
                </c:pt>
                <c:pt idx="1624">
                  <c:v>5.9698171975230818E-3</c:v>
                </c:pt>
                <c:pt idx="1625">
                  <c:v>5.897986674918994E-3</c:v>
                </c:pt>
                <c:pt idx="1626">
                  <c:v>5.8081527936145955E-3</c:v>
                </c:pt>
                <c:pt idx="1627">
                  <c:v>5.6794425087108016E-3</c:v>
                </c:pt>
                <c:pt idx="1628">
                  <c:v>5.599180607715944E-3</c:v>
                </c:pt>
                <c:pt idx="1629">
                  <c:v>5.5079764903442482E-3</c:v>
                </c:pt>
                <c:pt idx="1630">
                  <c:v>5.4430799867241954E-3</c:v>
                </c:pt>
                <c:pt idx="1631">
                  <c:v>5.4317411199262602E-3</c:v>
                </c:pt>
                <c:pt idx="1632">
                  <c:v>5.4338930897901731E-3</c:v>
                </c:pt>
                <c:pt idx="1633">
                  <c:v>5.4075184051078249E-3</c:v>
                </c:pt>
                <c:pt idx="1634">
                  <c:v>5.3789572599721334E-3</c:v>
                </c:pt>
                <c:pt idx="1635">
                  <c:v>5.3465601649059519E-3</c:v>
                </c:pt>
                <c:pt idx="1636">
                  <c:v>5.3125100009600926E-3</c:v>
                </c:pt>
                <c:pt idx="1637">
                  <c:v>1.9291288612844594E-5</c:v>
                </c:pt>
                <c:pt idx="1638">
                  <c:v>1.9324487871085141E-5</c:v>
                </c:pt>
                <c:pt idx="1639">
                  <c:v>1.9333253422552521E-5</c:v>
                </c:pt>
                <c:pt idx="1640">
                  <c:v>1.9383495234534276E-5</c:v>
                </c:pt>
                <c:pt idx="1641">
                  <c:v>1.9428775248865864E-5</c:v>
                </c:pt>
                <c:pt idx="1642">
                  <c:v>1.9487233107223193E-5</c:v>
                </c:pt>
                <c:pt idx="1643">
                  <c:v>1.9833857041606169E-5</c:v>
                </c:pt>
                <c:pt idx="1644">
                  <c:v>1.9914438360681365E-5</c:v>
                </c:pt>
                <c:pt idx="1645">
                  <c:v>1.9999398657536964E-5</c:v>
                </c:pt>
                <c:pt idx="1646">
                  <c:v>2.0079753502585165E-5</c:v>
                </c:pt>
                <c:pt idx="1647">
                  <c:v>2.0297784963071745E-5</c:v>
                </c:pt>
                <c:pt idx="1648">
                  <c:v>2.0596898107145064E-5</c:v>
                </c:pt>
                <c:pt idx="1649">
                  <c:v>2.0974911089296586E-5</c:v>
                </c:pt>
                <c:pt idx="1650">
                  <c:v>2.7093632625187427E-5</c:v>
                </c:pt>
                <c:pt idx="1651">
                  <c:v>2.7515088214674206E-5</c:v>
                </c:pt>
                <c:pt idx="1652">
                  <c:v>2.752509246943227E-5</c:v>
                </c:pt>
                <c:pt idx="1653">
                  <c:v>2.7543215863999043E-5</c:v>
                </c:pt>
                <c:pt idx="1654">
                  <c:v>2.7548824707572949E-5</c:v>
                </c:pt>
                <c:pt idx="1655">
                  <c:v>2.7546122538926116E-5</c:v>
                </c:pt>
                <c:pt idx="1656">
                  <c:v>2.7544856240045232E-5</c:v>
                </c:pt>
                <c:pt idx="1657">
                  <c:v>2.7722879860202261E-5</c:v>
                </c:pt>
                <c:pt idx="1658">
                  <c:v>2.7885016321100052E-5</c:v>
                </c:pt>
                <c:pt idx="1659">
                  <c:v>2.7847882242816454E-5</c:v>
                </c:pt>
                <c:pt idx="1660">
                  <c:v>2.8007422152349991E-5</c:v>
                </c:pt>
                <c:pt idx="1661">
                  <c:v>2.8156574263705585E-5</c:v>
                </c:pt>
                <c:pt idx="1662">
                  <c:v>2.8293622709904008E-5</c:v>
                </c:pt>
                <c:pt idx="1663">
                  <c:v>7.5920409266312197E-5</c:v>
                </c:pt>
                <c:pt idx="1664">
                  <c:v>7.6302922602732847E-5</c:v>
                </c:pt>
                <c:pt idx="1665">
                  <c:v>7.6208430056203715E-5</c:v>
                </c:pt>
                <c:pt idx="1666">
                  <c:v>7.7164630739683121E-5</c:v>
                </c:pt>
                <c:pt idx="1667">
                  <c:v>7.7615958241612965E-5</c:v>
                </c:pt>
                <c:pt idx="1668">
                  <c:v>7.7481636852066063E-5</c:v>
                </c:pt>
                <c:pt idx="1669">
                  <c:v>7.8231353531971212E-5</c:v>
                </c:pt>
                <c:pt idx="1670">
                  <c:v>7.7795098611481363E-5</c:v>
                </c:pt>
                <c:pt idx="1671">
                  <c:v>7.767217001201198E-5</c:v>
                </c:pt>
                <c:pt idx="1672">
                  <c:v>7.7463549232743162E-5</c:v>
                </c:pt>
                <c:pt idx="1673">
                  <c:v>7.7614624352540269E-5</c:v>
                </c:pt>
                <c:pt idx="1674">
                  <c:v>7.7940690057642012E-5</c:v>
                </c:pt>
                <c:pt idx="1675">
                  <c:v>7.7777167443061042E-5</c:v>
                </c:pt>
                <c:pt idx="1676">
                  <c:v>3.9490139088740455E-6</c:v>
                </c:pt>
                <c:pt idx="1677">
                  <c:v>3.9012659755308179E-6</c:v>
                </c:pt>
                <c:pt idx="1678">
                  <c:v>3.8376543793018837E-6</c:v>
                </c:pt>
                <c:pt idx="1679">
                  <c:v>3.7688759351227119E-6</c:v>
                </c:pt>
                <c:pt idx="1680">
                  <c:v>3.727701211700928E-6</c:v>
                </c:pt>
                <c:pt idx="1681">
                  <c:v>3.6881641200962449E-6</c:v>
                </c:pt>
                <c:pt idx="1682">
                  <c:v>3.6488689778767946E-6</c:v>
                </c:pt>
                <c:pt idx="1683">
                  <c:v>3.5819467495856386E-6</c:v>
                </c:pt>
                <c:pt idx="1684">
                  <c:v>3.5252562632814574E-6</c:v>
                </c:pt>
                <c:pt idx="1685">
                  <c:v>3.5373075731641383E-6</c:v>
                </c:pt>
                <c:pt idx="1686">
                  <c:v>3.521058949032178E-6</c:v>
                </c:pt>
                <c:pt idx="1687">
                  <c:v>3.5513569103639868E-6</c:v>
                </c:pt>
                <c:pt idx="1688">
                  <c:v>3.5285615889253979E-6</c:v>
                </c:pt>
                <c:pt idx="1689">
                  <c:v>1.7921330768140925E-5</c:v>
                </c:pt>
                <c:pt idx="1690">
                  <c:v>1.798569238171035E-5</c:v>
                </c:pt>
                <c:pt idx="1691">
                  <c:v>1.7927255231901372E-5</c:v>
                </c:pt>
                <c:pt idx="1692">
                  <c:v>1.7860673130816371E-5</c:v>
                </c:pt>
                <c:pt idx="1693">
                  <c:v>1.7901756273481462E-5</c:v>
                </c:pt>
                <c:pt idx="1694">
                  <c:v>1.7830302477238125E-5</c:v>
                </c:pt>
                <c:pt idx="1695">
                  <c:v>1.7840417465768699E-5</c:v>
                </c:pt>
                <c:pt idx="1696">
                  <c:v>1.7708610713578308E-5</c:v>
                </c:pt>
                <c:pt idx="1697">
                  <c:v>1.7571190709569151E-5</c:v>
                </c:pt>
                <c:pt idx="1698">
                  <c:v>1.742213676054725E-5</c:v>
                </c:pt>
                <c:pt idx="1699">
                  <c:v>1.7487502300566233E-5</c:v>
                </c:pt>
                <c:pt idx="1700">
                  <c:v>1.7355942764757235E-5</c:v>
                </c:pt>
                <c:pt idx="1701">
                  <c:v>1.722802360743469E-5</c:v>
                </c:pt>
                <c:pt idx="1702">
                  <c:v>2.2270939903260604E-5</c:v>
                </c:pt>
                <c:pt idx="1703">
                  <c:v>2.2130460725762927E-5</c:v>
                </c:pt>
                <c:pt idx="1704">
                  <c:v>2.2100955241721991E-5</c:v>
                </c:pt>
                <c:pt idx="1705">
                  <c:v>2.1937590688432934E-5</c:v>
                </c:pt>
                <c:pt idx="1706">
                  <c:v>2.2057952873116026E-5</c:v>
                </c:pt>
                <c:pt idx="1707">
                  <c:v>2.1917100918837479E-5</c:v>
                </c:pt>
                <c:pt idx="1708">
                  <c:v>2.1779988973713557E-5</c:v>
                </c:pt>
                <c:pt idx="1709">
                  <c:v>2.1586210358017233E-5</c:v>
                </c:pt>
                <c:pt idx="1710">
                  <c:v>2.1444425920296038E-5</c:v>
                </c:pt>
                <c:pt idx="1711">
                  <c:v>2.1178148128490925E-5</c:v>
                </c:pt>
                <c:pt idx="1712">
                  <c:v>2.1086507204109337E-5</c:v>
                </c:pt>
                <c:pt idx="1713">
                  <c:v>2.0979733324840332E-5</c:v>
                </c:pt>
                <c:pt idx="1714">
                  <c:v>2.0758144977135403E-5</c:v>
                </c:pt>
                <c:pt idx="1715">
                  <c:v>2.2160846175820703E-6</c:v>
                </c:pt>
                <c:pt idx="1716">
                  <c:v>2.19967779556466E-6</c:v>
                </c:pt>
                <c:pt idx="1717">
                  <c:v>2.1992454896243287E-6</c:v>
                </c:pt>
                <c:pt idx="1718">
                  <c:v>2.1686952181711179E-6</c:v>
                </c:pt>
                <c:pt idx="1719">
                  <c:v>2.1691767906760104E-6</c:v>
                </c:pt>
                <c:pt idx="1720">
                  <c:v>2.1404409119329316E-6</c:v>
                </c:pt>
                <c:pt idx="1721">
                  <c:v>2.1128914399146788E-6</c:v>
                </c:pt>
                <c:pt idx="1722">
                  <c:v>2.1152140395878568E-6</c:v>
                </c:pt>
                <c:pt idx="1723">
                  <c:v>2.0891510089654282E-6</c:v>
                </c:pt>
                <c:pt idx="1724">
                  <c:v>2.0634162199674684E-6</c:v>
                </c:pt>
                <c:pt idx="1725">
                  <c:v>2.0654985962511118E-6</c:v>
                </c:pt>
                <c:pt idx="1726">
                  <c:v>2.0394576750801183E-6</c:v>
                </c:pt>
                <c:pt idx="1727">
                  <c:v>2.0271057006428683E-6</c:v>
                </c:pt>
                <c:pt idx="1728">
                  <c:v>2.7655852523376922E-6</c:v>
                </c:pt>
                <c:pt idx="1729">
                  <c:v>2.8140740263740357E-6</c:v>
                </c:pt>
                <c:pt idx="1730">
                  <c:v>2.8421762356724238E-6</c:v>
                </c:pt>
                <c:pt idx="1731">
                  <c:v>2.8653325092888014E-6</c:v>
                </c:pt>
                <c:pt idx="1732">
                  <c:v>2.8871523826383096E-6</c:v>
                </c:pt>
                <c:pt idx="1733">
                  <c:v>2.8871577736192329E-6</c:v>
                </c:pt>
                <c:pt idx="1734">
                  <c:v>2.90674375237108E-6</c:v>
                </c:pt>
                <c:pt idx="1735">
                  <c:v>2.9456442629277768E-6</c:v>
                </c:pt>
                <c:pt idx="1736">
                  <c:v>2.9616370719137364E-6</c:v>
                </c:pt>
                <c:pt idx="1737">
                  <c:v>3.0182419066603261E-6</c:v>
                </c:pt>
                <c:pt idx="1738">
                  <c:v>3.0738576040915006E-6</c:v>
                </c:pt>
                <c:pt idx="1739">
                  <c:v>3.1068063125053332E-6</c:v>
                </c:pt>
                <c:pt idx="1740">
                  <c:v>3.1144926995852463E-6</c:v>
                </c:pt>
                <c:pt idx="1741">
                  <c:v>2.6319134550785182E-6</c:v>
                </c:pt>
                <c:pt idx="1742">
                  <c:v>2.6387155422865751E-6</c:v>
                </c:pt>
                <c:pt idx="1743">
                  <c:v>2.6444118801871214E-6</c:v>
                </c:pt>
                <c:pt idx="1744">
                  <c:v>2.6321270351015263E-6</c:v>
                </c:pt>
                <c:pt idx="1745">
                  <c:v>2.6338642764737323E-6</c:v>
                </c:pt>
                <c:pt idx="1746">
                  <c:v>2.6158418095161873E-6</c:v>
                </c:pt>
                <c:pt idx="1747">
                  <c:v>2.5966845925555355E-6</c:v>
                </c:pt>
                <c:pt idx="1748">
                  <c:v>2.5928508448853398E-6</c:v>
                </c:pt>
                <c:pt idx="1749">
                  <c:v>2.5887037543242478E-6</c:v>
                </c:pt>
                <c:pt idx="1750">
                  <c:v>2.5691969027689038E-6</c:v>
                </c:pt>
                <c:pt idx="1751">
                  <c:v>2.5650680902104177E-6</c:v>
                </c:pt>
                <c:pt idx="1752">
                  <c:v>2.5609037448285159E-6</c:v>
                </c:pt>
                <c:pt idx="1753">
                  <c:v>2.5747426195434553E-6</c:v>
                </c:pt>
                <c:pt idx="1754">
                  <c:v>2.2447058612262978E-4</c:v>
                </c:pt>
                <c:pt idx="1755">
                  <c:v>2.1466935909747277E-4</c:v>
                </c:pt>
                <c:pt idx="1756">
                  <c:v>2.0476669565253002E-4</c:v>
                </c:pt>
                <c:pt idx="1757">
                  <c:v>1.9428592152403057E-4</c:v>
                </c:pt>
                <c:pt idx="1758">
                  <c:v>1.8403300406457E-4</c:v>
                </c:pt>
                <c:pt idx="1759">
                  <c:v>1.7168182241959946E-4</c:v>
                </c:pt>
                <c:pt idx="1760">
                  <c:v>1.5878841286249239E-4</c:v>
                </c:pt>
                <c:pt idx="1761">
                  <c:v>1.4723645884692543E-4</c:v>
                </c:pt>
                <c:pt idx="1762">
                  <c:v>1.3619607934496855E-4</c:v>
                </c:pt>
                <c:pt idx="1763">
                  <c:v>1.275661140759975E-4</c:v>
                </c:pt>
                <c:pt idx="1764">
                  <c:v>1.22252026147551E-4</c:v>
                </c:pt>
                <c:pt idx="1765">
                  <c:v>1.1835106794434251E-4</c:v>
                </c:pt>
                <c:pt idx="1766">
                  <c:v>1.1610021649275664E-4</c:v>
                </c:pt>
                <c:pt idx="1767">
                  <c:v>2.1240747302895423E-6</c:v>
                </c:pt>
                <c:pt idx="1768">
                  <c:v>2.0940020243615E-6</c:v>
                </c:pt>
                <c:pt idx="1769">
                  <c:v>2.081879155508311E-6</c:v>
                </c:pt>
                <c:pt idx="1770">
                  <c:v>2.0716870539882083E-6</c:v>
                </c:pt>
                <c:pt idx="1771">
                  <c:v>2.0622384724691018E-6</c:v>
                </c:pt>
                <c:pt idx="1772">
                  <c:v>2.0384196779399541E-6</c:v>
                </c:pt>
                <c:pt idx="1773">
                  <c:v>2.0288381306150209E-6</c:v>
                </c:pt>
                <c:pt idx="1774">
                  <c:v>2.0053135517321251E-6</c:v>
                </c:pt>
                <c:pt idx="1775">
                  <c:v>1.9955715652081152E-6</c:v>
                </c:pt>
                <c:pt idx="1776">
                  <c:v>1.9852343706509258E-6</c:v>
                </c:pt>
                <c:pt idx="1777">
                  <c:v>1.9607233801517369E-6</c:v>
                </c:pt>
                <c:pt idx="1778">
                  <c:v>1.948974392001197E-6</c:v>
                </c:pt>
                <c:pt idx="1779">
                  <c:v>1.936553204581419E-6</c:v>
                </c:pt>
                <c:pt idx="1780">
                  <c:v>5.9660967727785995E-6</c:v>
                </c:pt>
                <c:pt idx="1781">
                  <c:v>5.7919368244898749E-6</c:v>
                </c:pt>
                <c:pt idx="1782">
                  <c:v>5.5867544312769179E-6</c:v>
                </c:pt>
                <c:pt idx="1783">
                  <c:v>5.4315311012359966E-6</c:v>
                </c:pt>
                <c:pt idx="1784">
                  <c:v>5.2111576058007456E-6</c:v>
                </c:pt>
                <c:pt idx="1785">
                  <c:v>5.0772462842501814E-6</c:v>
                </c:pt>
                <c:pt idx="1786">
                  <c:v>4.917315167298286E-6</c:v>
                </c:pt>
                <c:pt idx="1787">
                  <c:v>4.801564892627615E-6</c:v>
                </c:pt>
                <c:pt idx="1788">
                  <c:v>4.6551408776449229E-6</c:v>
                </c:pt>
                <c:pt idx="1789">
                  <c:v>4.5419585634799547E-6</c:v>
                </c:pt>
                <c:pt idx="1790">
                  <c:v>4.4570217147389834E-6</c:v>
                </c:pt>
                <c:pt idx="1791">
                  <c:v>4.3450854250091785E-6</c:v>
                </c:pt>
                <c:pt idx="1792">
                  <c:v>4.2666556654480302E-6</c:v>
                </c:pt>
                <c:pt idx="1793">
                  <c:v>2.5123231038320877E-5</c:v>
                </c:pt>
                <c:pt idx="1794">
                  <c:v>2.4693275353315733E-5</c:v>
                </c:pt>
                <c:pt idx="1795">
                  <c:v>2.4353120243531202E-5</c:v>
                </c:pt>
                <c:pt idx="1796">
                  <c:v>2.3917365502189934E-5</c:v>
                </c:pt>
                <c:pt idx="1797">
                  <c:v>2.3498311058892641E-5</c:v>
                </c:pt>
                <c:pt idx="1798">
                  <c:v>2.3087689932324207E-5</c:v>
                </c:pt>
                <c:pt idx="1799">
                  <c:v>2.4242596084324539E-5</c:v>
                </c:pt>
                <c:pt idx="1800">
                  <c:v>2.367655046587095E-5</c:v>
                </c:pt>
                <c:pt idx="1801">
                  <c:v>2.2165061295971979E-5</c:v>
                </c:pt>
                <c:pt idx="1802">
                  <c:v>2.1775141605215347E-5</c:v>
                </c:pt>
                <c:pt idx="1803">
                  <c:v>2.1512146492470749E-5</c:v>
                </c:pt>
                <c:pt idx="1804">
                  <c:v>2.111823636972366E-5</c:v>
                </c:pt>
                <c:pt idx="1805">
                  <c:v>2.073193856266987E-5</c:v>
                </c:pt>
                <c:pt idx="1806">
                  <c:v>2.9810298102981028E-5</c:v>
                </c:pt>
                <c:pt idx="1807">
                  <c:v>2.9286150091519221E-5</c:v>
                </c:pt>
                <c:pt idx="1808">
                  <c:v>2.8781262405716555E-5</c:v>
                </c:pt>
                <c:pt idx="1809">
                  <c:v>2.8079008520526722E-5</c:v>
                </c:pt>
                <c:pt idx="1810">
                  <c:v>2.7410207939508508E-5</c:v>
                </c:pt>
                <c:pt idx="1811">
                  <c:v>2.6797264830900019E-5</c:v>
                </c:pt>
                <c:pt idx="1812">
                  <c:v>2.6192196531791908E-5</c:v>
                </c:pt>
                <c:pt idx="1813">
                  <c:v>2.5790496378731672E-5</c:v>
                </c:pt>
                <c:pt idx="1814">
                  <c:v>2.5406152782578639E-5</c:v>
                </c:pt>
                <c:pt idx="1815">
                  <c:v>2.4852071005917158E-5</c:v>
                </c:pt>
                <c:pt idx="1816">
                  <c:v>2.4313595765795566E-5</c:v>
                </c:pt>
                <c:pt idx="1817">
                  <c:v>2.3782559456398641E-5</c:v>
                </c:pt>
                <c:pt idx="1818">
                  <c:v>2.3266856600189934E-5</c:v>
                </c:pt>
                <c:pt idx="1819">
                  <c:v>7.6590927332521614E-5</c:v>
                </c:pt>
                <c:pt idx="1820">
                  <c:v>7.4219783459995029E-5</c:v>
                </c:pt>
                <c:pt idx="1821">
                  <c:v>7.1769213643766913E-5</c:v>
                </c:pt>
                <c:pt idx="1822">
                  <c:v>6.9931622938139337E-5</c:v>
                </c:pt>
                <c:pt idx="1823">
                  <c:v>6.7380965605659269E-5</c:v>
                </c:pt>
                <c:pt idx="1824">
                  <c:v>6.4451116005912081E-5</c:v>
                </c:pt>
                <c:pt idx="1825">
                  <c:v>6.1221661713089652E-5</c:v>
                </c:pt>
                <c:pt idx="1826">
                  <c:v>5.7927449783163462E-5</c:v>
                </c:pt>
                <c:pt idx="1827">
                  <c:v>5.4769761614612574E-5</c:v>
                </c:pt>
                <c:pt idx="1828">
                  <c:v>5.192796608682777E-5</c:v>
                </c:pt>
                <c:pt idx="1829">
                  <c:v>4.9472185266648394E-5</c:v>
                </c:pt>
                <c:pt idx="1830">
                  <c:v>4.7364471206081853E-5</c:v>
                </c:pt>
                <c:pt idx="1831">
                  <c:v>4.5531512729134264E-5</c:v>
                </c:pt>
                <c:pt idx="1832">
                  <c:v>4.6053322948154466E-5</c:v>
                </c:pt>
                <c:pt idx="1833">
                  <c:v>4.4674767691208007E-5</c:v>
                </c:pt>
                <c:pt idx="1834">
                  <c:v>4.2951367673947348E-5</c:v>
                </c:pt>
                <c:pt idx="1835">
                  <c:v>4.1191184002644907E-5</c:v>
                </c:pt>
                <c:pt idx="1836">
                  <c:v>3.970332018366289E-5</c:v>
                </c:pt>
                <c:pt idx="1837">
                  <c:v>3.8626840888768494E-5</c:v>
                </c:pt>
                <c:pt idx="1838">
                  <c:v>3.8236952926634314E-5</c:v>
                </c:pt>
                <c:pt idx="1839">
                  <c:v>3.7682861520556605E-5</c:v>
                </c:pt>
                <c:pt idx="1840">
                  <c:v>3.7505183837511302E-5</c:v>
                </c:pt>
                <c:pt idx="1841">
                  <c:v>3.720339709399085E-5</c:v>
                </c:pt>
                <c:pt idx="1842">
                  <c:v>3.6396372157051726E-5</c:v>
                </c:pt>
                <c:pt idx="1843">
                  <c:v>3.6278261107650604E-5</c:v>
                </c:pt>
                <c:pt idx="1844">
                  <c:v>3.6159107303958881E-5</c:v>
                </c:pt>
                <c:pt idx="1845">
                  <c:v>6.5677400816862666E-5</c:v>
                </c:pt>
                <c:pt idx="1846">
                  <c:v>6.5206953919674858E-5</c:v>
                </c:pt>
                <c:pt idx="1847">
                  <c:v>6.3247024249169011E-5</c:v>
                </c:pt>
                <c:pt idx="1848">
                  <c:v>6.1947469383091106E-5</c:v>
                </c:pt>
                <c:pt idx="1849">
                  <c:v>6.006491068794209E-5</c:v>
                </c:pt>
                <c:pt idx="1850">
                  <c:v>5.9072482729227996E-5</c:v>
                </c:pt>
                <c:pt idx="1851">
                  <c:v>5.871059785001791E-5</c:v>
                </c:pt>
                <c:pt idx="1852">
                  <c:v>5.837168677441561E-5</c:v>
                </c:pt>
                <c:pt idx="1853">
                  <c:v>5.8221962943841253E-5</c:v>
                </c:pt>
                <c:pt idx="1854">
                  <c:v>5.7073682123621599E-5</c:v>
                </c:pt>
                <c:pt idx="1855">
                  <c:v>5.4232101979186291E-5</c:v>
                </c:pt>
                <c:pt idx="1856">
                  <c:v>5.058229143731069E-5</c:v>
                </c:pt>
                <c:pt idx="1857">
                  <c:v>4.6469509212580202E-5</c:v>
                </c:pt>
                <c:pt idx="1858">
                  <c:v>2.5939332281162147E-4</c:v>
                </c:pt>
                <c:pt idx="1859">
                  <c:v>2.517129556985198E-4</c:v>
                </c:pt>
                <c:pt idx="1860">
                  <c:v>2.4454342630747365E-4</c:v>
                </c:pt>
                <c:pt idx="1861">
                  <c:v>2.3324922225015829E-4</c:v>
                </c:pt>
                <c:pt idx="1862">
                  <c:v>2.137751723735846E-4</c:v>
                </c:pt>
                <c:pt idx="1863">
                  <c:v>1.887575974932991E-4</c:v>
                </c:pt>
                <c:pt idx="1864">
                  <c:v>1.6018983011610146E-4</c:v>
                </c:pt>
                <c:pt idx="1865">
                  <c:v>1.3536273307770602E-4</c:v>
                </c:pt>
                <c:pt idx="1866">
                  <c:v>1.1478065857610178E-4</c:v>
                </c:pt>
                <c:pt idx="1867">
                  <c:v>9.9739016240836477E-5</c:v>
                </c:pt>
                <c:pt idx="1868">
                  <c:v>8.9157478969408122E-5</c:v>
                </c:pt>
                <c:pt idx="1869">
                  <c:v>8.1636839565817613E-5</c:v>
                </c:pt>
                <c:pt idx="1870">
                  <c:v>7.6566168287561077E-5</c:v>
                </c:pt>
                <c:pt idx="1871">
                  <c:v>7.1979644752157701E-6</c:v>
                </c:pt>
                <c:pt idx="1872">
                  <c:v>6.9884566969853997E-6</c:v>
                </c:pt>
                <c:pt idx="1873">
                  <c:v>6.689509662149064E-6</c:v>
                </c:pt>
                <c:pt idx="1874">
                  <c:v>6.4326036208206835E-6</c:v>
                </c:pt>
                <c:pt idx="1875">
                  <c:v>6.2082539491311614E-6</c:v>
                </c:pt>
                <c:pt idx="1876">
                  <c:v>5.9943134216687222E-6</c:v>
                </c:pt>
                <c:pt idx="1877">
                  <c:v>5.8332166689999531E-6</c:v>
                </c:pt>
                <c:pt idx="1878">
                  <c:v>5.7494274496342442E-6</c:v>
                </c:pt>
                <c:pt idx="1879">
                  <c:v>5.6511407453391934E-6</c:v>
                </c:pt>
                <c:pt idx="1880">
                  <c:v>5.5977720867094898E-6</c:v>
                </c:pt>
                <c:pt idx="1881">
                  <c:v>5.5028934764188357E-6</c:v>
                </c:pt>
                <c:pt idx="1882">
                  <c:v>5.4391426931349517E-6</c:v>
                </c:pt>
                <c:pt idx="1883">
                  <c:v>5.3379798503633449E-6</c:v>
                </c:pt>
                <c:pt idx="1884">
                  <c:v>8.9791785676414354E-6</c:v>
                </c:pt>
                <c:pt idx="1885">
                  <c:v>8.8018765840384012E-6</c:v>
                </c:pt>
                <c:pt idx="1886">
                  <c:v>8.7086096845859256E-6</c:v>
                </c:pt>
                <c:pt idx="1887">
                  <c:v>8.5556669847679063E-6</c:v>
                </c:pt>
                <c:pt idx="1888">
                  <c:v>8.429503215996911E-6</c:v>
                </c:pt>
                <c:pt idx="1889">
                  <c:v>8.2565624396754915E-6</c:v>
                </c:pt>
                <c:pt idx="1890">
                  <c:v>7.9766384467379105E-6</c:v>
                </c:pt>
                <c:pt idx="1891">
                  <c:v>7.6681326261815504E-6</c:v>
                </c:pt>
                <c:pt idx="1892">
                  <c:v>7.3724362107329306E-6</c:v>
                </c:pt>
                <c:pt idx="1893">
                  <c:v>7.1321433051093822E-6</c:v>
                </c:pt>
                <c:pt idx="1894">
                  <c:v>6.966166305517385E-6</c:v>
                </c:pt>
                <c:pt idx="1895">
                  <c:v>6.830079817223421E-6</c:v>
                </c:pt>
                <c:pt idx="1896">
                  <c:v>6.6966515938432592E-6</c:v>
                </c:pt>
                <c:pt idx="1897">
                  <c:v>4.8903762681935215E-5</c:v>
                </c:pt>
                <c:pt idx="1898">
                  <c:v>4.7891130051875674E-5</c:v>
                </c:pt>
                <c:pt idx="1899">
                  <c:v>4.6526501960781881E-5</c:v>
                </c:pt>
                <c:pt idx="1900">
                  <c:v>4.4520240979160374E-5</c:v>
                </c:pt>
                <c:pt idx="1901">
                  <c:v>4.0998639391820715E-5</c:v>
                </c:pt>
                <c:pt idx="1902">
                  <c:v>3.663636694503075E-5</c:v>
                </c:pt>
                <c:pt idx="1903">
                  <c:v>3.1175400803874118E-5</c:v>
                </c:pt>
                <c:pt idx="1904">
                  <c:v>2.6218889433390825E-5</c:v>
                </c:pt>
                <c:pt idx="1905">
                  <c:v>2.2357429101577007E-5</c:v>
                </c:pt>
                <c:pt idx="1906">
                  <c:v>1.9693407333902627E-5</c:v>
                </c:pt>
                <c:pt idx="1907">
                  <c:v>1.8243123260610006E-5</c:v>
                </c:pt>
                <c:pt idx="1908">
                  <c:v>1.7254716363835189E-5</c:v>
                </c:pt>
                <c:pt idx="1909">
                  <c:v>1.6728854917484922E-5</c:v>
                </c:pt>
                <c:pt idx="1910">
                  <c:v>6.9053927522024925E-6</c:v>
                </c:pt>
                <c:pt idx="1911">
                  <c:v>6.7110412546563393E-6</c:v>
                </c:pt>
                <c:pt idx="1912">
                  <c:v>6.5764407741915448E-6</c:v>
                </c:pt>
                <c:pt idx="1913">
                  <c:v>6.4460996537658375E-6</c:v>
                </c:pt>
                <c:pt idx="1914">
                  <c:v>6.2714478417449596E-6</c:v>
                </c:pt>
                <c:pt idx="1915">
                  <c:v>6.1073520552307212E-6</c:v>
                </c:pt>
                <c:pt idx="1916">
                  <c:v>5.9530395203418267E-6</c:v>
                </c:pt>
                <c:pt idx="1917">
                  <c:v>5.8539822327862474E-6</c:v>
                </c:pt>
                <c:pt idx="1918">
                  <c:v>5.7133455135101961E-6</c:v>
                </c:pt>
                <c:pt idx="1919">
                  <c:v>5.6231267958861204E-6</c:v>
                </c:pt>
                <c:pt idx="1920">
                  <c:v>5.4913656402528168E-6</c:v>
                </c:pt>
                <c:pt idx="1921">
                  <c:v>5.3638386135103683E-6</c:v>
                </c:pt>
                <c:pt idx="1922">
                  <c:v>5.2824853036856778E-6</c:v>
                </c:pt>
                <c:pt idx="1937">
                  <c:v>8.3015715553699159E-6</c:v>
                </c:pt>
                <c:pt idx="1938">
                  <c:v>8.190387884407356E-6</c:v>
                </c:pt>
                <c:pt idx="1939">
                  <c:v>8.1419135532328488E-6</c:v>
                </c:pt>
                <c:pt idx="1940">
                  <c:v>8.0923228484976423E-6</c:v>
                </c:pt>
                <c:pt idx="1941">
                  <c:v>7.9990460764927418E-6</c:v>
                </c:pt>
                <c:pt idx="1942">
                  <c:v>7.9432012081510977E-6</c:v>
                </c:pt>
                <c:pt idx="1943">
                  <c:v>7.8751950680986962E-6</c:v>
                </c:pt>
                <c:pt idx="1944">
                  <c:v>7.8261537575140681E-6</c:v>
                </c:pt>
                <c:pt idx="1945">
                  <c:v>7.670877021252565E-6</c:v>
                </c:pt>
                <c:pt idx="1946">
                  <c:v>7.5143949068076734E-6</c:v>
                </c:pt>
                <c:pt idx="1947">
                  <c:v>7.4437858005246962E-6</c:v>
                </c:pt>
                <c:pt idx="1948">
                  <c:v>7.3410922112802151E-6</c:v>
                </c:pt>
                <c:pt idx="1949">
                  <c:v>7.2170710133383792E-6</c:v>
                </c:pt>
                <c:pt idx="1950">
                  <c:v>1.6632846545357774E-4</c:v>
                </c:pt>
                <c:pt idx="1951">
                  <c:v>1.6570516754633609E-4</c:v>
                </c:pt>
                <c:pt idx="1952">
                  <c:v>1.6661827385918551E-4</c:v>
                </c:pt>
                <c:pt idx="1953">
                  <c:v>1.6764069581901657E-4</c:v>
                </c:pt>
                <c:pt idx="1954">
                  <c:v>1.6727818851152936E-4</c:v>
                </c:pt>
                <c:pt idx="1955">
                  <c:v>1.6656858978411737E-4</c:v>
                </c:pt>
                <c:pt idx="1956">
                  <c:v>1.6665459024708354E-4</c:v>
                </c:pt>
                <c:pt idx="1957">
                  <c:v>1.6519190990576878E-4</c:v>
                </c:pt>
                <c:pt idx="1958">
                  <c:v>1.6353597969309748E-4</c:v>
                </c:pt>
                <c:pt idx="1959">
                  <c:v>1.6188082052461116E-4</c:v>
                </c:pt>
                <c:pt idx="1960">
                  <c:v>1.6036088170596089E-4</c:v>
                </c:pt>
                <c:pt idx="1961">
                  <c:v>1.6130500356599276E-4</c:v>
                </c:pt>
                <c:pt idx="1962">
                  <c:v>1.6004719105747753E-4</c:v>
                </c:pt>
                <c:pt idx="1963">
                  <c:v>6.1112586242503169E-4</c:v>
                </c:pt>
                <c:pt idx="1964">
                  <c:v>6.0511613256187939E-4</c:v>
                </c:pt>
                <c:pt idx="1965">
                  <c:v>5.9584054327598023E-4</c:v>
                </c:pt>
                <c:pt idx="1966">
                  <c:v>5.9146361090546236E-4</c:v>
                </c:pt>
                <c:pt idx="1967">
                  <c:v>5.8774239409716022E-4</c:v>
                </c:pt>
                <c:pt idx="1968">
                  <c:v>5.8457965192008909E-4</c:v>
                </c:pt>
                <c:pt idx="1969">
                  <c:v>5.7812215061440032E-4</c:v>
                </c:pt>
                <c:pt idx="1970">
                  <c:v>5.7612315208498968E-4</c:v>
                </c:pt>
                <c:pt idx="1971">
                  <c:v>5.7441312857343929E-4</c:v>
                </c:pt>
                <c:pt idx="1972">
                  <c:v>5.6892680059680801E-4</c:v>
                </c:pt>
                <c:pt idx="1973">
                  <c:v>5.6329621547012852E-4</c:v>
                </c:pt>
                <c:pt idx="1974">
                  <c:v>5.6114651092389824E-4</c:v>
                </c:pt>
                <c:pt idx="1975">
                  <c:v>5.5512135975516229E-4</c:v>
                </c:pt>
                <c:pt idx="1976">
                  <c:v>9.7213638236505972E-4</c:v>
                </c:pt>
                <c:pt idx="1977">
                  <c:v>9.6536821445239332E-4</c:v>
                </c:pt>
                <c:pt idx="1978">
                  <c:v>9.6030933407953401E-4</c:v>
                </c:pt>
                <c:pt idx="1979">
                  <c:v>9.6944044911071261E-4</c:v>
                </c:pt>
                <c:pt idx="1980">
                  <c:v>9.6716689634246563E-4</c:v>
                </c:pt>
                <c:pt idx="1981">
                  <c:v>9.659029930366601E-4</c:v>
                </c:pt>
                <c:pt idx="1982">
                  <c:v>9.7204425957368918E-4</c:v>
                </c:pt>
                <c:pt idx="1983">
                  <c:v>9.7896179522645606E-4</c:v>
                </c:pt>
                <c:pt idx="1984">
                  <c:v>9.7909165561240602E-4</c:v>
                </c:pt>
                <c:pt idx="1985">
                  <c:v>9.8347633667673256E-4</c:v>
                </c:pt>
                <c:pt idx="1986">
                  <c:v>9.7842448569994975E-4</c:v>
                </c:pt>
                <c:pt idx="1987">
                  <c:v>9.7601611359086893E-4</c:v>
                </c:pt>
                <c:pt idx="1988">
                  <c:v>9.6431423131257291E-4</c:v>
                </c:pt>
                <c:pt idx="1989">
                  <c:v>1.5702758853940184E-3</c:v>
                </c:pt>
                <c:pt idx="1990">
                  <c:v>1.5428252691043307E-3</c:v>
                </c:pt>
                <c:pt idx="1991">
                  <c:v>1.5268243219617944E-3</c:v>
                </c:pt>
                <c:pt idx="1992">
                  <c:v>1.5107987776264435E-3</c:v>
                </c:pt>
                <c:pt idx="1993">
                  <c:v>1.4842133669155347E-3</c:v>
                </c:pt>
                <c:pt idx="1994">
                  <c:v>1.4701330857319714E-3</c:v>
                </c:pt>
                <c:pt idx="1995">
                  <c:v>1.4463910911008885E-3</c:v>
                </c:pt>
                <c:pt idx="1996">
                  <c:v>1.4346741469577413E-3</c:v>
                </c:pt>
                <c:pt idx="1997">
                  <c:v>1.4130251391935211E-3</c:v>
                </c:pt>
                <c:pt idx="1998">
                  <c:v>1.4022768821671929E-3</c:v>
                </c:pt>
                <c:pt idx="1999">
                  <c:v>1.3914039880093716E-3</c:v>
                </c:pt>
                <c:pt idx="2000">
                  <c:v>1.3702770780856424E-3</c:v>
                </c:pt>
                <c:pt idx="2001">
                  <c:v>1.3593157779850375E-3</c:v>
                </c:pt>
                <c:pt idx="2002">
                  <c:v>2.5114549184256435E-3</c:v>
                </c:pt>
                <c:pt idx="2003">
                  <c:v>2.5103479993867851E-3</c:v>
                </c:pt>
                <c:pt idx="2015">
                  <c:v>1.2566322256352975E-3</c:v>
                </c:pt>
                <c:pt idx="2016">
                  <c:v>1.2596808808435197E-3</c:v>
                </c:pt>
                <c:pt idx="2017">
                  <c:v>1.2618827290317154E-3</c:v>
                </c:pt>
                <c:pt idx="2018">
                  <c:v>1.2638556021569802E-3</c:v>
                </c:pt>
                <c:pt idx="2019">
                  <c:v>1.2667135819845179E-3</c:v>
                </c:pt>
                <c:pt idx="2020">
                  <c:v>1.2806267537995065E-3</c:v>
                </c:pt>
                <c:pt idx="2021">
                  <c:v>1.2868308006736937E-3</c:v>
                </c:pt>
                <c:pt idx="2022">
                  <c:v>1.2940426463172118E-3</c:v>
                </c:pt>
                <c:pt idx="2023">
                  <c:v>1.3110298761698789E-3</c:v>
                </c:pt>
                <c:pt idx="2024">
                  <c:v>1.3175230566534915E-3</c:v>
                </c:pt>
                <c:pt idx="2025">
                  <c:v>1.3221513429004332E-3</c:v>
                </c:pt>
                <c:pt idx="2026">
                  <c:v>1.3343131188118813E-3</c:v>
                </c:pt>
                <c:pt idx="2027">
                  <c:v>1.3346873639924562E-3</c:v>
                </c:pt>
                <c:pt idx="2028">
                  <c:v>7.0346574121840264E-4</c:v>
                </c:pt>
                <c:pt idx="2029">
                  <c:v>6.9021369015847308E-4</c:v>
                </c:pt>
                <c:pt idx="2030">
                  <c:v>6.7723147771908438E-4</c:v>
                </c:pt>
                <c:pt idx="2031">
                  <c:v>6.6892595299798436E-4</c:v>
                </c:pt>
                <c:pt idx="2032">
                  <c:v>6.5632769442077995E-4</c:v>
                </c:pt>
                <c:pt idx="2033">
                  <c:v>6.4421719078641422E-4</c:v>
                </c:pt>
                <c:pt idx="2034">
                  <c:v>6.4161973337135525E-4</c:v>
                </c:pt>
                <c:pt idx="2035">
                  <c:v>6.2706270627062711E-4</c:v>
                </c:pt>
                <c:pt idx="2036">
                  <c:v>6.2708773080312312E-4</c:v>
                </c:pt>
                <c:pt idx="2037">
                  <c:v>6.2301490349376989E-4</c:v>
                </c:pt>
                <c:pt idx="2038">
                  <c:v>6.0800000000000003E-4</c:v>
                </c:pt>
                <c:pt idx="2039">
                  <c:v>5.9842519685039371E-4</c:v>
                </c:pt>
                <c:pt idx="2040">
                  <c:v>5.8914728682170543E-4</c:v>
                </c:pt>
                <c:pt idx="2041">
                  <c:v>4.069782512896285E-5</c:v>
                </c:pt>
                <c:pt idx="2042">
                  <c:v>4.0458703775286689E-5</c:v>
                </c:pt>
                <c:pt idx="2043">
                  <c:v>4.0015195643915411E-5</c:v>
                </c:pt>
                <c:pt idx="2044">
                  <c:v>3.9233214143822007E-5</c:v>
                </c:pt>
                <c:pt idx="2045">
                  <c:v>3.9143730886850155E-5</c:v>
                </c:pt>
                <c:pt idx="2046">
                  <c:v>3.870437117491957E-5</c:v>
                </c:pt>
                <c:pt idx="2047">
                  <c:v>3.8235434689098121E-5</c:v>
                </c:pt>
                <c:pt idx="2048">
                  <c:v>3.7840266773880754E-5</c:v>
                </c:pt>
                <c:pt idx="2049">
                  <c:v>3.7480381362880369E-5</c:v>
                </c:pt>
                <c:pt idx="2050">
                  <c:v>3.7536493813429724E-5</c:v>
                </c:pt>
                <c:pt idx="2051">
                  <c:v>3.7089610330143321E-5</c:v>
                </c:pt>
                <c:pt idx="2052">
                  <c:v>3.6774720784527378E-5</c:v>
                </c:pt>
                <c:pt idx="2053">
                  <c:v>3.6544101060230091E-5</c:v>
                </c:pt>
                <c:pt idx="2054">
                  <c:v>2.1936241384912995E-5</c:v>
                </c:pt>
                <c:pt idx="2055">
                  <c:v>2.1380797253690951E-5</c:v>
                </c:pt>
                <c:pt idx="2056">
                  <c:v>2.1023743226247102E-5</c:v>
                </c:pt>
                <c:pt idx="2057">
                  <c:v>2.0677883039690162E-5</c:v>
                </c:pt>
                <c:pt idx="2058">
                  <c:v>2.0173285157286901E-5</c:v>
                </c:pt>
                <c:pt idx="2059">
                  <c:v>2.0013257963185121E-5</c:v>
                </c:pt>
                <c:pt idx="2060">
                  <c:v>1.9533135643057243E-5</c:v>
                </c:pt>
                <c:pt idx="2061">
                  <c:v>1.9069582562148474E-5</c:v>
                </c:pt>
                <c:pt idx="2062">
                  <c:v>1.8928763278565602E-5</c:v>
                </c:pt>
                <c:pt idx="2063">
                  <c:v>1.8494133109136712E-5</c:v>
                </c:pt>
                <c:pt idx="2064">
                  <c:v>1.8078582055986744E-5</c:v>
                </c:pt>
                <c:pt idx="2065">
                  <c:v>1.7681506726743864E-5</c:v>
                </c:pt>
                <c:pt idx="2066">
                  <c:v>1.7301496718994393E-5</c:v>
                </c:pt>
                <c:pt idx="2067">
                  <c:v>7.9604155451452917E-4</c:v>
                </c:pt>
                <c:pt idx="2068">
                  <c:v>7.9741637095809574E-4</c:v>
                </c:pt>
                <c:pt idx="2069">
                  <c:v>7.9278789526139354E-4</c:v>
                </c:pt>
                <c:pt idx="2070">
                  <c:v>7.9357485774748558E-4</c:v>
                </c:pt>
                <c:pt idx="2071">
                  <c:v>7.9421009653567794E-4</c:v>
                </c:pt>
                <c:pt idx="2072">
                  <c:v>7.8920457071717572E-4</c:v>
                </c:pt>
                <c:pt idx="2073">
                  <c:v>7.8973673601254743E-4</c:v>
                </c:pt>
                <c:pt idx="2074">
                  <c:v>7.8467954345917473E-4</c:v>
                </c:pt>
                <c:pt idx="2075">
                  <c:v>7.849807025577288E-4</c:v>
                </c:pt>
                <c:pt idx="2076">
                  <c:v>7.7962577962577967E-4</c:v>
                </c:pt>
                <c:pt idx="2077">
                  <c:v>7.7944836557741E-4</c:v>
                </c:pt>
                <c:pt idx="2078">
                  <c:v>7.7896163347187467E-4</c:v>
                </c:pt>
                <c:pt idx="2079">
                  <c:v>7.7294072179957536E-4</c:v>
                </c:pt>
                <c:pt idx="2080">
                  <c:v>3.0557603507818867E-4</c:v>
                </c:pt>
                <c:pt idx="2081">
                  <c:v>2.9986140264303036E-4</c:v>
                </c:pt>
                <c:pt idx="2082">
                  <c:v>2.966335540838852E-4</c:v>
                </c:pt>
                <c:pt idx="2083">
                  <c:v>2.8902057871329833E-4</c:v>
                </c:pt>
                <c:pt idx="2084">
                  <c:v>2.8613428216334993E-4</c:v>
                </c:pt>
                <c:pt idx="2085">
                  <c:v>2.7913557465704679E-4</c:v>
                </c:pt>
                <c:pt idx="2086">
                  <c:v>2.7457383852146148E-4</c:v>
                </c:pt>
                <c:pt idx="2087">
                  <c:v>2.7024391036842575E-4</c:v>
                </c:pt>
                <c:pt idx="2088">
                  <c:v>2.6412943533892972E-4</c:v>
                </c:pt>
                <c:pt idx="2089">
                  <c:v>2.6021236435945039E-4</c:v>
                </c:pt>
                <c:pt idx="2090">
                  <c:v>2.5453654403957091E-4</c:v>
                </c:pt>
                <c:pt idx="2091">
                  <c:v>2.5093076727193648E-4</c:v>
                </c:pt>
                <c:pt idx="2092">
                  <c:v>2.4563408163785164E-4</c:v>
                </c:pt>
                <c:pt idx="2093">
                  <c:v>1.4495416590106368E-3</c:v>
                </c:pt>
                <c:pt idx="2094">
                  <c:v>1.4415658247380818E-3</c:v>
                </c:pt>
                <c:pt idx="2095">
                  <c:v>1.4331419113268675E-3</c:v>
                </c:pt>
                <c:pt idx="2096">
                  <c:v>1.4344323961039613E-3</c:v>
                </c:pt>
                <c:pt idx="2097">
                  <c:v>1.4254528055502947E-3</c:v>
                </c:pt>
                <c:pt idx="2098">
                  <c:v>1.4164025356576862E-3</c:v>
                </c:pt>
                <c:pt idx="2099">
                  <c:v>1.4072448507631598E-3</c:v>
                </c:pt>
                <c:pt idx="2100">
                  <c:v>1.4077760071952996E-3</c:v>
                </c:pt>
                <c:pt idx="2101">
                  <c:v>1.3987780119867504E-3</c:v>
                </c:pt>
                <c:pt idx="2102">
                  <c:v>1.3905385439902662E-3</c:v>
                </c:pt>
                <c:pt idx="2103">
                  <c:v>1.3833118791907626E-3</c:v>
                </c:pt>
                <c:pt idx="2104">
                  <c:v>1.3772787267823327E-3</c:v>
                </c:pt>
                <c:pt idx="2105">
                  <c:v>1.3817287809340486E-3</c:v>
                </c:pt>
                <c:pt idx="2106">
                  <c:v>7.2950102130142983E-4</c:v>
                </c:pt>
                <c:pt idx="2107">
                  <c:v>7.1849327733312202E-4</c:v>
                </c:pt>
                <c:pt idx="2108">
                  <c:v>7.0636762052075279E-4</c:v>
                </c:pt>
                <c:pt idx="2109">
                  <c:v>6.9363464554264348E-4</c:v>
                </c:pt>
                <c:pt idx="2110">
                  <c:v>6.7602321992798879E-4</c:v>
                </c:pt>
                <c:pt idx="2111">
                  <c:v>6.5910447761194032E-4</c:v>
                </c:pt>
                <c:pt idx="2112">
                  <c:v>6.5221239762594692E-4</c:v>
                </c:pt>
                <c:pt idx="2113">
                  <c:v>6.3636074381480086E-4</c:v>
                </c:pt>
                <c:pt idx="2114">
                  <c:v>6.2112352372248206E-4</c:v>
                </c:pt>
                <c:pt idx="2115">
                  <c:v>6.151633431961635E-4</c:v>
                </c:pt>
                <c:pt idx="2116">
                  <c:v>6.0093356298587808E-4</c:v>
                </c:pt>
                <c:pt idx="2117">
                  <c:v>5.873156366584222E-4</c:v>
                </c:pt>
                <c:pt idx="2118">
                  <c:v>5.7428961991733466E-4</c:v>
                </c:pt>
                <c:pt idx="2119">
                  <c:v>1.8931588708015661E-3</c:v>
                </c:pt>
                <c:pt idx="2120">
                  <c:v>1.8614192371979943E-3</c:v>
                </c:pt>
                <c:pt idx="2121">
                  <c:v>1.8368111958015744E-3</c:v>
                </c:pt>
                <c:pt idx="2122">
                  <c:v>1.8416889152575893E-3</c:v>
                </c:pt>
                <c:pt idx="2123">
                  <c:v>1.8233436941677476E-3</c:v>
                </c:pt>
                <c:pt idx="2124">
                  <c:v>1.8046387694543693E-3</c:v>
                </c:pt>
                <c:pt idx="2125">
                  <c:v>1.7851366408281118E-3</c:v>
                </c:pt>
                <c:pt idx="2126">
                  <c:v>1.7654655971183809E-3</c:v>
                </c:pt>
                <c:pt idx="2127">
                  <c:v>1.7574898358504493E-3</c:v>
                </c:pt>
                <c:pt idx="2128">
                  <c:v>1.7497103128621089E-3</c:v>
                </c:pt>
                <c:pt idx="2129">
                  <c:v>1.730996297272821E-3</c:v>
                </c:pt>
                <c:pt idx="2130">
                  <c:v>1.7129503584717306E-3</c:v>
                </c:pt>
                <c:pt idx="2131">
                  <c:v>1.6953148682482121E-3</c:v>
                </c:pt>
                <c:pt idx="2132">
                  <c:v>4.0105067689902306E-6</c:v>
                </c:pt>
                <c:pt idx="2133">
                  <c:v>3.9706641963411883E-6</c:v>
                </c:pt>
                <c:pt idx="2134">
                  <c:v>3.9598650403580673E-6</c:v>
                </c:pt>
                <c:pt idx="2135">
                  <c:v>3.9241081693848398E-6</c:v>
                </c:pt>
                <c:pt idx="2136">
                  <c:v>3.8894478991356004E-6</c:v>
                </c:pt>
                <c:pt idx="2137">
                  <c:v>3.8811986818207292E-6</c:v>
                </c:pt>
                <c:pt idx="2138">
                  <c:v>3.8472465628250358E-6</c:v>
                </c:pt>
                <c:pt idx="2139">
                  <c:v>3.8137509468590163E-6</c:v>
                </c:pt>
                <c:pt idx="2140">
                  <c:v>3.8058192387590277E-6</c:v>
                </c:pt>
                <c:pt idx="2141">
                  <c:v>3.7727701984934354E-6</c:v>
                </c:pt>
                <c:pt idx="2142">
                  <c:v>3.7400099627921021E-6</c:v>
                </c:pt>
                <c:pt idx="2143">
                  <c:v>3.7320085881374474E-6</c:v>
                </c:pt>
                <c:pt idx="2144">
                  <c:v>3.6994735576111593E-6</c:v>
                </c:pt>
                <c:pt idx="2145">
                  <c:v>1.617909265006934E-3</c:v>
                </c:pt>
                <c:pt idx="2146">
                  <c:v>1.5824488126251427E-3</c:v>
                </c:pt>
                <c:pt idx="2147">
                  <c:v>1.5474498657824095E-3</c:v>
                </c:pt>
                <c:pt idx="2148">
                  <c:v>1.52553728804824E-3</c:v>
                </c:pt>
                <c:pt idx="2149">
                  <c:v>1.5089830062182254E-3</c:v>
                </c:pt>
                <c:pt idx="2150">
                  <c:v>1.4895382431446252E-3</c:v>
                </c:pt>
                <c:pt idx="2151">
                  <c:v>1.4777348011504512E-3</c:v>
                </c:pt>
                <c:pt idx="2152">
                  <c:v>1.4720556417273437E-3</c:v>
                </c:pt>
                <c:pt idx="2153">
                  <c:v>1.4702399747395011E-3</c:v>
                </c:pt>
                <c:pt idx="2154">
                  <c:v>1.4691672089767102E-3</c:v>
                </c:pt>
                <c:pt idx="2155">
                  <c:v>1.4764215478803508E-3</c:v>
                </c:pt>
                <c:pt idx="2156">
                  <c:v>1.4813797433583173E-3</c:v>
                </c:pt>
                <c:pt idx="2157">
                  <c:v>1.4748398187216752E-3</c:v>
                </c:pt>
                <c:pt idx="2158">
                  <c:v>4.8361258601755113E-4</c:v>
                </c:pt>
                <c:pt idx="2159">
                  <c:v>4.8184023365951056E-4</c:v>
                </c:pt>
                <c:pt idx="2160">
                  <c:v>4.7243228200971398E-4</c:v>
                </c:pt>
                <c:pt idx="2161">
                  <c:v>4.6257572301219174E-4</c:v>
                </c:pt>
                <c:pt idx="2162">
                  <c:v>4.5595533498759308E-4</c:v>
                </c:pt>
                <c:pt idx="2163">
                  <c:v>4.4972773239984441E-4</c:v>
                </c:pt>
                <c:pt idx="2164">
                  <c:v>4.409722842960235E-4</c:v>
                </c:pt>
                <c:pt idx="2165">
                  <c:v>4.3268654491023217E-4</c:v>
                </c:pt>
                <c:pt idx="2166">
                  <c:v>4.2487225124877994E-4</c:v>
                </c:pt>
                <c:pt idx="2167">
                  <c:v>4.2031978154655111E-4</c:v>
                </c:pt>
                <c:pt idx="2168">
                  <c:v>4.1609107401428027E-4</c:v>
                </c:pt>
                <c:pt idx="2169">
                  <c:v>4.0946575637879404E-4</c:v>
                </c:pt>
                <c:pt idx="2170">
                  <c:v>4.0326916872782017E-4</c:v>
                </c:pt>
                <c:pt idx="2171">
                  <c:v>5.4642763576481161E-4</c:v>
                </c:pt>
                <c:pt idx="2172">
                  <c:v>5.4790231684408261E-4</c:v>
                </c:pt>
                <c:pt idx="2173">
                  <c:v>5.4540597497810953E-4</c:v>
                </c:pt>
                <c:pt idx="2174">
                  <c:v>5.4274785485371657E-4</c:v>
                </c:pt>
                <c:pt idx="2175">
                  <c:v>5.4003416542679227E-4</c:v>
                </c:pt>
                <c:pt idx="2176">
                  <c:v>5.4099894724529186E-4</c:v>
                </c:pt>
                <c:pt idx="2177">
                  <c:v>5.4196993339953366E-4</c:v>
                </c:pt>
                <c:pt idx="2178">
                  <c:v>5.3931380462362048E-4</c:v>
                </c:pt>
                <c:pt idx="2179">
                  <c:v>5.366777844212164E-4</c:v>
                </c:pt>
                <c:pt idx="2180">
                  <c:v>5.3403869450836187E-4</c:v>
                </c:pt>
                <c:pt idx="2181">
                  <c:v>5.31391317993124E-4</c:v>
                </c:pt>
                <c:pt idx="2182">
                  <c:v>5.3228485046344267E-4</c:v>
                </c:pt>
                <c:pt idx="2183">
                  <c:v>5.3315255577799671E-4</c:v>
                </c:pt>
                <c:pt idx="2184">
                  <c:v>5.9098186817332118E-4</c:v>
                </c:pt>
                <c:pt idx="2185">
                  <c:v>5.7504547345410648E-4</c:v>
                </c:pt>
                <c:pt idx="2186">
                  <c:v>5.6798773464248546E-4</c:v>
                </c:pt>
                <c:pt idx="2187">
                  <c:v>5.5352124670016178E-4</c:v>
                </c:pt>
                <c:pt idx="2188">
                  <c:v>5.433142167220042E-4</c:v>
                </c:pt>
                <c:pt idx="2189">
                  <c:v>5.2956751985878199E-4</c:v>
                </c:pt>
                <c:pt idx="2190">
                  <c:v>5.1615678262272166E-4</c:v>
                </c:pt>
                <c:pt idx="2191">
                  <c:v>5.1013990412165087E-4</c:v>
                </c:pt>
                <c:pt idx="2192">
                  <c:v>4.9737007058567025E-4</c:v>
                </c:pt>
                <c:pt idx="2193">
                  <c:v>4.8502405187764104E-4</c:v>
                </c:pt>
                <c:pt idx="2194">
                  <c:v>4.7311200764756398E-4</c:v>
                </c:pt>
                <c:pt idx="2195">
                  <c:v>4.679398001770583E-4</c:v>
                </c:pt>
                <c:pt idx="2196">
                  <c:v>4.5670554835524284E-4</c:v>
                </c:pt>
                <c:pt idx="2197">
                  <c:v>2.522924651884916E-3</c:v>
                </c:pt>
                <c:pt idx="2198">
                  <c:v>2.4958402662229617E-3</c:v>
                </c:pt>
                <c:pt idx="2199">
                  <c:v>2.4955493387589013E-3</c:v>
                </c:pt>
                <c:pt idx="2200">
                  <c:v>2.4792735886300828E-3</c:v>
                </c:pt>
                <c:pt idx="2201">
                  <c:v>2.4631314716033886E-3</c:v>
                </c:pt>
                <c:pt idx="2202">
                  <c:v>2.4472363375627397E-3</c:v>
                </c:pt>
                <c:pt idx="2203">
                  <c:v>2.4487392092742122E-3</c:v>
                </c:pt>
                <c:pt idx="2204">
                  <c:v>2.4349648625323636E-3</c:v>
                </c:pt>
                <c:pt idx="2205">
                  <c:v>2.4359229696811853E-3</c:v>
                </c:pt>
                <c:pt idx="2206">
                  <c:v>2.4224510939118778E-3</c:v>
                </c:pt>
                <c:pt idx="2207">
                  <c:v>2.4414962225907501E-3</c:v>
                </c:pt>
                <c:pt idx="2208">
                  <c:v>2.4626726968589308E-3</c:v>
                </c:pt>
                <c:pt idx="2209">
                  <c:v>2.4537794376369641E-3</c:v>
                </c:pt>
                <c:pt idx="2210">
                  <c:v>1.4831781116811929E-5</c:v>
                </c:pt>
                <c:pt idx="2211">
                  <c:v>1.453443773527621E-5</c:v>
                </c:pt>
                <c:pt idx="2212">
                  <c:v>1.447415289454788E-5</c:v>
                </c:pt>
                <c:pt idx="2213">
                  <c:v>1.4195744005043038E-5</c:v>
                </c:pt>
                <c:pt idx="2214">
                  <c:v>1.4040648220810417E-5</c:v>
                </c:pt>
                <c:pt idx="2215">
                  <c:v>1.3896744409687142E-5</c:v>
                </c:pt>
                <c:pt idx="2216">
                  <c:v>1.365919981255375E-5</c:v>
                </c:pt>
                <c:pt idx="2217">
                  <c:v>1.353801433086659E-5</c:v>
                </c:pt>
                <c:pt idx="2218">
                  <c:v>1.3422685029170952E-5</c:v>
                </c:pt>
                <c:pt idx="2219">
                  <c:v>1.3208709823257457E-5</c:v>
                </c:pt>
                <c:pt idx="2220">
                  <c:v>1.3094932054532811E-5</c:v>
                </c:pt>
                <c:pt idx="2221">
                  <c:v>1.2978905887919399E-5</c:v>
                </c:pt>
                <c:pt idx="2222">
                  <c:v>1.2766421643467189E-5</c:v>
                </c:pt>
                <c:pt idx="2223">
                  <c:v>8.0800024306481069E-7</c:v>
                </c:pt>
                <c:pt idx="2224">
                  <c:v>7.9675329249115683E-7</c:v>
                </c:pt>
                <c:pt idx="2225">
                  <c:v>7.9155481030979854E-7</c:v>
                </c:pt>
                <c:pt idx="2226">
                  <c:v>7.8128029954242671E-7</c:v>
                </c:pt>
                <c:pt idx="2227">
                  <c:v>7.7713048243070193E-7</c:v>
                </c:pt>
                <c:pt idx="2228">
                  <c:v>7.7360127342935396E-7</c:v>
                </c:pt>
                <c:pt idx="2229">
                  <c:v>7.654106057153901E-7</c:v>
                </c:pt>
                <c:pt idx="2230">
                  <c:v>7.6317004119055035E-7</c:v>
                </c:pt>
                <c:pt idx="2231">
                  <c:v>7.5613157392327896E-7</c:v>
                </c:pt>
                <c:pt idx="2232">
                  <c:v>7.545573636782815E-7</c:v>
                </c:pt>
                <c:pt idx="2233">
                  <c:v>7.530345988047323E-7</c:v>
                </c:pt>
                <c:pt idx="2234">
                  <c:v>7.4643867254280789E-7</c:v>
                </c:pt>
                <c:pt idx="2235">
                  <c:v>7.3997254520639519E-7</c:v>
                </c:pt>
                <c:pt idx="2236">
                  <c:v>5.1674211968267483E-6</c:v>
                </c:pt>
                <c:pt idx="2237">
                  <c:v>5.1155173911504767E-6</c:v>
                </c:pt>
                <c:pt idx="2238">
                  <c:v>5.0698297302467951E-6</c:v>
                </c:pt>
                <c:pt idx="2239">
                  <c:v>5.0195731784316201E-6</c:v>
                </c:pt>
                <c:pt idx="2240">
                  <c:v>5.0320362556649473E-6</c:v>
                </c:pt>
                <c:pt idx="2241">
                  <c:v>4.9826689774696706E-6</c:v>
                </c:pt>
                <c:pt idx="2242">
                  <c:v>4.9431226196830534E-6</c:v>
                </c:pt>
                <c:pt idx="2243">
                  <c:v>4.8954132957235857E-6</c:v>
                </c:pt>
                <c:pt idx="2244">
                  <c:v>4.8427209077075757E-6</c:v>
                </c:pt>
                <c:pt idx="2245">
                  <c:v>4.8173322619031299E-6</c:v>
                </c:pt>
                <c:pt idx="2246">
                  <c:v>4.7639669070156591E-6</c:v>
                </c:pt>
                <c:pt idx="2247">
                  <c:v>4.7171486990860965E-6</c:v>
                </c:pt>
                <c:pt idx="2248">
                  <c:v>4.6612921009628963E-6</c:v>
                </c:pt>
                <c:pt idx="2262">
                  <c:v>9.9647983791284839E-6</c:v>
                </c:pt>
                <c:pt idx="2263">
                  <c:v>9.8469949624947791E-6</c:v>
                </c:pt>
                <c:pt idx="2264">
                  <c:v>9.8612334810116267E-6</c:v>
                </c:pt>
                <c:pt idx="2265">
                  <c:v>9.7526466244777183E-6</c:v>
                </c:pt>
                <c:pt idx="2266">
                  <c:v>9.6485449468498148E-6</c:v>
                </c:pt>
                <c:pt idx="2267">
                  <c:v>9.5484390169049598E-6</c:v>
                </c:pt>
                <c:pt idx="2268">
                  <c:v>9.4519504645088349E-6</c:v>
                </c:pt>
                <c:pt idx="2269">
                  <c:v>9.4787343993829948E-6</c:v>
                </c:pt>
                <c:pt idx="2270">
                  <c:v>9.3873372188195442E-6</c:v>
                </c:pt>
                <c:pt idx="2271">
                  <c:v>9.2986417097400737E-6</c:v>
                </c:pt>
                <c:pt idx="2272">
                  <c:v>9.2124197411659893E-6</c:v>
                </c:pt>
                <c:pt idx="2273">
                  <c:v>9.1284897913152121E-6</c:v>
                </c:pt>
                <c:pt idx="2274">
                  <c:v>9.1040190866046447E-6</c:v>
                </c:pt>
                <c:pt idx="2275">
                  <c:v>3.5590770701597356E-6</c:v>
                </c:pt>
                <c:pt idx="2276">
                  <c:v>3.5257585509260564E-6</c:v>
                </c:pt>
                <c:pt idx="2277">
                  <c:v>3.4695008072533629E-6</c:v>
                </c:pt>
                <c:pt idx="2278">
                  <c:v>3.4390481612663302E-6</c:v>
                </c:pt>
                <c:pt idx="2279">
                  <c:v>3.3860345310152884E-6</c:v>
                </c:pt>
                <c:pt idx="2280">
                  <c:v>3.3577230617636254E-6</c:v>
                </c:pt>
                <c:pt idx="2281">
                  <c:v>3.3073783962499347E-6</c:v>
                </c:pt>
                <c:pt idx="2282">
                  <c:v>3.281017582883336E-6</c:v>
                </c:pt>
                <c:pt idx="2283">
                  <c:v>3.2334480624193672E-6</c:v>
                </c:pt>
                <c:pt idx="2284">
                  <c:v>3.2094275252425296E-6</c:v>
                </c:pt>
                <c:pt idx="2285">
                  <c:v>3.1650476765987874E-6</c:v>
                </c:pt>
                <c:pt idx="2286">
                  <c:v>3.1224250613737072E-6</c:v>
                </c:pt>
                <c:pt idx="2287">
                  <c:v>3.1024374320647434E-6</c:v>
                </c:pt>
                <c:pt idx="2288">
                  <c:v>3.944433869403103E-5</c:v>
                </c:pt>
                <c:pt idx="2289">
                  <c:v>3.8868933954704733E-5</c:v>
                </c:pt>
                <c:pt idx="2290">
                  <c:v>3.8106032478064608E-5</c:v>
                </c:pt>
                <c:pt idx="2291">
                  <c:v>3.7639545017015714E-5</c:v>
                </c:pt>
                <c:pt idx="2292">
                  <c:v>3.6973051590830308E-5</c:v>
                </c:pt>
                <c:pt idx="2293">
                  <c:v>3.6341498982669504E-5</c:v>
                </c:pt>
                <c:pt idx="2294">
                  <c:v>3.5742800273102314E-5</c:v>
                </c:pt>
                <c:pt idx="2295">
                  <c:v>3.5176350021262649E-5</c:v>
                </c:pt>
                <c:pt idx="2296">
                  <c:v>3.4857726424649622E-5</c:v>
                </c:pt>
                <c:pt idx="2297">
                  <c:v>3.4337196485261953E-5</c:v>
                </c:pt>
                <c:pt idx="2298">
                  <c:v>3.404940590211117E-5</c:v>
                </c:pt>
                <c:pt idx="2299">
                  <c:v>3.3560730146400769E-5</c:v>
                </c:pt>
                <c:pt idx="2300">
                  <c:v>3.3296603018128962E-5</c:v>
                </c:pt>
                <c:pt idx="2301">
                  <c:v>1.3826023377112149E-5</c:v>
                </c:pt>
                <c:pt idx="2302">
                  <c:v>1.3780187222634584E-5</c:v>
                </c:pt>
                <c:pt idx="2303">
                  <c:v>1.3735130494888346E-5</c:v>
                </c:pt>
                <c:pt idx="2304">
                  <c:v>1.3693847887670611E-5</c:v>
                </c:pt>
                <c:pt idx="2305">
                  <c:v>1.3837929285165395E-5</c:v>
                </c:pt>
                <c:pt idx="2306">
                  <c:v>1.3814994901735535E-5</c:v>
                </c:pt>
                <c:pt idx="2307">
                  <c:v>1.3803965985612019E-5</c:v>
                </c:pt>
                <c:pt idx="2308">
                  <c:v>1.3803264896863952E-5</c:v>
                </c:pt>
                <c:pt idx="2309">
                  <c:v>1.3809764300077326E-5</c:v>
                </c:pt>
                <c:pt idx="2310">
                  <c:v>1.3996140962753788E-5</c:v>
                </c:pt>
                <c:pt idx="2311">
                  <c:v>1.4004897104780031E-5</c:v>
                </c:pt>
                <c:pt idx="2312">
                  <c:v>1.4011995154687549E-5</c:v>
                </c:pt>
                <c:pt idx="2313">
                  <c:v>1.4018330475397963E-5</c:v>
                </c:pt>
                <c:pt idx="2320">
                  <c:v>1.0697704272663088E-3</c:v>
                </c:pt>
                <c:pt idx="2321">
                  <c:v>1.0557521010165984E-3</c:v>
                </c:pt>
                <c:pt idx="2322">
                  <c:v>1.0415876278704016E-3</c:v>
                </c:pt>
                <c:pt idx="2323">
                  <c:v>1.0418808691479882E-3</c:v>
                </c:pt>
                <c:pt idx="2324">
                  <c:v>1.0180093897971347E-3</c:v>
                </c:pt>
                <c:pt idx="2325">
                  <c:v>1.0291344647172867E-3</c:v>
                </c:pt>
                <c:pt idx="2326">
                  <c:v>1.019361287946546E-3</c:v>
                </c:pt>
                <c:pt idx="2329">
                  <c:v>2.2061140876142452E-3</c:v>
                </c:pt>
                <c:pt idx="2330">
                  <c:v>2.1981786519740787E-3</c:v>
                </c:pt>
                <c:pt idx="2340">
                  <c:v>1.639075372188423E-5</c:v>
                </c:pt>
                <c:pt idx="2341">
                  <c:v>1.613765098079415E-5</c:v>
                </c:pt>
                <c:pt idx="2342">
                  <c:v>1.5892093135276072E-5</c:v>
                </c:pt>
                <c:pt idx="2343">
                  <c:v>1.5653734110081908E-5</c:v>
                </c:pt>
                <c:pt idx="2344">
                  <c:v>1.5531004500841663E-5</c:v>
                </c:pt>
                <c:pt idx="2345">
                  <c:v>1.5412011222512839E-5</c:v>
                </c:pt>
                <c:pt idx="2346">
                  <c:v>1.5191044794698831E-5</c:v>
                </c:pt>
                <c:pt idx="2347">
                  <c:v>1.4976575699569891E-5</c:v>
                </c:pt>
                <c:pt idx="2348">
                  <c:v>1.4871497441846034E-5</c:v>
                </c:pt>
                <c:pt idx="2349">
                  <c:v>1.4770951608440284E-5</c:v>
                </c:pt>
                <c:pt idx="2350">
                  <c:v>1.4575517503249792E-5</c:v>
                </c:pt>
                <c:pt idx="2351">
                  <c:v>1.438764129205749E-5</c:v>
                </c:pt>
                <c:pt idx="2352">
                  <c:v>1.4207004422951862E-5</c:v>
                </c:pt>
                <c:pt idx="2353">
                  <c:v>1.1728953928110448E-5</c:v>
                </c:pt>
                <c:pt idx="2354">
                  <c:v>1.1579807288534136E-5</c:v>
                </c:pt>
                <c:pt idx="2355">
                  <c:v>1.1358367943738627E-5</c:v>
                </c:pt>
                <c:pt idx="2356">
                  <c:v>1.1144741120465164E-5</c:v>
                </c:pt>
                <c:pt idx="2357">
                  <c:v>1.1013304589347503E-5</c:v>
                </c:pt>
                <c:pt idx="2358">
                  <c:v>1.0887607877140748E-5</c:v>
                </c:pt>
                <c:pt idx="2359">
                  <c:v>1.0696328870183148E-5</c:v>
                </c:pt>
                <c:pt idx="2360">
                  <c:v>1.0512743652983584E-5</c:v>
                </c:pt>
                <c:pt idx="2361">
                  <c:v>1.033598710950813E-5</c:v>
                </c:pt>
                <c:pt idx="2362">
                  <c:v>1.0232831477328112E-5</c:v>
                </c:pt>
                <c:pt idx="2363">
                  <c:v>1.0132609189529922E-5</c:v>
                </c:pt>
                <c:pt idx="2364">
                  <c:v>9.9695136208807786E-6</c:v>
                </c:pt>
                <c:pt idx="2365">
                  <c:v>9.8113484252527591E-6</c:v>
                </c:pt>
                <c:pt idx="2366">
                  <c:v>2.3326867819226507E-5</c:v>
                </c:pt>
                <c:pt idx="2367">
                  <c:v>2.3390644310334372E-5</c:v>
                </c:pt>
                <c:pt idx="2368">
                  <c:v>2.3301069119625692E-5</c:v>
                </c:pt>
                <c:pt idx="2369">
                  <c:v>2.3385543355636398E-5</c:v>
                </c:pt>
                <c:pt idx="2370">
                  <c:v>2.3304641077950388E-5</c:v>
                </c:pt>
                <c:pt idx="2371">
                  <c:v>2.3219286565189054E-5</c:v>
                </c:pt>
                <c:pt idx="2372">
                  <c:v>2.3291319292495012E-5</c:v>
                </c:pt>
                <c:pt idx="2373">
                  <c:v>2.3191427925614965E-5</c:v>
                </c:pt>
                <c:pt idx="2374">
                  <c:v>2.3245319725555678E-5</c:v>
                </c:pt>
                <c:pt idx="2375">
                  <c:v>2.3126121131711509E-5</c:v>
                </c:pt>
                <c:pt idx="2376">
                  <c:v>2.2997027272383706E-5</c:v>
                </c:pt>
                <c:pt idx="2377">
                  <c:v>2.3017012449326607E-5</c:v>
                </c:pt>
                <c:pt idx="2378">
                  <c:v>2.3025397489818804E-5</c:v>
                </c:pt>
                <c:pt idx="2379">
                  <c:v>2.3843416370106763E-3</c:v>
                </c:pt>
                <c:pt idx="2380">
                  <c:v>2.3957409050576754E-3</c:v>
                </c:pt>
                <c:pt idx="2381">
                  <c:v>2.4024448409263543E-3</c:v>
                </c:pt>
                <c:pt idx="2382">
                  <c:v>2.4134589976217741E-3</c:v>
                </c:pt>
                <c:pt idx="2383">
                  <c:v>2.4248387833634972E-3</c:v>
                </c:pt>
                <c:pt idx="2384">
                  <c:v>2.4413805216474929E-3</c:v>
                </c:pt>
                <c:pt idx="2385">
                  <c:v>2.4483038010356855E-3</c:v>
                </c:pt>
                <c:pt idx="2386">
                  <c:v>2.4754663601803555E-3</c:v>
                </c:pt>
                <c:pt idx="2387">
                  <c:v>2.5031955688112483E-3</c:v>
                </c:pt>
                <c:pt idx="2388">
                  <c:v>2.5034177866946009E-3</c:v>
                </c:pt>
                <c:pt idx="2389">
                  <c:v>2.495387048589755E-3</c:v>
                </c:pt>
                <c:pt idx="2390">
                  <c:v>2.4960449991211107E-3</c:v>
                </c:pt>
                <c:pt idx="2392">
                  <c:v>1.3875221413107656E-3</c:v>
                </c:pt>
                <c:pt idx="2393">
                  <c:v>1.3844023996308261E-3</c:v>
                </c:pt>
                <c:pt idx="2394">
                  <c:v>1.3810125466459024E-3</c:v>
                </c:pt>
                <c:pt idx="2395">
                  <c:v>1.3871386845627095E-3</c:v>
                </c:pt>
                <c:pt idx="2396">
                  <c:v>1.3930154400662413E-3</c:v>
                </c:pt>
                <c:pt idx="2397">
                  <c:v>1.389010305873668E-3</c:v>
                </c:pt>
                <c:pt idx="2398">
                  <c:v>1.3848537671896184E-3</c:v>
                </c:pt>
                <c:pt idx="2399">
                  <c:v>1.380495433745873E-3</c:v>
                </c:pt>
                <c:pt idx="2400">
                  <c:v>1.3855213023900243E-3</c:v>
                </c:pt>
                <c:pt idx="2401">
                  <c:v>1.3902738360052158E-3</c:v>
                </c:pt>
                <c:pt idx="2402">
                  <c:v>1.3852135617184291E-3</c:v>
                </c:pt>
                <c:pt idx="2403">
                  <c:v>1.3799798237432667E-3</c:v>
                </c:pt>
                <c:pt idx="2404">
                  <c:v>1.3746290871514842E-3</c:v>
                </c:pt>
                <c:pt idx="2405">
                  <c:v>1.2049071315597041E-5</c:v>
                </c:pt>
                <c:pt idx="2406">
                  <c:v>1.1934854164793679E-5</c:v>
                </c:pt>
                <c:pt idx="2407">
                  <c:v>1.1643978473768496E-5</c:v>
                </c:pt>
                <c:pt idx="2408">
                  <c:v>1.1522996045291177E-5</c:v>
                </c:pt>
                <c:pt idx="2409">
                  <c:v>1.1238862206698038E-5</c:v>
                </c:pt>
                <c:pt idx="2410">
                  <c:v>1.0963079738895721E-5</c:v>
                </c:pt>
                <c:pt idx="2411">
                  <c:v>1.0696113863287043E-5</c:v>
                </c:pt>
                <c:pt idx="2412">
                  <c:v>1.0587230103534851E-5</c:v>
                </c:pt>
                <c:pt idx="2413">
                  <c:v>1.0330951670415972E-5</c:v>
                </c:pt>
                <c:pt idx="2414">
                  <c:v>1.0079356705431444E-5</c:v>
                </c:pt>
                <c:pt idx="2415">
                  <c:v>9.9710101595528965E-6</c:v>
                </c:pt>
                <c:pt idx="2416">
                  <c:v>9.7235400376620583E-6</c:v>
                </c:pt>
                <c:pt idx="2417">
                  <c:v>9.4809787366841149E-6</c:v>
                </c:pt>
                <c:pt idx="2418">
                  <c:v>1.7059092966683725E-4</c:v>
                </c:pt>
                <c:pt idx="2419">
                  <c:v>1.6986398843319865E-4</c:v>
                </c:pt>
                <c:pt idx="2420">
                  <c:v>1.6919143811390181E-4</c:v>
                </c:pt>
                <c:pt idx="2421">
                  <c:v>1.7117561822263977E-4</c:v>
                </c:pt>
                <c:pt idx="2422">
                  <c:v>1.704232441451689E-4</c:v>
                </c:pt>
                <c:pt idx="2423">
                  <c:v>1.7086512958148557E-4</c:v>
                </c:pt>
                <c:pt idx="2424">
                  <c:v>1.6985315541433063E-4</c:v>
                </c:pt>
                <c:pt idx="2425">
                  <c:v>1.6874197664351441E-4</c:v>
                </c:pt>
                <c:pt idx="2426">
                  <c:v>1.6887123117440274E-4</c:v>
                </c:pt>
                <c:pt idx="2427">
                  <c:v>1.6772186337709892E-4</c:v>
                </c:pt>
                <c:pt idx="2428">
                  <c:v>1.6663995339169548E-4</c:v>
                </c:pt>
                <c:pt idx="2429">
                  <c:v>1.6690226860644193E-4</c:v>
                </c:pt>
                <c:pt idx="2430">
                  <c:v>1.6596070503124965E-4</c:v>
                </c:pt>
                <c:pt idx="2431">
                  <c:v>1.3406022731485292E-5</c:v>
                </c:pt>
                <c:pt idx="2432">
                  <c:v>1.3187699843823231E-5</c:v>
                </c:pt>
                <c:pt idx="2433">
                  <c:v>1.3093090178094245E-5</c:v>
                </c:pt>
                <c:pt idx="2434">
                  <c:v>1.3005449283249681E-5</c:v>
                </c:pt>
                <c:pt idx="2435">
                  <c:v>1.2924519818491549E-5</c:v>
                </c:pt>
                <c:pt idx="2436">
                  <c:v>1.2849752167153896E-5</c:v>
                </c:pt>
                <c:pt idx="2437">
                  <c:v>1.2781401186667891E-5</c:v>
                </c:pt>
                <c:pt idx="2438">
                  <c:v>1.2718481972445252E-5</c:v>
                </c:pt>
                <c:pt idx="2439">
                  <c:v>1.2657892948464219E-5</c:v>
                </c:pt>
                <c:pt idx="2440">
                  <c:v>1.2595808790707119E-5</c:v>
                </c:pt>
                <c:pt idx="2441">
                  <c:v>1.252980881936866E-5</c:v>
                </c:pt>
                <c:pt idx="2442">
                  <c:v>1.2459054563083881E-5</c:v>
                </c:pt>
                <c:pt idx="2443">
                  <c:v>1.2384783426014434E-5</c:v>
                </c:pt>
                <c:pt idx="2444">
                  <c:v>2.261223970064602E-5</c:v>
                </c:pt>
                <c:pt idx="2445">
                  <c:v>2.2152256702235963E-5</c:v>
                </c:pt>
                <c:pt idx="2446">
                  <c:v>2.1860275584181229E-5</c:v>
                </c:pt>
                <c:pt idx="2447">
                  <c:v>2.1574579171237435E-5</c:v>
                </c:pt>
                <c:pt idx="2448">
                  <c:v>2.1146257275125819E-5</c:v>
                </c:pt>
                <c:pt idx="2449">
                  <c:v>2.0728167477795133E-5</c:v>
                </c:pt>
                <c:pt idx="2450">
                  <c:v>2.0319923699396996E-5</c:v>
                </c:pt>
                <c:pt idx="2451">
                  <c:v>2.006007993941856E-5</c:v>
                </c:pt>
                <c:pt idx="2452">
                  <c:v>1.980233716742999E-5</c:v>
                </c:pt>
                <c:pt idx="2453">
                  <c:v>1.9411382620574138E-5</c:v>
                </c:pt>
                <c:pt idx="2454">
                  <c:v>1.9025865204500497E-5</c:v>
                </c:pt>
                <c:pt idx="2455">
                  <c:v>1.8902694714150749E-5</c:v>
                </c:pt>
                <c:pt idx="2456">
                  <c:v>1.8523544937741987E-5</c:v>
                </c:pt>
                <c:pt idx="2457">
                  <c:v>5.4453000302387938E-5</c:v>
                </c:pt>
                <c:pt idx="2458">
                  <c:v>5.4498924605727145E-5</c:v>
                </c:pt>
                <c:pt idx="2459">
                  <c:v>5.4296850056189592E-5</c:v>
                </c:pt>
                <c:pt idx="2460">
                  <c:v>5.4101524177094859E-5</c:v>
                </c:pt>
                <c:pt idx="2461">
                  <c:v>5.3907434860267754E-5</c:v>
                </c:pt>
                <c:pt idx="2462">
                  <c:v>5.4092883154454851E-5</c:v>
                </c:pt>
                <c:pt idx="2463">
                  <c:v>5.4277316378707916E-5</c:v>
                </c:pt>
                <c:pt idx="2464">
                  <c:v>5.4084893000175399E-5</c:v>
                </c:pt>
                <c:pt idx="2465">
                  <c:v>5.4267807513209533E-5</c:v>
                </c:pt>
                <c:pt idx="2466">
                  <c:v>5.4076511177428391E-5</c:v>
                </c:pt>
                <c:pt idx="2467">
                  <c:v>5.4258472497643843E-5</c:v>
                </c:pt>
                <c:pt idx="2468">
                  <c:v>5.4447711307122872E-5</c:v>
                </c:pt>
                <c:pt idx="2469">
                  <c:v>5.4287513317982647E-5</c:v>
                </c:pt>
                <c:pt idx="2470">
                  <c:v>1.4344356021063176E-6</c:v>
                </c:pt>
                <c:pt idx="2471">
                  <c:v>1.4144690903711612E-6</c:v>
                </c:pt>
                <c:pt idx="2472">
                  <c:v>1.396129017725507E-6</c:v>
                </c:pt>
                <c:pt idx="2473">
                  <c:v>1.397419523257466E-6</c:v>
                </c:pt>
                <c:pt idx="2474">
                  <c:v>1.3804887570161512E-6</c:v>
                </c:pt>
                <c:pt idx="2475">
                  <c:v>1.3636549260914382E-6</c:v>
                </c:pt>
                <c:pt idx="2476">
                  <c:v>1.3468110288731846E-6</c:v>
                </c:pt>
                <c:pt idx="2477">
                  <c:v>1.3388553010905444E-6</c:v>
                </c:pt>
                <c:pt idx="2478">
                  <c:v>1.3308046421492846E-6</c:v>
                </c:pt>
                <c:pt idx="2479">
                  <c:v>1.3141761156788322E-6</c:v>
                </c:pt>
                <c:pt idx="2480">
                  <c:v>1.2978595903222224E-6</c:v>
                </c:pt>
                <c:pt idx="2481">
                  <c:v>1.2902011493128594E-6</c:v>
                </c:pt>
                <c:pt idx="2482">
                  <c:v>1.2826084900390598E-6</c:v>
                </c:pt>
                <c:pt idx="2483">
                  <c:v>2.7249986276985327E-5</c:v>
                </c:pt>
                <c:pt idx="2484">
                  <c:v>2.7044334356832606E-5</c:v>
                </c:pt>
                <c:pt idx="2485">
                  <c:v>2.7054952228003895E-5</c:v>
                </c:pt>
                <c:pt idx="2486">
                  <c:v>2.6702380159905887E-5</c:v>
                </c:pt>
                <c:pt idx="2487">
                  <c:v>2.6734498029166225E-5</c:v>
                </c:pt>
                <c:pt idx="2488">
                  <c:v>2.6396740442501027E-5</c:v>
                </c:pt>
                <c:pt idx="2489">
                  <c:v>2.6063692787253117E-5</c:v>
                </c:pt>
                <c:pt idx="2490">
                  <c:v>2.6092241793587848E-5</c:v>
                </c:pt>
                <c:pt idx="2491">
                  <c:v>2.5758722282688567E-5</c:v>
                </c:pt>
                <c:pt idx="2492">
                  <c:v>2.5594911940444298E-5</c:v>
                </c:pt>
                <c:pt idx="2493">
                  <c:v>2.5419905056654613E-5</c:v>
                </c:pt>
                <c:pt idx="2494">
                  <c:v>2.5062885828733108E-5</c:v>
                </c:pt>
                <c:pt idx="2495">
                  <c:v>2.4867596737037514E-5</c:v>
                </c:pt>
                <c:pt idx="2496">
                  <c:v>4.9430210435208449E-5</c:v>
                </c:pt>
                <c:pt idx="2497">
                  <c:v>4.8453203671276782E-5</c:v>
                </c:pt>
                <c:pt idx="2498">
                  <c:v>4.750743286822193E-5</c:v>
                </c:pt>
                <c:pt idx="2499">
                  <c:v>4.6593361834482481E-5</c:v>
                </c:pt>
                <c:pt idx="2500">
                  <c:v>4.6014103928302762E-5</c:v>
                </c:pt>
                <c:pt idx="2501">
                  <c:v>4.5158409461399808E-5</c:v>
                </c:pt>
                <c:pt idx="2502">
                  <c:v>4.4334140584143135E-5</c:v>
                </c:pt>
                <c:pt idx="2503">
                  <c:v>4.382655683101339E-5</c:v>
                </c:pt>
                <c:pt idx="2504">
                  <c:v>4.3337798439839257E-5</c:v>
                </c:pt>
                <c:pt idx="2505">
                  <c:v>4.259030943242605E-5</c:v>
                </c:pt>
                <c:pt idx="2506">
                  <c:v>4.1869124728666321E-5</c:v>
                </c:pt>
                <c:pt idx="2507">
                  <c:v>4.1173366072397751E-5</c:v>
                </c:pt>
                <c:pt idx="2508">
                  <c:v>4.0765003954205385E-5</c:v>
                </c:pt>
                <c:pt idx="2509">
                  <c:v>2.6166986869592894E-5</c:v>
                </c:pt>
                <c:pt idx="2510">
                  <c:v>2.5821239012925454E-5</c:v>
                </c:pt>
                <c:pt idx="2511">
                  <c:v>2.5487442857422346E-5</c:v>
                </c:pt>
                <c:pt idx="2512">
                  <c:v>2.4989660967733421E-5</c:v>
                </c:pt>
                <c:pt idx="2513">
                  <c:v>2.4510946208829809E-5</c:v>
                </c:pt>
                <c:pt idx="2514">
                  <c:v>2.4050797995315174E-5</c:v>
                </c:pt>
                <c:pt idx="2515">
                  <c:v>2.377476420172239E-5</c:v>
                </c:pt>
                <c:pt idx="2516">
                  <c:v>2.3509110188342257E-5</c:v>
                </c:pt>
                <c:pt idx="2517">
                  <c:v>2.3091706950202893E-5</c:v>
                </c:pt>
                <c:pt idx="2518">
                  <c:v>2.268651505667769E-5</c:v>
                </c:pt>
                <c:pt idx="2519">
                  <c:v>2.2291984437098754E-5</c:v>
                </c:pt>
                <c:pt idx="2520">
                  <c:v>2.1907481359243595E-5</c:v>
                </c:pt>
                <c:pt idx="2521">
                  <c:v>2.1533157848065926E-5</c:v>
                </c:pt>
                <c:pt idx="2522">
                  <c:v>5.4230602367377335E-6</c:v>
                </c:pt>
                <c:pt idx="2523">
                  <c:v>5.3844256171556598E-6</c:v>
                </c:pt>
                <c:pt idx="2524">
                  <c:v>5.3498124516622938E-6</c:v>
                </c:pt>
                <c:pt idx="2525">
                  <c:v>5.2819501284917474E-6</c:v>
                </c:pt>
                <c:pt idx="2526">
                  <c:v>5.2547370633573498E-6</c:v>
                </c:pt>
                <c:pt idx="2527">
                  <c:v>5.2302611656968017E-6</c:v>
                </c:pt>
                <c:pt idx="2528">
                  <c:v>5.172901928058277E-6</c:v>
                </c:pt>
                <c:pt idx="2529">
                  <c:v>5.1538367313943845E-6</c:v>
                </c:pt>
                <c:pt idx="2530">
                  <c:v>5.1352585172978566E-6</c:v>
                </c:pt>
                <c:pt idx="2531">
                  <c:v>5.0804748951443547E-6</c:v>
                </c:pt>
                <c:pt idx="2532">
                  <c:v>5.0576106275435421E-6</c:v>
                </c:pt>
                <c:pt idx="2533">
                  <c:v>5.0312533692936258E-6</c:v>
                </c:pt>
                <c:pt idx="2534">
                  <c:v>4.9686872661549034E-6</c:v>
                </c:pt>
                <c:pt idx="2535">
                  <c:v>4.0413530134978567E-5</c:v>
                </c:pt>
                <c:pt idx="2536">
                  <c:v>4.0327078795445871E-5</c:v>
                </c:pt>
                <c:pt idx="2537">
                  <c:v>4.0798169103703457E-5</c:v>
                </c:pt>
                <c:pt idx="2538">
                  <c:v>4.0772641557514906E-5</c:v>
                </c:pt>
                <c:pt idx="2539">
                  <c:v>4.0764299253856536E-5</c:v>
                </c:pt>
                <c:pt idx="2540">
                  <c:v>4.082314106855095E-5</c:v>
                </c:pt>
                <c:pt idx="2541">
                  <c:v>4.1259177539029342E-5</c:v>
                </c:pt>
                <c:pt idx="2542">
                  <c:v>4.1501508725229614E-5</c:v>
                </c:pt>
                <c:pt idx="2543">
                  <c:v>4.2011600519667543E-5</c:v>
                </c:pt>
                <c:pt idx="2544">
                  <c:v>4.1706657826281074E-5</c:v>
                </c:pt>
                <c:pt idx="2545">
                  <c:v>4.1921870532364762E-5</c:v>
                </c:pt>
                <c:pt idx="2546">
                  <c:v>4.2586896256150684E-5</c:v>
                </c:pt>
                <c:pt idx="2547">
                  <c:v>4.2995499165421763E-5</c:v>
                </c:pt>
                <c:pt idx="2555">
                  <c:v>3.7755929454692883E-3</c:v>
                </c:pt>
                <c:pt idx="2556">
                  <c:v>3.6827405521639191E-3</c:v>
                </c:pt>
                <c:pt idx="2557">
                  <c:v>3.8586359338665575E-3</c:v>
                </c:pt>
                <c:pt idx="2558">
                  <c:v>3.9894319682959051E-3</c:v>
                </c:pt>
                <c:pt idx="2563">
                  <c:v>3.0468317211403248E-3</c:v>
                </c:pt>
                <c:pt idx="2564">
                  <c:v>2.9992239770129407E-3</c:v>
                </c:pt>
                <c:pt idx="2574">
                  <c:v>9.1112399569286834E-4</c:v>
                </c:pt>
                <c:pt idx="2575">
                  <c:v>9.0765836747557513E-4</c:v>
                </c:pt>
                <c:pt idx="2576">
                  <c:v>8.9878102823046243E-4</c:v>
                </c:pt>
                <c:pt idx="2577">
                  <c:v>8.9017469678424389E-4</c:v>
                </c:pt>
                <c:pt idx="2578">
                  <c:v>8.9318487703413682E-4</c:v>
                </c:pt>
                <c:pt idx="2579">
                  <c:v>8.826712291499151E-4</c:v>
                </c:pt>
                <c:pt idx="2580">
                  <c:v>8.7678488351286543E-4</c:v>
                </c:pt>
                <c:pt idx="2581">
                  <c:v>8.6394865676554084E-4</c:v>
                </c:pt>
                <c:pt idx="2582">
                  <c:v>8.5680873481769663E-4</c:v>
                </c:pt>
                <c:pt idx="2583">
                  <c:v>8.5045662100456621E-4</c:v>
                </c:pt>
                <c:pt idx="2584">
                  <c:v>8.3992401224372451E-4</c:v>
                </c:pt>
                <c:pt idx="2585">
                  <c:v>8.3114391061577171E-4</c:v>
                </c:pt>
                <c:pt idx="2586">
                  <c:v>8.2379609664399848E-4</c:v>
                </c:pt>
                <c:pt idx="2587">
                  <c:v>5.425591882750846E-3</c:v>
                </c:pt>
                <c:pt idx="2588">
                  <c:v>5.5791519689007271E-3</c:v>
                </c:pt>
                <c:pt idx="2589">
                  <c:v>5.6466302367941716E-3</c:v>
                </c:pt>
                <c:pt idx="2590">
                  <c:v>5.6645835617439612E-3</c:v>
                </c:pt>
                <c:pt idx="2591">
                  <c:v>5.6698408083157665E-3</c:v>
                </c:pt>
                <c:pt idx="2592">
                  <c:v>5.5901956568479893E-3</c:v>
                </c:pt>
                <c:pt idx="2593">
                  <c:v>5.490251284578025E-3</c:v>
                </c:pt>
                <c:pt idx="2594">
                  <c:v>5.4315862307559243E-3</c:v>
                </c:pt>
                <c:pt idx="2595">
                  <c:v>5.3444989106753811E-3</c:v>
                </c:pt>
                <c:pt idx="2596">
                  <c:v>5.2649228705566736E-3</c:v>
                </c:pt>
                <c:pt idx="2597">
                  <c:v>5.225731767818753E-3</c:v>
                </c:pt>
                <c:pt idx="2598">
                  <c:v>5.1608688551363713E-3</c:v>
                </c:pt>
                <c:pt idx="2599">
                  <c:v>5.1035240156335803E-3</c:v>
                </c:pt>
                <c:pt idx="2600">
                  <c:v>1.306801857326895E-3</c:v>
                </c:pt>
                <c:pt idx="2601">
                  <c:v>1.3056885423515358E-3</c:v>
                </c:pt>
                <c:pt idx="2602">
                  <c:v>1.3037447988904301E-3</c:v>
                </c:pt>
                <c:pt idx="2603">
                  <c:v>1.3105313189297942E-3</c:v>
                </c:pt>
                <c:pt idx="2604">
                  <c:v>1.308008327038927E-3</c:v>
                </c:pt>
                <c:pt idx="2605">
                  <c:v>1.3149546202723703E-3</c:v>
                </c:pt>
                <c:pt idx="2606">
                  <c:v>1.3130348551070629E-3</c:v>
                </c:pt>
                <c:pt idx="2607">
                  <c:v>1.3205557338713376E-3</c:v>
                </c:pt>
                <c:pt idx="2608">
                  <c:v>1.3191886989501456E-3</c:v>
                </c:pt>
                <c:pt idx="2609">
                  <c:v>1.3180898680994792E-3</c:v>
                </c:pt>
                <c:pt idx="2610">
                  <c:v>1.317282008123239E-3</c:v>
                </c:pt>
                <c:pt idx="2611">
                  <c:v>1.3167881342758122E-3</c:v>
                </c:pt>
                <c:pt idx="2612">
                  <c:v>1.3257385277902225E-3</c:v>
                </c:pt>
                <c:pt idx="2613">
                  <c:v>2.9142773877788921E-4</c:v>
                </c:pt>
                <c:pt idx="2614">
                  <c:v>2.8944966533702929E-4</c:v>
                </c:pt>
                <c:pt idx="2615">
                  <c:v>2.8535781161802043E-4</c:v>
                </c:pt>
                <c:pt idx="2616">
                  <c:v>2.8139101643775407E-4</c:v>
                </c:pt>
                <c:pt idx="2617">
                  <c:v>2.776685569747504E-4</c:v>
                </c:pt>
                <c:pt idx="2618">
                  <c:v>2.7626355543188203E-4</c:v>
                </c:pt>
                <c:pt idx="2619">
                  <c:v>2.75146183781815E-4</c:v>
                </c:pt>
                <c:pt idx="2620">
                  <c:v>2.7231781644211877E-4</c:v>
                </c:pt>
                <c:pt idx="2621">
                  <c:v>2.7164844034988317E-4</c:v>
                </c:pt>
                <c:pt idx="2622">
                  <c:v>2.6914122801452591E-4</c:v>
                </c:pt>
                <c:pt idx="2623">
                  <c:v>2.6859189271563545E-4</c:v>
                </c:pt>
                <c:pt idx="2624">
                  <c:v>2.6615775793235061E-4</c:v>
                </c:pt>
                <c:pt idx="2625">
                  <c:v>2.6564847224067002E-4</c:v>
                </c:pt>
                <c:pt idx="2626">
                  <c:v>1.0804586823136011E-4</c:v>
                </c:pt>
                <c:pt idx="2627">
                  <c:v>1.0767502890327874E-4</c:v>
                </c:pt>
                <c:pt idx="2628">
                  <c:v>1.0800463011153435E-4</c:v>
                </c:pt>
                <c:pt idx="2629">
                  <c:v>1.0748768564992663E-4</c:v>
                </c:pt>
                <c:pt idx="2630">
                  <c:v>1.0694532381571616E-4</c:v>
                </c:pt>
                <c:pt idx="2631">
                  <c:v>1.0640487982031454E-4</c:v>
                </c:pt>
                <c:pt idx="2632">
                  <c:v>1.0663777984745427E-4</c:v>
                </c:pt>
                <c:pt idx="2633">
                  <c:v>1.0610363042349852E-4</c:v>
                </c:pt>
                <c:pt idx="2634">
                  <c:v>1.055870755342592E-4</c:v>
                </c:pt>
                <c:pt idx="2635">
                  <c:v>1.0510253924710287E-4</c:v>
                </c:pt>
                <c:pt idx="2636">
                  <c:v>1.0466118764094436E-4</c:v>
                </c:pt>
                <c:pt idx="2637">
                  <c:v>1.0426965482993545E-4</c:v>
                </c:pt>
                <c:pt idx="2638">
                  <c:v>1.0467767128070888E-4</c:v>
                </c:pt>
                <c:pt idx="2652">
                  <c:v>5.4224090110996394E-7</c:v>
                </c:pt>
                <c:pt idx="2653">
                  <c:v>5.369005897502063E-7</c:v>
                </c:pt>
                <c:pt idx="2654">
                  <c:v>5.3541902360409719E-7</c:v>
                </c:pt>
                <c:pt idx="2655">
                  <c:v>5.3428390736216098E-7</c:v>
                </c:pt>
                <c:pt idx="2656">
                  <c:v>5.2936200628446277E-7</c:v>
                </c:pt>
                <c:pt idx="2657">
                  <c:v>5.2450522415493822E-7</c:v>
                </c:pt>
                <c:pt idx="2658">
                  <c:v>5.1947196767053142E-7</c:v>
                </c:pt>
                <c:pt idx="2659">
                  <c:v>5.1455492126351965E-7</c:v>
                </c:pt>
                <c:pt idx="2660">
                  <c:v>5.162877845461754E-7</c:v>
                </c:pt>
                <c:pt idx="2661">
                  <c:v>5.1178152194169227E-7</c:v>
                </c:pt>
                <c:pt idx="2662">
                  <c:v>5.0755465195740954E-7</c:v>
                </c:pt>
                <c:pt idx="2663">
                  <c:v>5.0387928639036423E-7</c:v>
                </c:pt>
                <c:pt idx="2664">
                  <c:v>5.0020121948101516E-7</c:v>
                </c:pt>
                <c:pt idx="2665">
                  <c:v>4.4868152374654491E-5</c:v>
                </c:pt>
                <c:pt idx="2666">
                  <c:v>4.5088888234265029E-5</c:v>
                </c:pt>
                <c:pt idx="2667">
                  <c:v>4.5078888054094668E-5</c:v>
                </c:pt>
                <c:pt idx="2668">
                  <c:v>4.5407921005854617E-5</c:v>
                </c:pt>
                <c:pt idx="2669">
                  <c:v>4.5429628903112139E-5</c:v>
                </c:pt>
                <c:pt idx="2670">
                  <c:v>4.5411416911392104E-5</c:v>
                </c:pt>
                <c:pt idx="2671">
                  <c:v>4.5642671333429624E-5</c:v>
                </c:pt>
                <c:pt idx="2672">
                  <c:v>4.5830557539216577E-5</c:v>
                </c:pt>
                <c:pt idx="2673">
                  <c:v>4.5686670660020103E-5</c:v>
                </c:pt>
                <c:pt idx="2674">
                  <c:v>4.5529873995329767E-5</c:v>
                </c:pt>
                <c:pt idx="2675">
                  <c:v>4.5373907689898702E-5</c:v>
                </c:pt>
                <c:pt idx="2676">
                  <c:v>4.5219634424377699E-5</c:v>
                </c:pt>
                <c:pt idx="2677">
                  <c:v>4.5357444644036833E-5</c:v>
                </c:pt>
                <c:pt idx="2678">
                  <c:v>5.9407839860062986E-6</c:v>
                </c:pt>
                <c:pt idx="2679">
                  <c:v>5.8704226434907207E-6</c:v>
                </c:pt>
                <c:pt idx="2680">
                  <c:v>5.7630922258175325E-6</c:v>
                </c:pt>
                <c:pt idx="2681">
                  <c:v>5.6595247728059369E-6</c:v>
                </c:pt>
                <c:pt idx="2682">
                  <c:v>5.5595060203738381E-6</c:v>
                </c:pt>
                <c:pt idx="2683">
                  <c:v>5.4628662229746676E-6</c:v>
                </c:pt>
                <c:pt idx="2684">
                  <c:v>5.4062240423094768E-6</c:v>
                </c:pt>
                <c:pt idx="2685">
                  <c:v>5.3514729947497347E-6</c:v>
                </c:pt>
                <c:pt idx="2686">
                  <c:v>5.2630994990382753E-6</c:v>
                </c:pt>
                <c:pt idx="2687">
                  <c:v>5.1778957031862255E-6</c:v>
                </c:pt>
                <c:pt idx="2688">
                  <c:v>5.0958426428582475E-6</c:v>
                </c:pt>
                <c:pt idx="2689">
                  <c:v>5.0168428634986544E-6</c:v>
                </c:pt>
                <c:pt idx="2690">
                  <c:v>5.0075477097446411E-6</c:v>
                </c:pt>
              </c:numCache>
            </c:numRef>
          </c:xVal>
          <c:yVal>
            <c:numRef>
              <c:f>'Bivariate Analysis-LifExp'!$A$2:$A$2692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DCE5-4100-9257-21055994C5C5}"/>
            </c:ext>
          </c:extLst>
        </c:ser>
        <c:dLbls>
          <c:showLegendKey val="0"/>
          <c:showVal val="0"/>
          <c:showCatName val="0"/>
          <c:showSerName val="0"/>
          <c:showPercent val="0"/>
          <c:showBubbleSize val="0"/>
        </c:dLbls>
        <c:axId val="393340010"/>
        <c:axId val="515241699"/>
      </c:scatterChart>
      <c:valAx>
        <c:axId val="39334001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Life Expectancy total/Capita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515241699"/>
        <c:crosses val="autoZero"/>
        <c:crossBetween val="midCat"/>
      </c:valAx>
      <c:valAx>
        <c:axId val="51524169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393340010"/>
        <c:crosses val="autoZero"/>
        <c:crossBetween val="midCat"/>
      </c:valAx>
    </c:plotArea>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Tourism Inbound/Capita vs GDP/Capita</a:t>
            </a:r>
          </a:p>
        </c:rich>
      </c:tx>
      <c:overlay val="0"/>
    </c:title>
    <c:autoTitleDeleted val="0"/>
    <c:plotArea>
      <c:layout/>
      <c:scatterChart>
        <c:scatterStyle val="lineMarker"/>
        <c:varyColors val="0"/>
        <c:ser>
          <c:idx val="0"/>
          <c:order val="0"/>
          <c:tx>
            <c:strRef>
              <c:f>'Bivariate Analysis-TouInb'!$A$1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Analysis-TouInb'!$B$2:$B$2692</c:f>
              <c:numCache>
                <c:formatCode>General</c:formatCode>
                <c:ptCount val="2691"/>
                <c:pt idx="0">
                  <c:v>3.2156926811685791</c:v>
                </c:pt>
                <c:pt idx="1">
                  <c:v>3.1104007508756246</c:v>
                </c:pt>
                <c:pt idx="2">
                  <c:v>3.4077327350214257</c:v>
                </c:pt>
                <c:pt idx="3">
                  <c:v>3.3935854326951715</c:v>
                </c:pt>
                <c:pt idx="4">
                  <c:v>5.3195709855655835</c:v>
                </c:pt>
                <c:pt idx="5">
                  <c:v>14.045562922752673</c:v>
                </c:pt>
                <c:pt idx="6">
                  <c:v>11.388922907540435</c:v>
                </c:pt>
                <c:pt idx="7">
                  <c:v>9.4594863732537231</c:v>
                </c:pt>
                <c:pt idx="8">
                  <c:v>13.267879580389033</c:v>
                </c:pt>
                <c:pt idx="9">
                  <c:v>10.471836778311106</c:v>
                </c:pt>
                <c:pt idx="10">
                  <c:v>8.7149331864116117</c:v>
                </c:pt>
                <c:pt idx="11">
                  <c:v>7.9442920817493077</c:v>
                </c:pt>
                <c:pt idx="12">
                  <c:v>7.6659804964462985</c:v>
                </c:pt>
                <c:pt idx="13">
                  <c:v>2.4416639796393951</c:v>
                </c:pt>
                <c:pt idx="14">
                  <c:v>2.433042158433727</c:v>
                </c:pt>
                <c:pt idx="15">
                  <c:v>3.4259057859786948</c:v>
                </c:pt>
                <c:pt idx="16">
                  <c:v>4.0853183062789071</c:v>
                </c:pt>
                <c:pt idx="17">
                  <c:v>5.1324693467962597</c:v>
                </c:pt>
                <c:pt idx="18">
                  <c:v>6.2256805575501915</c:v>
                </c:pt>
                <c:pt idx="19">
                  <c:v>5.3146727192417842</c:v>
                </c:pt>
                <c:pt idx="20">
                  <c:v>13.323680063664607</c:v>
                </c:pt>
                <c:pt idx="21">
                  <c:v>15.998304288948814</c:v>
                </c:pt>
                <c:pt idx="22">
                  <c:v>29.270895800366151</c:v>
                </c:pt>
                <c:pt idx="23">
                  <c:v>37.137213923242804</c:v>
                </c:pt>
                <c:pt idx="24">
                  <c:v>32.357985361108675</c:v>
                </c:pt>
                <c:pt idx="25">
                  <c:v>34.148994802004275</c:v>
                </c:pt>
                <c:pt idx="26">
                  <c:v>11.080147455177926</c:v>
                </c:pt>
                <c:pt idx="27">
                  <c:v>11.986211396907921</c:v>
                </c:pt>
                <c:pt idx="28">
                  <c:v>12.812310175509769</c:v>
                </c:pt>
                <c:pt idx="29">
                  <c:v>14.088767847240186</c:v>
                </c:pt>
                <c:pt idx="30">
                  <c:v>15.272386162662777</c:v>
                </c:pt>
                <c:pt idx="31">
                  <c:v>13.199122698311319</c:v>
                </c:pt>
                <c:pt idx="32">
                  <c:v>14.448691807153548</c:v>
                </c:pt>
                <c:pt idx="33">
                  <c:v>23.657793462869321</c:v>
                </c:pt>
                <c:pt idx="34">
                  <c:v>26.300266802833697</c:v>
                </c:pt>
                <c:pt idx="35">
                  <c:v>14.176287875172482</c:v>
                </c:pt>
                <c:pt idx="36">
                  <c:v>15.668050993301856</c:v>
                </c:pt>
                <c:pt idx="37">
                  <c:v>19.223306828006109</c:v>
                </c:pt>
                <c:pt idx="38">
                  <c:v>19.103143243128688</c:v>
                </c:pt>
                <c:pt idx="39">
                  <c:v>129.31709748629211</c:v>
                </c:pt>
                <c:pt idx="40">
                  <c:v>131.77454328905895</c:v>
                </c:pt>
                <c:pt idx="41">
                  <c:v>179.10685382227294</c:v>
                </c:pt>
                <c:pt idx="42">
                  <c:v>250.46354855009434</c:v>
                </c:pt>
                <c:pt idx="43">
                  <c:v>313.79078134443716</c:v>
                </c:pt>
                <c:pt idx="44">
                  <c:v>300.13780750131275</c:v>
                </c:pt>
                <c:pt idx="45">
                  <c:v>284.29109720540271</c:v>
                </c:pt>
                <c:pt idx="46">
                  <c:v>286.13393887907552</c:v>
                </c:pt>
                <c:pt idx="47">
                  <c:v>30.511154929956213</c:v>
                </c:pt>
                <c:pt idx="48">
                  <c:v>27.155604173765123</c:v>
                </c:pt>
                <c:pt idx="49">
                  <c:v>40.622726079434692</c:v>
                </c:pt>
                <c:pt idx="50">
                  <c:v>18.120492212970145</c:v>
                </c:pt>
                <c:pt idx="51">
                  <c:v>14.970732218512808</c:v>
                </c:pt>
                <c:pt idx="52">
                  <c:v>1.9814017021446693</c:v>
                </c:pt>
                <c:pt idx="53">
                  <c:v>2.092736696891365</c:v>
                </c:pt>
                <c:pt idx="54">
                  <c:v>3.0090110120857334</c:v>
                </c:pt>
                <c:pt idx="55">
                  <c:v>3.0017964962083359</c:v>
                </c:pt>
                <c:pt idx="56">
                  <c:v>3.9894867816794788</c:v>
                </c:pt>
                <c:pt idx="57">
                  <c:v>3.4272271891767567</c:v>
                </c:pt>
                <c:pt idx="58">
                  <c:v>3.979089666759922</c:v>
                </c:pt>
                <c:pt idx="59">
                  <c:v>4.285189926993711</c:v>
                </c:pt>
                <c:pt idx="60">
                  <c:v>5.5935866391316678</c:v>
                </c:pt>
                <c:pt idx="61">
                  <c:v>6.5584774050847541</c:v>
                </c:pt>
                <c:pt idx="62">
                  <c:v>6.7566332764574959</c:v>
                </c:pt>
                <c:pt idx="63">
                  <c:v>6.5644229656525006</c:v>
                </c:pt>
                <c:pt idx="65">
                  <c:v>0.20976026499313935</c:v>
                </c:pt>
                <c:pt idx="66">
                  <c:v>0.13159095215703889</c:v>
                </c:pt>
                <c:pt idx="67">
                  <c:v>0.2273461303628288</c:v>
                </c:pt>
                <c:pt idx="68">
                  <c:v>0.16519050595098797</c:v>
                </c:pt>
                <c:pt idx="69">
                  <c:v>0.23965582228508897</c:v>
                </c:pt>
                <c:pt idx="70">
                  <c:v>0.24451790849161792</c:v>
                </c:pt>
                <c:pt idx="71">
                  <c:v>0.19894116054066738</c:v>
                </c:pt>
                <c:pt idx="72">
                  <c:v>0.27616640683009952</c:v>
                </c:pt>
                <c:pt idx="73">
                  <c:v>0.18552273349195528</c:v>
                </c:pt>
                <c:pt idx="74">
                  <c:v>0.19044019354548894</c:v>
                </c:pt>
                <c:pt idx="75">
                  <c:v>0.22745111885913119</c:v>
                </c:pt>
                <c:pt idx="76">
                  <c:v>0.3878259546126237</c:v>
                </c:pt>
                <c:pt idx="77">
                  <c:v>0.27412366977681968</c:v>
                </c:pt>
                <c:pt idx="78">
                  <c:v>8.2874421456489085</c:v>
                </c:pt>
                <c:pt idx="79">
                  <c:v>11.131198915747833</c:v>
                </c:pt>
                <c:pt idx="80">
                  <c:v>7.388849653832394</c:v>
                </c:pt>
                <c:pt idx="81">
                  <c:v>15.444215406858985</c:v>
                </c:pt>
                <c:pt idx="82">
                  <c:v>11.994369435630972</c:v>
                </c:pt>
                <c:pt idx="83">
                  <c:v>12.625612438687215</c:v>
                </c:pt>
                <c:pt idx="84">
                  <c:v>12.411389529203758</c:v>
                </c:pt>
                <c:pt idx="85">
                  <c:v>13.300047607886949</c:v>
                </c:pt>
                <c:pt idx="86">
                  <c:v>8.5225709830647833</c:v>
                </c:pt>
                <c:pt idx="87">
                  <c:v>13.479941374690391</c:v>
                </c:pt>
                <c:pt idx="88">
                  <c:v>8.2911732024627405</c:v>
                </c:pt>
                <c:pt idx="89">
                  <c:v>19.994070789031262</c:v>
                </c:pt>
                <c:pt idx="90">
                  <c:v>17.373567320107885</c:v>
                </c:pt>
                <c:pt idx="91">
                  <c:v>1.3742621586470225</c:v>
                </c:pt>
                <c:pt idx="92">
                  <c:v>1.349875608962634</c:v>
                </c:pt>
                <c:pt idx="93">
                  <c:v>0.79633727325623371</c:v>
                </c:pt>
                <c:pt idx="94">
                  <c:v>1.0444856900238038</c:v>
                </c:pt>
                <c:pt idx="95">
                  <c:v>2.0032900186074825</c:v>
                </c:pt>
                <c:pt idx="96">
                  <c:v>1.817770065719962</c:v>
                </c:pt>
                <c:pt idx="97">
                  <c:v>2.5296979094278864</c:v>
                </c:pt>
                <c:pt idx="98">
                  <c:v>2.6297226348749434</c:v>
                </c:pt>
                <c:pt idx="99">
                  <c:v>2.8195223729100292</c:v>
                </c:pt>
                <c:pt idx="100">
                  <c:v>1.4063883314772914</c:v>
                </c:pt>
                <c:pt idx="101">
                  <c:v>1.6552024737920528</c:v>
                </c:pt>
                <c:pt idx="102">
                  <c:v>1.6230044652910351</c:v>
                </c:pt>
                <c:pt idx="104">
                  <c:v>1.6865131112540899</c:v>
                </c:pt>
                <c:pt idx="105">
                  <c:v>2.6679296413594979</c:v>
                </c:pt>
                <c:pt idx="106">
                  <c:v>2.7901897820125172</c:v>
                </c:pt>
                <c:pt idx="107">
                  <c:v>2.6849287645439905</c:v>
                </c:pt>
                <c:pt idx="117">
                  <c:v>28.392313632853313</c:v>
                </c:pt>
                <c:pt idx="118">
                  <c:v>16.605901368326272</c:v>
                </c:pt>
                <c:pt idx="119">
                  <c:v>19.783176386800665</c:v>
                </c:pt>
                <c:pt idx="120">
                  <c:v>28.046016501574957</c:v>
                </c:pt>
                <c:pt idx="121">
                  <c:v>35.873581498798238</c:v>
                </c:pt>
                <c:pt idx="122">
                  <c:v>39.951192959268091</c:v>
                </c:pt>
                <c:pt idx="123">
                  <c:v>43.793773498603464</c:v>
                </c:pt>
                <c:pt idx="124">
                  <c:v>47.413139129115457</c:v>
                </c:pt>
                <c:pt idx="125">
                  <c:v>56.9852346636562</c:v>
                </c:pt>
                <c:pt idx="126">
                  <c:v>48.041051078146275</c:v>
                </c:pt>
                <c:pt idx="127">
                  <c:v>51.238432923767462</c:v>
                </c:pt>
                <c:pt idx="128">
                  <c:v>59.981491425502988</c:v>
                </c:pt>
                <c:pt idx="129">
                  <c:v>58.536340614603702</c:v>
                </c:pt>
                <c:pt idx="130">
                  <c:v>3.9664717977457644</c:v>
                </c:pt>
                <c:pt idx="131">
                  <c:v>7.0500830412436093</c:v>
                </c:pt>
                <c:pt idx="132">
                  <c:v>7.7960385769915144</c:v>
                </c:pt>
                <c:pt idx="133">
                  <c:v>8.9194979630839821</c:v>
                </c:pt>
                <c:pt idx="134">
                  <c:v>6.697849845224578</c:v>
                </c:pt>
                <c:pt idx="135">
                  <c:v>11.290291168141508</c:v>
                </c:pt>
                <c:pt idx="136">
                  <c:v>12.340082810182379</c:v>
                </c:pt>
                <c:pt idx="137">
                  <c:v>14.366065437960147</c:v>
                </c:pt>
                <c:pt idx="138">
                  <c:v>13.930181414816296</c:v>
                </c:pt>
                <c:pt idx="148">
                  <c:v>5.9228544871443793E-2</c:v>
                </c:pt>
                <c:pt idx="149">
                  <c:v>5.5764584804424068E-2</c:v>
                </c:pt>
                <c:pt idx="150">
                  <c:v>1.224034255333056E-2</c:v>
                </c:pt>
                <c:pt idx="151">
                  <c:v>1.1900908681981504E-2</c:v>
                </c:pt>
                <c:pt idx="152">
                  <c:v>0.39678422258960033</c:v>
                </c:pt>
                <c:pt idx="153">
                  <c:v>0.17205017285334165</c:v>
                </c:pt>
                <c:pt idx="154">
                  <c:v>0.17831582021710984</c:v>
                </c:pt>
                <c:pt idx="155">
                  <c:v>0.10501469041372485</c:v>
                </c:pt>
                <c:pt idx="156">
                  <c:v>3.5322404946647028</c:v>
                </c:pt>
                <c:pt idx="157">
                  <c:v>3.3583234577634156</c:v>
                </c:pt>
                <c:pt idx="158">
                  <c:v>4.4944349138112267</c:v>
                </c:pt>
                <c:pt idx="159">
                  <c:v>5.3078788462071271</c:v>
                </c:pt>
                <c:pt idx="160">
                  <c:v>5.3466731102701308</c:v>
                </c:pt>
                <c:pt idx="161">
                  <c:v>5.8882088448030636</c:v>
                </c:pt>
                <c:pt idx="162">
                  <c:v>6.4070204006772276</c:v>
                </c:pt>
                <c:pt idx="163">
                  <c:v>7.0646051017182652</c:v>
                </c:pt>
                <c:pt idx="164">
                  <c:v>8.8165681809409229</c:v>
                </c:pt>
                <c:pt idx="165">
                  <c:v>11.224357086742886</c:v>
                </c:pt>
                <c:pt idx="166">
                  <c:v>10.985069897535601</c:v>
                </c:pt>
                <c:pt idx="168">
                  <c:v>11.205070778697085</c:v>
                </c:pt>
                <c:pt idx="169">
                  <c:v>11.720900819372741</c:v>
                </c:pt>
                <c:pt idx="170">
                  <c:v>11.955391612956959</c:v>
                </c:pt>
                <c:pt idx="171">
                  <c:v>9.1380440612646261</c:v>
                </c:pt>
                <c:pt idx="172">
                  <c:v>8.8798813229978482</c:v>
                </c:pt>
                <c:pt idx="173">
                  <c:v>9.1425922468242362</c:v>
                </c:pt>
                <c:pt idx="174">
                  <c:v>12.443749174649289</c:v>
                </c:pt>
                <c:pt idx="175">
                  <c:v>8.5139415793361621</c:v>
                </c:pt>
                <c:pt idx="176">
                  <c:v>9.6284409332181209</c:v>
                </c:pt>
                <c:pt idx="177">
                  <c:v>19.467917480364779</c:v>
                </c:pt>
                <c:pt idx="178">
                  <c:v>21.581802224364417</c:v>
                </c:pt>
                <c:pt idx="179">
                  <c:v>22.67771890494965</c:v>
                </c:pt>
                <c:pt idx="180">
                  <c:v>23.846858961533272</c:v>
                </c:pt>
                <c:pt idx="181">
                  <c:v>70.414879267286082</c:v>
                </c:pt>
                <c:pt idx="182">
                  <c:v>61.290822213478386</c:v>
                </c:pt>
                <c:pt idx="183">
                  <c:v>60.509863459119771</c:v>
                </c:pt>
                <c:pt idx="184">
                  <c:v>67.749275313913984</c:v>
                </c:pt>
                <c:pt idx="185">
                  <c:v>89.642789914812155</c:v>
                </c:pt>
                <c:pt idx="186">
                  <c:v>100.39332841054011</c:v>
                </c:pt>
                <c:pt idx="187">
                  <c:v>111.42507172894803</c:v>
                </c:pt>
                <c:pt idx="188">
                  <c:v>139.12244171888517</c:v>
                </c:pt>
                <c:pt idx="189">
                  <c:v>160.33503558168781</c:v>
                </c:pt>
                <c:pt idx="190">
                  <c:v>153.13574051290092</c:v>
                </c:pt>
                <c:pt idx="191">
                  <c:v>174.61257634497184</c:v>
                </c:pt>
                <c:pt idx="192">
                  <c:v>117.55523502696087</c:v>
                </c:pt>
                <c:pt idx="193">
                  <c:v>134.07766028821382</c:v>
                </c:pt>
                <c:pt idx="194">
                  <c:v>9.6491752849883916</c:v>
                </c:pt>
                <c:pt idx="195">
                  <c:v>26.18819585777565</c:v>
                </c:pt>
                <c:pt idx="196">
                  <c:v>25.389962622347884</c:v>
                </c:pt>
                <c:pt idx="207">
                  <c:v>9.1385681082250159</c:v>
                </c:pt>
                <c:pt idx="208">
                  <c:v>18.041700220571975</c:v>
                </c:pt>
                <c:pt idx="209">
                  <c:v>17.049796616946658</c:v>
                </c:pt>
                <c:pt idx="210">
                  <c:v>16.545434097411913</c:v>
                </c:pt>
                <c:pt idx="211">
                  <c:v>15.646695053629584</c:v>
                </c:pt>
                <c:pt idx="212">
                  <c:v>13.596848497733653</c:v>
                </c:pt>
                <c:pt idx="213">
                  <c:v>11.916498710237622</c:v>
                </c:pt>
                <c:pt idx="214">
                  <c:v>11.708599448045105</c:v>
                </c:pt>
                <c:pt idx="215">
                  <c:v>8.5467496989593226</c:v>
                </c:pt>
                <c:pt idx="216">
                  <c:v>4.6780351316839903</c:v>
                </c:pt>
                <c:pt idx="217">
                  <c:v>4.5287023055797615</c:v>
                </c:pt>
                <c:pt idx="220">
                  <c:v>3.104922181638281</c:v>
                </c:pt>
                <c:pt idx="221">
                  <c:v>3.20791721030808</c:v>
                </c:pt>
                <c:pt idx="222">
                  <c:v>3.7313249331535281</c:v>
                </c:pt>
                <c:pt idx="223">
                  <c:v>4.6673365591111367</c:v>
                </c:pt>
                <c:pt idx="224">
                  <c:v>6.1836617476537556</c:v>
                </c:pt>
                <c:pt idx="225">
                  <c:v>6.9977591415942078</c:v>
                </c:pt>
                <c:pt idx="226">
                  <c:v>8.1618942767992646</c:v>
                </c:pt>
                <c:pt idx="227">
                  <c:v>9.8208981452525261</c:v>
                </c:pt>
                <c:pt idx="228">
                  <c:v>14.330464133958856</c:v>
                </c:pt>
                <c:pt idx="229">
                  <c:v>13.189839198533035</c:v>
                </c:pt>
                <c:pt idx="230">
                  <c:v>16.464726716938888</c:v>
                </c:pt>
                <c:pt idx="231">
                  <c:v>22.350727595048397</c:v>
                </c:pt>
                <c:pt idx="232">
                  <c:v>21.585357513861315</c:v>
                </c:pt>
                <c:pt idx="233">
                  <c:v>80.781573967770598</c:v>
                </c:pt>
                <c:pt idx="234">
                  <c:v>36.644655974393352</c:v>
                </c:pt>
                <c:pt idx="235">
                  <c:v>59.907353666563452</c:v>
                </c:pt>
                <c:pt idx="236">
                  <c:v>63.838518946360445</c:v>
                </c:pt>
                <c:pt idx="237">
                  <c:v>54.931799202004271</c:v>
                </c:pt>
                <c:pt idx="238">
                  <c:v>9.4239433403529631</c:v>
                </c:pt>
                <c:pt idx="239">
                  <c:v>9.2008886642928367</c:v>
                </c:pt>
                <c:pt idx="249">
                  <c:v>43.009221770378211</c:v>
                </c:pt>
                <c:pt idx="250">
                  <c:v>36.639668260133021</c:v>
                </c:pt>
                <c:pt idx="251">
                  <c:v>41.070649173818644</c:v>
                </c:pt>
                <c:pt idx="252">
                  <c:v>46.548527852210448</c:v>
                </c:pt>
                <c:pt idx="253">
                  <c:v>56.884829796666153</c:v>
                </c:pt>
                <c:pt idx="254">
                  <c:v>50.697598961713176</c:v>
                </c:pt>
                <c:pt idx="255">
                  <c:v>39.304023995106647</c:v>
                </c:pt>
                <c:pt idx="256">
                  <c:v>47.600913937547602</c:v>
                </c:pt>
                <c:pt idx="257">
                  <c:v>53.026975744769636</c:v>
                </c:pt>
                <c:pt idx="258">
                  <c:v>55.269438512749652</c:v>
                </c:pt>
                <c:pt idx="259">
                  <c:v>18.964109175048502</c:v>
                </c:pt>
                <c:pt idx="260">
                  <c:v>19.384875401899262</c:v>
                </c:pt>
                <c:pt idx="261">
                  <c:v>19.356820855958617</c:v>
                </c:pt>
                <c:pt idx="262">
                  <c:v>21.722333800256788</c:v>
                </c:pt>
                <c:pt idx="263">
                  <c:v>23.757513253572721</c:v>
                </c:pt>
                <c:pt idx="264">
                  <c:v>40.544267746674926</c:v>
                </c:pt>
                <c:pt idx="265">
                  <c:v>41.462054087568497</c:v>
                </c:pt>
                <c:pt idx="266">
                  <c:v>43.949879557352794</c:v>
                </c:pt>
                <c:pt idx="267">
                  <c:v>41.972919332073253</c:v>
                </c:pt>
                <c:pt idx="268">
                  <c:v>35.83558733831196</c:v>
                </c:pt>
                <c:pt idx="269">
                  <c:v>29.097921967369029</c:v>
                </c:pt>
                <c:pt idx="270">
                  <c:v>32.110287273859171</c:v>
                </c:pt>
                <c:pt idx="271">
                  <c:v>45.493139721258721</c:v>
                </c:pt>
                <c:pt idx="272">
                  <c:v>0.89182321594195735</c:v>
                </c:pt>
                <c:pt idx="273">
                  <c:v>0.92182963396730855</c:v>
                </c:pt>
                <c:pt idx="274">
                  <c:v>0.90650325434668311</c:v>
                </c:pt>
                <c:pt idx="279">
                  <c:v>0.1094857781457827</c:v>
                </c:pt>
                <c:pt idx="280">
                  <c:v>0.23267813110598315</c:v>
                </c:pt>
                <c:pt idx="281">
                  <c:v>0.46255879216648188</c:v>
                </c:pt>
                <c:pt idx="282">
                  <c:v>0.18389057848574017</c:v>
                </c:pt>
                <c:pt idx="283">
                  <c:v>0.18814624876697011</c:v>
                </c:pt>
                <c:pt idx="284">
                  <c:v>0.14845511062394548</c:v>
                </c:pt>
                <c:pt idx="286">
                  <c:v>2.0741341642161157</c:v>
                </c:pt>
                <c:pt idx="287">
                  <c:v>1.7282201061127145</c:v>
                </c:pt>
                <c:pt idx="288">
                  <c:v>1.7639808343482348</c:v>
                </c:pt>
                <c:pt idx="289">
                  <c:v>1.5818336471835093</c:v>
                </c:pt>
                <c:pt idx="290">
                  <c:v>1.1255597021487638</c:v>
                </c:pt>
                <c:pt idx="291">
                  <c:v>1.9274998468326014</c:v>
                </c:pt>
                <c:pt idx="292">
                  <c:v>19.133121386854871</c:v>
                </c:pt>
                <c:pt idx="293">
                  <c:v>25.182606861271523</c:v>
                </c:pt>
                <c:pt idx="294">
                  <c:v>7.7374178302346053</c:v>
                </c:pt>
                <c:pt idx="295">
                  <c:v>8.5716590698237258</c:v>
                </c:pt>
                <c:pt idx="296">
                  <c:v>8.3732086874502833</c:v>
                </c:pt>
                <c:pt idx="298">
                  <c:v>15.982074505234928</c:v>
                </c:pt>
                <c:pt idx="299">
                  <c:v>16.684123260684039</c:v>
                </c:pt>
                <c:pt idx="300">
                  <c:v>15.545207706398843</c:v>
                </c:pt>
                <c:pt idx="301">
                  <c:v>18.256888340192546</c:v>
                </c:pt>
                <c:pt idx="302">
                  <c:v>22.936961020888251</c:v>
                </c:pt>
                <c:pt idx="303">
                  <c:v>27.077841500902679</c:v>
                </c:pt>
                <c:pt idx="304">
                  <c:v>32.129499129674166</c:v>
                </c:pt>
                <c:pt idx="305">
                  <c:v>40.103512622699796</c:v>
                </c:pt>
                <c:pt idx="306">
                  <c:v>36.055760775649681</c:v>
                </c:pt>
                <c:pt idx="307">
                  <c:v>28.223666227124077</c:v>
                </c:pt>
                <c:pt idx="308">
                  <c:v>39.599900208251476</c:v>
                </c:pt>
                <c:pt idx="309">
                  <c:v>43.875625355552579</c:v>
                </c:pt>
                <c:pt idx="310">
                  <c:v>46.412373334924261</c:v>
                </c:pt>
                <c:pt idx="311">
                  <c:v>9.6971002976471059</c:v>
                </c:pt>
                <c:pt idx="312">
                  <c:v>8.5492920117552771</c:v>
                </c:pt>
                <c:pt idx="313">
                  <c:v>7.4251373783006729</c:v>
                </c:pt>
                <c:pt idx="314">
                  <c:v>11.059867060397934</c:v>
                </c:pt>
                <c:pt idx="315">
                  <c:v>13.598169895534674</c:v>
                </c:pt>
                <c:pt idx="316">
                  <c:v>14.019827151108812</c:v>
                </c:pt>
                <c:pt idx="317">
                  <c:v>14.945271960144566</c:v>
                </c:pt>
                <c:pt idx="318">
                  <c:v>15.850421109897617</c:v>
                </c:pt>
                <c:pt idx="319">
                  <c:v>15.211446715062729</c:v>
                </c:pt>
                <c:pt idx="320">
                  <c:v>15.076339042742928</c:v>
                </c:pt>
                <c:pt idx="321">
                  <c:v>12.444491346349608</c:v>
                </c:pt>
                <c:pt idx="322">
                  <c:v>14.289121150067306</c:v>
                </c:pt>
                <c:pt idx="323">
                  <c:v>22.422125763753659</c:v>
                </c:pt>
                <c:pt idx="328">
                  <c:v>18.526409396594847</c:v>
                </c:pt>
                <c:pt idx="329">
                  <c:v>20.490637613593062</c:v>
                </c:pt>
                <c:pt idx="330">
                  <c:v>36.634462807304793</c:v>
                </c:pt>
                <c:pt idx="331">
                  <c:v>37.191671109793788</c:v>
                </c:pt>
                <c:pt idx="332">
                  <c:v>43.019957448361076</c:v>
                </c:pt>
                <c:pt idx="333">
                  <c:v>32.186819628202983</c:v>
                </c:pt>
                <c:pt idx="334">
                  <c:v>3.0318419197623037</c:v>
                </c:pt>
                <c:pt idx="335">
                  <c:v>56.866968306714938</c:v>
                </c:pt>
                <c:pt idx="336">
                  <c:v>55.364180568365811</c:v>
                </c:pt>
                <c:pt idx="337">
                  <c:v>16.228168042680082</c:v>
                </c:pt>
                <c:pt idx="338">
                  <c:v>17.114570832169385</c:v>
                </c:pt>
                <c:pt idx="339">
                  <c:v>37.824959942056658</c:v>
                </c:pt>
                <c:pt idx="340">
                  <c:v>44.812352423518405</c:v>
                </c:pt>
                <c:pt idx="341">
                  <c:v>47.394225531142183</c:v>
                </c:pt>
                <c:pt idx="342">
                  <c:v>53.803322936124196</c:v>
                </c:pt>
                <c:pt idx="343">
                  <c:v>42.908831921357255</c:v>
                </c:pt>
                <c:pt idx="344">
                  <c:v>17.121783266587205</c:v>
                </c:pt>
                <c:pt idx="345">
                  <c:v>16.845888199455317</c:v>
                </c:pt>
                <c:pt idx="346">
                  <c:v>26.65850703977399</c:v>
                </c:pt>
                <c:pt idx="347">
                  <c:v>28.142843804568148</c:v>
                </c:pt>
                <c:pt idx="348">
                  <c:v>27.854089791426937</c:v>
                </c:pt>
                <c:pt idx="350">
                  <c:v>9.653974252215539</c:v>
                </c:pt>
                <c:pt idx="351">
                  <c:v>9.1772689273010624</c:v>
                </c:pt>
                <c:pt idx="352">
                  <c:v>6.5128950242617289</c:v>
                </c:pt>
                <c:pt idx="353">
                  <c:v>6.9004408453909836</c:v>
                </c:pt>
                <c:pt idx="354">
                  <c:v>13.454656428592619</c:v>
                </c:pt>
                <c:pt idx="355">
                  <c:v>15.855317277473629</c:v>
                </c:pt>
                <c:pt idx="356">
                  <c:v>20.503421681125474</c:v>
                </c:pt>
                <c:pt idx="357">
                  <c:v>26.121490847437432</c:v>
                </c:pt>
                <c:pt idx="358">
                  <c:v>31.113900210194469</c:v>
                </c:pt>
                <c:pt idx="359">
                  <c:v>25.273600138956009</c:v>
                </c:pt>
                <c:pt idx="360">
                  <c:v>30.029129678970101</c:v>
                </c:pt>
                <c:pt idx="361">
                  <c:v>29.198852674213594</c:v>
                </c:pt>
                <c:pt idx="363">
                  <c:v>2.5614989397160941</c:v>
                </c:pt>
                <c:pt idx="364">
                  <c:v>3.4414031426549356</c:v>
                </c:pt>
                <c:pt idx="365">
                  <c:v>3.7730223535643912</c:v>
                </c:pt>
                <c:pt idx="366">
                  <c:v>5.3927124354886562</c:v>
                </c:pt>
                <c:pt idx="367">
                  <c:v>5.8874583691056097</c:v>
                </c:pt>
                <c:pt idx="368">
                  <c:v>3.713806058548462</c:v>
                </c:pt>
                <c:pt idx="369">
                  <c:v>3.3815428627465569</c:v>
                </c:pt>
                <c:pt idx="370">
                  <c:v>3.1355373195297744</c:v>
                </c:pt>
                <c:pt idx="371">
                  <c:v>3.0414040479107429</c:v>
                </c:pt>
                <c:pt idx="372">
                  <c:v>3.1564491264801515</c:v>
                </c:pt>
                <c:pt idx="373">
                  <c:v>3.1304754179750831</c:v>
                </c:pt>
                <c:pt idx="374">
                  <c:v>2.5230420045736928</c:v>
                </c:pt>
                <c:pt idx="375">
                  <c:v>2.3889630410443341</c:v>
                </c:pt>
                <c:pt idx="376">
                  <c:v>4.5806390810185427</c:v>
                </c:pt>
                <c:pt idx="377">
                  <c:v>8.6151660246632318</c:v>
                </c:pt>
                <c:pt idx="378">
                  <c:v>9.64837463480902</c:v>
                </c:pt>
                <c:pt idx="379">
                  <c:v>12.121496252541393</c:v>
                </c:pt>
                <c:pt idx="380">
                  <c:v>12.270006504831617</c:v>
                </c:pt>
                <c:pt idx="381">
                  <c:v>12.47774731941978</c:v>
                </c:pt>
                <c:pt idx="382">
                  <c:v>14.198155132288267</c:v>
                </c:pt>
                <c:pt idx="383">
                  <c:v>17.838018065747477</c:v>
                </c:pt>
                <c:pt idx="384">
                  <c:v>21.768419184249041</c:v>
                </c:pt>
                <c:pt idx="385">
                  <c:v>21.387541064078842</c:v>
                </c:pt>
                <c:pt idx="386">
                  <c:v>21.164080180117761</c:v>
                </c:pt>
                <c:pt idx="387">
                  <c:v>19.00568762543147</c:v>
                </c:pt>
                <c:pt idx="388">
                  <c:v>18.446741295629092</c:v>
                </c:pt>
                <c:pt idx="402">
                  <c:v>616.74669488647896</c:v>
                </c:pt>
                <c:pt idx="403">
                  <c:v>683.40110394280771</c:v>
                </c:pt>
                <c:pt idx="404">
                  <c:v>685.01300615768025</c:v>
                </c:pt>
                <c:pt idx="405">
                  <c:v>785.07635276424571</c:v>
                </c:pt>
                <c:pt idx="406">
                  <c:v>937.25727387857489</c:v>
                </c:pt>
                <c:pt idx="407">
                  <c:v>956.36205985426943</c:v>
                </c:pt>
                <c:pt idx="408">
                  <c:v>1039.3566526010259</c:v>
                </c:pt>
                <c:pt idx="409">
                  <c:v>1319.4192651080646</c:v>
                </c:pt>
                <c:pt idx="410">
                  <c:v>1437.0568319321437</c:v>
                </c:pt>
                <c:pt idx="411">
                  <c:v>1090.1687173341531</c:v>
                </c:pt>
                <c:pt idx="412">
                  <c:v>1237.3880105298988</c:v>
                </c:pt>
                <c:pt idx="413">
                  <c:v>1405.854044668524</c:v>
                </c:pt>
                <c:pt idx="414">
                  <c:v>1377.0488248228153</c:v>
                </c:pt>
                <c:pt idx="415">
                  <c:v>79.414497806226748</c:v>
                </c:pt>
                <c:pt idx="416">
                  <c:v>102.20130445527394</c:v>
                </c:pt>
                <c:pt idx="417">
                  <c:v>107.70537636103415</c:v>
                </c:pt>
                <c:pt idx="418">
                  <c:v>128.50265642570571</c:v>
                </c:pt>
                <c:pt idx="419">
                  <c:v>152.06415365580312</c:v>
                </c:pt>
                <c:pt idx="420">
                  <c:v>180.11352197453016</c:v>
                </c:pt>
                <c:pt idx="421">
                  <c:v>227.01029708837581</c:v>
                </c:pt>
                <c:pt idx="422">
                  <c:v>270.8767308377457</c:v>
                </c:pt>
                <c:pt idx="423">
                  <c:v>287.02815889995173</c:v>
                </c:pt>
                <c:pt idx="424">
                  <c:v>255.14311610444165</c:v>
                </c:pt>
                <c:pt idx="425">
                  <c:v>258.38780672490924</c:v>
                </c:pt>
                <c:pt idx="426">
                  <c:v>283.87908653630211</c:v>
                </c:pt>
                <c:pt idx="427">
                  <c:v>261.09168426214296</c:v>
                </c:pt>
                <c:pt idx="428">
                  <c:v>4.0491106785007211</c:v>
                </c:pt>
                <c:pt idx="429">
                  <c:v>3.4068432515146214</c:v>
                </c:pt>
                <c:pt idx="430">
                  <c:v>3.3644076929200541</c:v>
                </c:pt>
                <c:pt idx="431">
                  <c:v>5.3337466148320427</c:v>
                </c:pt>
                <c:pt idx="432">
                  <c:v>4.6969427355102127</c:v>
                </c:pt>
                <c:pt idx="433">
                  <c:v>6.5681832633552109</c:v>
                </c:pt>
                <c:pt idx="434">
                  <c:v>6.7169069690318626</c:v>
                </c:pt>
                <c:pt idx="435">
                  <c:v>8.2087719839483331</c:v>
                </c:pt>
                <c:pt idx="436">
                  <c:v>9.3574856040795122</c:v>
                </c:pt>
                <c:pt idx="437">
                  <c:v>9.2889759760113257</c:v>
                </c:pt>
                <c:pt idx="438">
                  <c:v>9.3460809983951023</c:v>
                </c:pt>
                <c:pt idx="439">
                  <c:v>10.821204532685265</c:v>
                </c:pt>
                <c:pt idx="440">
                  <c:v>11.466709147716012</c:v>
                </c:pt>
                <c:pt idx="441">
                  <c:v>101.68850335071522</c:v>
                </c:pt>
                <c:pt idx="442">
                  <c:v>136.69676411834212</c:v>
                </c:pt>
                <c:pt idx="443">
                  <c:v>128.17219807149354</c:v>
                </c:pt>
                <c:pt idx="444">
                  <c:v>193.31357126885879</c:v>
                </c:pt>
                <c:pt idx="445">
                  <c:v>212.64700597008965</c:v>
                </c:pt>
                <c:pt idx="446">
                  <c:v>179.08009073391264</c:v>
                </c:pt>
                <c:pt idx="447">
                  <c:v>230.40228824056922</c:v>
                </c:pt>
                <c:pt idx="448">
                  <c:v>260.48925842264623</c:v>
                </c:pt>
                <c:pt idx="449">
                  <c:v>229.29792670141194</c:v>
                </c:pt>
                <c:pt idx="450">
                  <c:v>238.39537055784515</c:v>
                </c:pt>
                <c:pt idx="451">
                  <c:v>257.00251541211958</c:v>
                </c:pt>
                <c:pt idx="452">
                  <c:v>290.85261753827757</c:v>
                </c:pt>
                <c:pt idx="453">
                  <c:v>285.47490410034908</c:v>
                </c:pt>
                <c:pt idx="454">
                  <c:v>2.0928468768582547</c:v>
                </c:pt>
                <c:pt idx="455">
                  <c:v>2.6324023813062927</c:v>
                </c:pt>
                <c:pt idx="456">
                  <c:v>1.6924344035696151</c:v>
                </c:pt>
                <c:pt idx="457">
                  <c:v>2.2849607149968501</c:v>
                </c:pt>
                <c:pt idx="458">
                  <c:v>2.517921106764812</c:v>
                </c:pt>
                <c:pt idx="459">
                  <c:v>3.3374297755472284</c:v>
                </c:pt>
                <c:pt idx="460">
                  <c:v>2.8509386715576102</c:v>
                </c:pt>
                <c:pt idx="461">
                  <c:v>3.0991832313901617</c:v>
                </c:pt>
                <c:pt idx="462">
                  <c:v>5.8352973745572214</c:v>
                </c:pt>
                <c:pt idx="463">
                  <c:v>4.508935141124442</c:v>
                </c:pt>
                <c:pt idx="464">
                  <c:v>5.4109333318904174</c:v>
                </c:pt>
                <c:pt idx="465">
                  <c:v>5.2085030386770113</c:v>
                </c:pt>
                <c:pt idx="466">
                  <c:v>5.0125190577723133</c:v>
                </c:pt>
                <c:pt idx="467">
                  <c:v>1.5137121938477414</c:v>
                </c:pt>
                <c:pt idx="468">
                  <c:v>1.333280510029317</c:v>
                </c:pt>
                <c:pt idx="469">
                  <c:v>1.9810463238199285</c:v>
                </c:pt>
                <c:pt idx="470">
                  <c:v>0.43757024605616052</c:v>
                </c:pt>
                <c:pt idx="471">
                  <c:v>0.3602961045741061</c:v>
                </c:pt>
                <c:pt idx="472">
                  <c:v>0.99580264885080683</c:v>
                </c:pt>
                <c:pt idx="473">
                  <c:v>1.4583269909483039</c:v>
                </c:pt>
                <c:pt idx="474">
                  <c:v>2.2895988896546022</c:v>
                </c:pt>
                <c:pt idx="475">
                  <c:v>6.3422536679256822</c:v>
                </c:pt>
                <c:pt idx="476">
                  <c:v>5.0907118514217506</c:v>
                </c:pt>
                <c:pt idx="477">
                  <c:v>4.6209395685044274</c:v>
                </c:pt>
                <c:pt idx="478">
                  <c:v>4.1901927260264111</c:v>
                </c:pt>
                <c:pt idx="479">
                  <c:v>3.7966336783227548</c:v>
                </c:pt>
                <c:pt idx="480">
                  <c:v>3.2159790804134127</c:v>
                </c:pt>
                <c:pt idx="481">
                  <c:v>3.3105011493717527</c:v>
                </c:pt>
                <c:pt idx="482">
                  <c:v>3.4492262217298357</c:v>
                </c:pt>
                <c:pt idx="483">
                  <c:v>3.2872508250177757</c:v>
                </c:pt>
                <c:pt idx="484">
                  <c:v>4.7545059479409693</c:v>
                </c:pt>
                <c:pt idx="485">
                  <c:v>7.1053932373836588</c:v>
                </c:pt>
                <c:pt idx="486">
                  <c:v>15.319410749216484</c:v>
                </c:pt>
                <c:pt idx="487">
                  <c:v>17.828107431571041</c:v>
                </c:pt>
                <c:pt idx="488">
                  <c:v>21.911459898947086</c:v>
                </c:pt>
                <c:pt idx="489">
                  <c:v>21.178255572730308</c:v>
                </c:pt>
                <c:pt idx="490">
                  <c:v>20.670438283423454</c:v>
                </c:pt>
                <c:pt idx="491">
                  <c:v>26.740091248318087</c:v>
                </c:pt>
                <c:pt idx="492">
                  <c:v>29.41227553175343</c:v>
                </c:pt>
                <c:pt idx="493">
                  <c:v>71.004389362251487</c:v>
                </c:pt>
                <c:pt idx="494">
                  <c:v>43.728796823314504</c:v>
                </c:pt>
                <c:pt idx="495">
                  <c:v>47.768385636254131</c:v>
                </c:pt>
                <c:pt idx="496">
                  <c:v>50.184802143026687</c:v>
                </c:pt>
                <c:pt idx="497">
                  <c:v>51.046790681640395</c:v>
                </c:pt>
                <c:pt idx="498">
                  <c:v>47.214047796138793</c:v>
                </c:pt>
                <c:pt idx="499">
                  <c:v>42.189841693638776</c:v>
                </c:pt>
                <c:pt idx="500">
                  <c:v>30.601628006609953</c:v>
                </c:pt>
                <c:pt idx="501">
                  <c:v>45.764414304648355</c:v>
                </c:pt>
                <c:pt idx="502">
                  <c:v>47.910413299468942</c:v>
                </c:pt>
                <c:pt idx="503">
                  <c:v>62.279776466099605</c:v>
                </c:pt>
                <c:pt idx="504">
                  <c:v>86.801290555036928</c:v>
                </c:pt>
                <c:pt idx="505">
                  <c:v>79.745664494040341</c:v>
                </c:pt>
                <c:pt idx="506">
                  <c:v>15.413196880571757</c:v>
                </c:pt>
                <c:pt idx="507">
                  <c:v>17.293997362220701</c:v>
                </c:pt>
                <c:pt idx="508">
                  <c:v>20.21164479477962</c:v>
                </c:pt>
                <c:pt idx="509">
                  <c:v>25.202521938607969</c:v>
                </c:pt>
                <c:pt idx="510">
                  <c:v>26.076884136939018</c:v>
                </c:pt>
                <c:pt idx="511">
                  <c:v>29.634030371864494</c:v>
                </c:pt>
                <c:pt idx="512">
                  <c:v>28.403878985662086</c:v>
                </c:pt>
                <c:pt idx="513">
                  <c:v>52.247069166215738</c:v>
                </c:pt>
                <c:pt idx="514">
                  <c:v>52.047624638740871</c:v>
                </c:pt>
                <c:pt idx="515">
                  <c:v>37.658418599063928</c:v>
                </c:pt>
                <c:pt idx="516">
                  <c:v>35.828555420443465</c:v>
                </c:pt>
                <c:pt idx="517">
                  <c:v>34.806777749797327</c:v>
                </c:pt>
                <c:pt idx="519">
                  <c:v>2773.2925762039172</c:v>
                </c:pt>
                <c:pt idx="520">
                  <c:v>2721.6078421713751</c:v>
                </c:pt>
                <c:pt idx="521">
                  <c:v>2951.0155316606929</c:v>
                </c:pt>
                <c:pt idx="522">
                  <c:v>3115.942028985507</c:v>
                </c:pt>
                <c:pt idx="523">
                  <c:v>3103.030303030303</c:v>
                </c:pt>
                <c:pt idx="524">
                  <c:v>3244.8733413751506</c:v>
                </c:pt>
                <c:pt idx="525">
                  <c:v>3817.9669030732862</c:v>
                </c:pt>
                <c:pt idx="526">
                  <c:v>705.60841085225741</c:v>
                </c:pt>
                <c:pt idx="527">
                  <c:v>529.00317401904408</c:v>
                </c:pt>
                <c:pt idx="528">
                  <c:v>309.28543609246486</c:v>
                </c:pt>
                <c:pt idx="529">
                  <c:v>323.04778879358361</c:v>
                </c:pt>
                <c:pt idx="530">
                  <c:v>354.52476527029654</c:v>
                </c:pt>
                <c:pt idx="531">
                  <c:v>294.44073247794523</c:v>
                </c:pt>
                <c:pt idx="532">
                  <c:v>2.4156007224578642</c:v>
                </c:pt>
                <c:pt idx="533">
                  <c:v>3.2590980632344175</c:v>
                </c:pt>
                <c:pt idx="534">
                  <c:v>8.4575122405797227</c:v>
                </c:pt>
                <c:pt idx="535">
                  <c:v>12.731384964616298</c:v>
                </c:pt>
                <c:pt idx="536">
                  <c:v>11.769062584019439</c:v>
                </c:pt>
                <c:pt idx="537">
                  <c:v>12.500256352913487</c:v>
                </c:pt>
                <c:pt idx="538">
                  <c:v>4.3553107997127007</c:v>
                </c:pt>
                <c:pt idx="539">
                  <c:v>4.0620271546515285</c:v>
                </c:pt>
                <c:pt idx="540">
                  <c:v>6.1459048660924829</c:v>
                </c:pt>
                <c:pt idx="541">
                  <c:v>4.4316953432808939</c:v>
                </c:pt>
                <c:pt idx="542">
                  <c:v>4.52018575877229</c:v>
                </c:pt>
                <c:pt idx="543">
                  <c:v>7.5015032842092841</c:v>
                </c:pt>
                <c:pt idx="544">
                  <c:v>6.8576471212015537</c:v>
                </c:pt>
                <c:pt idx="558">
                  <c:v>75.86363636363636</c:v>
                </c:pt>
                <c:pt idx="559">
                  <c:v>72.50097963163357</c:v>
                </c:pt>
                <c:pt idx="560">
                  <c:v>80.661470336138507</c:v>
                </c:pt>
                <c:pt idx="561">
                  <c:v>143.80756005867192</c:v>
                </c:pt>
                <c:pt idx="562">
                  <c:v>161.01846529389582</c:v>
                </c:pt>
                <c:pt idx="563">
                  <c:v>181.13099122922137</c:v>
                </c:pt>
                <c:pt idx="564">
                  <c:v>190.82343346567362</c:v>
                </c:pt>
                <c:pt idx="565">
                  <c:v>209.07683804833704</c:v>
                </c:pt>
                <c:pt idx="566">
                  <c:v>185.18497594169122</c:v>
                </c:pt>
                <c:pt idx="567">
                  <c:v>172.90884040450314</c:v>
                </c:pt>
                <c:pt idx="568">
                  <c:v>202.53185249566673</c:v>
                </c:pt>
                <c:pt idx="569">
                  <c:v>207.58207135344344</c:v>
                </c:pt>
                <c:pt idx="570">
                  <c:v>214.27090932376879</c:v>
                </c:pt>
                <c:pt idx="584">
                  <c:v>0.18031144691353324</c:v>
                </c:pt>
                <c:pt idx="585">
                  <c:v>0.10550448552320202</c:v>
                </c:pt>
                <c:pt idx="586">
                  <c:v>3.7003501661919769</c:v>
                </c:pt>
                <c:pt idx="587">
                  <c:v>0.56715860113200189</c:v>
                </c:pt>
                <c:pt idx="588">
                  <c:v>0.68229286270980993</c:v>
                </c:pt>
                <c:pt idx="589">
                  <c:v>4.7489587986983164</c:v>
                </c:pt>
                <c:pt idx="590">
                  <c:v>7.7783695580543393</c:v>
                </c:pt>
                <c:pt idx="591">
                  <c:v>7.8872306638670011</c:v>
                </c:pt>
                <c:pt idx="592">
                  <c:v>9.7238357212302624</c:v>
                </c:pt>
                <c:pt idx="593">
                  <c:v>8.5788446608799926</c:v>
                </c:pt>
                <c:pt idx="594">
                  <c:v>2.6365980794009829</c:v>
                </c:pt>
                <c:pt idx="595">
                  <c:v>5.0781035660282337</c:v>
                </c:pt>
                <c:pt idx="596">
                  <c:v>23.658871973482491</c:v>
                </c:pt>
                <c:pt idx="597">
                  <c:v>22.562434486681113</c:v>
                </c:pt>
                <c:pt idx="598">
                  <c:v>21.400106628357374</c:v>
                </c:pt>
                <c:pt idx="599">
                  <c:v>41.582615879199729</c:v>
                </c:pt>
                <c:pt idx="600">
                  <c:v>64.342434111049528</c:v>
                </c:pt>
                <c:pt idx="601">
                  <c:v>68.508291330138718</c:v>
                </c:pt>
                <c:pt idx="602">
                  <c:v>69.705841349505093</c:v>
                </c:pt>
                <c:pt idx="603">
                  <c:v>67.068901223605039</c:v>
                </c:pt>
                <c:pt idx="604">
                  <c:v>28.19440393946309</c:v>
                </c:pt>
                <c:pt idx="605">
                  <c:v>22.531715556156403</c:v>
                </c:pt>
                <c:pt idx="606">
                  <c:v>34.080897827172357</c:v>
                </c:pt>
                <c:pt idx="607">
                  <c:v>42.744068631888084</c:v>
                </c:pt>
                <c:pt idx="608">
                  <c:v>42.0736883527656</c:v>
                </c:pt>
                <c:pt idx="610">
                  <c:v>11.199125986110968</c:v>
                </c:pt>
                <c:pt idx="611">
                  <c:v>17.939328274748437</c:v>
                </c:pt>
                <c:pt idx="612">
                  <c:v>17.845923325032327</c:v>
                </c:pt>
                <c:pt idx="613">
                  <c:v>17.790675080223295</c:v>
                </c:pt>
                <c:pt idx="614">
                  <c:v>20.177338682640624</c:v>
                </c:pt>
                <c:pt idx="615">
                  <c:v>21.507102340632112</c:v>
                </c:pt>
                <c:pt idx="616">
                  <c:v>24.685579943512082</c:v>
                </c:pt>
                <c:pt idx="617">
                  <c:v>29.547885972786812</c:v>
                </c:pt>
                <c:pt idx="618">
                  <c:v>30.528554823547079</c:v>
                </c:pt>
                <c:pt idx="619">
                  <c:v>27.314545692193668</c:v>
                </c:pt>
                <c:pt idx="620">
                  <c:v>28.439077115259199</c:v>
                </c:pt>
                <c:pt idx="621">
                  <c:v>29.835222203480228</c:v>
                </c:pt>
                <c:pt idx="622">
                  <c:v>33.589276645405249</c:v>
                </c:pt>
                <c:pt idx="623">
                  <c:v>2.2611631053005157</c:v>
                </c:pt>
                <c:pt idx="624">
                  <c:v>2.8043607810144775</c:v>
                </c:pt>
                <c:pt idx="625">
                  <c:v>3.1227591763254257</c:v>
                </c:pt>
                <c:pt idx="626">
                  <c:v>4.9439470495664919</c:v>
                </c:pt>
                <c:pt idx="627">
                  <c:v>4.6314727842617369</c:v>
                </c:pt>
                <c:pt idx="628">
                  <c:v>4.8734579566782079</c:v>
                </c:pt>
                <c:pt idx="629">
                  <c:v>4.0451331332458063</c:v>
                </c:pt>
                <c:pt idx="630">
                  <c:v>6.5126415514071931</c:v>
                </c:pt>
                <c:pt idx="631">
                  <c:v>7.3486540522566131</c:v>
                </c:pt>
                <c:pt idx="632">
                  <c:v>11.880626717706708</c:v>
                </c:pt>
                <c:pt idx="633">
                  <c:v>16.650771787059146</c:v>
                </c:pt>
                <c:pt idx="634">
                  <c:v>16.222970985293646</c:v>
                </c:pt>
                <c:pt idx="636">
                  <c:v>206.72347989752706</c:v>
                </c:pt>
                <c:pt idx="637">
                  <c:v>213.05408534568309</c:v>
                </c:pt>
                <c:pt idx="638">
                  <c:v>187.18244921743221</c:v>
                </c:pt>
                <c:pt idx="639">
                  <c:v>196.65033842151263</c:v>
                </c:pt>
                <c:pt idx="640">
                  <c:v>244.85522129596069</c:v>
                </c:pt>
                <c:pt idx="641">
                  <c:v>279.19034799082658</c:v>
                </c:pt>
                <c:pt idx="642">
                  <c:v>296.11271833252698</c:v>
                </c:pt>
                <c:pt idx="643">
                  <c:v>329.87452445452857</c:v>
                </c:pt>
                <c:pt idx="644">
                  <c:v>378.45269099323258</c:v>
                </c:pt>
                <c:pt idx="645">
                  <c:v>337.75240430667844</c:v>
                </c:pt>
                <c:pt idx="646">
                  <c:v>329.60157738574856</c:v>
                </c:pt>
                <c:pt idx="647">
                  <c:v>236.93529951844704</c:v>
                </c:pt>
                <c:pt idx="648">
                  <c:v>271.95546276965899</c:v>
                </c:pt>
                <c:pt idx="649">
                  <c:v>6.7969368965375621</c:v>
                </c:pt>
                <c:pt idx="650">
                  <c:v>7.4537529506597826</c:v>
                </c:pt>
                <c:pt idx="651">
                  <c:v>7.4778052764858751</c:v>
                </c:pt>
                <c:pt idx="652">
                  <c:v>6.8931011905764379</c:v>
                </c:pt>
                <c:pt idx="653">
                  <c:v>9.6517497433823038</c:v>
                </c:pt>
                <c:pt idx="654">
                  <c:v>13.298581100578735</c:v>
                </c:pt>
                <c:pt idx="655">
                  <c:v>11.679020007036357</c:v>
                </c:pt>
                <c:pt idx="656">
                  <c:v>13.082212561416839</c:v>
                </c:pt>
                <c:pt idx="657">
                  <c:v>16.866590836236448</c:v>
                </c:pt>
                <c:pt idx="658">
                  <c:v>20.782411860056897</c:v>
                </c:pt>
                <c:pt idx="659">
                  <c:v>23.597109889534043</c:v>
                </c:pt>
                <c:pt idx="660">
                  <c:v>27.512183885860683</c:v>
                </c:pt>
                <c:pt idx="661">
                  <c:v>30.402362194758908</c:v>
                </c:pt>
                <c:pt idx="662">
                  <c:v>6.6330191097280551</c:v>
                </c:pt>
                <c:pt idx="663">
                  <c:v>7.7204152000692519</c:v>
                </c:pt>
                <c:pt idx="664">
                  <c:v>6.0232896139758392</c:v>
                </c:pt>
                <c:pt idx="665">
                  <c:v>8.0774561960927329</c:v>
                </c:pt>
                <c:pt idx="666">
                  <c:v>8.2329200467128718</c:v>
                </c:pt>
                <c:pt idx="667">
                  <c:v>8.5440115110502841</c:v>
                </c:pt>
                <c:pt idx="668">
                  <c:v>9.3365831432914277</c:v>
                </c:pt>
                <c:pt idx="669">
                  <c:v>11.395898467499393</c:v>
                </c:pt>
                <c:pt idx="670">
                  <c:v>11.881321334590291</c:v>
                </c:pt>
                <c:pt idx="671">
                  <c:v>7.6413070658464681</c:v>
                </c:pt>
                <c:pt idx="672">
                  <c:v>9.4575275677471069</c:v>
                </c:pt>
                <c:pt idx="673">
                  <c:v>10.708683040291934</c:v>
                </c:pt>
                <c:pt idx="674">
                  <c:v>11.012355934405861</c:v>
                </c:pt>
                <c:pt idx="675">
                  <c:v>9.9970792533253476</c:v>
                </c:pt>
                <c:pt idx="676">
                  <c:v>6.4353321024635166</c:v>
                </c:pt>
                <c:pt idx="677">
                  <c:v>6.0122196782797968</c:v>
                </c:pt>
                <c:pt idx="678">
                  <c:v>4.8133436617693395</c:v>
                </c:pt>
                <c:pt idx="679">
                  <c:v>15.283958217439832</c:v>
                </c:pt>
                <c:pt idx="680">
                  <c:v>7.7887814640218487</c:v>
                </c:pt>
                <c:pt idx="681">
                  <c:v>26.563330595266947</c:v>
                </c:pt>
                <c:pt idx="682">
                  <c:v>28.649561700951949</c:v>
                </c:pt>
                <c:pt idx="683">
                  <c:v>22.997423115273175</c:v>
                </c:pt>
                <c:pt idx="684">
                  <c:v>40.57749455772781</c:v>
                </c:pt>
                <c:pt idx="685">
                  <c:v>48.482149316149339</c:v>
                </c:pt>
                <c:pt idx="686">
                  <c:v>49.705294018042721</c:v>
                </c:pt>
                <c:pt idx="687">
                  <c:v>54.574664808456404</c:v>
                </c:pt>
                <c:pt idx="696">
                  <c:v>1.590695717406913</c:v>
                </c:pt>
                <c:pt idx="697">
                  <c:v>3.4646799518135198</c:v>
                </c:pt>
                <c:pt idx="698">
                  <c:v>4.859529318667227</c:v>
                </c:pt>
                <c:pt idx="699">
                  <c:v>4.7070173726734623</c:v>
                </c:pt>
                <c:pt idx="700">
                  <c:v>3.8894150775723721</c:v>
                </c:pt>
                <c:pt idx="701">
                  <c:v>16.904532950510678</c:v>
                </c:pt>
                <c:pt idx="702">
                  <c:v>26.47093426057857</c:v>
                </c:pt>
                <c:pt idx="703">
                  <c:v>26.583507329499621</c:v>
                </c:pt>
                <c:pt idx="704">
                  <c:v>29.643956321935999</c:v>
                </c:pt>
                <c:pt idx="705">
                  <c:v>62.135367847987808</c:v>
                </c:pt>
                <c:pt idx="706">
                  <c:v>79.604181474979242</c:v>
                </c:pt>
                <c:pt idx="707">
                  <c:v>102.23413214710659</c:v>
                </c:pt>
                <c:pt idx="708">
                  <c:v>114.72024648464388</c:v>
                </c:pt>
                <c:pt idx="709">
                  <c:v>126.61679912731806</c:v>
                </c:pt>
                <c:pt idx="710">
                  <c:v>126.00424371511721</c:v>
                </c:pt>
                <c:pt idx="711">
                  <c:v>153.87231836992524</c:v>
                </c:pt>
                <c:pt idx="712">
                  <c:v>163.96097323994979</c:v>
                </c:pt>
                <c:pt idx="713">
                  <c:v>164.02381747079315</c:v>
                </c:pt>
                <c:pt idx="714">
                  <c:v>8.4486743036055962</c:v>
                </c:pt>
                <c:pt idx="715">
                  <c:v>7.0273202485452213</c:v>
                </c:pt>
                <c:pt idx="716">
                  <c:v>7.709298270302682</c:v>
                </c:pt>
                <c:pt idx="717">
                  <c:v>8.5012326787384165</c:v>
                </c:pt>
                <c:pt idx="718">
                  <c:v>9.5106242099560578</c:v>
                </c:pt>
                <c:pt idx="719">
                  <c:v>11.916323575850379</c:v>
                </c:pt>
                <c:pt idx="720">
                  <c:v>23.690119098832582</c:v>
                </c:pt>
                <c:pt idx="721">
                  <c:v>36.940789857014671</c:v>
                </c:pt>
                <c:pt idx="722">
                  <c:v>43.590387292603324</c:v>
                </c:pt>
                <c:pt idx="723">
                  <c:v>60.912618557470722</c:v>
                </c:pt>
                <c:pt idx="724">
                  <c:v>87.471941607619428</c:v>
                </c:pt>
                <c:pt idx="725">
                  <c:v>163.52192207591733</c:v>
                </c:pt>
                <c:pt idx="726">
                  <c:v>283.35426038298652</c:v>
                </c:pt>
                <c:pt idx="727">
                  <c:v>0.37769124367796791</c:v>
                </c:pt>
                <c:pt idx="728">
                  <c:v>0.35626940596670947</c:v>
                </c:pt>
                <c:pt idx="729">
                  <c:v>0.43063719729224964</c:v>
                </c:pt>
                <c:pt idx="730">
                  <c:v>0.42389325028742475</c:v>
                </c:pt>
                <c:pt idx="731">
                  <c:v>0.53811010844440965</c:v>
                </c:pt>
                <c:pt idx="732">
                  <c:v>0.55192580887521847</c:v>
                </c:pt>
                <c:pt idx="733">
                  <c:v>0.55222417882918562</c:v>
                </c:pt>
                <c:pt idx="734">
                  <c:v>0.51892340572408158</c:v>
                </c:pt>
                <c:pt idx="735">
                  <c:v>0.50685961158591053</c:v>
                </c:pt>
                <c:pt idx="736">
                  <c:v>0.51503948747551054</c:v>
                </c:pt>
                <c:pt idx="737">
                  <c:v>0.68155286195130238</c:v>
                </c:pt>
                <c:pt idx="738">
                  <c:v>0.63455748652852451</c:v>
                </c:pt>
                <c:pt idx="739">
                  <c:v>0.71107494311012598</c:v>
                </c:pt>
                <c:pt idx="740">
                  <c:v>17.719500310091256</c:v>
                </c:pt>
                <c:pt idx="741">
                  <c:v>15.493520265524507</c:v>
                </c:pt>
                <c:pt idx="742">
                  <c:v>13.367755303239175</c:v>
                </c:pt>
                <c:pt idx="743">
                  <c:v>12.97894328688494</c:v>
                </c:pt>
                <c:pt idx="744">
                  <c:v>20.508193023112735</c:v>
                </c:pt>
                <c:pt idx="745">
                  <c:v>29.212028590888615</c:v>
                </c:pt>
                <c:pt idx="746">
                  <c:v>54.089138900908701</c:v>
                </c:pt>
                <c:pt idx="747">
                  <c:v>69.182251072692878</c:v>
                </c:pt>
                <c:pt idx="748">
                  <c:v>66.458718300274938</c:v>
                </c:pt>
                <c:pt idx="749">
                  <c:v>72.387451706214819</c:v>
                </c:pt>
                <c:pt idx="750">
                  <c:v>89.268403588031902</c:v>
                </c:pt>
                <c:pt idx="751">
                  <c:v>104.19108645255399</c:v>
                </c:pt>
                <c:pt idx="752">
                  <c:v>126.71503406477565</c:v>
                </c:pt>
                <c:pt idx="754">
                  <c:v>457.07343253301252</c:v>
                </c:pt>
                <c:pt idx="755">
                  <c:v>326.20587921144778</c:v>
                </c:pt>
                <c:pt idx="756">
                  <c:v>350.63014457838136</c:v>
                </c:pt>
                <c:pt idx="757">
                  <c:v>501.66714246515352</c:v>
                </c:pt>
                <c:pt idx="758">
                  <c:v>519.28279162078763</c:v>
                </c:pt>
                <c:pt idx="759">
                  <c:v>597.81636895945257</c:v>
                </c:pt>
                <c:pt idx="760">
                  <c:v>610.84312080536915</c:v>
                </c:pt>
                <c:pt idx="761">
                  <c:v>623.68401384475419</c:v>
                </c:pt>
                <c:pt idx="762">
                  <c:v>644.01622718052738</c:v>
                </c:pt>
                <c:pt idx="763">
                  <c:v>634.09799560125725</c:v>
                </c:pt>
                <c:pt idx="766">
                  <c:v>28.225774451845233</c:v>
                </c:pt>
                <c:pt idx="767">
                  <c:v>34.395433312706764</c:v>
                </c:pt>
                <c:pt idx="768">
                  <c:v>40.049299192341756</c:v>
                </c:pt>
                <c:pt idx="769">
                  <c:v>34.095207891471162</c:v>
                </c:pt>
                <c:pt idx="770">
                  <c:v>51.181096972892881</c:v>
                </c:pt>
                <c:pt idx="771">
                  <c:v>69.554545438210113</c:v>
                </c:pt>
                <c:pt idx="772">
                  <c:v>81.81450254643029</c:v>
                </c:pt>
                <c:pt idx="773">
                  <c:v>85.034953803251952</c:v>
                </c:pt>
                <c:pt idx="774">
                  <c:v>91.818682777784872</c:v>
                </c:pt>
                <c:pt idx="775">
                  <c:v>85.405881198863852</c:v>
                </c:pt>
                <c:pt idx="776">
                  <c:v>92.725819567111046</c:v>
                </c:pt>
                <c:pt idx="777">
                  <c:v>122.55353364286202</c:v>
                </c:pt>
                <c:pt idx="778">
                  <c:v>134.54743557296959</c:v>
                </c:pt>
                <c:pt idx="779">
                  <c:v>13.715652459717498</c:v>
                </c:pt>
                <c:pt idx="780">
                  <c:v>14.943586114714785</c:v>
                </c:pt>
                <c:pt idx="781">
                  <c:v>16.980631052796003</c:v>
                </c:pt>
                <c:pt idx="782">
                  <c:v>14.519559143123253</c:v>
                </c:pt>
                <c:pt idx="783">
                  <c:v>21.414655787666607</c:v>
                </c:pt>
                <c:pt idx="784">
                  <c:v>24.42395606418556</c:v>
                </c:pt>
                <c:pt idx="785">
                  <c:v>28.322985156595628</c:v>
                </c:pt>
                <c:pt idx="786">
                  <c:v>31.206061226890053</c:v>
                </c:pt>
                <c:pt idx="787">
                  <c:v>33.31433467582125</c:v>
                </c:pt>
                <c:pt idx="788">
                  <c:v>32.023797004341752</c:v>
                </c:pt>
                <c:pt idx="789">
                  <c:v>37.492571232072841</c:v>
                </c:pt>
                <c:pt idx="790">
                  <c:v>39.663574207851916</c:v>
                </c:pt>
                <c:pt idx="791">
                  <c:v>40.673134941641152</c:v>
                </c:pt>
                <c:pt idx="792">
                  <c:v>24.217459203766154</c:v>
                </c:pt>
                <c:pt idx="793">
                  <c:v>31.004924311508297</c:v>
                </c:pt>
                <c:pt idx="794">
                  <c:v>33.050263943080104</c:v>
                </c:pt>
                <c:pt idx="795">
                  <c:v>39.732957564277299</c:v>
                </c:pt>
                <c:pt idx="796">
                  <c:v>48.398675404673135</c:v>
                </c:pt>
                <c:pt idx="797">
                  <c:v>65.80455816939515</c:v>
                </c:pt>
                <c:pt idx="798">
                  <c:v>82.082764893133245</c:v>
                </c:pt>
                <c:pt idx="799">
                  <c:v>100.26433324218394</c:v>
                </c:pt>
                <c:pt idx="800">
                  <c:v>115.19686117067384</c:v>
                </c:pt>
                <c:pt idx="801">
                  <c:v>121.7438617969122</c:v>
                </c:pt>
                <c:pt idx="802">
                  <c:v>165.51383399209487</c:v>
                </c:pt>
                <c:pt idx="803">
                  <c:v>238.43777532425531</c:v>
                </c:pt>
                <c:pt idx="804">
                  <c:v>348.4980069922284</c:v>
                </c:pt>
                <c:pt idx="805">
                  <c:v>1230.007501875469</c:v>
                </c:pt>
                <c:pt idx="806">
                  <c:v>1180.0187659175194</c:v>
                </c:pt>
                <c:pt idx="807">
                  <c:v>1460.3875980486648</c:v>
                </c:pt>
                <c:pt idx="808">
                  <c:v>1337.7310275153027</c:v>
                </c:pt>
                <c:pt idx="809">
                  <c:v>1750.4238225105034</c:v>
                </c:pt>
                <c:pt idx="810">
                  <c:v>1994.3638818763577</c:v>
                </c:pt>
                <c:pt idx="811">
                  <c:v>2266.4099983958231</c:v>
                </c:pt>
                <c:pt idx="812">
                  <c:v>2636.8144817315615</c:v>
                </c:pt>
                <c:pt idx="813">
                  <c:v>2908.3905832303312</c:v>
                </c:pt>
                <c:pt idx="814">
                  <c:v>2910.0217989903626</c:v>
                </c:pt>
                <c:pt idx="815">
                  <c:v>3873.466017482418</c:v>
                </c:pt>
                <c:pt idx="816">
                  <c:v>4690.4519486396293</c:v>
                </c:pt>
                <c:pt idx="817">
                  <c:v>5314.2034495289745</c:v>
                </c:pt>
                <c:pt idx="818">
                  <c:v>3.4521078533133709</c:v>
                </c:pt>
                <c:pt idx="819">
                  <c:v>3.1543154308333152</c:v>
                </c:pt>
                <c:pt idx="820">
                  <c:v>3.0649042997610221</c:v>
                </c:pt>
                <c:pt idx="821">
                  <c:v>4.1690027329111157</c:v>
                </c:pt>
                <c:pt idx="822">
                  <c:v>5.6787788028480239</c:v>
                </c:pt>
                <c:pt idx="823">
                  <c:v>6.7950528693440209</c:v>
                </c:pt>
                <c:pt idx="824">
                  <c:v>7.7976760651185986</c:v>
                </c:pt>
                <c:pt idx="825">
                  <c:v>9.6920421337245575</c:v>
                </c:pt>
                <c:pt idx="826">
                  <c:v>10.609006213354927</c:v>
                </c:pt>
                <c:pt idx="827">
                  <c:v>9.3568975651345205</c:v>
                </c:pt>
                <c:pt idx="828">
                  <c:v>12.01866602846693</c:v>
                </c:pt>
                <c:pt idx="829">
                  <c:v>14.501010005419298</c:v>
                </c:pt>
                <c:pt idx="830">
                  <c:v>14.829948058341424</c:v>
                </c:pt>
                <c:pt idx="831">
                  <c:v>23.810811724307769</c:v>
                </c:pt>
                <c:pt idx="832">
                  <c:v>24.894988743497553</c:v>
                </c:pt>
                <c:pt idx="833">
                  <c:v>26.957990294611957</c:v>
                </c:pt>
                <c:pt idx="834">
                  <c:v>20.449643047377844</c:v>
                </c:pt>
                <c:pt idx="835">
                  <c:v>23.615664202282183</c:v>
                </c:pt>
                <c:pt idx="836">
                  <c:v>22.692353680458545</c:v>
                </c:pt>
                <c:pt idx="837">
                  <c:v>21.47469959145943</c:v>
                </c:pt>
                <c:pt idx="838">
                  <c:v>25.245395986180331</c:v>
                </c:pt>
                <c:pt idx="839">
                  <c:v>34.792856078061575</c:v>
                </c:pt>
                <c:pt idx="840">
                  <c:v>25.487722282476774</c:v>
                </c:pt>
                <c:pt idx="841">
                  <c:v>31.652448306281354</c:v>
                </c:pt>
                <c:pt idx="842">
                  <c:v>37.071120756493357</c:v>
                </c:pt>
                <c:pt idx="843">
                  <c:v>38.33281757741851</c:v>
                </c:pt>
                <c:pt idx="844">
                  <c:v>47.056041617403643</c:v>
                </c:pt>
                <c:pt idx="845">
                  <c:v>45.222534192168247</c:v>
                </c:pt>
                <c:pt idx="846">
                  <c:v>47.620542194672211</c:v>
                </c:pt>
                <c:pt idx="847">
                  <c:v>89.846380306613</c:v>
                </c:pt>
                <c:pt idx="848">
                  <c:v>112.26430600887595</c:v>
                </c:pt>
                <c:pt idx="849">
                  <c:v>121.73933460120682</c:v>
                </c:pt>
                <c:pt idx="850">
                  <c:v>89.937067534988572</c:v>
                </c:pt>
                <c:pt idx="851">
                  <c:v>97.220999328876132</c:v>
                </c:pt>
                <c:pt idx="852">
                  <c:v>107.91357892827823</c:v>
                </c:pt>
                <c:pt idx="853">
                  <c:v>98.284734222540621</c:v>
                </c:pt>
                <c:pt idx="854">
                  <c:v>120.48603136062461</c:v>
                </c:pt>
                <c:pt idx="855">
                  <c:v>98.061860604337554</c:v>
                </c:pt>
                <c:pt idx="856">
                  <c:v>126.97405876157498</c:v>
                </c:pt>
                <c:pt idx="857">
                  <c:v>27.076735198801689</c:v>
                </c:pt>
                <c:pt idx="858">
                  <c:v>33.785750556842338</c:v>
                </c:pt>
                <c:pt idx="859">
                  <c:v>45.763670483267049</c:v>
                </c:pt>
                <c:pt idx="860">
                  <c:v>42.792892194509392</c:v>
                </c:pt>
                <c:pt idx="861">
                  <c:v>53.487031393157324</c:v>
                </c:pt>
                <c:pt idx="862">
                  <c:v>52.881657518448009</c:v>
                </c:pt>
                <c:pt idx="863">
                  <c:v>63.561187670514478</c:v>
                </c:pt>
                <c:pt idx="864">
                  <c:v>78.337959126314118</c:v>
                </c:pt>
                <c:pt idx="865">
                  <c:v>80.068903917315296</c:v>
                </c:pt>
                <c:pt idx="866">
                  <c:v>73.635867589909239</c:v>
                </c:pt>
                <c:pt idx="867">
                  <c:v>75.727957971718553</c:v>
                </c:pt>
                <c:pt idx="868">
                  <c:v>92.047884227438004</c:v>
                </c:pt>
                <c:pt idx="869">
                  <c:v>93.619213378257058</c:v>
                </c:pt>
                <c:pt idx="870">
                  <c:v>4.082965866405357</c:v>
                </c:pt>
                <c:pt idx="871">
                  <c:v>6.4710521526359424</c:v>
                </c:pt>
                <c:pt idx="872">
                  <c:v>9.6178892740497322</c:v>
                </c:pt>
                <c:pt idx="873">
                  <c:v>12.293537961255527</c:v>
                </c:pt>
                <c:pt idx="874">
                  <c:v>18.022606617430995</c:v>
                </c:pt>
                <c:pt idx="875">
                  <c:v>18.207879750513307</c:v>
                </c:pt>
                <c:pt idx="876">
                  <c:v>36.217997853748273</c:v>
                </c:pt>
                <c:pt idx="877">
                  <c:v>74.405891731835098</c:v>
                </c:pt>
                <c:pt idx="878">
                  <c:v>106.98102919886439</c:v>
                </c:pt>
                <c:pt idx="879">
                  <c:v>93.99439005814277</c:v>
                </c:pt>
                <c:pt idx="880">
                  <c:v>61.675140879972098</c:v>
                </c:pt>
                <c:pt idx="881">
                  <c:v>124.94106553512493</c:v>
                </c:pt>
                <c:pt idx="882">
                  <c:v>133.75659865886718</c:v>
                </c:pt>
                <c:pt idx="883">
                  <c:v>21.15702577501062</c:v>
                </c:pt>
                <c:pt idx="884">
                  <c:v>19.743448511371405</c:v>
                </c:pt>
                <c:pt idx="885">
                  <c:v>19.83681514522803</c:v>
                </c:pt>
                <c:pt idx="886">
                  <c:v>13.703337688147272</c:v>
                </c:pt>
                <c:pt idx="887">
                  <c:v>21.406843732848206</c:v>
                </c:pt>
                <c:pt idx="888">
                  <c:v>24.694999487103857</c:v>
                </c:pt>
                <c:pt idx="889">
                  <c:v>27.137364249575555</c:v>
                </c:pt>
                <c:pt idx="890">
                  <c:v>31.596743074243367</c:v>
                </c:pt>
                <c:pt idx="891">
                  <c:v>45.609090673641383</c:v>
                </c:pt>
                <c:pt idx="892">
                  <c:v>43.235702543471824</c:v>
                </c:pt>
                <c:pt idx="893">
                  <c:v>60.196572297725055</c:v>
                </c:pt>
                <c:pt idx="894">
                  <c:v>63.330794990089423</c:v>
                </c:pt>
                <c:pt idx="895">
                  <c:v>69.366837264948359</c:v>
                </c:pt>
                <c:pt idx="896">
                  <c:v>7420.5789672313713</c:v>
                </c:pt>
                <c:pt idx="897">
                  <c:v>8548.6669101533971</c:v>
                </c:pt>
                <c:pt idx="898">
                  <c:v>9969.6048632218844</c:v>
                </c:pt>
                <c:pt idx="899">
                  <c:v>11592.794495807735</c:v>
                </c:pt>
                <c:pt idx="900">
                  <c:v>16205.712889986085</c:v>
                </c:pt>
                <c:pt idx="901">
                  <c:v>17494.430192096959</c:v>
                </c:pt>
                <c:pt idx="902">
                  <c:v>20956.299186341203</c:v>
                </c:pt>
                <c:pt idx="903">
                  <c:v>27844.349014407773</c:v>
                </c:pt>
                <c:pt idx="904">
                  <c:v>34080.878296369854</c:v>
                </c:pt>
                <c:pt idx="905">
                  <c:v>35361.194132859935</c:v>
                </c:pt>
                <c:pt idx="906">
                  <c:v>52773.34061568274</c:v>
                </c:pt>
                <c:pt idx="907">
                  <c:v>71348.287868081825</c:v>
                </c:pt>
                <c:pt idx="908">
                  <c:v>79842.59576890817</c:v>
                </c:pt>
                <c:pt idx="909">
                  <c:v>250.76053282834525</c:v>
                </c:pt>
                <c:pt idx="910">
                  <c:v>318.77799233979869</c:v>
                </c:pt>
                <c:pt idx="911">
                  <c:v>331.12426806238028</c:v>
                </c:pt>
                <c:pt idx="912">
                  <c:v>273.15473510659865</c:v>
                </c:pt>
                <c:pt idx="913">
                  <c:v>362.03302893989451</c:v>
                </c:pt>
                <c:pt idx="914">
                  <c:v>401.9971624549122</c:v>
                </c:pt>
                <c:pt idx="915">
                  <c:v>466.43955972663605</c:v>
                </c:pt>
                <c:pt idx="916">
                  <c:v>669.35634942564502</c:v>
                </c:pt>
                <c:pt idx="917">
                  <c:v>679.5386242970751</c:v>
                </c:pt>
                <c:pt idx="918">
                  <c:v>620.03595208173897</c:v>
                </c:pt>
                <c:pt idx="919">
                  <c:v>641.96159017054674</c:v>
                </c:pt>
                <c:pt idx="920">
                  <c:v>683.23035791826749</c:v>
                </c:pt>
                <c:pt idx="921">
                  <c:v>692.58038845309022</c:v>
                </c:pt>
                <c:pt idx="922">
                  <c:v>1176.9234999725018</c:v>
                </c:pt>
                <c:pt idx="923">
                  <c:v>1176.9999100152975</c:v>
                </c:pt>
                <c:pt idx="924">
                  <c:v>1191.8951132300358</c:v>
                </c:pt>
                <c:pt idx="925">
                  <c:v>1397.8038484808446</c:v>
                </c:pt>
                <c:pt idx="926">
                  <c:v>1610.2288849763252</c:v>
                </c:pt>
                <c:pt idx="927">
                  <c:v>2775.7614861413554</c:v>
                </c:pt>
                <c:pt idx="928">
                  <c:v>4078.2630231982166</c:v>
                </c:pt>
                <c:pt idx="929">
                  <c:v>4915.0172431132987</c:v>
                </c:pt>
                <c:pt idx="930">
                  <c:v>4967.4518788056448</c:v>
                </c:pt>
                <c:pt idx="931">
                  <c:v>4608.0210223362319</c:v>
                </c:pt>
                <c:pt idx="932">
                  <c:v>5259.5380940391906</c:v>
                </c:pt>
                <c:pt idx="933">
                  <c:v>5627.1161933221674</c:v>
                </c:pt>
                <c:pt idx="934">
                  <c:v>5534.1831096613305</c:v>
                </c:pt>
                <c:pt idx="935">
                  <c:v>17.935551307564257</c:v>
                </c:pt>
                <c:pt idx="936">
                  <c:v>20.250703711953989</c:v>
                </c:pt>
                <c:pt idx="937">
                  <c:v>58.52905435466397</c:v>
                </c:pt>
                <c:pt idx="938">
                  <c:v>62.383663581916032</c:v>
                </c:pt>
                <c:pt idx="939">
                  <c:v>82.123250574462148</c:v>
                </c:pt>
                <c:pt idx="940">
                  <c:v>80.348244331490733</c:v>
                </c:pt>
                <c:pt idx="941">
                  <c:v>101.97320097394174</c:v>
                </c:pt>
                <c:pt idx="942">
                  <c:v>136.41261038246395</c:v>
                </c:pt>
                <c:pt idx="943">
                  <c:v>103.31072904710285</c:v>
                </c:pt>
                <c:pt idx="944">
                  <c:v>94.677727120827868</c:v>
                </c:pt>
                <c:pt idx="945">
                  <c:v>106.16580001459779</c:v>
                </c:pt>
                <c:pt idx="946">
                  <c:v>93.674808266184598</c:v>
                </c:pt>
                <c:pt idx="947">
                  <c:v>171.64410738627504</c:v>
                </c:pt>
                <c:pt idx="948">
                  <c:v>4.0245186056590923</c:v>
                </c:pt>
                <c:pt idx="949">
                  <c:v>2.6997065480339253</c:v>
                </c:pt>
                <c:pt idx="950">
                  <c:v>2.7607871515726754</c:v>
                </c:pt>
                <c:pt idx="951">
                  <c:v>1.4119407262442183</c:v>
                </c:pt>
                <c:pt idx="952">
                  <c:v>1.944855565301443</c:v>
                </c:pt>
                <c:pt idx="953">
                  <c:v>1.6540118156227195</c:v>
                </c:pt>
                <c:pt idx="954">
                  <c:v>1.1683152122363394</c:v>
                </c:pt>
                <c:pt idx="955">
                  <c:v>1.908360940463093</c:v>
                </c:pt>
                <c:pt idx="956">
                  <c:v>1.5632933102888267</c:v>
                </c:pt>
                <c:pt idx="957">
                  <c:v>1.4551666078455987</c:v>
                </c:pt>
                <c:pt idx="958">
                  <c:v>1.7523174060711173</c:v>
                </c:pt>
                <c:pt idx="959">
                  <c:v>5.5968620743884863</c:v>
                </c:pt>
                <c:pt idx="960">
                  <c:v>5.5495242097425441</c:v>
                </c:pt>
                <c:pt idx="961">
                  <c:v>9.4460976553103446</c:v>
                </c:pt>
                <c:pt idx="962">
                  <c:v>8.0743622553748295</c:v>
                </c:pt>
                <c:pt idx="963">
                  <c:v>5.559505754959722</c:v>
                </c:pt>
                <c:pt idx="964">
                  <c:v>9.4595316952822266</c:v>
                </c:pt>
                <c:pt idx="965">
                  <c:v>10.432587229469972</c:v>
                </c:pt>
                <c:pt idx="966">
                  <c:v>6.32609651614748</c:v>
                </c:pt>
                <c:pt idx="967">
                  <c:v>6.1246678879332457</c:v>
                </c:pt>
                <c:pt idx="968">
                  <c:v>9.0173333957096453</c:v>
                </c:pt>
                <c:pt idx="969">
                  <c:v>13.447920281033342</c:v>
                </c:pt>
                <c:pt idx="970">
                  <c:v>16.537989929004556</c:v>
                </c:pt>
                <c:pt idx="971">
                  <c:v>14.080301524069716</c:v>
                </c:pt>
                <c:pt idx="972">
                  <c:v>15.28186741621219</c:v>
                </c:pt>
                <c:pt idx="973">
                  <c:v>13.794671304102728</c:v>
                </c:pt>
                <c:pt idx="987">
                  <c:v>3.830857850603413</c:v>
                </c:pt>
                <c:pt idx="988">
                  <c:v>3.6293789606236282</c:v>
                </c:pt>
                <c:pt idx="989">
                  <c:v>3.7543334159642967</c:v>
                </c:pt>
                <c:pt idx="990">
                  <c:v>4.06770834378964</c:v>
                </c:pt>
                <c:pt idx="991">
                  <c:v>4.9306679126582642</c:v>
                </c:pt>
                <c:pt idx="992">
                  <c:v>5.2414546011378071</c:v>
                </c:pt>
                <c:pt idx="993">
                  <c:v>5.7114164577566422</c:v>
                </c:pt>
                <c:pt idx="994">
                  <c:v>5.5634069203499292</c:v>
                </c:pt>
                <c:pt idx="995">
                  <c:v>5.9039058606522659</c:v>
                </c:pt>
                <c:pt idx="996">
                  <c:v>5.5851470691802598</c:v>
                </c:pt>
                <c:pt idx="997">
                  <c:v>5.7638117244316298</c:v>
                </c:pt>
                <c:pt idx="998">
                  <c:v>6.3746565724727242</c:v>
                </c:pt>
                <c:pt idx="999">
                  <c:v>5.6597419723634799</c:v>
                </c:pt>
                <c:pt idx="1000">
                  <c:v>30.057237015144828</c:v>
                </c:pt>
                <c:pt idx="1001">
                  <c:v>25.36011233407412</c:v>
                </c:pt>
                <c:pt idx="1002">
                  <c:v>24.92784389764158</c:v>
                </c:pt>
                <c:pt idx="1003">
                  <c:v>22.044755550838577</c:v>
                </c:pt>
                <c:pt idx="1004">
                  <c:v>28.374240658128521</c:v>
                </c:pt>
                <c:pt idx="1005">
                  <c:v>32.101620002718676</c:v>
                </c:pt>
                <c:pt idx="1006">
                  <c:v>46.001575453806574</c:v>
                </c:pt>
                <c:pt idx="1007">
                  <c:v>62.109321677543974</c:v>
                </c:pt>
                <c:pt idx="1008">
                  <c:v>33.461955676253673</c:v>
                </c:pt>
                <c:pt idx="1009">
                  <c:v>31.049208587995611</c:v>
                </c:pt>
                <c:pt idx="1010">
                  <c:v>34.544635039462321</c:v>
                </c:pt>
                <c:pt idx="1011">
                  <c:v>42.355122834748208</c:v>
                </c:pt>
                <c:pt idx="1012">
                  <c:v>50.668637821445458</c:v>
                </c:pt>
                <c:pt idx="1013">
                  <c:v>1276.5957446808511</c:v>
                </c:pt>
                <c:pt idx="1014">
                  <c:v>1121.5563073948767</c:v>
                </c:pt>
                <c:pt idx="1015">
                  <c:v>1067.528735632184</c:v>
                </c:pt>
                <c:pt idx="1016">
                  <c:v>933.70273160299405</c:v>
                </c:pt>
                <c:pt idx="1017">
                  <c:v>1278.4697722418221</c:v>
                </c:pt>
                <c:pt idx="1018">
                  <c:v>1455.5300295372497</c:v>
                </c:pt>
                <c:pt idx="1019">
                  <c:v>1712.1824873903759</c:v>
                </c:pt>
                <c:pt idx="1020">
                  <c:v>1975.7660288541167</c:v>
                </c:pt>
                <c:pt idx="1021">
                  <c:v>2213.9108153903376</c:v>
                </c:pt>
                <c:pt idx="1022">
                  <c:v>1885.2754831983318</c:v>
                </c:pt>
                <c:pt idx="1023">
                  <c:v>2792.759075777572</c:v>
                </c:pt>
                <c:pt idx="1024">
                  <c:v>3488.241989312653</c:v>
                </c:pt>
                <c:pt idx="1025">
                  <c:v>3625.6682478729012</c:v>
                </c:pt>
                <c:pt idx="1026">
                  <c:v>181.39422790249964</c:v>
                </c:pt>
                <c:pt idx="1027">
                  <c:v>167.21792907299186</c:v>
                </c:pt>
                <c:pt idx="1028">
                  <c:v>160.03047655589216</c:v>
                </c:pt>
                <c:pt idx="1029">
                  <c:v>146.36650327038765</c:v>
                </c:pt>
                <c:pt idx="1030">
                  <c:v>171.23439159282017</c:v>
                </c:pt>
                <c:pt idx="1031">
                  <c:v>172.21294485859914</c:v>
                </c:pt>
                <c:pt idx="1032">
                  <c:v>175.88707305676724</c:v>
                </c:pt>
                <c:pt idx="1033">
                  <c:v>191.12034466191906</c:v>
                </c:pt>
                <c:pt idx="1034">
                  <c:v>275.36993935977625</c:v>
                </c:pt>
                <c:pt idx="1035">
                  <c:v>270.50526047741249</c:v>
                </c:pt>
                <c:pt idx="1036">
                  <c:v>291.39634383602828</c:v>
                </c:pt>
                <c:pt idx="1037">
                  <c:v>350.88783642403371</c:v>
                </c:pt>
                <c:pt idx="1038">
                  <c:v>393.02509151137195</c:v>
                </c:pt>
                <c:pt idx="1039">
                  <c:v>20.3120092136949</c:v>
                </c:pt>
                <c:pt idx="1040">
                  <c:v>18.460392615842952</c:v>
                </c:pt>
                <c:pt idx="1041">
                  <c:v>31.393689551292216</c:v>
                </c:pt>
                <c:pt idx="1042">
                  <c:v>36.979085171856255</c:v>
                </c:pt>
                <c:pt idx="1043">
                  <c:v>41.574479032673011</c:v>
                </c:pt>
                <c:pt idx="1044">
                  <c:v>37.110568112400735</c:v>
                </c:pt>
                <c:pt idx="1045">
                  <c:v>36.912075737737936</c:v>
                </c:pt>
                <c:pt idx="1046">
                  <c:v>37.427017316233346</c:v>
                </c:pt>
                <c:pt idx="1047">
                  <c:v>39.71904832566652</c:v>
                </c:pt>
                <c:pt idx="1048">
                  <c:v>36.87041564792176</c:v>
                </c:pt>
                <c:pt idx="1049">
                  <c:v>50.54955696508982</c:v>
                </c:pt>
                <c:pt idx="1050">
                  <c:v>68.091427476160817</c:v>
                </c:pt>
                <c:pt idx="1051">
                  <c:v>86.383313656040926</c:v>
                </c:pt>
                <c:pt idx="1054">
                  <c:v>0.78074763769187261</c:v>
                </c:pt>
                <c:pt idx="1055">
                  <c:v>0.94952086717596718</c:v>
                </c:pt>
                <c:pt idx="1056">
                  <c:v>1.4405915789318884</c:v>
                </c:pt>
                <c:pt idx="1057">
                  <c:v>1.3371233187694644</c:v>
                </c:pt>
                <c:pt idx="1058">
                  <c:v>1.6104629477051047</c:v>
                </c:pt>
                <c:pt idx="1059">
                  <c:v>2.3203405978744276</c:v>
                </c:pt>
                <c:pt idx="1060">
                  <c:v>3.257619117523352</c:v>
                </c:pt>
                <c:pt idx="1061">
                  <c:v>2.618364862026942</c:v>
                </c:pt>
                <c:pt idx="1062">
                  <c:v>4.2478845141796748</c:v>
                </c:pt>
                <c:pt idx="1063">
                  <c:v>5.0928680652859617</c:v>
                </c:pt>
                <c:pt idx="1064">
                  <c:v>7.5415252110440889</c:v>
                </c:pt>
                <c:pt idx="1065">
                  <c:v>159.35934431786254</c:v>
                </c:pt>
                <c:pt idx="1066">
                  <c:v>148.69412217430826</c:v>
                </c:pt>
                <c:pt idx="1067">
                  <c:v>162.82682669465257</c:v>
                </c:pt>
                <c:pt idx="1068">
                  <c:v>162.13784265924173</c:v>
                </c:pt>
                <c:pt idx="1069">
                  <c:v>200.56109170131239</c:v>
                </c:pt>
                <c:pt idx="1070">
                  <c:v>184.59570923732213</c:v>
                </c:pt>
                <c:pt idx="1071">
                  <c:v>252.1706307245249</c:v>
                </c:pt>
                <c:pt idx="1072">
                  <c:v>312.10591860605138</c:v>
                </c:pt>
                <c:pt idx="1073">
                  <c:v>339.90910978171297</c:v>
                </c:pt>
                <c:pt idx="1074">
                  <c:v>298.95589495262595</c:v>
                </c:pt>
                <c:pt idx="1075">
                  <c:v>358.55677082106592</c:v>
                </c:pt>
                <c:pt idx="1076">
                  <c:v>464.51943312226933</c:v>
                </c:pt>
                <c:pt idx="1077">
                  <c:v>565.09694444715217</c:v>
                </c:pt>
                <c:pt idx="1084">
                  <c:v>20.018957953181662</c:v>
                </c:pt>
                <c:pt idx="1085">
                  <c:v>25.603604987582251</c:v>
                </c:pt>
                <c:pt idx="1086">
                  <c:v>13.563499460366486</c:v>
                </c:pt>
                <c:pt idx="1087">
                  <c:v>15.250353617574508</c:v>
                </c:pt>
                <c:pt idx="1088">
                  <c:v>29.069522106433837</c:v>
                </c:pt>
                <c:pt idx="1089">
                  <c:v>21.421074052653001</c:v>
                </c:pt>
                <c:pt idx="1090">
                  <c:v>18.277430506598151</c:v>
                </c:pt>
                <c:pt idx="1104">
                  <c:v>2.5557394606172719</c:v>
                </c:pt>
                <c:pt idx="1105">
                  <c:v>2.8841011918948745</c:v>
                </c:pt>
                <c:pt idx="1106">
                  <c:v>2.6907408836313924</c:v>
                </c:pt>
                <c:pt idx="1107">
                  <c:v>1.8773723826788931</c:v>
                </c:pt>
                <c:pt idx="1108">
                  <c:v>2.203805624343933</c:v>
                </c:pt>
                <c:pt idx="1109">
                  <c:v>1.0700500630565215</c:v>
                </c:pt>
                <c:pt idx="1110">
                  <c:v>1.6233613017092485</c:v>
                </c:pt>
                <c:pt idx="1111">
                  <c:v>1.8981688253684681</c:v>
                </c:pt>
                <c:pt idx="1112">
                  <c:v>2.3440819256633021</c:v>
                </c:pt>
                <c:pt idx="1113">
                  <c:v>3.5653320080382032</c:v>
                </c:pt>
                <c:pt idx="1114">
                  <c:v>4.2363386830238356</c:v>
                </c:pt>
                <c:pt idx="1115">
                  <c:v>4.1241470514052772</c:v>
                </c:pt>
                <c:pt idx="1120">
                  <c:v>17.398133925864066</c:v>
                </c:pt>
                <c:pt idx="1121">
                  <c:v>20.874852801589437</c:v>
                </c:pt>
                <c:pt idx="1122">
                  <c:v>27.914823378057736</c:v>
                </c:pt>
                <c:pt idx="1123">
                  <c:v>34.208346836628138</c:v>
                </c:pt>
                <c:pt idx="1124">
                  <c:v>44.525659246910813</c:v>
                </c:pt>
                <c:pt idx="1125">
                  <c:v>46.16886526797326</c:v>
                </c:pt>
                <c:pt idx="1126">
                  <c:v>35.454809648358037</c:v>
                </c:pt>
                <c:pt idx="1127">
                  <c:v>51.189141000201303</c:v>
                </c:pt>
                <c:pt idx="1128">
                  <c:v>65.004553734061929</c:v>
                </c:pt>
                <c:pt idx="1129">
                  <c:v>76.937894334870208</c:v>
                </c:pt>
                <c:pt idx="1130">
                  <c:v>128.84315999827777</c:v>
                </c:pt>
                <c:pt idx="1131">
                  <c:v>147.18787929027374</c:v>
                </c:pt>
                <c:pt idx="1132">
                  <c:v>161.23603808971998</c:v>
                </c:pt>
                <c:pt idx="1133">
                  <c:v>177.01396234711945</c:v>
                </c:pt>
                <c:pt idx="1134">
                  <c:v>250.78128654117208</c:v>
                </c:pt>
                <c:pt idx="1135">
                  <c:v>294.04649409701665</c:v>
                </c:pt>
                <c:pt idx="1136">
                  <c:v>356.12871576683239</c:v>
                </c:pt>
                <c:pt idx="1137">
                  <c:v>502.91069339789453</c:v>
                </c:pt>
                <c:pt idx="1138">
                  <c:v>634.4935845076443</c:v>
                </c:pt>
                <c:pt idx="1139">
                  <c:v>698.26228381692215</c:v>
                </c:pt>
                <c:pt idx="1140">
                  <c:v>623.1024692010601</c:v>
                </c:pt>
                <c:pt idx="1141">
                  <c:v>647.8549568326431</c:v>
                </c:pt>
                <c:pt idx="1142">
                  <c:v>579.29507320783489</c:v>
                </c:pt>
                <c:pt idx="1156">
                  <c:v>1420.6960287164832</c:v>
                </c:pt>
                <c:pt idx="1157">
                  <c:v>1431.3082102330766</c:v>
                </c:pt>
                <c:pt idx="1158">
                  <c:v>1526.115518803181</c:v>
                </c:pt>
                <c:pt idx="1159">
                  <c:v>1862.7277510357483</c:v>
                </c:pt>
                <c:pt idx="1160">
                  <c:v>2110.9975249529916</c:v>
                </c:pt>
                <c:pt idx="1161">
                  <c:v>2244.942134796433</c:v>
                </c:pt>
                <c:pt idx="1162">
                  <c:v>2284.0512727544951</c:v>
                </c:pt>
                <c:pt idx="1163">
                  <c:v>2540.4816988459411</c:v>
                </c:pt>
                <c:pt idx="1164">
                  <c:v>2920.2610170703206</c:v>
                </c:pt>
                <c:pt idx="1165">
                  <c:v>2536.6769173756988</c:v>
                </c:pt>
                <c:pt idx="1166">
                  <c:v>2500.6642016808323</c:v>
                </c:pt>
                <c:pt idx="1167">
                  <c:v>2671.0088652560312</c:v>
                </c:pt>
                <c:pt idx="1168">
                  <c:v>2544.0122059442292</c:v>
                </c:pt>
                <c:pt idx="1169">
                  <c:v>18.790604697651176</c:v>
                </c:pt>
                <c:pt idx="1170">
                  <c:v>27.397260273972602</c:v>
                </c:pt>
                <c:pt idx="1171">
                  <c:v>29.903699949315762</c:v>
                </c:pt>
                <c:pt idx="1172">
                  <c:v>34.602429315096458</c:v>
                </c:pt>
                <c:pt idx="1173">
                  <c:v>37.204522096608429</c:v>
                </c:pt>
                <c:pt idx="1174">
                  <c:v>35.806685294422024</c:v>
                </c:pt>
                <c:pt idx="1175">
                  <c:v>41.753436068304872</c:v>
                </c:pt>
                <c:pt idx="1176">
                  <c:v>50.104602510460253</c:v>
                </c:pt>
                <c:pt idx="1177">
                  <c:v>61.397984886649873</c:v>
                </c:pt>
                <c:pt idx="1178">
                  <c:v>59.219522457136847</c:v>
                </c:pt>
                <c:pt idx="1179">
                  <c:v>70.073761854583779</c:v>
                </c:pt>
                <c:pt idx="1180">
                  <c:v>78.855695133537424</c:v>
                </c:pt>
                <c:pt idx="1181">
                  <c:v>104.18427726120034</c:v>
                </c:pt>
                <c:pt idx="1182">
                  <c:v>643.04353127667355</c:v>
                </c:pt>
                <c:pt idx="1183">
                  <c:v>807.26617327252916</c:v>
                </c:pt>
                <c:pt idx="1184">
                  <c:v>735.32934247639912</c:v>
                </c:pt>
                <c:pt idx="1185">
                  <c:v>852.72615530275107</c:v>
                </c:pt>
                <c:pt idx="1186">
                  <c:v>968.12852570693576</c:v>
                </c:pt>
                <c:pt idx="1187">
                  <c:v>1038.4003919601223</c:v>
                </c:pt>
                <c:pt idx="1188">
                  <c:v>1102.1090527664217</c:v>
                </c:pt>
                <c:pt idx="1189">
                  <c:v>1164.2527080568809</c:v>
                </c:pt>
                <c:pt idx="1190">
                  <c:v>1223.7192381344005</c:v>
                </c:pt>
                <c:pt idx="1191">
                  <c:v>1065.1606961630966</c:v>
                </c:pt>
                <c:pt idx="1192">
                  <c:v>1064.4423508864982</c:v>
                </c:pt>
                <c:pt idx="1193">
                  <c:v>1177.4349586666744</c:v>
                </c:pt>
                <c:pt idx="1194">
                  <c:v>1137.5557298068356</c:v>
                </c:pt>
                <c:pt idx="1195">
                  <c:v>64.156663269319239</c:v>
                </c:pt>
                <c:pt idx="1196">
                  <c:v>71.919209208339637</c:v>
                </c:pt>
                <c:pt idx="1197">
                  <c:v>78.766844751575277</c:v>
                </c:pt>
                <c:pt idx="1198">
                  <c:v>103.70198104153239</c:v>
                </c:pt>
                <c:pt idx="1199">
                  <c:v>130.44407846918858</c:v>
                </c:pt>
                <c:pt idx="1200">
                  <c:v>143.56306516680635</c:v>
                </c:pt>
                <c:pt idx="1201">
                  <c:v>169.7995719915348</c:v>
                </c:pt>
                <c:pt idx="1202">
                  <c:v>207.82362908134976</c:v>
                </c:pt>
                <c:pt idx="1203">
                  <c:v>236.45492684789008</c:v>
                </c:pt>
                <c:pt idx="1204">
                  <c:v>195.40951138279866</c:v>
                </c:pt>
                <c:pt idx="1205">
                  <c:v>172.13006272346681</c:v>
                </c:pt>
                <c:pt idx="1206">
                  <c:v>191.17958847942424</c:v>
                </c:pt>
                <c:pt idx="1207">
                  <c:v>173.45189618134566</c:v>
                </c:pt>
                <c:pt idx="1208">
                  <c:v>166.94874967136556</c:v>
                </c:pt>
                <c:pt idx="1209">
                  <c:v>157.35107568536867</c:v>
                </c:pt>
                <c:pt idx="1210">
                  <c:v>176.9086434614718</c:v>
                </c:pt>
                <c:pt idx="1211">
                  <c:v>262.15697028857846</c:v>
                </c:pt>
                <c:pt idx="1212">
                  <c:v>359.32941112515215</c:v>
                </c:pt>
                <c:pt idx="1213">
                  <c:v>395.74154704841146</c:v>
                </c:pt>
                <c:pt idx="1214">
                  <c:v>430.83405420430131</c:v>
                </c:pt>
                <c:pt idx="1215">
                  <c:v>554.11699250583604</c:v>
                </c:pt>
                <c:pt idx="1216">
                  <c:v>647.57564202680499</c:v>
                </c:pt>
                <c:pt idx="1217">
                  <c:v>573.98518599712565</c:v>
                </c:pt>
                <c:pt idx="1218">
                  <c:v>545.5947516894845</c:v>
                </c:pt>
                <c:pt idx="1219">
                  <c:v>619.73281541052609</c:v>
                </c:pt>
                <c:pt idx="1220">
                  <c:v>575.15253450367709</c:v>
                </c:pt>
                <c:pt idx="1221">
                  <c:v>648.6669679168549</c:v>
                </c:pt>
                <c:pt idx="1222">
                  <c:v>779.95495495495493</c:v>
                </c:pt>
                <c:pt idx="1223">
                  <c:v>890.09009009009014</c:v>
                </c:pt>
                <c:pt idx="1224">
                  <c:v>1466.8918918918919</c:v>
                </c:pt>
                <c:pt idx="1225">
                  <c:v>1564.5415634151836</c:v>
                </c:pt>
                <c:pt idx="1226">
                  <c:v>1716.5691130121568</c:v>
                </c:pt>
                <c:pt idx="1227">
                  <c:v>1868.4684684684685</c:v>
                </c:pt>
                <c:pt idx="1228">
                  <c:v>2164.3372407574393</c:v>
                </c:pt>
                <c:pt idx="1229">
                  <c:v>2634.1140888684831</c:v>
                </c:pt>
                <c:pt idx="1230">
                  <c:v>2101.5660595726695</c:v>
                </c:pt>
                <c:pt idx="1231">
                  <c:v>1868.5851562130399</c:v>
                </c:pt>
                <c:pt idx="1232">
                  <c:v>2251.541948810243</c:v>
                </c:pt>
                <c:pt idx="1233">
                  <c:v>2077.3004139603959</c:v>
                </c:pt>
                <c:pt idx="1234">
                  <c:v>2265.482297540409</c:v>
                </c:pt>
                <c:pt idx="1235">
                  <c:v>2291.2569255138687</c:v>
                </c:pt>
                <c:pt idx="1236">
                  <c:v>2222.7279546310406</c:v>
                </c:pt>
                <c:pt idx="1237">
                  <c:v>2329.3278912218902</c:v>
                </c:pt>
                <c:pt idx="1238">
                  <c:v>2512.2561083656551</c:v>
                </c:pt>
                <c:pt idx="1239">
                  <c:v>2560.5615416052515</c:v>
                </c:pt>
                <c:pt idx="1240">
                  <c:v>2566.9789776727202</c:v>
                </c:pt>
                <c:pt idx="1241">
                  <c:v>2923.5392885866268</c:v>
                </c:pt>
                <c:pt idx="1242">
                  <c:v>2999.7521096213964</c:v>
                </c:pt>
                <c:pt idx="1243">
                  <c:v>2268.5738336421982</c:v>
                </c:pt>
                <c:pt idx="1244">
                  <c:v>2148.2578815513484</c:v>
                </c:pt>
                <c:pt idx="1245">
                  <c:v>2463.9211545230551</c:v>
                </c:pt>
                <c:pt idx="1246">
                  <c:v>2399.4813081380416</c:v>
                </c:pt>
                <c:pt idx="1247">
                  <c:v>289.905581272392</c:v>
                </c:pt>
                <c:pt idx="1248">
                  <c:v>303.81912582506618</c:v>
                </c:pt>
                <c:pt idx="1249">
                  <c:v>331.08049531838844</c:v>
                </c:pt>
                <c:pt idx="1250">
                  <c:v>399.15644480212768</c:v>
                </c:pt>
                <c:pt idx="1251">
                  <c:v>483.56881039032567</c:v>
                </c:pt>
                <c:pt idx="1252">
                  <c:v>565.26078774555356</c:v>
                </c:pt>
                <c:pt idx="1253">
                  <c:v>654.56218218647405</c:v>
                </c:pt>
                <c:pt idx="1254">
                  <c:v>754.94027087354016</c:v>
                </c:pt>
                <c:pt idx="1255">
                  <c:v>854.24546321125615</c:v>
                </c:pt>
                <c:pt idx="1256">
                  <c:v>759.86677819550027</c:v>
                </c:pt>
                <c:pt idx="1257">
                  <c:v>765.38917227796128</c:v>
                </c:pt>
                <c:pt idx="1258">
                  <c:v>810.11134815180662</c:v>
                </c:pt>
                <c:pt idx="1259">
                  <c:v>738.09900973143294</c:v>
                </c:pt>
                <c:pt idx="1260">
                  <c:v>687.50262191138836</c:v>
                </c:pt>
                <c:pt idx="1261">
                  <c:v>746.99796576946665</c:v>
                </c:pt>
                <c:pt idx="1262">
                  <c:v>891.19447403621814</c:v>
                </c:pt>
                <c:pt idx="1263">
                  <c:v>977.81794666022574</c:v>
                </c:pt>
                <c:pt idx="1264">
                  <c:v>1045.7907201061037</c:v>
                </c:pt>
                <c:pt idx="1265">
                  <c:v>976.67061788025023</c:v>
                </c:pt>
                <c:pt idx="1266">
                  <c:v>1022.9394446332647</c:v>
                </c:pt>
                <c:pt idx="1267">
                  <c:v>1094.5835144516884</c:v>
                </c:pt>
                <c:pt idx="1268">
                  <c:v>1143.3260503409317</c:v>
                </c:pt>
                <c:pt idx="1269">
                  <c:v>1017.0022424021314</c:v>
                </c:pt>
                <c:pt idx="1270">
                  <c:v>1028.1769884833002</c:v>
                </c:pt>
                <c:pt idx="1271">
                  <c:v>1142.7910814185689</c:v>
                </c:pt>
                <c:pt idx="1272">
                  <c:v>1097.1869806916552</c:v>
                </c:pt>
                <c:pt idx="1273">
                  <c:v>470.29853577525887</c:v>
                </c:pt>
                <c:pt idx="1274">
                  <c:v>476.18533046613572</c:v>
                </c:pt>
                <c:pt idx="1275">
                  <c:v>534.30963859789028</c:v>
                </c:pt>
                <c:pt idx="1276">
                  <c:v>644.18699661491769</c:v>
                </c:pt>
                <c:pt idx="1277">
                  <c:v>815.38292172764307</c:v>
                </c:pt>
                <c:pt idx="1278">
                  <c:v>907.16170581830931</c:v>
                </c:pt>
                <c:pt idx="1279">
                  <c:v>1010.536007306153</c:v>
                </c:pt>
                <c:pt idx="1280">
                  <c:v>1056.1804457439509</c:v>
                </c:pt>
                <c:pt idx="1281">
                  <c:v>1228.7878901195882</c:v>
                </c:pt>
                <c:pt idx="1282">
                  <c:v>1082.7903770283585</c:v>
                </c:pt>
                <c:pt idx="1283">
                  <c:v>1060.4780412700202</c:v>
                </c:pt>
                <c:pt idx="1284">
                  <c:v>1267.8548694139618</c:v>
                </c:pt>
                <c:pt idx="1285">
                  <c:v>1198.4760938735835</c:v>
                </c:pt>
                <c:pt idx="1299">
                  <c:v>393.14486721846043</c:v>
                </c:pt>
                <c:pt idx="1300">
                  <c:v>398.03331066567358</c:v>
                </c:pt>
                <c:pt idx="1301">
                  <c:v>429.75827010663005</c:v>
                </c:pt>
                <c:pt idx="1302">
                  <c:v>513.33067588155336</c:v>
                </c:pt>
                <c:pt idx="1303">
                  <c:v>569.03254139305284</c:v>
                </c:pt>
                <c:pt idx="1304">
                  <c:v>585.00645051100855</c:v>
                </c:pt>
                <c:pt idx="1305">
                  <c:v>667.45558714444462</c:v>
                </c:pt>
                <c:pt idx="1306">
                  <c:v>810.59311137666577</c:v>
                </c:pt>
                <c:pt idx="1307">
                  <c:v>917.11539073199663</c:v>
                </c:pt>
                <c:pt idx="1308">
                  <c:v>768.70184726321349</c:v>
                </c:pt>
                <c:pt idx="1309">
                  <c:v>840.8920391576014</c:v>
                </c:pt>
                <c:pt idx="1310">
                  <c:v>1037.6239358369437</c:v>
                </c:pt>
                <c:pt idx="1311">
                  <c:v>1000.1900638182215</c:v>
                </c:pt>
                <c:pt idx="1312">
                  <c:v>632.62734055000885</c:v>
                </c:pt>
                <c:pt idx="1313">
                  <c:v>625.61399119642056</c:v>
                </c:pt>
                <c:pt idx="1314">
                  <c:v>655.90424086094276</c:v>
                </c:pt>
                <c:pt idx="1315">
                  <c:v>738.88451156359883</c:v>
                </c:pt>
                <c:pt idx="1316">
                  <c:v>831.0404683120687</c:v>
                </c:pt>
                <c:pt idx="1317">
                  <c:v>818.20309487841359</c:v>
                </c:pt>
                <c:pt idx="1318">
                  <c:v>855.89017883703468</c:v>
                </c:pt>
                <c:pt idx="1319">
                  <c:v>995.13264363131668</c:v>
                </c:pt>
                <c:pt idx="1320">
                  <c:v>1052.9414761118185</c:v>
                </c:pt>
                <c:pt idx="1321">
                  <c:v>909.64981318231366</c:v>
                </c:pt>
                <c:pt idx="1322">
                  <c:v>863.36953695655006</c:v>
                </c:pt>
                <c:pt idx="1323">
                  <c:v>1009.4180931723554</c:v>
                </c:pt>
                <c:pt idx="1324">
                  <c:v>967.31327694342042</c:v>
                </c:pt>
                <c:pt idx="1325">
                  <c:v>303.40034633594121</c:v>
                </c:pt>
                <c:pt idx="1326">
                  <c:v>293.56432322190943</c:v>
                </c:pt>
                <c:pt idx="1327">
                  <c:v>323.56027346601485</c:v>
                </c:pt>
                <c:pt idx="1328">
                  <c:v>364.74587206153245</c:v>
                </c:pt>
                <c:pt idx="1329">
                  <c:v>441.00399121336812</c:v>
                </c:pt>
                <c:pt idx="1330">
                  <c:v>491.46700700776103</c:v>
                </c:pt>
                <c:pt idx="1331">
                  <c:v>552.80361616938319</c:v>
                </c:pt>
                <c:pt idx="1332">
                  <c:v>599.66179133315859</c:v>
                </c:pt>
                <c:pt idx="1333">
                  <c:v>650.32196953804601</c:v>
                </c:pt>
                <c:pt idx="1334">
                  <c:v>579.54411467310683</c:v>
                </c:pt>
                <c:pt idx="1335">
                  <c:v>600.51166019560776</c:v>
                </c:pt>
                <c:pt idx="1336">
                  <c:v>652.81808200093906</c:v>
                </c:pt>
                <c:pt idx="1337">
                  <c:v>641.34873695976978</c:v>
                </c:pt>
                <c:pt idx="1338">
                  <c:v>848.36411912563722</c:v>
                </c:pt>
                <c:pt idx="1339">
                  <c:v>841.5082720920575</c:v>
                </c:pt>
                <c:pt idx="1340">
                  <c:v>910.89332824580515</c:v>
                </c:pt>
                <c:pt idx="1341">
                  <c:v>983.99720320440747</c:v>
                </c:pt>
                <c:pt idx="1342">
                  <c:v>1158.5848386840885</c:v>
                </c:pt>
                <c:pt idx="1343">
                  <c:v>1212.7562886322105</c:v>
                </c:pt>
                <c:pt idx="1344">
                  <c:v>1302.5762973170163</c:v>
                </c:pt>
                <c:pt idx="1345">
                  <c:v>1405.2671494639167</c:v>
                </c:pt>
                <c:pt idx="1346">
                  <c:v>1572.0820539941262</c:v>
                </c:pt>
                <c:pt idx="1347">
                  <c:v>1322.596547715513</c:v>
                </c:pt>
                <c:pt idx="1348">
                  <c:v>1127.812066109745</c:v>
                </c:pt>
                <c:pt idx="1349">
                  <c:v>1347.0927869492384</c:v>
                </c:pt>
                <c:pt idx="1350">
                  <c:v>1200.1509812110969</c:v>
                </c:pt>
                <c:pt idx="1351">
                  <c:v>373.03014571288077</c:v>
                </c:pt>
                <c:pt idx="1352">
                  <c:v>411.38343409658978</c:v>
                </c:pt>
                <c:pt idx="1353">
                  <c:v>371.50759237879834</c:v>
                </c:pt>
                <c:pt idx="1354">
                  <c:v>406.63200109935758</c:v>
                </c:pt>
                <c:pt idx="1355">
                  <c:v>396.65005333849933</c:v>
                </c:pt>
                <c:pt idx="1356">
                  <c:v>471.9906137216326</c:v>
                </c:pt>
                <c:pt idx="1357">
                  <c:v>496.25820518956209</c:v>
                </c:pt>
                <c:pt idx="1358">
                  <c:v>559.67811547189774</c:v>
                </c:pt>
                <c:pt idx="1359">
                  <c:v>708.59402115202465</c:v>
                </c:pt>
                <c:pt idx="1360">
                  <c:v>672.47683995749628</c:v>
                </c:pt>
                <c:pt idx="1361">
                  <c:v>633.79854226335283</c:v>
                </c:pt>
                <c:pt idx="1362">
                  <c:v>694.86459065716497</c:v>
                </c:pt>
                <c:pt idx="1363">
                  <c:v>597.05482521706369</c:v>
                </c:pt>
                <c:pt idx="1364">
                  <c:v>1372.6640706957558</c:v>
                </c:pt>
                <c:pt idx="1365">
                  <c:v>1344.0105555711518</c:v>
                </c:pt>
                <c:pt idx="1366">
                  <c:v>1443.3627918462175</c:v>
                </c:pt>
                <c:pt idx="1367">
                  <c:v>1678.6347104355125</c:v>
                </c:pt>
                <c:pt idx="1368">
                  <c:v>1910.4747427021919</c:v>
                </c:pt>
                <c:pt idx="1369">
                  <c:v>2139.9637385672017</c:v>
                </c:pt>
                <c:pt idx="1370">
                  <c:v>2310.8676616784405</c:v>
                </c:pt>
                <c:pt idx="1371">
                  <c:v>2721.7347207333278</c:v>
                </c:pt>
                <c:pt idx="1372">
                  <c:v>2775.5549534677111</c:v>
                </c:pt>
                <c:pt idx="1373">
                  <c:v>1726.8500058084956</c:v>
                </c:pt>
                <c:pt idx="1374">
                  <c:v>1767.0677679921771</c:v>
                </c:pt>
                <c:pt idx="1375">
                  <c:v>2354.128658930329</c:v>
                </c:pt>
                <c:pt idx="1376">
                  <c:v>2697.0902605420374</c:v>
                </c:pt>
                <c:pt idx="1377">
                  <c:v>924.26785214027007</c:v>
                </c:pt>
                <c:pt idx="1378">
                  <c:v>980.0211730095599</c:v>
                </c:pt>
                <c:pt idx="1379">
                  <c:v>1075.2942498970613</c:v>
                </c:pt>
                <c:pt idx="1380">
                  <c:v>1302.6329650213272</c:v>
                </c:pt>
                <c:pt idx="1381">
                  <c:v>1492.5329131146841</c:v>
                </c:pt>
                <c:pt idx="1382">
                  <c:v>1629.8413861440404</c:v>
                </c:pt>
                <c:pt idx="1383">
                  <c:v>1793.110515643275</c:v>
                </c:pt>
                <c:pt idx="1384">
                  <c:v>2105.7336059443383</c:v>
                </c:pt>
                <c:pt idx="1385">
                  <c:v>2220.0472921080627</c:v>
                </c:pt>
                <c:pt idx="1386">
                  <c:v>1864.8954055618333</c:v>
                </c:pt>
                <c:pt idx="1387">
                  <c:v>1795.3337112444642</c:v>
                </c:pt>
                <c:pt idx="1388">
                  <c:v>2081.3696224912023</c:v>
                </c:pt>
                <c:pt idx="1389">
                  <c:v>1976.0635566920296</c:v>
                </c:pt>
                <c:pt idx="1403">
                  <c:v>504.12605026845864</c:v>
                </c:pt>
                <c:pt idx="1404">
                  <c:v>472.4251896914563</c:v>
                </c:pt>
                <c:pt idx="1405">
                  <c:v>494.08500922562496</c:v>
                </c:pt>
                <c:pt idx="1406">
                  <c:v>568.64733244798765</c:v>
                </c:pt>
                <c:pt idx="1407">
                  <c:v>656.49276808294769</c:v>
                </c:pt>
                <c:pt idx="1408">
                  <c:v>661.96897664295238</c:v>
                </c:pt>
                <c:pt idx="1409">
                  <c:v>716.22205284574693</c:v>
                </c:pt>
                <c:pt idx="1410">
                  <c:v>789.61900164464032</c:v>
                </c:pt>
                <c:pt idx="1411">
                  <c:v>828.82388960216065</c:v>
                </c:pt>
                <c:pt idx="1412">
                  <c:v>709.66648568800611</c:v>
                </c:pt>
                <c:pt idx="1413">
                  <c:v>675.77168553076456</c:v>
                </c:pt>
                <c:pt idx="1414">
                  <c:v>764.03538200564981</c:v>
                </c:pt>
                <c:pt idx="1415">
                  <c:v>722.81163177178018</c:v>
                </c:pt>
                <c:pt idx="1429">
                  <c:v>72.648940888260015</c:v>
                </c:pt>
                <c:pt idx="1430">
                  <c:v>65.463787401002065</c:v>
                </c:pt>
                <c:pt idx="1431">
                  <c:v>87.006470943950944</c:v>
                </c:pt>
                <c:pt idx="1432">
                  <c:v>118.44638552768738</c:v>
                </c:pt>
                <c:pt idx="1433">
                  <c:v>151.5605433555946</c:v>
                </c:pt>
                <c:pt idx="1434">
                  <c:v>199.21395355277539</c:v>
                </c:pt>
                <c:pt idx="1435">
                  <c:v>280.38769233265879</c:v>
                </c:pt>
                <c:pt idx="1436">
                  <c:v>400.39539613466195</c:v>
                </c:pt>
                <c:pt idx="1437">
                  <c:v>520.82328658783592</c:v>
                </c:pt>
                <c:pt idx="1438">
                  <c:v>472.99559362347776</c:v>
                </c:pt>
                <c:pt idx="1439">
                  <c:v>459.10595908092995</c:v>
                </c:pt>
                <c:pt idx="1440">
                  <c:v>535.02703537247248</c:v>
                </c:pt>
                <c:pt idx="1441">
                  <c:v>524.99140990179023</c:v>
                </c:pt>
                <c:pt idx="1455">
                  <c:v>122.87343236360478</c:v>
                </c:pt>
                <c:pt idx="1456">
                  <c:v>122.44952054530084</c:v>
                </c:pt>
                <c:pt idx="1457">
                  <c:v>161.48393278434605</c:v>
                </c:pt>
                <c:pt idx="1458">
                  <c:v>204.96525399733486</c:v>
                </c:pt>
                <c:pt idx="1459">
                  <c:v>246.95927688902378</c:v>
                </c:pt>
                <c:pt idx="1460">
                  <c:v>293.45125157711237</c:v>
                </c:pt>
                <c:pt idx="1461">
                  <c:v>329.36696403477896</c:v>
                </c:pt>
                <c:pt idx="1462">
                  <c:v>368.8924622767226</c:v>
                </c:pt>
                <c:pt idx="1463">
                  <c:v>411.4774698888229</c:v>
                </c:pt>
                <c:pt idx="1464">
                  <c:v>336.08227344640198</c:v>
                </c:pt>
                <c:pt idx="1465">
                  <c:v>333.84109034953872</c:v>
                </c:pt>
                <c:pt idx="1466">
                  <c:v>467.94788176803058</c:v>
                </c:pt>
                <c:pt idx="1467">
                  <c:v>478.61735145206814</c:v>
                </c:pt>
                <c:pt idx="1468">
                  <c:v>3864.3135457254184</c:v>
                </c:pt>
                <c:pt idx="1469">
                  <c:v>4031.481796047789</c:v>
                </c:pt>
                <c:pt idx="1470">
                  <c:v>5708.5224407463438</c:v>
                </c:pt>
                <c:pt idx="1471">
                  <c:v>6972.5217545335781</c:v>
                </c:pt>
                <c:pt idx="1472">
                  <c:v>8469.85887206802</c:v>
                </c:pt>
                <c:pt idx="1473">
                  <c:v>7765.1034702187217</c:v>
                </c:pt>
                <c:pt idx="1474">
                  <c:v>7693.0075300918043</c:v>
                </c:pt>
                <c:pt idx="1475">
                  <c:v>8400.1225017864836</c:v>
                </c:pt>
                <c:pt idx="1476">
                  <c:v>9180.3949657218873</c:v>
                </c:pt>
                <c:pt idx="1477">
                  <c:v>8332.948292729965</c:v>
                </c:pt>
                <c:pt idx="1478">
                  <c:v>8117.1232836180079</c:v>
                </c:pt>
                <c:pt idx="1479">
                  <c:v>9308.4362405878692</c:v>
                </c:pt>
                <c:pt idx="1480">
                  <c:v>8688.265850011112</c:v>
                </c:pt>
                <c:pt idx="1481">
                  <c:v>1916.8089195858015</c:v>
                </c:pt>
                <c:pt idx="1482">
                  <c:v>1791.2209817112266</c:v>
                </c:pt>
                <c:pt idx="1483">
                  <c:v>1911.7658200515698</c:v>
                </c:pt>
                <c:pt idx="1484">
                  <c:v>2180.2289114912364</c:v>
                </c:pt>
                <c:pt idx="1485">
                  <c:v>2365.0029406780504</c:v>
                </c:pt>
                <c:pt idx="1486">
                  <c:v>2288.0688599771192</c:v>
                </c:pt>
                <c:pt idx="1487">
                  <c:v>2383.3726450008389</c:v>
                </c:pt>
                <c:pt idx="1488">
                  <c:v>2913.5236671551224</c:v>
                </c:pt>
                <c:pt idx="1489">
                  <c:v>3263.4795629477817</c:v>
                </c:pt>
                <c:pt idx="1490">
                  <c:v>2708.0297810544589</c:v>
                </c:pt>
                <c:pt idx="1491">
                  <c:v>2986.6733573296533</c:v>
                </c:pt>
                <c:pt idx="1492">
                  <c:v>3519.3673306619776</c:v>
                </c:pt>
                <c:pt idx="1493">
                  <c:v>3459.2506943533872</c:v>
                </c:pt>
                <c:pt idx="1494">
                  <c:v>15.661096078901151</c:v>
                </c:pt>
                <c:pt idx="1495">
                  <c:v>15.971528822275987</c:v>
                </c:pt>
                <c:pt idx="1496">
                  <c:v>19.872693318524497</c:v>
                </c:pt>
                <c:pt idx="1497">
                  <c:v>21.866248310901515</c:v>
                </c:pt>
                <c:pt idx="1498">
                  <c:v>31.077055837422602</c:v>
                </c:pt>
                <c:pt idx="1499">
                  <c:v>38.384651479881299</c:v>
                </c:pt>
                <c:pt idx="1500">
                  <c:v>41.838565059944898</c:v>
                </c:pt>
                <c:pt idx="1501">
                  <c:v>64.021739434316217</c:v>
                </c:pt>
                <c:pt idx="1502">
                  <c:v>82.070346331259444</c:v>
                </c:pt>
                <c:pt idx="1503">
                  <c:v>67.309774164489383</c:v>
                </c:pt>
                <c:pt idx="1504">
                  <c:v>65.131125519189112</c:v>
                </c:pt>
                <c:pt idx="1505">
                  <c:v>73.59579503964342</c:v>
                </c:pt>
                <c:pt idx="1506">
                  <c:v>82.595429326265716</c:v>
                </c:pt>
                <c:pt idx="1527">
                  <c:v>1068.306895435416</c:v>
                </c:pt>
                <c:pt idx="1528">
                  <c:v>1388.5094779107378</c:v>
                </c:pt>
                <c:pt idx="1529">
                  <c:v>1278.6402500452045</c:v>
                </c:pt>
                <c:pt idx="1530">
                  <c:v>1233.7157583400799</c:v>
                </c:pt>
                <c:pt idx="1531">
                  <c:v>1491.9986336772772</c:v>
                </c:pt>
                <c:pt idx="1532">
                  <c:v>1384.6825132309634</c:v>
                </c:pt>
                <c:pt idx="1533">
                  <c:v>708.61139606617382</c:v>
                </c:pt>
                <c:pt idx="1534">
                  <c:v>694.68247271313169</c:v>
                </c:pt>
                <c:pt idx="1535">
                  <c:v>727.29281304041899</c:v>
                </c:pt>
                <c:pt idx="1536">
                  <c:v>900.01406445316093</c:v>
                </c:pt>
                <c:pt idx="1537">
                  <c:v>1013.0956819890505</c:v>
                </c:pt>
                <c:pt idx="1538">
                  <c:v>1012.7532894261154</c:v>
                </c:pt>
                <c:pt idx="1539">
                  <c:v>1072.3658198367916</c:v>
                </c:pt>
                <c:pt idx="1540">
                  <c:v>1216.1133987592004</c:v>
                </c:pt>
                <c:pt idx="1541">
                  <c:v>1247.9331088881988</c:v>
                </c:pt>
                <c:pt idx="1542">
                  <c:v>1080.9183668284131</c:v>
                </c:pt>
                <c:pt idx="1543">
                  <c:v>1124.8604757732498</c:v>
                </c:pt>
                <c:pt idx="1544">
                  <c:v>1256.2096112435613</c:v>
                </c:pt>
                <c:pt idx="1545">
                  <c:v>1225.1296063816797</c:v>
                </c:pt>
                <c:pt idx="1546">
                  <c:v>42.882294436655783</c:v>
                </c:pt>
                <c:pt idx="1547">
                  <c:v>23.727687499576291</c:v>
                </c:pt>
                <c:pt idx="1548">
                  <c:v>26.513166679601877</c:v>
                </c:pt>
                <c:pt idx="1549">
                  <c:v>41.328946698153558</c:v>
                </c:pt>
                <c:pt idx="1550">
                  <c:v>49.383236932140719</c:v>
                </c:pt>
                <c:pt idx="1551">
                  <c:v>55.501223897678706</c:v>
                </c:pt>
                <c:pt idx="1552">
                  <c:v>74.505647862428191</c:v>
                </c:pt>
                <c:pt idx="1553">
                  <c:v>104.45383522049775</c:v>
                </c:pt>
                <c:pt idx="1554">
                  <c:v>124.83508189800783</c:v>
                </c:pt>
                <c:pt idx="1555">
                  <c:v>110.4468431721476</c:v>
                </c:pt>
                <c:pt idx="1556">
                  <c:v>99.418898914288548</c:v>
                </c:pt>
                <c:pt idx="1557">
                  <c:v>115.02502507260361</c:v>
                </c:pt>
                <c:pt idx="1558">
                  <c:v>112.55832729776901</c:v>
                </c:pt>
                <c:pt idx="1559">
                  <c:v>561.34903685553695</c:v>
                </c:pt>
                <c:pt idx="1560">
                  <c:v>527.27764557681621</c:v>
                </c:pt>
                <c:pt idx="1561">
                  <c:v>568.73282756289495</c:v>
                </c:pt>
                <c:pt idx="1562">
                  <c:v>654.78531081491087</c:v>
                </c:pt>
                <c:pt idx="1563">
                  <c:v>768.96106413235452</c:v>
                </c:pt>
                <c:pt idx="1564">
                  <c:v>917.74452440912762</c:v>
                </c:pt>
                <c:pt idx="1565">
                  <c:v>920.2525727485513</c:v>
                </c:pt>
                <c:pt idx="1566">
                  <c:v>1130.1395388937246</c:v>
                </c:pt>
                <c:pt idx="1567">
                  <c:v>1195.8360911805096</c:v>
                </c:pt>
                <c:pt idx="1568">
                  <c:v>1024.908019216663</c:v>
                </c:pt>
                <c:pt idx="1569">
                  <c:v>1083.8058664188304</c:v>
                </c:pt>
                <c:pt idx="1570">
                  <c:v>1272.1356858590036</c:v>
                </c:pt>
                <c:pt idx="1571">
                  <c:v>1066.6378669793187</c:v>
                </c:pt>
                <c:pt idx="1572">
                  <c:v>160.17301613186402</c:v>
                </c:pt>
                <c:pt idx="1573">
                  <c:v>133.88908764979448</c:v>
                </c:pt>
                <c:pt idx="1574">
                  <c:v>130.02753518119786</c:v>
                </c:pt>
                <c:pt idx="1575">
                  <c:v>123.88570267902504</c:v>
                </c:pt>
                <c:pt idx="1576">
                  <c:v>170.21010458741767</c:v>
                </c:pt>
                <c:pt idx="1577">
                  <c:v>186.76580346436415</c:v>
                </c:pt>
                <c:pt idx="1578">
                  <c:v>212.94520709026264</c:v>
                </c:pt>
                <c:pt idx="1579">
                  <c:v>306.55373373318753</c:v>
                </c:pt>
                <c:pt idx="1580">
                  <c:v>336.70149360174048</c:v>
                </c:pt>
                <c:pt idx="1581">
                  <c:v>257.99702308707708</c:v>
                </c:pt>
                <c:pt idx="1582">
                  <c:v>261.5253222168223</c:v>
                </c:pt>
                <c:pt idx="1583">
                  <c:v>300.97972559773399</c:v>
                </c:pt>
                <c:pt idx="1584">
                  <c:v>307.1164366770671</c:v>
                </c:pt>
                <c:pt idx="1585">
                  <c:v>585.72009168604006</c:v>
                </c:pt>
                <c:pt idx="1586">
                  <c:v>601.77239146239765</c:v>
                </c:pt>
                <c:pt idx="1587">
                  <c:v>632.93988050056669</c:v>
                </c:pt>
                <c:pt idx="1588">
                  <c:v>729.91018777355498</c:v>
                </c:pt>
                <c:pt idx="1589">
                  <c:v>844.91772639869987</c:v>
                </c:pt>
                <c:pt idx="1590">
                  <c:v>857.6327697977689</c:v>
                </c:pt>
                <c:pt idx="1591">
                  <c:v>991.9895748909363</c:v>
                </c:pt>
                <c:pt idx="1592">
                  <c:v>1225.1772841109957</c:v>
                </c:pt>
                <c:pt idx="1593">
                  <c:v>1330.4380102739326</c:v>
                </c:pt>
                <c:pt idx="1594">
                  <c:v>1165.2831354149841</c:v>
                </c:pt>
                <c:pt idx="1595">
                  <c:v>1226.6033613604336</c:v>
                </c:pt>
                <c:pt idx="1596">
                  <c:v>1409.6060074486909</c:v>
                </c:pt>
                <c:pt idx="1597">
                  <c:v>1384.6139800076919</c:v>
                </c:pt>
                <c:pt idx="1598">
                  <c:v>17.555607945133467</c:v>
                </c:pt>
                <c:pt idx="1599">
                  <c:v>18.931889027501846</c:v>
                </c:pt>
                <c:pt idx="1600">
                  <c:v>18.407311089447752</c:v>
                </c:pt>
                <c:pt idx="1601">
                  <c:v>24.241777008468308</c:v>
                </c:pt>
                <c:pt idx="1602">
                  <c:v>28.296062400136343</c:v>
                </c:pt>
                <c:pt idx="1603">
                  <c:v>62.149135880759964</c:v>
                </c:pt>
                <c:pt idx="1604">
                  <c:v>79.079880115656678</c:v>
                </c:pt>
                <c:pt idx="1605">
                  <c:v>99.267432208675942</c:v>
                </c:pt>
                <c:pt idx="1606">
                  <c:v>127.81263884408683</c:v>
                </c:pt>
                <c:pt idx="1607">
                  <c:v>82.828087726286512</c:v>
                </c:pt>
                <c:pt idx="1608">
                  <c:v>80.555657217354721</c:v>
                </c:pt>
                <c:pt idx="1609">
                  <c:v>100.16117113722339</c:v>
                </c:pt>
                <c:pt idx="1610">
                  <c:v>95.583308972622874</c:v>
                </c:pt>
                <c:pt idx="1611">
                  <c:v>23.390676758651122</c:v>
                </c:pt>
                <c:pt idx="1612">
                  <c:v>32.375080058277611</c:v>
                </c:pt>
                <c:pt idx="1613">
                  <c:v>36.297857079189015</c:v>
                </c:pt>
                <c:pt idx="1614">
                  <c:v>40.63802374698367</c:v>
                </c:pt>
                <c:pt idx="1615">
                  <c:v>50.493247129637595</c:v>
                </c:pt>
                <c:pt idx="1616">
                  <c:v>54.543973842929354</c:v>
                </c:pt>
                <c:pt idx="1617">
                  <c:v>68.216625121431903</c:v>
                </c:pt>
                <c:pt idx="1618">
                  <c:v>87.443327460174956</c:v>
                </c:pt>
                <c:pt idx="1619">
                  <c:v>111.44970566281371</c:v>
                </c:pt>
                <c:pt idx="1620">
                  <c:v>87.161340948303547</c:v>
                </c:pt>
                <c:pt idx="1621">
                  <c:v>92.979958362761366</c:v>
                </c:pt>
                <c:pt idx="1622">
                  <c:v>118.64451595961455</c:v>
                </c:pt>
                <c:pt idx="1623">
                  <c:v>124.85158334380981</c:v>
                </c:pt>
                <c:pt idx="1639">
                  <c:v>10.26662423128651</c:v>
                </c:pt>
                <c:pt idx="1640">
                  <c:v>21.255005119247929</c:v>
                </c:pt>
                <c:pt idx="1641">
                  <c:v>29.47814175689993</c:v>
                </c:pt>
                <c:pt idx="1642">
                  <c:v>41.393571013963744</c:v>
                </c:pt>
                <c:pt idx="1643">
                  <c:v>56.128466185769845</c:v>
                </c:pt>
                <c:pt idx="1644">
                  <c:v>137.63992771736238</c:v>
                </c:pt>
                <c:pt idx="1645">
                  <c:v>154.14502502713864</c:v>
                </c:pt>
                <c:pt idx="1646">
                  <c:v>135.09439601399134</c:v>
                </c:pt>
                <c:pt idx="1647">
                  <c:v>130.4269831073056</c:v>
                </c:pt>
                <c:pt idx="1648">
                  <c:v>158.83111359134011</c:v>
                </c:pt>
                <c:pt idx="1649">
                  <c:v>148.07453788867656</c:v>
                </c:pt>
                <c:pt idx="1650">
                  <c:v>81.837616354162023</c:v>
                </c:pt>
                <c:pt idx="1651">
                  <c:v>120.65738007651053</c:v>
                </c:pt>
                <c:pt idx="1652">
                  <c:v>137.99742305620774</c:v>
                </c:pt>
                <c:pt idx="1653">
                  <c:v>163.02606146529163</c:v>
                </c:pt>
                <c:pt idx="1654">
                  <c:v>173.29699866723254</c:v>
                </c:pt>
                <c:pt idx="1655">
                  <c:v>238.60898037096811</c:v>
                </c:pt>
                <c:pt idx="1656">
                  <c:v>308.01849376537069</c:v>
                </c:pt>
                <c:pt idx="1657">
                  <c:v>437.6121706791659</c:v>
                </c:pt>
                <c:pt idx="1658">
                  <c:v>558.44392685723039</c:v>
                </c:pt>
                <c:pt idx="1659">
                  <c:v>471.37182009673984</c:v>
                </c:pt>
                <c:pt idx="1660">
                  <c:v>433.09490546845842</c:v>
                </c:pt>
                <c:pt idx="1661">
                  <c:v>465.69491907207788</c:v>
                </c:pt>
                <c:pt idx="1662">
                  <c:v>437.34913535243777</c:v>
                </c:pt>
                <c:pt idx="1663">
                  <c:v>510.82871400379599</c:v>
                </c:pt>
                <c:pt idx="1664">
                  <c:v>531.61049365982956</c:v>
                </c:pt>
                <c:pt idx="1665">
                  <c:v>577.57968042596497</c:v>
                </c:pt>
                <c:pt idx="1666">
                  <c:v>715.02550691901172</c:v>
                </c:pt>
                <c:pt idx="1667">
                  <c:v>863.79050301149914</c:v>
                </c:pt>
                <c:pt idx="1668">
                  <c:v>946.77561417943946</c:v>
                </c:pt>
                <c:pt idx="1669">
                  <c:v>1033.4511288236197</c:v>
                </c:pt>
                <c:pt idx="1670">
                  <c:v>1221.4325992184813</c:v>
                </c:pt>
                <c:pt idx="1671">
                  <c:v>1461.4241414998942</c:v>
                </c:pt>
                <c:pt idx="1672">
                  <c:v>1340.9038427313451</c:v>
                </c:pt>
                <c:pt idx="1673">
                  <c:v>1328.2351752406419</c:v>
                </c:pt>
                <c:pt idx="1674">
                  <c:v>1438.4928608763553</c:v>
                </c:pt>
                <c:pt idx="1675">
                  <c:v>1381.0308294108524</c:v>
                </c:pt>
                <c:pt idx="1676">
                  <c:v>811.06288181252091</c:v>
                </c:pt>
                <c:pt idx="1677">
                  <c:v>830.03727475617643</c:v>
                </c:pt>
                <c:pt idx="1678">
                  <c:v>856.06242468603284</c:v>
                </c:pt>
                <c:pt idx="1679">
                  <c:v>1039.7119820269654</c:v>
                </c:pt>
                <c:pt idx="1680">
                  <c:v>1164.8134361262476</c:v>
                </c:pt>
                <c:pt idx="1681">
                  <c:v>1215.6280571243933</c:v>
                </c:pt>
                <c:pt idx="1682">
                  <c:v>1296.0917752713851</c:v>
                </c:pt>
                <c:pt idx="1683">
                  <c:v>1437.6430719633222</c:v>
                </c:pt>
                <c:pt idx="1684">
                  <c:v>1532.7030842467047</c:v>
                </c:pt>
                <c:pt idx="1685">
                  <c:v>1288.5936972167385</c:v>
                </c:pt>
                <c:pt idx="1686">
                  <c:v>1267.6241613948648</c:v>
                </c:pt>
                <c:pt idx="1687">
                  <c:v>1448.3118079386818</c:v>
                </c:pt>
                <c:pt idx="1688">
                  <c:v>1351.5032442236804</c:v>
                </c:pt>
                <c:pt idx="1689">
                  <c:v>543.83912551119465</c:v>
                </c:pt>
                <c:pt idx="1690">
                  <c:v>584.5350024055864</c:v>
                </c:pt>
                <c:pt idx="1691">
                  <c:v>635.40915262570422</c:v>
                </c:pt>
                <c:pt idx="1692">
                  <c:v>730.94804787865996</c:v>
                </c:pt>
                <c:pt idx="1693">
                  <c:v>854.61427775141931</c:v>
                </c:pt>
                <c:pt idx="1694">
                  <c:v>857.07273833134059</c:v>
                </c:pt>
                <c:pt idx="1695">
                  <c:v>1103.0223539329586</c:v>
                </c:pt>
                <c:pt idx="1696">
                  <c:v>1340.0608564059041</c:v>
                </c:pt>
                <c:pt idx="1697">
                  <c:v>1308.077530601259</c:v>
                </c:pt>
                <c:pt idx="1698">
                  <c:v>1086.1949461822667</c:v>
                </c:pt>
                <c:pt idx="1699">
                  <c:v>1171.982547472704</c:v>
                </c:pt>
                <c:pt idx="1700">
                  <c:v>1352.1761018616048</c:v>
                </c:pt>
                <c:pt idx="1701">
                  <c:v>1304.1823968676931</c:v>
                </c:pt>
                <c:pt idx="1702">
                  <c:v>1251.0700490656645</c:v>
                </c:pt>
                <c:pt idx="1703">
                  <c:v>1284.94987588961</c:v>
                </c:pt>
                <c:pt idx="1704">
                  <c:v>1251.5180679427292</c:v>
                </c:pt>
                <c:pt idx="1705">
                  <c:v>1429.7586279113466</c:v>
                </c:pt>
                <c:pt idx="1706">
                  <c:v>1543.2447519326083</c:v>
                </c:pt>
                <c:pt idx="1707">
                  <c:v>1605.0578752648037</c:v>
                </c:pt>
                <c:pt idx="1708">
                  <c:v>1717.2786398169733</c:v>
                </c:pt>
                <c:pt idx="1709">
                  <c:v>1949.5128998795808</c:v>
                </c:pt>
                <c:pt idx="1710">
                  <c:v>2297.430264753667</c:v>
                </c:pt>
                <c:pt idx="1711">
                  <c:v>2152.0356009835441</c:v>
                </c:pt>
                <c:pt idx="1712">
                  <c:v>2251.0165932920113</c:v>
                </c:pt>
                <c:pt idx="1713">
                  <c:v>2608.5644326789425</c:v>
                </c:pt>
                <c:pt idx="1714">
                  <c:v>2430.8287964490069</c:v>
                </c:pt>
                <c:pt idx="1715">
                  <c:v>120.87158671326206</c:v>
                </c:pt>
                <c:pt idx="1716">
                  <c:v>157.05075438262011</c:v>
                </c:pt>
                <c:pt idx="1717">
                  <c:v>183.02951448964433</c:v>
                </c:pt>
                <c:pt idx="1718">
                  <c:v>200.23274801058233</c:v>
                </c:pt>
                <c:pt idx="1719">
                  <c:v>237.68193689834797</c:v>
                </c:pt>
                <c:pt idx="1720">
                  <c:v>306.45209194294938</c:v>
                </c:pt>
                <c:pt idx="1721">
                  <c:v>278.85795507342903</c:v>
                </c:pt>
                <c:pt idx="1722">
                  <c:v>311.69909201055884</c:v>
                </c:pt>
                <c:pt idx="1723">
                  <c:v>375.84821485101844</c:v>
                </c:pt>
                <c:pt idx="1724">
                  <c:v>369.60416658478505</c:v>
                </c:pt>
                <c:pt idx="1725">
                  <c:v>364.8308191687031</c:v>
                </c:pt>
                <c:pt idx="1726">
                  <c:v>411.90201218916781</c:v>
                </c:pt>
                <c:pt idx="1727">
                  <c:v>435.81421160021239</c:v>
                </c:pt>
                <c:pt idx="1728">
                  <c:v>11.448709537250888</c:v>
                </c:pt>
                <c:pt idx="1729">
                  <c:v>15.590380919838637</c:v>
                </c:pt>
                <c:pt idx="1730">
                  <c:v>20.766557751153986</c:v>
                </c:pt>
                <c:pt idx="1731">
                  <c:v>25.181462344406693</c:v>
                </c:pt>
                <c:pt idx="1732">
                  <c:v>61.768201704473611</c:v>
                </c:pt>
                <c:pt idx="1733">
                  <c:v>75.193476721759723</c:v>
                </c:pt>
                <c:pt idx="1734">
                  <c:v>85.877179389904413</c:v>
                </c:pt>
                <c:pt idx="1735">
                  <c:v>114.38560203485966</c:v>
                </c:pt>
                <c:pt idx="1736">
                  <c:v>145.31477662338784</c:v>
                </c:pt>
                <c:pt idx="1737">
                  <c:v>94.434057928530635</c:v>
                </c:pt>
                <c:pt idx="1738">
                  <c:v>102.37471850222474</c:v>
                </c:pt>
                <c:pt idx="1739">
                  <c:v>118.27742905213965</c:v>
                </c:pt>
                <c:pt idx="1740">
                  <c:v>131.33508651490459</c:v>
                </c:pt>
                <c:pt idx="1741">
                  <c:v>509.02904229899235</c:v>
                </c:pt>
                <c:pt idx="1742">
                  <c:v>442.10325723553984</c:v>
                </c:pt>
                <c:pt idx="1743">
                  <c:v>468.56620442627724</c:v>
                </c:pt>
                <c:pt idx="1744">
                  <c:v>515.29335382726447</c:v>
                </c:pt>
                <c:pt idx="1745">
                  <c:v>619.5582259457135</c:v>
                </c:pt>
                <c:pt idx="1746">
                  <c:v>652.48697186609149</c:v>
                </c:pt>
                <c:pt idx="1747">
                  <c:v>719.88971650449434</c:v>
                </c:pt>
                <c:pt idx="1748">
                  <c:v>785.89472180854841</c:v>
                </c:pt>
                <c:pt idx="1749">
                  <c:v>748.86345793061128</c:v>
                </c:pt>
                <c:pt idx="1750">
                  <c:v>619.24068348987498</c:v>
                </c:pt>
                <c:pt idx="1751">
                  <c:v>649.16934412244518</c:v>
                </c:pt>
                <c:pt idx="1752">
                  <c:v>726.22171628038279</c:v>
                </c:pt>
                <c:pt idx="1753">
                  <c:v>721.65011737764917</c:v>
                </c:pt>
                <c:pt idx="1754">
                  <c:v>1277.985870324839</c:v>
                </c:pt>
                <c:pt idx="1755">
                  <c:v>1267.9803477357391</c:v>
                </c:pt>
                <c:pt idx="1756">
                  <c:v>1344.6346347849471</c:v>
                </c:pt>
                <c:pt idx="1757">
                  <c:v>1562.0588090532058</c:v>
                </c:pt>
                <c:pt idx="1758">
                  <c:v>1833.0174709477699</c:v>
                </c:pt>
                <c:pt idx="1759">
                  <c:v>1822.5560353550857</c:v>
                </c:pt>
                <c:pt idx="1760">
                  <c:v>1878.1199031285523</c:v>
                </c:pt>
                <c:pt idx="1761">
                  <c:v>1795.8973335671035</c:v>
                </c:pt>
                <c:pt idx="1762">
                  <c:v>1726.6437164325946</c:v>
                </c:pt>
                <c:pt idx="1763">
                  <c:v>1571.9166556864693</c:v>
                </c:pt>
                <c:pt idx="1764">
                  <c:v>1728.3080559291034</c:v>
                </c:pt>
                <c:pt idx="1765">
                  <c:v>1366.065267906594</c:v>
                </c:pt>
                <c:pt idx="1766">
                  <c:v>1321.8730531397521</c:v>
                </c:pt>
                <c:pt idx="1767">
                  <c:v>10.271418517185857</c:v>
                </c:pt>
                <c:pt idx="1768">
                  <c:v>16.781930509525736</c:v>
                </c:pt>
                <c:pt idx="1769">
                  <c:v>23.727516332637276</c:v>
                </c:pt>
                <c:pt idx="1770">
                  <c:v>18.470111340486422</c:v>
                </c:pt>
                <c:pt idx="1771">
                  <c:v>18.819728717287958</c:v>
                </c:pt>
                <c:pt idx="1772">
                  <c:v>14.611050139080092</c:v>
                </c:pt>
                <c:pt idx="1773">
                  <c:v>20.626520994586045</c:v>
                </c:pt>
                <c:pt idx="1774">
                  <c:v>27.155287679705861</c:v>
                </c:pt>
                <c:pt idx="1775">
                  <c:v>27.22234866194243</c:v>
                </c:pt>
                <c:pt idx="1776">
                  <c:v>30.716742762331794</c:v>
                </c:pt>
                <c:pt idx="1777">
                  <c:v>35.333309679309721</c:v>
                </c:pt>
                <c:pt idx="1778">
                  <c:v>34.12693935381688</c:v>
                </c:pt>
                <c:pt idx="1779">
                  <c:v>33.680323976976844</c:v>
                </c:pt>
                <c:pt idx="1780">
                  <c:v>8.402953201096619E-2</c:v>
                </c:pt>
                <c:pt idx="1781">
                  <c:v>0.61182431244611357</c:v>
                </c:pt>
                <c:pt idx="1782">
                  <c:v>1.7830067333862503</c:v>
                </c:pt>
                <c:pt idx="1783">
                  <c:v>1.7334673727348926</c:v>
                </c:pt>
                <c:pt idx="1785">
                  <c:v>6.7940130134570769</c:v>
                </c:pt>
                <c:pt idx="1786">
                  <c:v>6.0575621626138307</c:v>
                </c:pt>
                <c:pt idx="1787">
                  <c:v>19.310641416002362</c:v>
                </c:pt>
                <c:pt idx="1788">
                  <c:v>29.459906138088673</c:v>
                </c:pt>
                <c:pt idx="1789">
                  <c:v>47.47507053214084</c:v>
                </c:pt>
                <c:pt idx="1790">
                  <c:v>56.068041281064311</c:v>
                </c:pt>
                <c:pt idx="1791">
                  <c:v>49.023898599560077</c:v>
                </c:pt>
                <c:pt idx="1792">
                  <c:v>50.340397779386826</c:v>
                </c:pt>
                <c:pt idx="1793">
                  <c:v>733.18492606137704</c:v>
                </c:pt>
                <c:pt idx="1794">
                  <c:v>443.23652741108867</c:v>
                </c:pt>
                <c:pt idx="1795">
                  <c:v>369.25418569254185</c:v>
                </c:pt>
                <c:pt idx="1796">
                  <c:v>369.67278054322315</c:v>
                </c:pt>
                <c:pt idx="1797">
                  <c:v>427.08180349537378</c:v>
                </c:pt>
                <c:pt idx="1798">
                  <c:v>494.50945873796917</c:v>
                </c:pt>
                <c:pt idx="1799">
                  <c:v>539.00789656492339</c:v>
                </c:pt>
                <c:pt idx="1800">
                  <c:v>613.50120471859725</c:v>
                </c:pt>
                <c:pt idx="1801">
                  <c:v>753.74890542907178</c:v>
                </c:pt>
                <c:pt idx="1802">
                  <c:v>676.89964732285989</c:v>
                </c:pt>
                <c:pt idx="1803">
                  <c:v>763.94354373261979</c:v>
                </c:pt>
                <c:pt idx="1804">
                  <c:v>776.35272605526802</c:v>
                </c:pt>
                <c:pt idx="1805">
                  <c:v>786.92876556475574</c:v>
                </c:pt>
                <c:pt idx="1806">
                  <c:v>194.91348759641443</c:v>
                </c:pt>
                <c:pt idx="1807">
                  <c:v>179.78442139515965</c:v>
                </c:pt>
                <c:pt idx="1808">
                  <c:v>248.90829694323145</c:v>
                </c:pt>
                <c:pt idx="1809">
                  <c:v>245.15879163439195</c:v>
                </c:pt>
                <c:pt idx="1810">
                  <c:v>306.42722117202271</c:v>
                </c:pt>
                <c:pt idx="1811">
                  <c:v>325.07854370726301</c:v>
                </c:pt>
                <c:pt idx="1812">
                  <c:v>438.22254335260118</c:v>
                </c:pt>
                <c:pt idx="1813">
                  <c:v>486.48648648648651</c:v>
                </c:pt>
                <c:pt idx="1814">
                  <c:v>611.64880746629797</c:v>
                </c:pt>
                <c:pt idx="1815">
                  <c:v>586.98224852071007</c:v>
                </c:pt>
                <c:pt idx="1816">
                  <c:v>726.09990076083363</c:v>
                </c:pt>
                <c:pt idx="1817">
                  <c:v>624.49441837890311</c:v>
                </c:pt>
                <c:pt idx="1818">
                  <c:v>709.87654320987656</c:v>
                </c:pt>
                <c:pt idx="1819">
                  <c:v>206.69058471927065</c:v>
                </c:pt>
                <c:pt idx="1820">
                  <c:v>144.40039503101073</c:v>
                </c:pt>
                <c:pt idx="1821">
                  <c:v>156.23230180956062</c:v>
                </c:pt>
                <c:pt idx="1822">
                  <c:v>154.98359678182231</c:v>
                </c:pt>
                <c:pt idx="1823">
                  <c:v>181.20016426386749</c:v>
                </c:pt>
                <c:pt idx="1824">
                  <c:v>179.85345209757898</c:v>
                </c:pt>
                <c:pt idx="1825">
                  <c:v>210.13921723141581</c:v>
                </c:pt>
                <c:pt idx="1826">
                  <c:v>207.44289449376106</c:v>
                </c:pt>
                <c:pt idx="1827">
                  <c:v>225.74023368184911</c:v>
                </c:pt>
                <c:pt idx="1828">
                  <c:v>231.57065957639412</c:v>
                </c:pt>
                <c:pt idx="1829">
                  <c:v>191.8718536692985</c:v>
                </c:pt>
                <c:pt idx="1830">
                  <c:v>206.09945578862644</c:v>
                </c:pt>
                <c:pt idx="1831">
                  <c:v>239.96337789678867</c:v>
                </c:pt>
                <c:pt idx="1832">
                  <c:v>229.33936662772226</c:v>
                </c:pt>
                <c:pt idx="1833">
                  <c:v>249.28520371694069</c:v>
                </c:pt>
                <c:pt idx="1834">
                  <c:v>1218.5672789085461</c:v>
                </c:pt>
                <c:pt idx="1835">
                  <c:v>1837.8855914864328</c:v>
                </c:pt>
                <c:pt idx="1836">
                  <c:v>1539.087529472579</c:v>
                </c:pt>
                <c:pt idx="1837">
                  <c:v>1497.1663199029815</c:v>
                </c:pt>
                <c:pt idx="1838">
                  <c:v>1337.5580264143812</c:v>
                </c:pt>
                <c:pt idx="1839">
                  <c:v>1400.0632395714492</c:v>
                </c:pt>
                <c:pt idx="1840">
                  <c:v>1509.0461547869993</c:v>
                </c:pt>
                <c:pt idx="1841">
                  <c:v>1685.2197025423577</c:v>
                </c:pt>
                <c:pt idx="1842">
                  <c:v>1848.8435628639061</c:v>
                </c:pt>
                <c:pt idx="1843">
                  <c:v>1550.8386210610136</c:v>
                </c:pt>
                <c:pt idx="1844">
                  <c:v>1423.3128612520813</c:v>
                </c:pt>
                <c:pt idx="1845">
                  <c:v>171.94708408303632</c:v>
                </c:pt>
                <c:pt idx="1846">
                  <c:v>240.28315896428134</c:v>
                </c:pt>
                <c:pt idx="1847">
                  <c:v>233.49415116645275</c:v>
                </c:pt>
                <c:pt idx="1848">
                  <c:v>228.53593434572798</c:v>
                </c:pt>
                <c:pt idx="1849">
                  <c:v>243.91223867198107</c:v>
                </c:pt>
                <c:pt idx="1850">
                  <c:v>248.58017900151646</c:v>
                </c:pt>
                <c:pt idx="1851">
                  <c:v>293.16158526442274</c:v>
                </c:pt>
                <c:pt idx="1852">
                  <c:v>352.17584353897416</c:v>
                </c:pt>
                <c:pt idx="1853">
                  <c:v>426.06138445658667</c:v>
                </c:pt>
                <c:pt idx="1854">
                  <c:v>410.0293478881236</c:v>
                </c:pt>
                <c:pt idx="1855">
                  <c:v>444.56052017148761</c:v>
                </c:pt>
                <c:pt idx="1856">
                  <c:v>532.93237775780938</c:v>
                </c:pt>
                <c:pt idx="1857">
                  <c:v>536.81335642324791</c:v>
                </c:pt>
                <c:pt idx="1858">
                  <c:v>215.59964493433475</c:v>
                </c:pt>
                <c:pt idx="1859">
                  <c:v>444.58392175322979</c:v>
                </c:pt>
                <c:pt idx="1860">
                  <c:v>452.56413310149344</c:v>
                </c:pt>
                <c:pt idx="1861">
                  <c:v>558.88937019680782</c:v>
                </c:pt>
                <c:pt idx="1862">
                  <c:v>691.29893403925416</c:v>
                </c:pt>
                <c:pt idx="1863">
                  <c:v>925.52112319295043</c:v>
                </c:pt>
                <c:pt idx="1864">
                  <c:v>903.26394529982372</c:v>
                </c:pt>
                <c:pt idx="1865">
                  <c:v>758.37838916612213</c:v>
                </c:pt>
                <c:pt idx="1869">
                  <c:v>2335.5462498861793</c:v>
                </c:pt>
                <c:pt idx="1870">
                  <c:v>3521.0683760266938</c:v>
                </c:pt>
                <c:pt idx="1874">
                  <c:v>149.56897398615712</c:v>
                </c:pt>
                <c:pt idx="1875">
                  <c:v>272.07253455449131</c:v>
                </c:pt>
                <c:pt idx="1876">
                  <c:v>187.36279654486154</c:v>
                </c:pt>
                <c:pt idx="1877">
                  <c:v>187.96358307068093</c:v>
                </c:pt>
                <c:pt idx="1878">
                  <c:v>266.5187610377431</c:v>
                </c:pt>
                <c:pt idx="1879">
                  <c:v>256.95623187700022</c:v>
                </c:pt>
                <c:pt idx="1880">
                  <c:v>251.67583301845866</c:v>
                </c:pt>
                <c:pt idx="1881">
                  <c:v>276.46536825528233</c:v>
                </c:pt>
                <c:pt idx="1882">
                  <c:v>335.60591041018773</c:v>
                </c:pt>
                <c:pt idx="1883">
                  <c:v>296.9472234639212</c:v>
                </c:pt>
                <c:pt idx="1884">
                  <c:v>66.09164088563287</c:v>
                </c:pt>
                <c:pt idx="1885">
                  <c:v>68.858218174450087</c:v>
                </c:pt>
                <c:pt idx="1886">
                  <c:v>57.076698608434782</c:v>
                </c:pt>
                <c:pt idx="1887">
                  <c:v>50.698107740820639</c:v>
                </c:pt>
                <c:pt idx="1888">
                  <c:v>106.52855406524957</c:v>
                </c:pt>
                <c:pt idx="1889">
                  <c:v>112.01403043159749</c:v>
                </c:pt>
                <c:pt idx="1890">
                  <c:v>112.3642469197147</c:v>
                </c:pt>
                <c:pt idx="1891">
                  <c:v>151.93126776674379</c:v>
                </c:pt>
                <c:pt idx="1892">
                  <c:v>156.09904936858524</c:v>
                </c:pt>
                <c:pt idx="1893">
                  <c:v>179.77755891079048</c:v>
                </c:pt>
                <c:pt idx="1894">
                  <c:v>292.95051370135775</c:v>
                </c:pt>
                <c:pt idx="1895">
                  <c:v>287.22762324696896</c:v>
                </c:pt>
                <c:pt idx="1897">
                  <c:v>351.24797115471034</c:v>
                </c:pt>
                <c:pt idx="1898">
                  <c:v>383.12904041500536</c:v>
                </c:pt>
                <c:pt idx="1899">
                  <c:v>413.15533741174312</c:v>
                </c:pt>
                <c:pt idx="1900">
                  <c:v>426.80071018688409</c:v>
                </c:pt>
                <c:pt idx="1901">
                  <c:v>435.40555034113601</c:v>
                </c:pt>
                <c:pt idx="1902">
                  <c:v>775.63045282308519</c:v>
                </c:pt>
                <c:pt idx="1903">
                  <c:v>1019.7637684004086</c:v>
                </c:pt>
                <c:pt idx="1904">
                  <c:v>1047.3756357865072</c:v>
                </c:pt>
                <c:pt idx="1905">
                  <c:v>1053.4467580624639</c:v>
                </c:pt>
                <c:pt idx="1906">
                  <c:v>952.53901788718497</c:v>
                </c:pt>
                <c:pt idx="1907">
                  <c:v>1016.0471961444936</c:v>
                </c:pt>
                <c:pt idx="1908">
                  <c:v>960.99806657541831</c:v>
                </c:pt>
                <c:pt idx="1910">
                  <c:v>4.1660633959568756</c:v>
                </c:pt>
                <c:pt idx="1911">
                  <c:v>2.1075997328672802</c:v>
                </c:pt>
                <c:pt idx="1912">
                  <c:v>2.0483995854039239</c:v>
                </c:pt>
                <c:pt idx="1913">
                  <c:v>7.2846166818979787</c:v>
                </c:pt>
                <c:pt idx="1914">
                  <c:v>7.0872459349800758</c:v>
                </c:pt>
                <c:pt idx="1915">
                  <c:v>8.9872416422500851</c:v>
                </c:pt>
                <c:pt idx="1916">
                  <c:v>8.7601638470070782</c:v>
                </c:pt>
                <c:pt idx="1917">
                  <c:v>20.064052007533508</c:v>
                </c:pt>
                <c:pt idx="1918">
                  <c:v>40.822775201371243</c:v>
                </c:pt>
                <c:pt idx="1919">
                  <c:v>40.44152791601298</c:v>
                </c:pt>
                <c:pt idx="1920">
                  <c:v>51.003804066668167</c:v>
                </c:pt>
                <c:pt idx="1921">
                  <c:v>33.470352948304694</c:v>
                </c:pt>
                <c:pt idx="1922">
                  <c:v>44.314182269807631</c:v>
                </c:pt>
                <c:pt idx="1937">
                  <c:v>679.58022241946435</c:v>
                </c:pt>
                <c:pt idx="1938">
                  <c:v>659.55802812548291</c:v>
                </c:pt>
                <c:pt idx="1939">
                  <c:v>693.28393905777705</c:v>
                </c:pt>
                <c:pt idx="1940">
                  <c:v>836.72607738472209</c:v>
                </c:pt>
                <c:pt idx="1941">
                  <c:v>1016.1769528105965</c:v>
                </c:pt>
                <c:pt idx="1942">
                  <c:v>971.8163453429305</c:v>
                </c:pt>
                <c:pt idx="1943">
                  <c:v>1001.357625652844</c:v>
                </c:pt>
                <c:pt idx="1944">
                  <c:v>1230.2905759665059</c:v>
                </c:pt>
                <c:pt idx="1945">
                  <c:v>1332.0972083654915</c:v>
                </c:pt>
                <c:pt idx="1946">
                  <c:v>1291.8305158194148</c:v>
                </c:pt>
                <c:pt idx="1947">
                  <c:v>1467.6966929619914</c:v>
                </c:pt>
                <c:pt idx="1948">
                  <c:v>1531.1996418979409</c:v>
                </c:pt>
                <c:pt idx="1949">
                  <c:v>1501.9428883246273</c:v>
                </c:pt>
                <c:pt idx="1950">
                  <c:v>358.53024775548977</c:v>
                </c:pt>
                <c:pt idx="1951">
                  <c:v>387.87283662697928</c:v>
                </c:pt>
                <c:pt idx="1952">
                  <c:v>470.45159677887671</c:v>
                </c:pt>
                <c:pt idx="1953">
                  <c:v>606.93273814768042</c:v>
                </c:pt>
                <c:pt idx="1954">
                  <c:v>717.953101056783</c:v>
                </c:pt>
                <c:pt idx="1955">
                  <c:v>877.82862645352373</c:v>
                </c:pt>
                <c:pt idx="1956">
                  <c:v>826.02709948554457</c:v>
                </c:pt>
                <c:pt idx="1957">
                  <c:v>867.85604841798818</c:v>
                </c:pt>
                <c:pt idx="1958">
                  <c:v>1111.570644580619</c:v>
                </c:pt>
                <c:pt idx="1959">
                  <c:v>849.28778304216291</c:v>
                </c:pt>
                <c:pt idx="1960">
                  <c:v>940.08661811682873</c:v>
                </c:pt>
                <c:pt idx="1961">
                  <c:v>1074.9826309076518</c:v>
                </c:pt>
                <c:pt idx="1962">
                  <c:v>1128.3326969552165</c:v>
                </c:pt>
                <c:pt idx="1965">
                  <c:v>1922.1979170067582</c:v>
                </c:pt>
                <c:pt idx="1966">
                  <c:v>2619.3388482956193</c:v>
                </c:pt>
                <c:pt idx="1967">
                  <c:v>2926.7982733081558</c:v>
                </c:pt>
                <c:pt idx="1968">
                  <c:v>2977.8252067607227</c:v>
                </c:pt>
                <c:pt idx="1969">
                  <c:v>1796.44668278166</c:v>
                </c:pt>
                <c:pt idx="1970">
                  <c:v>2062.520884464263</c:v>
                </c:pt>
                <c:pt idx="1971">
                  <c:v>1985.7195570552008</c:v>
                </c:pt>
                <c:pt idx="1972">
                  <c:v>1657.7999487589107</c:v>
                </c:pt>
                <c:pt idx="1973">
                  <c:v>1510.8275977841195</c:v>
                </c:pt>
                <c:pt idx="1974">
                  <c:v>1417.6332907551111</c:v>
                </c:pt>
                <c:pt idx="1975">
                  <c:v>1402.4118562235678</c:v>
                </c:pt>
                <c:pt idx="1989">
                  <c:v>32.61342223510654</c:v>
                </c:pt>
                <c:pt idx="1990">
                  <c:v>37.977237393337369</c:v>
                </c:pt>
                <c:pt idx="1991">
                  <c:v>37.296471986852993</c:v>
                </c:pt>
                <c:pt idx="1994">
                  <c:v>34.266259893000843</c:v>
                </c:pt>
                <c:pt idx="1995">
                  <c:v>25.012778267158222</c:v>
                </c:pt>
                <c:pt idx="1996">
                  <c:v>42.826093939037058</c:v>
                </c:pt>
                <c:pt idx="1997">
                  <c:v>30.580394803441877</c:v>
                </c:pt>
                <c:pt idx="1998">
                  <c:v>28.045537643343859</c:v>
                </c:pt>
                <c:pt idx="1999">
                  <c:v>27.623461526656641</c:v>
                </c:pt>
                <c:pt idx="2002">
                  <c:v>57.514234773106345</c:v>
                </c:pt>
                <c:pt idx="2003">
                  <c:v>59.405181664878121</c:v>
                </c:pt>
                <c:pt idx="2004">
                  <c:v>65.182799409520527</c:v>
                </c:pt>
                <c:pt idx="2005">
                  <c:v>76.753333972944446</c:v>
                </c:pt>
                <c:pt idx="2006">
                  <c:v>96.017206283365979</c:v>
                </c:pt>
                <c:pt idx="2007">
                  <c:v>109.49325752045795</c:v>
                </c:pt>
                <c:pt idx="2008">
                  <c:v>126.71837800476153</c:v>
                </c:pt>
                <c:pt idx="2009">
                  <c:v>86.289549376797694</c:v>
                </c:pt>
                <c:pt idx="2010">
                  <c:v>57.421762848119435</c:v>
                </c:pt>
                <c:pt idx="2011">
                  <c:v>66.869184769110262</c:v>
                </c:pt>
                <c:pt idx="2012">
                  <c:v>62.943465323872736</c:v>
                </c:pt>
                <c:pt idx="2013">
                  <c:v>62.863129821887796</c:v>
                </c:pt>
                <c:pt idx="2015">
                  <c:v>158.24257656148188</c:v>
                </c:pt>
                <c:pt idx="2016">
                  <c:v>139.96454231594663</c:v>
                </c:pt>
                <c:pt idx="2017">
                  <c:v>158.90375106325305</c:v>
                </c:pt>
                <c:pt idx="2018">
                  <c:v>159.15218693828641</c:v>
                </c:pt>
                <c:pt idx="2019">
                  <c:v>178.27820783485808</c:v>
                </c:pt>
                <c:pt idx="2020">
                  <c:v>197.74383698374734</c:v>
                </c:pt>
                <c:pt idx="2021">
                  <c:v>217.62579717275705</c:v>
                </c:pt>
                <c:pt idx="2022">
                  <c:v>237.87548645536981</c:v>
                </c:pt>
                <c:pt idx="2023">
                  <c:v>258.37815077800531</c:v>
                </c:pt>
                <c:pt idx="2024">
                  <c:v>259.65782868353483</c:v>
                </c:pt>
                <c:pt idx="2025">
                  <c:v>279.87145214680703</c:v>
                </c:pt>
                <c:pt idx="2026">
                  <c:v>251.39232673267327</c:v>
                </c:pt>
                <c:pt idx="2027">
                  <c:v>251.46283669423087</c:v>
                </c:pt>
                <c:pt idx="2028">
                  <c:v>520.56464850161797</c:v>
                </c:pt>
                <c:pt idx="2029">
                  <c:v>432.53391249930979</c:v>
                </c:pt>
                <c:pt idx="2030">
                  <c:v>704.32073682784778</c:v>
                </c:pt>
                <c:pt idx="2031">
                  <c:v>868.27474693778106</c:v>
                </c:pt>
                <c:pt idx="2032">
                  <c:v>1047.5163864596555</c:v>
                </c:pt>
                <c:pt idx="2033">
                  <c:v>635.68451276275312</c:v>
                </c:pt>
                <c:pt idx="2034">
                  <c:v>511.61834948565581</c:v>
                </c:pt>
                <c:pt idx="2035">
                  <c:v>585.80858085808586</c:v>
                </c:pt>
                <c:pt idx="2036">
                  <c:v>622.98911818349484</c:v>
                </c:pt>
                <c:pt idx="2037">
                  <c:v>574.15098949425851</c:v>
                </c:pt>
                <c:pt idx="2038">
                  <c:v>516</c:v>
                </c:pt>
                <c:pt idx="2039">
                  <c:v>602.36220472440948</c:v>
                </c:pt>
                <c:pt idx="2040">
                  <c:v>593.02325581395348</c:v>
                </c:pt>
                <c:pt idx="2041">
                  <c:v>588.95196619747514</c:v>
                </c:pt>
                <c:pt idx="2042">
                  <c:v>603.0150753768844</c:v>
                </c:pt>
                <c:pt idx="2043">
                  <c:v>800.05065214638466</c:v>
                </c:pt>
                <c:pt idx="2044">
                  <c:v>1050.8541914978148</c:v>
                </c:pt>
                <c:pt idx="2045">
                  <c:v>1247.217125382263</c:v>
                </c:pt>
                <c:pt idx="2046">
                  <c:v>1260.5529887031616</c:v>
                </c:pt>
                <c:pt idx="2047">
                  <c:v>1145.1512689384888</c:v>
                </c:pt>
                <c:pt idx="2048">
                  <c:v>1280.1835252938533</c:v>
                </c:pt>
                <c:pt idx="2049">
                  <c:v>1206.8682798847478</c:v>
                </c:pt>
                <c:pt idx="2050">
                  <c:v>1063.7656981324435</c:v>
                </c:pt>
                <c:pt idx="2051">
                  <c:v>1122.7620312285362</c:v>
                </c:pt>
                <c:pt idx="2052">
                  <c:v>1258.9666757468447</c:v>
                </c:pt>
                <c:pt idx="2053">
                  <c:v>1233.2506203473945</c:v>
                </c:pt>
                <c:pt idx="2054">
                  <c:v>1.3013024550372116</c:v>
                </c:pt>
                <c:pt idx="2055">
                  <c:v>0.9422046247389233</c:v>
                </c:pt>
                <c:pt idx="2056">
                  <c:v>0.49467631120581412</c:v>
                </c:pt>
                <c:pt idx="2057">
                  <c:v>0.84434689078734826</c:v>
                </c:pt>
                <c:pt idx="2058">
                  <c:v>1.1935860384728083</c:v>
                </c:pt>
                <c:pt idx="2059">
                  <c:v>1.5420051217536075</c:v>
                </c:pt>
                <c:pt idx="2060">
                  <c:v>0.62441990990101026</c:v>
                </c:pt>
                <c:pt idx="2061">
                  <c:v>0.70338624204646005</c:v>
                </c:pt>
                <c:pt idx="2062">
                  <c:v>0.58007500369797815</c:v>
                </c:pt>
                <c:pt idx="2063">
                  <c:v>0.3132070929773153</c:v>
                </c:pt>
                <c:pt idx="2064">
                  <c:v>0.36448754145134565</c:v>
                </c:pt>
                <c:pt idx="2065">
                  <c:v>0.49907478664196386</c:v>
                </c:pt>
                <c:pt idx="2066">
                  <c:v>0.48834869771355138</c:v>
                </c:pt>
                <c:pt idx="2067">
                  <c:v>234.80362399349423</c:v>
                </c:pt>
                <c:pt idx="2068">
                  <c:v>222.13741762404098</c:v>
                </c:pt>
                <c:pt idx="2069">
                  <c:v>254.82468061973361</c:v>
                </c:pt>
                <c:pt idx="2070">
                  <c:v>303.92228594584554</c:v>
                </c:pt>
                <c:pt idx="2071">
                  <c:v>391.51201941899615</c:v>
                </c:pt>
                <c:pt idx="2072">
                  <c:v>411.27562135965496</c:v>
                </c:pt>
                <c:pt idx="2073">
                  <c:v>480.46920302861275</c:v>
                </c:pt>
                <c:pt idx="2074">
                  <c:v>559.70149253731347</c:v>
                </c:pt>
                <c:pt idx="2075">
                  <c:v>610.54054643378902</c:v>
                </c:pt>
                <c:pt idx="2076">
                  <c:v>622.61781011781011</c:v>
                </c:pt>
                <c:pt idx="2077">
                  <c:v>666.56274021792296</c:v>
                </c:pt>
                <c:pt idx="2078">
                  <c:v>720.2727432787882</c:v>
                </c:pt>
                <c:pt idx="2079">
                  <c:v>783.52895086532305</c:v>
                </c:pt>
                <c:pt idx="2080">
                  <c:v>9.7008265104186879</c:v>
                </c:pt>
                <c:pt idx="2081">
                  <c:v>20.7777979784147</c:v>
                </c:pt>
                <c:pt idx="2082">
                  <c:v>1.8395879323031641</c:v>
                </c:pt>
                <c:pt idx="2083">
                  <c:v>3.5847513638858706</c:v>
                </c:pt>
                <c:pt idx="2084">
                  <c:v>7.6448090654330132</c:v>
                </c:pt>
                <c:pt idx="2085">
                  <c:v>13.637157845840454</c:v>
                </c:pt>
                <c:pt idx="2086">
                  <c:v>73.427700756118114</c:v>
                </c:pt>
                <c:pt idx="2087">
                  <c:v>76.806163999447321</c:v>
                </c:pt>
                <c:pt idx="2088">
                  <c:v>80.628985524515386</c:v>
                </c:pt>
                <c:pt idx="2089">
                  <c:v>97.094165805765059</c:v>
                </c:pt>
                <c:pt idx="2090">
                  <c:v>124.22902970289506</c:v>
                </c:pt>
                <c:pt idx="2091">
                  <c:v>161.1533149813103</c:v>
                </c:pt>
                <c:pt idx="2092">
                  <c:v>121.72533378942427</c:v>
                </c:pt>
                <c:pt idx="2093">
                  <c:v>71.456278965313075</c:v>
                </c:pt>
                <c:pt idx="2094">
                  <c:v>69.032729635344751</c:v>
                </c:pt>
                <c:pt idx="2095">
                  <c:v>59.546037160764207</c:v>
                </c:pt>
                <c:pt idx="2096">
                  <c:v>103.31925650259301</c:v>
                </c:pt>
                <c:pt idx="2097">
                  <c:v>130.58343883013188</c:v>
                </c:pt>
                <c:pt idx="2098">
                  <c:v>148.57369255150556</c:v>
                </c:pt>
                <c:pt idx="2099">
                  <c:v>154.50170739147978</c:v>
                </c:pt>
                <c:pt idx="2100">
                  <c:v>148.59857853728161</c:v>
                </c:pt>
                <c:pt idx="2101">
                  <c:v>189.41785578987245</c:v>
                </c:pt>
                <c:pt idx="2102">
                  <c:v>162.2294967988644</c:v>
                </c:pt>
                <c:pt idx="2103">
                  <c:v>161.38638590558895</c:v>
                </c:pt>
                <c:pt idx="2106">
                  <c:v>372.85607755406414</c:v>
                </c:pt>
                <c:pt idx="2107">
                  <c:v>306.41625062736085</c:v>
                </c:pt>
                <c:pt idx="2108">
                  <c:v>371.22969837587004</c:v>
                </c:pt>
                <c:pt idx="2109">
                  <c:v>417.18605492782177</c:v>
                </c:pt>
                <c:pt idx="2110">
                  <c:v>455.58086560364467</c:v>
                </c:pt>
                <c:pt idx="2111">
                  <c:v>496.71641791044777</c:v>
                </c:pt>
                <c:pt idx="2112">
                  <c:v>507.79393815163007</c:v>
                </c:pt>
                <c:pt idx="2113">
                  <c:v>645.45161158358371</c:v>
                </c:pt>
                <c:pt idx="2114">
                  <c:v>834.080160427333</c:v>
                </c:pt>
                <c:pt idx="2115">
                  <c:v>927.07715101393649</c:v>
                </c:pt>
                <c:pt idx="2116">
                  <c:v>1024.126212975933</c:v>
                </c:pt>
                <c:pt idx="2117">
                  <c:v>1042.2784537881857</c:v>
                </c:pt>
                <c:pt idx="2118">
                  <c:v>1164.756412226707</c:v>
                </c:pt>
                <c:pt idx="2119">
                  <c:v>3747.6818462806514</c:v>
                </c:pt>
                <c:pt idx="2120">
                  <c:v>3444.2587246112548</c:v>
                </c:pt>
                <c:pt idx="2121">
                  <c:v>3423.7161064600773</c:v>
                </c:pt>
                <c:pt idx="2122">
                  <c:v>3708.0984870958173</c:v>
                </c:pt>
                <c:pt idx="2123">
                  <c:v>4123.9384223794023</c:v>
                </c:pt>
                <c:pt idx="2124">
                  <c:v>3742.5059044389268</c:v>
                </c:pt>
                <c:pt idx="2125">
                  <c:v>3917.7159835623661</c:v>
                </c:pt>
                <c:pt idx="2126">
                  <c:v>4004.8816901074683</c:v>
                </c:pt>
                <c:pt idx="2127">
                  <c:v>3913.3440344936671</c:v>
                </c:pt>
                <c:pt idx="2128">
                  <c:v>3534.1830822711472</c:v>
                </c:pt>
                <c:pt idx="2129">
                  <c:v>3416.1383879953687</c:v>
                </c:pt>
                <c:pt idx="2130">
                  <c:v>3539.3411380343045</c:v>
                </c:pt>
                <c:pt idx="2131">
                  <c:v>3502.9022443274316</c:v>
                </c:pt>
                <c:pt idx="2132">
                  <c:v>86.57816977651207</c:v>
                </c:pt>
                <c:pt idx="2133">
                  <c:v>73.94020625078592</c:v>
                </c:pt>
                <c:pt idx="2134">
                  <c:v>45.604888652714386</c:v>
                </c:pt>
                <c:pt idx="2135">
                  <c:v>60.731499587929136</c:v>
                </c:pt>
                <c:pt idx="2136">
                  <c:v>69.435781286581857</c:v>
                </c:pt>
                <c:pt idx="2137">
                  <c:v>83.031777133084802</c:v>
                </c:pt>
                <c:pt idx="2138">
                  <c:v>100.00276232303212</c:v>
                </c:pt>
                <c:pt idx="2139">
                  <c:v>126.71823146096892</c:v>
                </c:pt>
                <c:pt idx="2140">
                  <c:v>133.45571436575531</c:v>
                </c:pt>
                <c:pt idx="2141">
                  <c:v>111.83390336726237</c:v>
                </c:pt>
                <c:pt idx="2142">
                  <c:v>139.42063629507777</c:v>
                </c:pt>
                <c:pt idx="2143">
                  <c:v>148.78928976390085</c:v>
                </c:pt>
                <c:pt idx="2144">
                  <c:v>137.63501952823097</c:v>
                </c:pt>
                <c:pt idx="2145">
                  <c:v>9355.2576548019988</c:v>
                </c:pt>
                <c:pt idx="2146">
                  <c:v>8881.0902749370252</c:v>
                </c:pt>
                <c:pt idx="2147">
                  <c:v>8789.9363124374959</c:v>
                </c:pt>
                <c:pt idx="2148">
                  <c:v>8843.9931969283098</c:v>
                </c:pt>
                <c:pt idx="2149">
                  <c:v>10694.537278969436</c:v>
                </c:pt>
                <c:pt idx="2150">
                  <c:v>10966.600353890293</c:v>
                </c:pt>
                <c:pt idx="2151">
                  <c:v>10552.41495586631</c:v>
                </c:pt>
                <c:pt idx="2152">
                  <c:v>11983.916063189718</c:v>
                </c:pt>
                <c:pt idx="2153">
                  <c:v>13350.568361225134</c:v>
                </c:pt>
                <c:pt idx="2154">
                  <c:v>12068.863515352305</c:v>
                </c:pt>
                <c:pt idx="2155">
                  <c:v>12362.569760918137</c:v>
                </c:pt>
                <c:pt idx="2156">
                  <c:v>13342.228152101401</c:v>
                </c:pt>
                <c:pt idx="2157">
                  <c:v>13810.751679949992</c:v>
                </c:pt>
                <c:pt idx="2158">
                  <c:v>5887.3115506164386</c:v>
                </c:pt>
                <c:pt idx="2159">
                  <c:v>5494.9588290622269</c:v>
                </c:pt>
                <c:pt idx="2160">
                  <c:v>5737.1399726248146</c:v>
                </c:pt>
                <c:pt idx="2161">
                  <c:v>5607.9385598053377</c:v>
                </c:pt>
                <c:pt idx="2162">
                  <c:v>5883.9950372208441</c:v>
                </c:pt>
                <c:pt idx="2163">
                  <c:v>6323.5365616491636</c:v>
                </c:pt>
                <c:pt idx="2164">
                  <c:v>6155.7347253755715</c:v>
                </c:pt>
                <c:pt idx="2165">
                  <c:v>6425.9799034641237</c:v>
                </c:pt>
                <c:pt idx="2166">
                  <c:v>6186.4844691967619</c:v>
                </c:pt>
                <c:pt idx="2167">
                  <c:v>5712.3997156494361</c:v>
                </c:pt>
                <c:pt idx="2168">
                  <c:v>5988.9375253122071</c:v>
                </c:pt>
                <c:pt idx="2169">
                  <c:v>6068.2825095337275</c:v>
                </c:pt>
                <c:pt idx="2170">
                  <c:v>6492.6336165179055</c:v>
                </c:pt>
                <c:pt idx="2171">
                  <c:v>2743.3661439425127</c:v>
                </c:pt>
                <c:pt idx="2172">
                  <c:v>2631.4220115096759</c:v>
                </c:pt>
                <c:pt idx="2173">
                  <c:v>2471.0229886763332</c:v>
                </c:pt>
                <c:pt idx="2174">
                  <c:v>2831.8884671619089</c:v>
                </c:pt>
                <c:pt idx="2175">
                  <c:v>2880.1822156095591</c:v>
                </c:pt>
                <c:pt idx="2176">
                  <c:v>3951.4855538659494</c:v>
                </c:pt>
                <c:pt idx="2177">
                  <c:v>4492.1668976404299</c:v>
                </c:pt>
                <c:pt idx="2178">
                  <c:v>4430.3362205322919</c:v>
                </c:pt>
                <c:pt idx="2179">
                  <c:v>4480.7192202684109</c:v>
                </c:pt>
                <c:pt idx="2180">
                  <c:v>4021.4188942173287</c:v>
                </c:pt>
                <c:pt idx="2181">
                  <c:v>3830.2971511719138</c:v>
                </c:pt>
                <c:pt idx="2182">
                  <c:v>3811.1595293182495</c:v>
                </c:pt>
                <c:pt idx="2184">
                  <c:v>465.24104515772092</c:v>
                </c:pt>
                <c:pt idx="2185">
                  <c:v>452.69537271919023</c:v>
                </c:pt>
                <c:pt idx="2186">
                  <c:v>480.60500623594925</c:v>
                </c:pt>
                <c:pt idx="2187">
                  <c:v>580.61669234282704</c:v>
                </c:pt>
                <c:pt idx="2188">
                  <c:v>633.86658617567161</c:v>
                </c:pt>
                <c:pt idx="2189">
                  <c:v>786.99617534568995</c:v>
                </c:pt>
                <c:pt idx="2190">
                  <c:v>931.94974640213627</c:v>
                </c:pt>
                <c:pt idx="2191">
                  <c:v>1009.7974814462816</c:v>
                </c:pt>
                <c:pt idx="2192">
                  <c:v>947.04712070422147</c:v>
                </c:pt>
                <c:pt idx="2193">
                  <c:v>850.45313205942546</c:v>
                </c:pt>
                <c:pt idx="2194">
                  <c:v>855.49020560929375</c:v>
                </c:pt>
                <c:pt idx="2195">
                  <c:v>784.11534083723279</c:v>
                </c:pt>
                <c:pt idx="2196">
                  <c:v>922.66864160957846</c:v>
                </c:pt>
                <c:pt idx="2197">
                  <c:v>6970.3879805281967</c:v>
                </c:pt>
                <c:pt idx="2198">
                  <c:v>5615.6405990016638</c:v>
                </c:pt>
                <c:pt idx="2199">
                  <c:v>6008.3926754832146</c:v>
                </c:pt>
                <c:pt idx="2200">
                  <c:v>5495.4599289380185</c:v>
                </c:pt>
                <c:pt idx="2201">
                  <c:v>6683.4013178537807</c:v>
                </c:pt>
                <c:pt idx="2202">
                  <c:v>6687.0343236586959</c:v>
                </c:pt>
                <c:pt idx="2203">
                  <c:v>7671.6829657641465</c:v>
                </c:pt>
                <c:pt idx="2204">
                  <c:v>8768.9557391197141</c:v>
                </c:pt>
                <c:pt idx="2205">
                  <c:v>6603.0364775634644</c:v>
                </c:pt>
                <c:pt idx="2206">
                  <c:v>5576.2081784386619</c:v>
                </c:pt>
                <c:pt idx="2207">
                  <c:v>6787.0523923591918</c:v>
                </c:pt>
                <c:pt idx="2208">
                  <c:v>7310.5755529397184</c:v>
                </c:pt>
                <c:pt idx="2209">
                  <c:v>7114.4171116392481</c:v>
                </c:pt>
                <c:pt idx="2210">
                  <c:v>11.88896740315877</c:v>
                </c:pt>
                <c:pt idx="2211">
                  <c:v>13.726968972205309</c:v>
                </c:pt>
                <c:pt idx="2212">
                  <c:v>16.17034268687771</c:v>
                </c:pt>
                <c:pt idx="2213">
                  <c:v>26.949732759573891</c:v>
                </c:pt>
                <c:pt idx="2214">
                  <c:v>30.80235229836704</c:v>
                </c:pt>
                <c:pt idx="2215">
                  <c:v>36.879821702631261</c:v>
                </c:pt>
                <c:pt idx="2216">
                  <c:v>34.673353370328748</c:v>
                </c:pt>
                <c:pt idx="2217">
                  <c:v>33.690020395897008</c:v>
                </c:pt>
                <c:pt idx="2218">
                  <c:v>30.709476354618388</c:v>
                </c:pt>
                <c:pt idx="2219">
                  <c:v>30.62019095391501</c:v>
                </c:pt>
                <c:pt idx="2220">
                  <c:v>33.377308018696411</c:v>
                </c:pt>
                <c:pt idx="2221">
                  <c:v>48.33189580650582</c:v>
                </c:pt>
                <c:pt idx="2222">
                  <c:v>55.352917722794302</c:v>
                </c:pt>
                <c:pt idx="2223">
                  <c:v>11.283350912018527</c:v>
                </c:pt>
                <c:pt idx="2224">
                  <c:v>10.419950860664491</c:v>
                </c:pt>
                <c:pt idx="2225">
                  <c:v>11.940214110447805</c:v>
                </c:pt>
                <c:pt idx="2226">
                  <c:v>14.706776342795116</c:v>
                </c:pt>
                <c:pt idx="2227">
                  <c:v>18.417448985717826</c:v>
                </c:pt>
                <c:pt idx="2228">
                  <c:v>22.391459080927412</c:v>
                </c:pt>
                <c:pt idx="2229">
                  <c:v>24.328363488606531</c:v>
                </c:pt>
                <c:pt idx="2230">
                  <c:v>27.810968949316329</c:v>
                </c:pt>
                <c:pt idx="2231">
                  <c:v>31.856605414464212</c:v>
                </c:pt>
                <c:pt idx="2232">
                  <c:v>29.122813317309017</c:v>
                </c:pt>
                <c:pt idx="2233">
                  <c:v>31.658189255872418</c:v>
                </c:pt>
                <c:pt idx="2234">
                  <c:v>34.68147029569645</c:v>
                </c:pt>
                <c:pt idx="2235">
                  <c:v>34.683066914775935</c:v>
                </c:pt>
                <c:pt idx="2236">
                  <c:v>423.6310396266457</c:v>
                </c:pt>
                <c:pt idx="2237">
                  <c:v>407.95446867791225</c:v>
                </c:pt>
                <c:pt idx="2238">
                  <c:v>406.35163573751674</c:v>
                </c:pt>
                <c:pt idx="2239">
                  <c:v>386.28614724081325</c:v>
                </c:pt>
                <c:pt idx="2240">
                  <c:v>473.04266291608064</c:v>
                </c:pt>
                <c:pt idx="2241">
                  <c:v>491.67491953453828</c:v>
                </c:pt>
                <c:pt idx="2242">
                  <c:v>516.94009656896628</c:v>
                </c:pt>
                <c:pt idx="2243">
                  <c:v>546.12744226392124</c:v>
                </c:pt>
                <c:pt idx="2244">
                  <c:v>547.1673045472578</c:v>
                </c:pt>
                <c:pt idx="2245">
                  <c:v>462.93968304511066</c:v>
                </c:pt>
                <c:pt idx="2246">
                  <c:v>542.21001130589332</c:v>
                </c:pt>
                <c:pt idx="2247">
                  <c:v>582.04373670390112</c:v>
                </c:pt>
                <c:pt idx="2248">
                  <c:v>595.49445260202538</c:v>
                </c:pt>
                <c:pt idx="2249">
                  <c:v>13410.099556195273</c:v>
                </c:pt>
                <c:pt idx="2250">
                  <c:v>13505.090380220237</c:v>
                </c:pt>
                <c:pt idx="2251">
                  <c:v>13566.671136739529</c:v>
                </c:pt>
                <c:pt idx="2252">
                  <c:v>11253.041362530414</c:v>
                </c:pt>
                <c:pt idx="2253">
                  <c:v>11057.316222330282</c:v>
                </c:pt>
                <c:pt idx="2254">
                  <c:v>7321.6379079859325</c:v>
                </c:pt>
                <c:pt idx="2255">
                  <c:v>10174.709151241355</c:v>
                </c:pt>
                <c:pt idx="2256">
                  <c:v>9344.8865402548963</c:v>
                </c:pt>
                <c:pt idx="2257">
                  <c:v>9789.839733897792</c:v>
                </c:pt>
                <c:pt idx="2258">
                  <c:v>8438.5076001842463</c:v>
                </c:pt>
                <c:pt idx="2259">
                  <c:v>8377.0199427119933</c:v>
                </c:pt>
                <c:pt idx="2260">
                  <c:v>8339.0752813554536</c:v>
                </c:pt>
                <c:pt idx="2261">
                  <c:v>8198.7146083029347</c:v>
                </c:pt>
                <c:pt idx="2262">
                  <c:v>76.288943435016122</c:v>
                </c:pt>
                <c:pt idx="2263">
                  <c:v>75.706766464894926</c:v>
                </c:pt>
                <c:pt idx="2264">
                  <c:v>77.183115899456382</c:v>
                </c:pt>
                <c:pt idx="2265">
                  <c:v>81.834707893854699</c:v>
                </c:pt>
                <c:pt idx="2266">
                  <c:v>97.165795586545258</c:v>
                </c:pt>
                <c:pt idx="2267">
                  <c:v>102.95175914380862</c:v>
                </c:pt>
                <c:pt idx="2268">
                  <c:v>114.57460466914235</c:v>
                </c:pt>
                <c:pt idx="2269">
                  <c:v>133.54216944953509</c:v>
                </c:pt>
                <c:pt idx="2270">
                  <c:v>150.73211724142521</c:v>
                </c:pt>
                <c:pt idx="2271">
                  <c:v>138.30258239170362</c:v>
                </c:pt>
                <c:pt idx="2272">
                  <c:v>141.21823172850648</c:v>
                </c:pt>
                <c:pt idx="2273">
                  <c:v>158.93971782220348</c:v>
                </c:pt>
                <c:pt idx="2274">
                  <c:v>182.08038173209289</c:v>
                </c:pt>
                <c:pt idx="2275">
                  <c:v>32.908930937462905</c:v>
                </c:pt>
                <c:pt idx="2276">
                  <c:v>36.564335181981413</c:v>
                </c:pt>
                <c:pt idx="2277">
                  <c:v>30.012395094911955</c:v>
                </c:pt>
                <c:pt idx="2278">
                  <c:v>28.443794167140272</c:v>
                </c:pt>
                <c:pt idx="2279">
                  <c:v>32.190842173332847</c:v>
                </c:pt>
                <c:pt idx="2280">
                  <c:v>36.448662753213419</c:v>
                </c:pt>
                <c:pt idx="2281">
                  <c:v>45.824297917697372</c:v>
                </c:pt>
                <c:pt idx="2282">
                  <c:v>50.833299811521272</c:v>
                </c:pt>
                <c:pt idx="2283">
                  <c:v>53.99415326149601</c:v>
                </c:pt>
                <c:pt idx="2284">
                  <c:v>56.961880362977958</c:v>
                </c:pt>
                <c:pt idx="2285">
                  <c:v>58.714864041393831</c:v>
                </c:pt>
                <c:pt idx="2286">
                  <c:v>63.553032541701583</c:v>
                </c:pt>
                <c:pt idx="2287">
                  <c:v>68.274585920505871</c:v>
                </c:pt>
                <c:pt idx="2288">
                  <c:v>375.86637581344405</c:v>
                </c:pt>
                <c:pt idx="2289">
                  <c:v>333.62501644454898</c:v>
                </c:pt>
                <c:pt idx="2290">
                  <c:v>315.59611513884278</c:v>
                </c:pt>
                <c:pt idx="2291">
                  <c:v>341.39307072758197</c:v>
                </c:pt>
                <c:pt idx="2292">
                  <c:v>373.49847021055331</c:v>
                </c:pt>
                <c:pt idx="2293">
                  <c:v>418.96887362185862</c:v>
                </c:pt>
                <c:pt idx="2294">
                  <c:v>424.58804146073766</c:v>
                </c:pt>
                <c:pt idx="2295">
                  <c:v>497.62212354919961</c:v>
                </c:pt>
                <c:pt idx="2296">
                  <c:v>558.82671540276885</c:v>
                </c:pt>
                <c:pt idx="2297">
                  <c:v>434.86538080385549</c:v>
                </c:pt>
                <c:pt idx="2298">
                  <c:v>466.6267639037751</c:v>
                </c:pt>
                <c:pt idx="2299">
                  <c:v>501.30021445095491</c:v>
                </c:pt>
                <c:pt idx="2300">
                  <c:v>529.41598798825044</c:v>
                </c:pt>
                <c:pt idx="2301">
                  <c:v>174.89021778321083</c:v>
                </c:pt>
                <c:pt idx="2302">
                  <c:v>164.6463927899197</c:v>
                </c:pt>
                <c:pt idx="2303">
                  <c:v>157.77562237310056</c:v>
                </c:pt>
                <c:pt idx="2304">
                  <c:v>177.7532592691789</c:v>
                </c:pt>
                <c:pt idx="2305">
                  <c:v>187.52168274897207</c:v>
                </c:pt>
                <c:pt idx="2306">
                  <c:v>229.45289609228701</c:v>
                </c:pt>
                <c:pt idx="2307">
                  <c:v>213.6075249312014</c:v>
                </c:pt>
                <c:pt idx="2308">
                  <c:v>213.68515849952848</c:v>
                </c:pt>
                <c:pt idx="2309">
                  <c:v>207.76613341206078</c:v>
                </c:pt>
                <c:pt idx="2310">
                  <c:v>184.43016129400877</c:v>
                </c:pt>
                <c:pt idx="2311">
                  <c:v>196.600391002545</c:v>
                </c:pt>
                <c:pt idx="2312">
                  <c:v>221.9748346340692</c:v>
                </c:pt>
                <c:pt idx="2313">
                  <c:v>231.92351811829289</c:v>
                </c:pt>
                <c:pt idx="2314">
                  <c:v>1695.8015837442103</c:v>
                </c:pt>
                <c:pt idx="2315">
                  <c:v>2102.3234164694932</c:v>
                </c:pt>
                <c:pt idx="2316">
                  <c:v>1684.7302878792584</c:v>
                </c:pt>
                <c:pt idx="2317">
                  <c:v>1699.0087845611147</c:v>
                </c:pt>
                <c:pt idx="2318">
                  <c:v>1679.6262831519987</c:v>
                </c:pt>
                <c:pt idx="2319">
                  <c:v>1784.8260526084794</c:v>
                </c:pt>
                <c:pt idx="2320">
                  <c:v>1975.5093890184501</c:v>
                </c:pt>
                <c:pt idx="2321">
                  <c:v>2300.2810677778866</c:v>
                </c:pt>
                <c:pt idx="2322">
                  <c:v>2641.9076918832043</c:v>
                </c:pt>
                <c:pt idx="2323">
                  <c:v>2590.9932140653918</c:v>
                </c:pt>
                <c:pt idx="2324">
                  <c:v>2933.4744258627966</c:v>
                </c:pt>
                <c:pt idx="2325">
                  <c:v>3585.371683531193</c:v>
                </c:pt>
                <c:pt idx="2326">
                  <c:v>4445.7305203346132</c:v>
                </c:pt>
                <c:pt idx="2327">
                  <c:v>688.87326167137871</c:v>
                </c:pt>
                <c:pt idx="2328">
                  <c:v>660.35027275337347</c:v>
                </c:pt>
                <c:pt idx="2329">
                  <c:v>658.96914305360576</c:v>
                </c:pt>
                <c:pt idx="2330">
                  <c:v>742.24214222501359</c:v>
                </c:pt>
                <c:pt idx="2331">
                  <c:v>867.40135087095632</c:v>
                </c:pt>
                <c:pt idx="2332">
                  <c:v>808.02925916475294</c:v>
                </c:pt>
                <c:pt idx="2333">
                  <c:v>1018.5316169189418</c:v>
                </c:pt>
                <c:pt idx="2334">
                  <c:v>1045.2715587258988</c:v>
                </c:pt>
                <c:pt idx="2335">
                  <c:v>1072.1893825035622</c:v>
                </c:pt>
                <c:pt idx="2336">
                  <c:v>1112.7387458448363</c:v>
                </c:pt>
                <c:pt idx="2337">
                  <c:v>1334.8883611786362</c:v>
                </c:pt>
                <c:pt idx="2338">
                  <c:v>1582.6108878026919</c:v>
                </c:pt>
                <c:pt idx="2339">
                  <c:v>1534.5125830031807</c:v>
                </c:pt>
                <c:pt idx="2340">
                  <c:v>330.12363129992184</c:v>
                </c:pt>
                <c:pt idx="2341">
                  <c:v>317.97991157931006</c:v>
                </c:pt>
                <c:pt idx="2342">
                  <c:v>305.53108633312445</c:v>
                </c:pt>
                <c:pt idx="2343">
                  <c:v>344.823100678424</c:v>
                </c:pt>
                <c:pt idx="2344">
                  <c:v>342.33374955701339</c:v>
                </c:pt>
                <c:pt idx="2345">
                  <c:v>376.52399639444559</c:v>
                </c:pt>
                <c:pt idx="2346">
                  <c:v>413.21751708913422</c:v>
                </c:pt>
                <c:pt idx="2347">
                  <c:v>422.67224752119472</c:v>
                </c:pt>
                <c:pt idx="2348">
                  <c:v>427.27350581193502</c:v>
                </c:pt>
                <c:pt idx="2349">
                  <c:v>409.64097988064867</c:v>
                </c:pt>
                <c:pt idx="2350">
                  <c:v>420.19419980259158</c:v>
                </c:pt>
                <c:pt idx="2351">
                  <c:v>437.14778610662347</c:v>
                </c:pt>
                <c:pt idx="2352">
                  <c:v>460.8518695006851</c:v>
                </c:pt>
                <c:pt idx="2353">
                  <c:v>35.984749806651784</c:v>
                </c:pt>
                <c:pt idx="2354">
                  <c:v>34.269970218769942</c:v>
                </c:pt>
                <c:pt idx="2355">
                  <c:v>34.45883247796381</c:v>
                </c:pt>
                <c:pt idx="2356">
                  <c:v>30.723340386147207</c:v>
                </c:pt>
                <c:pt idx="2357">
                  <c:v>34.296465298370748</c:v>
                </c:pt>
                <c:pt idx="2358">
                  <c:v>35.42101762696457</c:v>
                </c:pt>
                <c:pt idx="2359">
                  <c:v>35.083958694200732</c:v>
                </c:pt>
                <c:pt idx="2360">
                  <c:v>43.873183511784823</c:v>
                </c:pt>
                <c:pt idx="2361">
                  <c:v>51.335402643890376</c:v>
                </c:pt>
                <c:pt idx="2362">
                  <c:v>45.675022620656605</c:v>
                </c:pt>
                <c:pt idx="2363">
                  <c:v>52.396255414279729</c:v>
                </c:pt>
                <c:pt idx="2364">
                  <c:v>55.684980685051194</c:v>
                </c:pt>
                <c:pt idx="2365">
                  <c:v>67.065730354194841</c:v>
                </c:pt>
                <c:pt idx="2366">
                  <c:v>73.336987316561036</c:v>
                </c:pt>
                <c:pt idx="2367">
                  <c:v>75.518365916222393</c:v>
                </c:pt>
                <c:pt idx="2368">
                  <c:v>86.713264366607035</c:v>
                </c:pt>
                <c:pt idx="2369">
                  <c:v>110.12766516413168</c:v>
                </c:pt>
                <c:pt idx="2370">
                  <c:v>123.63029451281483</c:v>
                </c:pt>
                <c:pt idx="2371">
                  <c:v>108.02731905506396</c:v>
                </c:pt>
                <c:pt idx="2372">
                  <c:v>112.5200354552928</c:v>
                </c:pt>
                <c:pt idx="2373">
                  <c:v>129.51269257051175</c:v>
                </c:pt>
                <c:pt idx="2374">
                  <c:v>115.57637989419641</c:v>
                </c:pt>
                <c:pt idx="2375">
                  <c:v>88.784898610556766</c:v>
                </c:pt>
                <c:pt idx="2376">
                  <c:v>103.88866865706206</c:v>
                </c:pt>
                <c:pt idx="2377">
                  <c:v>116.52362552471595</c:v>
                </c:pt>
                <c:pt idx="2378">
                  <c:v>141.96348521308974</c:v>
                </c:pt>
                <c:pt idx="2392">
                  <c:v>915.17417831135606</c:v>
                </c:pt>
                <c:pt idx="2393">
                  <c:v>814.93190900254297</c:v>
                </c:pt>
                <c:pt idx="2394">
                  <c:v>891.2917854239513</c:v>
                </c:pt>
                <c:pt idx="2395">
                  <c:v>1015.9325577078998</c:v>
                </c:pt>
                <c:pt idx="2396">
                  <c:v>837.75753738249477</c:v>
                </c:pt>
                <c:pt idx="2397">
                  <c:v>689.64847354566734</c:v>
                </c:pt>
                <c:pt idx="2398">
                  <c:v>910.32345535541356</c:v>
                </c:pt>
                <c:pt idx="2399">
                  <c:v>1245.3420346378855</c:v>
                </c:pt>
                <c:pt idx="2400">
                  <c:v>1221.952815302313</c:v>
                </c:pt>
                <c:pt idx="2401">
                  <c:v>1073.8666871212702</c:v>
                </c:pt>
                <c:pt idx="2402">
                  <c:v>1069.9580614652693</c:v>
                </c:pt>
                <c:pt idx="2403">
                  <c:v>1113.5009612273254</c:v>
                </c:pt>
                <c:pt idx="2404">
                  <c:v>1042.8220661149189</c:v>
                </c:pt>
                <c:pt idx="2405">
                  <c:v>44.447685297535749</c:v>
                </c:pt>
                <c:pt idx="2406">
                  <c:v>51.224045612399145</c:v>
                </c:pt>
                <c:pt idx="2407">
                  <c:v>54.990175711884795</c:v>
                </c:pt>
                <c:pt idx="2408">
                  <c:v>53.552916872360434</c:v>
                </c:pt>
                <c:pt idx="2409">
                  <c:v>50.93872798719255</c:v>
                </c:pt>
                <c:pt idx="2410">
                  <c:v>62.387022111269893</c:v>
                </c:pt>
                <c:pt idx="2411">
                  <c:v>70.71747223281146</c:v>
                </c:pt>
                <c:pt idx="2412">
                  <c:v>79.216508930704023</c:v>
                </c:pt>
                <c:pt idx="2413">
                  <c:v>78.251463716342258</c:v>
                </c:pt>
                <c:pt idx="2414">
                  <c:v>84.280578409245905</c:v>
                </c:pt>
                <c:pt idx="2415">
                  <c:v>96.15400706310102</c:v>
                </c:pt>
                <c:pt idx="2416">
                  <c:v>91.795657698208245</c:v>
                </c:pt>
                <c:pt idx="2417">
                  <c:v>94.080481310173141</c:v>
                </c:pt>
                <c:pt idx="2418">
                  <c:v>107.45885333344079</c:v>
                </c:pt>
                <c:pt idx="2419">
                  <c:v>86.938261796518987</c:v>
                </c:pt>
                <c:pt idx="2420">
                  <c:v>70.607450551470833</c:v>
                </c:pt>
                <c:pt idx="2421">
                  <c:v>37.154397753751269</c:v>
                </c:pt>
                <c:pt idx="2422">
                  <c:v>35.669981332709767</c:v>
                </c:pt>
                <c:pt idx="2423">
                  <c:v>46.002150271938426</c:v>
                </c:pt>
                <c:pt idx="2424">
                  <c:v>48.342821156386414</c:v>
                </c:pt>
                <c:pt idx="2425">
                  <c:v>64.900760247505545</c:v>
                </c:pt>
                <c:pt idx="2426">
                  <c:v>76.056508696868406</c:v>
                </c:pt>
                <c:pt idx="2427">
                  <c:v>44.81118487174399</c:v>
                </c:pt>
                <c:pt idx="2428">
                  <c:v>101.76485703309648</c:v>
                </c:pt>
                <c:pt idx="2429">
                  <c:v>120.11905695160593</c:v>
                </c:pt>
                <c:pt idx="2430">
                  <c:v>80.465796378787701</c:v>
                </c:pt>
                <c:pt idx="2431">
                  <c:v>14.921486170696673</c:v>
                </c:pt>
                <c:pt idx="2432">
                  <c:v>12.040943335664689</c:v>
                </c:pt>
                <c:pt idx="2433">
                  <c:v>12.190118441673951</c:v>
                </c:pt>
                <c:pt idx="2434">
                  <c:v>10.671137873435637</c:v>
                </c:pt>
                <c:pt idx="2435">
                  <c:v>10.186274094234864</c:v>
                </c:pt>
                <c:pt idx="2436">
                  <c:v>8.6384888518681642</c:v>
                </c:pt>
                <c:pt idx="2437">
                  <c:v>13.420471246001286</c:v>
                </c:pt>
                <c:pt idx="2438">
                  <c:v>19.97117003937684</c:v>
                </c:pt>
                <c:pt idx="2439">
                  <c:v>28.635888965378069</c:v>
                </c:pt>
                <c:pt idx="2440">
                  <c:v>31.950344249598547</c:v>
                </c:pt>
                <c:pt idx="2441">
                  <c:v>17.076916858655672</c:v>
                </c:pt>
                <c:pt idx="2442">
                  <c:v>16.146934713756711</c:v>
                </c:pt>
                <c:pt idx="2443">
                  <c:v>16.709628431924237</c:v>
                </c:pt>
                <c:pt idx="2444">
                  <c:v>42.177440009006403</c:v>
                </c:pt>
                <c:pt idx="2445">
                  <c:v>40.848132926108867</c:v>
                </c:pt>
                <c:pt idx="2446">
                  <c:v>46.953408825177988</c:v>
                </c:pt>
                <c:pt idx="2447">
                  <c:v>56.124080081820459</c:v>
                </c:pt>
                <c:pt idx="2448">
                  <c:v>62.10788850036954</c:v>
                </c:pt>
                <c:pt idx="2449">
                  <c:v>67.402782357865291</c:v>
                </c:pt>
                <c:pt idx="2450">
                  <c:v>73.32224216006189</c:v>
                </c:pt>
                <c:pt idx="2451">
                  <c:v>76.200442547652443</c:v>
                </c:pt>
                <c:pt idx="2452">
                  <c:v>84.67206237107996</c:v>
                </c:pt>
                <c:pt idx="2453">
                  <c:v>82.464908236370135</c:v>
                </c:pt>
                <c:pt idx="2454">
                  <c:v>82.270465401529734</c:v>
                </c:pt>
                <c:pt idx="2455">
                  <c:v>82.55462589445429</c:v>
                </c:pt>
                <c:pt idx="2456">
                  <c:v>83.922999513851451</c:v>
                </c:pt>
                <c:pt idx="2457">
                  <c:v>609.02398210543106</c:v>
                </c:pt>
                <c:pt idx="2458">
                  <c:v>573.39009409124196</c:v>
                </c:pt>
                <c:pt idx="2459">
                  <c:v>566.67557593854212</c:v>
                </c:pt>
                <c:pt idx="2460">
                  <c:v>617.59556824697722</c:v>
                </c:pt>
                <c:pt idx="2461">
                  <c:v>657.89848318904239</c:v>
                </c:pt>
                <c:pt idx="2462">
                  <c:v>674.45881583491609</c:v>
                </c:pt>
                <c:pt idx="2463">
                  <c:v>789.28264234037761</c:v>
                </c:pt>
                <c:pt idx="2464">
                  <c:v>804.51278337760903</c:v>
                </c:pt>
                <c:pt idx="2465">
                  <c:v>831.60736754725224</c:v>
                </c:pt>
                <c:pt idx="2466">
                  <c:v>771.98881473983977</c:v>
                </c:pt>
                <c:pt idx="2467">
                  <c:v>778.57191700386204</c:v>
                </c:pt>
                <c:pt idx="2468">
                  <c:v>761.15678051794214</c:v>
                </c:pt>
                <c:pt idx="2469">
                  <c:v>764.45682019200058</c:v>
                </c:pt>
                <c:pt idx="2470">
                  <c:v>87.92416344991274</c:v>
                </c:pt>
                <c:pt idx="2471">
                  <c:v>87.24141570812732</c:v>
                </c:pt>
                <c:pt idx="2472">
                  <c:v>89.45532706191554</c:v>
                </c:pt>
                <c:pt idx="2473">
                  <c:v>93.081096456447639</c:v>
                </c:pt>
                <c:pt idx="2474">
                  <c:v>106.14221502620872</c:v>
                </c:pt>
                <c:pt idx="2475">
                  <c:v>115.60362058871856</c:v>
                </c:pt>
                <c:pt idx="2476">
                  <c:v>118.88506095265349</c:v>
                </c:pt>
                <c:pt idx="2477">
                  <c:v>123.80007405807632</c:v>
                </c:pt>
                <c:pt idx="2478">
                  <c:v>128.08777228947952</c:v>
                </c:pt>
                <c:pt idx="2479">
                  <c:v>107.7280839401563</c:v>
                </c:pt>
                <c:pt idx="2480">
                  <c:v>107.12007128489559</c:v>
                </c:pt>
                <c:pt idx="2481">
                  <c:v>104.37224622168573</c:v>
                </c:pt>
                <c:pt idx="2482">
                  <c:v>110.2215812085179</c:v>
                </c:pt>
                <c:pt idx="2483">
                  <c:v>25.289555609576311</c:v>
                </c:pt>
                <c:pt idx="2484">
                  <c:v>26.078465272660011</c:v>
                </c:pt>
                <c:pt idx="2485">
                  <c:v>25.721257399862857</c:v>
                </c:pt>
                <c:pt idx="2486">
                  <c:v>30.087188912570014</c:v>
                </c:pt>
                <c:pt idx="2487">
                  <c:v>35.645997372221629</c:v>
                </c:pt>
                <c:pt idx="2488">
                  <c:v>37.762003688577856</c:v>
                </c:pt>
                <c:pt idx="2489">
                  <c:v>41.810507179551877</c:v>
                </c:pt>
                <c:pt idx="2490">
                  <c:v>45.57206614633494</c:v>
                </c:pt>
                <c:pt idx="2491">
                  <c:v>53.105311007460678</c:v>
                </c:pt>
                <c:pt idx="2492">
                  <c:v>58.154425769444863</c:v>
                </c:pt>
                <c:pt idx="2493">
                  <c:v>53.072639611528892</c:v>
                </c:pt>
                <c:pt idx="2494">
                  <c:v>64.011965157169698</c:v>
                </c:pt>
                <c:pt idx="2495">
                  <c:v>70.430374651206918</c:v>
                </c:pt>
                <c:pt idx="2496">
                  <c:v>205.57729902854905</c:v>
                </c:pt>
                <c:pt idx="2497">
                  <c:v>213.38662543972887</c:v>
                </c:pt>
                <c:pt idx="2498">
                  <c:v>223.37932010885808</c:v>
                </c:pt>
                <c:pt idx="2499">
                  <c:v>248.08650937035705</c:v>
                </c:pt>
                <c:pt idx="2500">
                  <c:v>273.36010425827232</c:v>
                </c:pt>
                <c:pt idx="2501">
                  <c:v>329.18103738967756</c:v>
                </c:pt>
                <c:pt idx="2502">
                  <c:v>415.63256797634187</c:v>
                </c:pt>
                <c:pt idx="2503">
                  <c:v>517.32523945627565</c:v>
                </c:pt>
                <c:pt idx="2504">
                  <c:v>621.36272048808496</c:v>
                </c:pt>
                <c:pt idx="2505">
                  <c:v>630.5578279605935</c:v>
                </c:pt>
                <c:pt idx="2506">
                  <c:v>693.83120978932766</c:v>
                </c:pt>
                <c:pt idx="2507">
                  <c:v>782.02659585560662</c:v>
                </c:pt>
                <c:pt idx="2508">
                  <c:v>995.19209653363339</c:v>
                </c:pt>
                <c:pt idx="2509">
                  <c:v>16.447820318029819</c:v>
                </c:pt>
                <c:pt idx="2510">
                  <c:v>16.664771277845507</c:v>
                </c:pt>
                <c:pt idx="2511">
                  <c:v>13.641166599747171</c:v>
                </c:pt>
                <c:pt idx="2512">
                  <c:v>14.254665763284557</c:v>
                </c:pt>
                <c:pt idx="2513">
                  <c:v>15.01726986033939</c:v>
                </c:pt>
                <c:pt idx="2514">
                  <c:v>16.259694419368007</c:v>
                </c:pt>
                <c:pt idx="2515">
                  <c:v>18.620794339810544</c:v>
                </c:pt>
                <c:pt idx="2516">
                  <c:v>19.754182866593148</c:v>
                </c:pt>
                <c:pt idx="2517">
                  <c:v>20.525961733513682</c:v>
                </c:pt>
                <c:pt idx="2518">
                  <c:v>35.447679776058891</c:v>
                </c:pt>
                <c:pt idx="2519">
                  <c:v>37.617723737604145</c:v>
                </c:pt>
                <c:pt idx="2520">
                  <c:v>42.750015707968409</c:v>
                </c:pt>
                <c:pt idx="2521">
                  <c:v>39.626991873176877</c:v>
                </c:pt>
                <c:pt idx="2522">
                  <c:v>33.115282722207006</c:v>
                </c:pt>
                <c:pt idx="2523">
                  <c:v>28.931808069646255</c:v>
                </c:pt>
                <c:pt idx="2524">
                  <c:v>31.275826640487253</c:v>
                </c:pt>
                <c:pt idx="2525">
                  <c:v>37.786258611517887</c:v>
                </c:pt>
                <c:pt idx="2526">
                  <c:v>44.957194875390663</c:v>
                </c:pt>
                <c:pt idx="2527">
                  <c:v>51.869762457048282</c:v>
                </c:pt>
                <c:pt idx="2528">
                  <c:v>63.323454636575455</c:v>
                </c:pt>
                <c:pt idx="2529">
                  <c:v>70.847604930880337</c:v>
                </c:pt>
                <c:pt idx="2530">
                  <c:v>83.701220458814035</c:v>
                </c:pt>
                <c:pt idx="2531">
                  <c:v>84.328971048654608</c:v>
                </c:pt>
                <c:pt idx="2532">
                  <c:v>84.578285832231543</c:v>
                </c:pt>
                <c:pt idx="2533">
                  <c:v>98.328924908611</c:v>
                </c:pt>
                <c:pt idx="2534">
                  <c:v>109.6445887994451</c:v>
                </c:pt>
                <c:pt idx="2535">
                  <c:v>626.67214261252479</c:v>
                </c:pt>
                <c:pt idx="2536">
                  <c:v>714.36539580504109</c:v>
                </c:pt>
                <c:pt idx="2537">
                  <c:v>650.15543840901785</c:v>
                </c:pt>
                <c:pt idx="2538">
                  <c:v>699.6689836504321</c:v>
                </c:pt>
                <c:pt idx="2539">
                  <c:v>790.20026245937288</c:v>
                </c:pt>
                <c:pt idx="2540">
                  <c:v>847.60355077587519</c:v>
                </c:pt>
                <c:pt idx="2541">
                  <c:v>885.36413457955325</c:v>
                </c:pt>
                <c:pt idx="2542">
                  <c:v>902.45955915881461</c:v>
                </c:pt>
                <c:pt idx="2543">
                  <c:v>939.94308757610611</c:v>
                </c:pt>
                <c:pt idx="2544">
                  <c:v>849.10477728377373</c:v>
                </c:pt>
                <c:pt idx="2545">
                  <c:v>862.89183512450791</c:v>
                </c:pt>
                <c:pt idx="2546">
                  <c:v>852.55168747185735</c:v>
                </c:pt>
                <c:pt idx="2547">
                  <c:v>874.4243874852973</c:v>
                </c:pt>
                <c:pt idx="2548">
                  <c:v>16743.667879026179</c:v>
                </c:pt>
                <c:pt idx="2549">
                  <c:v>15518.291705408958</c:v>
                </c:pt>
                <c:pt idx="2550">
                  <c:v>15015.660504820979</c:v>
                </c:pt>
                <c:pt idx="2551">
                  <c:v>15921.399189133201</c:v>
                </c:pt>
                <c:pt idx="2552">
                  <c:v>17724.672971289427</c:v>
                </c:pt>
                <c:pt idx="2553">
                  <c:v>17841.672081438162</c:v>
                </c:pt>
                <c:pt idx="2554">
                  <c:v>17009.82441471572</c:v>
                </c:pt>
                <c:pt idx="2555">
                  <c:v>16850.800729779039</c:v>
                </c:pt>
                <c:pt idx="2556">
                  <c:v>16485.825156331102</c:v>
                </c:pt>
                <c:pt idx="2557">
                  <c:v>15817.851940817212</c:v>
                </c:pt>
                <c:pt idx="2558">
                  <c:v>17992.073976221927</c:v>
                </c:pt>
                <c:pt idx="2559">
                  <c:v>18941.952917944189</c:v>
                </c:pt>
                <c:pt idx="2560">
                  <c:v>21848.137535816619</c:v>
                </c:pt>
                <c:pt idx="2561">
                  <c:v>1273.4937642719128</c:v>
                </c:pt>
                <c:pt idx="2562">
                  <c:v>1341.584801142511</c:v>
                </c:pt>
                <c:pt idx="2563">
                  <c:v>1214.4713853496398</c:v>
                </c:pt>
                <c:pt idx="2564">
                  <c:v>1573.0195683634304</c:v>
                </c:pt>
                <c:pt idx="2565">
                  <c:v>2127.1762251915493</c:v>
                </c:pt>
                <c:pt idx="2566">
                  <c:v>2462.4025722949186</c:v>
                </c:pt>
                <c:pt idx="2567">
                  <c:v>2649.3788009553818</c:v>
                </c:pt>
                <c:pt idx="2568">
                  <c:v>2476.326320377194</c:v>
                </c:pt>
                <c:pt idx="2569">
                  <c:v>2152.2207004500096</c:v>
                </c:pt>
                <c:pt idx="2570">
                  <c:v>1604.453809127989</c:v>
                </c:pt>
                <c:pt idx="2571">
                  <c:v>1719.1320293398533</c:v>
                </c:pt>
                <c:pt idx="2572">
                  <c:v>1774.5558890713787</c:v>
                </c:pt>
                <c:pt idx="2573">
                  <c:v>1754.255001492983</c:v>
                </c:pt>
                <c:pt idx="2574">
                  <c:v>1790.3905090188532</c:v>
                </c:pt>
                <c:pt idx="2575">
                  <c:v>1468.6416640403404</c:v>
                </c:pt>
                <c:pt idx="2576">
                  <c:v>1310.722332836091</c:v>
                </c:pt>
                <c:pt idx="2577">
                  <c:v>1743.2587812024776</c:v>
                </c:pt>
                <c:pt idx="2578">
                  <c:v>1994.3717117337576</c:v>
                </c:pt>
                <c:pt idx="2579">
                  <c:v>2309.4548598305996</c:v>
                </c:pt>
                <c:pt idx="2580">
                  <c:v>1753.5697670257309</c:v>
                </c:pt>
                <c:pt idx="2581">
                  <c:v>1774.9149275047164</c:v>
                </c:pt>
                <c:pt idx="2582">
                  <c:v>1800.4561927588084</c:v>
                </c:pt>
                <c:pt idx="2583">
                  <c:v>1689.4977168949772</c:v>
                </c:pt>
                <c:pt idx="2584">
                  <c:v>1741.855837471885</c:v>
                </c:pt>
                <c:pt idx="2585">
                  <c:v>1790.5852034071322</c:v>
                </c:pt>
                <c:pt idx="2586">
                  <c:v>1852.159009233151</c:v>
                </c:pt>
                <c:pt idx="2600">
                  <c:v>759.98405887096021</c:v>
                </c:pt>
                <c:pt idx="2601">
                  <c:v>824.15801609423181</c:v>
                </c:pt>
                <c:pt idx="2602">
                  <c:v>841.42394822006474</c:v>
                </c:pt>
                <c:pt idx="2603">
                  <c:v>839.84753537050199</c:v>
                </c:pt>
                <c:pt idx="2604">
                  <c:v>884.28731968828868</c:v>
                </c:pt>
                <c:pt idx="2605">
                  <c:v>956.33063292536019</c:v>
                </c:pt>
                <c:pt idx="2606">
                  <c:v>1037.5729973922944</c:v>
                </c:pt>
                <c:pt idx="2607">
                  <c:v>1008.7578522628273</c:v>
                </c:pt>
                <c:pt idx="2608">
                  <c:v>879.45913263343039</c:v>
                </c:pt>
                <c:pt idx="2609">
                  <c:v>805.49936383857062</c:v>
                </c:pt>
                <c:pt idx="2610">
                  <c:v>786.71008818471216</c:v>
                </c:pt>
                <c:pt idx="2611">
                  <c:v>841.28130800954671</c:v>
                </c:pt>
                <c:pt idx="2612">
                  <c:v>850.30126265165995</c:v>
                </c:pt>
                <c:pt idx="2613">
                  <c:v>89.99974285787755</c:v>
                </c:pt>
                <c:pt idx="2614">
                  <c:v>54.932053275640591</c:v>
                </c:pt>
                <c:pt idx="2615">
                  <c:v>35.409363485447791</c:v>
                </c:pt>
                <c:pt idx="2616">
                  <c:v>36.971082451675713</c:v>
                </c:pt>
                <c:pt idx="2617">
                  <c:v>105.39244498311695</c:v>
                </c:pt>
                <c:pt idx="2618">
                  <c:v>192.18334290913532</c:v>
                </c:pt>
                <c:pt idx="2619">
                  <c:v>215.76211533969666</c:v>
                </c:pt>
                <c:pt idx="2620">
                  <c:v>143.0158316566523</c:v>
                </c:pt>
                <c:pt idx="2621">
                  <c:v>161.04871820743074</c:v>
                </c:pt>
                <c:pt idx="2622">
                  <c:v>134.57061400726298</c:v>
                </c:pt>
                <c:pt idx="2623">
                  <c:v>131.4385857970131</c:v>
                </c:pt>
                <c:pt idx="2624">
                  <c:v>130.24741345625668</c:v>
                </c:pt>
                <c:pt idx="2625">
                  <c:v>147.79034723248543</c:v>
                </c:pt>
                <c:pt idx="2626">
                  <c:v>292.59136579441315</c:v>
                </c:pt>
                <c:pt idx="2627">
                  <c:v>283.72763090571988</c:v>
                </c:pt>
                <c:pt idx="2628">
                  <c:v>314.62218336838265</c:v>
                </c:pt>
                <c:pt idx="2629">
                  <c:v>340.37767122476765</c:v>
                </c:pt>
                <c:pt idx="2630">
                  <c:v>440.18075309657087</c:v>
                </c:pt>
                <c:pt idx="2631">
                  <c:v>457.23256328584438</c:v>
                </c:pt>
                <c:pt idx="2632">
                  <c:v>396.6311667707472</c:v>
                </c:pt>
                <c:pt idx="2633">
                  <c:v>474.03132728771641</c:v>
                </c:pt>
                <c:pt idx="2634">
                  <c:v>423.10792138548476</c:v>
                </c:pt>
                <c:pt idx="2635">
                  <c:v>414.361089981384</c:v>
                </c:pt>
                <c:pt idx="2636">
                  <c:v>474.36365621435215</c:v>
                </c:pt>
                <c:pt idx="2637">
                  <c:v>487.5919110752377</c:v>
                </c:pt>
                <c:pt idx="2638">
                  <c:v>486.00347380329123</c:v>
                </c:pt>
                <c:pt idx="2639">
                  <c:v>15098.537825810554</c:v>
                </c:pt>
                <c:pt idx="2640">
                  <c:v>15406.717526998909</c:v>
                </c:pt>
                <c:pt idx="2641">
                  <c:v>13431.462741490341</c:v>
                </c:pt>
                <c:pt idx="2642">
                  <c:v>12472.236459935077</c:v>
                </c:pt>
                <c:pt idx="2652">
                  <c:v>428.83103943990614</c:v>
                </c:pt>
                <c:pt idx="2653">
                  <c:v>382.49780576975479</c:v>
                </c:pt>
                <c:pt idx="2654">
                  <c:v>361.5816782780916</c:v>
                </c:pt>
                <c:pt idx="2655">
                  <c:v>351.59328097380916</c:v>
                </c:pt>
                <c:pt idx="2656">
                  <c:v>396.16769502579149</c:v>
                </c:pt>
                <c:pt idx="2657">
                  <c:v>429.75589333985261</c:v>
                </c:pt>
                <c:pt idx="2658">
                  <c:v>445.74046258181079</c:v>
                </c:pt>
                <c:pt idx="2659">
                  <c:v>494.63666624686732</c:v>
                </c:pt>
                <c:pt idx="2660">
                  <c:v>562.32618571589808</c:v>
                </c:pt>
                <c:pt idx="2661">
                  <c:v>488.96323752390987</c:v>
                </c:pt>
                <c:pt idx="2662">
                  <c:v>533.417309381991</c:v>
                </c:pt>
                <c:pt idx="2663">
                  <c:v>593.74310816698971</c:v>
                </c:pt>
                <c:pt idx="2664">
                  <c:v>637.19900570829952</c:v>
                </c:pt>
                <c:pt idx="2665">
                  <c:v>249.03330210630381</c:v>
                </c:pt>
                <c:pt idx="2666">
                  <c:v>210.41481175990347</c:v>
                </c:pt>
                <c:pt idx="2667">
                  <c:v>122.91510142749812</c:v>
                </c:pt>
                <c:pt idx="2668">
                  <c:v>125.99946292353036</c:v>
                </c:pt>
                <c:pt idx="2669">
                  <c:v>177.80735550820711</c:v>
                </c:pt>
                <c:pt idx="2670">
                  <c:v>210.21576437790117</c:v>
                </c:pt>
                <c:pt idx="2671">
                  <c:v>213.49960077676619</c:v>
                </c:pt>
                <c:pt idx="2672">
                  <c:v>277.97880651237244</c:v>
                </c:pt>
                <c:pt idx="2673">
                  <c:v>356.83380025309816</c:v>
                </c:pt>
                <c:pt idx="2674">
                  <c:v>434.46807864824484</c:v>
                </c:pt>
                <c:pt idx="2675">
                  <c:v>494.96112375451588</c:v>
                </c:pt>
                <c:pt idx="2676">
                  <c:v>709.62315197994019</c:v>
                </c:pt>
                <c:pt idx="2677">
                  <c:v>654.44312986396005</c:v>
                </c:pt>
                <c:pt idx="2678">
                  <c:v>19.21536337542727</c:v>
                </c:pt>
                <c:pt idx="2679">
                  <c:v>27.221069381117932</c:v>
                </c:pt>
                <c:pt idx="2680">
                  <c:v>19.105045460929354</c:v>
                </c:pt>
                <c:pt idx="2681">
                  <c:v>14.652742220004413</c:v>
                </c:pt>
                <c:pt idx="2682">
                  <c:v>21.095659830733606</c:v>
                </c:pt>
                <c:pt idx="2683">
                  <c:v>27.014995979367878</c:v>
                </c:pt>
                <c:pt idx="2684">
                  <c:v>31.003039916101287</c:v>
                </c:pt>
                <c:pt idx="2685">
                  <c:v>35.146160479032041</c:v>
                </c:pt>
                <c:pt idx="2686">
                  <c:v>39.010946962466136</c:v>
                </c:pt>
                <c:pt idx="2687">
                  <c:v>36.909999776090999</c:v>
                </c:pt>
                <c:pt idx="2688">
                  <c:v>27.338507151550324</c:v>
                </c:pt>
                <c:pt idx="2689">
                  <c:v>27.287557467002816</c:v>
                </c:pt>
                <c:pt idx="2690">
                  <c:v>30.178820864061038</c:v>
                </c:pt>
              </c:numCache>
            </c:numRef>
          </c:xVal>
          <c:yVal>
            <c:numRef>
              <c:f>'Bivariate Analysis-TouInb'!$A$2:$A$2692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8139-4E16-B494-F5A695CD9F04}"/>
            </c:ext>
          </c:extLst>
        </c:ser>
        <c:dLbls>
          <c:showLegendKey val="0"/>
          <c:showVal val="0"/>
          <c:showCatName val="0"/>
          <c:showSerName val="0"/>
          <c:showPercent val="0"/>
          <c:showBubbleSize val="0"/>
        </c:dLbls>
        <c:axId val="1325427640"/>
        <c:axId val="1086531241"/>
      </c:scatterChart>
      <c:valAx>
        <c:axId val="132542764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Tourism Inbound/Capita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086531241"/>
        <c:crosses val="autoZero"/>
        <c:crossBetween val="midCat"/>
      </c:valAx>
      <c:valAx>
        <c:axId val="108653124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325427640"/>
        <c:crosses val="autoZero"/>
        <c:crossBetween val="midCat"/>
      </c:valAx>
    </c:plotArea>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Energy Usage/Capita vs GDP/Capita</a:t>
            </a:r>
          </a:p>
        </c:rich>
      </c:tx>
      <c:overlay val="0"/>
    </c:title>
    <c:autoTitleDeleted val="0"/>
    <c:plotArea>
      <c:layout/>
      <c:scatterChart>
        <c:scatterStyle val="lineMarker"/>
        <c:varyColors val="0"/>
        <c:ser>
          <c:idx val="0"/>
          <c:order val="0"/>
          <c:tx>
            <c:strRef>
              <c:f>'Bivariate Analysis-EnerUsage'!$A$1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Analysis-EnerUsage'!$B$2:$B$2692</c:f>
              <c:numCache>
                <c:formatCode>General</c:formatCode>
                <c:ptCount val="2691"/>
                <c:pt idx="1">
                  <c:v>1.3017649222564663E-3</c:v>
                </c:pt>
                <c:pt idx="2">
                  <c:v>1.2312353273696783E-3</c:v>
                </c:pt>
                <c:pt idx="3">
                  <c:v>1.2369315903474553E-3</c:v>
                </c:pt>
                <c:pt idx="4">
                  <c:v>1.1184547423302919E-3</c:v>
                </c:pt>
                <c:pt idx="5">
                  <c:v>1.0833928650248199E-3</c:v>
                </c:pt>
                <c:pt idx="6">
                  <c:v>9.3705043820692098E-4</c:v>
                </c:pt>
                <c:pt idx="7">
                  <c:v>8.7466058037994829E-4</c:v>
                </c:pt>
                <c:pt idx="8">
                  <c:v>7.5570930993954237E-4</c:v>
                </c:pt>
                <c:pt idx="9">
                  <c:v>9.5257984005959659E-4</c:v>
                </c:pt>
                <c:pt idx="10">
                  <c:v>8.3571622450747134E-4</c:v>
                </c:pt>
                <c:pt idx="11">
                  <c:v>7.1689291745705749E-4</c:v>
                </c:pt>
                <c:pt idx="12">
                  <c:v>7.4770595533643841E-4</c:v>
                </c:pt>
                <c:pt idx="14">
                  <c:v>9.4374229551132225E-4</c:v>
                </c:pt>
                <c:pt idx="15">
                  <c:v>8.9866210989848977E-4</c:v>
                </c:pt>
                <c:pt idx="16">
                  <c:v>8.1615581274327507E-4</c:v>
                </c:pt>
                <c:pt idx="17">
                  <c:v>7.2505518186936424E-4</c:v>
                </c:pt>
                <c:pt idx="18">
                  <c:v>6.4656412547683874E-4</c:v>
                </c:pt>
                <c:pt idx="19">
                  <c:v>5.4641843913435313E-4</c:v>
                </c:pt>
                <c:pt idx="20">
                  <c:v>5.0833226819167851E-4</c:v>
                </c:pt>
                <c:pt idx="21">
                  <c:v>4.0945830669906878E-4</c:v>
                </c:pt>
                <c:pt idx="22">
                  <c:v>5.2867253317412225E-4</c:v>
                </c:pt>
                <c:pt idx="23">
                  <c:v>4.9495823956101565E-4</c:v>
                </c:pt>
                <c:pt idx="24">
                  <c:v>3.9062480643433338E-4</c:v>
                </c:pt>
                <c:pt idx="25">
                  <c:v>3.9883720511370388E-4</c:v>
                </c:pt>
                <c:pt idx="27">
                  <c:v>5.2418768678803125E-4</c:v>
                </c:pt>
                <c:pt idx="28">
                  <c:v>4.9266704285407556E-4</c:v>
                </c:pt>
                <c:pt idx="29">
                  <c:v>4.4862289469128707E-4</c:v>
                </c:pt>
                <c:pt idx="30">
                  <c:v>4.1374282513395523E-4</c:v>
                </c:pt>
                <c:pt idx="31">
                  <c:v>2.7644829207018709E-4</c:v>
                </c:pt>
                <c:pt idx="32">
                  <c:v>3.7969267158798585E-4</c:v>
                </c:pt>
                <c:pt idx="33">
                  <c:v>2.8699430030927397E-4</c:v>
                </c:pt>
                <c:pt idx="34">
                  <c:v>2.6590015504898815E-4</c:v>
                </c:pt>
                <c:pt idx="35">
                  <c:v>2.1459220501119871E-4</c:v>
                </c:pt>
                <c:pt idx="36">
                  <c:v>3.101012240217931E-4</c:v>
                </c:pt>
                <c:pt idx="37">
                  <c:v>2.5470881547108094E-4</c:v>
                </c:pt>
                <c:pt idx="38">
                  <c:v>2.098360890612417E-4</c:v>
                </c:pt>
                <c:pt idx="40">
                  <c:v>1.2420451633415558E-3</c:v>
                </c:pt>
                <c:pt idx="41">
                  <c:v>1.2509839820981593E-3</c:v>
                </c:pt>
                <c:pt idx="42">
                  <c:v>1.1038948991652306E-3</c:v>
                </c:pt>
                <c:pt idx="43">
                  <c:v>1.1597319083709351E-3</c:v>
                </c:pt>
                <c:pt idx="44">
                  <c:v>1.0838013546184172E-3</c:v>
                </c:pt>
                <c:pt idx="45">
                  <c:v>1.0174351141172945E-3</c:v>
                </c:pt>
                <c:pt idx="46">
                  <c:v>1.0004245016283005E-3</c:v>
                </c:pt>
                <c:pt idx="47">
                  <c:v>9.4946577036270519E-4</c:v>
                </c:pt>
                <c:pt idx="48">
                  <c:v>9.7708938036547349E-4</c:v>
                </c:pt>
                <c:pt idx="49">
                  <c:v>9.9322565264217829E-4</c:v>
                </c:pt>
                <c:pt idx="50">
                  <c:v>9.3471538998570998E-4</c:v>
                </c:pt>
                <c:pt idx="51">
                  <c:v>9.3217759280606418E-4</c:v>
                </c:pt>
                <c:pt idx="79">
                  <c:v>4.1099811381222769E-4</c:v>
                </c:pt>
                <c:pt idx="80">
                  <c:v>4.1377558061461407E-4</c:v>
                </c:pt>
                <c:pt idx="81">
                  <c:v>4.0143347865798128E-4</c:v>
                </c:pt>
                <c:pt idx="82">
                  <c:v>3.6181128557009467E-4</c:v>
                </c:pt>
                <c:pt idx="83">
                  <c:v>3.5197340527763833E-4</c:v>
                </c:pt>
                <c:pt idx="84">
                  <c:v>3.406416000655923E-4</c:v>
                </c:pt>
                <c:pt idx="85">
                  <c:v>3.6554185964826294E-4</c:v>
                </c:pt>
                <c:pt idx="86">
                  <c:v>3.3263543513542673E-4</c:v>
                </c:pt>
                <c:pt idx="87">
                  <c:v>3.3655086103747301E-4</c:v>
                </c:pt>
                <c:pt idx="88">
                  <c:v>3.059491398101748E-4</c:v>
                </c:pt>
                <c:pt idx="89">
                  <c:v>3.1777810381715643E-4</c:v>
                </c:pt>
                <c:pt idx="90">
                  <c:v>3.2069669756135485E-4</c:v>
                </c:pt>
                <c:pt idx="123">
                  <c:v>5.5147714776019181E-5</c:v>
                </c:pt>
                <c:pt idx="124">
                  <c:v>6.4797956809791129E-5</c:v>
                </c:pt>
                <c:pt idx="125">
                  <c:v>5.69852346636562E-5</c:v>
                </c:pt>
                <c:pt idx="126">
                  <c:v>5.554746530910663E-5</c:v>
                </c:pt>
                <c:pt idx="129">
                  <c:v>5.8536340614603705E-5</c:v>
                </c:pt>
                <c:pt idx="131">
                  <c:v>5.1752600731960838E-4</c:v>
                </c:pt>
                <c:pt idx="132">
                  <c:v>4.601489956966476E-4</c:v>
                </c:pt>
                <c:pt idx="133">
                  <c:v>4.2100030385756393E-4</c:v>
                </c:pt>
                <c:pt idx="134">
                  <c:v>3.6533726428497696E-4</c:v>
                </c:pt>
                <c:pt idx="135">
                  <c:v>2.4951543481592731E-4</c:v>
                </c:pt>
                <c:pt idx="136">
                  <c:v>2.7970854369746724E-4</c:v>
                </c:pt>
                <c:pt idx="137">
                  <c:v>3.216402428609966E-4</c:v>
                </c:pt>
                <c:pt idx="138">
                  <c:v>2.793775272638157E-4</c:v>
                </c:pt>
                <c:pt idx="139">
                  <c:v>2.1751395318218657E-4</c:v>
                </c:pt>
                <c:pt idx="140">
                  <c:v>2.4296431051276657E-4</c:v>
                </c:pt>
                <c:pt idx="141">
                  <c:v>1.9264635265311183E-4</c:v>
                </c:pt>
                <c:pt idx="142">
                  <c:v>2.6607941663586617E-4</c:v>
                </c:pt>
                <c:pt idx="144">
                  <c:v>5.0858424053208998E-4</c:v>
                </c:pt>
                <c:pt idx="145">
                  <c:v>4.7995676632814295E-4</c:v>
                </c:pt>
                <c:pt idx="146">
                  <c:v>4.4975387917870646E-4</c:v>
                </c:pt>
                <c:pt idx="147">
                  <c:v>4.2383591777156427E-4</c:v>
                </c:pt>
                <c:pt idx="148">
                  <c:v>3.1913080333544812E-4</c:v>
                </c:pt>
                <c:pt idx="149">
                  <c:v>3.4593830012060622E-4</c:v>
                </c:pt>
                <c:pt idx="150">
                  <c:v>3.7523644407417217E-4</c:v>
                </c:pt>
                <c:pt idx="151">
                  <c:v>3.3953292469693233E-4</c:v>
                </c:pt>
                <c:pt idx="152">
                  <c:v>2.9495947146754412E-4</c:v>
                </c:pt>
                <c:pt idx="153">
                  <c:v>2.9751816339302625E-4</c:v>
                </c:pt>
                <c:pt idx="154">
                  <c:v>2.6088855836852413E-4</c:v>
                </c:pt>
                <c:pt idx="155">
                  <c:v>3.1527236404642176E-4</c:v>
                </c:pt>
                <c:pt idx="156">
                  <c:v>6.8409754269945877E-4</c:v>
                </c:pt>
                <c:pt idx="157">
                  <c:v>5.8770660510859768E-4</c:v>
                </c:pt>
                <c:pt idx="158">
                  <c:v>5.6115385390993072E-4</c:v>
                </c:pt>
                <c:pt idx="159">
                  <c:v>5.9949866792655875E-4</c:v>
                </c:pt>
                <c:pt idx="160">
                  <c:v>3.7271485778366946E-4</c:v>
                </c:pt>
                <c:pt idx="161">
                  <c:v>5.2665498725344327E-4</c:v>
                </c:pt>
                <c:pt idx="162">
                  <c:v>5.7011338921852234E-4</c:v>
                </c:pt>
                <c:pt idx="163">
                  <c:v>5.2760004302289745E-4</c:v>
                </c:pt>
                <c:pt idx="164">
                  <c:v>3.7341391820009545E-4</c:v>
                </c:pt>
                <c:pt idx="165">
                  <c:v>3.4663765688542112E-4</c:v>
                </c:pt>
                <c:pt idx="166">
                  <c:v>3.4729324267607854E-4</c:v>
                </c:pt>
                <c:pt idx="167">
                  <c:v>4.8070162174422559E-4</c:v>
                </c:pt>
                <c:pt idx="174">
                  <c:v>1.6887945308452607E-4</c:v>
                </c:pt>
                <c:pt idx="175">
                  <c:v>1.790431832125105E-4</c:v>
                </c:pt>
                <c:pt idx="176">
                  <c:v>1.7158375509196394E-4</c:v>
                </c:pt>
                <c:pt idx="177">
                  <c:v>1.6912753311066904E-4</c:v>
                </c:pt>
                <c:pt idx="180">
                  <c:v>1.6634638202435404E-4</c:v>
                </c:pt>
                <c:pt idx="182">
                  <c:v>1.1554190468692361E-3</c:v>
                </c:pt>
                <c:pt idx="183">
                  <c:v>1.0771868386171635E-3</c:v>
                </c:pt>
                <c:pt idx="184">
                  <c:v>1.0292733759159998E-3</c:v>
                </c:pt>
                <c:pt idx="185">
                  <c:v>1.0206641930091997E-3</c:v>
                </c:pt>
                <c:pt idx="186">
                  <c:v>6.3666032774144633E-4</c:v>
                </c:pt>
                <c:pt idx="187">
                  <c:v>7.3346276159854437E-4</c:v>
                </c:pt>
                <c:pt idx="188">
                  <c:v>9.5903820117417612E-4</c:v>
                </c:pt>
                <c:pt idx="189">
                  <c:v>8.3109554423584553E-4</c:v>
                </c:pt>
                <c:pt idx="190">
                  <c:v>6.1428832134638369E-4</c:v>
                </c:pt>
                <c:pt idx="191">
                  <c:v>6.2722456364627127E-4</c:v>
                </c:pt>
                <c:pt idx="192">
                  <c:v>5.1211408397366064E-4</c:v>
                </c:pt>
                <c:pt idx="193">
                  <c:v>8.2095467704330059E-4</c:v>
                </c:pt>
                <c:pt idx="200">
                  <c:v>1.2260324335456633E-3</c:v>
                </c:pt>
                <c:pt idx="201">
                  <c:v>2.7500789533752958E-3</c:v>
                </c:pt>
                <c:pt idx="202">
                  <c:v>1.8981041753732761E-3</c:v>
                </c:pt>
                <c:pt idx="203">
                  <c:v>1.845310119952545E-3</c:v>
                </c:pt>
                <c:pt idx="206">
                  <c:v>2.0412986081684539E-3</c:v>
                </c:pt>
                <c:pt idx="208">
                  <c:v>1.8651217119915623E-4</c:v>
                </c:pt>
                <c:pt idx="209">
                  <c:v>1.7400134903596245E-4</c:v>
                </c:pt>
                <c:pt idx="210">
                  <c:v>1.623241237124466E-4</c:v>
                </c:pt>
                <c:pt idx="211">
                  <c:v>1.4510702125078393E-4</c:v>
                </c:pt>
                <c:pt idx="212">
                  <c:v>1.5286153917149045E-4</c:v>
                </c:pt>
                <c:pt idx="213">
                  <c:v>1.4776458400694652E-4</c:v>
                </c:pt>
                <c:pt idx="214">
                  <c:v>1.3839180659082822E-4</c:v>
                </c:pt>
                <c:pt idx="215">
                  <c:v>1.4176456565882526E-4</c:v>
                </c:pt>
                <c:pt idx="216">
                  <c:v>1.3458347224998556E-4</c:v>
                </c:pt>
                <c:pt idx="217">
                  <c:v>1.400414097571588E-4</c:v>
                </c:pt>
                <c:pt idx="218">
                  <c:v>1.1933552362337709E-4</c:v>
                </c:pt>
                <c:pt idx="219">
                  <c:v>1.1368600024596626E-4</c:v>
                </c:pt>
                <c:pt idx="221">
                  <c:v>5.0125913693547901E-4</c:v>
                </c:pt>
                <c:pt idx="222">
                  <c:v>4.7535078171400313E-4</c:v>
                </c:pt>
                <c:pt idx="223">
                  <c:v>4.497589973538702E-4</c:v>
                </c:pt>
                <c:pt idx="224">
                  <c:v>4.2505248720444441E-4</c:v>
                </c:pt>
                <c:pt idx="225">
                  <c:v>3.4359916415508822E-4</c:v>
                </c:pt>
                <c:pt idx="226">
                  <c:v>3.6245707964433914E-4</c:v>
                </c:pt>
                <c:pt idx="227">
                  <c:v>3.79608792105609E-4</c:v>
                </c:pt>
                <c:pt idx="228">
                  <c:v>3.5021282070616511E-4</c:v>
                </c:pt>
                <c:pt idx="229">
                  <c:v>3.1668579959516269E-4</c:v>
                </c:pt>
                <c:pt idx="230">
                  <c:v>3.1744544230817741E-4</c:v>
                </c:pt>
                <c:pt idx="231">
                  <c:v>2.8237090388098682E-4</c:v>
                </c:pt>
                <c:pt idx="232">
                  <c:v>3.2383487118649008E-4</c:v>
                </c:pt>
                <c:pt idx="234">
                  <c:v>1.5908560430622505E-3</c:v>
                </c:pt>
                <c:pt idx="235">
                  <c:v>1.5435868788891154E-3</c:v>
                </c:pt>
                <c:pt idx="236">
                  <c:v>1.4629660591874269E-3</c:v>
                </c:pt>
                <c:pt idx="237">
                  <c:v>1.3955646283752435E-3</c:v>
                </c:pt>
                <c:pt idx="238">
                  <c:v>1.1808925924180751E-3</c:v>
                </c:pt>
                <c:pt idx="239">
                  <c:v>1.1175540923783376E-3</c:v>
                </c:pt>
                <c:pt idx="240">
                  <c:v>1.2657283326930997E-3</c:v>
                </c:pt>
                <c:pt idx="241">
                  <c:v>1.1585852312078892E-3</c:v>
                </c:pt>
                <c:pt idx="242">
                  <c:v>1.0486092597529549E-3</c:v>
                </c:pt>
                <c:pt idx="243">
                  <c:v>1.0172070565767609E-3</c:v>
                </c:pt>
                <c:pt idx="244">
                  <c:v>9.1779723644539574E-4</c:v>
                </c:pt>
                <c:pt idx="245">
                  <c:v>1.0829537686546137E-3</c:v>
                </c:pt>
                <c:pt idx="251">
                  <c:v>7.518017136902396E-5</c:v>
                </c:pt>
                <c:pt idx="252">
                  <c:v>7.2858565333894619E-5</c:v>
                </c:pt>
                <c:pt idx="253">
                  <c:v>8.6961866240880441E-5</c:v>
                </c:pt>
                <c:pt idx="254">
                  <c:v>6.8441758598312779E-5</c:v>
                </c:pt>
                <c:pt idx="255">
                  <c:v>6.6325540491742467E-5</c:v>
                </c:pt>
                <c:pt idx="258">
                  <c:v>6.3643595863166263E-5</c:v>
                </c:pt>
                <c:pt idx="260">
                  <c:v>5.4681934623004597E-4</c:v>
                </c:pt>
                <c:pt idx="261">
                  <c:v>5.0595596237337261E-4</c:v>
                </c:pt>
                <c:pt idx="262">
                  <c:v>4.5907517237730896E-4</c:v>
                </c:pt>
                <c:pt idx="263">
                  <c:v>4.2993899742526151E-4</c:v>
                </c:pt>
                <c:pt idx="264">
                  <c:v>3.8659684136304684E-4</c:v>
                </c:pt>
                <c:pt idx="265">
                  <c:v>3.6655189575218522E-4</c:v>
                </c:pt>
                <c:pt idx="266">
                  <c:v>4.0238556394731891E-4</c:v>
                </c:pt>
                <c:pt idx="267">
                  <c:v>3.5607747750889771E-4</c:v>
                </c:pt>
                <c:pt idx="268">
                  <c:v>3.4721265187862683E-4</c:v>
                </c:pt>
                <c:pt idx="269">
                  <c:v>3.4060230472852363E-4</c:v>
                </c:pt>
                <c:pt idx="270">
                  <c:v>3.1167526016383256E-4</c:v>
                </c:pt>
                <c:pt idx="271">
                  <c:v>3.5724335541945107E-4</c:v>
                </c:pt>
                <c:pt idx="290">
                  <c:v>6.0498833990496057E-5</c:v>
                </c:pt>
                <c:pt idx="291">
                  <c:v>5.9201781009858475E-5</c:v>
                </c:pt>
                <c:pt idx="292">
                  <c:v>6.4001638441944114E-5</c:v>
                </c:pt>
                <c:pt idx="293">
                  <c:v>5.7353057511272842E-5</c:v>
                </c:pt>
                <c:pt idx="294">
                  <c:v>5.6096279269200884E-5</c:v>
                </c:pt>
                <c:pt idx="297">
                  <c:v>5.4100909015495702E-5</c:v>
                </c:pt>
                <c:pt idx="299">
                  <c:v>6.2811366283086433E-4</c:v>
                </c:pt>
                <c:pt idx="300">
                  <c:v>5.9753596639859413E-4</c:v>
                </c:pt>
                <c:pt idx="301">
                  <c:v>5.5735124226917367E-4</c:v>
                </c:pt>
                <c:pt idx="302">
                  <c:v>5.1115835786975743E-4</c:v>
                </c:pt>
                <c:pt idx="303">
                  <c:v>3.9845504846374748E-4</c:v>
                </c:pt>
                <c:pt idx="304">
                  <c:v>4.2309735009711486E-4</c:v>
                </c:pt>
                <c:pt idx="305">
                  <c:v>4.5639598579201948E-4</c:v>
                </c:pt>
                <c:pt idx="306">
                  <c:v>4.1654977989092847E-4</c:v>
                </c:pt>
                <c:pt idx="307">
                  <c:v>3.7084993461601026E-4</c:v>
                </c:pt>
                <c:pt idx="308">
                  <c:v>3.4356580088084845E-4</c:v>
                </c:pt>
                <c:pt idx="309">
                  <c:v>4.0201874512332776E-4</c:v>
                </c:pt>
                <c:pt idx="310">
                  <c:v>3.3475271665818127E-4</c:v>
                </c:pt>
                <c:pt idx="317">
                  <c:v>1.4429917754622341E-5</c:v>
                </c:pt>
                <c:pt idx="318">
                  <c:v>9.7147742286469263E-6</c:v>
                </c:pt>
                <c:pt idx="319">
                  <c:v>1.6732591386569003E-5</c:v>
                </c:pt>
                <c:pt idx="320">
                  <c:v>1.658397294701722E-5</c:v>
                </c:pt>
                <c:pt idx="322">
                  <c:v>9.3618379948716844E-6</c:v>
                </c:pt>
                <c:pt idx="323">
                  <c:v>9.261312815463467E-6</c:v>
                </c:pt>
                <c:pt idx="338">
                  <c:v>2.5371400449200436E-3</c:v>
                </c:pt>
                <c:pt idx="339">
                  <c:v>4.0467089569692395E-3</c:v>
                </c:pt>
                <c:pt idx="340">
                  <c:v>3.7410015689855738E-3</c:v>
                </c:pt>
                <c:pt idx="341">
                  <c:v>3.2209914654076628E-3</c:v>
                </c:pt>
                <c:pt idx="342">
                  <c:v>3.1810097507351037E-3</c:v>
                </c:pt>
                <c:pt idx="343">
                  <c:v>2.8771778650218279E-3</c:v>
                </c:pt>
                <c:pt idx="344">
                  <c:v>3.0309015327973812E-3</c:v>
                </c:pt>
                <c:pt idx="345">
                  <c:v>3.006735802872479E-3</c:v>
                </c:pt>
                <c:pt idx="346">
                  <c:v>2.9242202596270325E-3</c:v>
                </c:pt>
                <c:pt idx="347">
                  <c:v>2.6323491725672829E-3</c:v>
                </c:pt>
                <c:pt idx="348">
                  <c:v>2.9327079598632398E-3</c:v>
                </c:pt>
                <c:pt idx="349">
                  <c:v>2.7541898179628548E-3</c:v>
                </c:pt>
                <c:pt idx="408">
                  <c:v>8.1344426190510402E-4</c:v>
                </c:pt>
                <c:pt idx="409">
                  <c:v>8.0847157615461084E-4</c:v>
                </c:pt>
                <c:pt idx="410">
                  <c:v>9.4122098591715834E-4</c:v>
                </c:pt>
                <c:pt idx="411">
                  <c:v>8.4468468242365681E-4</c:v>
                </c:pt>
                <c:pt idx="412">
                  <c:v>8.4079929800675137E-4</c:v>
                </c:pt>
                <c:pt idx="413">
                  <c:v>9.1209446592709E-4</c:v>
                </c:pt>
                <c:pt idx="414">
                  <c:v>9.0848046766994512E-4</c:v>
                </c:pt>
                <c:pt idx="416">
                  <c:v>5.955310670601819E-4</c:v>
                </c:pt>
                <c:pt idx="417">
                  <c:v>5.5210519659506358E-4</c:v>
                </c:pt>
                <c:pt idx="418">
                  <c:v>5.0880562594228659E-4</c:v>
                </c:pt>
                <c:pt idx="419">
                  <c:v>5.0017048602249078E-4</c:v>
                </c:pt>
                <c:pt idx="420">
                  <c:v>3.6776220235086983E-4</c:v>
                </c:pt>
                <c:pt idx="421">
                  <c:v>4.0207142619087544E-4</c:v>
                </c:pt>
                <c:pt idx="422">
                  <c:v>3.5523427299222367E-4</c:v>
                </c:pt>
                <c:pt idx="423">
                  <c:v>4.6703051133557708E-4</c:v>
                </c:pt>
                <c:pt idx="424">
                  <c:v>4.2610179302304433E-4</c:v>
                </c:pt>
                <c:pt idx="425">
                  <c:v>4.3132054625508339E-4</c:v>
                </c:pt>
                <c:pt idx="426">
                  <c:v>3.4367429683078524E-4</c:v>
                </c:pt>
                <c:pt idx="427">
                  <c:v>3.1481058337955712E-4</c:v>
                </c:pt>
                <c:pt idx="429">
                  <c:v>5.430721070617526E-4</c:v>
                </c:pt>
                <c:pt idx="430">
                  <c:v>5.1113116873208523E-4</c:v>
                </c:pt>
                <c:pt idx="431">
                  <c:v>4.8074165243495597E-4</c:v>
                </c:pt>
                <c:pt idx="432">
                  <c:v>4.5325497397673557E-4</c:v>
                </c:pt>
                <c:pt idx="433">
                  <c:v>3.6386783368369991E-4</c:v>
                </c:pt>
                <c:pt idx="434">
                  <c:v>3.8795928183201275E-4</c:v>
                </c:pt>
                <c:pt idx="435">
                  <c:v>3.4039341847724215E-4</c:v>
                </c:pt>
                <c:pt idx="436">
                  <c:v>4.0171290311597678E-4</c:v>
                </c:pt>
                <c:pt idx="437">
                  <c:v>3.6338302792792695E-4</c:v>
                </c:pt>
                <c:pt idx="438">
                  <c:v>3.6474750039272314E-4</c:v>
                </c:pt>
                <c:pt idx="439">
                  <c:v>3.2801267724451614E-4</c:v>
                </c:pt>
                <c:pt idx="440">
                  <c:v>2.846045145901971E-4</c:v>
                </c:pt>
                <c:pt idx="442">
                  <c:v>8.2276953857593038E-4</c:v>
                </c:pt>
                <c:pt idx="443">
                  <c:v>7.9252291397194407E-4</c:v>
                </c:pt>
                <c:pt idx="444">
                  <c:v>7.5558855401953431E-4</c:v>
                </c:pt>
                <c:pt idx="445">
                  <c:v>7.2629435137671467E-4</c:v>
                </c:pt>
                <c:pt idx="446">
                  <c:v>5.7374695736512509E-4</c:v>
                </c:pt>
                <c:pt idx="447">
                  <c:v>4.9197951611622606E-4</c:v>
                </c:pt>
                <c:pt idx="448">
                  <c:v>5.4164463882347283E-4</c:v>
                </c:pt>
                <c:pt idx="449">
                  <c:v>6.3720188308553525E-4</c:v>
                </c:pt>
                <c:pt idx="450">
                  <c:v>6.0368612426976839E-4</c:v>
                </c:pt>
                <c:pt idx="451">
                  <c:v>4.9381197604185837E-4</c:v>
                </c:pt>
                <c:pt idx="452">
                  <c:v>4.4101373636036502E-4</c:v>
                </c:pt>
                <c:pt idx="453">
                  <c:v>5.7272019520287088E-4</c:v>
                </c:pt>
                <c:pt idx="468">
                  <c:v>9.3905009731677929E-4</c:v>
                </c:pt>
                <c:pt idx="469">
                  <c:v>8.9099106106241765E-4</c:v>
                </c:pt>
                <c:pt idx="470">
                  <c:v>8.2425409022182444E-4</c:v>
                </c:pt>
                <c:pt idx="471">
                  <c:v>8.1783539247459085E-4</c:v>
                </c:pt>
                <c:pt idx="472">
                  <c:v>6.9769945445274267E-4</c:v>
                </c:pt>
                <c:pt idx="473">
                  <c:v>6.6031511069096103E-4</c:v>
                </c:pt>
                <c:pt idx="474">
                  <c:v>6.9130260124998651E-4</c:v>
                </c:pt>
                <c:pt idx="475">
                  <c:v>7.121510966874257E-4</c:v>
                </c:pt>
                <c:pt idx="476">
                  <c:v>6.854698212175464E-4</c:v>
                </c:pt>
                <c:pt idx="477">
                  <c:v>6.1992596728850657E-4</c:v>
                </c:pt>
                <c:pt idx="478">
                  <c:v>5.5176555262658237E-4</c:v>
                </c:pt>
                <c:pt idx="479">
                  <c:v>6.3378905889068069E-4</c:v>
                </c:pt>
                <c:pt idx="498">
                  <c:v>2.4577175565113345E-4</c:v>
                </c:pt>
                <c:pt idx="499">
                  <c:v>2.3928566930720501E-4</c:v>
                </c:pt>
                <c:pt idx="501">
                  <c:v>2.6151093888370489E-4</c:v>
                </c:pt>
                <c:pt idx="502">
                  <c:v>2.4821057492495959E-4</c:v>
                </c:pt>
                <c:pt idx="503">
                  <c:v>2.412639989227282E-4</c:v>
                </c:pt>
                <c:pt idx="505">
                  <c:v>2.33920615849185E-4</c:v>
                </c:pt>
                <c:pt idx="507">
                  <c:v>3.4736228987546146E-4</c:v>
                </c:pt>
                <c:pt idx="508">
                  <c:v>3.2973854793769038E-4</c:v>
                </c:pt>
                <c:pt idx="509">
                  <c:v>3.0636522951393332E-4</c:v>
                </c:pt>
                <c:pt idx="510">
                  <c:v>2.7681615468442959E-4</c:v>
                </c:pt>
                <c:pt idx="511">
                  <c:v>2.4275062005215943E-4</c:v>
                </c:pt>
                <c:pt idx="512">
                  <c:v>2.2723103188529667E-4</c:v>
                </c:pt>
                <c:pt idx="513">
                  <c:v>2.1772412102705977E-4</c:v>
                </c:pt>
                <c:pt idx="514">
                  <c:v>2.4512225104587535E-4</c:v>
                </c:pt>
                <c:pt idx="515">
                  <c:v>2.2173976014765279E-4</c:v>
                </c:pt>
                <c:pt idx="516">
                  <c:v>1.9736592166951183E-4</c:v>
                </c:pt>
                <c:pt idx="517">
                  <c:v>1.7988502811209912E-4</c:v>
                </c:pt>
                <c:pt idx="518">
                  <c:v>2.0384640239148695E-4</c:v>
                </c:pt>
                <c:pt idx="524">
                  <c:v>3.0880579010856453E-3</c:v>
                </c:pt>
                <c:pt idx="525">
                  <c:v>3.0260047281323878E-3</c:v>
                </c:pt>
                <c:pt idx="526">
                  <c:v>2.410828737078546E-3</c:v>
                </c:pt>
                <c:pt idx="527">
                  <c:v>2.3575141450848706E-3</c:v>
                </c:pt>
                <c:pt idx="528">
                  <c:v>2.6117436825585922E-3</c:v>
                </c:pt>
                <c:pt idx="529">
                  <c:v>2.539823994653002E-3</c:v>
                </c:pt>
                <c:pt idx="531">
                  <c:v>2.7518883843131036E-3</c:v>
                </c:pt>
                <c:pt idx="559">
                  <c:v>3.1479141561680897E-3</c:v>
                </c:pt>
                <c:pt idx="560">
                  <c:v>3.1061979094991836E-3</c:v>
                </c:pt>
                <c:pt idx="561">
                  <c:v>3.0761329160227846E-3</c:v>
                </c:pt>
                <c:pt idx="562">
                  <c:v>3.1214315300824858E-3</c:v>
                </c:pt>
                <c:pt idx="563">
                  <c:v>2.7019983141740446E-3</c:v>
                </c:pt>
                <c:pt idx="564">
                  <c:v>2.3285596675831342E-3</c:v>
                </c:pt>
                <c:pt idx="565">
                  <c:v>2.7929525117108382E-3</c:v>
                </c:pt>
                <c:pt idx="566">
                  <c:v>2.2176193436259967E-3</c:v>
                </c:pt>
                <c:pt idx="567">
                  <c:v>2.552894295672843E-3</c:v>
                </c:pt>
                <c:pt idx="568">
                  <c:v>2.3061674092769097E-3</c:v>
                </c:pt>
                <c:pt idx="569">
                  <c:v>2.4671576062466091E-3</c:v>
                </c:pt>
                <c:pt idx="570">
                  <c:v>2.0901791479646702E-3</c:v>
                </c:pt>
                <c:pt idx="585">
                  <c:v>5.8456518612222137E-4</c:v>
                </c:pt>
                <c:pt idx="586">
                  <c:v>5.6892883805201647E-4</c:v>
                </c:pt>
                <c:pt idx="587">
                  <c:v>5.4370492486166089E-4</c:v>
                </c:pt>
                <c:pt idx="588">
                  <c:v>5.0486422826893983E-4</c:v>
                </c:pt>
                <c:pt idx="589">
                  <c:v>4.6758248331983627E-4</c:v>
                </c:pt>
                <c:pt idx="590">
                  <c:v>4.3176124356374644E-4</c:v>
                </c:pt>
                <c:pt idx="591">
                  <c:v>4.6040956401977826E-4</c:v>
                </c:pt>
                <c:pt idx="592">
                  <c:v>4.4667952308551702E-4</c:v>
                </c:pt>
                <c:pt idx="593">
                  <c:v>4.2570006098152657E-4</c:v>
                </c:pt>
                <c:pt idx="594">
                  <c:v>4.4645459180665364E-4</c:v>
                </c:pt>
                <c:pt idx="595">
                  <c:v>4.0418959464738239E-4</c:v>
                </c:pt>
                <c:pt idx="596">
                  <c:v>3.5864699105256413E-4</c:v>
                </c:pt>
                <c:pt idx="602">
                  <c:v>3.6753989075193592E-4</c:v>
                </c:pt>
                <c:pt idx="603">
                  <c:v>3.6306631862378192E-4</c:v>
                </c:pt>
                <c:pt idx="604">
                  <c:v>3.726947770747777E-4</c:v>
                </c:pt>
                <c:pt idx="605">
                  <c:v>3.665736800097753E-4</c:v>
                </c:pt>
                <c:pt idx="606">
                  <c:v>3.3995695582604427E-4</c:v>
                </c:pt>
                <c:pt idx="607">
                  <c:v>3.4027631106954039E-4</c:v>
                </c:pt>
                <c:pt idx="608">
                  <c:v>3.3493955825927125E-4</c:v>
                </c:pt>
                <c:pt idx="611">
                  <c:v>5.945483126456962E-4</c:v>
                </c:pt>
                <c:pt idx="612">
                  <c:v>5.597587499274224E-4</c:v>
                </c:pt>
                <c:pt idx="613">
                  <c:v>5.2623946395553465E-4</c:v>
                </c:pt>
                <c:pt idx="614">
                  <c:v>5.0101761839139525E-4</c:v>
                </c:pt>
                <c:pt idx="615">
                  <c:v>4.5870656956205667E-4</c:v>
                </c:pt>
                <c:pt idx="616">
                  <c:v>3.5558751717819684E-4</c:v>
                </c:pt>
                <c:pt idx="617">
                  <c:v>3.9392317447506234E-4</c:v>
                </c:pt>
                <c:pt idx="618">
                  <c:v>4.3221633766423264E-4</c:v>
                </c:pt>
                <c:pt idx="619">
                  <c:v>3.417984593496315E-4</c:v>
                </c:pt>
                <c:pt idx="620">
                  <c:v>3.8113699830544012E-4</c:v>
                </c:pt>
                <c:pt idx="621">
                  <c:v>3.3418469063927132E-4</c:v>
                </c:pt>
                <c:pt idx="622">
                  <c:v>2.8022455718503192E-4</c:v>
                </c:pt>
                <c:pt idx="624">
                  <c:v>5.536609427660011E-4</c:v>
                </c:pt>
                <c:pt idx="625">
                  <c:v>5.2540423141675288E-4</c:v>
                </c:pt>
                <c:pt idx="626">
                  <c:v>4.9971895562541313E-4</c:v>
                </c:pt>
                <c:pt idx="627">
                  <c:v>4.7481858984251327E-4</c:v>
                </c:pt>
                <c:pt idx="628">
                  <c:v>4.2742031264496279E-4</c:v>
                </c:pt>
                <c:pt idx="629">
                  <c:v>3.7039349472242031E-4</c:v>
                </c:pt>
                <c:pt idx="630">
                  <c:v>3.988136023716984E-4</c:v>
                </c:pt>
                <c:pt idx="631">
                  <c:v>4.1052253773742623E-4</c:v>
                </c:pt>
                <c:pt idx="632">
                  <c:v>3.551168150415895E-4</c:v>
                </c:pt>
                <c:pt idx="633">
                  <c:v>3.7614886360861233E-4</c:v>
                </c:pt>
                <c:pt idx="634">
                  <c:v>3.5582383027744062E-4</c:v>
                </c:pt>
                <c:pt idx="635">
                  <c:v>3.1778155656662243E-4</c:v>
                </c:pt>
                <c:pt idx="637">
                  <c:v>9.8246774727092298E-4</c:v>
                </c:pt>
                <c:pt idx="638">
                  <c:v>9.8896942311820814E-4</c:v>
                </c:pt>
                <c:pt idx="639">
                  <c:v>9.3426695664546023E-4</c:v>
                </c:pt>
                <c:pt idx="640">
                  <c:v>9.4911602432443316E-4</c:v>
                </c:pt>
                <c:pt idx="641">
                  <c:v>8.7266925914846946E-4</c:v>
                </c:pt>
                <c:pt idx="642">
                  <c:v>7.6136217774662072E-4</c:v>
                </c:pt>
                <c:pt idx="643">
                  <c:v>8.2766916704971104E-4</c:v>
                </c:pt>
                <c:pt idx="644">
                  <c:v>8.7511738907337662E-4</c:v>
                </c:pt>
                <c:pt idx="645">
                  <c:v>7.4849611096210579E-4</c:v>
                </c:pt>
                <c:pt idx="646">
                  <c:v>7.8812410537391811E-4</c:v>
                </c:pt>
                <c:pt idx="647">
                  <c:v>7.5212201840019492E-4</c:v>
                </c:pt>
                <c:pt idx="648">
                  <c:v>6.7789376014845747E-4</c:v>
                </c:pt>
                <c:pt idx="663">
                  <c:v>8.1662691778732518E-4</c:v>
                </c:pt>
                <c:pt idx="664">
                  <c:v>7.5799335235877193E-4</c:v>
                </c:pt>
                <c:pt idx="665">
                  <c:v>7.1981149420180914E-4</c:v>
                </c:pt>
                <c:pt idx="666">
                  <c:v>6.8377980518405498E-4</c:v>
                </c:pt>
                <c:pt idx="667">
                  <c:v>6.4481131771150914E-4</c:v>
                </c:pt>
                <c:pt idx="668">
                  <c:v>5.9457059017051315E-4</c:v>
                </c:pt>
                <c:pt idx="669">
                  <c:v>5.3098280540594999E-4</c:v>
                </c:pt>
                <c:pt idx="670">
                  <c:v>5.9398578753130785E-4</c:v>
                </c:pt>
                <c:pt idx="671">
                  <c:v>5.6241579455051612E-4</c:v>
                </c:pt>
                <c:pt idx="672">
                  <c:v>5.0185424285493249E-4</c:v>
                </c:pt>
                <c:pt idx="673">
                  <c:v>5.0081429999392687E-4</c:v>
                </c:pt>
                <c:pt idx="674">
                  <c:v>4.4362032551245286E-4</c:v>
                </c:pt>
                <c:pt idx="676">
                  <c:v>7.398248461498798E-4</c:v>
                </c:pt>
                <c:pt idx="677">
                  <c:v>7.1197338295418645E-4</c:v>
                </c:pt>
                <c:pt idx="678">
                  <c:v>6.9020191818846578E-4</c:v>
                </c:pt>
                <c:pt idx="679">
                  <c:v>6.8368138871620029E-4</c:v>
                </c:pt>
                <c:pt idx="680">
                  <c:v>7.6424467819705285E-4</c:v>
                </c:pt>
                <c:pt idx="681">
                  <c:v>7.2844825824712825E-4</c:v>
                </c:pt>
                <c:pt idx="682">
                  <c:v>7.6058699419787501E-4</c:v>
                </c:pt>
                <c:pt idx="683">
                  <c:v>7.382642155168307E-4</c:v>
                </c:pt>
                <c:pt idx="684">
                  <c:v>7.514207166187262E-4</c:v>
                </c:pt>
                <c:pt idx="685">
                  <c:v>7.4114982834719149E-4</c:v>
                </c:pt>
                <c:pt idx="686">
                  <c:v>7.1114501983645458E-4</c:v>
                </c:pt>
                <c:pt idx="687">
                  <c:v>7.1879715398587773E-4</c:v>
                </c:pt>
                <c:pt idx="702">
                  <c:v>8.8759330187322715E-4</c:v>
                </c:pt>
                <c:pt idx="703">
                  <c:v>8.1489936665614263E-4</c:v>
                </c:pt>
                <c:pt idx="704">
                  <c:v>8.5967473333614403E-4</c:v>
                </c:pt>
                <c:pt idx="705">
                  <c:v>9.9284385646465612E-4</c:v>
                </c:pt>
                <c:pt idx="706">
                  <c:v>9.462947072838158E-4</c:v>
                </c:pt>
                <c:pt idx="707">
                  <c:v>8.3652162851313272E-4</c:v>
                </c:pt>
                <c:pt idx="708">
                  <c:v>6.6256795418682078E-4</c:v>
                </c:pt>
                <c:pt idx="709">
                  <c:v>6.7674496085290685E-4</c:v>
                </c:pt>
                <c:pt idx="710">
                  <c:v>8.6215203119514687E-4</c:v>
                </c:pt>
                <c:pt idx="711">
                  <c:v>6.7690322510980273E-4</c:v>
                </c:pt>
                <c:pt idx="712">
                  <c:v>7.0678649987180003E-4</c:v>
                </c:pt>
                <c:pt idx="713">
                  <c:v>6.3184534204354813E-4</c:v>
                </c:pt>
                <c:pt idx="715">
                  <c:v>1.548599467403097E-3</c:v>
                </c:pt>
                <c:pt idx="716">
                  <c:v>1.4177766628528075E-3</c:v>
                </c:pt>
                <c:pt idx="717">
                  <c:v>1.4497030640871498E-3</c:v>
                </c:pt>
                <c:pt idx="718">
                  <c:v>1.6038042496839824E-3</c:v>
                </c:pt>
                <c:pt idx="719">
                  <c:v>1.4434242747427563E-3</c:v>
                </c:pt>
                <c:pt idx="720">
                  <c:v>1.362358640116447E-3</c:v>
                </c:pt>
                <c:pt idx="721">
                  <c:v>1.5646813419878107E-3</c:v>
                </c:pt>
                <c:pt idx="722">
                  <c:v>1.387361069904375E-3</c:v>
                </c:pt>
                <c:pt idx="723">
                  <c:v>1.2625118150920904E-3</c:v>
                </c:pt>
                <c:pt idx="724">
                  <c:v>1.4613999133232579E-3</c:v>
                </c:pt>
                <c:pt idx="725">
                  <c:v>1.3938608637751194E-3</c:v>
                </c:pt>
                <c:pt idx="726">
                  <c:v>1.2312033067894005E-3</c:v>
                </c:pt>
                <c:pt idx="728">
                  <c:v>2.3227280813171262E-4</c:v>
                </c:pt>
                <c:pt idx="729">
                  <c:v>2.244860616935666E-4</c:v>
                </c:pt>
                <c:pt idx="730">
                  <c:v>2.0929549617157577E-4</c:v>
                </c:pt>
                <c:pt idx="731">
                  <c:v>1.9735188227198725E-4</c:v>
                </c:pt>
                <c:pt idx="732">
                  <c:v>1.860199567988806E-4</c:v>
                </c:pt>
                <c:pt idx="733">
                  <c:v>1.4327456319723222E-4</c:v>
                </c:pt>
                <c:pt idx="734">
                  <c:v>1.6296926115555763E-4</c:v>
                </c:pt>
                <c:pt idx="735">
                  <c:v>1.4673923661819835E-4</c:v>
                </c:pt>
                <c:pt idx="736">
                  <c:v>1.2435193651502878E-4</c:v>
                </c:pt>
                <c:pt idx="737">
                  <c:v>1.6762230193155721E-4</c:v>
                </c:pt>
                <c:pt idx="738">
                  <c:v>1.4754442836251898E-4</c:v>
                </c:pt>
                <c:pt idx="739">
                  <c:v>1.3072789613196434E-4</c:v>
                </c:pt>
                <c:pt idx="746">
                  <c:v>3.6660416366171453E-4</c:v>
                </c:pt>
                <c:pt idx="747">
                  <c:v>3.002804089112627E-4</c:v>
                </c:pt>
                <c:pt idx="748">
                  <c:v>2.9472996811426278E-4</c:v>
                </c:pt>
                <c:pt idx="750">
                  <c:v>2.9430676807929264E-4</c:v>
                </c:pt>
                <c:pt idx="751">
                  <c:v>2.4676836265078578E-4</c:v>
                </c:pt>
                <c:pt idx="752">
                  <c:v>2.4264580991127251E-4</c:v>
                </c:pt>
                <c:pt idx="754">
                  <c:v>1.1300034796558089E-2</c:v>
                </c:pt>
                <c:pt idx="755">
                  <c:v>9.3531597225229284E-3</c:v>
                </c:pt>
                <c:pt idx="756">
                  <c:v>8.6045768544517308E-3</c:v>
                </c:pt>
                <c:pt idx="757">
                  <c:v>9.8171547989589717E-3</c:v>
                </c:pt>
                <c:pt idx="758">
                  <c:v>6.0030178214591579E-3</c:v>
                </c:pt>
                <c:pt idx="759">
                  <c:v>8.6122920653221129E-3</c:v>
                </c:pt>
                <c:pt idx="760">
                  <c:v>5.8121854026845637E-3</c:v>
                </c:pt>
                <c:pt idx="761">
                  <c:v>5.5590347845584087E-3</c:v>
                </c:pt>
                <c:pt idx="762">
                  <c:v>6.0471602434077083E-3</c:v>
                </c:pt>
                <c:pt idx="763">
                  <c:v>6.2536042479572809E-3</c:v>
                </c:pt>
                <c:pt idx="764">
                  <c:v>7.7537686464360213E-3</c:v>
                </c:pt>
                <c:pt idx="765">
                  <c:v>5.5695981447610359E-3</c:v>
                </c:pt>
                <c:pt idx="767">
                  <c:v>4.2757772926961578E-4</c:v>
                </c:pt>
                <c:pt idx="768">
                  <c:v>3.9529995902224947E-4</c:v>
                </c:pt>
                <c:pt idx="769">
                  <c:v>3.7937683701462358E-4</c:v>
                </c:pt>
                <c:pt idx="770">
                  <c:v>2.6723681242607071E-4</c:v>
                </c:pt>
                <c:pt idx="771">
                  <c:v>2.568052646426918E-4</c:v>
                </c:pt>
                <c:pt idx="772">
                  <c:v>2.5687835695822387E-4</c:v>
                </c:pt>
                <c:pt idx="773">
                  <c:v>2.4994020638834363E-4</c:v>
                </c:pt>
                <c:pt idx="774">
                  <c:v>2.8650298360505684E-4</c:v>
                </c:pt>
                <c:pt idx="775">
                  <c:v>2.9093145789182512E-4</c:v>
                </c:pt>
                <c:pt idx="776">
                  <c:v>2.3752289516740455E-4</c:v>
                </c:pt>
                <c:pt idx="777">
                  <c:v>2.3476875243652173E-4</c:v>
                </c:pt>
                <c:pt idx="778">
                  <c:v>2.2799062957839695E-4</c:v>
                </c:pt>
                <c:pt idx="780">
                  <c:v>2.1446931635019854E-3</c:v>
                </c:pt>
                <c:pt idx="781">
                  <c:v>1.9655818494220558E-3</c:v>
                </c:pt>
                <c:pt idx="782">
                  <c:v>1.7744000310462589E-3</c:v>
                </c:pt>
                <c:pt idx="783">
                  <c:v>1.6363358601932758E-3</c:v>
                </c:pt>
                <c:pt idx="784">
                  <c:v>9.1031586536986472E-4</c:v>
                </c:pt>
                <c:pt idx="785">
                  <c:v>1.5595536299980168E-3</c:v>
                </c:pt>
                <c:pt idx="786">
                  <c:v>1.3473687006074126E-3</c:v>
                </c:pt>
                <c:pt idx="787">
                  <c:v>9.4653400319328425E-4</c:v>
                </c:pt>
                <c:pt idx="788">
                  <c:v>1.0723329777804487E-3</c:v>
                </c:pt>
                <c:pt idx="789">
                  <c:v>8.6816824337204387E-4</c:v>
                </c:pt>
                <c:pt idx="790">
                  <c:v>1.4425271365120934E-3</c:v>
                </c:pt>
                <c:pt idx="791">
                  <c:v>1.214081639452282E-3</c:v>
                </c:pt>
                <c:pt idx="793">
                  <c:v>8.0772387379171985E-4</c:v>
                </c:pt>
                <c:pt idx="794">
                  <c:v>7.1654808354372273E-4</c:v>
                </c:pt>
                <c:pt idx="795">
                  <c:v>7.1519323615699135E-4</c:v>
                </c:pt>
                <c:pt idx="796">
                  <c:v>6.9587569182317111E-4</c:v>
                </c:pt>
                <c:pt idx="797">
                  <c:v>6.3763929013619476E-4</c:v>
                </c:pt>
                <c:pt idx="798">
                  <c:v>5.8435652569349705E-4</c:v>
                </c:pt>
                <c:pt idx="799">
                  <c:v>7.6132531218667395E-4</c:v>
                </c:pt>
                <c:pt idx="800">
                  <c:v>6.4806788630868194E-4</c:v>
                </c:pt>
                <c:pt idx="801">
                  <c:v>6.1325353102541431E-4</c:v>
                </c:pt>
                <c:pt idx="802">
                  <c:v>5.7132590729428671E-4</c:v>
                </c:pt>
                <c:pt idx="803">
                  <c:v>6.3992327166070015E-4</c:v>
                </c:pt>
                <c:pt idx="804">
                  <c:v>6.7517313559133324E-4</c:v>
                </c:pt>
                <c:pt idx="806">
                  <c:v>2.2182505994668097E-3</c:v>
                </c:pt>
                <c:pt idx="807">
                  <c:v>2.0518675583102268E-3</c:v>
                </c:pt>
                <c:pt idx="808">
                  <c:v>2.2186070006537115E-3</c:v>
                </c:pt>
                <c:pt idx="809">
                  <c:v>2.0843222525245078E-3</c:v>
                </c:pt>
                <c:pt idx="810">
                  <c:v>1.8798802324898726E-3</c:v>
                </c:pt>
                <c:pt idx="811">
                  <c:v>2.0628253926587041E-3</c:v>
                </c:pt>
                <c:pt idx="812">
                  <c:v>2.0730737533074042E-3</c:v>
                </c:pt>
                <c:pt idx="813">
                  <c:v>1.8201155537669953E-3</c:v>
                </c:pt>
                <c:pt idx="814">
                  <c:v>1.9515832950894906E-3</c:v>
                </c:pt>
                <c:pt idx="815">
                  <c:v>1.8785057373081632E-3</c:v>
                </c:pt>
                <c:pt idx="816">
                  <c:v>1.893772272187341E-3</c:v>
                </c:pt>
                <c:pt idx="817">
                  <c:v>1.8631370027674503E-3</c:v>
                </c:pt>
                <c:pt idx="819">
                  <c:v>7.073585388066234E-4</c:v>
                </c:pt>
                <c:pt idx="820">
                  <c:v>6.7218273715816406E-4</c:v>
                </c:pt>
                <c:pt idx="821">
                  <c:v>6.3847911152539619E-4</c:v>
                </c:pt>
                <c:pt idx="822">
                  <c:v>5.6990916694711808E-4</c:v>
                </c:pt>
                <c:pt idx="823">
                  <c:v>4.6060237928097512E-4</c:v>
                </c:pt>
                <c:pt idx="824">
                  <c:v>4.0628472573456579E-4</c:v>
                </c:pt>
                <c:pt idx="825">
                  <c:v>5.2166463455009414E-4</c:v>
                </c:pt>
                <c:pt idx="826">
                  <c:v>4.5918557562261975E-4</c:v>
                </c:pt>
                <c:pt idx="827">
                  <c:v>4.1130269903163645E-4</c:v>
                </c:pt>
                <c:pt idx="828">
                  <c:v>3.9609342824251879E-4</c:v>
                </c:pt>
                <c:pt idx="829">
                  <c:v>3.743976040466282E-4</c:v>
                </c:pt>
                <c:pt idx="830">
                  <c:v>4.5863029441800464E-4</c:v>
                </c:pt>
                <c:pt idx="832">
                  <c:v>9.8602931633308324E-4</c:v>
                </c:pt>
                <c:pt idx="833">
                  <c:v>9.8259712218221984E-4</c:v>
                </c:pt>
                <c:pt idx="834">
                  <c:v>9.1581945467187633E-4</c:v>
                </c:pt>
                <c:pt idx="835">
                  <c:v>8.4324550678661816E-4</c:v>
                </c:pt>
                <c:pt idx="836">
                  <c:v>7.8509128934759582E-4</c:v>
                </c:pt>
                <c:pt idx="837">
                  <c:v>6.980946157785614E-4</c:v>
                </c:pt>
                <c:pt idx="838">
                  <c:v>7.9180316325374548E-4</c:v>
                </c:pt>
                <c:pt idx="839">
                  <c:v>7.6613015271472494E-4</c:v>
                </c:pt>
                <c:pt idx="840">
                  <c:v>6.963163196702551E-4</c:v>
                </c:pt>
                <c:pt idx="841">
                  <c:v>6.8506484960506218E-4</c:v>
                </c:pt>
                <c:pt idx="842">
                  <c:v>6.3481115481754408E-4</c:v>
                </c:pt>
                <c:pt idx="843">
                  <c:v>7.4423916751862967E-4</c:v>
                </c:pt>
                <c:pt idx="844">
                  <c:v>3.5587688184756049E-3</c:v>
                </c:pt>
                <c:pt idx="845">
                  <c:v>3.629348244972434E-3</c:v>
                </c:pt>
                <c:pt idx="846">
                  <c:v>3.9161363725528659E-3</c:v>
                </c:pt>
                <c:pt idx="847">
                  <c:v>3.6970043376814542E-3</c:v>
                </c:pt>
                <c:pt idx="848">
                  <c:v>3.877176916273354E-3</c:v>
                </c:pt>
                <c:pt idx="849">
                  <c:v>3.9976442597418858E-3</c:v>
                </c:pt>
                <c:pt idx="850">
                  <c:v>4.0897335545884341E-3</c:v>
                </c:pt>
                <c:pt idx="851">
                  <c:v>4.0322061191626407E-3</c:v>
                </c:pt>
                <c:pt idx="852">
                  <c:v>4.0761513887892665E-3</c:v>
                </c:pt>
                <c:pt idx="853">
                  <c:v>3.9686822205165749E-3</c:v>
                </c:pt>
                <c:pt idx="854">
                  <c:v>4.071888042396144E-3</c:v>
                </c:pt>
                <c:pt idx="855">
                  <c:v>4.06679763644159E-3</c:v>
                </c:pt>
                <c:pt idx="856">
                  <c:v>4.0011292122813019E-3</c:v>
                </c:pt>
                <c:pt idx="858">
                  <c:v>5.2563763032668197E-3</c:v>
                </c:pt>
                <c:pt idx="859">
                  <c:v>5.0099778261556609E-3</c:v>
                </c:pt>
                <c:pt idx="860">
                  <c:v>4.2536000694344857E-3</c:v>
                </c:pt>
                <c:pt idx="861">
                  <c:v>4.6614980298721404E-3</c:v>
                </c:pt>
                <c:pt idx="862">
                  <c:v>2.277212250666451E-3</c:v>
                </c:pt>
                <c:pt idx="863">
                  <c:v>3.3130860792245456E-3</c:v>
                </c:pt>
                <c:pt idx="864">
                  <c:v>4.2773300666899506E-3</c:v>
                </c:pt>
                <c:pt idx="865">
                  <c:v>3.2413551103738676E-3</c:v>
                </c:pt>
                <c:pt idx="866">
                  <c:v>2.6745665628162729E-3</c:v>
                </c:pt>
                <c:pt idx="867">
                  <c:v>2.1860014664020601E-3</c:v>
                </c:pt>
                <c:pt idx="868">
                  <c:v>3.7147723566432721E-3</c:v>
                </c:pt>
                <c:pt idx="869">
                  <c:v>2.3630513789032201E-3</c:v>
                </c:pt>
                <c:pt idx="871">
                  <c:v>6.2627651614729737E-4</c:v>
                </c:pt>
                <c:pt idx="872">
                  <c:v>5.6204540445228129E-4</c:v>
                </c:pt>
                <c:pt idx="873">
                  <c:v>4.9253464993159236E-4</c:v>
                </c:pt>
                <c:pt idx="874">
                  <c:v>5.5752541775226747E-4</c:v>
                </c:pt>
                <c:pt idx="875">
                  <c:v>4.1665052492929921E-4</c:v>
                </c:pt>
                <c:pt idx="876">
                  <c:v>4.8712248965200063E-4</c:v>
                </c:pt>
                <c:pt idx="877">
                  <c:v>5.174246450535267E-4</c:v>
                </c:pt>
                <c:pt idx="878">
                  <c:v>4.6947562374264387E-4</c:v>
                </c:pt>
                <c:pt idx="879">
                  <c:v>4.8000297215462632E-4</c:v>
                </c:pt>
                <c:pt idx="880">
                  <c:v>4.2530149231814095E-4</c:v>
                </c:pt>
                <c:pt idx="881">
                  <c:v>4.4427519675044428E-4</c:v>
                </c:pt>
                <c:pt idx="882">
                  <c:v>4.3194464260236837E-4</c:v>
                </c:pt>
                <c:pt idx="910">
                  <c:v>3.1726079801412221E-3</c:v>
                </c:pt>
                <c:pt idx="911">
                  <c:v>2.9755718027451284E-3</c:v>
                </c:pt>
                <c:pt idx="912">
                  <c:v>2.8065956000995393E-3</c:v>
                </c:pt>
                <c:pt idx="913">
                  <c:v>2.8782079179773428E-3</c:v>
                </c:pt>
                <c:pt idx="914">
                  <c:v>2.271018910543965E-3</c:v>
                </c:pt>
                <c:pt idx="915">
                  <c:v>1.870886035369337E-3</c:v>
                </c:pt>
                <c:pt idx="916">
                  <c:v>2.6094753604475364E-3</c:v>
                </c:pt>
                <c:pt idx="917">
                  <c:v>2.3260636777466905E-3</c:v>
                </c:pt>
                <c:pt idx="918">
                  <c:v>1.9653963012449946E-3</c:v>
                </c:pt>
                <c:pt idx="919">
                  <c:v>1.6660869608271516E-3</c:v>
                </c:pt>
                <c:pt idx="920">
                  <c:v>2.2154828365190293E-3</c:v>
                </c:pt>
                <c:pt idx="921">
                  <c:v>1.7444981993286097E-3</c:v>
                </c:pt>
                <c:pt idx="928">
                  <c:v>8.2555931643688604E-4</c:v>
                </c:pt>
                <c:pt idx="929">
                  <c:v>8.1105895100879518E-4</c:v>
                </c:pt>
                <c:pt idx="930">
                  <c:v>9.5270565218915195E-4</c:v>
                </c:pt>
                <c:pt idx="931">
                  <c:v>7.0387286491897642E-4</c:v>
                </c:pt>
                <c:pt idx="932">
                  <c:v>6.9083249921705653E-4</c:v>
                </c:pt>
                <c:pt idx="934">
                  <c:v>8.5095821440601342E-4</c:v>
                </c:pt>
                <c:pt idx="936">
                  <c:v>1.4906997610003683E-3</c:v>
                </c:pt>
                <c:pt idx="937">
                  <c:v>1.4137017744126528E-3</c:v>
                </c:pt>
                <c:pt idx="938">
                  <c:v>1.3173485322622788E-3</c:v>
                </c:pt>
                <c:pt idx="939">
                  <c:v>1.2642974576244027E-3</c:v>
                </c:pt>
                <c:pt idx="940">
                  <c:v>1.0235495558681528E-3</c:v>
                </c:pt>
                <c:pt idx="941">
                  <c:v>1.0158249905450134E-3</c:v>
                </c:pt>
                <c:pt idx="942">
                  <c:v>9.3061145218545328E-4</c:v>
                </c:pt>
                <c:pt idx="943">
                  <c:v>1.1827559200466113E-3</c:v>
                </c:pt>
                <c:pt idx="944">
                  <c:v>9.8232819641175164E-4</c:v>
                </c:pt>
                <c:pt idx="945">
                  <c:v>1.0782464063982589E-3</c:v>
                </c:pt>
                <c:pt idx="946">
                  <c:v>9.167786467911477E-4</c:v>
                </c:pt>
                <c:pt idx="947">
                  <c:v>8.5714776126021106E-4</c:v>
                </c:pt>
                <c:pt idx="949">
                  <c:v>2.8747784272094588E-4</c:v>
                </c:pt>
                <c:pt idx="950">
                  <c:v>2.8413777765119659E-4</c:v>
                </c:pt>
                <c:pt idx="951">
                  <c:v>2.8735010837250191E-4</c:v>
                </c:pt>
                <c:pt idx="952">
                  <c:v>3.0141251250697515E-4</c:v>
                </c:pt>
                <c:pt idx="953">
                  <c:v>2.5842440030114969E-4</c:v>
                </c:pt>
                <c:pt idx="954">
                  <c:v>2.9235603039758161E-4</c:v>
                </c:pt>
                <c:pt idx="955">
                  <c:v>2.4684747134010753E-4</c:v>
                </c:pt>
                <c:pt idx="956">
                  <c:v>3.0474448967442814E-4</c:v>
                </c:pt>
                <c:pt idx="957">
                  <c:v>2.8748271504597646E-4</c:v>
                </c:pt>
                <c:pt idx="958">
                  <c:v>2.8913237200173437E-4</c:v>
                </c:pt>
                <c:pt idx="959">
                  <c:v>2.686493795706473E-4</c:v>
                </c:pt>
                <c:pt idx="960">
                  <c:v>2.4321310708977476E-4</c:v>
                </c:pt>
                <c:pt idx="962">
                  <c:v>4.3927067118115109E-4</c:v>
                </c:pt>
                <c:pt idx="963">
                  <c:v>4.2393305824013763E-4</c:v>
                </c:pt>
                <c:pt idx="964">
                  <c:v>4.0716760133227716E-4</c:v>
                </c:pt>
                <c:pt idx="965">
                  <c:v>3.8656748218736045E-4</c:v>
                </c:pt>
                <c:pt idx="966">
                  <c:v>3.492005276913409E-4</c:v>
                </c:pt>
                <c:pt idx="967">
                  <c:v>3.3030294909000503E-4</c:v>
                </c:pt>
                <c:pt idx="968">
                  <c:v>3.2273575721824052E-4</c:v>
                </c:pt>
                <c:pt idx="969">
                  <c:v>3.5459841919506616E-4</c:v>
                </c:pt>
                <c:pt idx="970">
                  <c:v>3.4402032809036358E-4</c:v>
                </c:pt>
                <c:pt idx="971">
                  <c:v>3.2433117822771169E-4</c:v>
                </c:pt>
                <c:pt idx="972">
                  <c:v>2.9856718315818899E-4</c:v>
                </c:pt>
                <c:pt idx="973">
                  <c:v>3.3234602553499211E-4</c:v>
                </c:pt>
                <c:pt idx="975">
                  <c:v>8.2613501129974074E-4</c:v>
                </c:pt>
                <c:pt idx="976">
                  <c:v>8.0841157534915068E-4</c:v>
                </c:pt>
                <c:pt idx="977">
                  <c:v>8.2552993324286816E-4</c:v>
                </c:pt>
                <c:pt idx="978">
                  <c:v>8.5298623229288948E-4</c:v>
                </c:pt>
                <c:pt idx="979">
                  <c:v>8.2164054901512525E-4</c:v>
                </c:pt>
                <c:pt idx="980">
                  <c:v>8.4977348899455932E-4</c:v>
                </c:pt>
                <c:pt idx="981">
                  <c:v>8.4995062000069762E-4</c:v>
                </c:pt>
                <c:pt idx="982">
                  <c:v>7.5482923659045864E-4</c:v>
                </c:pt>
                <c:pt idx="983">
                  <c:v>8.7523051682749764E-4</c:v>
                </c:pt>
                <c:pt idx="984">
                  <c:v>8.1741122229242479E-4</c:v>
                </c:pt>
                <c:pt idx="985">
                  <c:v>8.0048585354295884E-4</c:v>
                </c:pt>
                <c:pt idx="986">
                  <c:v>8.7000106771389853E-4</c:v>
                </c:pt>
                <c:pt idx="988">
                  <c:v>5.7773857019533166E-4</c:v>
                </c:pt>
                <c:pt idx="989">
                  <c:v>5.6322349578890717E-4</c:v>
                </c:pt>
                <c:pt idx="990">
                  <c:v>5.4584053399720433E-4</c:v>
                </c:pt>
                <c:pt idx="991">
                  <c:v>5.2881252230321568E-4</c:v>
                </c:pt>
                <c:pt idx="992">
                  <c:v>4.1637279757226965E-4</c:v>
                </c:pt>
                <c:pt idx="993">
                  <c:v>4.0452862747751643E-4</c:v>
                </c:pt>
                <c:pt idx="994">
                  <c:v>4.4885469429753049E-4</c:v>
                </c:pt>
                <c:pt idx="995">
                  <c:v>5.0020333446974537E-4</c:v>
                </c:pt>
                <c:pt idx="996">
                  <c:v>4.4814632172884595E-4</c:v>
                </c:pt>
                <c:pt idx="997">
                  <c:v>3.9673852345674431E-4</c:v>
                </c:pt>
                <c:pt idx="998">
                  <c:v>3.6367330599163851E-4</c:v>
                </c:pt>
                <c:pt idx="999">
                  <c:v>4.4287201853765315E-4</c:v>
                </c:pt>
                <c:pt idx="1001">
                  <c:v>5.1012792846243972E-4</c:v>
                </c:pt>
                <c:pt idx="1002">
                  <c:v>5.004344955308502E-4</c:v>
                </c:pt>
                <c:pt idx="1003">
                  <c:v>4.612571532114506E-4</c:v>
                </c:pt>
                <c:pt idx="1004">
                  <c:v>4.7498953744395982E-4</c:v>
                </c:pt>
                <c:pt idx="1005">
                  <c:v>4.4513469595058397E-4</c:v>
                </c:pt>
                <c:pt idx="1006">
                  <c:v>4.4230875348630192E-4</c:v>
                </c:pt>
                <c:pt idx="1007">
                  <c:v>4.3619421620893974E-4</c:v>
                </c:pt>
                <c:pt idx="1008">
                  <c:v>4.2617518548784193E-4</c:v>
                </c:pt>
                <c:pt idx="1009">
                  <c:v>4.2178167824618223E-4</c:v>
                </c:pt>
                <c:pt idx="1010">
                  <c:v>4.1545595461648272E-4</c:v>
                </c:pt>
                <c:pt idx="1011">
                  <c:v>4.1946931387657242E-4</c:v>
                </c:pt>
                <c:pt idx="1012">
                  <c:v>3.9765574205336869E-4</c:v>
                </c:pt>
                <c:pt idx="1014">
                  <c:v>8.0828902851619137E-3</c:v>
                </c:pt>
                <c:pt idx="1015">
                  <c:v>8.2088122605363991E-3</c:v>
                </c:pt>
                <c:pt idx="1016">
                  <c:v>6.8683775639156218E-3</c:v>
                </c:pt>
                <c:pt idx="1017">
                  <c:v>6.038831689346485E-3</c:v>
                </c:pt>
                <c:pt idx="1018">
                  <c:v>7.2307656242674295E-3</c:v>
                </c:pt>
                <c:pt idx="1019">
                  <c:v>4.8232380606170761E-3</c:v>
                </c:pt>
                <c:pt idx="1020">
                  <c:v>4.7550451117988057E-3</c:v>
                </c:pt>
                <c:pt idx="1021">
                  <c:v>4.3404141009216017E-3</c:v>
                </c:pt>
                <c:pt idx="1022">
                  <c:v>4.4003127756836952E-3</c:v>
                </c:pt>
                <c:pt idx="1023">
                  <c:v>5.0493430771958161E-3</c:v>
                </c:pt>
                <c:pt idx="1024">
                  <c:v>3.6059185523853619E-3</c:v>
                </c:pt>
                <c:pt idx="1025">
                  <c:v>4.4253068293050226E-3</c:v>
                </c:pt>
                <c:pt idx="1026">
                  <c:v>5.5948217106618044E-3</c:v>
                </c:pt>
                <c:pt idx="1027">
                  <c:v>5.4994617309976008E-3</c:v>
                </c:pt>
                <c:pt idx="1028">
                  <c:v>5.2488988376613345E-3</c:v>
                </c:pt>
                <c:pt idx="1029">
                  <c:v>4.7885770858673666E-3</c:v>
                </c:pt>
                <c:pt idx="1030">
                  <c:v>4.7241624403627728E-3</c:v>
                </c:pt>
                <c:pt idx="1031">
                  <c:v>4.326803499026353E-3</c:v>
                </c:pt>
                <c:pt idx="1032">
                  <c:v>3.9495206581103845E-3</c:v>
                </c:pt>
                <c:pt idx="1033">
                  <c:v>4.5711467706299885E-3</c:v>
                </c:pt>
                <c:pt idx="1034">
                  <c:v>4.0586779243852412E-3</c:v>
                </c:pt>
                <c:pt idx="1035">
                  <c:v>4.2734300681073851E-3</c:v>
                </c:pt>
                <c:pt idx="1036">
                  <c:v>4.3229795140558155E-3</c:v>
                </c:pt>
                <c:pt idx="1037">
                  <c:v>4.0723037462856151E-3</c:v>
                </c:pt>
                <c:pt idx="1038">
                  <c:v>3.7628857804849775E-3</c:v>
                </c:pt>
                <c:pt idx="1040">
                  <c:v>5.5439697824120871E-4</c:v>
                </c:pt>
                <c:pt idx="1041">
                  <c:v>5.2026848475239149E-4</c:v>
                </c:pt>
                <c:pt idx="1042">
                  <c:v>4.7368695561466646E-4</c:v>
                </c:pt>
                <c:pt idx="1043">
                  <c:v>4.6009776177000257E-4</c:v>
                </c:pt>
                <c:pt idx="1044">
                  <c:v>4.4787212380370599E-4</c:v>
                </c:pt>
                <c:pt idx="1045">
                  <c:v>4.053781851143116E-4</c:v>
                </c:pt>
                <c:pt idx="1046">
                  <c:v>4.6214880982084933E-4</c:v>
                </c:pt>
                <c:pt idx="1047">
                  <c:v>4.0554978483454518E-4</c:v>
                </c:pt>
                <c:pt idx="1048">
                  <c:v>4.4014669926650368E-4</c:v>
                </c:pt>
                <c:pt idx="1049">
                  <c:v>4.3979082941945479E-4</c:v>
                </c:pt>
                <c:pt idx="1050">
                  <c:v>4.1602376731036467E-4</c:v>
                </c:pt>
                <c:pt idx="1051">
                  <c:v>4.0963203463203465E-4</c:v>
                </c:pt>
                <c:pt idx="1053">
                  <c:v>3.8080307313644995E-4</c:v>
                </c:pt>
                <c:pt idx="1054">
                  <c:v>3.700743802659476E-4</c:v>
                </c:pt>
                <c:pt idx="1055">
                  <c:v>3.5729551340669865E-4</c:v>
                </c:pt>
                <c:pt idx="1056">
                  <c:v>3.7110239319776666E-4</c:v>
                </c:pt>
                <c:pt idx="1057">
                  <c:v>3.5470502104499862E-4</c:v>
                </c:pt>
                <c:pt idx="1058">
                  <c:v>3.373344710103728E-4</c:v>
                </c:pt>
                <c:pt idx="1059">
                  <c:v>2.9840986355694153E-4</c:v>
                </c:pt>
                <c:pt idx="1060">
                  <c:v>3.550392481250134E-4</c:v>
                </c:pt>
                <c:pt idx="1061">
                  <c:v>2.8587173288489024E-4</c:v>
                </c:pt>
                <c:pt idx="1062">
                  <c:v>3.0705387445088882E-4</c:v>
                </c:pt>
                <c:pt idx="1063">
                  <c:v>2.7767647491634516E-4</c:v>
                </c:pt>
                <c:pt idx="1064">
                  <c:v>2.6832347149890313E-4</c:v>
                </c:pt>
                <c:pt idx="1066">
                  <c:v>1.8891510529646307E-3</c:v>
                </c:pt>
                <c:pt idx="1067">
                  <c:v>1.8406422248677663E-3</c:v>
                </c:pt>
                <c:pt idx="1068">
                  <c:v>1.663866728896006E-3</c:v>
                </c:pt>
                <c:pt idx="1069">
                  <c:v>1.6540221302433343E-3</c:v>
                </c:pt>
                <c:pt idx="1070">
                  <c:v>1.5412414682256436E-3</c:v>
                </c:pt>
                <c:pt idx="1071">
                  <c:v>1.129030478298049E-3</c:v>
                </c:pt>
                <c:pt idx="1072">
                  <c:v>1.4572560252385828E-3</c:v>
                </c:pt>
                <c:pt idx="1073">
                  <c:v>1.584731603705594E-3</c:v>
                </c:pt>
                <c:pt idx="1074">
                  <c:v>1.2411030105540604E-3</c:v>
                </c:pt>
                <c:pt idx="1075">
                  <c:v>1.4934117659390074E-3</c:v>
                </c:pt>
                <c:pt idx="1076">
                  <c:v>1.3384185839496233E-3</c:v>
                </c:pt>
                <c:pt idx="1077">
                  <c:v>1.0823388323375183E-3</c:v>
                </c:pt>
                <c:pt idx="1083">
                  <c:v>6.0027124120831546E-5</c:v>
                </c:pt>
                <c:pt idx="1084">
                  <c:v>5.9055925961885905E-5</c:v>
                </c:pt>
                <c:pt idx="1085">
                  <c:v>5.7115734203068098E-5</c:v>
                </c:pt>
                <c:pt idx="1086">
                  <c:v>5.909810479159683E-5</c:v>
                </c:pt>
                <c:pt idx="1087">
                  <c:v>5.8141973167002811E-5</c:v>
                </c:pt>
                <c:pt idx="1088">
                  <c:v>5.4388138134618146E-5</c:v>
                </c:pt>
                <c:pt idx="1089">
                  <c:v>5.1767595627244752E-5</c:v>
                </c:pt>
                <c:pt idx="1092">
                  <c:v>5.4286669645732793E-3</c:v>
                </c:pt>
                <c:pt idx="1093">
                  <c:v>4.9291645897511201E-3</c:v>
                </c:pt>
                <c:pt idx="1094">
                  <c:v>4.2755683743481388E-3</c:v>
                </c:pt>
                <c:pt idx="1095">
                  <c:v>4.826399504692055E-3</c:v>
                </c:pt>
                <c:pt idx="1096">
                  <c:v>4.1340913202827642E-3</c:v>
                </c:pt>
                <c:pt idx="1097">
                  <c:v>3.1558263452040416E-3</c:v>
                </c:pt>
                <c:pt idx="1098">
                  <c:v>3.788617926341989E-3</c:v>
                </c:pt>
                <c:pt idx="1099">
                  <c:v>4.5484096427829915E-3</c:v>
                </c:pt>
                <c:pt idx="1100">
                  <c:v>3.1755614925359946E-3</c:v>
                </c:pt>
                <c:pt idx="1101">
                  <c:v>3.8012731071728552E-3</c:v>
                </c:pt>
                <c:pt idx="1102">
                  <c:v>3.4521531456519201E-3</c:v>
                </c:pt>
                <c:pt idx="1103">
                  <c:v>2.8747725419109591E-3</c:v>
                </c:pt>
                <c:pt idx="1105">
                  <c:v>1.9129201724852741E-3</c:v>
                </c:pt>
                <c:pt idx="1106">
                  <c:v>1.7310564917091546E-3</c:v>
                </c:pt>
                <c:pt idx="1107">
                  <c:v>1.753426693497447E-3</c:v>
                </c:pt>
                <c:pt idx="1108">
                  <c:v>1.9529584157343988E-3</c:v>
                </c:pt>
                <c:pt idx="1109">
                  <c:v>1.8676959529177971E-3</c:v>
                </c:pt>
                <c:pt idx="1110">
                  <c:v>1.9132256755353789E-3</c:v>
                </c:pt>
                <c:pt idx="1111">
                  <c:v>1.9007741551287777E-3</c:v>
                </c:pt>
                <c:pt idx="1112">
                  <c:v>1.7843591133510116E-3</c:v>
                </c:pt>
                <c:pt idx="1113">
                  <c:v>1.9154836246821814E-3</c:v>
                </c:pt>
                <c:pt idx="1114">
                  <c:v>1.6442945970926812E-3</c:v>
                </c:pt>
                <c:pt idx="1115">
                  <c:v>1.7523194066681664E-3</c:v>
                </c:pt>
                <c:pt idx="1116">
                  <c:v>1.7047137651345951E-3</c:v>
                </c:pt>
                <c:pt idx="1118">
                  <c:v>7.7854517240940713E-4</c:v>
                </c:pt>
                <c:pt idx="1119">
                  <c:v>7.4067089353987427E-4</c:v>
                </c:pt>
                <c:pt idx="1120">
                  <c:v>6.6423589881245307E-4</c:v>
                </c:pt>
                <c:pt idx="1121">
                  <c:v>6.0149046449003345E-4</c:v>
                </c:pt>
                <c:pt idx="1122">
                  <c:v>5.155139665143488E-4</c:v>
                </c:pt>
                <c:pt idx="1123">
                  <c:v>4.6773012615078082E-4</c:v>
                </c:pt>
                <c:pt idx="1124">
                  <c:v>3.6387556087488765E-4</c:v>
                </c:pt>
                <c:pt idx="1125">
                  <c:v>5.3777917185038467E-4</c:v>
                </c:pt>
                <c:pt idx="1126">
                  <c:v>3.8873583260680037E-4</c:v>
                </c:pt>
                <c:pt idx="1127">
                  <c:v>4.7686423374457195E-4</c:v>
                </c:pt>
                <c:pt idx="1128">
                  <c:v>3.9971539162112933E-4</c:v>
                </c:pt>
                <c:pt idx="1129">
                  <c:v>3.2370239115766186E-4</c:v>
                </c:pt>
                <c:pt idx="1131">
                  <c:v>7.0917796385313713E-4</c:v>
                </c:pt>
                <c:pt idx="1132">
                  <c:v>6.7476626509498669E-4</c:v>
                </c:pt>
                <c:pt idx="1133">
                  <c:v>6.816850542529665E-4</c:v>
                </c:pt>
                <c:pt idx="1134">
                  <c:v>6.8367755497533819E-4</c:v>
                </c:pt>
                <c:pt idx="1135">
                  <c:v>6.7664108016643031E-4</c:v>
                </c:pt>
                <c:pt idx="1136">
                  <c:v>7.3179902615473982E-4</c:v>
                </c:pt>
                <c:pt idx="1137">
                  <c:v>6.7190772829901259E-4</c:v>
                </c:pt>
                <c:pt idx="1138">
                  <c:v>6.0530962634576676E-4</c:v>
                </c:pt>
                <c:pt idx="1139">
                  <c:v>7.1698431128768372E-4</c:v>
                </c:pt>
                <c:pt idx="1140">
                  <c:v>7.6032503545208014E-4</c:v>
                </c:pt>
                <c:pt idx="1141">
                  <c:v>6.3018297219454597E-4</c:v>
                </c:pt>
                <c:pt idx="1142">
                  <c:v>7.0493393073658278E-4</c:v>
                </c:pt>
                <c:pt idx="1156">
                  <c:v>4.1060636584657733E-3</c:v>
                </c:pt>
                <c:pt idx="1157">
                  <c:v>4.105669863060199E-3</c:v>
                </c:pt>
                <c:pt idx="1158">
                  <c:v>4.2351128569478903E-3</c:v>
                </c:pt>
                <c:pt idx="1159">
                  <c:v>3.9356403428315459E-3</c:v>
                </c:pt>
                <c:pt idx="1160">
                  <c:v>4.104887367372796E-3</c:v>
                </c:pt>
                <c:pt idx="1161">
                  <c:v>4.0585432682181408E-3</c:v>
                </c:pt>
                <c:pt idx="1162">
                  <c:v>3.6822254104392728E-3</c:v>
                </c:pt>
                <c:pt idx="1163">
                  <c:v>4.0709388072554071E-3</c:v>
                </c:pt>
                <c:pt idx="1164">
                  <c:v>3.864014146221281E-3</c:v>
                </c:pt>
                <c:pt idx="1165">
                  <c:v>3.4138746185869563E-3</c:v>
                </c:pt>
                <c:pt idx="1166">
                  <c:v>4.0285962513160372E-3</c:v>
                </c:pt>
                <c:pt idx="1167">
                  <c:v>3.5898559001839954E-3</c:v>
                </c:pt>
                <c:pt idx="1168">
                  <c:v>3.8778214591213681E-3</c:v>
                </c:pt>
                <c:pt idx="1170">
                  <c:v>2.971494762288477E-3</c:v>
                </c:pt>
                <c:pt idx="1171">
                  <c:v>2.8064875823618856E-3</c:v>
                </c:pt>
                <c:pt idx="1172">
                  <c:v>2.7291007451260589E-3</c:v>
                </c:pt>
                <c:pt idx="1173">
                  <c:v>2.8877697841726618E-3</c:v>
                </c:pt>
                <c:pt idx="1174">
                  <c:v>2.9016868467349683E-3</c:v>
                </c:pt>
                <c:pt idx="1175">
                  <c:v>2.630362349021241E-3</c:v>
                </c:pt>
                <c:pt idx="1176">
                  <c:v>2.8110878661087866E-3</c:v>
                </c:pt>
                <c:pt idx="1177">
                  <c:v>2.7297439126784213E-3</c:v>
                </c:pt>
                <c:pt idx="1178">
                  <c:v>2.597559692857894E-3</c:v>
                </c:pt>
                <c:pt idx="1179">
                  <c:v>3.0159114857744996E-3</c:v>
                </c:pt>
                <c:pt idx="1180">
                  <c:v>2.8383827720890953E-3</c:v>
                </c:pt>
                <c:pt idx="1181">
                  <c:v>2.6188715131022825E-3</c:v>
                </c:pt>
                <c:pt idx="1182">
                  <c:v>5.5881965613949515E-3</c:v>
                </c:pt>
                <c:pt idx="1183">
                  <c:v>5.7447720668794356E-3</c:v>
                </c:pt>
                <c:pt idx="1184">
                  <c:v>5.893086907353632E-3</c:v>
                </c:pt>
                <c:pt idx="1185">
                  <c:v>5.5026280021661248E-3</c:v>
                </c:pt>
                <c:pt idx="1186">
                  <c:v>5.6231867981392045E-3</c:v>
                </c:pt>
                <c:pt idx="1187">
                  <c:v>5.3800038688311637E-3</c:v>
                </c:pt>
                <c:pt idx="1188">
                  <c:v>5.4056908455646108E-3</c:v>
                </c:pt>
                <c:pt idx="1189">
                  <c:v>5.5232125883471206E-3</c:v>
                </c:pt>
                <c:pt idx="1190">
                  <c:v>5.5314798646084358E-3</c:v>
                </c:pt>
                <c:pt idx="1191">
                  <c:v>5.4191671314009092E-3</c:v>
                </c:pt>
                <c:pt idx="1192">
                  <c:v>5.3213875991367249E-3</c:v>
                </c:pt>
                <c:pt idx="1193">
                  <c:v>5.3309526361219085E-3</c:v>
                </c:pt>
                <c:pt idx="1194">
                  <c:v>5.2470982399202898E-3</c:v>
                </c:pt>
                <c:pt idx="1196">
                  <c:v>1.8289132234163789E-3</c:v>
                </c:pt>
                <c:pt idx="1197">
                  <c:v>1.6551300178905932E-3</c:v>
                </c:pt>
                <c:pt idx="1198">
                  <c:v>1.581455210883369E-3</c:v>
                </c:pt>
                <c:pt idx="1199">
                  <c:v>1.5318817420227786E-3</c:v>
                </c:pt>
                <c:pt idx="1200">
                  <c:v>1.3673286547754178E-3</c:v>
                </c:pt>
                <c:pt idx="1201">
                  <c:v>1.3011085744396938E-3</c:v>
                </c:pt>
                <c:pt idx="1202">
                  <c:v>1.139152653434712E-3</c:v>
                </c:pt>
                <c:pt idx="1203">
                  <c:v>1.13954181613441E-3</c:v>
                </c:pt>
                <c:pt idx="1204">
                  <c:v>1.1278216951788088E-3</c:v>
                </c:pt>
                <c:pt idx="1205">
                  <c:v>1.3783405777901777E-3</c:v>
                </c:pt>
                <c:pt idx="1206">
                  <c:v>1.2530858313004223E-3</c:v>
                </c:pt>
                <c:pt idx="1207">
                  <c:v>1.0957464900117791E-3</c:v>
                </c:pt>
                <c:pt idx="1209">
                  <c:v>2.3959257292948052E-3</c:v>
                </c:pt>
                <c:pt idx="1210">
                  <c:v>2.2745215459985348E-3</c:v>
                </c:pt>
                <c:pt idx="1211">
                  <c:v>2.2383680466570386E-3</c:v>
                </c:pt>
                <c:pt idx="1212">
                  <c:v>2.5465351507313627E-3</c:v>
                </c:pt>
                <c:pt idx="1213">
                  <c:v>2.508559542112947E-3</c:v>
                </c:pt>
                <c:pt idx="1214">
                  <c:v>2.6129299573192434E-3</c:v>
                </c:pt>
                <c:pt idx="1215">
                  <c:v>2.6371250698113192E-3</c:v>
                </c:pt>
                <c:pt idx="1216">
                  <c:v>2.5172968228086498E-3</c:v>
                </c:pt>
                <c:pt idx="1217">
                  <c:v>2.5103288452876862E-3</c:v>
                </c:pt>
                <c:pt idx="1218">
                  <c:v>2.6230464902166815E-3</c:v>
                </c:pt>
                <c:pt idx="1219">
                  <c:v>2.7841707664655142E-3</c:v>
                </c:pt>
                <c:pt idx="1220">
                  <c:v>2.5777838368176462E-3</c:v>
                </c:pt>
                <c:pt idx="1222">
                  <c:v>1.9006756756756757E-3</c:v>
                </c:pt>
                <c:pt idx="1223">
                  <c:v>1.9288288288288288E-3</c:v>
                </c:pt>
                <c:pt idx="1224">
                  <c:v>1.9644144144144145E-3</c:v>
                </c:pt>
                <c:pt idx="1225">
                  <c:v>2.046406848389277E-3</c:v>
                </c:pt>
                <c:pt idx="1226">
                  <c:v>1.7892841062584421E-3</c:v>
                </c:pt>
                <c:pt idx="1227">
                  <c:v>1.988963963963964E-3</c:v>
                </c:pt>
                <c:pt idx="1228">
                  <c:v>2.1021190261496844E-3</c:v>
                </c:pt>
                <c:pt idx="1229">
                  <c:v>2.0081145416808357E-3</c:v>
                </c:pt>
                <c:pt idx="1230">
                  <c:v>1.8615612549609647E-3</c:v>
                </c:pt>
                <c:pt idx="1231">
                  <c:v>1.9946665531858643E-3</c:v>
                </c:pt>
                <c:pt idx="1232">
                  <c:v>1.819828987469578E-3</c:v>
                </c:pt>
                <c:pt idx="1233">
                  <c:v>2.0958121717384978E-3</c:v>
                </c:pt>
                <c:pt idx="1235">
                  <c:v>2.4628671809427331E-3</c:v>
                </c:pt>
                <c:pt idx="1236">
                  <c:v>2.4931700611403266E-3</c:v>
                </c:pt>
                <c:pt idx="1237">
                  <c:v>2.5297001829399026E-3</c:v>
                </c:pt>
                <c:pt idx="1238">
                  <c:v>2.5339134886101866E-3</c:v>
                </c:pt>
                <c:pt idx="1239">
                  <c:v>2.0472871024786311E-3</c:v>
                </c:pt>
                <c:pt idx="1240">
                  <c:v>2.0833452572416281E-3</c:v>
                </c:pt>
                <c:pt idx="1241">
                  <c:v>2.2923633353557301E-3</c:v>
                </c:pt>
                <c:pt idx="1242">
                  <c:v>2.0601825847260534E-3</c:v>
                </c:pt>
                <c:pt idx="1243">
                  <c:v>1.9650580943796404E-3</c:v>
                </c:pt>
                <c:pt idx="1244">
                  <c:v>2.1129217122639161E-3</c:v>
                </c:pt>
                <c:pt idx="1245">
                  <c:v>1.9139947318123479E-3</c:v>
                </c:pt>
                <c:pt idx="1246">
                  <c:v>2.0442978439212255E-3</c:v>
                </c:pt>
                <c:pt idx="1247">
                  <c:v>4.1757910214691024E-3</c:v>
                </c:pt>
                <c:pt idx="1248">
                  <c:v>4.2508250049796388E-3</c:v>
                </c:pt>
                <c:pt idx="1249">
                  <c:v>4.319247113539035E-3</c:v>
                </c:pt>
                <c:pt idx="1250">
                  <c:v>4.1243877034309795E-3</c:v>
                </c:pt>
                <c:pt idx="1251">
                  <c:v>4.4002702336673923E-3</c:v>
                </c:pt>
                <c:pt idx="1252">
                  <c:v>4.1207628944486142E-3</c:v>
                </c:pt>
                <c:pt idx="1253">
                  <c:v>4.4449089038329781E-3</c:v>
                </c:pt>
                <c:pt idx="1254">
                  <c:v>4.4514773914080324E-3</c:v>
                </c:pt>
                <c:pt idx="1255">
                  <c:v>4.3276570129835486E-3</c:v>
                </c:pt>
                <c:pt idx="1256">
                  <c:v>4.0726982624175404E-3</c:v>
                </c:pt>
                <c:pt idx="1257">
                  <c:v>4.2403343004522448E-3</c:v>
                </c:pt>
                <c:pt idx="1258">
                  <c:v>3.9055503345627436E-3</c:v>
                </c:pt>
                <c:pt idx="1259">
                  <c:v>4.3673236585088553E-3</c:v>
                </c:pt>
                <c:pt idx="1260">
                  <c:v>3.1914279978185697E-3</c:v>
                </c:pt>
                <c:pt idx="1261">
                  <c:v>3.358411788646788E-3</c:v>
                </c:pt>
                <c:pt idx="1262">
                  <c:v>3.5913779399326367E-3</c:v>
                </c:pt>
                <c:pt idx="1263">
                  <c:v>3.4055742486792688E-3</c:v>
                </c:pt>
                <c:pt idx="1264">
                  <c:v>3.5525799409124544E-3</c:v>
                </c:pt>
                <c:pt idx="1265">
                  <c:v>3.5433602635848186E-3</c:v>
                </c:pt>
                <c:pt idx="1266">
                  <c:v>3.5731153416639814E-3</c:v>
                </c:pt>
                <c:pt idx="1267">
                  <c:v>3.6186440274521108E-3</c:v>
                </c:pt>
                <c:pt idx="1268">
                  <c:v>3.4381694696448846E-3</c:v>
                </c:pt>
                <c:pt idx="1269">
                  <c:v>3.4408243928449539E-3</c:v>
                </c:pt>
                <c:pt idx="1270">
                  <c:v>3.6207908779214673E-3</c:v>
                </c:pt>
                <c:pt idx="1271">
                  <c:v>3.3450783869232816E-3</c:v>
                </c:pt>
                <c:pt idx="1272">
                  <c:v>3.6218795000761859E-3</c:v>
                </c:pt>
                <c:pt idx="1273">
                  <c:v>4.095247980472231E-3</c:v>
                </c:pt>
                <c:pt idx="1274">
                  <c:v>4.0364090871433563E-3</c:v>
                </c:pt>
                <c:pt idx="1275">
                  <c:v>4.0366839453365713E-3</c:v>
                </c:pt>
                <c:pt idx="1276">
                  <c:v>3.4646025446480682E-3</c:v>
                </c:pt>
                <c:pt idx="1277">
                  <c:v>3.9925140361821588E-3</c:v>
                </c:pt>
                <c:pt idx="1278">
                  <c:v>3.6308612131165691E-3</c:v>
                </c:pt>
                <c:pt idx="1279">
                  <c:v>3.9218598020507719E-3</c:v>
                </c:pt>
                <c:pt idx="1280">
                  <c:v>4.1948861771638271E-3</c:v>
                </c:pt>
                <c:pt idx="1281">
                  <c:v>3.8621184811792773E-3</c:v>
                </c:pt>
                <c:pt idx="1282">
                  <c:v>3.5316201016848819E-3</c:v>
                </c:pt>
                <c:pt idx="1283">
                  <c:v>3.8964306502187423E-3</c:v>
                </c:pt>
                <c:pt idx="1284">
                  <c:v>3.5519522930997204E-3</c:v>
                </c:pt>
                <c:pt idx="1285">
                  <c:v>3.8022182373646809E-3</c:v>
                </c:pt>
                <c:pt idx="1299">
                  <c:v>6.4670881720579679E-3</c:v>
                </c:pt>
                <c:pt idx="1300">
                  <c:v>6.6979464950709406E-3</c:v>
                </c:pt>
                <c:pt idx="1301">
                  <c:v>7.0047713743688709E-3</c:v>
                </c:pt>
                <c:pt idx="1302">
                  <c:v>6.379994375614568E-3</c:v>
                </c:pt>
                <c:pt idx="1303">
                  <c:v>6.7488215766428493E-3</c:v>
                </c:pt>
                <c:pt idx="1304">
                  <c:v>7.0757378439128826E-3</c:v>
                </c:pt>
                <c:pt idx="1305">
                  <c:v>6.2947802884319596E-3</c:v>
                </c:pt>
                <c:pt idx="1306">
                  <c:v>6.958772633075678E-3</c:v>
                </c:pt>
                <c:pt idx="1307">
                  <c:v>6.448414658865257E-3</c:v>
                </c:pt>
                <c:pt idx="1308">
                  <c:v>6.8829158824028529E-3</c:v>
                </c:pt>
                <c:pt idx="1309">
                  <c:v>6.4920221533100939E-3</c:v>
                </c:pt>
                <c:pt idx="1310">
                  <c:v>5.9820662357059923E-3</c:v>
                </c:pt>
                <c:pt idx="1311">
                  <c:v>6.8958625748087683E-3</c:v>
                </c:pt>
                <c:pt idx="1312">
                  <c:v>4.1323531785041915E-3</c:v>
                </c:pt>
                <c:pt idx="1313">
                  <c:v>4.1206749655390753E-3</c:v>
                </c:pt>
                <c:pt idx="1314">
                  <c:v>4.2256206386886352E-3</c:v>
                </c:pt>
                <c:pt idx="1315">
                  <c:v>4.0722835020985827E-3</c:v>
                </c:pt>
                <c:pt idx="1316">
                  <c:v>4.2231904722967823E-3</c:v>
                </c:pt>
                <c:pt idx="1317">
                  <c:v>4.2702284019851388E-3</c:v>
                </c:pt>
                <c:pt idx="1318">
                  <c:v>4.0957763902419089E-3</c:v>
                </c:pt>
                <c:pt idx="1319">
                  <c:v>4.1170350099352356E-3</c:v>
                </c:pt>
                <c:pt idx="1320">
                  <c:v>4.2046819800295784E-3</c:v>
                </c:pt>
                <c:pt idx="1321">
                  <c:v>4.1092271552933442E-3</c:v>
                </c:pt>
                <c:pt idx="1322">
                  <c:v>4.016754527180492E-3</c:v>
                </c:pt>
                <c:pt idx="1323">
                  <c:v>3.8562467674716607E-3</c:v>
                </c:pt>
                <c:pt idx="1324">
                  <c:v>4.0622133023070356E-3</c:v>
                </c:pt>
                <c:pt idx="1325">
                  <c:v>3.7389047771754775E-3</c:v>
                </c:pt>
                <c:pt idx="1326">
                  <c:v>3.7859172306471439E-3</c:v>
                </c:pt>
                <c:pt idx="1327">
                  <c:v>3.9977575054557608E-3</c:v>
                </c:pt>
                <c:pt idx="1328">
                  <c:v>3.7953853201369574E-3</c:v>
                </c:pt>
                <c:pt idx="1329">
                  <c:v>4.055370420326854E-3</c:v>
                </c:pt>
                <c:pt idx="1330">
                  <c:v>4.1309371611698694E-3</c:v>
                </c:pt>
                <c:pt idx="1331">
                  <c:v>4.2084721518289249E-3</c:v>
                </c:pt>
                <c:pt idx="1332">
                  <c:v>4.0200994885249107E-3</c:v>
                </c:pt>
                <c:pt idx="1333">
                  <c:v>4.0821410794338727E-3</c:v>
                </c:pt>
                <c:pt idx="1334">
                  <c:v>4.1277225560935665E-3</c:v>
                </c:pt>
                <c:pt idx="1335">
                  <c:v>4.1399573204814613E-3</c:v>
                </c:pt>
                <c:pt idx="1336">
                  <c:v>4.1148358829229776E-3</c:v>
                </c:pt>
                <c:pt idx="1337">
                  <c:v>4.2336153650550769E-3</c:v>
                </c:pt>
                <c:pt idx="1338">
                  <c:v>2.3806771561427809E-3</c:v>
                </c:pt>
                <c:pt idx="1339">
                  <c:v>2.4400635367964468E-3</c:v>
                </c:pt>
                <c:pt idx="1340">
                  <c:v>2.5141748385315251E-3</c:v>
                </c:pt>
                <c:pt idx="1341">
                  <c:v>2.6715496839628239E-3</c:v>
                </c:pt>
                <c:pt idx="1342">
                  <c:v>2.7514241711243102E-3</c:v>
                </c:pt>
                <c:pt idx="1343">
                  <c:v>2.6780161351666601E-3</c:v>
                </c:pt>
                <c:pt idx="1344">
                  <c:v>2.5165468527123648E-3</c:v>
                </c:pt>
                <c:pt idx="1345">
                  <c:v>2.7068883441927179E-3</c:v>
                </c:pt>
                <c:pt idx="1346">
                  <c:v>2.7039882843861215E-3</c:v>
                </c:pt>
                <c:pt idx="1347">
                  <c:v>2.6048787508095271E-3</c:v>
                </c:pt>
                <c:pt idx="1348">
                  <c:v>2.5392134131722783E-3</c:v>
                </c:pt>
                <c:pt idx="1349">
                  <c:v>2.4350877754476157E-3</c:v>
                </c:pt>
                <c:pt idx="1350">
                  <c:v>2.7245671978624636E-3</c:v>
                </c:pt>
                <c:pt idx="1351">
                  <c:v>2.3013482263342048E-3</c:v>
                </c:pt>
                <c:pt idx="1352">
                  <c:v>2.4504357071790188E-3</c:v>
                </c:pt>
                <c:pt idx="1353">
                  <c:v>2.5266256951739846E-3</c:v>
                </c:pt>
                <c:pt idx="1354">
                  <c:v>2.4541065587105927E-3</c:v>
                </c:pt>
                <c:pt idx="1355">
                  <c:v>2.6177518361761073E-3</c:v>
                </c:pt>
                <c:pt idx="1356">
                  <c:v>2.5931229748197321E-3</c:v>
                </c:pt>
                <c:pt idx="1357">
                  <c:v>2.5409651318539584E-3</c:v>
                </c:pt>
                <c:pt idx="1358">
                  <c:v>2.6580732673149175E-3</c:v>
                </c:pt>
                <c:pt idx="1359">
                  <c:v>2.7478066758662022E-3</c:v>
                </c:pt>
                <c:pt idx="1360">
                  <c:v>2.6076935740547659E-3</c:v>
                </c:pt>
                <c:pt idx="1361">
                  <c:v>2.5600941117835431E-3</c:v>
                </c:pt>
                <c:pt idx="1362">
                  <c:v>2.5069880071927359E-3</c:v>
                </c:pt>
                <c:pt idx="1363">
                  <c:v>2.7549397894955849E-3</c:v>
                </c:pt>
                <c:pt idx="1364">
                  <c:v>2.1411425828132501E-2</c:v>
                </c:pt>
                <c:pt idx="1365">
                  <c:v>2.0111030010387131E-2</c:v>
                </c:pt>
                <c:pt idx="1366">
                  <c:v>1.8673288745596005E-2</c:v>
                </c:pt>
                <c:pt idx="1367">
                  <c:v>1.8596233088446087E-2</c:v>
                </c:pt>
                <c:pt idx="1368">
                  <c:v>1.8330970918328918E-2</c:v>
                </c:pt>
                <c:pt idx="1369">
                  <c:v>1.1350232868495016E-2</c:v>
                </c:pt>
                <c:pt idx="1370">
                  <c:v>1.0658959385348703E-2</c:v>
                </c:pt>
                <c:pt idx="1371">
                  <c:v>1.5521590930974497E-2</c:v>
                </c:pt>
                <c:pt idx="1372">
                  <c:v>1.0963599589180062E-2</c:v>
                </c:pt>
                <c:pt idx="1373">
                  <c:v>1.0276327398202192E-2</c:v>
                </c:pt>
                <c:pt idx="1374">
                  <c:v>1.0328856971271E-2</c:v>
                </c:pt>
                <c:pt idx="1375">
                  <c:v>9.7174418677550209E-3</c:v>
                </c:pt>
                <c:pt idx="1376">
                  <c:v>1.2967859414559923E-2</c:v>
                </c:pt>
                <c:pt idx="1377">
                  <c:v>3.5083809570863253E-3</c:v>
                </c:pt>
                <c:pt idx="1378">
                  <c:v>3.4183055746883993E-3</c:v>
                </c:pt>
                <c:pt idx="1379">
                  <c:v>3.6162745835587305E-3</c:v>
                </c:pt>
                <c:pt idx="1380">
                  <c:v>3.5941259910807423E-3</c:v>
                </c:pt>
                <c:pt idx="1381">
                  <c:v>3.6614350624112157E-3</c:v>
                </c:pt>
                <c:pt idx="1382">
                  <c:v>3.4693024903880224E-3</c:v>
                </c:pt>
                <c:pt idx="1383">
                  <c:v>3.338451715515904E-3</c:v>
                </c:pt>
                <c:pt idx="1384">
                  <c:v>3.4371901243526286E-3</c:v>
                </c:pt>
                <c:pt idx="1385">
                  <c:v>3.19186091059582E-3</c:v>
                </c:pt>
                <c:pt idx="1386">
                  <c:v>3.1002949039495081E-3</c:v>
                </c:pt>
                <c:pt idx="1387">
                  <c:v>2.9766532058669057E-3</c:v>
                </c:pt>
                <c:pt idx="1388">
                  <c:v>3.1915353848130375E-3</c:v>
                </c:pt>
                <c:pt idx="1389">
                  <c:v>3.1988945903952061E-3</c:v>
                </c:pt>
                <c:pt idx="1403">
                  <c:v>2.7855659997694502E-3</c:v>
                </c:pt>
                <c:pt idx="1404">
                  <c:v>2.9384580010917241E-3</c:v>
                </c:pt>
                <c:pt idx="1405">
                  <c:v>2.9835605095616191E-3</c:v>
                </c:pt>
                <c:pt idx="1406">
                  <c:v>2.8764401808079021E-3</c:v>
                </c:pt>
                <c:pt idx="1407">
                  <c:v>3.0511051796585985E-3</c:v>
                </c:pt>
                <c:pt idx="1408">
                  <c:v>2.9695278985060487E-3</c:v>
                </c:pt>
                <c:pt idx="1409">
                  <c:v>3.129988747416134E-3</c:v>
                </c:pt>
                <c:pt idx="1410">
                  <c:v>3.0733092726329698E-3</c:v>
                </c:pt>
                <c:pt idx="1411">
                  <c:v>3.1256708791110627E-3</c:v>
                </c:pt>
                <c:pt idx="1412">
                  <c:v>3.0361602809289697E-3</c:v>
                </c:pt>
                <c:pt idx="1413">
                  <c:v>2.8935471327976386E-3</c:v>
                </c:pt>
                <c:pt idx="1414">
                  <c:v>3.0621705499490237E-3</c:v>
                </c:pt>
                <c:pt idx="1415">
                  <c:v>2.8954789959784325E-3</c:v>
                </c:pt>
                <c:pt idx="1417">
                  <c:v>1.4860500577843041E-3</c:v>
                </c:pt>
                <c:pt idx="1418">
                  <c:v>1.4662429287262602E-3</c:v>
                </c:pt>
                <c:pt idx="1419">
                  <c:v>1.4294385681897965E-3</c:v>
                </c:pt>
                <c:pt idx="1420">
                  <c:v>1.2999949548932255E-3</c:v>
                </c:pt>
                <c:pt idx="1421">
                  <c:v>1.1150324191865305E-3</c:v>
                </c:pt>
                <c:pt idx="1422">
                  <c:v>1.1660122265541402E-3</c:v>
                </c:pt>
                <c:pt idx="1423">
                  <c:v>1.1797595944165354E-3</c:v>
                </c:pt>
                <c:pt idx="1424">
                  <c:v>1.1136654070687422E-3</c:v>
                </c:pt>
                <c:pt idx="1425">
                  <c:v>1.1320064900191544E-3</c:v>
                </c:pt>
                <c:pt idx="1426">
                  <c:v>8.7008920526220935E-4</c:v>
                </c:pt>
                <c:pt idx="1427">
                  <c:v>1.0977371316005912E-3</c:v>
                </c:pt>
                <c:pt idx="1428">
                  <c:v>1.0480846170617551E-3</c:v>
                </c:pt>
                <c:pt idx="1430">
                  <c:v>1.8702105537894121E-3</c:v>
                </c:pt>
                <c:pt idx="1431">
                  <c:v>2.010239060018449E-3</c:v>
                </c:pt>
                <c:pt idx="1432">
                  <c:v>1.9244259611749357E-3</c:v>
                </c:pt>
                <c:pt idx="1433">
                  <c:v>2.0264042327369008E-3</c:v>
                </c:pt>
                <c:pt idx="1434">
                  <c:v>1.8362523835324207E-3</c:v>
                </c:pt>
                <c:pt idx="1435">
                  <c:v>2.0005797083156589E-3</c:v>
                </c:pt>
                <c:pt idx="1436">
                  <c:v>2.1796780021133243E-3</c:v>
                </c:pt>
                <c:pt idx="1437">
                  <c:v>2.0796189079979903E-3</c:v>
                </c:pt>
                <c:pt idx="1438">
                  <c:v>2.0189861271746475E-3</c:v>
                </c:pt>
                <c:pt idx="1439">
                  <c:v>1.8268889254393805E-3</c:v>
                </c:pt>
                <c:pt idx="1440">
                  <c:v>2.2760496749783584E-3</c:v>
                </c:pt>
                <c:pt idx="1441">
                  <c:v>2.0021442064887562E-3</c:v>
                </c:pt>
                <c:pt idx="1456">
                  <c:v>2.0995050734437816E-3</c:v>
                </c:pt>
                <c:pt idx="1457">
                  <c:v>2.0481739100633245E-3</c:v>
                </c:pt>
                <c:pt idx="1458">
                  <c:v>2.5667505950580536E-3</c:v>
                </c:pt>
                <c:pt idx="1459">
                  <c:v>2.8190075731217104E-3</c:v>
                </c:pt>
                <c:pt idx="1460">
                  <c:v>2.8249573818490015E-3</c:v>
                </c:pt>
                <c:pt idx="1461">
                  <c:v>2.5312631024288442E-3</c:v>
                </c:pt>
                <c:pt idx="1462">
                  <c:v>2.9276197090082178E-3</c:v>
                </c:pt>
                <c:pt idx="1463">
                  <c:v>2.7665293720184688E-3</c:v>
                </c:pt>
                <c:pt idx="1464">
                  <c:v>2.9254649823137889E-3</c:v>
                </c:pt>
                <c:pt idx="1465">
                  <c:v>2.302341214006345E-3</c:v>
                </c:pt>
                <c:pt idx="1466">
                  <c:v>2.8790187955213061E-3</c:v>
                </c:pt>
                <c:pt idx="1467">
                  <c:v>2.9670928815542547E-3</c:v>
                </c:pt>
                <c:pt idx="1468">
                  <c:v>9.3513637405454961E-3</c:v>
                </c:pt>
                <c:pt idx="1469">
                  <c:v>9.4468036917501833E-3</c:v>
                </c:pt>
                <c:pt idx="1470">
                  <c:v>9.4581722418333614E-3</c:v>
                </c:pt>
                <c:pt idx="1471">
                  <c:v>8.7593826805128089E-3</c:v>
                </c:pt>
                <c:pt idx="1472">
                  <c:v>9.1771357469520518E-3</c:v>
                </c:pt>
                <c:pt idx="1473">
                  <c:v>9.2054742689580745E-3</c:v>
                </c:pt>
                <c:pt idx="1474">
                  <c:v>7.4243023715874976E-3</c:v>
                </c:pt>
                <c:pt idx="1475">
                  <c:v>8.7688778794690753E-3</c:v>
                </c:pt>
                <c:pt idx="1476">
                  <c:v>8.9675636958968588E-3</c:v>
                </c:pt>
                <c:pt idx="1477">
                  <c:v>7.7202315064998205E-3</c:v>
                </c:pt>
                <c:pt idx="1478">
                  <c:v>6.5785191132116784E-3</c:v>
                </c:pt>
                <c:pt idx="1479">
                  <c:v>8.3515482871512718E-3</c:v>
                </c:pt>
                <c:pt idx="1480">
                  <c:v>6.8669883566313712E-3</c:v>
                </c:pt>
                <c:pt idx="1482">
                  <c:v>2.1805062234751724E-3</c:v>
                </c:pt>
                <c:pt idx="1483">
                  <c:v>2.1415817904937001E-3</c:v>
                </c:pt>
                <c:pt idx="1484">
                  <c:v>1.9494106607925094E-3</c:v>
                </c:pt>
                <c:pt idx="1485">
                  <c:v>2.0858877358772691E-3</c:v>
                </c:pt>
                <c:pt idx="1486">
                  <c:v>1.8175785099818242E-3</c:v>
                </c:pt>
                <c:pt idx="1487">
                  <c:v>2.0478253575058969E-3</c:v>
                </c:pt>
                <c:pt idx="1488">
                  <c:v>1.9349731021528112E-3</c:v>
                </c:pt>
                <c:pt idx="1489">
                  <c:v>2.1447118684641861E-3</c:v>
                </c:pt>
                <c:pt idx="1490">
                  <c:v>2.1358766670626483E-3</c:v>
                </c:pt>
                <c:pt idx="1491">
                  <c:v>1.9927239040018526E-3</c:v>
                </c:pt>
                <c:pt idx="1492">
                  <c:v>1.6239537989948783E-3</c:v>
                </c:pt>
                <c:pt idx="1493">
                  <c:v>1.9882943343147658E-3</c:v>
                </c:pt>
                <c:pt idx="1495">
                  <c:v>9.1726142253450538E-4</c:v>
                </c:pt>
                <c:pt idx="1496">
                  <c:v>9.4560899040645728E-4</c:v>
                </c:pt>
                <c:pt idx="1497">
                  <c:v>8.7769459992238861E-4</c:v>
                </c:pt>
                <c:pt idx="1498">
                  <c:v>9.3314409626118046E-4</c:v>
                </c:pt>
                <c:pt idx="1499">
                  <c:v>8.6115131146168478E-4</c:v>
                </c:pt>
                <c:pt idx="1500">
                  <c:v>9.419255613828929E-4</c:v>
                </c:pt>
                <c:pt idx="1501">
                  <c:v>8.5325043123813575E-4</c:v>
                </c:pt>
                <c:pt idx="1502">
                  <c:v>9.3610613460433129E-4</c:v>
                </c:pt>
                <c:pt idx="1503">
                  <c:v>9.8160087323213678E-4</c:v>
                </c:pt>
                <c:pt idx="1504">
                  <c:v>9.6601811599797307E-4</c:v>
                </c:pt>
                <c:pt idx="1505">
                  <c:v>9.438239363862667E-4</c:v>
                </c:pt>
                <c:pt idx="1506">
                  <c:v>8.0994089369940147E-4</c:v>
                </c:pt>
                <c:pt idx="1521">
                  <c:v>1.9279669678263357E-3</c:v>
                </c:pt>
                <c:pt idx="1522">
                  <c:v>1.9172824888743722E-3</c:v>
                </c:pt>
                <c:pt idx="1523">
                  <c:v>1.6203492390553071E-3</c:v>
                </c:pt>
                <c:pt idx="1524">
                  <c:v>1.9148486179576033E-3</c:v>
                </c:pt>
                <c:pt idx="1525">
                  <c:v>1.9112727745120327E-3</c:v>
                </c:pt>
                <c:pt idx="1528">
                  <c:v>1.7554380593842389E-3</c:v>
                </c:pt>
                <c:pt idx="1529">
                  <c:v>1.5934569782760314E-3</c:v>
                </c:pt>
                <c:pt idx="1530">
                  <c:v>1.8029989775479858E-3</c:v>
                </c:pt>
                <c:pt idx="1531">
                  <c:v>1.801354721869542E-3</c:v>
                </c:pt>
                <c:pt idx="1533">
                  <c:v>4.9116157200085175E-3</c:v>
                </c:pt>
                <c:pt idx="1534">
                  <c:v>4.8247620305892115E-3</c:v>
                </c:pt>
                <c:pt idx="1535">
                  <c:v>5.1660391843942098E-3</c:v>
                </c:pt>
                <c:pt idx="1536">
                  <c:v>4.8180921378227657E-3</c:v>
                </c:pt>
                <c:pt idx="1537">
                  <c:v>4.8858297364188516E-3</c:v>
                </c:pt>
                <c:pt idx="1538">
                  <c:v>4.8453210528418486E-3</c:v>
                </c:pt>
                <c:pt idx="1539">
                  <c:v>4.631440855528789E-3</c:v>
                </c:pt>
                <c:pt idx="1540">
                  <c:v>4.6157613961338309E-3</c:v>
                </c:pt>
                <c:pt idx="1541">
                  <c:v>4.8250008376104162E-3</c:v>
                </c:pt>
                <c:pt idx="1542">
                  <c:v>4.7684301179137479E-3</c:v>
                </c:pt>
                <c:pt idx="1543">
                  <c:v>4.6950436444660893E-3</c:v>
                </c:pt>
                <c:pt idx="1544">
                  <c:v>4.3864299649064038E-3</c:v>
                </c:pt>
                <c:pt idx="1545">
                  <c:v>4.5855072664444125E-3</c:v>
                </c:pt>
                <c:pt idx="1547">
                  <c:v>1.5117926606872895E-3</c:v>
                </c:pt>
                <c:pt idx="1548">
                  <c:v>1.3897719915871311E-3</c:v>
                </c:pt>
                <c:pt idx="1549">
                  <c:v>1.3508798740524378E-3</c:v>
                </c:pt>
                <c:pt idx="1550">
                  <c:v>1.4441000935884257E-3</c:v>
                </c:pt>
                <c:pt idx="1551">
                  <c:v>1.2090654550813284E-3</c:v>
                </c:pt>
                <c:pt idx="1552">
                  <c:v>1.2307759906504965E-3</c:v>
                </c:pt>
                <c:pt idx="1553">
                  <c:v>1.3144966660625197E-3</c:v>
                </c:pt>
                <c:pt idx="1554">
                  <c:v>1.4508504747306635E-3</c:v>
                </c:pt>
                <c:pt idx="1555">
                  <c:v>1.3529738288588079E-3</c:v>
                </c:pt>
                <c:pt idx="1556">
                  <c:v>1.3205113080672966E-3</c:v>
                </c:pt>
                <c:pt idx="1557">
                  <c:v>1.2681271359244067E-3</c:v>
                </c:pt>
                <c:pt idx="1558">
                  <c:v>1.3886942996568633E-3</c:v>
                </c:pt>
                <c:pt idx="1559">
                  <c:v>6.6395500122802056E-3</c:v>
                </c:pt>
                <c:pt idx="1560">
                  <c:v>6.233618114955832E-3</c:v>
                </c:pt>
                <c:pt idx="1561">
                  <c:v>7.1257970467760168E-3</c:v>
                </c:pt>
                <c:pt idx="1562">
                  <c:v>6.5226606321558958E-3</c:v>
                </c:pt>
                <c:pt idx="1563">
                  <c:v>6.4907631029353799E-3</c:v>
                </c:pt>
                <c:pt idx="1564">
                  <c:v>5.3883694537073265E-3</c:v>
                </c:pt>
                <c:pt idx="1565">
                  <c:v>5.7551724781614343E-3</c:v>
                </c:pt>
                <c:pt idx="1566">
                  <c:v>5.6131113174704662E-3</c:v>
                </c:pt>
                <c:pt idx="1567">
                  <c:v>5.7772179592685893E-3</c:v>
                </c:pt>
                <c:pt idx="1568">
                  <c:v>5.5441124636187679E-3</c:v>
                </c:pt>
                <c:pt idx="1569">
                  <c:v>5.5264077204447634E-3</c:v>
                </c:pt>
                <c:pt idx="1570">
                  <c:v>5.2678248397767212E-3</c:v>
                </c:pt>
                <c:pt idx="1571">
                  <c:v>5.4057199128118693E-3</c:v>
                </c:pt>
                <c:pt idx="1572">
                  <c:v>2.5234307272223476E-3</c:v>
                </c:pt>
                <c:pt idx="1573">
                  <c:v>2.6488391206919795E-3</c:v>
                </c:pt>
                <c:pt idx="1574">
                  <c:v>2.655977850485546E-3</c:v>
                </c:pt>
                <c:pt idx="1575">
                  <c:v>2.4604909831467806E-3</c:v>
                </c:pt>
                <c:pt idx="1576">
                  <c:v>2.5638109798848271E-3</c:v>
                </c:pt>
                <c:pt idx="1577">
                  <c:v>2.3511582270297122E-3</c:v>
                </c:pt>
                <c:pt idx="1578">
                  <c:v>2.3955942522832291E-3</c:v>
                </c:pt>
                <c:pt idx="1579">
                  <c:v>2.3308944044893361E-3</c:v>
                </c:pt>
                <c:pt idx="1580">
                  <c:v>2.5395953428756658E-3</c:v>
                </c:pt>
                <c:pt idx="1581">
                  <c:v>2.4213137256644235E-3</c:v>
                </c:pt>
                <c:pt idx="1582">
                  <c:v>2.3859668015785694E-3</c:v>
                </c:pt>
                <c:pt idx="1583">
                  <c:v>2.312649528053773E-3</c:v>
                </c:pt>
                <c:pt idx="1584">
                  <c:v>2.5233890510278564E-3</c:v>
                </c:pt>
                <c:pt idx="1585">
                  <c:v>2.1330629322078801E-3</c:v>
                </c:pt>
                <c:pt idx="1586">
                  <c:v>2.2276000456250781E-3</c:v>
                </c:pt>
                <c:pt idx="1587">
                  <c:v>2.259293059418323E-3</c:v>
                </c:pt>
                <c:pt idx="1588">
                  <c:v>2.3092469026862587E-3</c:v>
                </c:pt>
                <c:pt idx="1589">
                  <c:v>2.3302483693746034E-3</c:v>
                </c:pt>
                <c:pt idx="1590">
                  <c:v>2.3625840566753593E-3</c:v>
                </c:pt>
                <c:pt idx="1591">
                  <c:v>2.4548843369426878E-3</c:v>
                </c:pt>
                <c:pt idx="1592">
                  <c:v>2.4494060683504185E-3</c:v>
                </c:pt>
                <c:pt idx="1593">
                  <c:v>2.3964364302663235E-3</c:v>
                </c:pt>
                <c:pt idx="1594">
                  <c:v>2.504388854651107E-3</c:v>
                </c:pt>
                <c:pt idx="1595">
                  <c:v>2.376691793324569E-3</c:v>
                </c:pt>
                <c:pt idx="1596">
                  <c:v>2.3369983215818808E-3</c:v>
                </c:pt>
                <c:pt idx="1597">
                  <c:v>2.3488698453348429E-3</c:v>
                </c:pt>
                <c:pt idx="1599">
                  <c:v>1.618925021134585E-3</c:v>
                </c:pt>
                <c:pt idx="1600">
                  <c:v>1.6120662869361104E-3</c:v>
                </c:pt>
                <c:pt idx="1601">
                  <c:v>1.6168291885456816E-3</c:v>
                </c:pt>
                <c:pt idx="1602">
                  <c:v>1.8467958881486022E-3</c:v>
                </c:pt>
                <c:pt idx="1603">
                  <c:v>1.8144264326607077E-3</c:v>
                </c:pt>
                <c:pt idx="1604">
                  <c:v>1.7995862933240727E-3</c:v>
                </c:pt>
                <c:pt idx="1605">
                  <c:v>1.7631102684472935E-3</c:v>
                </c:pt>
                <c:pt idx="1606">
                  <c:v>1.9357893647711849E-3</c:v>
                </c:pt>
                <c:pt idx="1607">
                  <c:v>1.899743448958627E-3</c:v>
                </c:pt>
                <c:pt idx="1608">
                  <c:v>1.952153495717931E-3</c:v>
                </c:pt>
                <c:pt idx="1609">
                  <c:v>1.7981362279283096E-3</c:v>
                </c:pt>
                <c:pt idx="1610">
                  <c:v>1.9891688520743446E-3</c:v>
                </c:pt>
                <c:pt idx="1612">
                  <c:v>5.0074507554378304E-3</c:v>
                </c:pt>
                <c:pt idx="1613">
                  <c:v>4.8298019408597598E-3</c:v>
                </c:pt>
                <c:pt idx="1614">
                  <c:v>4.4717379030923526E-3</c:v>
                </c:pt>
                <c:pt idx="1615">
                  <c:v>4.7870754975976697E-3</c:v>
                </c:pt>
                <c:pt idx="1616">
                  <c:v>4.5236141832080091E-3</c:v>
                </c:pt>
                <c:pt idx="1617">
                  <c:v>4.3730085061639895E-3</c:v>
                </c:pt>
                <c:pt idx="1618">
                  <c:v>4.4049848874751722E-3</c:v>
                </c:pt>
                <c:pt idx="1619">
                  <c:v>4.7380108072471745E-3</c:v>
                </c:pt>
                <c:pt idx="1620">
                  <c:v>4.5924562884712425E-3</c:v>
                </c:pt>
                <c:pt idx="1621">
                  <c:v>4.5322234058865658E-3</c:v>
                </c:pt>
                <c:pt idx="1622">
                  <c:v>4.3318434158204529E-3</c:v>
                </c:pt>
                <c:pt idx="1623">
                  <c:v>4.6841903085669588E-3</c:v>
                </c:pt>
                <c:pt idx="1638">
                  <c:v>2.1570126634035381E-3</c:v>
                </c:pt>
                <c:pt idx="1639">
                  <c:v>2.0714581046398341E-3</c:v>
                </c:pt>
                <c:pt idx="1640">
                  <c:v>2.0288503943070809E-3</c:v>
                </c:pt>
                <c:pt idx="1641">
                  <c:v>2.2521300302271547E-3</c:v>
                </c:pt>
                <c:pt idx="1642">
                  <c:v>2.4317379023592856E-3</c:v>
                </c:pt>
                <c:pt idx="1643">
                  <c:v>2.019140616514533E-3</c:v>
                </c:pt>
                <c:pt idx="1644">
                  <c:v>2.2491122834287893E-3</c:v>
                </c:pt>
                <c:pt idx="1645">
                  <c:v>2.1619758099790469E-3</c:v>
                </c:pt>
                <c:pt idx="1646">
                  <c:v>2.1925178467346565E-3</c:v>
                </c:pt>
                <c:pt idx="1647">
                  <c:v>2.281443600410125E-3</c:v>
                </c:pt>
                <c:pt idx="1648">
                  <c:v>1.8976793101670299E-3</c:v>
                </c:pt>
                <c:pt idx="1649">
                  <c:v>2.3703038597864697E-3</c:v>
                </c:pt>
                <c:pt idx="1650">
                  <c:v>3.0946124497097643E-3</c:v>
                </c:pt>
                <c:pt idx="1651">
                  <c:v>3.2254004421377216E-3</c:v>
                </c:pt>
                <c:pt idx="1652">
                  <c:v>3.3156577604394493E-3</c:v>
                </c:pt>
                <c:pt idx="1653">
                  <c:v>3.1144305235407026E-3</c:v>
                </c:pt>
                <c:pt idx="1654">
                  <c:v>3.410283901807054E-3</c:v>
                </c:pt>
                <c:pt idx="1655">
                  <c:v>3.4159053172764255E-3</c:v>
                </c:pt>
                <c:pt idx="1656">
                  <c:v>3.4604156221024391E-3</c:v>
                </c:pt>
                <c:pt idx="1657">
                  <c:v>3.3211637953329556E-3</c:v>
                </c:pt>
                <c:pt idx="1658">
                  <c:v>3.4824667382877821E-3</c:v>
                </c:pt>
                <c:pt idx="1659">
                  <c:v>3.495837484214892E-3</c:v>
                </c:pt>
                <c:pt idx="1660">
                  <c:v>3.4571545794546453E-3</c:v>
                </c:pt>
                <c:pt idx="1661">
                  <c:v>3.4528851597070529E-3</c:v>
                </c:pt>
                <c:pt idx="1662">
                  <c:v>3.2811356061557308E-3</c:v>
                </c:pt>
                <c:pt idx="1663">
                  <c:v>3.591387307213696E-3</c:v>
                </c:pt>
                <c:pt idx="1664">
                  <c:v>3.6389466180737529E-3</c:v>
                </c:pt>
                <c:pt idx="1665">
                  <c:v>3.6249141401733741E-3</c:v>
                </c:pt>
                <c:pt idx="1666">
                  <c:v>3.5560869114255262E-3</c:v>
                </c:pt>
                <c:pt idx="1667">
                  <c:v>3.8757904309037702E-3</c:v>
                </c:pt>
                <c:pt idx="1668">
                  <c:v>3.5646551767231165E-3</c:v>
                </c:pt>
                <c:pt idx="1669">
                  <c:v>3.3544807132307656E-3</c:v>
                </c:pt>
                <c:pt idx="1670">
                  <c:v>3.6276300441697778E-3</c:v>
                </c:pt>
                <c:pt idx="1671">
                  <c:v>3.3789867591212854E-3</c:v>
                </c:pt>
                <c:pt idx="1672">
                  <c:v>3.5755801554075684E-3</c:v>
                </c:pt>
                <c:pt idx="1673">
                  <c:v>3.3740395190236371E-3</c:v>
                </c:pt>
                <c:pt idx="1674">
                  <c:v>3.5662736994499823E-3</c:v>
                </c:pt>
                <c:pt idx="1675">
                  <c:v>3.1174060925771904E-3</c:v>
                </c:pt>
                <c:pt idx="1676">
                  <c:v>3.0965981455629375E-3</c:v>
                </c:pt>
                <c:pt idx="1677">
                  <c:v>3.0810186701094645E-3</c:v>
                </c:pt>
                <c:pt idx="1678">
                  <c:v>3.0833742723360776E-3</c:v>
                </c:pt>
                <c:pt idx="1679">
                  <c:v>3.0277110751263788E-3</c:v>
                </c:pt>
                <c:pt idx="1680">
                  <c:v>3.238743303388632E-3</c:v>
                </c:pt>
                <c:pt idx="1681">
                  <c:v>3.1848786187390122E-3</c:v>
                </c:pt>
                <c:pt idx="1682">
                  <c:v>2.8163412299738191E-3</c:v>
                </c:pt>
                <c:pt idx="1683">
                  <c:v>3.1803264979839499E-3</c:v>
                </c:pt>
                <c:pt idx="1684">
                  <c:v>2.8018606215514234E-3</c:v>
                </c:pt>
                <c:pt idx="1685">
                  <c:v>3.0609357740122899E-3</c:v>
                </c:pt>
                <c:pt idx="1686">
                  <c:v>3.0433113652891045E-3</c:v>
                </c:pt>
                <c:pt idx="1687">
                  <c:v>2.8495574399568773E-3</c:v>
                </c:pt>
                <c:pt idx="1688">
                  <c:v>2.6059175816975349E-3</c:v>
                </c:pt>
                <c:pt idx="1689">
                  <c:v>5.5090621632353709E-3</c:v>
                </c:pt>
                <c:pt idx="1690">
                  <c:v>5.5131767678811509E-3</c:v>
                </c:pt>
                <c:pt idx="1691">
                  <c:v>5.7496068889063678E-3</c:v>
                </c:pt>
                <c:pt idx="1692">
                  <c:v>5.0687474053186183E-3</c:v>
                </c:pt>
                <c:pt idx="1693">
                  <c:v>5.5151864156580991E-3</c:v>
                </c:pt>
                <c:pt idx="1694">
                  <c:v>5.8239748240558912E-3</c:v>
                </c:pt>
                <c:pt idx="1695">
                  <c:v>5.5648887369149627E-3</c:v>
                </c:pt>
                <c:pt idx="1696">
                  <c:v>5.4721793353193215E-3</c:v>
                </c:pt>
                <c:pt idx="1697">
                  <c:v>5.6167070352119066E-3</c:v>
                </c:pt>
                <c:pt idx="1698">
                  <c:v>5.5459393247201299E-3</c:v>
                </c:pt>
                <c:pt idx="1699">
                  <c:v>5.35362821953981E-3</c:v>
                </c:pt>
                <c:pt idx="1700">
                  <c:v>5.3568482369907421E-3</c:v>
                </c:pt>
                <c:pt idx="1701">
                  <c:v>4.9957066504583182E-3</c:v>
                </c:pt>
                <c:pt idx="1702">
                  <c:v>3.5494310470821589E-3</c:v>
                </c:pt>
                <c:pt idx="1703">
                  <c:v>3.5097527557264641E-3</c:v>
                </c:pt>
                <c:pt idx="1704">
                  <c:v>3.59641569178804E-3</c:v>
                </c:pt>
                <c:pt idx="1705">
                  <c:v>3.6746145694761452E-3</c:v>
                </c:pt>
                <c:pt idx="1706">
                  <c:v>3.6230525906253701E-3</c:v>
                </c:pt>
                <c:pt idx="1707">
                  <c:v>3.5080807544323302E-3</c:v>
                </c:pt>
                <c:pt idx="1708">
                  <c:v>3.5485347679442389E-3</c:v>
                </c:pt>
                <c:pt idx="1709">
                  <c:v>3.411415820997079E-3</c:v>
                </c:pt>
                <c:pt idx="1710">
                  <c:v>3.385081086735511E-3</c:v>
                </c:pt>
                <c:pt idx="1711">
                  <c:v>3.3498923207389212E-3</c:v>
                </c:pt>
                <c:pt idx="1712">
                  <c:v>3.4612543097945294E-3</c:v>
                </c:pt>
                <c:pt idx="1713">
                  <c:v>3.2854767922442726E-3</c:v>
                </c:pt>
                <c:pt idx="1714">
                  <c:v>3.1268518985136792E-3</c:v>
                </c:pt>
                <c:pt idx="1715">
                  <c:v>1.8314514738490223E-3</c:v>
                </c:pt>
                <c:pt idx="1716">
                  <c:v>1.7544224483078449E-3</c:v>
                </c:pt>
                <c:pt idx="1717">
                  <c:v>1.6168760563683537E-3</c:v>
                </c:pt>
                <c:pt idx="1718">
                  <c:v>1.4810975084042627E-3</c:v>
                </c:pt>
                <c:pt idx="1719">
                  <c:v>1.473574153345989E-3</c:v>
                </c:pt>
                <c:pt idx="1720">
                  <c:v>1.3733511740805537E-3</c:v>
                </c:pt>
                <c:pt idx="1721">
                  <c:v>1.0258743665715394E-3</c:v>
                </c:pt>
                <c:pt idx="1722">
                  <c:v>1.1634828354625505E-3</c:v>
                </c:pt>
                <c:pt idx="1723">
                  <c:v>1.4212622221196438E-3</c:v>
                </c:pt>
                <c:pt idx="1724">
                  <c:v>1.0422076700690108E-3</c:v>
                </c:pt>
                <c:pt idx="1725">
                  <c:v>1.1696960137790105E-3</c:v>
                </c:pt>
                <c:pt idx="1726">
                  <c:v>1.0653497263389991E-3</c:v>
                </c:pt>
                <c:pt idx="1727">
                  <c:v>1.0317697735512112E-3</c:v>
                </c:pt>
                <c:pt idx="1729">
                  <c:v>2.5971232974210242E-3</c:v>
                </c:pt>
                <c:pt idx="1730">
                  <c:v>2.7448368860536281E-3</c:v>
                </c:pt>
                <c:pt idx="1731">
                  <c:v>2.393075516152005E-3</c:v>
                </c:pt>
                <c:pt idx="1732">
                  <c:v>2.8357737146903371E-3</c:v>
                </c:pt>
                <c:pt idx="1733">
                  <c:v>2.9154561656209565E-3</c:v>
                </c:pt>
                <c:pt idx="1734">
                  <c:v>3.0743730997964212E-3</c:v>
                </c:pt>
                <c:pt idx="1735">
                  <c:v>2.8832052049749136E-3</c:v>
                </c:pt>
                <c:pt idx="1736">
                  <c:v>2.9690519734879438E-3</c:v>
                </c:pt>
                <c:pt idx="1737">
                  <c:v>2.944436120755733E-3</c:v>
                </c:pt>
                <c:pt idx="1738">
                  <c:v>3.1149077733716728E-3</c:v>
                </c:pt>
                <c:pt idx="1739">
                  <c:v>3.1645885341343933E-3</c:v>
                </c:pt>
                <c:pt idx="1740">
                  <c:v>2.9345101144247071E-3</c:v>
                </c:pt>
                <c:pt idx="1741">
                  <c:v>3.2666460800094221E-3</c:v>
                </c:pt>
                <c:pt idx="1742">
                  <c:v>3.1812422237179829E-3</c:v>
                </c:pt>
                <c:pt idx="1743">
                  <c:v>3.3994841106132897E-3</c:v>
                </c:pt>
                <c:pt idx="1744">
                  <c:v>3.2940986018593849E-3</c:v>
                </c:pt>
                <c:pt idx="1745">
                  <c:v>3.4708496654450591E-3</c:v>
                </c:pt>
                <c:pt idx="1746">
                  <c:v>3.6251097370473035E-3</c:v>
                </c:pt>
                <c:pt idx="1747">
                  <c:v>3.6412420566925272E-3</c:v>
                </c:pt>
                <c:pt idx="1748">
                  <c:v>3.6490706513207078E-3</c:v>
                </c:pt>
                <c:pt idx="1749">
                  <c:v>3.4137398202258497E-3</c:v>
                </c:pt>
                <c:pt idx="1750">
                  <c:v>3.5054443690991769E-3</c:v>
                </c:pt>
                <c:pt idx="1751">
                  <c:v>3.5470908662625276E-3</c:v>
                </c:pt>
                <c:pt idx="1752">
                  <c:v>3.5106512571081282E-3</c:v>
                </c:pt>
                <c:pt idx="1753">
                  <c:v>3.5000799975671822E-3</c:v>
                </c:pt>
                <c:pt idx="1755">
                  <c:v>1.3604312850537174E-2</c:v>
                </c:pt>
                <c:pt idx="1756">
                  <c:v>1.2930334274805097E-2</c:v>
                </c:pt>
                <c:pt idx="1757">
                  <c:v>1.209753671356297E-2</c:v>
                </c:pt>
                <c:pt idx="1758">
                  <c:v>1.1908519753078897E-2</c:v>
                </c:pt>
                <c:pt idx="1759">
                  <c:v>1.0189486705459936E-2</c:v>
                </c:pt>
                <c:pt idx="1760">
                  <c:v>6.7648070194994275E-3</c:v>
                </c:pt>
                <c:pt idx="1761">
                  <c:v>7.1022218175372182E-3</c:v>
                </c:pt>
                <c:pt idx="1762">
                  <c:v>6.0499732087975497E-3</c:v>
                </c:pt>
                <c:pt idx="1763">
                  <c:v>4.922205651682404E-3</c:v>
                </c:pt>
                <c:pt idx="1764">
                  <c:v>6.4665728602100016E-3</c:v>
                </c:pt>
                <c:pt idx="1765">
                  <c:v>5.3915486507978257E-3</c:v>
                </c:pt>
                <c:pt idx="1766">
                  <c:v>4.6053085875460134E-3</c:v>
                </c:pt>
                <c:pt idx="1768">
                  <c:v>3.1730861389869312E-3</c:v>
                </c:pt>
                <c:pt idx="1769">
                  <c:v>3.110681820738865E-3</c:v>
                </c:pt>
                <c:pt idx="1770">
                  <c:v>3.1137018741079253E-3</c:v>
                </c:pt>
                <c:pt idx="1771">
                  <c:v>2.9464340334762738E-3</c:v>
                </c:pt>
                <c:pt idx="1772">
                  <c:v>2.2172874410084195E-3</c:v>
                </c:pt>
                <c:pt idx="1773">
                  <c:v>1.8799862219348285E-3</c:v>
                </c:pt>
                <c:pt idx="1774">
                  <c:v>2.6545338141054004E-3</c:v>
                </c:pt>
                <c:pt idx="1775">
                  <c:v>2.3732438058456404E-3</c:v>
                </c:pt>
                <c:pt idx="1776">
                  <c:v>1.9396691625957804E-3</c:v>
                </c:pt>
                <c:pt idx="1777">
                  <c:v>1.853434208343297E-3</c:v>
                </c:pt>
                <c:pt idx="1778">
                  <c:v>1.6305490996699537E-3</c:v>
                </c:pt>
                <c:pt idx="1779">
                  <c:v>2.3584339371632711E-3</c:v>
                </c:pt>
                <c:pt idx="1781">
                  <c:v>1.6405049231055125E-3</c:v>
                </c:pt>
                <c:pt idx="1782">
                  <c:v>1.4995086627778366E-3</c:v>
                </c:pt>
                <c:pt idx="1783">
                  <c:v>1.265277096107784E-3</c:v>
                </c:pt>
                <c:pt idx="1784">
                  <c:v>1.079946805702851E-3</c:v>
                </c:pt>
                <c:pt idx="1785">
                  <c:v>9.8261152728499365E-4</c:v>
                </c:pt>
                <c:pt idx="1786">
                  <c:v>9.5976727558825614E-4</c:v>
                </c:pt>
                <c:pt idx="1787">
                  <c:v>8.2447740359205767E-4</c:v>
                </c:pt>
                <c:pt idx="1788">
                  <c:v>9.1288331984531752E-4</c:v>
                </c:pt>
                <c:pt idx="1789">
                  <c:v>8.9798167628042376E-4</c:v>
                </c:pt>
                <c:pt idx="1790">
                  <c:v>9.0370959855153249E-4</c:v>
                </c:pt>
                <c:pt idx="1791">
                  <c:v>8.1665565701784823E-4</c:v>
                </c:pt>
                <c:pt idx="1792">
                  <c:v>6.6004242283546034E-4</c:v>
                </c:pt>
                <c:pt idx="1793">
                  <c:v>3.8287486086818253E-3</c:v>
                </c:pt>
                <c:pt idx="1794">
                  <c:v>3.6114303463270696E-3</c:v>
                </c:pt>
                <c:pt idx="1795">
                  <c:v>3.5304414003044138E-3</c:v>
                </c:pt>
                <c:pt idx="1796">
                  <c:v>3.208365098584391E-3</c:v>
                </c:pt>
                <c:pt idx="1797">
                  <c:v>3.3584961080922308E-3</c:v>
                </c:pt>
                <c:pt idx="1798">
                  <c:v>2.7622978023405147E-3</c:v>
                </c:pt>
                <c:pt idx="1799">
                  <c:v>2.7277882529736165E-3</c:v>
                </c:pt>
                <c:pt idx="1800">
                  <c:v>2.8829682037854625E-3</c:v>
                </c:pt>
                <c:pt idx="1801">
                  <c:v>2.5281852014010509E-3</c:v>
                </c:pt>
                <c:pt idx="1802">
                  <c:v>2.635727263011649E-3</c:v>
                </c:pt>
                <c:pt idx="1803">
                  <c:v>2.3917834094128758E-3</c:v>
                </c:pt>
                <c:pt idx="1804">
                  <c:v>2.6243271781400501E-3</c:v>
                </c:pt>
                <c:pt idx="1805">
                  <c:v>2.3777258074710829E-3</c:v>
                </c:pt>
                <c:pt idx="1807">
                  <c:v>1.4366483628228594E-3</c:v>
                </c:pt>
                <c:pt idx="1808">
                  <c:v>1.4102818578801111E-3</c:v>
                </c:pt>
                <c:pt idx="1809">
                  <c:v>1.4442292796281952E-3</c:v>
                </c:pt>
                <c:pt idx="1810">
                  <c:v>1.3362948960302457E-3</c:v>
                </c:pt>
                <c:pt idx="1811">
                  <c:v>8.9040842727776751E-4</c:v>
                </c:pt>
                <c:pt idx="1812">
                  <c:v>1.1233742774566474E-3</c:v>
                </c:pt>
                <c:pt idx="1813">
                  <c:v>1.2734499205087439E-3</c:v>
                </c:pt>
                <c:pt idx="1814">
                  <c:v>1.1539923954372623E-3</c:v>
                </c:pt>
                <c:pt idx="1815">
                  <c:v>8.750633981403212E-4</c:v>
                </c:pt>
                <c:pt idx="1816">
                  <c:v>8.0449884220972542E-4</c:v>
                </c:pt>
                <c:pt idx="1817">
                  <c:v>1.1087202718006795E-3</c:v>
                </c:pt>
                <c:pt idx="1818">
                  <c:v>8.0088635644191201E-4</c:v>
                </c:pt>
                <c:pt idx="1820">
                  <c:v>1.6420748418159308E-2</c:v>
                </c:pt>
                <c:pt idx="1821">
                  <c:v>1.5909330583644823E-2</c:v>
                </c:pt>
                <c:pt idx="1822">
                  <c:v>1.4560425411072728E-2</c:v>
                </c:pt>
                <c:pt idx="1823">
                  <c:v>1.3131548587594801E-2</c:v>
                </c:pt>
                <c:pt idx="1824">
                  <c:v>8.7387874654772831E-3</c:v>
                </c:pt>
                <c:pt idx="1825">
                  <c:v>9.708183640165546E-3</c:v>
                </c:pt>
                <c:pt idx="1826">
                  <c:v>1.032869913735068E-2</c:v>
                </c:pt>
                <c:pt idx="1827">
                  <c:v>9.7693711950280898E-3</c:v>
                </c:pt>
                <c:pt idx="1828">
                  <c:v>7.7193728505155256E-3</c:v>
                </c:pt>
                <c:pt idx="1829">
                  <c:v>6.2859759725629938E-3</c:v>
                </c:pt>
                <c:pt idx="1830">
                  <c:v>8.2503788357620959E-3</c:v>
                </c:pt>
                <c:pt idx="1831">
                  <c:v>6.3494925082202835E-3</c:v>
                </c:pt>
                <c:pt idx="1833">
                  <c:v>1.8909340004765309E-3</c:v>
                </c:pt>
                <c:pt idx="1834">
                  <c:v>1.8153352880472316E-3</c:v>
                </c:pt>
                <c:pt idx="1835">
                  <c:v>1.8026562893789075E-3</c:v>
                </c:pt>
                <c:pt idx="1836">
                  <c:v>1.4080406229840185E-3</c:v>
                </c:pt>
                <c:pt idx="1837">
                  <c:v>1.3188307103450957E-3</c:v>
                </c:pt>
                <c:pt idx="1838">
                  <c:v>1.2919678133095479E-3</c:v>
                </c:pt>
                <c:pt idx="1839">
                  <c:v>1.0159879202273146E-3</c:v>
                </c:pt>
                <c:pt idx="1840">
                  <c:v>1.1999269962791035E-3</c:v>
                </c:pt>
                <c:pt idx="1841">
                  <c:v>1.2291248913331154E-3</c:v>
                </c:pt>
                <c:pt idx="1842">
                  <c:v>1.1303607479408407E-3</c:v>
                </c:pt>
                <c:pt idx="1843">
                  <c:v>1.0892604938863143E-3</c:v>
                </c:pt>
                <c:pt idx="1844">
                  <c:v>1.1796908757916585E-3</c:v>
                </c:pt>
                <c:pt idx="1846">
                  <c:v>1.1288842241600696E-2</c:v>
                </c:pt>
                <c:pt idx="1847">
                  <c:v>1.0032017723029151E-2</c:v>
                </c:pt>
                <c:pt idx="1848">
                  <c:v>7.6509310327940692E-3</c:v>
                </c:pt>
                <c:pt idx="1849">
                  <c:v>7.5807599104058803E-3</c:v>
                </c:pt>
                <c:pt idx="1850">
                  <c:v>3.4959808906465267E-3</c:v>
                </c:pt>
                <c:pt idx="1851">
                  <c:v>3.2956215593143386E-3</c:v>
                </c:pt>
                <c:pt idx="1852">
                  <c:v>3.7369553872980874E-3</c:v>
                </c:pt>
                <c:pt idx="1853">
                  <c:v>6.7795812876924556E-3</c:v>
                </c:pt>
                <c:pt idx="1854">
                  <c:v>4.0447217357608674E-3</c:v>
                </c:pt>
                <c:pt idx="1855">
                  <c:v>3.3359878520091567E-3</c:v>
                </c:pt>
                <c:pt idx="1856">
                  <c:v>2.6722657626652439E-3</c:v>
                </c:pt>
                <c:pt idx="1857">
                  <c:v>4.5814711582766576E-3</c:v>
                </c:pt>
                <c:pt idx="1859">
                  <c:v>5.4404322924839169E-2</c:v>
                </c:pt>
                <c:pt idx="1860">
                  <c:v>4.600751097666516E-2</c:v>
                </c:pt>
                <c:pt idx="1861">
                  <c:v>3.7777286372489921E-2</c:v>
                </c:pt>
                <c:pt idx="1862">
                  <c:v>3.2818653410755114E-2</c:v>
                </c:pt>
                <c:pt idx="1863">
                  <c:v>2.0273783761731893E-2</c:v>
                </c:pt>
                <c:pt idx="1864">
                  <c:v>1.4170082327237852E-2</c:v>
                </c:pt>
                <c:pt idx="1865">
                  <c:v>1.0804722771048688E-2</c:v>
                </c:pt>
                <c:pt idx="1866">
                  <c:v>1.6768276980444613E-2</c:v>
                </c:pt>
                <c:pt idx="1867">
                  <c:v>1.0637549693686136E-2</c:v>
                </c:pt>
                <c:pt idx="1868">
                  <c:v>8.1070438409041948E-3</c:v>
                </c:pt>
                <c:pt idx="1869">
                  <c:v>5.6915529943450793E-3</c:v>
                </c:pt>
                <c:pt idx="1870">
                  <c:v>9.561505066534538E-3</c:v>
                </c:pt>
                <c:pt idx="1872">
                  <c:v>8.9543191390757445E-3</c:v>
                </c:pt>
                <c:pt idx="1873">
                  <c:v>8.7973466655566351E-3</c:v>
                </c:pt>
                <c:pt idx="1874">
                  <c:v>7.687398918963766E-3</c:v>
                </c:pt>
                <c:pt idx="1875">
                  <c:v>6.4631279423400861E-3</c:v>
                </c:pt>
                <c:pt idx="1876">
                  <c:v>5.8203973282049013E-3</c:v>
                </c:pt>
                <c:pt idx="1877">
                  <c:v>4.6095418181726459E-3</c:v>
                </c:pt>
                <c:pt idx="1878">
                  <c:v>4.1155482113801314E-3</c:v>
                </c:pt>
                <c:pt idx="1879">
                  <c:v>5.4656392058395021E-3</c:v>
                </c:pt>
                <c:pt idx="1880">
                  <c:v>5.4313316633313275E-3</c:v>
                </c:pt>
                <c:pt idx="1881">
                  <c:v>4.4530147730311408E-3</c:v>
                </c:pt>
                <c:pt idx="1882">
                  <c:v>3.6498088303437018E-3</c:v>
                </c:pt>
                <c:pt idx="1883">
                  <c:v>5.5930009539429558E-3</c:v>
                </c:pt>
                <c:pt idx="1885">
                  <c:v>1.1966959551604863E-3</c:v>
                </c:pt>
                <c:pt idx="1886">
                  <c:v>1.2738695342000047E-3</c:v>
                </c:pt>
                <c:pt idx="1887">
                  <c:v>1.2274491695106551E-3</c:v>
                </c:pt>
                <c:pt idx="1888">
                  <c:v>1.3041403230547705E-3</c:v>
                </c:pt>
                <c:pt idx="1889">
                  <c:v>1.1905963038012057E-3</c:v>
                </c:pt>
                <c:pt idx="1890">
                  <c:v>9.5384642546091937E-4</c:v>
                </c:pt>
                <c:pt idx="1891">
                  <c:v>7.9942838672151389E-4</c:v>
                </c:pt>
                <c:pt idx="1892">
                  <c:v>1.12075775275562E-3</c:v>
                </c:pt>
                <c:pt idx="1893">
                  <c:v>7.9570945474003666E-4</c:v>
                </c:pt>
                <c:pt idx="1894">
                  <c:v>9.6560353216211645E-4</c:v>
                </c:pt>
                <c:pt idx="1895">
                  <c:v>7.532667361088471E-4</c:v>
                </c:pt>
                <c:pt idx="1896">
                  <c:v>7.0381808251292655E-4</c:v>
                </c:pt>
                <c:pt idx="1898">
                  <c:v>2.1106578836462647E-2</c:v>
                </c:pt>
                <c:pt idx="1899">
                  <c:v>1.9571838314822506E-2</c:v>
                </c:pt>
                <c:pt idx="1900">
                  <c:v>1.8007547071250789E-2</c:v>
                </c:pt>
                <c:pt idx="1901">
                  <c:v>1.5947650750630423E-2</c:v>
                </c:pt>
                <c:pt idx="1902">
                  <c:v>1.1065870018508596E-2</c:v>
                </c:pt>
                <c:pt idx="1903">
                  <c:v>8.6778368948152232E-3</c:v>
                </c:pt>
                <c:pt idx="1904">
                  <c:v>6.4451894978858433E-3</c:v>
                </c:pt>
                <c:pt idx="1905">
                  <c:v>7.6449169575951645E-3</c:v>
                </c:pt>
                <c:pt idx="1906">
                  <c:v>5.2573623868098739E-3</c:v>
                </c:pt>
                <c:pt idx="1907">
                  <c:v>5.1212237771391632E-3</c:v>
                </c:pt>
                <c:pt idx="1908">
                  <c:v>4.5030327965099757E-3</c:v>
                </c:pt>
                <c:pt idx="1909">
                  <c:v>3.6873003332409627E-3</c:v>
                </c:pt>
                <c:pt idx="1911">
                  <c:v>4.0266247527938039E-4</c:v>
                </c:pt>
                <c:pt idx="1912">
                  <c:v>4.5064790878886327E-4</c:v>
                </c:pt>
                <c:pt idx="1913">
                  <c:v>4.0689038790112163E-4</c:v>
                </c:pt>
                <c:pt idx="1914">
                  <c:v>3.6751704100242009E-4</c:v>
                </c:pt>
                <c:pt idx="1915">
                  <c:v>3.5025415770404479E-4</c:v>
                </c:pt>
                <c:pt idx="1916">
                  <c:v>2.9939432904743527E-4</c:v>
                </c:pt>
                <c:pt idx="1917">
                  <c:v>2.4855819722273864E-4</c:v>
                </c:pt>
                <c:pt idx="1918">
                  <c:v>3.2317262444968157E-4</c:v>
                </c:pt>
                <c:pt idx="1919">
                  <c:v>2.9640625966474916E-4</c:v>
                </c:pt>
                <c:pt idx="1920">
                  <c:v>2.2404771812231495E-4</c:v>
                </c:pt>
                <c:pt idx="1921">
                  <c:v>2.4317498738210604E-4</c:v>
                </c:pt>
                <c:pt idx="1922">
                  <c:v>1.9901553759203106E-4</c:v>
                </c:pt>
                <c:pt idx="1937">
                  <c:v>6.9796376546755077E-3</c:v>
                </c:pt>
                <c:pt idx="1938">
                  <c:v>6.3301911090506363E-3</c:v>
                </c:pt>
                <c:pt idx="1939">
                  <c:v>6.2342632077103917E-3</c:v>
                </c:pt>
                <c:pt idx="1940">
                  <c:v>6.1374991203996905E-3</c:v>
                </c:pt>
                <c:pt idx="1941">
                  <c:v>6.0871746971789698E-3</c:v>
                </c:pt>
                <c:pt idx="1942">
                  <c:v>5.8179045639084473E-3</c:v>
                </c:pt>
                <c:pt idx="1943">
                  <c:v>5.288507529749395E-3</c:v>
                </c:pt>
                <c:pt idx="1944">
                  <c:v>5.4496437419577866E-3</c:v>
                </c:pt>
                <c:pt idx="1945">
                  <c:v>5.2149727989759618E-3</c:v>
                </c:pt>
                <c:pt idx="1946">
                  <c:v>4.9839339470857521E-3</c:v>
                </c:pt>
                <c:pt idx="1947">
                  <c:v>5.2206356266850645E-3</c:v>
                </c:pt>
                <c:pt idx="1948">
                  <c:v>4.7337063563115487E-3</c:v>
                </c:pt>
                <c:pt idx="1949">
                  <c:v>4.9593599690194029E-3</c:v>
                </c:pt>
                <c:pt idx="1955">
                  <c:v>8.0974219559286256E-4</c:v>
                </c:pt>
                <c:pt idx="1956">
                  <c:v>8.042895442359249E-4</c:v>
                </c:pt>
                <c:pt idx="1957">
                  <c:v>6.2725044051175976E-4</c:v>
                </c:pt>
                <c:pt idx="1958">
                  <c:v>6.8495504538123436E-4</c:v>
                </c:pt>
                <c:pt idx="1959">
                  <c:v>6.7802256712482065E-4</c:v>
                </c:pt>
                <c:pt idx="1962">
                  <c:v>6.3904557000807099E-4</c:v>
                </c:pt>
                <c:pt idx="1995">
                  <c:v>8.7000967885767736E-5</c:v>
                </c:pt>
                <c:pt idx="1996">
                  <c:v>1.177717583323519E-4</c:v>
                </c:pt>
                <c:pt idx="1997">
                  <c:v>8.4359709802598272E-5</c:v>
                </c:pt>
                <c:pt idx="1998">
                  <c:v>8.3097889313611434E-5</c:v>
                </c:pt>
                <c:pt idx="2000">
                  <c:v>1.0075566750629723E-4</c:v>
                </c:pt>
                <c:pt idx="2001">
                  <c:v>9.9220129779929752E-5</c:v>
                </c:pt>
                <c:pt idx="2008">
                  <c:v>5.5679287305122492E-4</c:v>
                </c:pt>
                <c:pt idx="2009">
                  <c:v>5.5608820709491852E-4</c:v>
                </c:pt>
                <c:pt idx="2010">
                  <c:v>6.1249880371327405E-4</c:v>
                </c:pt>
                <c:pt idx="2011">
                  <c:v>5.5405895951548504E-4</c:v>
                </c:pt>
                <c:pt idx="2012">
                  <c:v>5.5313954375524528E-4</c:v>
                </c:pt>
                <c:pt idx="2014">
                  <c:v>5.7083055846256301E-4</c:v>
                </c:pt>
                <c:pt idx="2041">
                  <c:v>4.8127122378619387E-3</c:v>
                </c:pt>
                <c:pt idx="2042">
                  <c:v>4.681613194176008E-3</c:v>
                </c:pt>
                <c:pt idx="2043">
                  <c:v>4.6313790046853239E-3</c:v>
                </c:pt>
                <c:pt idx="2044">
                  <c:v>4.337753277711561E-3</c:v>
                </c:pt>
                <c:pt idx="2045">
                  <c:v>4.2598165137614679E-3</c:v>
                </c:pt>
                <c:pt idx="2046">
                  <c:v>4.2074070490335999E-3</c:v>
                </c:pt>
                <c:pt idx="2047">
                  <c:v>4.0909525402666918E-3</c:v>
                </c:pt>
                <c:pt idx="2048">
                  <c:v>4.0489085448052412E-3</c:v>
                </c:pt>
                <c:pt idx="2049">
                  <c:v>4.0111035629787533E-3</c:v>
                </c:pt>
                <c:pt idx="2050">
                  <c:v>3.9033319430928216E-3</c:v>
                </c:pt>
                <c:pt idx="2051">
                  <c:v>3.8570905261229912E-3</c:v>
                </c:pt>
                <c:pt idx="2052">
                  <c:v>3.8717878870425859E-3</c:v>
                </c:pt>
                <c:pt idx="2053">
                  <c:v>3.8269794721407626E-3</c:v>
                </c:pt>
                <c:pt idx="2072">
                  <c:v>3.1123560535325243E-4</c:v>
                </c:pt>
                <c:pt idx="2073">
                  <c:v>3.0926753298393466E-4</c:v>
                </c:pt>
                <c:pt idx="2075">
                  <c:v>3.1617278297464078E-4</c:v>
                </c:pt>
                <c:pt idx="2076">
                  <c:v>3.0860187110187112E-4</c:v>
                </c:pt>
                <c:pt idx="2077">
                  <c:v>3.0640384026146459E-4</c:v>
                </c:pt>
                <c:pt idx="2079">
                  <c:v>3.0176452837380683E-4</c:v>
                </c:pt>
                <c:pt idx="2085">
                  <c:v>1.2358674297792912E-4</c:v>
                </c:pt>
                <c:pt idx="2086">
                  <c:v>1.2064608056246035E-4</c:v>
                </c:pt>
                <c:pt idx="2087">
                  <c:v>1.3004218243292667E-4</c:v>
                </c:pt>
                <c:pt idx="2088">
                  <c:v>1.2709987865933459E-4</c:v>
                </c:pt>
                <c:pt idx="2089">
                  <c:v>1.1262923233468747E-4</c:v>
                </c:pt>
                <c:pt idx="2090">
                  <c:v>1.1017253398727698E-4</c:v>
                </c:pt>
                <c:pt idx="2091">
                  <c:v>1.0966603902995741E-4</c:v>
                </c:pt>
                <c:pt idx="2092">
                  <c:v>1.0735119123432035E-4</c:v>
                </c:pt>
                <c:pt idx="2098">
                  <c:v>5.645800316957211E-4</c:v>
                </c:pt>
                <c:pt idx="2099">
                  <c:v>5.6092976568881188E-4</c:v>
                </c:pt>
                <c:pt idx="2100">
                  <c:v>5.5724466951480604E-4</c:v>
                </c:pt>
                <c:pt idx="2101">
                  <c:v>5.6339669927244114E-4</c:v>
                </c:pt>
                <c:pt idx="2102">
                  <c:v>5.6007802466274612E-4</c:v>
                </c:pt>
                <c:pt idx="2103">
                  <c:v>5.4756095217967679E-4</c:v>
                </c:pt>
                <c:pt idx="2104">
                  <c:v>5.4517282935134001E-4</c:v>
                </c:pt>
                <c:pt idx="2111">
                  <c:v>1.4805970149253732E-4</c:v>
                </c:pt>
                <c:pt idx="2112">
                  <c:v>1.3975979949127433E-4</c:v>
                </c:pt>
                <c:pt idx="2113">
                  <c:v>1.3636301653174304E-4</c:v>
                </c:pt>
                <c:pt idx="2114">
                  <c:v>1.5528088093062051E-4</c:v>
                </c:pt>
                <c:pt idx="2115">
                  <c:v>1.5162476768919522E-4</c:v>
                </c:pt>
                <c:pt idx="2116">
                  <c:v>1.2695779499701648E-4</c:v>
                </c:pt>
                <c:pt idx="2117">
                  <c:v>1.2408076830811737E-4</c:v>
                </c:pt>
                <c:pt idx="2124">
                  <c:v>1.7683037606734087E-3</c:v>
                </c:pt>
                <c:pt idx="2125">
                  <c:v>1.6413672469359148E-3</c:v>
                </c:pt>
                <c:pt idx="2126">
                  <c:v>1.623280448357169E-3</c:v>
                </c:pt>
                <c:pt idx="2128">
                  <c:v>1.6570104287369641E-3</c:v>
                </c:pt>
                <c:pt idx="2129">
                  <c:v>1.6392878841722741E-3</c:v>
                </c:pt>
                <c:pt idx="2130">
                  <c:v>1.5314456847263817E-3</c:v>
                </c:pt>
                <c:pt idx="2131">
                  <c:v>1.5156788557186003E-3</c:v>
                </c:pt>
                <c:pt idx="2133">
                  <c:v>2.1493097979546302E-3</c:v>
                </c:pt>
                <c:pt idx="2134">
                  <c:v>2.0772548408353507E-3</c:v>
                </c:pt>
                <c:pt idx="2135">
                  <c:v>2.0035337515835684E-3</c:v>
                </c:pt>
                <c:pt idx="2136">
                  <c:v>2.0307094621835899E-3</c:v>
                </c:pt>
                <c:pt idx="2137">
                  <c:v>1.9062636699051906E-3</c:v>
                </c:pt>
                <c:pt idx="2138">
                  <c:v>1.717744293680541E-3</c:v>
                </c:pt>
                <c:pt idx="2139">
                  <c:v>1.5012703477278956E-3</c:v>
                </c:pt>
                <c:pt idx="2140">
                  <c:v>1.5362907674127005E-3</c:v>
                </c:pt>
                <c:pt idx="2141">
                  <c:v>1.8271201263273375E-3</c:v>
                </c:pt>
                <c:pt idx="2142">
                  <c:v>1.4324733523051736E-3</c:v>
                </c:pt>
                <c:pt idx="2143">
                  <c:v>1.652469565838254E-3</c:v>
                </c:pt>
                <c:pt idx="2144">
                  <c:v>1.3480200161963927E-3</c:v>
                </c:pt>
                <c:pt idx="2163">
                  <c:v>2.1544389342668222E-3</c:v>
                </c:pt>
                <c:pt idx="2164">
                  <c:v>2.1124956051748692E-3</c:v>
                </c:pt>
                <c:pt idx="2165">
                  <c:v>2.0347961841724431E-3</c:v>
                </c:pt>
                <c:pt idx="2166">
                  <c:v>1.998047884251019E-3</c:v>
                </c:pt>
                <c:pt idx="2168">
                  <c:v>1.9584019883605456E-3</c:v>
                </c:pt>
                <c:pt idx="2169">
                  <c:v>1.8125684149034617E-3</c:v>
                </c:pt>
                <c:pt idx="2170">
                  <c:v>1.7851381869018175E-3</c:v>
                </c:pt>
                <c:pt idx="2176">
                  <c:v>1.465814715171365E-3</c:v>
                </c:pt>
                <c:pt idx="2177">
                  <c:v>1.4585902234443826E-3</c:v>
                </c:pt>
                <c:pt idx="2178">
                  <c:v>1.4116267369343087E-3</c:v>
                </c:pt>
                <c:pt idx="2179">
                  <c:v>1.4047270867400966E-3</c:v>
                </c:pt>
                <c:pt idx="2181">
                  <c:v>1.4194211044380092E-3</c:v>
                </c:pt>
                <c:pt idx="2182">
                  <c:v>1.3307121261586067E-3</c:v>
                </c:pt>
                <c:pt idx="2183">
                  <c:v>1.3240543603758195E-3</c:v>
                </c:pt>
                <c:pt idx="2190">
                  <c:v>6.3802713407530868E-4</c:v>
                </c:pt>
                <c:pt idx="2191">
                  <c:v>5.6255153810675198E-4</c:v>
                </c:pt>
                <c:pt idx="2192">
                  <c:v>5.484697353718693E-4</c:v>
                </c:pt>
                <c:pt idx="2194">
                  <c:v>5.5736483092726718E-4</c:v>
                </c:pt>
                <c:pt idx="2195">
                  <c:v>4.9007208802327056E-4</c:v>
                </c:pt>
                <c:pt idx="2196">
                  <c:v>4.7830648645312595E-4</c:v>
                </c:pt>
                <c:pt idx="2211">
                  <c:v>8.8867705009974547E-4</c:v>
                </c:pt>
                <c:pt idx="2212">
                  <c:v>8.301152843662187E-4</c:v>
                </c:pt>
                <c:pt idx="2213">
                  <c:v>6.8793906299439034E-4</c:v>
                </c:pt>
                <c:pt idx="2214">
                  <c:v>6.5011466529380326E-4</c:v>
                </c:pt>
                <c:pt idx="2215">
                  <c:v>5.74256238221841E-4</c:v>
                </c:pt>
                <c:pt idx="2216">
                  <c:v>5.4458178944973912E-4</c:v>
                </c:pt>
                <c:pt idx="2217">
                  <c:v>3.6449295072493482E-4</c:v>
                </c:pt>
                <c:pt idx="2218">
                  <c:v>3.7502168475441264E-4</c:v>
                </c:pt>
                <c:pt idx="2219">
                  <c:v>3.7394658037509933E-4</c:v>
                </c:pt>
                <c:pt idx="2220">
                  <c:v>6.3397193608373515E-4</c:v>
                </c:pt>
                <c:pt idx="2221">
                  <c:v>3.5081788900032882E-4</c:v>
                </c:pt>
                <c:pt idx="2222">
                  <c:v>2.7657404500735258E-4</c:v>
                </c:pt>
                <c:pt idx="2224">
                  <c:v>1.5258560146439865E-3</c:v>
                </c:pt>
                <c:pt idx="2225">
                  <c:v>1.4821417876678972E-3</c:v>
                </c:pt>
                <c:pt idx="2226">
                  <c:v>1.3230266616138739E-3</c:v>
                </c:pt>
                <c:pt idx="2227">
                  <c:v>1.3509788471984471E-3</c:v>
                </c:pt>
                <c:pt idx="2228">
                  <c:v>1.2649455266783034E-3</c:v>
                </c:pt>
                <c:pt idx="2229">
                  <c:v>1.1445652538187943E-3</c:v>
                </c:pt>
                <c:pt idx="2230">
                  <c:v>1.0303269247822133E-3</c:v>
                </c:pt>
                <c:pt idx="2231">
                  <c:v>9.7745389296087764E-4</c:v>
                </c:pt>
                <c:pt idx="2232">
                  <c:v>1.0283479862688339E-3</c:v>
                </c:pt>
                <c:pt idx="2233">
                  <c:v>1.1414262805202234E-3</c:v>
                </c:pt>
                <c:pt idx="2234">
                  <c:v>1.066554228967595E-3</c:v>
                </c:pt>
                <c:pt idx="2235">
                  <c:v>9.6001118395511588E-4</c:v>
                </c:pt>
                <c:pt idx="2236">
                  <c:v>8.211032281757704E-3</c:v>
                </c:pt>
                <c:pt idx="2237">
                  <c:v>8.1026256438634699E-3</c:v>
                </c:pt>
                <c:pt idx="2238">
                  <c:v>8.003061029271093E-3</c:v>
                </c:pt>
                <c:pt idx="2239">
                  <c:v>7.9342720040409143E-3</c:v>
                </c:pt>
                <c:pt idx="2240">
                  <c:v>8.2739177996561959E-3</c:v>
                </c:pt>
                <c:pt idx="2241">
                  <c:v>7.6713914335231493E-3</c:v>
                </c:pt>
                <c:pt idx="2242">
                  <c:v>8.3427628770263162E-3</c:v>
                </c:pt>
                <c:pt idx="2243">
                  <c:v>8.2767755998492815E-3</c:v>
                </c:pt>
                <c:pt idx="2244">
                  <c:v>7.4662123211874185E-3</c:v>
                </c:pt>
                <c:pt idx="2245">
                  <c:v>7.7921241434850148E-3</c:v>
                </c:pt>
                <c:pt idx="2246">
                  <c:v>7.3944412269696756E-3</c:v>
                </c:pt>
                <c:pt idx="2247">
                  <c:v>7.8124717917419616E-3</c:v>
                </c:pt>
                <c:pt idx="2248">
                  <c:v>7.700310683750552E-3</c:v>
                </c:pt>
                <c:pt idx="2262">
                  <c:v>2.1171961231498961E-3</c:v>
                </c:pt>
                <c:pt idx="2263">
                  <c:v>2.1467727848753226E-3</c:v>
                </c:pt>
                <c:pt idx="2264">
                  <c:v>1.9545470463646119E-3</c:v>
                </c:pt>
                <c:pt idx="2265">
                  <c:v>1.8432502120262887E-3</c:v>
                </c:pt>
                <c:pt idx="2266">
                  <c:v>1.8746628034552429E-3</c:v>
                </c:pt>
                <c:pt idx="2267">
                  <c:v>1.5116525538493705E-3</c:v>
                </c:pt>
                <c:pt idx="2268">
                  <c:v>1.8519158073571317E-3</c:v>
                </c:pt>
                <c:pt idx="2269">
                  <c:v>1.7008928967804219E-3</c:v>
                </c:pt>
                <c:pt idx="2270">
                  <c:v>1.5190850507011272E-3</c:v>
                </c:pt>
                <c:pt idx="2271">
                  <c:v>1.5203279195425022E-3</c:v>
                </c:pt>
                <c:pt idx="2272">
                  <c:v>1.467806674456409E-3</c:v>
                </c:pt>
                <c:pt idx="2273">
                  <c:v>1.7047743561540377E-3</c:v>
                </c:pt>
                <c:pt idx="2274">
                  <c:v>1.5753961078543407E-3</c:v>
                </c:pt>
                <c:pt idx="2276">
                  <c:v>7.7943919629668132E-4</c:v>
                </c:pt>
                <c:pt idx="2277">
                  <c:v>7.8209341623644861E-4</c:v>
                </c:pt>
                <c:pt idx="2278">
                  <c:v>7.3593242423209695E-4</c:v>
                </c:pt>
                <c:pt idx="2279">
                  <c:v>6.86800670707601E-4</c:v>
                </c:pt>
                <c:pt idx="2280">
                  <c:v>5.9531272049530542E-4</c:v>
                </c:pt>
                <c:pt idx="2281">
                  <c:v>6.3681860306828914E-4</c:v>
                </c:pt>
                <c:pt idx="2282">
                  <c:v>6.0867370707119966E-4</c:v>
                </c:pt>
                <c:pt idx="2283">
                  <c:v>5.5821272885808325E-4</c:v>
                </c:pt>
                <c:pt idx="2284">
                  <c:v>5.6188997816082815E-4</c:v>
                </c:pt>
                <c:pt idx="2285">
                  <c:v>5.5579959676000745E-4</c:v>
                </c:pt>
                <c:pt idx="2286">
                  <c:v>6.0681251124710246E-4</c:v>
                </c:pt>
                <c:pt idx="2287">
                  <c:v>5.4504375453456346E-4</c:v>
                </c:pt>
                <c:pt idx="2289">
                  <c:v>1.1598390228150675E-3</c:v>
                </c:pt>
                <c:pt idx="2290">
                  <c:v>1.1348758134172318E-3</c:v>
                </c:pt>
                <c:pt idx="2291">
                  <c:v>1.0934647440930488E-3</c:v>
                </c:pt>
                <c:pt idx="2292">
                  <c:v>1.0799899018824699E-3</c:v>
                </c:pt>
                <c:pt idx="2293">
                  <c:v>6.6872987618428145E-4</c:v>
                </c:pt>
                <c:pt idx="2294">
                  <c:v>8.8332525515692339E-4</c:v>
                </c:pt>
                <c:pt idx="2295">
                  <c:v>1.0100317572984204E-3</c:v>
                </c:pt>
                <c:pt idx="2296">
                  <c:v>8.5269058627386563E-4</c:v>
                </c:pt>
                <c:pt idx="2297">
                  <c:v>6.6783673923550624E-4</c:v>
                </c:pt>
                <c:pt idx="2298">
                  <c:v>7.0604334125321086E-4</c:v>
                </c:pt>
                <c:pt idx="2299">
                  <c:v>6.066260279292818E-4</c:v>
                </c:pt>
                <c:pt idx="2300">
                  <c:v>8.7028996138634564E-4</c:v>
                </c:pt>
                <c:pt idx="2302">
                  <c:v>1.0010321718156693E-3</c:v>
                </c:pt>
                <c:pt idx="2303">
                  <c:v>1.0085510106246586E-3</c:v>
                </c:pt>
                <c:pt idx="2304">
                  <c:v>1.0978197793583206E-3</c:v>
                </c:pt>
                <c:pt idx="2305">
                  <c:v>9.3725359504524071E-4</c:v>
                </c:pt>
                <c:pt idx="2306">
                  <c:v>1.114763819378506E-3</c:v>
                </c:pt>
                <c:pt idx="2307">
                  <c:v>1.0009645078797639E-3</c:v>
                </c:pt>
                <c:pt idx="2308">
                  <c:v>8.9694677089429407E-4</c:v>
                </c:pt>
                <c:pt idx="2309">
                  <c:v>9.523425919245633E-4</c:v>
                </c:pt>
                <c:pt idx="2310">
                  <c:v>1.0389920085578429E-3</c:v>
                </c:pt>
                <c:pt idx="2311">
                  <c:v>1.0337032280755996E-3</c:v>
                </c:pt>
                <c:pt idx="2312">
                  <c:v>1.1403813018615646E-3</c:v>
                </c:pt>
                <c:pt idx="2313">
                  <c:v>9.6238500421925131E-4</c:v>
                </c:pt>
                <c:pt idx="2333">
                  <c:v>5.5170462583109352E-4</c:v>
                </c:pt>
                <c:pt idx="2334">
                  <c:v>6.0738752736775193E-4</c:v>
                </c:pt>
                <c:pt idx="2335">
                  <c:v>5.7841795635060593E-4</c:v>
                </c:pt>
                <c:pt idx="2336">
                  <c:v>5.7749732379288969E-4</c:v>
                </c:pt>
                <c:pt idx="2339">
                  <c:v>5.8590480441939627E-4</c:v>
                </c:pt>
                <c:pt idx="2341">
                  <c:v>8.389305601424114E-4</c:v>
                </c:pt>
                <c:pt idx="2342">
                  <c:v>8.0333411637332141E-4</c:v>
                </c:pt>
                <c:pt idx="2343">
                  <c:v>7.6515893280336997E-4</c:v>
                </c:pt>
                <c:pt idx="2344">
                  <c:v>7.7155423758027385E-4</c:v>
                </c:pt>
                <c:pt idx="2345">
                  <c:v>7.8034009599542431E-4</c:v>
                </c:pt>
                <c:pt idx="2346">
                  <c:v>6.8866069735968032E-4</c:v>
                </c:pt>
                <c:pt idx="2347">
                  <c:v>7.3406021727475204E-4</c:v>
                </c:pt>
                <c:pt idx="2348">
                  <c:v>7.0152443104984049E-4</c:v>
                </c:pt>
                <c:pt idx="2349">
                  <c:v>7.5635365907328464E-4</c:v>
                </c:pt>
                <c:pt idx="2350">
                  <c:v>7.4664585895072044E-4</c:v>
                </c:pt>
                <c:pt idx="2351">
                  <c:v>7.3899261677492546E-4</c:v>
                </c:pt>
                <c:pt idx="2352">
                  <c:v>6.877747072700258E-4</c:v>
                </c:pt>
                <c:pt idx="2354">
                  <c:v>1.012607202217627E-3</c:v>
                </c:pt>
                <c:pt idx="2355">
                  <c:v>9.5379592435664636E-4</c:v>
                </c:pt>
                <c:pt idx="2356">
                  <c:v>9.5468262111660367E-4</c:v>
                </c:pt>
                <c:pt idx="2357">
                  <c:v>8.1106705542892724E-4</c:v>
                </c:pt>
                <c:pt idx="2358">
                  <c:v>6.1275457132548136E-4</c:v>
                </c:pt>
                <c:pt idx="2359">
                  <c:v>7.3291245418494937E-4</c:v>
                </c:pt>
                <c:pt idx="2360">
                  <c:v>7.9420274050406641E-4</c:v>
                </c:pt>
                <c:pt idx="2361">
                  <c:v>7.6127990390563883E-4</c:v>
                </c:pt>
                <c:pt idx="2362">
                  <c:v>6.2189863885721904E-4</c:v>
                </c:pt>
                <c:pt idx="2363">
                  <c:v>6.4742039768891186E-4</c:v>
                </c:pt>
                <c:pt idx="2364">
                  <c:v>5.1257729570515324E-4</c:v>
                </c:pt>
                <c:pt idx="2365">
                  <c:v>6.6194327698004634E-4</c:v>
                </c:pt>
                <c:pt idx="2367">
                  <c:v>7.2160137697381533E-4</c:v>
                </c:pt>
                <c:pt idx="2368">
                  <c:v>7.0069643566874403E-4</c:v>
                </c:pt>
                <c:pt idx="2369">
                  <c:v>6.989126219904381E-4</c:v>
                </c:pt>
                <c:pt idx="2370">
                  <c:v>7.4359985964325389E-4</c:v>
                </c:pt>
                <c:pt idx="2371">
                  <c:v>6.8356920944751605E-4</c:v>
                </c:pt>
                <c:pt idx="2372">
                  <c:v>7.1875043056136021E-4</c:v>
                </c:pt>
                <c:pt idx="2373">
                  <c:v>7.3150989914668612E-4</c:v>
                </c:pt>
                <c:pt idx="2374">
                  <c:v>7.3295906743028351E-4</c:v>
                </c:pt>
                <c:pt idx="2375">
                  <c:v>6.8440380859722443E-4</c:v>
                </c:pt>
                <c:pt idx="2376">
                  <c:v>7.1049556985588265E-4</c:v>
                </c:pt>
                <c:pt idx="2377">
                  <c:v>6.3424656527033324E-4</c:v>
                </c:pt>
                <c:pt idx="2378">
                  <c:v>7.5189832492615204E-4</c:v>
                </c:pt>
                <c:pt idx="2397">
                  <c:v>7.1878854989266736E-4</c:v>
                </c:pt>
                <c:pt idx="2398">
                  <c:v>7.1663761379043189E-4</c:v>
                </c:pt>
                <c:pt idx="2399">
                  <c:v>7.819589519819281E-4</c:v>
                </c:pt>
                <c:pt idx="2400">
                  <c:v>7.6011238117230494E-4</c:v>
                </c:pt>
                <c:pt idx="2401">
                  <c:v>7.5745953823732454E-4</c:v>
                </c:pt>
                <c:pt idx="2403">
                  <c:v>7.7088528084968684E-4</c:v>
                </c:pt>
                <c:pt idx="2404">
                  <c:v>7.6789624868462217E-4</c:v>
                </c:pt>
                <c:pt idx="2406">
                  <c:v>8.853571012904975E-4</c:v>
                </c:pt>
                <c:pt idx="2407">
                  <c:v>8.712585644861376E-4</c:v>
                </c:pt>
                <c:pt idx="2408">
                  <c:v>7.7245523129513085E-4</c:v>
                </c:pt>
                <c:pt idx="2409">
                  <c:v>6.5953524474845972E-4</c:v>
                </c:pt>
                <c:pt idx="2410">
                  <c:v>6.1401133645541867E-4</c:v>
                </c:pt>
                <c:pt idx="2411">
                  <c:v>5.5311990251300197E-4</c:v>
                </c:pt>
                <c:pt idx="2412">
                  <c:v>6.4033970441805109E-4</c:v>
                </c:pt>
                <c:pt idx="2413">
                  <c:v>5.7552925795118762E-4</c:v>
                </c:pt>
                <c:pt idx="2414">
                  <c:v>5.6758930667465005E-4</c:v>
                </c:pt>
                <c:pt idx="2415">
                  <c:v>5.184925282967507E-4</c:v>
                </c:pt>
                <c:pt idx="2416">
                  <c:v>4.9284068666415807E-4</c:v>
                </c:pt>
                <c:pt idx="2417">
                  <c:v>4.6682217681813184E-4</c:v>
                </c:pt>
                <c:pt idx="2423">
                  <c:v>6.2957228515024305E-4</c:v>
                </c:pt>
                <c:pt idx="2424">
                  <c:v>6.258435495651106E-4</c:v>
                </c:pt>
                <c:pt idx="2425">
                  <c:v>6.4900760247505536E-4</c:v>
                </c:pt>
                <c:pt idx="2426">
                  <c:v>6.3810121703304851E-4</c:v>
                </c:pt>
                <c:pt idx="2427">
                  <c:v>6.3375818604323637E-4</c:v>
                </c:pt>
                <c:pt idx="2430">
                  <c:v>6.2863903420927892E-4</c:v>
                </c:pt>
                <c:pt idx="2432">
                  <c:v>3.682235147697078E-4</c:v>
                </c:pt>
                <c:pt idx="2433">
                  <c:v>2.7190736412956065E-4</c:v>
                </c:pt>
                <c:pt idx="2434">
                  <c:v>3.0368279864818914E-4</c:v>
                </c:pt>
                <c:pt idx="2435">
                  <c:v>3.2059380939597259E-4</c:v>
                </c:pt>
                <c:pt idx="2436">
                  <c:v>2.4706078116342952E-4</c:v>
                </c:pt>
                <c:pt idx="2437">
                  <c:v>2.1877498364513207E-4</c:v>
                </c:pt>
                <c:pt idx="2438">
                  <c:v>2.6372455594103416E-4</c:v>
                </c:pt>
                <c:pt idx="2439">
                  <c:v>2.6820207599819677E-4</c:v>
                </c:pt>
                <c:pt idx="2440">
                  <c:v>2.2713417803079994E-4</c:v>
                </c:pt>
                <c:pt idx="2441">
                  <c:v>2.3331716583808253E-4</c:v>
                </c:pt>
                <c:pt idx="2442">
                  <c:v>2.0034159737438882E-4</c:v>
                </c:pt>
                <c:pt idx="2443">
                  <c:v>2.5998216001435064E-4</c:v>
                </c:pt>
                <c:pt idx="2445">
                  <c:v>7.4469288488367711E-4</c:v>
                </c:pt>
                <c:pt idx="2446">
                  <c:v>7.0306956755602579E-4</c:v>
                </c:pt>
                <c:pt idx="2447">
                  <c:v>6.7182937796867338E-4</c:v>
                </c:pt>
                <c:pt idx="2448">
                  <c:v>6.8732729940408958E-4</c:v>
                </c:pt>
                <c:pt idx="2449">
                  <c:v>5.58500904139473E-4</c:v>
                </c:pt>
                <c:pt idx="2450">
                  <c:v>4.5812191613185953E-4</c:v>
                </c:pt>
                <c:pt idx="2451">
                  <c:v>6.5362427135938809E-4</c:v>
                </c:pt>
                <c:pt idx="2452">
                  <c:v>5.4586166660839774E-4</c:v>
                </c:pt>
                <c:pt idx="2453">
                  <c:v>4.882297408085095E-4</c:v>
                </c:pt>
                <c:pt idx="2454">
                  <c:v>4.4349947856008054E-4</c:v>
                </c:pt>
                <c:pt idx="2455">
                  <c:v>3.8448338228102544E-4</c:v>
                </c:pt>
                <c:pt idx="2456">
                  <c:v>5.0315996555376703E-4</c:v>
                </c:pt>
                <c:pt idx="2458">
                  <c:v>1.1767162171912636E-3</c:v>
                </c:pt>
                <c:pt idx="2459">
                  <c:v>1.082113279288849E-3</c:v>
                </c:pt>
                <c:pt idx="2460">
                  <c:v>1.1513718736843709E-3</c:v>
                </c:pt>
                <c:pt idx="2461">
                  <c:v>1.5481304180293796E-3</c:v>
                </c:pt>
                <c:pt idx="2462">
                  <c:v>1.4529424069668606E-3</c:v>
                </c:pt>
                <c:pt idx="2463">
                  <c:v>1.4206333710510425E-3</c:v>
                </c:pt>
                <c:pt idx="2464">
                  <c:v>1.5774760458384491E-3</c:v>
                </c:pt>
                <c:pt idx="2465">
                  <c:v>1.3911271760455161E-3</c:v>
                </c:pt>
                <c:pt idx="2466">
                  <c:v>1.3903257494445036E-3</c:v>
                </c:pt>
                <c:pt idx="2467">
                  <c:v>1.4229841862567006E-3</c:v>
                </c:pt>
                <c:pt idx="2468">
                  <c:v>1.5467594722350009E-3</c:v>
                </c:pt>
                <c:pt idx="2469">
                  <c:v>1.3243198827094271E-3</c:v>
                </c:pt>
                <c:pt idx="2470">
                  <c:v>1.8476685805278717E-3</c:v>
                </c:pt>
                <c:pt idx="2471">
                  <c:v>1.7673364095536204E-3</c:v>
                </c:pt>
                <c:pt idx="2472">
                  <c:v>1.676516700453145E-3</c:v>
                </c:pt>
                <c:pt idx="2473">
                  <c:v>1.6264852718645441E-3</c:v>
                </c:pt>
                <c:pt idx="2474">
                  <c:v>1.6627667097421823E-3</c:v>
                </c:pt>
                <c:pt idx="2475">
                  <c:v>1.3622370862013961E-3</c:v>
                </c:pt>
                <c:pt idx="2476">
                  <c:v>1.421055101749611E-3</c:v>
                </c:pt>
                <c:pt idx="2477">
                  <c:v>1.2886658438167684E-3</c:v>
                </c:pt>
                <c:pt idx="2478">
                  <c:v>1.5370445694041976E-3</c:v>
                </c:pt>
                <c:pt idx="2479">
                  <c:v>1.4624546927047386E-3</c:v>
                </c:pt>
                <c:pt idx="2480">
                  <c:v>1.3035006140317928E-3</c:v>
                </c:pt>
                <c:pt idx="2481">
                  <c:v>1.4435759054198109E-3</c:v>
                </c:pt>
                <c:pt idx="2482">
                  <c:v>1.2030371142957334E-3</c:v>
                </c:pt>
                <c:pt idx="2484">
                  <c:v>5.8686205554326753E-4</c:v>
                </c:pt>
                <c:pt idx="2485">
                  <c:v>5.622476339777429E-4</c:v>
                </c:pt>
                <c:pt idx="2486">
                  <c:v>5.4589443383244219E-4</c:v>
                </c:pt>
                <c:pt idx="2487">
                  <c:v>5.3896005401853856E-4</c:v>
                </c:pt>
                <c:pt idx="2488">
                  <c:v>5.1711947769649577E-4</c:v>
                </c:pt>
                <c:pt idx="2489">
                  <c:v>4.7711037629999457E-4</c:v>
                </c:pt>
                <c:pt idx="2490">
                  <c:v>4.5464837755402389E-4</c:v>
                </c:pt>
                <c:pt idx="2491">
                  <c:v>5.0652939502464985E-4</c:v>
                </c:pt>
                <c:pt idx="2492">
                  <c:v>4.9379027389863958E-4</c:v>
                </c:pt>
                <c:pt idx="2493">
                  <c:v>4.7370336585306368E-4</c:v>
                </c:pt>
                <c:pt idx="2494">
                  <c:v>4.2708512202746556E-4</c:v>
                </c:pt>
                <c:pt idx="2495">
                  <c:v>4.7131606164693923E-4</c:v>
                </c:pt>
                <c:pt idx="2497">
                  <c:v>1.3021397383976238E-3</c:v>
                </c:pt>
                <c:pt idx="2498">
                  <c:v>1.1672356022589627E-3</c:v>
                </c:pt>
                <c:pt idx="2499">
                  <c:v>1.0389393993159106E-3</c:v>
                </c:pt>
                <c:pt idx="2500">
                  <c:v>9.2421749534939688E-4</c:v>
                </c:pt>
                <c:pt idx="2501">
                  <c:v>7.7987384760641121E-4</c:v>
                </c:pt>
                <c:pt idx="2502">
                  <c:v>8.2134828871675706E-4</c:v>
                </c:pt>
                <c:pt idx="2503">
                  <c:v>7.4848884313358168E-4</c:v>
                </c:pt>
                <c:pt idx="2504">
                  <c:v>8.5099676936411627E-4</c:v>
                </c:pt>
                <c:pt idx="2505">
                  <c:v>7.9760034027997876E-4</c:v>
                </c:pt>
                <c:pt idx="2506">
                  <c:v>7.2020332081972136E-4</c:v>
                </c:pt>
                <c:pt idx="2507">
                  <c:v>6.8684660675318065E-4</c:v>
                </c:pt>
                <c:pt idx="2508">
                  <c:v>8.1345907890553065E-4</c:v>
                </c:pt>
                <c:pt idx="2510">
                  <c:v>8.8964240514036771E-4</c:v>
                </c:pt>
                <c:pt idx="2511">
                  <c:v>8.5957298481827897E-4</c:v>
                </c:pt>
                <c:pt idx="2512">
                  <c:v>7.8770227106742809E-4</c:v>
                </c:pt>
                <c:pt idx="2513">
                  <c:v>7.5051826842247895E-4</c:v>
                </c:pt>
                <c:pt idx="2514">
                  <c:v>6.637681503073252E-4</c:v>
                </c:pt>
                <c:pt idx="2515">
                  <c:v>6.6536088346358748E-4</c:v>
                </c:pt>
                <c:pt idx="2516">
                  <c:v>6.3425620195631716E-4</c:v>
                </c:pt>
                <c:pt idx="2517">
                  <c:v>6.7751709628199462E-4</c:v>
                </c:pt>
                <c:pt idx="2518">
                  <c:v>6.2293389259794152E-4</c:v>
                </c:pt>
                <c:pt idx="2519">
                  <c:v>6.13803599257615E-4</c:v>
                </c:pt>
                <c:pt idx="2520">
                  <c:v>5.8572085578533222E-4</c:v>
                </c:pt>
                <c:pt idx="2521">
                  <c:v>6.0950799575497719E-4</c:v>
                </c:pt>
                <c:pt idx="2523">
                  <c:v>7.8043836656547735E-4</c:v>
                </c:pt>
                <c:pt idx="2524">
                  <c:v>7.1855837593760602E-4</c:v>
                </c:pt>
                <c:pt idx="2525">
                  <c:v>6.3531148398642001E-4</c:v>
                </c:pt>
                <c:pt idx="2526">
                  <c:v>5.4897405820241644E-4</c:v>
                </c:pt>
                <c:pt idx="2527">
                  <c:v>4.2545469275443983E-4</c:v>
                </c:pt>
                <c:pt idx="2528">
                  <c:v>4.5931801602586424E-4</c:v>
                </c:pt>
                <c:pt idx="2529">
                  <c:v>4.1911988706743516E-4</c:v>
                </c:pt>
                <c:pt idx="2530">
                  <c:v>5.0074010603365631E-4</c:v>
                </c:pt>
                <c:pt idx="2531">
                  <c:v>4.7162013890571339E-4</c:v>
                </c:pt>
                <c:pt idx="2532">
                  <c:v>3.9770589515778209E-4</c:v>
                </c:pt>
                <c:pt idx="2533">
                  <c:v>4.1269784348662214E-4</c:v>
                </c:pt>
                <c:pt idx="2534">
                  <c:v>4.4177965706053798E-4</c:v>
                </c:pt>
                <c:pt idx="2566">
                  <c:v>1.5466330206149901E-3</c:v>
                </c:pt>
                <c:pt idx="2567">
                  <c:v>1.5253999157015836E-3</c:v>
                </c:pt>
                <c:pt idx="2568">
                  <c:v>1.6442806767304567E-3</c:v>
                </c:pt>
                <c:pt idx="2569">
                  <c:v>1.6239483467031892E-3</c:v>
                </c:pt>
                <c:pt idx="2570">
                  <c:v>1.5271307339892908E-3</c:v>
                </c:pt>
                <c:pt idx="2571">
                  <c:v>1.5090158924205379E-3</c:v>
                </c:pt>
                <c:pt idx="2572">
                  <c:v>1.4913820769855205E-3</c:v>
                </c:pt>
                <c:pt idx="2579">
                  <c:v>7.2548320204102613E-4</c:v>
                </c:pt>
                <c:pt idx="2580">
                  <c:v>7.1574276205131876E-4</c:v>
                </c:pt>
                <c:pt idx="2581">
                  <c:v>7.5228182357815797E-4</c:v>
                </c:pt>
                <c:pt idx="2582">
                  <c:v>7.4102377065314302E-4</c:v>
                </c:pt>
                <c:pt idx="2583">
                  <c:v>7.020547945205479E-4</c:v>
                </c:pt>
                <c:pt idx="2584">
                  <c:v>6.708117950134444E-4</c:v>
                </c:pt>
                <c:pt idx="2585">
                  <c:v>6.6379949908239484E-4</c:v>
                </c:pt>
                <c:pt idx="2605">
                  <c:v>6.0690213243340169E-4</c:v>
                </c:pt>
                <c:pt idx="2606">
                  <c:v>6.0601608697249054E-4</c:v>
                </c:pt>
                <c:pt idx="2607">
                  <c:v>6.4193681507634459E-4</c:v>
                </c:pt>
                <c:pt idx="2608">
                  <c:v>6.4127228421187639E-4</c:v>
                </c:pt>
                <c:pt idx="2609">
                  <c:v>6.1327792474072992E-4</c:v>
                </c:pt>
                <c:pt idx="2610">
                  <c:v>6.4034542061546342E-4</c:v>
                </c:pt>
                <c:pt idx="2611">
                  <c:v>6.4010534305074208E-4</c:v>
                </c:pt>
                <c:pt idx="2618">
                  <c:v>1.3292681217881859E-3</c:v>
                </c:pt>
                <c:pt idx="2619">
                  <c:v>1.314367381518886E-3</c:v>
                </c:pt>
                <c:pt idx="2620">
                  <c:v>1.3988123808609553E-3</c:v>
                </c:pt>
                <c:pt idx="2621">
                  <c:v>1.3854070457844042E-3</c:v>
                </c:pt>
                <c:pt idx="2622">
                  <c:v>1.338016390700786E-3</c:v>
                </c:pt>
                <c:pt idx="2623">
                  <c:v>1.3601036269430052E-3</c:v>
                </c:pt>
                <c:pt idx="2624">
                  <c:v>1.3477775827212648E-3</c:v>
                </c:pt>
                <c:pt idx="2627">
                  <c:v>1.6440483610210107E-2</c:v>
                </c:pt>
                <c:pt idx="2628">
                  <c:v>1.6725064822344125E-2</c:v>
                </c:pt>
                <c:pt idx="2629">
                  <c:v>1.5793679724083784E-2</c:v>
                </c:pt>
                <c:pt idx="2630">
                  <c:v>1.5160662100049675E-2</c:v>
                </c:pt>
                <c:pt idx="2631">
                  <c:v>1.5101011386093191E-2</c:v>
                </c:pt>
                <c:pt idx="2632">
                  <c:v>9.0235508386025693E-3</c:v>
                </c:pt>
                <c:pt idx="2633">
                  <c:v>1.0774480168544471E-2</c:v>
                </c:pt>
                <c:pt idx="2634">
                  <c:v>1.5443818940194417E-2</c:v>
                </c:pt>
                <c:pt idx="2635">
                  <c:v>9.4819125335156122E-3</c:v>
                </c:pt>
                <c:pt idx="2636">
                  <c:v>1.2709934153806769E-2</c:v>
                </c:pt>
                <c:pt idx="2637">
                  <c:v>1.0157664719799682E-2</c:v>
                </c:pt>
                <c:pt idx="2638">
                  <c:v>8.115510314862958E-3</c:v>
                </c:pt>
                <c:pt idx="2652">
                  <c:v>7.5575126837146281E-3</c:v>
                </c:pt>
                <c:pt idx="2653">
                  <c:v>7.689234078147214E-3</c:v>
                </c:pt>
                <c:pt idx="2654">
                  <c:v>7.7027466783829331E-3</c:v>
                </c:pt>
                <c:pt idx="2655">
                  <c:v>7.4608714681373431E-3</c:v>
                </c:pt>
                <c:pt idx="2656">
                  <c:v>7.7766147523737773E-3</c:v>
                </c:pt>
                <c:pt idx="2657">
                  <c:v>7.7717664854419907E-3</c:v>
                </c:pt>
                <c:pt idx="2658">
                  <c:v>7.7344985610157298E-3</c:v>
                </c:pt>
                <c:pt idx="2659">
                  <c:v>7.4056636502472335E-3</c:v>
                </c:pt>
                <c:pt idx="2660">
                  <c:v>7.6851705765184439E-3</c:v>
                </c:pt>
                <c:pt idx="2661">
                  <c:v>7.3538669228981803E-3</c:v>
                </c:pt>
                <c:pt idx="2662">
                  <c:v>7.4964884572777755E-3</c:v>
                </c:pt>
                <c:pt idx="2663">
                  <c:v>7.2569882312156593E-3</c:v>
                </c:pt>
                <c:pt idx="2664">
                  <c:v>7.2428244502242998E-3</c:v>
                </c:pt>
                <c:pt idx="2666">
                  <c:v>1.3316251658519605E-3</c:v>
                </c:pt>
                <c:pt idx="2667">
                  <c:v>1.2543951915852743E-3</c:v>
                </c:pt>
                <c:pt idx="2668">
                  <c:v>1.2431546055510132E-3</c:v>
                </c:pt>
                <c:pt idx="2669">
                  <c:v>1.2494652240703625E-3</c:v>
                </c:pt>
                <c:pt idx="2670">
                  <c:v>9.572486094633182E-4</c:v>
                </c:pt>
                <c:pt idx="2671">
                  <c:v>8.6150542141848413E-4</c:v>
                </c:pt>
                <c:pt idx="2672">
                  <c:v>8.1236909834219188E-4</c:v>
                </c:pt>
                <c:pt idx="2673">
                  <c:v>9.471772505462991E-4</c:v>
                </c:pt>
                <c:pt idx="2674">
                  <c:v>7.5526026274605842E-4</c:v>
                </c:pt>
                <c:pt idx="2675">
                  <c:v>8.7693232051653895E-4</c:v>
                </c:pt>
                <c:pt idx="2676">
                  <c:v>7.4568063825297345E-4</c:v>
                </c:pt>
                <c:pt idx="2677">
                  <c:v>9.1068323921663567E-4</c:v>
                </c:pt>
                <c:pt idx="2679">
                  <c:v>2.822547457039463E-3</c:v>
                </c:pt>
                <c:pt idx="2680">
                  <c:v>2.9803081454361324E-3</c:v>
                </c:pt>
                <c:pt idx="2681">
                  <c:v>2.6978489425546217E-3</c:v>
                </c:pt>
                <c:pt idx="2682">
                  <c:v>2.6501708253421782E-3</c:v>
                </c:pt>
                <c:pt idx="2683">
                  <c:v>2.3836431009219262E-3</c:v>
                </c:pt>
                <c:pt idx="2684">
                  <c:v>2.0757325930067291E-3</c:v>
                </c:pt>
                <c:pt idx="2685">
                  <c:v>2.0925344167510942E-3</c:v>
                </c:pt>
                <c:pt idx="2686">
                  <c:v>2.2380263775167216E-3</c:v>
                </c:pt>
                <c:pt idx="2687">
                  <c:v>2.0122072389780793E-3</c:v>
                </c:pt>
                <c:pt idx="2688">
                  <c:v>2.291683071779454E-3</c:v>
                </c:pt>
                <c:pt idx="2689">
                  <c:v>1.7925382936802186E-3</c:v>
                </c:pt>
                <c:pt idx="2690">
                  <c:v>1.8836391464975442E-3</c:v>
                </c:pt>
              </c:numCache>
            </c:numRef>
          </c:xVal>
          <c:yVal>
            <c:numRef>
              <c:f>'Bivariate Analysis-EnerUsage'!$A$2:$A$2692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2AF1-4A1B-810A-3624A9310538}"/>
            </c:ext>
          </c:extLst>
        </c:ser>
        <c:dLbls>
          <c:showLegendKey val="0"/>
          <c:showVal val="0"/>
          <c:showCatName val="0"/>
          <c:showSerName val="0"/>
          <c:showPercent val="0"/>
          <c:showBubbleSize val="0"/>
        </c:dLbls>
        <c:axId val="2074180"/>
        <c:axId val="422668386"/>
      </c:scatterChart>
      <c:valAx>
        <c:axId val="207418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Energy Usaga/Capita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422668386"/>
        <c:crosses val="autoZero"/>
        <c:crossBetween val="midCat"/>
      </c:valAx>
      <c:valAx>
        <c:axId val="422668386"/>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2074180"/>
        <c:crosses val="autoZero"/>
        <c:crossBetween val="midCat"/>
      </c:valAx>
    </c:plotArea>
    <c:plotVisOnly val="1"/>
    <c:dispBlanksAs val="zero"/>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CO2 Emissions/Capita vs GDP/Capita</a:t>
            </a:r>
          </a:p>
        </c:rich>
      </c:tx>
      <c:overlay val="0"/>
    </c:title>
    <c:autoTitleDeleted val="0"/>
    <c:plotArea>
      <c:layout/>
      <c:scatterChart>
        <c:scatterStyle val="lineMarker"/>
        <c:varyColors val="0"/>
        <c:ser>
          <c:idx val="0"/>
          <c:order val="0"/>
          <c:tx>
            <c:strRef>
              <c:f>'Bivariate Analysis-CO2Emission'!$A$1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Analysis-CO2Emission'!$B$2:$B$2692</c:f>
              <c:numCache>
                <c:formatCode>General</c:formatCode>
                <c:ptCount val="2691"/>
                <c:pt idx="2">
                  <c:v>3.7907189140249601E-3</c:v>
                </c:pt>
                <c:pt idx="3">
                  <c:v>3.7749395956942914E-3</c:v>
                </c:pt>
                <c:pt idx="4">
                  <c:v>3.4254152067109077E-3</c:v>
                </c:pt>
                <c:pt idx="5">
                  <c:v>3.3078920192434222E-3</c:v>
                </c:pt>
                <c:pt idx="6">
                  <c:v>3.1045102626946356E-3</c:v>
                </c:pt>
                <c:pt idx="7">
                  <c:v>2.6364899173984542E-3</c:v>
                </c:pt>
                <c:pt idx="8">
                  <c:v>2.4613036273906921E-3</c:v>
                </c:pt>
                <c:pt idx="9">
                  <c:v>2.857437183683878E-3</c:v>
                </c:pt>
                <c:pt idx="10">
                  <c:v>2.4146300794165151E-3</c:v>
                </c:pt>
                <c:pt idx="11">
                  <c:v>2.2321607081563148E-3</c:v>
                </c:pt>
                <c:pt idx="12">
                  <c:v>2.3609660746580744E-3</c:v>
                </c:pt>
                <c:pt idx="15">
                  <c:v>2.0433176901549005E-3</c:v>
                </c:pt>
                <c:pt idx="16">
                  <c:v>1.8050622281520581E-3</c:v>
                </c:pt>
                <c:pt idx="17">
                  <c:v>1.6647352099602452E-3</c:v>
                </c:pt>
                <c:pt idx="18">
                  <c:v>1.5202749260534215E-3</c:v>
                </c:pt>
                <c:pt idx="19">
                  <c:v>1.118767808898853E-3</c:v>
                </c:pt>
                <c:pt idx="20">
                  <c:v>5.1177610075050714E-4</c:v>
                </c:pt>
                <c:pt idx="21">
                  <c:v>5.2100962295272891E-4</c:v>
                </c:pt>
                <c:pt idx="22">
                  <c:v>1.1764364005251854E-3</c:v>
                </c:pt>
                <c:pt idx="23">
                  <c:v>9.6132184746487877E-4</c:v>
                </c:pt>
                <c:pt idx="24">
                  <c:v>4.8224795334503773E-4</c:v>
                </c:pt>
                <c:pt idx="25">
                  <c:v>6.0834200866692839E-4</c:v>
                </c:pt>
                <c:pt idx="28">
                  <c:v>6.9982186842863358E-4</c:v>
                </c:pt>
                <c:pt idx="29">
                  <c:v>6.2042759149513261E-4</c:v>
                </c:pt>
                <c:pt idx="30">
                  <c:v>5.6697155903042307E-4</c:v>
                </c:pt>
                <c:pt idx="31">
                  <c:v>2.5102775946603191E-4</c:v>
                </c:pt>
                <c:pt idx="32">
                  <c:v>5.3282511836380173E-4</c:v>
                </c:pt>
                <c:pt idx="33">
                  <c:v>2.7539509089301279E-4</c:v>
                </c:pt>
                <c:pt idx="34">
                  <c:v>2.5865643749736024E-4</c:v>
                </c:pt>
                <c:pt idx="35">
                  <c:v>1.749851717110985E-4</c:v>
                </c:pt>
                <c:pt idx="36">
                  <c:v>4.0757963523515434E-4</c:v>
                </c:pt>
                <c:pt idx="37">
                  <c:v>2.5685609974442205E-4</c:v>
                </c:pt>
                <c:pt idx="38">
                  <c:v>1.7292324456540448E-4</c:v>
                </c:pt>
                <c:pt idx="41">
                  <c:v>2.8927968088023281E-3</c:v>
                </c:pt>
                <c:pt idx="42">
                  <c:v>2.3993207472217098E-3</c:v>
                </c:pt>
                <c:pt idx="43">
                  <c:v>2.6850139022255963E-3</c:v>
                </c:pt>
                <c:pt idx="44">
                  <c:v>2.5061240374132706E-3</c:v>
                </c:pt>
                <c:pt idx="45">
                  <c:v>2.4330887410176673E-3</c:v>
                </c:pt>
                <c:pt idx="46">
                  <c:v>2.341807875680025E-3</c:v>
                </c:pt>
                <c:pt idx="47">
                  <c:v>2.2112830250930978E-3</c:v>
                </c:pt>
                <c:pt idx="48">
                  <c:v>2.1852575811529859E-3</c:v>
                </c:pt>
                <c:pt idx="49">
                  <c:v>2.3591648170631697E-3</c:v>
                </c:pt>
                <c:pt idx="50">
                  <c:v>2.2036531918995361E-3</c:v>
                </c:pt>
                <c:pt idx="51">
                  <c:v>2.162771781167817E-3</c:v>
                </c:pt>
                <c:pt idx="54">
                  <c:v>1.3686933873892674E-4</c:v>
                </c:pt>
                <c:pt idx="55">
                  <c:v>1.3152608332070735E-4</c:v>
                </c:pt>
                <c:pt idx="56">
                  <c:v>1.3027208760176451E-4</c:v>
                </c:pt>
                <c:pt idx="57">
                  <c:v>7.428142407846145E-5</c:v>
                </c:pt>
                <c:pt idx="58">
                  <c:v>1.1908330166339694E-4</c:v>
                </c:pt>
                <c:pt idx="59">
                  <c:v>7.9100391111392105E-5</c:v>
                </c:pt>
                <c:pt idx="60">
                  <c:v>6.8555543564967393E-5</c:v>
                </c:pt>
                <c:pt idx="61">
                  <c:v>6.8963383623163926E-5</c:v>
                </c:pt>
                <c:pt idx="62">
                  <c:v>6.9368101638296958E-5</c:v>
                </c:pt>
                <c:pt idx="63">
                  <c:v>8.5024906983689532E-5</c:v>
                </c:pt>
                <c:pt idx="64">
                  <c:v>6.7071114396893687E-5</c:v>
                </c:pt>
                <c:pt idx="67">
                  <c:v>4.3764130094844541E-5</c:v>
                </c:pt>
                <c:pt idx="68">
                  <c:v>2.4778575892648197E-5</c:v>
                </c:pt>
                <c:pt idx="69">
                  <c:v>3.3152388749437308E-5</c:v>
                </c:pt>
                <c:pt idx="70">
                  <c:v>2.7797825386415511E-5</c:v>
                </c:pt>
                <c:pt idx="71">
                  <c:v>2.3748601039542165E-5</c:v>
                </c:pt>
                <c:pt idx="72">
                  <c:v>1.8491142022537099E-5</c:v>
                </c:pt>
                <c:pt idx="73">
                  <c:v>2.5509375855143848E-5</c:v>
                </c:pt>
                <c:pt idx="74">
                  <c:v>3.371911662187775E-5</c:v>
                </c:pt>
                <c:pt idx="75">
                  <c:v>1.7871159338931737E-5</c:v>
                </c:pt>
                <c:pt idx="76">
                  <c:v>1.9600933381773146E-5</c:v>
                </c:pt>
                <c:pt idx="77">
                  <c:v>2.0102402450300111E-5</c:v>
                </c:pt>
                <c:pt idx="80">
                  <c:v>4.3111554230223684E-4</c:v>
                </c:pt>
                <c:pt idx="81">
                  <c:v>3.8749884821570249E-4</c:v>
                </c:pt>
                <c:pt idx="82">
                  <c:v>3.1372065339893275E-4</c:v>
                </c:pt>
                <c:pt idx="83">
                  <c:v>1.8861231507750638E-4</c:v>
                </c:pt>
                <c:pt idx="84">
                  <c:v>3.1345474681114598E-4</c:v>
                </c:pt>
                <c:pt idx="85">
                  <c:v>1.9353140141240222E-4</c:v>
                </c:pt>
                <c:pt idx="86">
                  <c:v>1.744320216773379E-4</c:v>
                </c:pt>
                <c:pt idx="87">
                  <c:v>1.8876892072675289E-4</c:v>
                </c:pt>
                <c:pt idx="88">
                  <c:v>1.664053007652171E-4</c:v>
                </c:pt>
                <c:pt idx="89">
                  <c:v>1.8093925054470843E-4</c:v>
                </c:pt>
                <c:pt idx="90">
                  <c:v>1.8235333126171593E-4</c:v>
                </c:pt>
                <c:pt idx="93">
                  <c:v>7.0077680046548574E-5</c:v>
                </c:pt>
                <c:pt idx="94">
                  <c:v>6.1363534288898472E-5</c:v>
                </c:pt>
                <c:pt idx="95">
                  <c:v>6.0355532611892098E-5</c:v>
                </c:pt>
                <c:pt idx="96">
                  <c:v>6.2107143912098703E-5</c:v>
                </c:pt>
                <c:pt idx="97">
                  <c:v>5.8282255756426795E-5</c:v>
                </c:pt>
                <c:pt idx="98">
                  <c:v>5.1863974187811381E-5</c:v>
                </c:pt>
                <c:pt idx="99">
                  <c:v>5.8779873197954841E-5</c:v>
                </c:pt>
                <c:pt idx="100">
                  <c:v>5.5083542982860579E-5</c:v>
                </c:pt>
                <c:pt idx="101">
                  <c:v>6.1610314302259743E-5</c:v>
                </c:pt>
                <c:pt idx="102">
                  <c:v>5.1169724114036803E-5</c:v>
                </c:pt>
                <c:pt idx="103">
                  <c:v>4.7069649158746038E-5</c:v>
                </c:pt>
                <c:pt idx="106">
                  <c:v>5.2343960310554821E-5</c:v>
                </c:pt>
                <c:pt idx="107">
                  <c:v>4.768433485830127E-5</c:v>
                </c:pt>
                <c:pt idx="108">
                  <c:v>5.2767587540393072E-5</c:v>
                </c:pt>
                <c:pt idx="109">
                  <c:v>1.7175245318921838E-5</c:v>
                </c:pt>
                <c:pt idx="110">
                  <c:v>4.4608278485427288E-5</c:v>
                </c:pt>
                <c:pt idx="111">
                  <c:v>3.7402871755090483E-5</c:v>
                </c:pt>
                <c:pt idx="112">
                  <c:v>1.5320977191869766E-5</c:v>
                </c:pt>
                <c:pt idx="113">
                  <c:v>3.3505330293523399E-5</c:v>
                </c:pt>
                <c:pt idx="114">
                  <c:v>1.5016064202547595E-5</c:v>
                </c:pt>
                <c:pt idx="115">
                  <c:v>3.3691949784590894E-5</c:v>
                </c:pt>
                <c:pt idx="116">
                  <c:v>3.036589700899931E-5</c:v>
                </c:pt>
                <c:pt idx="119">
                  <c:v>2.499874107059357E-4</c:v>
                </c:pt>
                <c:pt idx="120">
                  <c:v>2.1910950391855436E-4</c:v>
                </c:pt>
                <c:pt idx="121">
                  <c:v>2.1353322320713235E-4</c:v>
                </c:pt>
                <c:pt idx="122">
                  <c:v>1.4648770751731635E-4</c:v>
                </c:pt>
                <c:pt idx="123">
                  <c:v>1.6706513593911691E-4</c:v>
                </c:pt>
                <c:pt idx="124">
                  <c:v>1.9123299448743235E-4</c:v>
                </c:pt>
                <c:pt idx="125">
                  <c:v>1.694155625135725E-4</c:v>
                </c:pt>
                <c:pt idx="126">
                  <c:v>1.3811802184967055E-4</c:v>
                </c:pt>
                <c:pt idx="127">
                  <c:v>1.4493156741294223E-4</c:v>
                </c:pt>
                <c:pt idx="128">
                  <c:v>1.1996298285100597E-4</c:v>
                </c:pt>
                <c:pt idx="129">
                  <c:v>1.686404098658821E-4</c:v>
                </c:pt>
                <c:pt idx="132">
                  <c:v>6.1759243102104658E-4</c:v>
                </c:pt>
                <c:pt idx="133">
                  <c:v>5.604417886804435E-4</c:v>
                </c:pt>
                <c:pt idx="134">
                  <c:v>4.2738660917147306E-4</c:v>
                </c:pt>
                <c:pt idx="135">
                  <c:v>2.433057746734495E-4</c:v>
                </c:pt>
                <c:pt idx="136">
                  <c:v>3.2385861775167528E-4</c:v>
                </c:pt>
                <c:pt idx="137">
                  <c:v>3.8229696359905055E-4</c:v>
                </c:pt>
                <c:pt idx="138">
                  <c:v>3.7559896555504677E-4</c:v>
                </c:pt>
                <c:pt idx="139">
                  <c:v>1.7721505046373775E-4</c:v>
                </c:pt>
                <c:pt idx="140">
                  <c:v>2.6388015706341514E-4</c:v>
                </c:pt>
                <c:pt idx="141">
                  <c:v>2.4826292866475958E-4</c:v>
                </c:pt>
                <c:pt idx="142">
                  <c:v>3.0850455758993844E-4</c:v>
                </c:pt>
                <c:pt idx="145">
                  <c:v>6.1393106523502245E-5</c:v>
                </c:pt>
                <c:pt idx="146">
                  <c:v>5.3381910806772528E-5</c:v>
                </c:pt>
                <c:pt idx="147">
                  <c:v>5.3727289765162781E-5</c:v>
                </c:pt>
                <c:pt idx="148">
                  <c:v>2.8984969146462808E-5</c:v>
                </c:pt>
                <c:pt idx="149">
                  <c:v>3.482588263915E-5</c:v>
                </c:pt>
                <c:pt idx="150">
                  <c:v>4.5534074298389687E-5</c:v>
                </c:pt>
                <c:pt idx="151">
                  <c:v>3.7844889608701184E-5</c:v>
                </c:pt>
                <c:pt idx="152">
                  <c:v>2.5526451653264287E-5</c:v>
                </c:pt>
                <c:pt idx="153">
                  <c:v>2.7302915280838704E-5</c:v>
                </c:pt>
                <c:pt idx="154">
                  <c:v>2.5746301761172176E-5</c:v>
                </c:pt>
                <c:pt idx="155">
                  <c:v>3.6785580685503331E-5</c:v>
                </c:pt>
                <c:pt idx="157">
                  <c:v>3.4812620843422548E-4</c:v>
                </c:pt>
                <c:pt idx="158">
                  <c:v>3.4630803756945452E-4</c:v>
                </c:pt>
                <c:pt idx="159">
                  <c:v>4.0083234539709206E-4</c:v>
                </c:pt>
                <c:pt idx="160">
                  <c:v>4.4417630591340898E-4</c:v>
                </c:pt>
                <c:pt idx="161">
                  <c:v>4.3391569794779504E-4</c:v>
                </c:pt>
                <c:pt idx="162">
                  <c:v>3.8347409928575092E-4</c:v>
                </c:pt>
                <c:pt idx="163">
                  <c:v>4.2853127845694127E-4</c:v>
                </c:pt>
                <c:pt idx="164">
                  <c:v>3.9169216930692418E-4</c:v>
                </c:pt>
                <c:pt idx="165">
                  <c:v>2.8772295630805707E-4</c:v>
                </c:pt>
                <c:pt idx="166">
                  <c:v>3.5023290926837681E-4</c:v>
                </c:pt>
                <c:pt idx="167">
                  <c:v>3.5267581496742649E-4</c:v>
                </c:pt>
                <c:pt idx="170">
                  <c:v>7.2404000891952811E-4</c:v>
                </c:pt>
                <c:pt idx="171">
                  <c:v>7.0455644066562038E-4</c:v>
                </c:pt>
                <c:pt idx="172">
                  <c:v>6.8427320783101065E-4</c:v>
                </c:pt>
                <c:pt idx="173">
                  <c:v>4.9576028380666636E-4</c:v>
                </c:pt>
                <c:pt idx="174">
                  <c:v>5.8155480836626268E-4</c:v>
                </c:pt>
                <c:pt idx="175">
                  <c:v>6.1100051334059518E-4</c:v>
                </c:pt>
                <c:pt idx="176">
                  <c:v>5.8387853351438092E-4</c:v>
                </c:pt>
                <c:pt idx="177">
                  <c:v>4.8669793700911951E-4</c:v>
                </c:pt>
                <c:pt idx="178">
                  <c:v>4.8798852807312875E-4</c:v>
                </c:pt>
                <c:pt idx="179">
                  <c:v>4.7599587076534936E-4</c:v>
                </c:pt>
                <c:pt idx="180">
                  <c:v>5.6767156942576767E-4</c:v>
                </c:pt>
                <c:pt idx="183">
                  <c:v>2.9980565690067044E-3</c:v>
                </c:pt>
                <c:pt idx="184">
                  <c:v>2.8498335152294797E-3</c:v>
                </c:pt>
                <c:pt idx="185">
                  <c:v>2.787836935345336E-3</c:v>
                </c:pt>
                <c:pt idx="186">
                  <c:v>1.7477857113182178E-3</c:v>
                </c:pt>
                <c:pt idx="187">
                  <c:v>2.067549541959794E-3</c:v>
                </c:pt>
                <c:pt idx="188">
                  <c:v>2.5917162373160232E-3</c:v>
                </c:pt>
                <c:pt idx="189">
                  <c:v>2.2149124776555565E-3</c:v>
                </c:pt>
                <c:pt idx="190">
                  <c:v>1.6567106726884341E-3</c:v>
                </c:pt>
                <c:pt idx="191">
                  <c:v>1.8951221766105089E-3</c:v>
                </c:pt>
                <c:pt idx="192">
                  <c:v>1.7800933403428986E-3</c:v>
                </c:pt>
                <c:pt idx="193">
                  <c:v>2.2127335646345376E-3</c:v>
                </c:pt>
                <c:pt idx="196">
                  <c:v>8.4856882221404101E-3</c:v>
                </c:pt>
                <c:pt idx="197">
                  <c:v>8.1259058098467687E-3</c:v>
                </c:pt>
                <c:pt idx="198">
                  <c:v>7.6845232711529174E-3</c:v>
                </c:pt>
                <c:pt idx="199">
                  <c:v>5.127160199321459E-3</c:v>
                </c:pt>
                <c:pt idx="200">
                  <c:v>8.3955869268258158E-3</c:v>
                </c:pt>
                <c:pt idx="201">
                  <c:v>7.4982255033473107E-3</c:v>
                </c:pt>
                <c:pt idx="202">
                  <c:v>7.1608221572128719E-3</c:v>
                </c:pt>
                <c:pt idx="203">
                  <c:v>7.3576015991702751E-3</c:v>
                </c:pt>
                <c:pt idx="204">
                  <c:v>8.6444775463358648E-3</c:v>
                </c:pt>
                <c:pt idx="205">
                  <c:v>6.3547841049391336E-4</c:v>
                </c:pt>
                <c:pt idx="206">
                  <c:v>6.4539261384008607E-3</c:v>
                </c:pt>
                <c:pt idx="209">
                  <c:v>1.1981569403415938E-4</c:v>
                </c:pt>
                <c:pt idx="210">
                  <c:v>1.1470010394557178E-4</c:v>
                </c:pt>
                <c:pt idx="211">
                  <c:v>8.8736051400036271E-5</c:v>
                </c:pt>
                <c:pt idx="212">
                  <c:v>1.2999411215257477E-4</c:v>
                </c:pt>
                <c:pt idx="213">
                  <c:v>1.5292840011471616E-4</c:v>
                </c:pt>
                <c:pt idx="214">
                  <c:v>1.1113572262980518E-4</c:v>
                </c:pt>
                <c:pt idx="215">
                  <c:v>1.4232196237832262E-4</c:v>
                </c:pt>
                <c:pt idx="216">
                  <c:v>1.0885427902572361E-4</c:v>
                </c:pt>
                <c:pt idx="217">
                  <c:v>1.264553028404195E-4</c:v>
                </c:pt>
                <c:pt idx="218">
                  <c:v>1.0264877667604045E-4</c:v>
                </c:pt>
                <c:pt idx="219">
                  <c:v>9.1503366051631384E-5</c:v>
                </c:pt>
                <c:pt idx="222">
                  <c:v>9.283993914137553E-5</c:v>
                </c:pt>
                <c:pt idx="223">
                  <c:v>9.2499387342622207E-5</c:v>
                </c:pt>
                <c:pt idx="224">
                  <c:v>8.6004203782869931E-5</c:v>
                </c:pt>
                <c:pt idx="225">
                  <c:v>5.6572878313563677E-5</c:v>
                </c:pt>
                <c:pt idx="226">
                  <c:v>6.6981179323216488E-5</c:v>
                </c:pt>
                <c:pt idx="227">
                  <c:v>7.3532420922998347E-5</c:v>
                </c:pt>
                <c:pt idx="228">
                  <c:v>6.1158644652782178E-5</c:v>
                </c:pt>
                <c:pt idx="229">
                  <c:v>5.281829262611844E-5</c:v>
                </c:pt>
                <c:pt idx="230">
                  <c:v>5.67998626699419E-5</c:v>
                </c:pt>
                <c:pt idx="231">
                  <c:v>6.5228775078442054E-5</c:v>
                </c:pt>
                <c:pt idx="232">
                  <c:v>5.9087190770266831E-5</c:v>
                </c:pt>
                <c:pt idx="235">
                  <c:v>2.002617251139407E-3</c:v>
                </c:pt>
                <c:pt idx="236">
                  <c:v>6.1558571841133279E-5</c:v>
                </c:pt>
                <c:pt idx="237">
                  <c:v>1.1624756425721444E-3</c:v>
                </c:pt>
                <c:pt idx="238">
                  <c:v>1.2809313755695142E-3</c:v>
                </c:pt>
                <c:pt idx="239">
                  <c:v>1.2612295076746029E-3</c:v>
                </c:pt>
                <c:pt idx="240">
                  <c:v>1.6111782051530066E-3</c:v>
                </c:pt>
                <c:pt idx="241">
                  <c:v>1.4074315352333323E-3</c:v>
                </c:pt>
                <c:pt idx="242">
                  <c:v>8.7877800487771161E-4</c:v>
                </c:pt>
                <c:pt idx="243">
                  <c:v>1.1425105158518515E-3</c:v>
                </c:pt>
                <c:pt idx="244">
                  <c:v>6.5996082894091343E-4</c:v>
                </c:pt>
                <c:pt idx="245">
                  <c:v>1.2109726247908209E-3</c:v>
                </c:pt>
                <c:pt idx="248">
                  <c:v>3.619897035740552E-4</c:v>
                </c:pt>
                <c:pt idx="249">
                  <c:v>3.2331070158422246E-4</c:v>
                </c:pt>
                <c:pt idx="250">
                  <c:v>2.9527262068460144E-4</c:v>
                </c:pt>
                <c:pt idx="251">
                  <c:v>2.2484440140921054E-4</c:v>
                </c:pt>
                <c:pt idx="252">
                  <c:v>1.9024180948294705E-4</c:v>
                </c:pt>
                <c:pt idx="253">
                  <c:v>2.589240528675839E-4</c:v>
                </c:pt>
                <c:pt idx="254">
                  <c:v>2.0469155580791693E-4</c:v>
                </c:pt>
                <c:pt idx="255">
                  <c:v>1.9344949310091554E-4</c:v>
                </c:pt>
                <c:pt idx="256">
                  <c:v>1.8742859862909368E-4</c:v>
                </c:pt>
                <c:pt idx="257">
                  <c:v>1.5850454706317011E-4</c:v>
                </c:pt>
                <c:pt idx="258">
                  <c:v>1.8813940180602661E-4</c:v>
                </c:pt>
                <c:pt idx="261">
                  <c:v>4.5480948011167522E-4</c:v>
                </c:pt>
                <c:pt idx="262">
                  <c:v>3.6666905398891503E-4</c:v>
                </c:pt>
                <c:pt idx="263">
                  <c:v>4.0934915260549848E-4</c:v>
                </c:pt>
                <c:pt idx="264">
                  <c:v>3.4366761669009691E-4</c:v>
                </c:pt>
                <c:pt idx="265">
                  <c:v>3.1529386185271866E-4</c:v>
                </c:pt>
                <c:pt idx="266">
                  <c:v>4.2520398626295463E-4</c:v>
                </c:pt>
                <c:pt idx="267">
                  <c:v>3.009934297669088E-4</c:v>
                </c:pt>
                <c:pt idx="268">
                  <c:v>3.2209819432115264E-4</c:v>
                </c:pt>
                <c:pt idx="269">
                  <c:v>3.0651734514351768E-4</c:v>
                </c:pt>
                <c:pt idx="270">
                  <c:v>2.5337716018230909E-4</c:v>
                </c:pt>
                <c:pt idx="271">
                  <c:v>3.6619217926410079E-4</c:v>
                </c:pt>
                <c:pt idx="274">
                  <c:v>1.3663878321615858E-4</c:v>
                </c:pt>
                <c:pt idx="275">
                  <c:v>1.3341183047875835E-4</c:v>
                </c:pt>
                <c:pt idx="276">
                  <c:v>1.2942953665185406E-4</c:v>
                </c:pt>
                <c:pt idx="277">
                  <c:v>1.401371777980523E-4</c:v>
                </c:pt>
                <c:pt idx="278">
                  <c:v>1.3246299633951062E-4</c:v>
                </c:pt>
                <c:pt idx="279">
                  <c:v>1.2043435596036098E-4</c:v>
                </c:pt>
                <c:pt idx="280">
                  <c:v>1.1449703034840254E-4</c:v>
                </c:pt>
                <c:pt idx="281">
                  <c:v>1.2668446920151402E-4</c:v>
                </c:pt>
                <c:pt idx="282">
                  <c:v>1.2173556295755999E-4</c:v>
                </c:pt>
                <c:pt idx="283">
                  <c:v>1.1467961829605798E-4</c:v>
                </c:pt>
                <c:pt idx="284">
                  <c:v>1.0313263861581153E-4</c:v>
                </c:pt>
                <c:pt idx="287">
                  <c:v>1.7883321098035915E-4</c:v>
                </c:pt>
                <c:pt idx="288">
                  <c:v>1.7272312336326465E-4</c:v>
                </c:pt>
                <c:pt idx="289">
                  <c:v>1.6321647177757118E-4</c:v>
                </c:pt>
                <c:pt idx="290">
                  <c:v>1.4210191239628144E-4</c:v>
                </c:pt>
                <c:pt idx="291">
                  <c:v>1.0325892036603223E-4</c:v>
                </c:pt>
                <c:pt idx="292">
                  <c:v>1.5562503663251674E-4</c:v>
                </c:pt>
                <c:pt idx="293">
                  <c:v>1.4041610632070246E-4</c:v>
                </c:pt>
                <c:pt idx="294">
                  <c:v>1.2508825492212611E-4</c:v>
                </c:pt>
                <c:pt idx="295">
                  <c:v>9.7061433584768673E-5</c:v>
                </c:pt>
                <c:pt idx="296">
                  <c:v>9.0504535077587625E-5</c:v>
                </c:pt>
                <c:pt idx="297">
                  <c:v>1.2984218163718969E-4</c:v>
                </c:pt>
                <c:pt idx="300">
                  <c:v>3.7656977810412951E-4</c:v>
                </c:pt>
                <c:pt idx="301">
                  <c:v>3.6425294184390622E-4</c:v>
                </c:pt>
                <c:pt idx="302">
                  <c:v>2.94017965927331E-4</c:v>
                </c:pt>
                <c:pt idx="303">
                  <c:v>2.6180835605981134E-4</c:v>
                </c:pt>
                <c:pt idx="304">
                  <c:v>2.0741346432229962E-4</c:v>
                </c:pt>
                <c:pt idx="305">
                  <c:v>2.6040794755202224E-4</c:v>
                </c:pt>
                <c:pt idx="306">
                  <c:v>2.2082219153155407E-4</c:v>
                </c:pt>
                <c:pt idx="307">
                  <c:v>1.6961820761941563E-4</c:v>
                </c:pt>
                <c:pt idx="308">
                  <c:v>2.5466158047503945E-4</c:v>
                </c:pt>
                <c:pt idx="309">
                  <c:v>2.2782489847039911E-4</c:v>
                </c:pt>
                <c:pt idx="310">
                  <c:v>1.8453781972688449E-4</c:v>
                </c:pt>
                <c:pt idx="313">
                  <c:v>9.546605200672293E-6</c:v>
                </c:pt>
                <c:pt idx="314">
                  <c:v>1.3693168741445061E-5</c:v>
                </c:pt>
                <c:pt idx="315">
                  <c:v>9.4141176199855439E-6</c:v>
                </c:pt>
                <c:pt idx="316">
                  <c:v>9.346551434072541E-6</c:v>
                </c:pt>
                <c:pt idx="318">
                  <c:v>3.579127347396236E-6</c:v>
                </c:pt>
                <c:pt idx="319">
                  <c:v>3.5493375668479704E-6</c:v>
                </c:pt>
                <c:pt idx="326">
                  <c:v>2.6020354495578008E-4</c:v>
                </c:pt>
                <c:pt idx="327">
                  <c:v>1.6900207475653139E-4</c:v>
                </c:pt>
                <c:pt idx="328">
                  <c:v>1.8086799682099375E-4</c:v>
                </c:pt>
                <c:pt idx="329">
                  <c:v>1.5352686689587637E-4</c:v>
                </c:pt>
                <c:pt idx="330">
                  <c:v>1.8524038854983956E-4</c:v>
                </c:pt>
                <c:pt idx="331">
                  <c:v>1.9248819093465791E-4</c:v>
                </c:pt>
                <c:pt idx="332">
                  <c:v>2.0175815486857948E-4</c:v>
                </c:pt>
                <c:pt idx="333">
                  <c:v>1.392145369284877E-4</c:v>
                </c:pt>
                <c:pt idx="334">
                  <c:v>1.1015692308469703E-4</c:v>
                </c:pt>
                <c:pt idx="335">
                  <c:v>1.8604322821033032E-4</c:v>
                </c:pt>
                <c:pt idx="336">
                  <c:v>1.19796632091895E-4</c:v>
                </c:pt>
                <c:pt idx="339">
                  <c:v>1.1054438169204529E-2</c:v>
                </c:pt>
                <c:pt idx="340">
                  <c:v>1.2479963530490473E-2</c:v>
                </c:pt>
                <c:pt idx="341">
                  <c:v>1.09664063918649E-2</c:v>
                </c:pt>
                <c:pt idx="342">
                  <c:v>9.0015997998015886E-3</c:v>
                </c:pt>
                <c:pt idx="343">
                  <c:v>8.458667276300345E-3</c:v>
                </c:pt>
                <c:pt idx="344">
                  <c:v>9.3753004959436937E-3</c:v>
                </c:pt>
                <c:pt idx="345">
                  <c:v>8.8667226494668454E-3</c:v>
                </c:pt>
                <c:pt idx="346">
                  <c:v>8.243514563676526E-3</c:v>
                </c:pt>
                <c:pt idx="347">
                  <c:v>7.7995408412260218E-3</c:v>
                </c:pt>
                <c:pt idx="348">
                  <c:v>8.8130340100074835E-3</c:v>
                </c:pt>
                <c:pt idx="349">
                  <c:v>7.7717189176331357E-3</c:v>
                </c:pt>
                <c:pt idx="352">
                  <c:v>1.2027942829209964E-4</c:v>
                </c:pt>
                <c:pt idx="353">
                  <c:v>1.0565212790170061E-4</c:v>
                </c:pt>
                <c:pt idx="354">
                  <c:v>1.0943871170369896E-4</c:v>
                </c:pt>
                <c:pt idx="355">
                  <c:v>9.884970219887007E-5</c:v>
                </c:pt>
                <c:pt idx="356">
                  <c:v>9.2530985928809782E-5</c:v>
                </c:pt>
                <c:pt idx="357">
                  <c:v>9.3696651952764702E-5</c:v>
                </c:pt>
                <c:pt idx="358">
                  <c:v>8.7420022848643171E-5</c:v>
                </c:pt>
                <c:pt idx="359">
                  <c:v>8.2993038294139327E-5</c:v>
                </c:pt>
                <c:pt idx="360">
                  <c:v>8.8901404452432816E-5</c:v>
                </c:pt>
                <c:pt idx="361">
                  <c:v>7.7632968484520504E-5</c:v>
                </c:pt>
                <c:pt idx="362">
                  <c:v>5.544113967605688E-5</c:v>
                </c:pt>
                <c:pt idx="365">
                  <c:v>1.0388388213480624E-4</c:v>
                </c:pt>
                <c:pt idx="366">
                  <c:v>8.6610230024514775E-5</c:v>
                </c:pt>
                <c:pt idx="367">
                  <c:v>9.1892086706986203E-5</c:v>
                </c:pt>
                <c:pt idx="368">
                  <c:v>7.5436685564265636E-5</c:v>
                </c:pt>
                <c:pt idx="369">
                  <c:v>6.808172963663067E-5</c:v>
                </c:pt>
                <c:pt idx="370">
                  <c:v>6.9492257337485459E-5</c:v>
                </c:pt>
                <c:pt idx="371">
                  <c:v>6.485970957986398E-5</c:v>
                </c:pt>
                <c:pt idx="372">
                  <c:v>6.5667865522641412E-5</c:v>
                </c:pt>
                <c:pt idx="373">
                  <c:v>6.03449091209665E-5</c:v>
                </c:pt>
                <c:pt idx="374">
                  <c:v>6.1652795650223832E-5</c:v>
                </c:pt>
                <c:pt idx="375">
                  <c:v>5.5574824428505031E-5</c:v>
                </c:pt>
                <c:pt idx="378">
                  <c:v>5.7247022833200184E-5</c:v>
                </c:pt>
                <c:pt idx="379">
                  <c:v>5.4546733136436267E-5</c:v>
                </c:pt>
                <c:pt idx="380">
                  <c:v>5.1326646928661834E-5</c:v>
                </c:pt>
                <c:pt idx="381">
                  <c:v>4.6393771912473544E-5</c:v>
                </c:pt>
                <c:pt idx="382">
                  <c:v>4.5839757998530696E-5</c:v>
                </c:pt>
                <c:pt idx="383">
                  <c:v>4.2905541250652523E-5</c:v>
                </c:pt>
                <c:pt idx="384">
                  <c:v>4.4069631845035644E-5</c:v>
                </c:pt>
                <c:pt idx="385">
                  <c:v>4.1890080428954424E-5</c:v>
                </c:pt>
                <c:pt idx="386">
                  <c:v>3.8538646003660385E-5</c:v>
                </c:pt>
                <c:pt idx="387">
                  <c:v>3.7664556133610542E-5</c:v>
                </c:pt>
                <c:pt idx="388">
                  <c:v>3.8239960058092424E-5</c:v>
                </c:pt>
                <c:pt idx="391">
                  <c:v>7.6978388013474515E-4</c:v>
                </c:pt>
                <c:pt idx="392">
                  <c:v>7.4553211806989796E-4</c:v>
                </c:pt>
                <c:pt idx="393">
                  <c:v>6.6144644362077292E-4</c:v>
                </c:pt>
                <c:pt idx="394">
                  <c:v>4.5579315000743764E-4</c:v>
                </c:pt>
                <c:pt idx="395">
                  <c:v>5.0405950125906773E-4</c:v>
                </c:pt>
                <c:pt idx="396">
                  <c:v>4.0510060398728302E-4</c:v>
                </c:pt>
                <c:pt idx="397">
                  <c:v>5.5917480523100141E-4</c:v>
                </c:pt>
                <c:pt idx="398">
                  <c:v>4.7666760426463926E-4</c:v>
                </c:pt>
                <c:pt idx="399">
                  <c:v>4.0837586094164712E-4</c:v>
                </c:pt>
                <c:pt idx="400">
                  <c:v>3.3380478307685368E-4</c:v>
                </c:pt>
                <c:pt idx="401">
                  <c:v>4.4150098745015002E-4</c:v>
                </c:pt>
                <c:pt idx="404">
                  <c:v>3.4027545951234345E-3</c:v>
                </c:pt>
                <c:pt idx="405">
                  <c:v>3.1607501077435514E-3</c:v>
                </c:pt>
                <c:pt idx="406">
                  <c:v>3.2049982730467186E-3</c:v>
                </c:pt>
                <c:pt idx="407">
                  <c:v>2.3977420525025878E-3</c:v>
                </c:pt>
                <c:pt idx="408">
                  <c:v>2.5496967345681083E-3</c:v>
                </c:pt>
                <c:pt idx="409">
                  <c:v>2.3540089955355549E-3</c:v>
                </c:pt>
                <c:pt idx="410">
                  <c:v>3.064092104070347E-3</c:v>
                </c:pt>
                <c:pt idx="411">
                  <c:v>2.6744426806542894E-3</c:v>
                </c:pt>
                <c:pt idx="412">
                  <c:v>2.4560395464524047E-3</c:v>
                </c:pt>
                <c:pt idx="413">
                  <c:v>2.9368975258368449E-3</c:v>
                </c:pt>
                <c:pt idx="414">
                  <c:v>2.1445715387707399E-3</c:v>
                </c:pt>
                <c:pt idx="417">
                  <c:v>1.7265611931831537E-3</c:v>
                </c:pt>
                <c:pt idx="418">
                  <c:v>1.6744213840047045E-3</c:v>
                </c:pt>
                <c:pt idx="419">
                  <c:v>1.6725047243719986E-3</c:v>
                </c:pt>
                <c:pt idx="420">
                  <c:v>1.2698235660917208E-3</c:v>
                </c:pt>
                <c:pt idx="421">
                  <c:v>1.4249337648108179E-3</c:v>
                </c:pt>
                <c:pt idx="422">
                  <c:v>1.2298201400680847E-3</c:v>
                </c:pt>
                <c:pt idx="423">
                  <c:v>1.623865443266615E-3</c:v>
                </c:pt>
                <c:pt idx="424">
                  <c:v>1.4634280159419046E-3</c:v>
                </c:pt>
                <c:pt idx="425">
                  <c:v>1.4987820124668324E-3</c:v>
                </c:pt>
                <c:pt idx="426">
                  <c:v>1.1716055784408354E-3</c:v>
                </c:pt>
                <c:pt idx="427">
                  <c:v>1.0425525326708228E-3</c:v>
                </c:pt>
                <c:pt idx="430">
                  <c:v>1.4917266109223994E-4</c:v>
                </c:pt>
                <c:pt idx="431">
                  <c:v>1.2951946968469506E-4</c:v>
                </c:pt>
                <c:pt idx="432">
                  <c:v>1.1448797917806144E-4</c:v>
                </c:pt>
                <c:pt idx="433">
                  <c:v>7.5581703059478806E-5</c:v>
                </c:pt>
                <c:pt idx="434">
                  <c:v>8.9033759961925786E-5</c:v>
                </c:pt>
                <c:pt idx="435">
                  <c:v>7.1262965574936071E-5</c:v>
                </c:pt>
                <c:pt idx="436">
                  <c:v>1.0504107079508973E-4</c:v>
                </c:pt>
                <c:pt idx="437">
                  <c:v>7.7993153125772516E-5</c:v>
                </c:pt>
                <c:pt idx="438">
                  <c:v>8.2612680253670994E-5</c:v>
                </c:pt>
                <c:pt idx="439">
                  <c:v>7.8026580051467444E-5</c:v>
                </c:pt>
                <c:pt idx="440">
                  <c:v>5.3524535087435641E-5</c:v>
                </c:pt>
                <c:pt idx="443">
                  <c:v>1.621812354880731E-3</c:v>
                </c:pt>
                <c:pt idx="444">
                  <c:v>1.6065720557409335E-3</c:v>
                </c:pt>
                <c:pt idx="445">
                  <c:v>1.786534352974063E-3</c:v>
                </c:pt>
                <c:pt idx="446">
                  <c:v>9.6792049041304843E-4</c:v>
                </c:pt>
                <c:pt idx="447">
                  <c:v>8.5731083996490873E-4</c:v>
                </c:pt>
                <c:pt idx="448">
                  <c:v>9.6938530302302108E-4</c:v>
                </c:pt>
                <c:pt idx="449">
                  <c:v>1.1412783169911186E-3</c:v>
                </c:pt>
                <c:pt idx="450">
                  <c:v>1.0776777025217658E-3</c:v>
                </c:pt>
                <c:pt idx="451">
                  <c:v>8.6004056050412875E-4</c:v>
                </c:pt>
                <c:pt idx="452">
                  <c:v>7.4088503971378298E-4</c:v>
                </c:pt>
                <c:pt idx="453">
                  <c:v>1.030807832015059E-3</c:v>
                </c:pt>
                <c:pt idx="456">
                  <c:v>1.1948586889201481E-4</c:v>
                </c:pt>
                <c:pt idx="457">
                  <c:v>8.854222770612794E-5</c:v>
                </c:pt>
                <c:pt idx="458">
                  <c:v>7.2154176715729141E-5</c:v>
                </c:pt>
                <c:pt idx="459">
                  <c:v>7.3120052355171093E-5</c:v>
                </c:pt>
                <c:pt idx="460">
                  <c:v>5.9504207144817817E-5</c:v>
                </c:pt>
                <c:pt idx="461">
                  <c:v>5.3460910741480291E-5</c:v>
                </c:pt>
                <c:pt idx="462">
                  <c:v>5.5706734238505565E-5</c:v>
                </c:pt>
                <c:pt idx="463">
                  <c:v>5.4172568579596561E-5</c:v>
                </c:pt>
                <c:pt idx="464">
                  <c:v>5.5367689907715904E-5</c:v>
                </c:pt>
                <c:pt idx="465">
                  <c:v>4.8208935102173269E-5</c:v>
                </c:pt>
                <c:pt idx="466">
                  <c:v>4.7036079995607633E-5</c:v>
                </c:pt>
                <c:pt idx="469">
                  <c:v>6.1064205239308813E-4</c:v>
                </c:pt>
                <c:pt idx="470">
                  <c:v>5.4107069787761686E-4</c:v>
                </c:pt>
                <c:pt idx="471">
                  <c:v>6.8104052044404653E-4</c:v>
                </c:pt>
                <c:pt idx="472">
                  <c:v>7.0297219365816855E-4</c:v>
                </c:pt>
                <c:pt idx="473">
                  <c:v>5.8159336374417263E-4</c:v>
                </c:pt>
                <c:pt idx="474">
                  <c:v>6.5934333366264152E-4</c:v>
                </c:pt>
                <c:pt idx="475">
                  <c:v>6.2966211858519734E-4</c:v>
                </c:pt>
                <c:pt idx="476">
                  <c:v>6.7380816524437799E-4</c:v>
                </c:pt>
                <c:pt idx="477">
                  <c:v>5.8317760099100993E-4</c:v>
                </c:pt>
                <c:pt idx="478">
                  <c:v>4.8224976807009193E-4</c:v>
                </c:pt>
                <c:pt idx="479">
                  <c:v>5.8349698937018384E-4</c:v>
                </c:pt>
                <c:pt idx="482">
                  <c:v>6.6091625022823307E-5</c:v>
                </c:pt>
                <c:pt idx="483">
                  <c:v>6.3115215840341295E-5</c:v>
                </c:pt>
                <c:pt idx="484">
                  <c:v>5.8674925675726054E-5</c:v>
                </c:pt>
                <c:pt idx="485">
                  <c:v>7.3068894635184184E-5</c:v>
                </c:pt>
                <c:pt idx="486">
                  <c:v>7.1318067609528094E-5</c:v>
                </c:pt>
                <c:pt idx="487">
                  <c:v>6.9398678081087267E-5</c:v>
                </c:pt>
                <c:pt idx="488">
                  <c:v>5.4485192695149677E-5</c:v>
                </c:pt>
                <c:pt idx="489">
                  <c:v>5.0144031131845751E-5</c:v>
                </c:pt>
                <c:pt idx="490">
                  <c:v>6.293410227363748E-5</c:v>
                </c:pt>
                <c:pt idx="491">
                  <c:v>6.1556048981027545E-5</c:v>
                </c:pt>
                <c:pt idx="492">
                  <c:v>4.6082140892480154E-5</c:v>
                </c:pt>
                <c:pt idx="495">
                  <c:v>6.853724895636462E-4</c:v>
                </c:pt>
                <c:pt idx="496">
                  <c:v>6.2391916177816965E-4</c:v>
                </c:pt>
                <c:pt idx="497">
                  <c:v>5.5687408016334976E-4</c:v>
                </c:pt>
                <c:pt idx="498">
                  <c:v>4.7214047796138799E-4</c:v>
                </c:pt>
                <c:pt idx="499">
                  <c:v>3.7152248655592359E-4</c:v>
                </c:pt>
                <c:pt idx="500">
                  <c:v>3.1213660566742151E-4</c:v>
                </c:pt>
                <c:pt idx="501">
                  <c:v>4.9924815605070934E-4</c:v>
                </c:pt>
                <c:pt idx="502">
                  <c:v>4.4447009928422996E-4</c:v>
                </c:pt>
                <c:pt idx="503">
                  <c:v>3.7031218439302464E-4</c:v>
                </c:pt>
                <c:pt idx="504">
                  <c:v>2.6204163186426243E-4</c:v>
                </c:pt>
                <c:pt idx="505">
                  <c:v>4.4657572116662593E-4</c:v>
                </c:pt>
                <c:pt idx="508">
                  <c:v>6.7940000288737787E-4</c:v>
                </c:pt>
                <c:pt idx="509">
                  <c:v>5.4799089523761336E-4</c:v>
                </c:pt>
                <c:pt idx="510">
                  <c:v>4.9619022193434317E-4</c:v>
                </c:pt>
                <c:pt idx="511">
                  <c:v>4.6846610887258842E-4</c:v>
                </c:pt>
                <c:pt idx="512">
                  <c:v>3.9256060105715958E-4</c:v>
                </c:pt>
                <c:pt idx="513">
                  <c:v>3.6379751858340892E-4</c:v>
                </c:pt>
                <c:pt idx="514">
                  <c:v>4.3590906977658171E-4</c:v>
                </c:pt>
                <c:pt idx="515">
                  <c:v>4.6556610335551603E-4</c:v>
                </c:pt>
                <c:pt idx="516">
                  <c:v>3.8708738862647219E-4</c:v>
                </c:pt>
                <c:pt idx="517">
                  <c:v>2.9540752322996096E-4</c:v>
                </c:pt>
                <c:pt idx="518">
                  <c:v>3.4889936420758792E-4</c:v>
                </c:pt>
                <c:pt idx="521">
                  <c:v>8.4109916367980878E-3</c:v>
                </c:pt>
                <c:pt idx="522">
                  <c:v>9.1183574879227045E-3</c:v>
                </c:pt>
                <c:pt idx="523">
                  <c:v>8.5818181818181818E-3</c:v>
                </c:pt>
                <c:pt idx="524">
                  <c:v>8.9746682750301565E-3</c:v>
                </c:pt>
                <c:pt idx="525">
                  <c:v>7.5886524822695034E-3</c:v>
                </c:pt>
                <c:pt idx="526">
                  <c:v>7.6793715381087346E-3</c:v>
                </c:pt>
                <c:pt idx="527">
                  <c:v>6.2445374672248036E-3</c:v>
                </c:pt>
                <c:pt idx="528">
                  <c:v>7.9841462576462231E-3</c:v>
                </c:pt>
                <c:pt idx="529">
                  <c:v>6.2047454606215888E-3</c:v>
                </c:pt>
                <c:pt idx="530">
                  <c:v>6.4614997541199209E-3</c:v>
                </c:pt>
                <c:pt idx="531">
                  <c:v>8.4255348062919726E-3</c:v>
                </c:pt>
                <c:pt idx="534">
                  <c:v>1.5334805088840602E-4</c:v>
                </c:pt>
                <c:pt idx="535">
                  <c:v>1.3855990636490737E-4</c:v>
                </c:pt>
                <c:pt idx="536">
                  <c:v>1.3473547509980875E-4</c:v>
                </c:pt>
                <c:pt idx="537">
                  <c:v>1.2539319654016341E-4</c:v>
                </c:pt>
                <c:pt idx="538">
                  <c:v>1.0755724061899192E-4</c:v>
                </c:pt>
                <c:pt idx="539">
                  <c:v>1.1706023709313951E-4</c:v>
                </c:pt>
                <c:pt idx="540">
                  <c:v>1.1008400186618594E-4</c:v>
                </c:pt>
                <c:pt idx="541">
                  <c:v>9.6788226297254721E-5</c:v>
                </c:pt>
                <c:pt idx="542">
                  <c:v>1.135262038645502E-4</c:v>
                </c:pt>
                <c:pt idx="543">
                  <c:v>7.2457702177021498E-5</c:v>
                </c:pt>
                <c:pt idx="544">
                  <c:v>1.2260134975221313E-4</c:v>
                </c:pt>
                <c:pt idx="547">
                  <c:v>7.7818287016331877E-5</c:v>
                </c:pt>
                <c:pt idx="548">
                  <c:v>7.3901682893104081E-5</c:v>
                </c:pt>
                <c:pt idx="549">
                  <c:v>7.3818494987554488E-5</c:v>
                </c:pt>
                <c:pt idx="550">
                  <c:v>6.8029315910899554E-5</c:v>
                </c:pt>
                <c:pt idx="551">
                  <c:v>5.7783035292197413E-5</c:v>
                </c:pt>
                <c:pt idx="552">
                  <c:v>6.7894749895380368E-5</c:v>
                </c:pt>
                <c:pt idx="553">
                  <c:v>6.2580283556516281E-5</c:v>
                </c:pt>
                <c:pt idx="554">
                  <c:v>6.1721459474798352E-5</c:v>
                </c:pt>
                <c:pt idx="555">
                  <c:v>5.9774767431012294E-5</c:v>
                </c:pt>
                <c:pt idx="556">
                  <c:v>5.813540968255341E-5</c:v>
                </c:pt>
                <c:pt idx="557">
                  <c:v>5.0710466385238291E-5</c:v>
                </c:pt>
                <c:pt idx="560">
                  <c:v>1.00444596419338E-2</c:v>
                </c:pt>
                <c:pt idx="561">
                  <c:v>1.0858634345748755E-2</c:v>
                </c:pt>
                <c:pt idx="562">
                  <c:v>9.8900131800770449E-3</c:v>
                </c:pt>
                <c:pt idx="563">
                  <c:v>8.9659105974875166E-3</c:v>
                </c:pt>
                <c:pt idx="564">
                  <c:v>7.5149131175376018E-3</c:v>
                </c:pt>
                <c:pt idx="565">
                  <c:v>9.0706552949803079E-3</c:v>
                </c:pt>
                <c:pt idx="566">
                  <c:v>7.0152984016385702E-3</c:v>
                </c:pt>
                <c:pt idx="567">
                  <c:v>7.8871638800680072E-3</c:v>
                </c:pt>
                <c:pt idx="568">
                  <c:v>7.4821844471019928E-3</c:v>
                </c:pt>
                <c:pt idx="569">
                  <c:v>8.2366673692054106E-3</c:v>
                </c:pt>
                <c:pt idx="570">
                  <c:v>7.0513895327866914E-3</c:v>
                </c:pt>
                <c:pt idx="586">
                  <c:v>4.8560243430961932E-4</c:v>
                </c:pt>
                <c:pt idx="587">
                  <c:v>4.6894007632420108E-4</c:v>
                </c:pt>
                <c:pt idx="588">
                  <c:v>4.0901832612637128E-4</c:v>
                </c:pt>
                <c:pt idx="589">
                  <c:v>3.6035099364522828E-4</c:v>
                </c:pt>
                <c:pt idx="590">
                  <c:v>1.9661989716192915E-4</c:v>
                </c:pt>
                <c:pt idx="591">
                  <c:v>3.7753343418151164E-4</c:v>
                </c:pt>
                <c:pt idx="592">
                  <c:v>2.3851305806848487E-4</c:v>
                </c:pt>
                <c:pt idx="593">
                  <c:v>3.0723166765452491E-4</c:v>
                </c:pt>
                <c:pt idx="594">
                  <c:v>3.2264667773776072E-4</c:v>
                </c:pt>
                <c:pt idx="595">
                  <c:v>2.4901921919463858E-4</c:v>
                </c:pt>
                <c:pt idx="596">
                  <c:v>1.4878204261505921E-4</c:v>
                </c:pt>
                <c:pt idx="599">
                  <c:v>9.4531146765380717E-4</c:v>
                </c:pt>
                <c:pt idx="600">
                  <c:v>9.4031871565148088E-4</c:v>
                </c:pt>
                <c:pt idx="601">
                  <c:v>9.9839416565122158E-4</c:v>
                </c:pt>
                <c:pt idx="602">
                  <c:v>9.3242878688299009E-4</c:v>
                </c:pt>
                <c:pt idx="603">
                  <c:v>1.0230243066640555E-3</c:v>
                </c:pt>
                <c:pt idx="604">
                  <c:v>9.3658285586403951E-4</c:v>
                </c:pt>
                <c:pt idx="605">
                  <c:v>9.7579660447046567E-4</c:v>
                </c:pt>
                <c:pt idx="606">
                  <c:v>8.6821087214721589E-4</c:v>
                </c:pt>
                <c:pt idx="607">
                  <c:v>8.5152889666663314E-4</c:v>
                </c:pt>
                <c:pt idx="608">
                  <c:v>8.587982269652744E-4</c:v>
                </c:pt>
                <c:pt idx="609">
                  <c:v>9.6508080927062479E-4</c:v>
                </c:pt>
                <c:pt idx="612">
                  <c:v>1.9119435224283459E-4</c:v>
                </c:pt>
                <c:pt idx="613">
                  <c:v>1.7537688416238467E-4</c:v>
                </c:pt>
                <c:pt idx="614">
                  <c:v>1.7312262507494013E-4</c:v>
                </c:pt>
                <c:pt idx="615">
                  <c:v>1.5348601538661889E-4</c:v>
                </c:pt>
                <c:pt idx="616">
                  <c:v>7.8312874303555571E-5</c:v>
                </c:pt>
                <c:pt idx="617">
                  <c:v>1.0586168530003373E-4</c:v>
                </c:pt>
                <c:pt idx="618">
                  <c:v>1.4520542317464388E-4</c:v>
                </c:pt>
                <c:pt idx="619">
                  <c:v>8.2264445499140328E-5</c:v>
                </c:pt>
                <c:pt idx="620">
                  <c:v>1.24918479463273E-4</c:v>
                </c:pt>
                <c:pt idx="621">
                  <c:v>8.2106186338717097E-5</c:v>
                </c:pt>
                <c:pt idx="622">
                  <c:v>5.5479858185027607E-5</c:v>
                </c:pt>
                <c:pt idx="625">
                  <c:v>3.0056557072132223E-4</c:v>
                </c:pt>
                <c:pt idx="626">
                  <c:v>2.85798169826863E-4</c:v>
                </c:pt>
                <c:pt idx="627">
                  <c:v>2.6973697495540354E-4</c:v>
                </c:pt>
                <c:pt idx="628">
                  <c:v>2.2038859870755894E-4</c:v>
                </c:pt>
                <c:pt idx="629">
                  <c:v>2.0436716090572289E-4</c:v>
                </c:pt>
                <c:pt idx="630">
                  <c:v>2.3942526966620655E-4</c:v>
                </c:pt>
                <c:pt idx="631">
                  <c:v>2.1979156210840233E-4</c:v>
                </c:pt>
                <c:pt idx="632">
                  <c:v>2.0050591940020087E-4</c:v>
                </c:pt>
                <c:pt idx="633">
                  <c:v>2.1217840620081085E-4</c:v>
                </c:pt>
                <c:pt idx="634">
                  <c:v>2.2604006239509145E-4</c:v>
                </c:pt>
                <c:pt idx="635">
                  <c:v>2.0427739093363651E-4</c:v>
                </c:pt>
                <c:pt idx="638">
                  <c:v>2.6454983183226161E-3</c:v>
                </c:pt>
                <c:pt idx="639">
                  <c:v>2.5210878269883532E-3</c:v>
                </c:pt>
                <c:pt idx="640">
                  <c:v>2.5183238693568524E-3</c:v>
                </c:pt>
                <c:pt idx="641">
                  <c:v>2.3061122744042276E-3</c:v>
                </c:pt>
                <c:pt idx="642">
                  <c:v>2.0555100267577683E-3</c:v>
                </c:pt>
                <c:pt idx="643">
                  <c:v>2.1951863551456711E-3</c:v>
                </c:pt>
                <c:pt idx="644">
                  <c:v>2.3108946741666587E-3</c:v>
                </c:pt>
                <c:pt idx="645">
                  <c:v>2.013103950342925E-3</c:v>
                </c:pt>
                <c:pt idx="646">
                  <c:v>2.1614166137395607E-3</c:v>
                </c:pt>
                <c:pt idx="647">
                  <c:v>2.0046281549213965E-3</c:v>
                </c:pt>
                <c:pt idx="648">
                  <c:v>1.8485734168406402E-3</c:v>
                </c:pt>
                <c:pt idx="651">
                  <c:v>1.4585574827949771E-4</c:v>
                </c:pt>
                <c:pt idx="652">
                  <c:v>1.2541718166205561E-4</c:v>
                </c:pt>
                <c:pt idx="653">
                  <c:v>1.1384022738369948E-4</c:v>
                </c:pt>
                <c:pt idx="654">
                  <c:v>9.2428619952975244E-5</c:v>
                </c:pt>
                <c:pt idx="655">
                  <c:v>6.2332982861761771E-5</c:v>
                </c:pt>
                <c:pt idx="656">
                  <c:v>5.2751906870787799E-5</c:v>
                </c:pt>
                <c:pt idx="657">
                  <c:v>9.8430403238335088E-5</c:v>
                </c:pt>
                <c:pt idx="658">
                  <c:v>5.0754118568923725E-5</c:v>
                </c:pt>
                <c:pt idx="659">
                  <c:v>6.7231167203971677E-5</c:v>
                </c:pt>
                <c:pt idx="660">
                  <c:v>4.8622877208827207E-5</c:v>
                </c:pt>
                <c:pt idx="661">
                  <c:v>4.2178118773362356E-5</c:v>
                </c:pt>
                <c:pt idx="664">
                  <c:v>2.2850854973020839E-4</c:v>
                </c:pt>
                <c:pt idx="665">
                  <c:v>1.9789767680427193E-4</c:v>
                </c:pt>
                <c:pt idx="666">
                  <c:v>1.6510584224114401E-4</c:v>
                </c:pt>
                <c:pt idx="667">
                  <c:v>1.9407111860814217E-4</c:v>
                </c:pt>
                <c:pt idx="668">
                  <c:v>1.8087507889412755E-4</c:v>
                </c:pt>
                <c:pt idx="669">
                  <c:v>1.5747810418493727E-4</c:v>
                </c:pt>
                <c:pt idx="670">
                  <c:v>1.3278179383386719E-4</c:v>
                </c:pt>
                <c:pt idx="671">
                  <c:v>1.7730951293607009E-4</c:v>
                </c:pt>
                <c:pt idx="672">
                  <c:v>1.4897497424715242E-4</c:v>
                </c:pt>
                <c:pt idx="673">
                  <c:v>1.5410234977844762E-4</c:v>
                </c:pt>
                <c:pt idx="674">
                  <c:v>1.2923532544957588E-4</c:v>
                </c:pt>
                <c:pt idx="677">
                  <c:v>7.4583167272134106E-4</c:v>
                </c:pt>
                <c:pt idx="678">
                  <c:v>6.892550309107406E-4</c:v>
                </c:pt>
                <c:pt idx="679">
                  <c:v>6.4192624513247293E-4</c:v>
                </c:pt>
                <c:pt idx="680">
                  <c:v>8.1388832571016177E-4</c:v>
                </c:pt>
                <c:pt idx="681">
                  <c:v>7.8016030419886099E-4</c:v>
                </c:pt>
                <c:pt idx="682">
                  <c:v>9.8609436616180646E-4</c:v>
                </c:pt>
                <c:pt idx="683">
                  <c:v>7.9888667440913244E-4</c:v>
                </c:pt>
                <c:pt idx="684">
                  <c:v>8.3591190509552473E-4</c:v>
                </c:pt>
                <c:pt idx="685">
                  <c:v>9.1244322656197782E-4</c:v>
                </c:pt>
                <c:pt idx="686">
                  <c:v>7.955092764002109E-4</c:v>
                </c:pt>
                <c:pt idx="687">
                  <c:v>1.0118536317690709E-3</c:v>
                </c:pt>
                <c:pt idx="690">
                  <c:v>3.709441049928554E-4</c:v>
                </c:pt>
                <c:pt idx="691">
                  <c:v>2.82227025599687E-4</c:v>
                </c:pt>
                <c:pt idx="692">
                  <c:v>1.6349773064150647E-4</c:v>
                </c:pt>
                <c:pt idx="693">
                  <c:v>8.0085741218473782E-5</c:v>
                </c:pt>
                <c:pt idx="694">
                  <c:v>3.9639062923188935E-5</c:v>
                </c:pt>
                <c:pt idx="695">
                  <c:v>2.2125872838168444E-5</c:v>
                </c:pt>
                <c:pt idx="696">
                  <c:v>2.8891473378948814E-5</c:v>
                </c:pt>
                <c:pt idx="697">
                  <c:v>4.8288976828400932E-5</c:v>
                </c:pt>
                <c:pt idx="698">
                  <c:v>2.5811847757848385E-5</c:v>
                </c:pt>
                <c:pt idx="699">
                  <c:v>2.2160775221710824E-5</c:v>
                </c:pt>
                <c:pt idx="700">
                  <c:v>1.2037069076280013E-5</c:v>
                </c:pt>
                <c:pt idx="703">
                  <c:v>1.3852961041705913E-3</c:v>
                </c:pt>
                <c:pt idx="704">
                  <c:v>1.4337793541043045E-3</c:v>
                </c:pt>
                <c:pt idx="705">
                  <c:v>1.836298424273512E-3</c:v>
                </c:pt>
                <c:pt idx="706">
                  <c:v>1.6809749654799783E-3</c:v>
                </c:pt>
                <c:pt idx="707">
                  <c:v>1.4519244826103738E-3</c:v>
                </c:pt>
                <c:pt idx="708">
                  <c:v>1.1468680034864252E-3</c:v>
                </c:pt>
                <c:pt idx="709">
                  <c:v>1.1637326498041302E-3</c:v>
                </c:pt>
                <c:pt idx="710">
                  <c:v>1.4763384918707048E-3</c:v>
                </c:pt>
                <c:pt idx="711">
                  <c:v>1.1952099817242878E-3</c:v>
                </c:pt>
                <c:pt idx="712">
                  <c:v>1.2297072992996235E-3</c:v>
                </c:pt>
                <c:pt idx="713">
                  <c:v>1.0252330603307892E-3</c:v>
                </c:pt>
                <c:pt idx="716">
                  <c:v>5.5960939555430465E-3</c:v>
                </c:pt>
                <c:pt idx="717">
                  <c:v>5.1771292551705712E-3</c:v>
                </c:pt>
                <c:pt idx="718">
                  <c:v>5.5019562992836939E-3</c:v>
                </c:pt>
                <c:pt idx="719">
                  <c:v>4.9364562045317775E-3</c:v>
                </c:pt>
                <c:pt idx="720">
                  <c:v>3.4904620751837162E-3</c:v>
                </c:pt>
                <c:pt idx="721">
                  <c:v>4.0014916154894947E-3</c:v>
                </c:pt>
                <c:pt idx="722">
                  <c:v>3.4936211972522082E-3</c:v>
                </c:pt>
                <c:pt idx="723">
                  <c:v>3.2979991713648553E-3</c:v>
                </c:pt>
                <c:pt idx="724">
                  <c:v>4.3257746678606436E-3</c:v>
                </c:pt>
                <c:pt idx="725">
                  <c:v>3.4982789862774582E-3</c:v>
                </c:pt>
                <c:pt idx="726">
                  <c:v>3.0950590073951807E-3</c:v>
                </c:pt>
                <c:pt idx="729">
                  <c:v>4.0985712778901176E-4</c:v>
                </c:pt>
                <c:pt idx="730">
                  <c:v>3.7595738984814173E-4</c:v>
                </c:pt>
                <c:pt idx="731">
                  <c:v>3.2877819586337061E-4</c:v>
                </c:pt>
                <c:pt idx="732">
                  <c:v>3.3860997694626854E-4</c:v>
                </c:pt>
                <c:pt idx="733">
                  <c:v>2.32672754947442E-4</c:v>
                </c:pt>
                <c:pt idx="734">
                  <c:v>2.5641644182318631E-4</c:v>
                </c:pt>
                <c:pt idx="735">
                  <c:v>2.2898565625820543E-4</c:v>
                </c:pt>
                <c:pt idx="736">
                  <c:v>1.8641085034357146E-4</c:v>
                </c:pt>
                <c:pt idx="737">
                  <c:v>3.1852339918203733E-4</c:v>
                </c:pt>
                <c:pt idx="738">
                  <c:v>2.600377328815345E-4</c:v>
                </c:pt>
                <c:pt idx="739">
                  <c:v>2.0981235844113962E-4</c:v>
                </c:pt>
                <c:pt idx="742">
                  <c:v>7.9705240995563576E-4</c:v>
                </c:pt>
                <c:pt idx="743">
                  <c:v>6.3110111732478022E-4</c:v>
                </c:pt>
                <c:pt idx="744">
                  <c:v>6.6572749659642876E-4</c:v>
                </c:pt>
                <c:pt idx="745">
                  <c:v>6.4266462899954953E-4</c:v>
                </c:pt>
                <c:pt idx="746">
                  <c:v>5.8897062358767246E-4</c:v>
                </c:pt>
                <c:pt idx="747">
                  <c:v>5.8289726435715701E-4</c:v>
                </c:pt>
                <c:pt idx="748">
                  <c:v>5.4611729385878099E-4</c:v>
                </c:pt>
                <c:pt idx="749">
                  <c:v>5.6774471926442993E-4</c:v>
                </c:pt>
                <c:pt idx="750">
                  <c:v>5.4676897197669541E-4</c:v>
                </c:pt>
                <c:pt idx="751">
                  <c:v>4.2224808720245561E-4</c:v>
                </c:pt>
                <c:pt idx="752">
                  <c:v>5.2438455586380564E-4</c:v>
                </c:pt>
                <c:pt idx="755">
                  <c:v>2.644288365997223E-2</c:v>
                </c:pt>
                <c:pt idx="756">
                  <c:v>2.5714762377385486E-2</c:v>
                </c:pt>
                <c:pt idx="757">
                  <c:v>2.9332283805020551E-2</c:v>
                </c:pt>
                <c:pt idx="758">
                  <c:v>1.6848143767926812E-2</c:v>
                </c:pt>
                <c:pt idx="759">
                  <c:v>2.7157943618443703E-2</c:v>
                </c:pt>
                <c:pt idx="760">
                  <c:v>1.3438548657718121E-2</c:v>
                </c:pt>
                <c:pt idx="761">
                  <c:v>1.3713316684578253E-2</c:v>
                </c:pt>
                <c:pt idx="762">
                  <c:v>1.6549188640973631E-2</c:v>
                </c:pt>
                <c:pt idx="763">
                  <c:v>1.3373476230062735E-2</c:v>
                </c:pt>
                <c:pt idx="764">
                  <c:v>1.1861888455937341E-2</c:v>
                </c:pt>
                <c:pt idx="765">
                  <c:v>1.3004623542710763E-2</c:v>
                </c:pt>
                <c:pt idx="768">
                  <c:v>3.2889208374064545E-4</c:v>
                </c:pt>
                <c:pt idx="769">
                  <c:v>3.1327388293932238E-4</c:v>
                </c:pt>
                <c:pt idx="770">
                  <c:v>3.0229548360661098E-4</c:v>
                </c:pt>
                <c:pt idx="771">
                  <c:v>1.6860800465753409E-4</c:v>
                </c:pt>
                <c:pt idx="772">
                  <c:v>2.5702590340104877E-4</c:v>
                </c:pt>
                <c:pt idx="773">
                  <c:v>2.0193073717521593E-4</c:v>
                </c:pt>
                <c:pt idx="774">
                  <c:v>1.583872277916789E-4</c:v>
                </c:pt>
                <c:pt idx="775">
                  <c:v>1.6826655401762911E-4</c:v>
                </c:pt>
                <c:pt idx="776">
                  <c:v>1.3762683579893284E-4</c:v>
                </c:pt>
                <c:pt idx="777">
                  <c:v>2.0539698375898662E-4</c:v>
                </c:pt>
                <c:pt idx="778">
                  <c:v>1.6455151370574179E-4</c:v>
                </c:pt>
                <c:pt idx="781">
                  <c:v>6.4721118400499844E-3</c:v>
                </c:pt>
                <c:pt idx="782">
                  <c:v>5.970359360447066E-3</c:v>
                </c:pt>
                <c:pt idx="783">
                  <c:v>5.4282691973844104E-3</c:v>
                </c:pt>
                <c:pt idx="784">
                  <c:v>2.6750882091246585E-3</c:v>
                </c:pt>
                <c:pt idx="785">
                  <c:v>5.1805502585772906E-3</c:v>
                </c:pt>
                <c:pt idx="786">
                  <c:v>4.393415965732974E-3</c:v>
                </c:pt>
                <c:pt idx="787">
                  <c:v>2.788833318864157E-3</c:v>
                </c:pt>
                <c:pt idx="788">
                  <c:v>3.3991684569505583E-3</c:v>
                </c:pt>
                <c:pt idx="789">
                  <c:v>2.5455388146115921E-3</c:v>
                </c:pt>
                <c:pt idx="790">
                  <c:v>4.7722043254744707E-3</c:v>
                </c:pt>
                <c:pt idx="791">
                  <c:v>3.9151444256475369E-3</c:v>
                </c:pt>
                <c:pt idx="794">
                  <c:v>1.4324076199219646E-3</c:v>
                </c:pt>
                <c:pt idx="795">
                  <c:v>1.3994317263046039E-3</c:v>
                </c:pt>
                <c:pt idx="796">
                  <c:v>1.4445499386332584E-3</c:v>
                </c:pt>
                <c:pt idx="797">
                  <c:v>9.9119548768743975E-4</c:v>
                </c:pt>
                <c:pt idx="798">
                  <c:v>8.5720782173715328E-4</c:v>
                </c:pt>
                <c:pt idx="799">
                  <c:v>1.410536869929815E-3</c:v>
                </c:pt>
                <c:pt idx="800">
                  <c:v>1.1560746384415347E-3</c:v>
                </c:pt>
                <c:pt idx="801">
                  <c:v>8.5538098800698275E-4</c:v>
                </c:pt>
                <c:pt idx="802">
                  <c:v>7.6086956521739129E-4</c:v>
                </c:pt>
                <c:pt idx="803">
                  <c:v>1.0117434507678411E-3</c:v>
                </c:pt>
                <c:pt idx="804">
                  <c:v>1.3694969603847953E-3</c:v>
                </c:pt>
                <c:pt idx="807">
                  <c:v>5.380851410862828E-3</c:v>
                </c:pt>
                <c:pt idx="808">
                  <c:v>5.4965234444642542E-3</c:v>
                </c:pt>
                <c:pt idx="809">
                  <c:v>5.6862976339647677E-3</c:v>
                </c:pt>
                <c:pt idx="810">
                  <c:v>5.6383197322843895E-3</c:v>
                </c:pt>
                <c:pt idx="811">
                  <c:v>5.5376179434454796E-3</c:v>
                </c:pt>
                <c:pt idx="812">
                  <c:v>5.7780894408860231E-3</c:v>
                </c:pt>
                <c:pt idx="813">
                  <c:v>5.827416712179137E-3</c:v>
                </c:pt>
                <c:pt idx="814">
                  <c:v>5.7460417622762737E-3</c:v>
                </c:pt>
                <c:pt idx="815">
                  <c:v>5.2606702542638308E-3</c:v>
                </c:pt>
                <c:pt idx="816">
                  <c:v>5.7221845126986821E-3</c:v>
                </c:pt>
                <c:pt idx="817">
                  <c:v>5.3888407458138818E-3</c:v>
                </c:pt>
                <c:pt idx="820">
                  <c:v>1.865712197017829E-3</c:v>
                </c:pt>
                <c:pt idx="821">
                  <c:v>1.812293829901006E-3</c:v>
                </c:pt>
                <c:pt idx="822">
                  <c:v>1.6308719801857927E-3</c:v>
                </c:pt>
                <c:pt idx="823">
                  <c:v>1.1964092793618156E-3</c:v>
                </c:pt>
                <c:pt idx="824">
                  <c:v>1.0529644136018585E-3</c:v>
                </c:pt>
                <c:pt idx="825">
                  <c:v>1.3902256954292584E-3</c:v>
                </c:pt>
                <c:pt idx="826">
                  <c:v>1.2013052254725655E-3</c:v>
                </c:pt>
                <c:pt idx="827">
                  <c:v>1.077113684025849E-3</c:v>
                </c:pt>
                <c:pt idx="828">
                  <c:v>1.0175563364892321E-3</c:v>
                </c:pt>
                <c:pt idx="829">
                  <c:v>9.71753559750445E-4</c:v>
                </c:pt>
                <c:pt idx="830">
                  <c:v>1.2164479177092036E-3</c:v>
                </c:pt>
                <c:pt idx="833">
                  <c:v>2.0181941090164478E-3</c:v>
                </c:pt>
                <c:pt idx="834">
                  <c:v>2.0770804668516444E-3</c:v>
                </c:pt>
                <c:pt idx="835">
                  <c:v>1.8635271552595756E-3</c:v>
                </c:pt>
                <c:pt idx="836">
                  <c:v>1.50407005003958E-3</c:v>
                </c:pt>
                <c:pt idx="837">
                  <c:v>1.2951000475293509E-3</c:v>
                </c:pt>
                <c:pt idx="838">
                  <c:v>1.6259273256096882E-3</c:v>
                </c:pt>
                <c:pt idx="839">
                  <c:v>1.4599850841531823E-3</c:v>
                </c:pt>
                <c:pt idx="840">
                  <c:v>1.3339346633587284E-3</c:v>
                </c:pt>
                <c:pt idx="841">
                  <c:v>1.2744784767818095E-3</c:v>
                </c:pt>
                <c:pt idx="842">
                  <c:v>1.0804644344495158E-3</c:v>
                </c:pt>
                <c:pt idx="843">
                  <c:v>1.3980156401055348E-3</c:v>
                </c:pt>
                <c:pt idx="846">
                  <c:v>9.1860410373102129E-3</c:v>
                </c:pt>
                <c:pt idx="847">
                  <c:v>8.6178142470129497E-3</c:v>
                </c:pt>
                <c:pt idx="848">
                  <c:v>9.4466699540548364E-3</c:v>
                </c:pt>
                <c:pt idx="849">
                  <c:v>9.4093900902381573E-3</c:v>
                </c:pt>
                <c:pt idx="850">
                  <c:v>9.8598500266132323E-3</c:v>
                </c:pt>
                <c:pt idx="851">
                  <c:v>9.7920376925078705E-3</c:v>
                </c:pt>
                <c:pt idx="852">
                  <c:v>9.695707355851858E-3</c:v>
                </c:pt>
                <c:pt idx="853">
                  <c:v>9.7009157202093185E-3</c:v>
                </c:pt>
                <c:pt idx="854">
                  <c:v>9.5691220696192229E-3</c:v>
                </c:pt>
                <c:pt idx="855">
                  <c:v>9.6332986345813009E-3</c:v>
                </c:pt>
                <c:pt idx="856">
                  <c:v>9.5385449757489117E-3</c:v>
                </c:pt>
                <c:pt idx="859">
                  <c:v>1.6739341170047838E-2</c:v>
                </c:pt>
                <c:pt idx="860">
                  <c:v>1.4359564124209925E-2</c:v>
                </c:pt>
                <c:pt idx="861">
                  <c:v>1.534924600271032E-2</c:v>
                </c:pt>
                <c:pt idx="862">
                  <c:v>9.7648192262654275E-3</c:v>
                </c:pt>
                <c:pt idx="863">
                  <c:v>1.124621474509808E-2</c:v>
                </c:pt>
                <c:pt idx="864">
                  <c:v>1.4228252917556175E-2</c:v>
                </c:pt>
                <c:pt idx="865">
                  <c:v>1.1289205052953936E-2</c:v>
                </c:pt>
                <c:pt idx="866">
                  <c:v>9.5581220330881681E-3</c:v>
                </c:pt>
                <c:pt idx="867">
                  <c:v>7.8282244838903774E-3</c:v>
                </c:pt>
                <c:pt idx="868">
                  <c:v>1.1628716040733001E-2</c:v>
                </c:pt>
                <c:pt idx="869">
                  <c:v>9.0490235343337454E-3</c:v>
                </c:pt>
                <c:pt idx="872">
                  <c:v>1.282184863846755E-3</c:v>
                </c:pt>
                <c:pt idx="873">
                  <c:v>1.2848729998215455E-3</c:v>
                </c:pt>
                <c:pt idx="874">
                  <c:v>1.1127000607283485E-3</c:v>
                </c:pt>
                <c:pt idx="875">
                  <c:v>7.3238290783713637E-4</c:v>
                </c:pt>
                <c:pt idx="876">
                  <c:v>1.0920971945423885E-3</c:v>
                </c:pt>
                <c:pt idx="877">
                  <c:v>1.1143800774428669E-3</c:v>
                </c:pt>
                <c:pt idx="878">
                  <c:v>9.8388704006618162E-4</c:v>
                </c:pt>
                <c:pt idx="879">
                  <c:v>9.8972749057269697E-4</c:v>
                </c:pt>
                <c:pt idx="880">
                  <c:v>8.3132950311129059E-4</c:v>
                </c:pt>
                <c:pt idx="881">
                  <c:v>9.3297791317593296E-4</c:v>
                </c:pt>
                <c:pt idx="882">
                  <c:v>8.6460265373091739E-4</c:v>
                </c:pt>
                <c:pt idx="885">
                  <c:v>3.3794719620143022E-4</c:v>
                </c:pt>
                <c:pt idx="886">
                  <c:v>3.2229538380824295E-4</c:v>
                </c:pt>
                <c:pt idx="887">
                  <c:v>3.0566165395591453E-4</c:v>
                </c:pt>
                <c:pt idx="888">
                  <c:v>1.5576845830327047E-4</c:v>
                </c:pt>
                <c:pt idx="889">
                  <c:v>2.413529332946626E-4</c:v>
                </c:pt>
                <c:pt idx="890">
                  <c:v>2.7738614446230493E-4</c:v>
                </c:pt>
                <c:pt idx="891">
                  <c:v>2.3358370009286336E-4</c:v>
                </c:pt>
                <c:pt idx="892">
                  <c:v>1.8012217037483279E-4</c:v>
                </c:pt>
                <c:pt idx="893">
                  <c:v>1.5197680071010066E-4</c:v>
                </c:pt>
                <c:pt idx="894">
                  <c:v>2.4228246025264234E-4</c:v>
                </c:pt>
                <c:pt idx="895">
                  <c:v>1.7710361705172283E-4</c:v>
                </c:pt>
                <c:pt idx="898">
                  <c:v>2.319036361589553E-3</c:v>
                </c:pt>
                <c:pt idx="899">
                  <c:v>2.8887690781897934E-3</c:v>
                </c:pt>
                <c:pt idx="900">
                  <c:v>2.5995437713448276E-3</c:v>
                </c:pt>
                <c:pt idx="901">
                  <c:v>3.6889964519843041E-3</c:v>
                </c:pt>
                <c:pt idx="902">
                  <c:v>3.5159897292250234E-3</c:v>
                </c:pt>
                <c:pt idx="903">
                  <c:v>2.8466806973151178E-3</c:v>
                </c:pt>
                <c:pt idx="904">
                  <c:v>3.6195047366844786E-3</c:v>
                </c:pt>
                <c:pt idx="905">
                  <c:v>2.944689302687604E-3</c:v>
                </c:pt>
                <c:pt idx="906">
                  <c:v>3.0582126570724206E-3</c:v>
                </c:pt>
                <c:pt idx="907">
                  <c:v>2.9874898861019482E-3</c:v>
                </c:pt>
                <c:pt idx="908">
                  <c:v>2.7389485670359908E-3</c:v>
                </c:pt>
                <c:pt idx="911">
                  <c:v>8.8803891406477355E-3</c:v>
                </c:pt>
                <c:pt idx="912">
                  <c:v>8.1911065896460578E-3</c:v>
                </c:pt>
                <c:pt idx="913">
                  <c:v>8.4060812875523527E-3</c:v>
                </c:pt>
                <c:pt idx="914">
                  <c:v>6.4748667999872771E-3</c:v>
                </c:pt>
                <c:pt idx="915">
                  <c:v>5.1930144370640474E-3</c:v>
                </c:pt>
                <c:pt idx="916">
                  <c:v>7.6567981606797597E-3</c:v>
                </c:pt>
                <c:pt idx="917">
                  <c:v>6.4966207302023984E-3</c:v>
                </c:pt>
                <c:pt idx="918">
                  <c:v>5.7669712666898014E-3</c:v>
                </c:pt>
                <c:pt idx="919">
                  <c:v>4.4774274570494555E-3</c:v>
                </c:pt>
                <c:pt idx="920">
                  <c:v>5.9337316971874651E-3</c:v>
                </c:pt>
                <c:pt idx="921">
                  <c:v>4.6213863666622699E-3</c:v>
                </c:pt>
                <c:pt idx="924">
                  <c:v>3.7985025270298469E-3</c:v>
                </c:pt>
                <c:pt idx="925">
                  <c:v>3.7100913092762713E-3</c:v>
                </c:pt>
                <c:pt idx="926">
                  <c:v>3.446094938548059E-3</c:v>
                </c:pt>
                <c:pt idx="927">
                  <c:v>2.3153748958249323E-3</c:v>
                </c:pt>
                <c:pt idx="928">
                  <c:v>2.5658383554858417E-3</c:v>
                </c:pt>
                <c:pt idx="929">
                  <c:v>1.8686798231242639E-3</c:v>
                </c:pt>
                <c:pt idx="930">
                  <c:v>2.9218430871486697E-3</c:v>
                </c:pt>
                <c:pt idx="931">
                  <c:v>2.1898266908590377E-3</c:v>
                </c:pt>
                <c:pt idx="932">
                  <c:v>1.8360792645857769E-3</c:v>
                </c:pt>
                <c:pt idx="933">
                  <c:v>1.5031750430769602E-3</c:v>
                </c:pt>
                <c:pt idx="934">
                  <c:v>2.6208331117296316E-3</c:v>
                </c:pt>
                <c:pt idx="937">
                  <c:v>4.7113842285072512E-3</c:v>
                </c:pt>
                <c:pt idx="938">
                  <c:v>4.4770405838138695E-3</c:v>
                </c:pt>
                <c:pt idx="939">
                  <c:v>4.0176296585916144E-3</c:v>
                </c:pt>
                <c:pt idx="940">
                  <c:v>3.2800290678574565E-3</c:v>
                </c:pt>
                <c:pt idx="941">
                  <c:v>3.3408921131347735E-3</c:v>
                </c:pt>
                <c:pt idx="942">
                  <c:v>3.0380706786874178E-3</c:v>
                </c:pt>
                <c:pt idx="943">
                  <c:v>3.8331319027329488E-3</c:v>
                </c:pt>
                <c:pt idx="944">
                  <c:v>3.2358826340466345E-3</c:v>
                </c:pt>
                <c:pt idx="945">
                  <c:v>3.5012596129814231E-3</c:v>
                </c:pt>
                <c:pt idx="946">
                  <c:v>2.9169899597307251E-3</c:v>
                </c:pt>
                <c:pt idx="947">
                  <c:v>2.6840847292528762E-3</c:v>
                </c:pt>
                <c:pt idx="950">
                  <c:v>1.8259765020879569E-4</c:v>
                </c:pt>
                <c:pt idx="951">
                  <c:v>2.0961268610185596E-4</c:v>
                </c:pt>
                <c:pt idx="952">
                  <c:v>1.8101191797465388E-4</c:v>
                </c:pt>
                <c:pt idx="953">
                  <c:v>1.834956722681205E-4</c:v>
                </c:pt>
                <c:pt idx="954">
                  <c:v>2.4623728244337089E-4</c:v>
                </c:pt>
                <c:pt idx="955">
                  <c:v>1.7163444169690747E-4</c:v>
                </c:pt>
                <c:pt idx="956">
                  <c:v>2.4692217836012019E-4</c:v>
                </c:pt>
                <c:pt idx="957">
                  <c:v>2.2531799755881249E-4</c:v>
                </c:pt>
                <c:pt idx="958">
                  <c:v>2.4284038250508639E-4</c:v>
                </c:pt>
                <c:pt idx="959">
                  <c:v>1.8807748800146428E-4</c:v>
                </c:pt>
                <c:pt idx="960">
                  <c:v>1.9107030794499242E-4</c:v>
                </c:pt>
                <c:pt idx="963">
                  <c:v>1.5579062768562505E-4</c:v>
                </c:pt>
                <c:pt idx="964">
                  <c:v>1.4295309536060122E-4</c:v>
                </c:pt>
                <c:pt idx="965">
                  <c:v>1.2226189726228848E-4</c:v>
                </c:pt>
                <c:pt idx="966">
                  <c:v>1.0948100783257732E-4</c:v>
                </c:pt>
                <c:pt idx="967">
                  <c:v>1.0571878965795603E-4</c:v>
                </c:pt>
                <c:pt idx="968">
                  <c:v>1.331020066187227E-4</c:v>
                </c:pt>
                <c:pt idx="969">
                  <c:v>1.0282135081730592E-4</c:v>
                </c:pt>
                <c:pt idx="970">
                  <c:v>1.2213249054631611E-4</c:v>
                </c:pt>
                <c:pt idx="971">
                  <c:v>1.0996044999749684E-4</c:v>
                </c:pt>
                <c:pt idx="972">
                  <c:v>1.1908809451573548E-4</c:v>
                </c:pt>
                <c:pt idx="973">
                  <c:v>9.689027707525452E-5</c:v>
                </c:pt>
                <c:pt idx="976">
                  <c:v>3.0808593526022968E-3</c:v>
                </c:pt>
                <c:pt idx="977">
                  <c:v>3.1850154248464126E-3</c:v>
                </c:pt>
                <c:pt idx="978">
                  <c:v>3.3030161676086641E-3</c:v>
                </c:pt>
                <c:pt idx="979">
                  <c:v>3.1960666740770811E-3</c:v>
                </c:pt>
                <c:pt idx="980">
                  <c:v>3.3156143177300113E-3</c:v>
                </c:pt>
                <c:pt idx="981">
                  <c:v>3.2963684580313967E-3</c:v>
                </c:pt>
                <c:pt idx="982">
                  <c:v>2.9025865234355505E-3</c:v>
                </c:pt>
                <c:pt idx="983">
                  <c:v>3.4061406461918281E-3</c:v>
                </c:pt>
                <c:pt idx="984">
                  <c:v>3.1745040513425837E-3</c:v>
                </c:pt>
                <c:pt idx="985">
                  <c:v>3.1138846924426331E-3</c:v>
                </c:pt>
                <c:pt idx="986">
                  <c:v>3.4146249667046102E-3</c:v>
                </c:pt>
                <c:pt idx="989">
                  <c:v>1.0781750818558251E-3</c:v>
                </c:pt>
                <c:pt idx="990">
                  <c:v>1.0358878554853972E-3</c:v>
                </c:pt>
                <c:pt idx="991">
                  <c:v>1.0098265697825442E-3</c:v>
                </c:pt>
                <c:pt idx="992">
                  <c:v>7.2218128830459614E-4</c:v>
                </c:pt>
                <c:pt idx="993">
                  <c:v>6.7295898617547611E-4</c:v>
                </c:pt>
                <c:pt idx="994">
                  <c:v>8.02795958470363E-4</c:v>
                </c:pt>
                <c:pt idx="995">
                  <c:v>9.5142101595166505E-4</c:v>
                </c:pt>
                <c:pt idx="996">
                  <c:v>8.0329700520475147E-4</c:v>
                </c:pt>
                <c:pt idx="997">
                  <c:v>6.8666171841312486E-4</c:v>
                </c:pt>
                <c:pt idx="998">
                  <c:v>6.0425273150770174E-4</c:v>
                </c:pt>
                <c:pt idx="999">
                  <c:v>8.1533215839545896E-4</c:v>
                </c:pt>
                <c:pt idx="1002">
                  <c:v>1.0078729987375986E-3</c:v>
                </c:pt>
                <c:pt idx="1003">
                  <c:v>9.0533610316829386E-4</c:v>
                </c:pt>
                <c:pt idx="1004">
                  <c:v>9.0161227302967047E-4</c:v>
                </c:pt>
                <c:pt idx="1005">
                  <c:v>8.2790718854198456E-4</c:v>
                </c:pt>
                <c:pt idx="1006">
                  <c:v>8.4776130568838958E-4</c:v>
                </c:pt>
                <c:pt idx="1007">
                  <c:v>8.0267296917257828E-4</c:v>
                </c:pt>
                <c:pt idx="1008">
                  <c:v>7.7091963955321335E-4</c:v>
                </c:pt>
                <c:pt idx="1009">
                  <c:v>8.1439690748576503E-4</c:v>
                </c:pt>
                <c:pt idx="1010">
                  <c:v>7.6550397572578029E-4</c:v>
                </c:pt>
                <c:pt idx="1011">
                  <c:v>7.7121882504890382E-4</c:v>
                </c:pt>
                <c:pt idx="1012">
                  <c:v>6.9998206123410354E-4</c:v>
                </c:pt>
                <c:pt idx="1015">
                  <c:v>3.2375478927203064E-3</c:v>
                </c:pt>
                <c:pt idx="1016">
                  <c:v>6.0190045688733353E-3</c:v>
                </c:pt>
                <c:pt idx="1017">
                  <c:v>4.7128422972616216E-3</c:v>
                </c:pt>
                <c:pt idx="1018">
                  <c:v>6.6749495991373252E-3</c:v>
                </c:pt>
                <c:pt idx="1019">
                  <c:v>1.1255736811014678E-2</c:v>
                </c:pt>
                <c:pt idx="1020">
                  <c:v>3.8935623065858866E-3</c:v>
                </c:pt>
                <c:pt idx="1021">
                  <c:v>9.7596809521841559E-3</c:v>
                </c:pt>
                <c:pt idx="1022">
                  <c:v>6.0868955008420884E-3</c:v>
                </c:pt>
                <c:pt idx="1023">
                  <c:v>6.1325270352788229E-3</c:v>
                </c:pt>
                <c:pt idx="1024">
                  <c:v>9.453864999903543E-3</c:v>
                </c:pt>
                <c:pt idx="1025">
                  <c:v>5.7975679542203147E-3</c:v>
                </c:pt>
                <c:pt idx="1028">
                  <c:v>1.1918123276131485E-2</c:v>
                </c:pt>
                <c:pt idx="1029">
                  <c:v>1.0643195427531333E-2</c:v>
                </c:pt>
                <c:pt idx="1030">
                  <c:v>1.0575732448032516E-2</c:v>
                </c:pt>
                <c:pt idx="1031">
                  <c:v>1.0018617901998868E-2</c:v>
                </c:pt>
                <c:pt idx="1032">
                  <c:v>9.3069234799856917E-3</c:v>
                </c:pt>
                <c:pt idx="1033">
                  <c:v>1.0202900337654173E-2</c:v>
                </c:pt>
                <c:pt idx="1034">
                  <c:v>9.5126534315580769E-3</c:v>
                </c:pt>
                <c:pt idx="1035">
                  <c:v>9.4123387078835566E-3</c:v>
                </c:pt>
                <c:pt idx="1036">
                  <c:v>9.528486390892146E-3</c:v>
                </c:pt>
                <c:pt idx="1037">
                  <c:v>9.3656135946888919E-3</c:v>
                </c:pt>
                <c:pt idx="1038">
                  <c:v>8.9504250232494351E-3</c:v>
                </c:pt>
                <c:pt idx="1041">
                  <c:v>6.7174039427091593E-4</c:v>
                </c:pt>
                <c:pt idx="1042">
                  <c:v>6.692223439211391E-4</c:v>
                </c:pt>
                <c:pt idx="1043">
                  <c:v>6.1188577308978647E-4</c:v>
                </c:pt>
                <c:pt idx="1044">
                  <c:v>6.0909183465689273E-4</c:v>
                </c:pt>
                <c:pt idx="1045">
                  <c:v>5.1596333971195489E-4</c:v>
                </c:pt>
                <c:pt idx="1046">
                  <c:v>6.216378062777584E-4</c:v>
                </c:pt>
                <c:pt idx="1047">
                  <c:v>5.4449225898995897E-4</c:v>
                </c:pt>
                <c:pt idx="1048">
                  <c:v>5.6933985330073354E-4</c:v>
                </c:pt>
                <c:pt idx="1049">
                  <c:v>5.6834358204619186E-4</c:v>
                </c:pt>
                <c:pt idx="1050">
                  <c:v>5.1080550098231826E-4</c:v>
                </c:pt>
                <c:pt idx="1051">
                  <c:v>4.9985242030696573E-4</c:v>
                </c:pt>
                <c:pt idx="1054">
                  <c:v>4.4658764875975113E-4</c:v>
                </c:pt>
                <c:pt idx="1055">
                  <c:v>4.430586885064634E-4</c:v>
                </c:pt>
                <c:pt idx="1056">
                  <c:v>4.5513690196879346E-4</c:v>
                </c:pt>
                <c:pt idx="1057">
                  <c:v>3.9011674849812397E-4</c:v>
                </c:pt>
                <c:pt idx="1058">
                  <c:v>3.6853719062215922E-4</c:v>
                </c:pt>
                <c:pt idx="1059">
                  <c:v>3.2231640305019316E-4</c:v>
                </c:pt>
                <c:pt idx="1060">
                  <c:v>4.4300870952648785E-4</c:v>
                </c:pt>
                <c:pt idx="1061">
                  <c:v>2.525715028447527E-4</c:v>
                </c:pt>
                <c:pt idx="1062">
                  <c:v>3.1977130648408106E-4</c:v>
                </c:pt>
                <c:pt idx="1063">
                  <c:v>2.6564809305360947E-4</c:v>
                </c:pt>
                <c:pt idx="1064">
                  <c:v>2.7931112412426536E-4</c:v>
                </c:pt>
                <c:pt idx="1067">
                  <c:v>4.628401139781517E-3</c:v>
                </c:pt>
                <c:pt idx="1068">
                  <c:v>4.2889460106725029E-3</c:v>
                </c:pt>
                <c:pt idx="1069">
                  <c:v>4.0228677132594023E-3</c:v>
                </c:pt>
                <c:pt idx="1070">
                  <c:v>3.9843356309362211E-3</c:v>
                </c:pt>
                <c:pt idx="1071">
                  <c:v>3.0680001161435939E-3</c:v>
                </c:pt>
                <c:pt idx="1072">
                  <c:v>3.8189578640665297E-3</c:v>
                </c:pt>
                <c:pt idx="1073">
                  <c:v>3.9616779184030787E-3</c:v>
                </c:pt>
                <c:pt idx="1074">
                  <c:v>3.2586554664577267E-3</c:v>
                </c:pt>
                <c:pt idx="1075">
                  <c:v>3.857832308138168E-3</c:v>
                </c:pt>
                <c:pt idx="1076">
                  <c:v>3.4876958976952951E-3</c:v>
                </c:pt>
                <c:pt idx="1077">
                  <c:v>2.8203188916625156E-3</c:v>
                </c:pt>
                <c:pt idx="1080">
                  <c:v>2.0347644509972014E-4</c:v>
                </c:pt>
                <c:pt idx="1081">
                  <c:v>1.9606393612815509E-4</c:v>
                </c:pt>
                <c:pt idx="1082">
                  <c:v>1.9752075260577443E-4</c:v>
                </c:pt>
                <c:pt idx="1083">
                  <c:v>1.8313359901270642E-4</c:v>
                </c:pt>
                <c:pt idx="1084">
                  <c:v>1.8917915265756672E-4</c:v>
                </c:pt>
                <c:pt idx="1085">
                  <c:v>1.7331671068517216E-4</c:v>
                </c:pt>
                <c:pt idx="1086">
                  <c:v>1.7729431437479048E-4</c:v>
                </c:pt>
                <c:pt idx="1087">
                  <c:v>1.5345668327684347E-4</c:v>
                </c:pt>
                <c:pt idx="1088">
                  <c:v>1.650398674429792E-4</c:v>
                </c:pt>
                <c:pt idx="1089">
                  <c:v>1.4369970510321389E-4</c:v>
                </c:pt>
                <c:pt idx="1090">
                  <c:v>1.4012696721725249E-4</c:v>
                </c:pt>
                <c:pt idx="1093">
                  <c:v>1.1533049532289126E-2</c:v>
                </c:pt>
                <c:pt idx="1094">
                  <c:v>1.0439891076598573E-2</c:v>
                </c:pt>
                <c:pt idx="1095">
                  <c:v>1.1729711408178543E-2</c:v>
                </c:pt>
                <c:pt idx="1096">
                  <c:v>9.7425376050030345E-3</c:v>
                </c:pt>
                <c:pt idx="1097">
                  <c:v>8.1785323418572375E-3</c:v>
                </c:pt>
                <c:pt idx="1098">
                  <c:v>8.920315933602237E-3</c:v>
                </c:pt>
                <c:pt idx="1099">
                  <c:v>1.0882670471818956E-2</c:v>
                </c:pt>
                <c:pt idx="1100">
                  <c:v>8.0830100731839293E-3</c:v>
                </c:pt>
                <c:pt idx="1101">
                  <c:v>8.9994139224652148E-3</c:v>
                </c:pt>
                <c:pt idx="1102">
                  <c:v>8.2666427502238252E-3</c:v>
                </c:pt>
                <c:pt idx="1103">
                  <c:v>6.8365497239379373E-3</c:v>
                </c:pt>
                <c:pt idx="1106">
                  <c:v>4.132780148663434E-3</c:v>
                </c:pt>
                <c:pt idx="1107">
                  <c:v>4.5607241963966181E-3</c:v>
                </c:pt>
                <c:pt idx="1108">
                  <c:v>4.6410986550986201E-3</c:v>
                </c:pt>
                <c:pt idx="1109">
                  <c:v>4.4533190659991591E-3</c:v>
                </c:pt>
                <c:pt idx="1110">
                  <c:v>4.5041103130633395E-3</c:v>
                </c:pt>
                <c:pt idx="1111">
                  <c:v>4.5421319041238648E-3</c:v>
                </c:pt>
                <c:pt idx="1112">
                  <c:v>4.2832236986682683E-3</c:v>
                </c:pt>
                <c:pt idx="1113">
                  <c:v>4.5706475939410966E-3</c:v>
                </c:pt>
                <c:pt idx="1114">
                  <c:v>3.9173178724476931E-3</c:v>
                </c:pt>
                <c:pt idx="1115">
                  <c:v>4.181510187665733E-3</c:v>
                </c:pt>
                <c:pt idx="1116">
                  <c:v>4.0286486758803674E-3</c:v>
                </c:pt>
                <c:pt idx="1119">
                  <c:v>1.8887660975097657E-3</c:v>
                </c:pt>
                <c:pt idx="1120">
                  <c:v>1.7405217451819596E-3</c:v>
                </c:pt>
                <c:pt idx="1121">
                  <c:v>1.5614881068595995E-3</c:v>
                </c:pt>
                <c:pt idx="1122">
                  <c:v>1.2434961495749058E-3</c:v>
                </c:pt>
                <c:pt idx="1123">
                  <c:v>1.0868531921788915E-3</c:v>
                </c:pt>
                <c:pt idx="1124">
                  <c:v>7.259463483616338E-4</c:v>
                </c:pt>
                <c:pt idx="1125">
                  <c:v>1.3351495436565977E-3</c:v>
                </c:pt>
                <c:pt idx="1126">
                  <c:v>8.2308631211857014E-4</c:v>
                </c:pt>
                <c:pt idx="1127">
                  <c:v>1.1266442354700486E-3</c:v>
                </c:pt>
                <c:pt idx="1128">
                  <c:v>8.9670992714025496E-4</c:v>
                </c:pt>
                <c:pt idx="1129">
                  <c:v>6.0429477914994325E-4</c:v>
                </c:pt>
                <c:pt idx="1132">
                  <c:v>1.4036055917444527E-3</c:v>
                </c:pt>
                <c:pt idx="1133">
                  <c:v>1.2789835640722969E-3</c:v>
                </c:pt>
                <c:pt idx="1134">
                  <c:v>1.3696771589001317E-3</c:v>
                </c:pt>
                <c:pt idx="1135">
                  <c:v>1.355287022792613E-3</c:v>
                </c:pt>
                <c:pt idx="1136">
                  <c:v>1.4332748882422942E-3</c:v>
                </c:pt>
                <c:pt idx="1137">
                  <c:v>1.4601071788036234E-3</c:v>
                </c:pt>
                <c:pt idx="1138">
                  <c:v>1.0375755478258123E-3</c:v>
                </c:pt>
                <c:pt idx="1139">
                  <c:v>1.3400117810091381E-3</c:v>
                </c:pt>
                <c:pt idx="1140">
                  <c:v>1.4583398239840543E-3</c:v>
                </c:pt>
                <c:pt idx="1141">
                  <c:v>1.139136129771745E-3</c:v>
                </c:pt>
                <c:pt idx="1142">
                  <c:v>1.33883907554072E-3</c:v>
                </c:pt>
                <c:pt idx="1145">
                  <c:v>7.2167394854757887E-3</c:v>
                </c:pt>
                <c:pt idx="1146">
                  <c:v>6.8347368560210458E-3</c:v>
                </c:pt>
                <c:pt idx="1147">
                  <c:v>6.8176068808499871E-3</c:v>
                </c:pt>
                <c:pt idx="1148">
                  <c:v>6.636051364761213E-3</c:v>
                </c:pt>
                <c:pt idx="1149">
                  <c:v>7.0349426578892732E-3</c:v>
                </c:pt>
                <c:pt idx="1150">
                  <c:v>6.581213403532943E-3</c:v>
                </c:pt>
                <c:pt idx="1151">
                  <c:v>6.5525391089047008E-3</c:v>
                </c:pt>
                <c:pt idx="1152">
                  <c:v>6.9413544540357745E-3</c:v>
                </c:pt>
                <c:pt idx="1153">
                  <c:v>7.2522366411233909E-3</c:v>
                </c:pt>
                <c:pt idx="1154">
                  <c:v>6.7295960958068451E-3</c:v>
                </c:pt>
                <c:pt idx="1155">
                  <c:v>6.789178152118428E-3</c:v>
                </c:pt>
                <c:pt idx="1158">
                  <c:v>8.2773268900094375E-3</c:v>
                </c:pt>
                <c:pt idx="1159">
                  <c:v>7.6663904835396453E-3</c:v>
                </c:pt>
                <c:pt idx="1160">
                  <c:v>8.3540484627566969E-3</c:v>
                </c:pt>
                <c:pt idx="1161">
                  <c:v>8.4033102778387839E-3</c:v>
                </c:pt>
                <c:pt idx="1162">
                  <c:v>8.1245515435970674E-3</c:v>
                </c:pt>
                <c:pt idx="1163">
                  <c:v>8.94348825677755E-3</c:v>
                </c:pt>
                <c:pt idx="1164">
                  <c:v>8.6743003356392987E-3</c:v>
                </c:pt>
                <c:pt idx="1165">
                  <c:v>7.6143342567937099E-3</c:v>
                </c:pt>
                <c:pt idx="1166">
                  <c:v>8.5300301998707719E-3</c:v>
                </c:pt>
                <c:pt idx="1167">
                  <c:v>7.8175753168469846E-3</c:v>
                </c:pt>
                <c:pt idx="1168">
                  <c:v>8.5250387574553749E-3</c:v>
                </c:pt>
                <c:pt idx="1171">
                  <c:v>6.3073492143943238E-3</c:v>
                </c:pt>
                <c:pt idx="1172">
                  <c:v>6.1542308870062264E-3</c:v>
                </c:pt>
                <c:pt idx="1173">
                  <c:v>6.4559095580678317E-3</c:v>
                </c:pt>
                <c:pt idx="1174">
                  <c:v>6.2384352685501401E-3</c:v>
                </c:pt>
                <c:pt idx="1175">
                  <c:v>5.455018742190754E-3</c:v>
                </c:pt>
                <c:pt idx="1176">
                  <c:v>6.1782426778242677E-3</c:v>
                </c:pt>
                <c:pt idx="1177">
                  <c:v>5.6383291351805205E-3</c:v>
                </c:pt>
                <c:pt idx="1178">
                  <c:v>5.6241716629851692E-3</c:v>
                </c:pt>
                <c:pt idx="1179">
                  <c:v>6.5151738672286621E-3</c:v>
                </c:pt>
                <c:pt idx="1180">
                  <c:v>6.1266758154755619E-3</c:v>
                </c:pt>
                <c:pt idx="1181">
                  <c:v>5.557480980557904E-3</c:v>
                </c:pt>
                <c:pt idx="1184">
                  <c:v>1.054381756709348E-2</c:v>
                </c:pt>
                <c:pt idx="1185">
                  <c:v>1.0041698578844354E-2</c:v>
                </c:pt>
                <c:pt idx="1186">
                  <c:v>9.9683940437593332E-3</c:v>
                </c:pt>
                <c:pt idx="1187">
                  <c:v>1.0261945827393062E-2</c:v>
                </c:pt>
                <c:pt idx="1188">
                  <c:v>9.7853063123687061E-3</c:v>
                </c:pt>
                <c:pt idx="1189">
                  <c:v>1.0213444761286316E-2</c:v>
                </c:pt>
                <c:pt idx="1190">
                  <c:v>1.0722342624019688E-2</c:v>
                </c:pt>
                <c:pt idx="1191">
                  <c:v>1.0717276434116152E-2</c:v>
                </c:pt>
                <c:pt idx="1192">
                  <c:v>9.7830896519793646E-3</c:v>
                </c:pt>
                <c:pt idx="1193">
                  <c:v>1.0072825728040042E-2</c:v>
                </c:pt>
                <c:pt idx="1194">
                  <c:v>1.0313035854886745E-2</c:v>
                </c:pt>
                <c:pt idx="1197">
                  <c:v>7.9857265240807183E-3</c:v>
                </c:pt>
                <c:pt idx="1198">
                  <c:v>7.8520881189615734E-3</c:v>
                </c:pt>
                <c:pt idx="1199">
                  <c:v>7.9750988171783787E-3</c:v>
                </c:pt>
                <c:pt idx="1200">
                  <c:v>7.1869165334133367E-3</c:v>
                </c:pt>
                <c:pt idx="1201">
                  <c:v>6.6108289289956513E-3</c:v>
                </c:pt>
                <c:pt idx="1202">
                  <c:v>5.924265864322706E-3</c:v>
                </c:pt>
                <c:pt idx="1203">
                  <c:v>6.0183347098480494E-3</c:v>
                </c:pt>
                <c:pt idx="1204">
                  <c:v>6.0265538948774677E-3</c:v>
                </c:pt>
                <c:pt idx="1205">
                  <c:v>7.064352982075332E-3</c:v>
                </c:pt>
                <c:pt idx="1206">
                  <c:v>6.411809168389627E-3</c:v>
                </c:pt>
                <c:pt idx="1207">
                  <c:v>5.3991793247426395E-3</c:v>
                </c:pt>
                <c:pt idx="1210">
                  <c:v>5.6782336790338348E-3</c:v>
                </c:pt>
                <c:pt idx="1211">
                  <c:v>5.471296495954462E-3</c:v>
                </c:pt>
                <c:pt idx="1212">
                  <c:v>6.5275606043879572E-3</c:v>
                </c:pt>
                <c:pt idx="1213">
                  <c:v>6.0018863292807404E-3</c:v>
                </c:pt>
                <c:pt idx="1214">
                  <c:v>6.8595743354348997E-3</c:v>
                </c:pt>
                <c:pt idx="1215">
                  <c:v>6.3494836149155945E-3</c:v>
                </c:pt>
                <c:pt idx="1216">
                  <c:v>5.9572421232206184E-3</c:v>
                </c:pt>
                <c:pt idx="1217">
                  <c:v>5.8474488957736661E-3</c:v>
                </c:pt>
                <c:pt idx="1218">
                  <c:v>6.3967773266235773E-3</c:v>
                </c:pt>
                <c:pt idx="1219">
                  <c:v>6.6604266984271795E-3</c:v>
                </c:pt>
                <c:pt idx="1220">
                  <c:v>6.404012763403983E-3</c:v>
                </c:pt>
                <c:pt idx="1223">
                  <c:v>4.7036036036036035E-3</c:v>
                </c:pt>
                <c:pt idx="1224">
                  <c:v>4.8547297297297301E-3</c:v>
                </c:pt>
                <c:pt idx="1225">
                  <c:v>5.2637981527371026E-3</c:v>
                </c:pt>
                <c:pt idx="1226">
                  <c:v>4.6634398919405675E-3</c:v>
                </c:pt>
                <c:pt idx="1227">
                  <c:v>5.1907657657657659E-3</c:v>
                </c:pt>
                <c:pt idx="1228">
                  <c:v>5.497971145175834E-3</c:v>
                </c:pt>
                <c:pt idx="1229">
                  <c:v>5.2104991128666357E-3</c:v>
                </c:pt>
                <c:pt idx="1230">
                  <c:v>4.9394027379964858E-3</c:v>
                </c:pt>
                <c:pt idx="1231">
                  <c:v>5.3289196544600102E-3</c:v>
                </c:pt>
                <c:pt idx="1232">
                  <c:v>4.5890527124329127E-3</c:v>
                </c:pt>
                <c:pt idx="1233">
                  <c:v>5.4305061583228625E-3</c:v>
                </c:pt>
                <c:pt idx="1236">
                  <c:v>7.8662934225418087E-3</c:v>
                </c:pt>
                <c:pt idx="1237">
                  <c:v>8.1561541343816817E-3</c:v>
                </c:pt>
                <c:pt idx="1238">
                  <c:v>8.421767635998504E-3</c:v>
                </c:pt>
                <c:pt idx="1239">
                  <c:v>6.6299562457751704E-3</c:v>
                </c:pt>
                <c:pt idx="1240">
                  <c:v>6.9959954746383239E-3</c:v>
                </c:pt>
                <c:pt idx="1241">
                  <c:v>7.7095649965431123E-3</c:v>
                </c:pt>
                <c:pt idx="1242">
                  <c:v>6.9659981672823695E-3</c:v>
                </c:pt>
                <c:pt idx="1243">
                  <c:v>6.4389351090685188E-3</c:v>
                </c:pt>
                <c:pt idx="1244">
                  <c:v>7.0201189651032678E-3</c:v>
                </c:pt>
                <c:pt idx="1245">
                  <c:v>6.1351726312188033E-3</c:v>
                </c:pt>
                <c:pt idx="1246">
                  <c:v>6.8990623510842399E-3</c:v>
                </c:pt>
                <c:pt idx="1249">
                  <c:v>1.0959392035788076E-2</c:v>
                </c:pt>
                <c:pt idx="1250">
                  <c:v>1.0606339141914684E-2</c:v>
                </c:pt>
                <c:pt idx="1251">
                  <c:v>1.1475222222472839E-2</c:v>
                </c:pt>
                <c:pt idx="1252">
                  <c:v>1.218336777911661E-2</c:v>
                </c:pt>
                <c:pt idx="1253">
                  <c:v>1.198458233570875E-2</c:v>
                </c:pt>
                <c:pt idx="1254">
                  <c:v>1.2035155844917499E-2</c:v>
                </c:pt>
                <c:pt idx="1255">
                  <c:v>1.1626443495240021E-2</c:v>
                </c:pt>
                <c:pt idx="1256">
                  <c:v>1.1508400664270635E-2</c:v>
                </c:pt>
                <c:pt idx="1257">
                  <c:v>1.1683617502083649E-2</c:v>
                </c:pt>
                <c:pt idx="1258">
                  <c:v>1.1875757901420033E-2</c:v>
                </c:pt>
                <c:pt idx="1259">
                  <c:v>1.1679812687634654E-2</c:v>
                </c:pt>
                <c:pt idx="1262">
                  <c:v>8.6130197727612209E-3</c:v>
                </c:pt>
                <c:pt idx="1263">
                  <c:v>8.2557070916752101E-3</c:v>
                </c:pt>
                <c:pt idx="1264">
                  <c:v>8.6890184388150448E-3</c:v>
                </c:pt>
                <c:pt idx="1265">
                  <c:v>9.0479961737687641E-3</c:v>
                </c:pt>
                <c:pt idx="1266">
                  <c:v>9.3055855951293225E-3</c:v>
                </c:pt>
                <c:pt idx="1267">
                  <c:v>9.2014227754668269E-3</c:v>
                </c:pt>
                <c:pt idx="1268">
                  <c:v>8.5733981284839278E-3</c:v>
                </c:pt>
                <c:pt idx="1269">
                  <c:v>8.9199986601715166E-3</c:v>
                </c:pt>
                <c:pt idx="1270">
                  <c:v>1.0046536545076565E-2</c:v>
                </c:pt>
                <c:pt idx="1271">
                  <c:v>8.4838684429534347E-3</c:v>
                </c:pt>
                <c:pt idx="1272">
                  <c:v>9.8371263036584351E-3</c:v>
                </c:pt>
                <c:pt idx="1275">
                  <c:v>1.3295392757458223E-2</c:v>
                </c:pt>
                <c:pt idx="1276">
                  <c:v>1.0757120345511849E-2</c:v>
                </c:pt>
                <c:pt idx="1277">
                  <c:v>1.2837694029576897E-2</c:v>
                </c:pt>
                <c:pt idx="1278">
                  <c:v>1.1511874665534867E-2</c:v>
                </c:pt>
                <c:pt idx="1279">
                  <c:v>1.2783540365753149E-2</c:v>
                </c:pt>
                <c:pt idx="1280">
                  <c:v>1.4056299788167199E-2</c:v>
                </c:pt>
                <c:pt idx="1281">
                  <c:v>1.2549641385396645E-2</c:v>
                </c:pt>
                <c:pt idx="1282">
                  <c:v>1.1192081018197622E-2</c:v>
                </c:pt>
                <c:pt idx="1283">
                  <c:v>1.2806849546555511E-2</c:v>
                </c:pt>
                <c:pt idx="1284">
                  <c:v>1.1436307054410786E-2</c:v>
                </c:pt>
                <c:pt idx="1285">
                  <c:v>1.2218720377716194E-2</c:v>
                </c:pt>
                <c:pt idx="1288">
                  <c:v>1.4889740528994158E-2</c:v>
                </c:pt>
                <c:pt idx="1289">
                  <c:v>1.3807236896580276E-2</c:v>
                </c:pt>
                <c:pt idx="1290">
                  <c:v>1.4739043089664221E-2</c:v>
                </c:pt>
                <c:pt idx="1291">
                  <c:v>1.6111642288992412E-2</c:v>
                </c:pt>
                <c:pt idx="1292">
                  <c:v>1.6108795078317886E-2</c:v>
                </c:pt>
                <c:pt idx="1293">
                  <c:v>1.5619324373410825E-2</c:v>
                </c:pt>
                <c:pt idx="1294">
                  <c:v>1.5443237031511462E-2</c:v>
                </c:pt>
                <c:pt idx="1295">
                  <c:v>1.5383064516129032E-2</c:v>
                </c:pt>
                <c:pt idx="1296">
                  <c:v>1.5671325709445152E-2</c:v>
                </c:pt>
                <c:pt idx="1297">
                  <c:v>1.4348852697221045E-2</c:v>
                </c:pt>
                <c:pt idx="1298">
                  <c:v>1.5472871975114127E-2</c:v>
                </c:pt>
                <c:pt idx="1301">
                  <c:v>1.1891709376498626E-2</c:v>
                </c:pt>
                <c:pt idx="1302">
                  <c:v>1.0199090200026319E-2</c:v>
                </c:pt>
                <c:pt idx="1303">
                  <c:v>1.0824624744556989E-2</c:v>
                </c:pt>
                <c:pt idx="1304">
                  <c:v>1.2788748051884678E-2</c:v>
                </c:pt>
                <c:pt idx="1305">
                  <c:v>1.0714228747948262E-2</c:v>
                </c:pt>
                <c:pt idx="1306">
                  <c:v>1.209782329183621E-2</c:v>
                </c:pt>
                <c:pt idx="1307">
                  <c:v>1.0284565491881939E-2</c:v>
                </c:pt>
                <c:pt idx="1308">
                  <c:v>1.2903102547336318E-2</c:v>
                </c:pt>
                <c:pt idx="1309">
                  <c:v>1.1388027487287801E-2</c:v>
                </c:pt>
                <c:pt idx="1310">
                  <c:v>9.6767572238372519E-3</c:v>
                </c:pt>
                <c:pt idx="1311">
                  <c:v>1.2227069557631542E-2</c:v>
                </c:pt>
                <c:pt idx="1314">
                  <c:v>5.8455359994216485E-3</c:v>
                </c:pt>
                <c:pt idx="1315">
                  <c:v>5.7344121636296137E-3</c:v>
                </c:pt>
                <c:pt idx="1316">
                  <c:v>5.9418085713559832E-3</c:v>
                </c:pt>
                <c:pt idx="1317">
                  <c:v>6.1748366625012825E-3</c:v>
                </c:pt>
                <c:pt idx="1318">
                  <c:v>6.0647482099202305E-3</c:v>
                </c:pt>
                <c:pt idx="1319">
                  <c:v>5.8720027684561714E-3</c:v>
                </c:pt>
                <c:pt idx="1320">
                  <c:v>6.0908079260849658E-3</c:v>
                </c:pt>
                <c:pt idx="1321">
                  <c:v>5.9903168822934595E-3</c:v>
                </c:pt>
                <c:pt idx="1322">
                  <c:v>5.8569916538330309E-3</c:v>
                </c:pt>
                <c:pt idx="1323">
                  <c:v>5.5944280255929629E-3</c:v>
                </c:pt>
                <c:pt idx="1324">
                  <c:v>5.8252266349687965E-3</c:v>
                </c:pt>
                <c:pt idx="1327">
                  <c:v>9.0362177173919835E-3</c:v>
                </c:pt>
                <c:pt idx="1328">
                  <c:v>8.8720701591544337E-3</c:v>
                </c:pt>
                <c:pt idx="1329">
                  <c:v>9.4933895452847718E-3</c:v>
                </c:pt>
                <c:pt idx="1330">
                  <c:v>1.0014572431464355E-2</c:v>
                </c:pt>
                <c:pt idx="1331">
                  <c:v>1.0362949479336031E-2</c:v>
                </c:pt>
                <c:pt idx="1332">
                  <c:v>9.5302124177786759E-3</c:v>
                </c:pt>
                <c:pt idx="1333">
                  <c:v>9.8246504324553414E-3</c:v>
                </c:pt>
                <c:pt idx="1334">
                  <c:v>1.0175610804223134E-2</c:v>
                </c:pt>
                <c:pt idx="1335">
                  <c:v>1.0134533052292376E-2</c:v>
                </c:pt>
                <c:pt idx="1336">
                  <c:v>1.0146718965953958E-2</c:v>
                </c:pt>
                <c:pt idx="1337">
                  <c:v>1.0057217568044036E-2</c:v>
                </c:pt>
                <c:pt idx="1340">
                  <c:v>7.8950461514734113E-3</c:v>
                </c:pt>
                <c:pt idx="1341">
                  <c:v>8.6131066757521371E-3</c:v>
                </c:pt>
                <c:pt idx="1342">
                  <c:v>8.8469968827926231E-3</c:v>
                </c:pt>
                <c:pt idx="1343">
                  <c:v>8.7578438594082542E-3</c:v>
                </c:pt>
                <c:pt idx="1344">
                  <c:v>8.4297669642028304E-3</c:v>
                </c:pt>
                <c:pt idx="1345">
                  <c:v>8.8010375703596582E-3</c:v>
                </c:pt>
                <c:pt idx="1346">
                  <c:v>8.8209482928392133E-3</c:v>
                </c:pt>
                <c:pt idx="1347">
                  <c:v>8.5579040473903606E-3</c:v>
                </c:pt>
                <c:pt idx="1348">
                  <c:v>8.398295272477924E-3</c:v>
                </c:pt>
                <c:pt idx="1349">
                  <c:v>8.2364690849667261E-3</c:v>
                </c:pt>
                <c:pt idx="1350">
                  <c:v>8.7702162065727302E-3</c:v>
                </c:pt>
                <c:pt idx="1353">
                  <c:v>4.979323938870365E-3</c:v>
                </c:pt>
                <c:pt idx="1354">
                  <c:v>4.8053457842952979E-3</c:v>
                </c:pt>
                <c:pt idx="1355">
                  <c:v>5.4077580357501515E-3</c:v>
                </c:pt>
                <c:pt idx="1356">
                  <c:v>5.6856974749344832E-3</c:v>
                </c:pt>
                <c:pt idx="1357">
                  <c:v>5.6617917919806341E-3</c:v>
                </c:pt>
                <c:pt idx="1358">
                  <c:v>5.554914685882149E-3</c:v>
                </c:pt>
                <c:pt idx="1359">
                  <c:v>5.7696667964377635E-3</c:v>
                </c:pt>
                <c:pt idx="1360">
                  <c:v>5.8938504287788162E-3</c:v>
                </c:pt>
                <c:pt idx="1361">
                  <c:v>5.609387098409674E-3</c:v>
                </c:pt>
                <c:pt idx="1362">
                  <c:v>5.7400287833792481E-3</c:v>
                </c:pt>
                <c:pt idx="1363">
                  <c:v>5.76944671978704E-3</c:v>
                </c:pt>
                <c:pt idx="1366">
                  <c:v>6.8238019219332017E-3</c:v>
                </c:pt>
                <c:pt idx="1367">
                  <c:v>7.0944767391657258E-3</c:v>
                </c:pt>
                <c:pt idx="1368">
                  <c:v>7.2584345063237401E-3</c:v>
                </c:pt>
                <c:pt idx="1369">
                  <c:v>7.5252583121583642E-3</c:v>
                </c:pt>
                <c:pt idx="1370">
                  <c:v>6.9161438136558454E-3</c:v>
                </c:pt>
                <c:pt idx="1371">
                  <c:v>7.4141594397334754E-3</c:v>
                </c:pt>
                <c:pt idx="1372">
                  <c:v>6.9436130731473722E-3</c:v>
                </c:pt>
                <c:pt idx="1373">
                  <c:v>6.8037890228854724E-3</c:v>
                </c:pt>
                <c:pt idx="1374">
                  <c:v>6.8261639222615949E-3</c:v>
                </c:pt>
                <c:pt idx="1375">
                  <c:v>6.7834013554264076E-3</c:v>
                </c:pt>
                <c:pt idx="1376">
                  <c:v>7.0997393332418715E-3</c:v>
                </c:pt>
                <c:pt idx="1379">
                  <c:v>1.0173077104040314E-2</c:v>
                </c:pt>
                <c:pt idx="1380">
                  <c:v>1.0164590652720204E-2</c:v>
                </c:pt>
                <c:pt idx="1381">
                  <c:v>1.0569589869153385E-2</c:v>
                </c:pt>
                <c:pt idx="1382">
                  <c:v>1.0613440566319399E-2</c:v>
                </c:pt>
                <c:pt idx="1383">
                  <c:v>1.028418134467847E-2</c:v>
                </c:pt>
                <c:pt idx="1384">
                  <c:v>1.0134936991667542E-2</c:v>
                </c:pt>
                <c:pt idx="1385">
                  <c:v>9.6969759066845088E-3</c:v>
                </c:pt>
                <c:pt idx="1386">
                  <c:v>9.5553289419287278E-3</c:v>
                </c:pt>
                <c:pt idx="1387">
                  <c:v>9.0665777807991173E-3</c:v>
                </c:pt>
                <c:pt idx="1388">
                  <c:v>9.4952929933049199E-3</c:v>
                </c:pt>
                <c:pt idx="1389">
                  <c:v>9.5406546081152465E-3</c:v>
                </c:pt>
                <c:pt idx="1405">
                  <c:v>7.1208214331525254E-3</c:v>
                </c:pt>
                <c:pt idx="1406">
                  <c:v>7.0069718490519545E-3</c:v>
                </c:pt>
                <c:pt idx="1407">
                  <c:v>7.7521793366968341E-3</c:v>
                </c:pt>
                <c:pt idx="1408">
                  <c:v>7.7687081016625916E-3</c:v>
                </c:pt>
                <c:pt idx="1409">
                  <c:v>8.1309880770285784E-3</c:v>
                </c:pt>
                <c:pt idx="1410">
                  <c:v>7.9173405254190279E-3</c:v>
                </c:pt>
                <c:pt idx="1411">
                  <c:v>8.0470220247322605E-3</c:v>
                </c:pt>
                <c:pt idx="1412">
                  <c:v>7.9253085246194857E-3</c:v>
                </c:pt>
                <c:pt idx="1413">
                  <c:v>7.615733323872732E-3</c:v>
                </c:pt>
                <c:pt idx="1414">
                  <c:v>7.9041993131327305E-3</c:v>
                </c:pt>
                <c:pt idx="1415">
                  <c:v>7.6021859492546801E-3</c:v>
                </c:pt>
                <c:pt idx="1431">
                  <c:v>3.2967227995479124E-3</c:v>
                </c:pt>
                <c:pt idx="1432">
                  <c:v>2.982576143324497E-3</c:v>
                </c:pt>
                <c:pt idx="1433">
                  <c:v>3.3542159901233781E-3</c:v>
                </c:pt>
                <c:pt idx="1434">
                  <c:v>3.0614628646877186E-3</c:v>
                </c:pt>
                <c:pt idx="1435">
                  <c:v>3.2149919963288145E-3</c:v>
                </c:pt>
                <c:pt idx="1436">
                  <c:v>3.6031040868962538E-3</c:v>
                </c:pt>
                <c:pt idx="1437">
                  <c:v>3.2957918029579455E-3</c:v>
                </c:pt>
                <c:pt idx="1438">
                  <c:v>3.3095683786803659E-3</c:v>
                </c:pt>
                <c:pt idx="1439">
                  <c:v>2.9753689414580308E-3</c:v>
                </c:pt>
                <c:pt idx="1440">
                  <c:v>3.681588030153774E-3</c:v>
                </c:pt>
                <c:pt idx="1441">
                  <c:v>3.2698903171036599E-3</c:v>
                </c:pt>
                <c:pt idx="1457">
                  <c:v>3.9386395908066847E-3</c:v>
                </c:pt>
                <c:pt idx="1458">
                  <c:v>3.6829328068263972E-3</c:v>
                </c:pt>
                <c:pt idx="1459">
                  <c:v>4.4757667508124634E-3</c:v>
                </c:pt>
                <c:pt idx="1460">
                  <c:v>4.0120053164337515E-3</c:v>
                </c:pt>
                <c:pt idx="1461">
                  <c:v>3.9508744738767964E-3</c:v>
                </c:pt>
                <c:pt idx="1462">
                  <c:v>4.6845010079553271E-3</c:v>
                </c:pt>
                <c:pt idx="1463">
                  <c:v>4.3752311824880692E-3</c:v>
                </c:pt>
                <c:pt idx="1464">
                  <c:v>4.0832573485985717E-3</c:v>
                </c:pt>
                <c:pt idx="1465">
                  <c:v>3.9389374296560659E-3</c:v>
                </c:pt>
                <c:pt idx="1466">
                  <c:v>4.7204283853156176E-3</c:v>
                </c:pt>
                <c:pt idx="1467">
                  <c:v>4.422022690478828E-3</c:v>
                </c:pt>
                <c:pt idx="1470">
                  <c:v>2.4270745783605087E-2</c:v>
                </c:pt>
                <c:pt idx="1471">
                  <c:v>2.2693355180125323E-2</c:v>
                </c:pt>
                <c:pt idx="1472">
                  <c:v>2.3558432202927339E-2</c:v>
                </c:pt>
                <c:pt idx="1473">
                  <c:v>2.4226176911931002E-2</c:v>
                </c:pt>
                <c:pt idx="1474">
                  <c:v>1.8621055905483488E-2</c:v>
                </c:pt>
                <c:pt idx="1475">
                  <c:v>2.2644080226169965E-2</c:v>
                </c:pt>
                <c:pt idx="1476">
                  <c:v>2.3624270950578122E-2</c:v>
                </c:pt>
                <c:pt idx="1477">
                  <c:v>1.9898228746260922E-2</c:v>
                </c:pt>
                <c:pt idx="1478">
                  <c:v>1.6253972261728405E-2</c:v>
                </c:pt>
                <c:pt idx="1479">
                  <c:v>2.1910033240281124E-2</c:v>
                </c:pt>
                <c:pt idx="1480">
                  <c:v>1.7736266965002089E-2</c:v>
                </c:pt>
                <c:pt idx="1483">
                  <c:v>6.5383906315898471E-3</c:v>
                </c:pt>
                <c:pt idx="1484">
                  <c:v>6.2647083912469705E-3</c:v>
                </c:pt>
                <c:pt idx="1485">
                  <c:v>6.3797761097321489E-3</c:v>
                </c:pt>
                <c:pt idx="1486">
                  <c:v>5.6929332349430709E-3</c:v>
                </c:pt>
                <c:pt idx="1487">
                  <c:v>6.3507258677351543E-3</c:v>
                </c:pt>
                <c:pt idx="1488">
                  <c:v>6.1122530266224766E-3</c:v>
                </c:pt>
                <c:pt idx="1489">
                  <c:v>6.6564235097550193E-3</c:v>
                </c:pt>
                <c:pt idx="1490">
                  <c:v>6.5433951468809167E-3</c:v>
                </c:pt>
                <c:pt idx="1491">
                  <c:v>6.2290715740106343E-3</c:v>
                </c:pt>
                <c:pt idx="1492">
                  <c:v>4.960746442195893E-3</c:v>
                </c:pt>
                <c:pt idx="1493">
                  <c:v>6.1365343123815424E-3</c:v>
                </c:pt>
                <c:pt idx="1496">
                  <c:v>1.3400267508532839E-3</c:v>
                </c:pt>
                <c:pt idx="1497">
                  <c:v>1.2585548236666985E-3</c:v>
                </c:pt>
                <c:pt idx="1498">
                  <c:v>1.3246595050701384E-3</c:v>
                </c:pt>
                <c:pt idx="1499">
                  <c:v>1.1087044985420786E-3</c:v>
                </c:pt>
                <c:pt idx="1500">
                  <c:v>1.2702188352199271E-3</c:v>
                </c:pt>
                <c:pt idx="1501">
                  <c:v>1.0386059475916364E-3</c:v>
                </c:pt>
                <c:pt idx="1502">
                  <c:v>1.3125653341579582E-3</c:v>
                </c:pt>
                <c:pt idx="1503">
                  <c:v>1.3728389355632314E-3</c:v>
                </c:pt>
                <c:pt idx="1504">
                  <c:v>1.402003624322545E-3</c:v>
                </c:pt>
                <c:pt idx="1505">
                  <c:v>1.2050609187788941E-3</c:v>
                </c:pt>
                <c:pt idx="1506">
                  <c:v>9.8693109939854227E-4</c:v>
                </c:pt>
                <c:pt idx="1522">
                  <c:v>4.2167149797901439E-3</c:v>
                </c:pt>
                <c:pt idx="1523">
                  <c:v>2.9700968949283395E-3</c:v>
                </c:pt>
                <c:pt idx="1524">
                  <c:v>4.4739453690598209E-3</c:v>
                </c:pt>
                <c:pt idx="1525">
                  <c:v>4.4655905946542817E-3</c:v>
                </c:pt>
                <c:pt idx="1528">
                  <c:v>3.6401901562921786E-3</c:v>
                </c:pt>
                <c:pt idx="1529">
                  <c:v>3.3209128716451836E-3</c:v>
                </c:pt>
                <c:pt idx="1530">
                  <c:v>3.8446776050754905E-3</c:v>
                </c:pt>
                <c:pt idx="1531">
                  <c:v>3.8411714283872879E-3</c:v>
                </c:pt>
                <c:pt idx="1535">
                  <c:v>1.1274927272266786E-2</c:v>
                </c:pt>
                <c:pt idx="1536">
                  <c:v>1.045589166845708E-2</c:v>
                </c:pt>
                <c:pt idx="1537">
                  <c:v>1.0677273042460533E-2</c:v>
                </c:pt>
                <c:pt idx="1538">
                  <c:v>1.083973228214836E-2</c:v>
                </c:pt>
                <c:pt idx="1539">
                  <c:v>1.0544655266720791E-2</c:v>
                </c:pt>
                <c:pt idx="1540">
                  <c:v>1.0211030652748043E-2</c:v>
                </c:pt>
                <c:pt idx="1541">
                  <c:v>1.0444500237844875E-2</c:v>
                </c:pt>
                <c:pt idx="1542">
                  <c:v>1.0418872200700915E-2</c:v>
                </c:pt>
                <c:pt idx="1543">
                  <c:v>1.0534869049749889E-2</c:v>
                </c:pt>
                <c:pt idx="1544">
                  <c:v>9.9060844036275159E-3</c:v>
                </c:pt>
                <c:pt idx="1545">
                  <c:v>9.979193029503737E-3</c:v>
                </c:pt>
                <c:pt idx="1548">
                  <c:v>5.2414120237692947E-3</c:v>
                </c:pt>
                <c:pt idx="1549">
                  <c:v>5.4823328364248343E-3</c:v>
                </c:pt>
                <c:pt idx="1550">
                  <c:v>5.6805105939029439E-3</c:v>
                </c:pt>
                <c:pt idx="1551">
                  <c:v>5.2319472700096264E-3</c:v>
                </c:pt>
                <c:pt idx="1552">
                  <c:v>5.7302484811116239E-3</c:v>
                </c:pt>
                <c:pt idx="1553">
                  <c:v>5.338115633734296E-3</c:v>
                </c:pt>
                <c:pt idx="1554">
                  <c:v>5.4217496065550805E-3</c:v>
                </c:pt>
                <c:pt idx="1555">
                  <c:v>5.370001685266486E-3</c:v>
                </c:pt>
                <c:pt idx="1556">
                  <c:v>5.3795613771372682E-3</c:v>
                </c:pt>
                <c:pt idx="1557">
                  <c:v>5.7341400928755783E-3</c:v>
                </c:pt>
                <c:pt idx="1558">
                  <c:v>5.1952554527860562E-3</c:v>
                </c:pt>
                <c:pt idx="1561">
                  <c:v>1.260136544356423E-2</c:v>
                </c:pt>
                <c:pt idx="1562">
                  <c:v>1.0312923411587006E-2</c:v>
                </c:pt>
                <c:pt idx="1563">
                  <c:v>1.0959709576189429E-2</c:v>
                </c:pt>
                <c:pt idx="1564">
                  <c:v>8.0957482451353372E-3</c:v>
                </c:pt>
                <c:pt idx="1565">
                  <c:v>8.8167448634608233E-3</c:v>
                </c:pt>
                <c:pt idx="1566">
                  <c:v>9.060228028267503E-3</c:v>
                </c:pt>
                <c:pt idx="1567">
                  <c:v>9.4561651201750252E-3</c:v>
                </c:pt>
                <c:pt idx="1568">
                  <c:v>8.7886535703206193E-3</c:v>
                </c:pt>
                <c:pt idx="1569">
                  <c:v>8.7181024827519635E-3</c:v>
                </c:pt>
                <c:pt idx="1570">
                  <c:v>7.835112156295225E-3</c:v>
                </c:pt>
                <c:pt idx="1571">
                  <c:v>8.8186422714185888E-3</c:v>
                </c:pt>
                <c:pt idx="1574">
                  <c:v>8.2984823267704174E-3</c:v>
                </c:pt>
                <c:pt idx="1575">
                  <c:v>7.8207135952583686E-3</c:v>
                </c:pt>
                <c:pt idx="1576">
                  <c:v>8.2793767214490548E-3</c:v>
                </c:pt>
                <c:pt idx="1577">
                  <c:v>7.9340356178213035E-3</c:v>
                </c:pt>
                <c:pt idx="1578">
                  <c:v>7.9962734326575989E-3</c:v>
                </c:pt>
                <c:pt idx="1579">
                  <c:v>7.7892874606249225E-3</c:v>
                </c:pt>
                <c:pt idx="1580">
                  <c:v>8.2788384619438011E-3</c:v>
                </c:pt>
                <c:pt idx="1581">
                  <c:v>7.9576734953967724E-3</c:v>
                </c:pt>
                <c:pt idx="1582">
                  <c:v>7.983933870391707E-3</c:v>
                </c:pt>
                <c:pt idx="1583">
                  <c:v>7.8291838588813549E-3</c:v>
                </c:pt>
                <c:pt idx="1584">
                  <c:v>8.3040547699542184E-3</c:v>
                </c:pt>
                <c:pt idx="1587">
                  <c:v>5.0252259413025276E-3</c:v>
                </c:pt>
                <c:pt idx="1588">
                  <c:v>5.4892420474544883E-3</c:v>
                </c:pt>
                <c:pt idx="1589">
                  <c:v>5.5663652923288471E-3</c:v>
                </c:pt>
                <c:pt idx="1590">
                  <c:v>5.9850542637430223E-3</c:v>
                </c:pt>
                <c:pt idx="1591">
                  <c:v>6.0039223408445011E-3</c:v>
                </c:pt>
                <c:pt idx="1592">
                  <c:v>6.3378761418515705E-3</c:v>
                </c:pt>
                <c:pt idx="1593">
                  <c:v>5.7647262401454343E-3</c:v>
                </c:pt>
                <c:pt idx="1594">
                  <c:v>6.1797382290553959E-3</c:v>
                </c:pt>
                <c:pt idx="1595">
                  <c:v>5.7954620688350621E-3</c:v>
                </c:pt>
                <c:pt idx="1596">
                  <c:v>5.9640674549801282E-3</c:v>
                </c:pt>
                <c:pt idx="1597">
                  <c:v>5.6213862992166123E-3</c:v>
                </c:pt>
                <c:pt idx="1600">
                  <c:v>3.6237092793464081E-3</c:v>
                </c:pt>
                <c:pt idx="1601">
                  <c:v>3.7223410826368341E-3</c:v>
                </c:pt>
                <c:pt idx="1602">
                  <c:v>4.4119947707757894E-3</c:v>
                </c:pt>
                <c:pt idx="1603">
                  <c:v>4.4747846884229297E-3</c:v>
                </c:pt>
                <c:pt idx="1604">
                  <c:v>4.3491103041649994E-3</c:v>
                </c:pt>
                <c:pt idx="1605">
                  <c:v>4.5813380483687629E-3</c:v>
                </c:pt>
                <c:pt idx="1606">
                  <c:v>4.9157958162662886E-3</c:v>
                </c:pt>
                <c:pt idx="1607">
                  <c:v>4.6974867346177762E-3</c:v>
                </c:pt>
                <c:pt idx="1608">
                  <c:v>4.7385099653176038E-3</c:v>
                </c:pt>
                <c:pt idx="1609">
                  <c:v>4.4663047496447204E-3</c:v>
                </c:pt>
                <c:pt idx="1610">
                  <c:v>5.1101456925723007E-3</c:v>
                </c:pt>
                <c:pt idx="1613">
                  <c:v>1.1971663216158078E-2</c:v>
                </c:pt>
                <c:pt idx="1614">
                  <c:v>1.0882667829646401E-2</c:v>
                </c:pt>
                <c:pt idx="1615">
                  <c:v>1.1928970533220092E-2</c:v>
                </c:pt>
                <c:pt idx="1616">
                  <c:v>1.1200611317343527E-2</c:v>
                </c:pt>
                <c:pt idx="1617">
                  <c:v>1.093195981170527E-2</c:v>
                </c:pt>
                <c:pt idx="1618">
                  <c:v>1.0963051496435951E-2</c:v>
                </c:pt>
                <c:pt idx="1619">
                  <c:v>1.1747254046134683E-2</c:v>
                </c:pt>
                <c:pt idx="1620">
                  <c:v>1.1385361196061336E-2</c:v>
                </c:pt>
                <c:pt idx="1621">
                  <c:v>1.1272023771686396E-2</c:v>
                </c:pt>
                <c:pt idx="1622">
                  <c:v>1.089920665355032E-2</c:v>
                </c:pt>
                <c:pt idx="1623">
                  <c:v>1.1661135090586543E-2</c:v>
                </c:pt>
                <c:pt idx="1639">
                  <c:v>6.1282413366024755E-3</c:v>
                </c:pt>
                <c:pt idx="1640">
                  <c:v>6.166224032299052E-3</c:v>
                </c:pt>
                <c:pt idx="1641">
                  <c:v>6.9516157840442058E-3</c:v>
                </c:pt>
                <c:pt idx="1642">
                  <c:v>6.9725320057644575E-3</c:v>
                </c:pt>
                <c:pt idx="1644">
                  <c:v>7.0785667944487218E-3</c:v>
                </c:pt>
                <c:pt idx="1645">
                  <c:v>7.1087658452718633E-3</c:v>
                </c:pt>
                <c:pt idx="1649">
                  <c:v>7.4684574147491408E-3</c:v>
                </c:pt>
                <c:pt idx="1652">
                  <c:v>6.7127749161600562E-3</c:v>
                </c:pt>
                <c:pt idx="1653">
                  <c:v>6.307024227235997E-3</c:v>
                </c:pt>
                <c:pt idx="1654">
                  <c:v>6.9908865509616027E-3</c:v>
                </c:pt>
                <c:pt idx="1655">
                  <c:v>7.212058799059784E-3</c:v>
                </c:pt>
                <c:pt idx="1656">
                  <c:v>7.3250706209168938E-3</c:v>
                </c:pt>
                <c:pt idx="1657">
                  <c:v>6.8097812274053879E-3</c:v>
                </c:pt>
                <c:pt idx="1658">
                  <c:v>7.2969510709054615E-3</c:v>
                </c:pt>
                <c:pt idx="1659">
                  <c:v>7.2729385790822306E-3</c:v>
                </c:pt>
                <c:pt idx="1660">
                  <c:v>7.3253319899662947E-3</c:v>
                </c:pt>
                <c:pt idx="1661">
                  <c:v>7.2112321020512803E-3</c:v>
                </c:pt>
                <c:pt idx="1662">
                  <c:v>6.8999454284440409E-3</c:v>
                </c:pt>
                <c:pt idx="1665">
                  <c:v>7.6850185256677013E-3</c:v>
                </c:pt>
                <c:pt idx="1666">
                  <c:v>7.6713668611983667E-3</c:v>
                </c:pt>
                <c:pt idx="1667">
                  <c:v>8.6028526618768444E-3</c:v>
                </c:pt>
                <c:pt idx="1668">
                  <c:v>7.8711345411137563E-3</c:v>
                </c:pt>
                <c:pt idx="1669">
                  <c:v>7.5555542267852199E-3</c:v>
                </c:pt>
                <c:pt idx="1670">
                  <c:v>8.0332110744543682E-3</c:v>
                </c:pt>
                <c:pt idx="1671">
                  <c:v>7.6286933858931505E-3</c:v>
                </c:pt>
                <c:pt idx="1672">
                  <c:v>7.7792033903540227E-3</c:v>
                </c:pt>
                <c:pt idx="1673">
                  <c:v>7.5662055186438626E-3</c:v>
                </c:pt>
                <c:pt idx="1674">
                  <c:v>7.9134156874149653E-3</c:v>
                </c:pt>
                <c:pt idx="1675">
                  <c:v>6.9343205848454107E-3</c:v>
                </c:pt>
                <c:pt idx="1678">
                  <c:v>6.5089273253977073E-3</c:v>
                </c:pt>
                <c:pt idx="1679">
                  <c:v>6.8322609617104723E-3</c:v>
                </c:pt>
                <c:pt idx="1680">
                  <c:v>7.6717488824759482E-3</c:v>
                </c:pt>
                <c:pt idx="1681">
                  <c:v>7.7755891870816664E-3</c:v>
                </c:pt>
                <c:pt idx="1682">
                  <c:v>6.7082879486484309E-3</c:v>
                </c:pt>
                <c:pt idx="1683">
                  <c:v>7.9209003563661135E-3</c:v>
                </c:pt>
                <c:pt idx="1684">
                  <c:v>6.8441979917964243E-3</c:v>
                </c:pt>
                <c:pt idx="1685">
                  <c:v>7.623803716010626E-3</c:v>
                </c:pt>
                <c:pt idx="1686">
                  <c:v>7.5152494594047346E-3</c:v>
                </c:pt>
                <c:pt idx="1687">
                  <c:v>6.8694581316093078E-3</c:v>
                </c:pt>
                <c:pt idx="1688">
                  <c:v>6.2965363810524883E-3</c:v>
                </c:pt>
                <c:pt idx="1691">
                  <c:v>5.8840613031456278E-3</c:v>
                </c:pt>
                <c:pt idx="1692">
                  <c:v>4.8831080339651958E-3</c:v>
                </c:pt>
                <c:pt idx="1693">
                  <c:v>5.4600356634118457E-3</c:v>
                </c:pt>
                <c:pt idx="1694">
                  <c:v>6.0380492010031041E-3</c:v>
                </c:pt>
                <c:pt idx="1695">
                  <c:v>5.6306339790573321E-3</c:v>
                </c:pt>
                <c:pt idx="1696">
                  <c:v>5.2535545116948979E-3</c:v>
                </c:pt>
                <c:pt idx="1697">
                  <c:v>6.2285532499815341E-3</c:v>
                </c:pt>
                <c:pt idx="1698">
                  <c:v>5.5451865163415881E-3</c:v>
                </c:pt>
                <c:pt idx="1699">
                  <c:v>5.2858108325693218E-3</c:v>
                </c:pt>
                <c:pt idx="1700">
                  <c:v>5.797414028025403E-3</c:v>
                </c:pt>
                <c:pt idx="1701">
                  <c:v>5.2308061433451397E-3</c:v>
                </c:pt>
                <c:pt idx="1704">
                  <c:v>5.3202902006423552E-3</c:v>
                </c:pt>
                <c:pt idx="1705">
                  <c:v>5.668073897251138E-3</c:v>
                </c:pt>
                <c:pt idx="1706">
                  <c:v>5.4660419168767018E-3</c:v>
                </c:pt>
                <c:pt idx="1707">
                  <c:v>5.4311382841330273E-3</c:v>
                </c:pt>
                <c:pt idx="1708">
                  <c:v>5.740697339126721E-3</c:v>
                </c:pt>
                <c:pt idx="1709">
                  <c:v>5.0348842429537247E-3</c:v>
                </c:pt>
                <c:pt idx="1710">
                  <c:v>5.3242325281866714E-3</c:v>
                </c:pt>
                <c:pt idx="1711">
                  <c:v>5.3429626757092192E-3</c:v>
                </c:pt>
                <c:pt idx="1712">
                  <c:v>5.3517555284029504E-3</c:v>
                </c:pt>
                <c:pt idx="1713">
                  <c:v>5.0812661344891898E-3</c:v>
                </c:pt>
                <c:pt idx="1714">
                  <c:v>4.883166032271913E-3</c:v>
                </c:pt>
                <c:pt idx="1717">
                  <c:v>4.5830738069862183E-3</c:v>
                </c:pt>
                <c:pt idx="1718">
                  <c:v>4.2137141461031768E-3</c:v>
                </c:pt>
                <c:pt idx="1719">
                  <c:v>4.2676533778159189E-3</c:v>
                </c:pt>
                <c:pt idx="1720">
                  <c:v>3.861222550173854E-3</c:v>
                </c:pt>
                <c:pt idx="1721">
                  <c:v>2.8347425857801504E-3</c:v>
                </c:pt>
                <c:pt idx="1722">
                  <c:v>3.2434289185127893E-3</c:v>
                </c:pt>
                <c:pt idx="1723">
                  <c:v>4.0455343395243591E-3</c:v>
                </c:pt>
                <c:pt idx="1724">
                  <c:v>2.8870702128603329E-3</c:v>
                </c:pt>
                <c:pt idx="1725">
                  <c:v>3.2905056127082561E-3</c:v>
                </c:pt>
                <c:pt idx="1726">
                  <c:v>2.9908715243226955E-3</c:v>
                </c:pt>
                <c:pt idx="1727">
                  <c:v>2.9210322865503647E-3</c:v>
                </c:pt>
                <c:pt idx="1730">
                  <c:v>6.3234272081323581E-3</c:v>
                </c:pt>
                <c:pt idx="1731">
                  <c:v>5.4757759142659047E-3</c:v>
                </c:pt>
                <c:pt idx="1732">
                  <c:v>6.8166089236190138E-3</c:v>
                </c:pt>
                <c:pt idx="1733">
                  <c:v>6.9308769847882873E-3</c:v>
                </c:pt>
                <c:pt idx="1734">
                  <c:v>7.3335648754214514E-3</c:v>
                </c:pt>
                <c:pt idx="1735">
                  <c:v>6.9158352030290688E-3</c:v>
                </c:pt>
                <c:pt idx="1736">
                  <c:v>7.0818795370334343E-3</c:v>
                </c:pt>
                <c:pt idx="1737">
                  <c:v>6.9198949912384128E-3</c:v>
                </c:pt>
                <c:pt idx="1738">
                  <c:v>7.2784805987264204E-3</c:v>
                </c:pt>
                <c:pt idx="1739">
                  <c:v>7.7070456678649023E-3</c:v>
                </c:pt>
                <c:pt idx="1740">
                  <c:v>7.03555127617435E-3</c:v>
                </c:pt>
                <c:pt idx="1743">
                  <c:v>8.3122960823678038E-3</c:v>
                </c:pt>
                <c:pt idx="1744">
                  <c:v>7.9652523018663435E-3</c:v>
                </c:pt>
                <c:pt idx="1745">
                  <c:v>8.7095390312430486E-3</c:v>
                </c:pt>
                <c:pt idx="1746">
                  <c:v>8.9740095586833147E-3</c:v>
                </c:pt>
                <c:pt idx="1747">
                  <c:v>8.881466607457875E-3</c:v>
                </c:pt>
                <c:pt idx="1748">
                  <c:v>8.9779825053667526E-3</c:v>
                </c:pt>
                <c:pt idx="1749">
                  <c:v>8.557380924278879E-3</c:v>
                </c:pt>
                <c:pt idx="1750">
                  <c:v>8.5416001953874249E-3</c:v>
                </c:pt>
                <c:pt idx="1751">
                  <c:v>8.6349751176446176E-3</c:v>
                </c:pt>
                <c:pt idx="1752">
                  <c:v>8.5464629666919065E-3</c:v>
                </c:pt>
                <c:pt idx="1753">
                  <c:v>8.5353031830867915E-3</c:v>
                </c:pt>
                <c:pt idx="1756">
                  <c:v>3.3038423787883547E-2</c:v>
                </c:pt>
                <c:pt idx="1757">
                  <c:v>3.1304642915428636E-2</c:v>
                </c:pt>
                <c:pt idx="1758">
                  <c:v>2.9617126038232553E-2</c:v>
                </c:pt>
                <c:pt idx="1759">
                  <c:v>2.5465758003670125E-2</c:v>
                </c:pt>
                <c:pt idx="1760">
                  <c:v>1.6507685464340435E-2</c:v>
                </c:pt>
                <c:pt idx="1761">
                  <c:v>1.8606038825866734E-2</c:v>
                </c:pt>
                <c:pt idx="1762">
                  <c:v>1.4755769964821986E-2</c:v>
                </c:pt>
                <c:pt idx="1763">
                  <c:v>1.5646151741571194E-2</c:v>
                </c:pt>
                <c:pt idx="1764">
                  <c:v>1.5578743488881058E-2</c:v>
                </c:pt>
                <c:pt idx="1765">
                  <c:v>1.3544622220296976E-2</c:v>
                </c:pt>
                <c:pt idx="1766">
                  <c:v>1.0568155000618442E-2</c:v>
                </c:pt>
                <c:pt idx="1769">
                  <c:v>8.4399085662299062E-3</c:v>
                </c:pt>
                <c:pt idx="1770">
                  <c:v>8.4250989788610745E-3</c:v>
                </c:pt>
                <c:pt idx="1771">
                  <c:v>8.2283891901439535E-3</c:v>
                </c:pt>
                <c:pt idx="1772">
                  <c:v>6.3786855768151801E-3</c:v>
                </c:pt>
                <c:pt idx="1773">
                  <c:v>5.6191348966583123E-3</c:v>
                </c:pt>
                <c:pt idx="1774">
                  <c:v>7.5170014033991931E-3</c:v>
                </c:pt>
                <c:pt idx="1775">
                  <c:v>6.4591559417654784E-3</c:v>
                </c:pt>
                <c:pt idx="1776">
                  <c:v>5.6954334469621658E-3</c:v>
                </c:pt>
                <c:pt idx="1777">
                  <c:v>5.4010945724840085E-3</c:v>
                </c:pt>
                <c:pt idx="1778">
                  <c:v>4.9414190668164767E-3</c:v>
                </c:pt>
                <c:pt idx="1779">
                  <c:v>6.6718052495325347E-3</c:v>
                </c:pt>
                <c:pt idx="1782">
                  <c:v>4.5433785132711372E-3</c:v>
                </c:pt>
                <c:pt idx="1783">
                  <c:v>4.108356194878867E-3</c:v>
                </c:pt>
                <c:pt idx="1784">
                  <c:v>3.5407379059154364E-3</c:v>
                </c:pt>
                <c:pt idx="1785">
                  <c:v>4.1671407560604145E-3</c:v>
                </c:pt>
                <c:pt idx="1786">
                  <c:v>3.0409674710693505E-3</c:v>
                </c:pt>
                <c:pt idx="1787">
                  <c:v>2.186242959879446E-3</c:v>
                </c:pt>
                <c:pt idx="1788">
                  <c:v>3.89978480676867E-3</c:v>
                </c:pt>
                <c:pt idx="1789">
                  <c:v>3.0208334334829671E-3</c:v>
                </c:pt>
                <c:pt idx="1790">
                  <c:v>2.8182588031023456E-3</c:v>
                </c:pt>
                <c:pt idx="1791">
                  <c:v>2.2810124174984779E-3</c:v>
                </c:pt>
                <c:pt idx="1792">
                  <c:v>3.055539363750782E-3</c:v>
                </c:pt>
                <c:pt idx="1795">
                  <c:v>1.0754337899543378E-2</c:v>
                </c:pt>
                <c:pt idx="1796">
                  <c:v>1.0019731826539306E-2</c:v>
                </c:pt>
                <c:pt idx="1797">
                  <c:v>1.0418269936848289E-2</c:v>
                </c:pt>
                <c:pt idx="1798">
                  <c:v>9.487453283502402E-3</c:v>
                </c:pt>
                <c:pt idx="1799">
                  <c:v>8.9599784510257033E-3</c:v>
                </c:pt>
                <c:pt idx="1800">
                  <c:v>9.2511246361471292E-3</c:v>
                </c:pt>
                <c:pt idx="1801">
                  <c:v>8.2428031961471106E-3</c:v>
                </c:pt>
                <c:pt idx="1802">
                  <c:v>8.6996366356738263E-3</c:v>
                </c:pt>
                <c:pt idx="1803">
                  <c:v>8.2232803399968513E-3</c:v>
                </c:pt>
                <c:pt idx="1804">
                  <c:v>8.4958407375930363E-3</c:v>
                </c:pt>
                <c:pt idx="1805">
                  <c:v>7.9825548321850702E-3</c:v>
                </c:pt>
                <c:pt idx="1808">
                  <c:v>4.1327907899960303E-3</c:v>
                </c:pt>
                <c:pt idx="1809">
                  <c:v>4.1158017041053449E-3</c:v>
                </c:pt>
                <c:pt idx="1810">
                  <c:v>3.924952741020794E-3</c:v>
                </c:pt>
                <c:pt idx="1811">
                  <c:v>2.9574939937165035E-3</c:v>
                </c:pt>
                <c:pt idx="1812">
                  <c:v>3.4756141618497109E-3</c:v>
                </c:pt>
                <c:pt idx="1813">
                  <c:v>3.8049814520402757E-3</c:v>
                </c:pt>
                <c:pt idx="1814">
                  <c:v>3.6341168337366055E-3</c:v>
                </c:pt>
                <c:pt idx="1815">
                  <c:v>2.9535080304311074E-3</c:v>
                </c:pt>
                <c:pt idx="1816">
                  <c:v>2.5650016539861065E-3</c:v>
                </c:pt>
                <c:pt idx="1817">
                  <c:v>3.3543116000647145E-3</c:v>
                </c:pt>
                <c:pt idx="1818">
                  <c:v>2.6728395061728395E-3</c:v>
                </c:pt>
                <c:pt idx="1821">
                  <c:v>4.5744817969839355E-2</c:v>
                </c:pt>
                <c:pt idx="1822">
                  <c:v>3.8684000258936008E-2</c:v>
                </c:pt>
                <c:pt idx="1823">
                  <c:v>3.640347722204669E-2</c:v>
                </c:pt>
                <c:pt idx="1824">
                  <c:v>2.4004556868093822E-2</c:v>
                </c:pt>
                <c:pt idx="1825">
                  <c:v>2.6281466589725931E-2</c:v>
                </c:pt>
                <c:pt idx="1826">
                  <c:v>2.9447497377608694E-2</c:v>
                </c:pt>
                <c:pt idx="1827">
                  <c:v>2.647710901513977E-2</c:v>
                </c:pt>
                <c:pt idx="1828">
                  <c:v>2.1633260844699593E-2</c:v>
                </c:pt>
                <c:pt idx="1829">
                  <c:v>1.8445436859452196E-2</c:v>
                </c:pt>
                <c:pt idx="1830">
                  <c:v>2.3608308624334138E-2</c:v>
                </c:pt>
                <c:pt idx="1831">
                  <c:v>1.6229215479729862E-2</c:v>
                </c:pt>
                <c:pt idx="1834">
                  <c:v>5.8035546665665414E-3</c:v>
                </c:pt>
                <c:pt idx="1835">
                  <c:v>5.668394709100813E-3</c:v>
                </c:pt>
                <c:pt idx="1836">
                  <c:v>4.3222124246999286E-3</c:v>
                </c:pt>
                <c:pt idx="1837">
                  <c:v>4.0653495917218167E-3</c:v>
                </c:pt>
                <c:pt idx="1838">
                  <c:v>4.1264045033326197E-3</c:v>
                </c:pt>
                <c:pt idx="1839">
                  <c:v>3.6165884787549584E-3</c:v>
                </c:pt>
                <c:pt idx="1840">
                  <c:v>3.8807115378367584E-3</c:v>
                </c:pt>
                <c:pt idx="1841">
                  <c:v>4.2903993572759955E-3</c:v>
                </c:pt>
                <c:pt idx="1842">
                  <c:v>3.5368980892365332E-3</c:v>
                </c:pt>
                <c:pt idx="1843">
                  <c:v>3.3081667157221768E-3</c:v>
                </c:pt>
                <c:pt idx="1844">
                  <c:v>3.6247245128012279E-3</c:v>
                </c:pt>
                <c:pt idx="1847">
                  <c:v>2.477983754178744E-2</c:v>
                </c:pt>
                <c:pt idx="1848">
                  <c:v>1.6853060184059326E-2</c:v>
                </c:pt>
                <c:pt idx="1849">
                  <c:v>1.6666795183930525E-2</c:v>
                </c:pt>
                <c:pt idx="1850">
                  <c:v>1.0098222869772928E-2</c:v>
                </c:pt>
                <c:pt idx="1851">
                  <c:v>7.9400212532364216E-3</c:v>
                </c:pt>
                <c:pt idx="1852">
                  <c:v>1.0890989318370466E-2</c:v>
                </c:pt>
                <c:pt idx="1853">
                  <c:v>1.7191673256801654E-2</c:v>
                </c:pt>
                <c:pt idx="1854">
                  <c:v>1.1224365656061976E-2</c:v>
                </c:pt>
                <c:pt idx="1855">
                  <c:v>1.1556789573735678E-2</c:v>
                </c:pt>
                <c:pt idx="1856">
                  <c:v>7.2388879301395741E-3</c:v>
                </c:pt>
                <c:pt idx="1857">
                  <c:v>1.1950509369188482E-2</c:v>
                </c:pt>
                <c:pt idx="1860">
                  <c:v>0.11199930130449627</c:v>
                </c:pt>
                <c:pt idx="1861">
                  <c:v>0.10014570503363938</c:v>
                </c:pt>
                <c:pt idx="1862">
                  <c:v>9.4390067505757361E-2</c:v>
                </c:pt>
                <c:pt idx="1863">
                  <c:v>5.4061393713032431E-2</c:v>
                </c:pt>
                <c:pt idx="1864">
                  <c:v>2.9435656395914851E-2</c:v>
                </c:pt>
                <c:pt idx="1865">
                  <c:v>2.6346273489989667E-2</c:v>
                </c:pt>
                <c:pt idx="1866">
                  <c:v>4.9474878487014332E-2</c:v>
                </c:pt>
                <c:pt idx="1867">
                  <c:v>3.3170255779428441E-2</c:v>
                </c:pt>
                <c:pt idx="1868">
                  <c:v>2.0664531840364677E-2</c:v>
                </c:pt>
                <c:pt idx="1869">
                  <c:v>1.8174663064877215E-2</c:v>
                </c:pt>
                <c:pt idx="1870">
                  <c:v>2.7669160025242452E-2</c:v>
                </c:pt>
                <c:pt idx="1873">
                  <c:v>2.1281850256059311E-2</c:v>
                </c:pt>
                <c:pt idx="1874">
                  <c:v>1.8861400278037257E-2</c:v>
                </c:pt>
                <c:pt idx="1875">
                  <c:v>1.7544190078950115E-2</c:v>
                </c:pt>
                <c:pt idx="1876">
                  <c:v>1.6032115263194709E-2</c:v>
                </c:pt>
                <c:pt idx="1877">
                  <c:v>1.2864883468096404E-2</c:v>
                </c:pt>
                <c:pt idx="1878">
                  <c:v>1.1468525704802631E-2</c:v>
                </c:pt>
                <c:pt idx="1879">
                  <c:v>1.4925648813537312E-2</c:v>
                </c:pt>
                <c:pt idx="1880">
                  <c:v>1.4839395254022232E-2</c:v>
                </c:pt>
                <c:pt idx="1881">
                  <c:v>1.2006286358763635E-2</c:v>
                </c:pt>
                <c:pt idx="1882">
                  <c:v>1.069583997076839E-2</c:v>
                </c:pt>
                <c:pt idx="1883">
                  <c:v>1.529769577792307E-2</c:v>
                </c:pt>
                <c:pt idx="1886">
                  <c:v>3.6399046383702757E-3</c:v>
                </c:pt>
                <c:pt idx="1887">
                  <c:v>3.5906053226885419E-3</c:v>
                </c:pt>
                <c:pt idx="1888">
                  <c:v>3.8300494478053083E-3</c:v>
                </c:pt>
                <c:pt idx="1889">
                  <c:v>2.9497945409480636E-3</c:v>
                </c:pt>
                <c:pt idx="1890">
                  <c:v>2.7179597843414757E-3</c:v>
                </c:pt>
                <c:pt idx="1891">
                  <c:v>2.4939834553392875E-3</c:v>
                </c:pt>
                <c:pt idx="1892">
                  <c:v>2.8226109276412096E-3</c:v>
                </c:pt>
                <c:pt idx="1893">
                  <c:v>1.8575904976267554E-3</c:v>
                </c:pt>
                <c:pt idx="1894">
                  <c:v>2.3514990980904485E-3</c:v>
                </c:pt>
                <c:pt idx="1895">
                  <c:v>2.4718514197186042E-3</c:v>
                </c:pt>
                <c:pt idx="1896">
                  <c:v>2.279004470416738E-3</c:v>
                </c:pt>
                <c:pt idx="1899">
                  <c:v>5.1984680994141073E-2</c:v>
                </c:pt>
                <c:pt idx="1900">
                  <c:v>4.8260534824622899E-2</c:v>
                </c:pt>
                <c:pt idx="1901">
                  <c:v>4.344079167826017E-2</c:v>
                </c:pt>
                <c:pt idx="1902">
                  <c:v>2.985743391655055E-2</c:v>
                </c:pt>
                <c:pt idx="1903">
                  <c:v>2.3225878700207297E-2</c:v>
                </c:pt>
                <c:pt idx="1904">
                  <c:v>1.7493346525574542E-2</c:v>
                </c:pt>
                <c:pt idx="1905">
                  <c:v>2.0504851341482517E-2</c:v>
                </c:pt>
                <c:pt idx="1906">
                  <c:v>1.0974410360597949E-2</c:v>
                </c:pt>
                <c:pt idx="1907">
                  <c:v>1.3759224179198646E-2</c:v>
                </c:pt>
                <c:pt idx="1908">
                  <c:v>1.1970963673668048E-2</c:v>
                </c:pt>
                <c:pt idx="1909">
                  <c:v>1.2227489397545052E-2</c:v>
                </c:pt>
                <c:pt idx="1912">
                  <c:v>1.1779375721117512E-3</c:v>
                </c:pt>
                <c:pt idx="1913">
                  <c:v>1.2084078521669324E-3</c:v>
                </c:pt>
                <c:pt idx="1914">
                  <c:v>1.1322767660295148E-3</c:v>
                </c:pt>
                <c:pt idx="1915">
                  <c:v>1.0325893767526672E-3</c:v>
                </c:pt>
                <c:pt idx="1916">
                  <c:v>9.1381576572011406E-4</c:v>
                </c:pt>
                <c:pt idx="1917">
                  <c:v>7.6724934876808138E-4</c:v>
                </c:pt>
                <c:pt idx="1918">
                  <c:v>1.0003883692688176E-3</c:v>
                </c:pt>
                <c:pt idx="1919">
                  <c:v>9.0167962797393117E-4</c:v>
                </c:pt>
                <c:pt idx="1920">
                  <c:v>6.9252710362356325E-4</c:v>
                </c:pt>
                <c:pt idx="1921">
                  <c:v>7.425698176543753E-4</c:v>
                </c:pt>
                <c:pt idx="1922">
                  <c:v>6.1373255841789393E-4</c:v>
                </c:pt>
                <c:pt idx="1939">
                  <c:v>1.8984957814710404E-2</c:v>
                </c:pt>
                <c:pt idx="1940">
                  <c:v>1.9858560270213214E-2</c:v>
                </c:pt>
                <c:pt idx="1941">
                  <c:v>1.9259069725846359E-2</c:v>
                </c:pt>
                <c:pt idx="1942">
                  <c:v>1.8496626591091848E-2</c:v>
                </c:pt>
                <c:pt idx="1943">
                  <c:v>1.6475197966943505E-2</c:v>
                </c:pt>
                <c:pt idx="1944">
                  <c:v>1.7413672242601163E-2</c:v>
                </c:pt>
                <c:pt idx="1945">
                  <c:v>1.6305366790279163E-2</c:v>
                </c:pt>
                <c:pt idx="1946">
                  <c:v>1.5194982412627872E-2</c:v>
                </c:pt>
                <c:pt idx="1947">
                  <c:v>1.684900915948765E-2</c:v>
                </c:pt>
                <c:pt idx="1948">
                  <c:v>1.4541629364368844E-2</c:v>
                </c:pt>
                <c:pt idx="1949">
                  <c:v>1.5347585581700324E-2</c:v>
                </c:pt>
                <c:pt idx="1952">
                  <c:v>1.5816484672956507E-3</c:v>
                </c:pt>
                <c:pt idx="1953">
                  <c:v>1.036435542764285E-3</c:v>
                </c:pt>
                <c:pt idx="1954">
                  <c:v>1.3162473519374356E-3</c:v>
                </c:pt>
                <c:pt idx="1955">
                  <c:v>1.3775343958058758E-3</c:v>
                </c:pt>
                <c:pt idx="1956">
                  <c:v>1.3465207835181025E-3</c:v>
                </c:pt>
                <c:pt idx="1957">
                  <c:v>1.4400425189611584E-3</c:v>
                </c:pt>
                <c:pt idx="1958">
                  <c:v>1.6163991036332243E-3</c:v>
                </c:pt>
                <c:pt idx="1959">
                  <c:v>1.011168603566774E-3</c:v>
                </c:pt>
                <c:pt idx="1960">
                  <c:v>9.7146157323321238E-4</c:v>
                </c:pt>
                <c:pt idx="1961">
                  <c:v>9.9663448631845527E-4</c:v>
                </c:pt>
                <c:pt idx="1962">
                  <c:v>1.5547441417012103E-3</c:v>
                </c:pt>
                <c:pt idx="1965">
                  <c:v>3.6076920565477162E-3</c:v>
                </c:pt>
                <c:pt idx="1966">
                  <c:v>3.5125696076222356E-3</c:v>
                </c:pt>
                <c:pt idx="1967">
                  <c:v>3.4510009491245416E-3</c:v>
                </c:pt>
                <c:pt idx="1968">
                  <c:v>3.0916024544498672E-3</c:v>
                </c:pt>
                <c:pt idx="1969">
                  <c:v>2.8595706376027719E-3</c:v>
                </c:pt>
                <c:pt idx="1970">
                  <c:v>3.2378121147176421E-3</c:v>
                </c:pt>
                <c:pt idx="1971">
                  <c:v>3.237255446463555E-3</c:v>
                </c:pt>
                <c:pt idx="1972">
                  <c:v>3.0104139978599309E-3</c:v>
                </c:pt>
                <c:pt idx="1973">
                  <c:v>2.749333184115793E-3</c:v>
                </c:pt>
                <c:pt idx="1974">
                  <c:v>2.329496371006446E-3</c:v>
                </c:pt>
                <c:pt idx="1975">
                  <c:v>3.1079491917871257E-3</c:v>
                </c:pt>
                <c:pt idx="1991">
                  <c:v>7.2261914474527672E-4</c:v>
                </c:pt>
                <c:pt idx="1992">
                  <c:v>4.5781781140195258E-4</c:v>
                </c:pt>
                <c:pt idx="1993">
                  <c:v>6.1842223621480616E-4</c:v>
                </c:pt>
                <c:pt idx="1994">
                  <c:v>2.8739443781226513E-4</c:v>
                </c:pt>
                <c:pt idx="1995">
                  <c:v>4.7850532337172252E-4</c:v>
                </c:pt>
                <c:pt idx="1996">
                  <c:v>5.4603269772272249E-4</c:v>
                </c:pt>
                <c:pt idx="1997">
                  <c:v>6.5378775097013663E-4</c:v>
                </c:pt>
                <c:pt idx="1998">
                  <c:v>4.1548944656805717E-4</c:v>
                </c:pt>
                <c:pt idx="1999">
                  <c:v>3.376200853258034E-4</c:v>
                </c:pt>
                <c:pt idx="2000">
                  <c:v>7.0528967254408065E-4</c:v>
                </c:pt>
                <c:pt idx="2001">
                  <c:v>3.9688051911971901E-4</c:v>
                </c:pt>
                <c:pt idx="2004">
                  <c:v>1.974655393876651E-3</c:v>
                </c:pt>
                <c:pt idx="2005">
                  <c:v>1.9763983498033194E-3</c:v>
                </c:pt>
                <c:pt idx="2006">
                  <c:v>1.9011406844106464E-3</c:v>
                </c:pt>
                <c:pt idx="2007">
                  <c:v>1.6135848476699066E-3</c:v>
                </c:pt>
                <c:pt idx="2008">
                  <c:v>1.6895783733968206E-3</c:v>
                </c:pt>
                <c:pt idx="2009">
                  <c:v>1.5532118887823586E-3</c:v>
                </c:pt>
                <c:pt idx="2010">
                  <c:v>1.8949181739879415E-3</c:v>
                </c:pt>
                <c:pt idx="2011">
                  <c:v>1.6048604344586462E-3</c:v>
                </c:pt>
                <c:pt idx="2012">
                  <c:v>1.6021972991531242E-3</c:v>
                </c:pt>
                <c:pt idx="2013">
                  <c:v>1.4668063625107152E-3</c:v>
                </c:pt>
                <c:pt idx="2014">
                  <c:v>1.75054704595186E-3</c:v>
                </c:pt>
                <c:pt idx="2017">
                  <c:v>9.6276978585382725E-4</c:v>
                </c:pt>
                <c:pt idx="2018">
                  <c:v>9.2682744158178554E-4</c:v>
                </c:pt>
                <c:pt idx="2019">
                  <c:v>9.2892329345531312E-4</c:v>
                </c:pt>
                <c:pt idx="2020">
                  <c:v>1.3842068588862315E-3</c:v>
                </c:pt>
                <c:pt idx="2021">
                  <c:v>1.3909127036693602E-3</c:v>
                </c:pt>
                <c:pt idx="2022">
                  <c:v>1.6746434246458033E-3</c:v>
                </c:pt>
                <c:pt idx="2023">
                  <c:v>9.473865528526862E-4</c:v>
                </c:pt>
                <c:pt idx="2024">
                  <c:v>1.1251839242953175E-3</c:v>
                </c:pt>
                <c:pt idx="2025">
                  <c:v>9.9402619210762501E-4</c:v>
                </c:pt>
                <c:pt idx="2026">
                  <c:v>1.4213335396039604E-3</c:v>
                </c:pt>
                <c:pt idx="2027">
                  <c:v>1.3153440688621306E-3</c:v>
                </c:pt>
                <c:pt idx="2030">
                  <c:v>1.7698315951058738E-2</c:v>
                </c:pt>
                <c:pt idx="2031">
                  <c:v>1.262099364298846E-2</c:v>
                </c:pt>
                <c:pt idx="2032">
                  <c:v>1.4265347636350992E-2</c:v>
                </c:pt>
                <c:pt idx="2033">
                  <c:v>1.0887697158191585E-2</c:v>
                </c:pt>
                <c:pt idx="2034">
                  <c:v>1.0182043873370265E-2</c:v>
                </c:pt>
                <c:pt idx="2035">
                  <c:v>7.8671617161716178E-3</c:v>
                </c:pt>
                <c:pt idx="2036">
                  <c:v>1.2070414164805213E-2</c:v>
                </c:pt>
                <c:pt idx="2037">
                  <c:v>1.1556315660884437E-2</c:v>
                </c:pt>
                <c:pt idx="2038">
                  <c:v>1.0999999999999999E-2</c:v>
                </c:pt>
                <c:pt idx="2039">
                  <c:v>9.0511811023622039E-3</c:v>
                </c:pt>
                <c:pt idx="2040">
                  <c:v>1.0775193798449613E-2</c:v>
                </c:pt>
                <c:pt idx="2043">
                  <c:v>7.9906293529188304E-3</c:v>
                </c:pt>
                <c:pt idx="2044">
                  <c:v>8.0266686531585228E-3</c:v>
                </c:pt>
                <c:pt idx="2045">
                  <c:v>8.3826299694189609E-3</c:v>
                </c:pt>
                <c:pt idx="2046">
                  <c:v>8.4082827354314323E-3</c:v>
                </c:pt>
                <c:pt idx="2047">
                  <c:v>7.9340916694546678E-3</c:v>
                </c:pt>
                <c:pt idx="2048">
                  <c:v>8.161672539791406E-3</c:v>
                </c:pt>
                <c:pt idx="2049">
                  <c:v>7.8821242006137417E-3</c:v>
                </c:pt>
                <c:pt idx="2050">
                  <c:v>7.8594930256267667E-3</c:v>
                </c:pt>
                <c:pt idx="2051">
                  <c:v>7.7700444159531116E-3</c:v>
                </c:pt>
                <c:pt idx="2052">
                  <c:v>7.4677653682012164E-3</c:v>
                </c:pt>
                <c:pt idx="2053">
                  <c:v>7.5689149560117302E-3</c:v>
                </c:pt>
                <c:pt idx="2056">
                  <c:v>5.5386079843936691E-4</c:v>
                </c:pt>
                <c:pt idx="2057">
                  <c:v>5.7432820142739422E-4</c:v>
                </c:pt>
                <c:pt idx="2058">
                  <c:v>5.8435282672274387E-4</c:v>
                </c:pt>
                <c:pt idx="2059">
                  <c:v>5.7628340348089607E-4</c:v>
                </c:pt>
                <c:pt idx="2060">
                  <c:v>5.1730787920260617E-4</c:v>
                </c:pt>
                <c:pt idx="2061">
                  <c:v>7.0041638902448617E-4</c:v>
                </c:pt>
                <c:pt idx="2062">
                  <c:v>7.4844940608715445E-4</c:v>
                </c:pt>
                <c:pt idx="2063">
                  <c:v>6.8801158090683596E-4</c:v>
                </c:pt>
                <c:pt idx="2064">
                  <c:v>5.7851462579157581E-4</c:v>
                </c:pt>
                <c:pt idx="2065">
                  <c:v>3.8328943614102828E-4</c:v>
                </c:pt>
                <c:pt idx="2066">
                  <c:v>6.4113207599821964E-4</c:v>
                </c:pt>
                <c:pt idx="2069">
                  <c:v>9.1170607955060252E-4</c:v>
                </c:pt>
                <c:pt idx="2070">
                  <c:v>9.0613866735705798E-4</c:v>
                </c:pt>
                <c:pt idx="2071">
                  <c:v>9.0047764466369114E-4</c:v>
                </c:pt>
                <c:pt idx="2072">
                  <c:v>8.5589791472144409E-4</c:v>
                </c:pt>
                <c:pt idx="2073">
                  <c:v>7.8973673601254743E-4</c:v>
                </c:pt>
                <c:pt idx="2074">
                  <c:v>7.8467954345917473E-4</c:v>
                </c:pt>
                <c:pt idx="2075">
                  <c:v>8.7765203549857178E-4</c:v>
                </c:pt>
                <c:pt idx="2076">
                  <c:v>8.5542273042273043E-4</c:v>
                </c:pt>
                <c:pt idx="2077">
                  <c:v>8.0632589542490684E-4</c:v>
                </c:pt>
                <c:pt idx="2078">
                  <c:v>7.4161415789445601E-4</c:v>
                </c:pt>
                <c:pt idx="2079">
                  <c:v>8.3647009619406104E-4</c:v>
                </c:pt>
                <c:pt idx="2082">
                  <c:v>4.6449595290654896E-4</c:v>
                </c:pt>
                <c:pt idx="2083">
                  <c:v>4.4361298128087645E-4</c:v>
                </c:pt>
                <c:pt idx="2084">
                  <c:v>4.324777699873533E-4</c:v>
                </c:pt>
                <c:pt idx="2085">
                  <c:v>3.8354506441426277E-4</c:v>
                </c:pt>
                <c:pt idx="2086">
                  <c:v>3.5777803201281346E-4</c:v>
                </c:pt>
                <c:pt idx="2087">
                  <c:v>4.0231800190186694E-4</c:v>
                </c:pt>
                <c:pt idx="2088">
                  <c:v>3.4158092389696172E-4</c:v>
                </c:pt>
                <c:pt idx="2089">
                  <c:v>3.4953899690075421E-4</c:v>
                </c:pt>
                <c:pt idx="2090">
                  <c:v>3.4191476065016993E-4</c:v>
                </c:pt>
                <c:pt idx="2091">
                  <c:v>3.3457435636258194E-4</c:v>
                </c:pt>
                <c:pt idx="2092">
                  <c:v>3.002194331129298E-4</c:v>
                </c:pt>
                <c:pt idx="2095">
                  <c:v>1.5946226900679229E-3</c:v>
                </c:pt>
                <c:pt idx="2096">
                  <c:v>1.7253312736355338E-3</c:v>
                </c:pt>
                <c:pt idx="2097">
                  <c:v>1.6048804314237582E-3</c:v>
                </c:pt>
                <c:pt idx="2098">
                  <c:v>1.7432646592709985E-3</c:v>
                </c:pt>
                <c:pt idx="2099">
                  <c:v>1.4072448507631598E-3</c:v>
                </c:pt>
                <c:pt idx="2100">
                  <c:v>1.6815102308166078E-3</c:v>
                </c:pt>
                <c:pt idx="2101">
                  <c:v>1.4959153739302748E-3</c:v>
                </c:pt>
                <c:pt idx="2102">
                  <c:v>1.4195080969900634E-3</c:v>
                </c:pt>
                <c:pt idx="2103">
                  <c:v>1.5178005341120867E-3</c:v>
                </c:pt>
                <c:pt idx="2104">
                  <c:v>1.6833406660672955E-3</c:v>
                </c:pt>
                <c:pt idx="2105">
                  <c:v>1.1530288447794475E-3</c:v>
                </c:pt>
                <c:pt idx="2108">
                  <c:v>6.0324825986078883E-4</c:v>
                </c:pt>
                <c:pt idx="2109">
                  <c:v>5.8808154730789341E-4</c:v>
                </c:pt>
                <c:pt idx="2110">
                  <c:v>4.5068214661865921E-4</c:v>
                </c:pt>
                <c:pt idx="2111">
                  <c:v>2.2925373134328358E-4</c:v>
                </c:pt>
                <c:pt idx="2112">
                  <c:v>2.5622629906733629E-4</c:v>
                </c:pt>
                <c:pt idx="2113">
                  <c:v>3.9999818182644625E-4</c:v>
                </c:pt>
                <c:pt idx="2114">
                  <c:v>4.2147667681168423E-4</c:v>
                </c:pt>
                <c:pt idx="2115">
                  <c:v>3.6389944245406855E-4</c:v>
                </c:pt>
                <c:pt idx="2116">
                  <c:v>2.3275595749453024E-4</c:v>
                </c:pt>
                <c:pt idx="2117">
                  <c:v>3.3501807443191687E-4</c:v>
                </c:pt>
                <c:pt idx="2118">
                  <c:v>3.2758774093876131E-4</c:v>
                </c:pt>
                <c:pt idx="2121">
                  <c:v>6.41009621391978E-3</c:v>
                </c:pt>
                <c:pt idx="2122">
                  <c:v>6.1678038168693763E-3</c:v>
                </c:pt>
                <c:pt idx="2123">
                  <c:v>5.6046403485156271E-3</c:v>
                </c:pt>
                <c:pt idx="2124">
                  <c:v>5.3775812995821475E-3</c:v>
                </c:pt>
                <c:pt idx="2125">
                  <c:v>4.9241017408077443E-3</c:v>
                </c:pt>
                <c:pt idx="2126">
                  <c:v>4.6091685723426189E-3</c:v>
                </c:pt>
                <c:pt idx="2127">
                  <c:v>4.0422266224560332E-3</c:v>
                </c:pt>
                <c:pt idx="2128">
                  <c:v>4.9246813441483194E-3</c:v>
                </c:pt>
                <c:pt idx="2129">
                  <c:v>3.9549253149610813E-3</c:v>
                </c:pt>
                <c:pt idx="2130">
                  <c:v>4.6170251383973139E-3</c:v>
                </c:pt>
                <c:pt idx="2131">
                  <c:v>4.0754920342655696E-3</c:v>
                </c:pt>
                <c:pt idx="2134">
                  <c:v>4.7973366319806407E-3</c:v>
                </c:pt>
                <c:pt idx="2135">
                  <c:v>4.7310259559739821E-3</c:v>
                </c:pt>
                <c:pt idx="2136">
                  <c:v>4.9611865729262735E-3</c:v>
                </c:pt>
                <c:pt idx="2137">
                  <c:v>4.6682022758624576E-3</c:v>
                </c:pt>
                <c:pt idx="2138">
                  <c:v>4.1281468585321014E-3</c:v>
                </c:pt>
                <c:pt idx="2139">
                  <c:v>3.3847548153500017E-3</c:v>
                </c:pt>
                <c:pt idx="2140">
                  <c:v>3.5557189453404459E-3</c:v>
                </c:pt>
                <c:pt idx="2141">
                  <c:v>4.3533770453317829E-3</c:v>
                </c:pt>
                <c:pt idx="2142">
                  <c:v>3.285066234338027E-3</c:v>
                </c:pt>
                <c:pt idx="2143">
                  <c:v>3.8343932974304286E-3</c:v>
                </c:pt>
                <c:pt idx="2144">
                  <c:v>3.0001270233716917E-3</c:v>
                </c:pt>
                <c:pt idx="2147">
                  <c:v>2.4432864887625666E-2</c:v>
                </c:pt>
                <c:pt idx="2148">
                  <c:v>2.3666443333505129E-2</c:v>
                </c:pt>
                <c:pt idx="2149">
                  <c:v>2.317149743776711E-2</c:v>
                </c:pt>
                <c:pt idx="2150">
                  <c:v>2.3572692465335745E-2</c:v>
                </c:pt>
                <c:pt idx="2151">
                  <c:v>2.2552811663195477E-2</c:v>
                </c:pt>
                <c:pt idx="2152">
                  <c:v>2.2278425987215838E-2</c:v>
                </c:pt>
                <c:pt idx="2153">
                  <c:v>2.2033864856330913E-2</c:v>
                </c:pt>
                <c:pt idx="2154">
                  <c:v>2.242205525646335E-2</c:v>
                </c:pt>
                <c:pt idx="2155">
                  <c:v>2.2018366684055633E-2</c:v>
                </c:pt>
                <c:pt idx="2156">
                  <c:v>2.2161833379115488E-2</c:v>
                </c:pt>
                <c:pt idx="2157">
                  <c:v>2.2024925769651506E-2</c:v>
                </c:pt>
                <c:pt idx="2160">
                  <c:v>7.9731037183009262E-3</c:v>
                </c:pt>
                <c:pt idx="2161">
                  <c:v>5.2055610473221298E-3</c:v>
                </c:pt>
                <c:pt idx="2162">
                  <c:v>3.2413151364764268E-3</c:v>
                </c:pt>
                <c:pt idx="2163">
                  <c:v>4.7008702839362116E-3</c:v>
                </c:pt>
                <c:pt idx="2164">
                  <c:v>4.6987384617218179E-3</c:v>
                </c:pt>
                <c:pt idx="2165">
                  <c:v>4.6747688196720353E-3</c:v>
                </c:pt>
                <c:pt idx="2166">
                  <c:v>4.3578113337543779E-3</c:v>
                </c:pt>
                <c:pt idx="2167">
                  <c:v>4.7053248028164248E-3</c:v>
                </c:pt>
                <c:pt idx="2168">
                  <c:v>4.2219374309982304E-3</c:v>
                </c:pt>
                <c:pt idx="2169">
                  <c:v>4.7033966549377476E-3</c:v>
                </c:pt>
                <c:pt idx="2170">
                  <c:v>4.218195504892999E-3</c:v>
                </c:pt>
                <c:pt idx="2173">
                  <c:v>5.5764978257965897E-3</c:v>
                </c:pt>
                <c:pt idx="2174">
                  <c:v>5.9960715393362965E-3</c:v>
                </c:pt>
                <c:pt idx="2175">
                  <c:v>6.0065024521959555E-3</c:v>
                </c:pt>
                <c:pt idx="2176">
                  <c:v>5.2125979646742305E-3</c:v>
                </c:pt>
                <c:pt idx="2177">
                  <c:v>4.4667052229169623E-3</c:v>
                </c:pt>
                <c:pt idx="2178">
                  <c:v>4.8972589104413324E-3</c:v>
                </c:pt>
                <c:pt idx="2179">
                  <c:v>4.5707658283927763E-3</c:v>
                </c:pt>
                <c:pt idx="2180">
                  <c:v>4.2579729468183482E-3</c:v>
                </c:pt>
                <c:pt idx="2181">
                  <c:v>4.8895134024736445E-3</c:v>
                </c:pt>
                <c:pt idx="2182">
                  <c:v>4.5918439766646319E-3</c:v>
                </c:pt>
                <c:pt idx="2183">
                  <c:v>4.3111209973836686E-3</c:v>
                </c:pt>
                <c:pt idx="2186">
                  <c:v>1.6761596085253768E-3</c:v>
                </c:pt>
                <c:pt idx="2187">
                  <c:v>1.6025020708662027E-3</c:v>
                </c:pt>
                <c:pt idx="2188">
                  <c:v>1.5356172653184425E-3</c:v>
                </c:pt>
                <c:pt idx="2189">
                  <c:v>1.3202412474257134E-3</c:v>
                </c:pt>
                <c:pt idx="2190">
                  <c:v>1.5233793931573381E-3</c:v>
                </c:pt>
                <c:pt idx="2191">
                  <c:v>1.3836671372066695E-3</c:v>
                </c:pt>
                <c:pt idx="2192">
                  <c:v>1.2740849753358951E-3</c:v>
                </c:pt>
                <c:pt idx="2193">
                  <c:v>2.2889148749568131E-3</c:v>
                </c:pt>
                <c:pt idx="2194">
                  <c:v>1.3188807336476612E-3</c:v>
                </c:pt>
                <c:pt idx="2195">
                  <c:v>1.204628809915265E-3</c:v>
                </c:pt>
                <c:pt idx="2196">
                  <c:v>2.1940381410849841E-3</c:v>
                </c:pt>
                <c:pt idx="2199">
                  <c:v>7.5820193285859611E-3</c:v>
                </c:pt>
                <c:pt idx="2200">
                  <c:v>7.3588630082905646E-3</c:v>
                </c:pt>
                <c:pt idx="2201">
                  <c:v>6.1029181048007529E-3</c:v>
                </c:pt>
                <c:pt idx="2202">
                  <c:v>8.167846120273093E-3</c:v>
                </c:pt>
                <c:pt idx="2203">
                  <c:v>8.0126466531314413E-3</c:v>
                </c:pt>
                <c:pt idx="2204">
                  <c:v>6.8425594871162621E-3</c:v>
                </c:pt>
                <c:pt idx="2205">
                  <c:v>7.8133378272792729E-3</c:v>
                </c:pt>
                <c:pt idx="2206">
                  <c:v>7.5415930282162228E-3</c:v>
                </c:pt>
                <c:pt idx="2207">
                  <c:v>8.0001228425772373E-3</c:v>
                </c:pt>
                <c:pt idx="2208">
                  <c:v>1.0392788550895236E-2</c:v>
                </c:pt>
                <c:pt idx="2209">
                  <c:v>7.6391246643414921E-3</c:v>
                </c:pt>
                <c:pt idx="2212">
                  <c:v>1.7477539620166566E-3</c:v>
                </c:pt>
                <c:pt idx="2213">
                  <c:v>1.5979084345676569E-3</c:v>
                </c:pt>
                <c:pt idx="2214">
                  <c:v>1.4990840925986192E-3</c:v>
                </c:pt>
                <c:pt idx="2215">
                  <c:v>1.3636982187259913E-3</c:v>
                </c:pt>
                <c:pt idx="2216">
                  <c:v>1.2949972129978843E-3</c:v>
                </c:pt>
                <c:pt idx="2217">
                  <c:v>9.8868842063664633E-4</c:v>
                </c:pt>
                <c:pt idx="2218">
                  <c:v>1.4367357331602755E-3</c:v>
                </c:pt>
                <c:pt idx="2219">
                  <c:v>1.0230746154013958E-3</c:v>
                </c:pt>
                <c:pt idx="2220">
                  <c:v>1.468010804008152E-3</c:v>
                </c:pt>
                <c:pt idx="2221">
                  <c:v>1.2672836166980404E-3</c:v>
                </c:pt>
                <c:pt idx="2222">
                  <c:v>9.3595019571210197E-4</c:v>
                </c:pt>
                <c:pt idx="2225">
                  <c:v>2.3398471679350647E-3</c:v>
                </c:pt>
                <c:pt idx="2226">
                  <c:v>2.0200332263105867E-3</c:v>
                </c:pt>
                <c:pt idx="2227">
                  <c:v>2.1068116068274291E-3</c:v>
                </c:pt>
                <c:pt idx="2228">
                  <c:v>1.9512641619867774E-3</c:v>
                </c:pt>
                <c:pt idx="2229">
                  <c:v>1.8460693893083779E-3</c:v>
                </c:pt>
                <c:pt idx="2230">
                  <c:v>1.7488015177673144E-3</c:v>
                </c:pt>
                <c:pt idx="2231">
                  <c:v>1.710338332011398E-3</c:v>
                </c:pt>
                <c:pt idx="2232">
                  <c:v>1.6622071809653169E-3</c:v>
                </c:pt>
                <c:pt idx="2233">
                  <c:v>1.7809934210696848E-3</c:v>
                </c:pt>
                <c:pt idx="2234">
                  <c:v>1.7154176257853512E-3</c:v>
                </c:pt>
                <c:pt idx="2235">
                  <c:v>1.6985843253005085E-3</c:v>
                </c:pt>
                <c:pt idx="2238">
                  <c:v>1.591534340922135E-2</c:v>
                </c:pt>
                <c:pt idx="2239">
                  <c:v>1.6224807425179948E-2</c:v>
                </c:pt>
                <c:pt idx="2240">
                  <c:v>1.7033130176590094E-2</c:v>
                </c:pt>
                <c:pt idx="2241">
                  <c:v>1.6269187917801436E-2</c:v>
                </c:pt>
                <c:pt idx="2242">
                  <c:v>1.7218093486729789E-2</c:v>
                </c:pt>
                <c:pt idx="2243">
                  <c:v>1.7120932641302305E-2</c:v>
                </c:pt>
                <c:pt idx="2244">
                  <c:v>1.5615910028622285E-2</c:v>
                </c:pt>
                <c:pt idx="2245">
                  <c:v>1.644985152654866E-2</c:v>
                </c:pt>
                <c:pt idx="2246">
                  <c:v>1.5717679557588626E-2</c:v>
                </c:pt>
                <c:pt idx="2247">
                  <c:v>1.6021795556445926E-2</c:v>
                </c:pt>
                <c:pt idx="2248">
                  <c:v>1.58929631523133E-2</c:v>
                </c:pt>
                <c:pt idx="2251">
                  <c:v>1.3186714943453578E-2</c:v>
                </c:pt>
                <c:pt idx="2252">
                  <c:v>1.2751998609662843E-2</c:v>
                </c:pt>
                <c:pt idx="2253">
                  <c:v>1.3340662593289499E-2</c:v>
                </c:pt>
                <c:pt idx="2254">
                  <c:v>9.3577113711617952E-3</c:v>
                </c:pt>
                <c:pt idx="2255">
                  <c:v>1.2233638507975852E-2</c:v>
                </c:pt>
                <c:pt idx="2256">
                  <c:v>9.9665837737022075E-3</c:v>
                </c:pt>
                <c:pt idx="2257">
                  <c:v>8.8637738131236779E-3</c:v>
                </c:pt>
                <c:pt idx="2258">
                  <c:v>8.8438507600184253E-3</c:v>
                </c:pt>
                <c:pt idx="2259">
                  <c:v>8.1968689762020579E-3</c:v>
                </c:pt>
                <c:pt idx="2260">
                  <c:v>9.134114238264341E-3</c:v>
                </c:pt>
                <c:pt idx="2261">
                  <c:v>8.6677088761507731E-3</c:v>
                </c:pt>
                <c:pt idx="2264">
                  <c:v>4.5676474927624239E-3</c:v>
                </c:pt>
                <c:pt idx="2265">
                  <c:v>4.2053287210816834E-3</c:v>
                </c:pt>
                <c:pt idx="2266">
                  <c:v>4.4051792647078923E-3</c:v>
                </c:pt>
                <c:pt idx="2267">
                  <c:v>3.2291474180439423E-3</c:v>
                </c:pt>
                <c:pt idx="2268">
                  <c:v>4.3111800214850103E-3</c:v>
                </c:pt>
                <c:pt idx="2269">
                  <c:v>3.7033055346450141E-3</c:v>
                </c:pt>
                <c:pt idx="2270">
                  <c:v>3.2891922517156252E-3</c:v>
                </c:pt>
                <c:pt idx="2271">
                  <c:v>3.2414594182852141E-3</c:v>
                </c:pt>
                <c:pt idx="2272">
                  <c:v>3.4222390144809907E-3</c:v>
                </c:pt>
                <c:pt idx="2273">
                  <c:v>3.7203217919756994E-3</c:v>
                </c:pt>
                <c:pt idx="2274">
                  <c:v>3.4381700257443337E-3</c:v>
                </c:pt>
                <c:pt idx="2277">
                  <c:v>1.836166581069472E-3</c:v>
                </c:pt>
                <c:pt idx="2278">
                  <c:v>1.6920594599008298E-3</c:v>
                </c:pt>
                <c:pt idx="2279">
                  <c:v>1.5622551958758663E-3</c:v>
                </c:pt>
                <c:pt idx="2280">
                  <c:v>1.3031207419150776E-3</c:v>
                </c:pt>
                <c:pt idx="2281">
                  <c:v>1.4470122626186179E-3</c:v>
                </c:pt>
                <c:pt idx="2282">
                  <c:v>1.3696225863452588E-3</c:v>
                </c:pt>
                <c:pt idx="2283">
                  <c:v>1.232718853440578E-3</c:v>
                </c:pt>
                <c:pt idx="2284">
                  <c:v>1.2536853561529015E-3</c:v>
                </c:pt>
                <c:pt idx="2285">
                  <c:v>1.2471579701993751E-3</c:v>
                </c:pt>
                <c:pt idx="2286">
                  <c:v>1.3369077099514362E-3</c:v>
                </c:pt>
                <c:pt idx="2287">
                  <c:v>1.1544211609543073E-3</c:v>
                </c:pt>
                <c:pt idx="2290">
                  <c:v>1.8979735407343716E-3</c:v>
                </c:pt>
                <c:pt idx="2291">
                  <c:v>1.874305496452413E-3</c:v>
                </c:pt>
                <c:pt idx="2292">
                  <c:v>2.0363438032223544E-3</c:v>
                </c:pt>
                <c:pt idx="2293">
                  <c:v>1.3335246855997389E-3</c:v>
                </c:pt>
                <c:pt idx="2294">
                  <c:v>1.5779194184259372E-3</c:v>
                </c:pt>
                <c:pt idx="2295">
                  <c:v>1.9208079537088197E-3</c:v>
                </c:pt>
                <c:pt idx="2296">
                  <c:v>1.5637440816323829E-3</c:v>
                </c:pt>
                <c:pt idx="2297">
                  <c:v>1.3747918035808045E-3</c:v>
                </c:pt>
                <c:pt idx="2298">
                  <c:v>1.4189393931282302E-3</c:v>
                </c:pt>
                <c:pt idx="2299">
                  <c:v>1.1556289154185172E-3</c:v>
                </c:pt>
                <c:pt idx="2300">
                  <c:v>1.5476677290364067E-3</c:v>
                </c:pt>
                <c:pt idx="2303">
                  <c:v>3.421652898090237E-3</c:v>
                </c:pt>
                <c:pt idx="2304">
                  <c:v>2.6588295174625903E-3</c:v>
                </c:pt>
                <c:pt idx="2305">
                  <c:v>2.7004364181300645E-3</c:v>
                </c:pt>
                <c:pt idx="2306">
                  <c:v>2.254058110473555E-3</c:v>
                </c:pt>
                <c:pt idx="2307">
                  <c:v>2.2126164709630036E-3</c:v>
                </c:pt>
                <c:pt idx="2308">
                  <c:v>2.3656672454009909E-3</c:v>
                </c:pt>
                <c:pt idx="2309">
                  <c:v>2.302158528126993E-3</c:v>
                </c:pt>
                <c:pt idx="2310">
                  <c:v>2.3112235054380324E-3</c:v>
                </c:pt>
                <c:pt idx="2311">
                  <c:v>2.2590430861545814E-3</c:v>
                </c:pt>
                <c:pt idx="2312">
                  <c:v>2.3092300116006903E-3</c:v>
                </c:pt>
                <c:pt idx="2313">
                  <c:v>2.4316479958179241E-3</c:v>
                </c:pt>
                <c:pt idx="2329">
                  <c:v>1.9482565968541386E-3</c:v>
                </c:pt>
                <c:pt idx="2330">
                  <c:v>1.8270575808615719E-3</c:v>
                </c:pt>
                <c:pt idx="2331">
                  <c:v>1.8201208674013508E-3</c:v>
                </c:pt>
                <c:pt idx="2332">
                  <c:v>1.6160585183295059E-3</c:v>
                </c:pt>
                <c:pt idx="2333">
                  <c:v>1.5560899702928279E-3</c:v>
                </c:pt>
                <c:pt idx="2334">
                  <c:v>2.1187937001200651E-3</c:v>
                </c:pt>
                <c:pt idx="2335">
                  <c:v>1.6082840737553434E-3</c:v>
                </c:pt>
                <c:pt idx="2336">
                  <c:v>1.4507859597723816E-3</c:v>
                </c:pt>
                <c:pt idx="2337">
                  <c:v>1.6018660334143635E-3</c:v>
                </c:pt>
                <c:pt idx="2338">
                  <c:v>1.442556826935197E-3</c:v>
                </c:pt>
                <c:pt idx="2339">
                  <c:v>1.5345125830031807E-3</c:v>
                </c:pt>
                <c:pt idx="2342">
                  <c:v>2.3462101442811799E-3</c:v>
                </c:pt>
                <c:pt idx="2343">
                  <c:v>2.2403580163323565E-3</c:v>
                </c:pt>
                <c:pt idx="2344">
                  <c:v>2.2828404447775585E-3</c:v>
                </c:pt>
                <c:pt idx="2345">
                  <c:v>2.1657086603301895E-3</c:v>
                </c:pt>
                <c:pt idx="2346">
                  <c:v>1.9817983855084185E-3</c:v>
                </c:pt>
                <c:pt idx="2347">
                  <c:v>2.2288056752901584E-3</c:v>
                </c:pt>
                <c:pt idx="2348">
                  <c:v>2.0154468705497683E-3</c:v>
                </c:pt>
                <c:pt idx="2349">
                  <c:v>2.1751743806949731E-3</c:v>
                </c:pt>
                <c:pt idx="2350">
                  <c:v>2.1851296377474756E-3</c:v>
                </c:pt>
                <c:pt idx="2351">
                  <c:v>1.9824395881665787E-3</c:v>
                </c:pt>
                <c:pt idx="2352">
                  <c:v>2.013599606329746E-3</c:v>
                </c:pt>
                <c:pt idx="2355">
                  <c:v>2.5046736230530664E-3</c:v>
                </c:pt>
                <c:pt idx="2356">
                  <c:v>2.2946871362428036E-3</c:v>
                </c:pt>
                <c:pt idx="2357">
                  <c:v>2.1930519944022846E-3</c:v>
                </c:pt>
                <c:pt idx="2358">
                  <c:v>1.7018782793021276E-3</c:v>
                </c:pt>
                <c:pt idx="2359">
                  <c:v>2.0435692850780578E-3</c:v>
                </c:pt>
                <c:pt idx="2360">
                  <c:v>2.1557432134808137E-3</c:v>
                </c:pt>
                <c:pt idx="2361">
                  <c:v>2.0608580164744607E-3</c:v>
                </c:pt>
                <c:pt idx="2362">
                  <c:v>1.6731695971869606E-3</c:v>
                </c:pt>
                <c:pt idx="2363">
                  <c:v>1.7680736416704086E-3</c:v>
                </c:pt>
                <c:pt idx="2364">
                  <c:v>1.3735628568979294E-3</c:v>
                </c:pt>
                <c:pt idx="2365">
                  <c:v>1.9163112634796309E-3</c:v>
                </c:pt>
                <c:pt idx="2368">
                  <c:v>1.0400598637752925E-3</c:v>
                </c:pt>
                <c:pt idx="2369">
                  <c:v>1.0740764451851157E-3</c:v>
                </c:pt>
                <c:pt idx="2370">
                  <c:v>1.0819303581295265E-3</c:v>
                </c:pt>
                <c:pt idx="2371">
                  <c:v>9.794916063102445E-4</c:v>
                </c:pt>
                <c:pt idx="2372">
                  <c:v>1.0441728071550933E-3</c:v>
                </c:pt>
                <c:pt idx="2373">
                  <c:v>1.126580773456986E-3</c:v>
                </c:pt>
                <c:pt idx="2374">
                  <c:v>1.0491279266345199E-3</c:v>
                </c:pt>
                <c:pt idx="2375">
                  <c:v>9.7679560584291959E-4</c:v>
                </c:pt>
                <c:pt idx="2376">
                  <c:v>1.0538427952162966E-3</c:v>
                </c:pt>
                <c:pt idx="2377">
                  <c:v>9.179632117811299E-4</c:v>
                </c:pt>
                <c:pt idx="2378">
                  <c:v>1.0871163532089622E-3</c:v>
                </c:pt>
                <c:pt idx="2381">
                  <c:v>1.1199632567259622E-2</c:v>
                </c:pt>
                <c:pt idx="2382">
                  <c:v>9.8123843917907166E-3</c:v>
                </c:pt>
                <c:pt idx="2383">
                  <c:v>1.121048654917327E-2</c:v>
                </c:pt>
                <c:pt idx="2384">
                  <c:v>1.0239747080003513E-2</c:v>
                </c:pt>
                <c:pt idx="2385">
                  <c:v>9.4937823651671544E-3</c:v>
                </c:pt>
                <c:pt idx="2386">
                  <c:v>1.0892051984793564E-2</c:v>
                </c:pt>
                <c:pt idx="2387">
                  <c:v>1.0811674478057094E-2</c:v>
                </c:pt>
                <c:pt idx="2388">
                  <c:v>9.4455195923512595E-3</c:v>
                </c:pt>
                <c:pt idx="2389">
                  <c:v>9.4719268957033659E-3</c:v>
                </c:pt>
                <c:pt idx="2390">
                  <c:v>9.3513798558621901E-3</c:v>
                </c:pt>
                <c:pt idx="2391">
                  <c:v>1.1036789297658863E-2</c:v>
                </c:pt>
                <c:pt idx="2394">
                  <c:v>2.5465479583541466E-3</c:v>
                </c:pt>
                <c:pt idx="2395">
                  <c:v>2.4714513182701793E-3</c:v>
                </c:pt>
                <c:pt idx="2396">
                  <c:v>2.5327553455749842E-3</c:v>
                </c:pt>
                <c:pt idx="2397">
                  <c:v>1.9912385503783351E-3</c:v>
                </c:pt>
                <c:pt idx="2398">
                  <c:v>1.8787526631803214E-3</c:v>
                </c:pt>
                <c:pt idx="2399">
                  <c:v>2.2976077848357885E-3</c:v>
                </c:pt>
                <c:pt idx="2400">
                  <c:v>2.0782819535850364E-3</c:v>
                </c:pt>
                <c:pt idx="2401">
                  <c:v>1.9655595612487536E-3</c:v>
                </c:pt>
                <c:pt idx="2402">
                  <c:v>1.8246606226773789E-3</c:v>
                </c:pt>
                <c:pt idx="2403">
                  <c:v>2.1984506157565146E-3</c:v>
                </c:pt>
                <c:pt idx="2404">
                  <c:v>2.047723329825659E-3</c:v>
                </c:pt>
                <c:pt idx="2407">
                  <c:v>9.449470997909353E-4</c:v>
                </c:pt>
                <c:pt idx="2408">
                  <c:v>9.8185874216135749E-4</c:v>
                </c:pt>
                <c:pt idx="2409">
                  <c:v>9.2506347127217455E-4</c:v>
                </c:pt>
                <c:pt idx="2410">
                  <c:v>9.1656078881803722E-4</c:v>
                </c:pt>
                <c:pt idx="2411">
                  <c:v>8.1775253255504611E-4</c:v>
                </c:pt>
                <c:pt idx="2412">
                  <c:v>9.4879602544869774E-4</c:v>
                </c:pt>
                <c:pt idx="2413">
                  <c:v>9.1242085923184469E-4</c:v>
                </c:pt>
                <c:pt idx="2414">
                  <c:v>8.9541859639882457E-4</c:v>
                </c:pt>
                <c:pt idx="2415">
                  <c:v>7.3227656430506656E-4</c:v>
                </c:pt>
                <c:pt idx="2416">
                  <c:v>7.5449230949579157E-4</c:v>
                </c:pt>
                <c:pt idx="2417">
                  <c:v>6.574362598109069E-4</c:v>
                </c:pt>
                <c:pt idx="2420">
                  <c:v>2.2660994978877715E-3</c:v>
                </c:pt>
                <c:pt idx="2421">
                  <c:v>2.0633960181101149E-3</c:v>
                </c:pt>
                <c:pt idx="2422">
                  <c:v>2.0582900339393266E-3</c:v>
                </c:pt>
                <c:pt idx="2423">
                  <c:v>2.1397571612204501E-3</c:v>
                </c:pt>
                <c:pt idx="2424">
                  <c:v>2.0839675606604412E-3</c:v>
                </c:pt>
                <c:pt idx="2425">
                  <c:v>2.0326918109518735E-3</c:v>
                </c:pt>
                <c:pt idx="2426">
                  <c:v>1.8485598893442253E-3</c:v>
                </c:pt>
                <c:pt idx="2427">
                  <c:v>2.0049804431186025E-3</c:v>
                </c:pt>
                <c:pt idx="2428">
                  <c:v>2.0098559264036552E-3</c:v>
                </c:pt>
                <c:pt idx="2429">
                  <c:v>2.0357019125482687E-3</c:v>
                </c:pt>
                <c:pt idx="2430">
                  <c:v>1.6231459863283583E-3</c:v>
                </c:pt>
                <c:pt idx="2433">
                  <c:v>2.3928751015137758E-4</c:v>
                </c:pt>
                <c:pt idx="2434">
                  <c:v>2.5154984382900878E-4</c:v>
                </c:pt>
                <c:pt idx="2435">
                  <c:v>2.6593842473980915E-4</c:v>
                </c:pt>
                <c:pt idx="2436">
                  <c:v>2.1466644796892391E-4</c:v>
                </c:pt>
                <c:pt idx="2437">
                  <c:v>1.6711682051568266E-4</c:v>
                </c:pt>
                <c:pt idx="2438">
                  <c:v>2.5132140823236858E-4</c:v>
                </c:pt>
                <c:pt idx="2439">
                  <c:v>2.1539168656566982E-4</c:v>
                </c:pt>
                <c:pt idx="2440">
                  <c:v>1.7757018246411499E-4</c:v>
                </c:pt>
                <c:pt idx="2441">
                  <c:v>1.8451153954973526E-4</c:v>
                </c:pt>
                <c:pt idx="2442">
                  <c:v>1.3635189313838998E-4</c:v>
                </c:pt>
                <c:pt idx="2443">
                  <c:v>2.0759256028367052E-4</c:v>
                </c:pt>
                <c:pt idx="2446">
                  <c:v>1.2481909467362069E-3</c:v>
                </c:pt>
                <c:pt idx="2447">
                  <c:v>1.1867527256010746E-3</c:v>
                </c:pt>
                <c:pt idx="2448">
                  <c:v>1.2823800216076302E-3</c:v>
                </c:pt>
                <c:pt idx="2449">
                  <c:v>1.0678630056567605E-3</c:v>
                </c:pt>
                <c:pt idx="2450">
                  <c:v>8.118022663961891E-4</c:v>
                </c:pt>
                <c:pt idx="2451">
                  <c:v>1.22296834575108E-3</c:v>
                </c:pt>
                <c:pt idx="2452">
                  <c:v>1.0316334825018355E-3</c:v>
                </c:pt>
                <c:pt idx="2453">
                  <c:v>9.0617688937011268E-4</c:v>
                </c:pt>
                <c:pt idx="2454">
                  <c:v>7.9921755145250016E-4</c:v>
                </c:pt>
                <c:pt idx="2455">
                  <c:v>6.469350823598124E-4</c:v>
                </c:pt>
                <c:pt idx="2456">
                  <c:v>8.8308165254214865E-4</c:v>
                </c:pt>
                <c:pt idx="2459">
                  <c:v>2.7370200894521485E-3</c:v>
                </c:pt>
                <c:pt idx="2460">
                  <c:v>3.2735232093633738E-3</c:v>
                </c:pt>
                <c:pt idx="2461">
                  <c:v>4.5354374948987242E-3</c:v>
                </c:pt>
                <c:pt idx="2462">
                  <c:v>4.0198955893873548E-3</c:v>
                </c:pt>
                <c:pt idx="2463">
                  <c:v>4.0387600347073288E-3</c:v>
                </c:pt>
                <c:pt idx="2464">
                  <c:v>5.0629469280719748E-3</c:v>
                </c:pt>
                <c:pt idx="2465">
                  <c:v>3.9840055929525209E-3</c:v>
                </c:pt>
                <c:pt idx="2466">
                  <c:v>3.9986782954785326E-3</c:v>
                </c:pt>
                <c:pt idx="2467">
                  <c:v>3.8348847787889511E-3</c:v>
                </c:pt>
                <c:pt idx="2468">
                  <c:v>4.4521189789905914E-3</c:v>
                </c:pt>
                <c:pt idx="2469">
                  <c:v>3.8041882631873417E-3</c:v>
                </c:pt>
                <c:pt idx="2472">
                  <c:v>4.1572224551029973E-3</c:v>
                </c:pt>
                <c:pt idx="2473">
                  <c:v>4.1296708331115357E-3</c:v>
                </c:pt>
                <c:pt idx="2474">
                  <c:v>4.3100870302167048E-3</c:v>
                </c:pt>
                <c:pt idx="2475">
                  <c:v>3.5333202217761677E-3</c:v>
                </c:pt>
                <c:pt idx="2476">
                  <c:v>3.6635400612151478E-3</c:v>
                </c:pt>
                <c:pt idx="2477">
                  <c:v>3.4775004794114928E-3</c:v>
                </c:pt>
                <c:pt idx="2478">
                  <c:v>3.9649715169969976E-3</c:v>
                </c:pt>
                <c:pt idx="2479">
                  <c:v>3.7367781857621783E-3</c:v>
                </c:pt>
                <c:pt idx="2480">
                  <c:v>3.4408802562168237E-3</c:v>
                </c:pt>
                <c:pt idx="2481">
                  <c:v>3.701335759492364E-3</c:v>
                </c:pt>
                <c:pt idx="2482">
                  <c:v>3.1570208122756256E-3</c:v>
                </c:pt>
                <c:pt idx="2485">
                  <c:v>8.6633005479389935E-4</c:v>
                </c:pt>
                <c:pt idx="2486">
                  <c:v>8.4545000844321735E-4</c:v>
                </c:pt>
                <c:pt idx="2487">
                  <c:v>8.142882524716879E-4</c:v>
                </c:pt>
                <c:pt idx="2488">
                  <c:v>8.1133314721187184E-4</c:v>
                </c:pt>
                <c:pt idx="2489">
                  <c:v>7.3068838737597804E-4</c:v>
                </c:pt>
                <c:pt idx="2490">
                  <c:v>7.0842223609439892E-4</c:v>
                </c:pt>
                <c:pt idx="2491">
                  <c:v>8.1069403348598616E-4</c:v>
                </c:pt>
                <c:pt idx="2492">
                  <c:v>7.5217700396407725E-4</c:v>
                </c:pt>
                <c:pt idx="2493">
                  <c:v>7.5761622435745603E-4</c:v>
                </c:pt>
                <c:pt idx="2494">
                  <c:v>6.3707146275468886E-4</c:v>
                </c:pt>
                <c:pt idx="2495">
                  <c:v>7.4536031562154055E-4</c:v>
                </c:pt>
                <c:pt idx="2498">
                  <c:v>3.030722521983986E-3</c:v>
                </c:pt>
                <c:pt idx="2499">
                  <c:v>2.6647700185602036E-3</c:v>
                </c:pt>
                <c:pt idx="2500">
                  <c:v>2.2934398115843535E-3</c:v>
                </c:pt>
                <c:pt idx="2501">
                  <c:v>1.7442435654465677E-3</c:v>
                </c:pt>
                <c:pt idx="2502">
                  <c:v>2.0440372185110203E-3</c:v>
                </c:pt>
                <c:pt idx="2503">
                  <c:v>1.6628311268237434E-3</c:v>
                </c:pt>
                <c:pt idx="2504">
                  <c:v>2.005076713531524E-3</c:v>
                </c:pt>
                <c:pt idx="2505">
                  <c:v>1.8913969234309205E-3</c:v>
                </c:pt>
                <c:pt idx="2506">
                  <c:v>1.6728618471135318E-3</c:v>
                </c:pt>
                <c:pt idx="2507">
                  <c:v>1.5480116205141752E-3</c:v>
                </c:pt>
                <c:pt idx="2508">
                  <c:v>1.9385731880415993E-3</c:v>
                </c:pt>
                <c:pt idx="2511">
                  <c:v>9.1090684860153806E-4</c:v>
                </c:pt>
                <c:pt idx="2512">
                  <c:v>7.9509357924098306E-4</c:v>
                </c:pt>
                <c:pt idx="2513">
                  <c:v>7.5138132990870536E-4</c:v>
                </c:pt>
                <c:pt idx="2514">
                  <c:v>6.4716971225422029E-4</c:v>
                </c:pt>
                <c:pt idx="2515">
                  <c:v>6.7982525049540459E-4</c:v>
                </c:pt>
                <c:pt idx="2516">
                  <c:v>6.3637855218165354E-4</c:v>
                </c:pt>
                <c:pt idx="2517">
                  <c:v>6.6324513851416089E-4</c:v>
                </c:pt>
                <c:pt idx="2518">
                  <c:v>6.0371337289714521E-4</c:v>
                </c:pt>
                <c:pt idx="2519">
                  <c:v>6.3005817124299945E-4</c:v>
                </c:pt>
                <c:pt idx="2520">
                  <c:v>5.6122707454340018E-4</c:v>
                </c:pt>
                <c:pt idx="2521">
                  <c:v>5.9604977209993593E-4</c:v>
                </c:pt>
                <c:pt idx="2524">
                  <c:v>2.1541038542256166E-3</c:v>
                </c:pt>
                <c:pt idx="2525">
                  <c:v>1.7491750369570294E-3</c:v>
                </c:pt>
                <c:pt idx="2526">
                  <c:v>1.5063214669328337E-3</c:v>
                </c:pt>
                <c:pt idx="2527">
                  <c:v>9.7986237631830092E-4</c:v>
                </c:pt>
                <c:pt idx="2528">
                  <c:v>1.1378957234299779E-3</c:v>
                </c:pt>
                <c:pt idx="2529">
                  <c:v>9.5970793983848727E-4</c:v>
                </c:pt>
                <c:pt idx="2530">
                  <c:v>1.5094166667714679E-3</c:v>
                </c:pt>
                <c:pt idx="2531">
                  <c:v>1.2834592905175562E-3</c:v>
                </c:pt>
                <c:pt idx="2532">
                  <c:v>9.0148492131485571E-4</c:v>
                </c:pt>
                <c:pt idx="2533">
                  <c:v>1.023032774023416E-3</c:v>
                </c:pt>
                <c:pt idx="2534">
                  <c:v>1.1692755053721846E-3</c:v>
                </c:pt>
                <c:pt idx="2563">
                  <c:v>5.3053223675800058E-3</c:v>
                </c:pt>
                <c:pt idx="2564">
                  <c:v>5.4531345036598925E-3</c:v>
                </c:pt>
                <c:pt idx="2565">
                  <c:v>5.1423968939096672E-3</c:v>
                </c:pt>
                <c:pt idx="2566">
                  <c:v>4.6195486273631946E-3</c:v>
                </c:pt>
                <c:pt idx="2567">
                  <c:v>3.6730024285972344E-3</c:v>
                </c:pt>
                <c:pt idx="2568">
                  <c:v>4.9328420301913709E-3</c:v>
                </c:pt>
                <c:pt idx="2569">
                  <c:v>3.8739972608100178E-3</c:v>
                </c:pt>
                <c:pt idx="2570">
                  <c:v>4.5427306643985232E-3</c:v>
                </c:pt>
                <c:pt idx="2571">
                  <c:v>4.4888447432762839E-3</c:v>
                </c:pt>
                <c:pt idx="2572">
                  <c:v>4.1532159105925883E-3</c:v>
                </c:pt>
                <c:pt idx="2573">
                  <c:v>1.9222155867423111E-3</c:v>
                </c:pt>
                <c:pt idx="2576">
                  <c:v>2.5153385720616413E-3</c:v>
                </c:pt>
                <c:pt idx="2577">
                  <c:v>2.3799809601523186E-3</c:v>
                </c:pt>
                <c:pt idx="2578">
                  <c:v>2.4226110363391655E-3</c:v>
                </c:pt>
                <c:pt idx="2579">
                  <c:v>2.1522668327217105E-3</c:v>
                </c:pt>
                <c:pt idx="2580">
                  <c:v>2.1651218552052394E-3</c:v>
                </c:pt>
                <c:pt idx="2581">
                  <c:v>2.2627226724811784E-3</c:v>
                </c:pt>
                <c:pt idx="2582">
                  <c:v>1.8872949158822234E-3</c:v>
                </c:pt>
                <c:pt idx="2583">
                  <c:v>2.0947488584474885E-3</c:v>
                </c:pt>
                <c:pt idx="2584">
                  <c:v>2.0688061241170932E-3</c:v>
                </c:pt>
                <c:pt idx="2585">
                  <c:v>2.0025547913494098E-3</c:v>
                </c:pt>
                <c:pt idx="2586">
                  <c:v>1.8245148449162383E-3</c:v>
                </c:pt>
                <c:pt idx="2602">
                  <c:v>1.9325011558021267E-3</c:v>
                </c:pt>
                <c:pt idx="2603">
                  <c:v>1.8642769466466088E-3</c:v>
                </c:pt>
                <c:pt idx="2604">
                  <c:v>1.8606879018441076E-3</c:v>
                </c:pt>
                <c:pt idx="2605">
                  <c:v>1.7839244498799988E-3</c:v>
                </c:pt>
                <c:pt idx="2606">
                  <c:v>1.6527711462886105E-3</c:v>
                </c:pt>
                <c:pt idx="2607">
                  <c:v>1.8524462377917373E-3</c:v>
                </c:pt>
                <c:pt idx="2608">
                  <c:v>1.7131131021088698E-3</c:v>
                </c:pt>
                <c:pt idx="2609">
                  <c:v>1.8123735686367839E-3</c:v>
                </c:pt>
                <c:pt idx="2610">
                  <c:v>1.8478539280617659E-3</c:v>
                </c:pt>
                <c:pt idx="2611">
                  <c:v>1.7740062364549137E-3</c:v>
                </c:pt>
                <c:pt idx="2612">
                  <c:v>1.4445978440748631E-3</c:v>
                </c:pt>
                <c:pt idx="2615">
                  <c:v>4.9656425029004437E-3</c:v>
                </c:pt>
                <c:pt idx="2616">
                  <c:v>5.0691461939297595E-3</c:v>
                </c:pt>
                <c:pt idx="2617">
                  <c:v>4.9493913586302228E-3</c:v>
                </c:pt>
                <c:pt idx="2618">
                  <c:v>4.5883773119556057E-3</c:v>
                </c:pt>
                <c:pt idx="2619">
                  <c:v>4.4854766363280063E-3</c:v>
                </c:pt>
                <c:pt idx="2620">
                  <c:v>4.7841734370622589E-3</c:v>
                </c:pt>
                <c:pt idx="2621">
                  <c:v>4.369659197628121E-3</c:v>
                </c:pt>
                <c:pt idx="2622">
                  <c:v>4.5754008762469408E-3</c:v>
                </c:pt>
                <c:pt idx="2623">
                  <c:v>4.6517829929899421E-3</c:v>
                </c:pt>
                <c:pt idx="2624">
                  <c:v>4.2302094718184241E-3</c:v>
                </c:pt>
                <c:pt idx="2625">
                  <c:v>3.9791147919429944E-3</c:v>
                </c:pt>
                <c:pt idx="2628">
                  <c:v>3.9665874371831764E-2</c:v>
                </c:pt>
                <c:pt idx="2629">
                  <c:v>3.752488573591678E-2</c:v>
                </c:pt>
                <c:pt idx="2630">
                  <c:v>3.2967833481481024E-2</c:v>
                </c:pt>
                <c:pt idx="2631">
                  <c:v>2.4790794898425748E-2</c:v>
                </c:pt>
                <c:pt idx="2632">
                  <c:v>1.9197869085630904E-2</c:v>
                </c:pt>
                <c:pt idx="2633">
                  <c:v>2.3658056242557478E-2</c:v>
                </c:pt>
                <c:pt idx="2634">
                  <c:v>3.5292669902138252E-2</c:v>
                </c:pt>
                <c:pt idx="2635">
                  <c:v>2.0332426477371195E-2</c:v>
                </c:pt>
                <c:pt idx="2636">
                  <c:v>2.1520297870257776E-2</c:v>
                </c:pt>
                <c:pt idx="2637">
                  <c:v>2.0776666401616704E-2</c:v>
                </c:pt>
                <c:pt idx="2638">
                  <c:v>1.8329060241252124E-2</c:v>
                </c:pt>
                <c:pt idx="2641">
                  <c:v>7.4057037718491259E-3</c:v>
                </c:pt>
                <c:pt idx="2642">
                  <c:v>6.8768153083888601E-3</c:v>
                </c:pt>
                <c:pt idx="2643">
                  <c:v>6.3136863136863137E-3</c:v>
                </c:pt>
                <c:pt idx="2644">
                  <c:v>5.4064272211720226E-3</c:v>
                </c:pt>
                <c:pt idx="2645">
                  <c:v>5.4265248534838292E-4</c:v>
                </c:pt>
                <c:pt idx="2646">
                  <c:v>3.5966198756896433E-3</c:v>
                </c:pt>
                <c:pt idx="2647">
                  <c:v>5.3593840100403653E-3</c:v>
                </c:pt>
                <c:pt idx="2648">
                  <c:v>3.2730518729130161E-3</c:v>
                </c:pt>
                <c:pt idx="2649">
                  <c:v>3.9041073790856001E-3</c:v>
                </c:pt>
                <c:pt idx="2650">
                  <c:v>3.2465485721490262E-3</c:v>
                </c:pt>
                <c:pt idx="2651">
                  <c:v>4.625774817281895E-4</c:v>
                </c:pt>
                <c:pt idx="2654">
                  <c:v>1.8889364117697437E-2</c:v>
                </c:pt>
                <c:pt idx="2655">
                  <c:v>1.830987503537175E-2</c:v>
                </c:pt>
                <c:pt idx="2656">
                  <c:v>1.9319455756568994E-2</c:v>
                </c:pt>
                <c:pt idx="2657">
                  <c:v>1.9415545588354583E-2</c:v>
                </c:pt>
                <c:pt idx="2658">
                  <c:v>1.9407355412049319E-2</c:v>
                </c:pt>
                <c:pt idx="2659">
                  <c:v>1.8595035540258615E-2</c:v>
                </c:pt>
                <c:pt idx="2660">
                  <c:v>1.9167420770197063E-2</c:v>
                </c:pt>
                <c:pt idx="2661">
                  <c:v>1.8420712047238257E-2</c:v>
                </c:pt>
                <c:pt idx="2662">
                  <c:v>1.8835754005329549E-2</c:v>
                </c:pt>
                <c:pt idx="2663">
                  <c:v>1.8234858610381037E-2</c:v>
                </c:pt>
                <c:pt idx="2664">
                  <c:v>1.8203373755273557E-2</c:v>
                </c:pt>
                <c:pt idx="2667">
                  <c:v>1.9969947407963936E-3</c:v>
                </c:pt>
                <c:pt idx="2668">
                  <c:v>2.3729397659417138E-3</c:v>
                </c:pt>
                <c:pt idx="2669">
                  <c:v>2.5064519098796506E-3</c:v>
                </c:pt>
                <c:pt idx="2670">
                  <c:v>1.9993052955426137E-3</c:v>
                </c:pt>
                <c:pt idx="2671">
                  <c:v>1.684875189814958E-3</c:v>
                </c:pt>
                <c:pt idx="2672">
                  <c:v>1.5246897900301464E-3</c:v>
                </c:pt>
                <c:pt idx="2673">
                  <c:v>1.7913355378396116E-3</c:v>
                </c:pt>
                <c:pt idx="2674">
                  <c:v>1.3748236461334871E-3</c:v>
                </c:pt>
                <c:pt idx="2675">
                  <c:v>1.7129391556657183E-3</c:v>
                </c:pt>
                <c:pt idx="2676">
                  <c:v>1.3589534580607102E-3</c:v>
                </c:pt>
                <c:pt idx="2677">
                  <c:v>1.5627701381899963E-3</c:v>
                </c:pt>
                <c:pt idx="2680">
                  <c:v>7.9636066252192442E-3</c:v>
                </c:pt>
                <c:pt idx="2681">
                  <c:v>7.184534115867296E-3</c:v>
                </c:pt>
                <c:pt idx="2682">
                  <c:v>7.113578347110119E-3</c:v>
                </c:pt>
                <c:pt idx="2683">
                  <c:v>6.4291574572782348E-3</c:v>
                </c:pt>
                <c:pt idx="2684">
                  <c:v>6.188398007832184E-3</c:v>
                </c:pt>
                <c:pt idx="2685">
                  <c:v>6.238262692021608E-3</c:v>
                </c:pt>
                <c:pt idx="2686">
                  <c:v>6.251175307016508E-3</c:v>
                </c:pt>
                <c:pt idx="2687">
                  <c:v>6.7614221580349744E-3</c:v>
                </c:pt>
                <c:pt idx="2688">
                  <c:v>6.2537695893401584E-3</c:v>
                </c:pt>
                <c:pt idx="2689">
                  <c:v>6.5118281392343384E-3</c:v>
                </c:pt>
                <c:pt idx="2690">
                  <c:v>5.0881692278715298E-3</c:v>
                </c:pt>
              </c:numCache>
            </c:numRef>
          </c:xVal>
          <c:yVal>
            <c:numRef>
              <c:f>'Bivariate Analysis-CO2Emission'!$A$2:$A$2692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B3DC-410E-AEA5-88A7A9FFE6AC}"/>
            </c:ext>
          </c:extLst>
        </c:ser>
        <c:dLbls>
          <c:showLegendKey val="0"/>
          <c:showVal val="0"/>
          <c:showCatName val="0"/>
          <c:showSerName val="0"/>
          <c:showPercent val="0"/>
          <c:showBubbleSize val="0"/>
        </c:dLbls>
        <c:axId val="352041748"/>
        <c:axId val="174609189"/>
      </c:scatterChart>
      <c:valAx>
        <c:axId val="352041748"/>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CO2 Emissions/Capita</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174609189"/>
        <c:crosses val="autoZero"/>
        <c:crossBetween val="midCat"/>
      </c:valAx>
      <c:valAx>
        <c:axId val="17460918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352041748"/>
        <c:crosses val="autoZero"/>
        <c:crossBetween val="midCat"/>
      </c:valAx>
    </c:plotArea>
    <c:plotVisOnly val="1"/>
    <c:dispBlanksAs val="zero"/>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Population Urban vs GDP/Capita</a:t>
            </a:r>
          </a:p>
        </c:rich>
      </c:tx>
      <c:overlay val="0"/>
    </c:title>
    <c:autoTitleDeleted val="0"/>
    <c:plotArea>
      <c:layout/>
      <c:scatterChart>
        <c:scatterStyle val="lineMarker"/>
        <c:varyColors val="0"/>
        <c:ser>
          <c:idx val="0"/>
          <c:order val="0"/>
          <c:tx>
            <c:strRef>
              <c:f>'Bivariate Analysis-PopUrb'!$A$1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Analysis-PopUrb'!$B$2:$B$2588</c:f>
              <c:numCache>
                <c:formatCode>General</c:formatCode>
                <c:ptCount val="2587"/>
                <c:pt idx="0">
                  <c:v>0.59899999999999998</c:v>
                </c:pt>
                <c:pt idx="1">
                  <c:v>0.60699999999999998</c:v>
                </c:pt>
                <c:pt idx="2">
                  <c:v>0.61499999999999999</c:v>
                </c:pt>
                <c:pt idx="3">
                  <c:v>0.623</c:v>
                </c:pt>
                <c:pt idx="4">
                  <c:v>0.63100000000000001</c:v>
                </c:pt>
                <c:pt idx="5">
                  <c:v>0.63800000000000001</c:v>
                </c:pt>
                <c:pt idx="6">
                  <c:v>0.64600000000000002</c:v>
                </c:pt>
                <c:pt idx="7">
                  <c:v>0.65300000000000002</c:v>
                </c:pt>
                <c:pt idx="8">
                  <c:v>0.66100000000000003</c:v>
                </c:pt>
                <c:pt idx="9">
                  <c:v>0.66800000000000004</c:v>
                </c:pt>
                <c:pt idx="10">
                  <c:v>0.67500000000000004</c:v>
                </c:pt>
                <c:pt idx="11">
                  <c:v>0.68200000000000005</c:v>
                </c:pt>
                <c:pt idx="12">
                  <c:v>0.68899999999999995</c:v>
                </c:pt>
                <c:pt idx="13">
                  <c:v>0.32400000000000001</c:v>
                </c:pt>
                <c:pt idx="14">
                  <c:v>0.33200000000000002</c:v>
                </c:pt>
                <c:pt idx="15">
                  <c:v>0.33900000000000002</c:v>
                </c:pt>
                <c:pt idx="16">
                  <c:v>0.34599999999999997</c:v>
                </c:pt>
                <c:pt idx="17">
                  <c:v>0.35399999999999998</c:v>
                </c:pt>
                <c:pt idx="18">
                  <c:v>0.36199999999999999</c:v>
                </c:pt>
                <c:pt idx="19">
                  <c:v>0.36899999999999999</c:v>
                </c:pt>
                <c:pt idx="20">
                  <c:v>0.377</c:v>
                </c:pt>
                <c:pt idx="21">
                  <c:v>0.38500000000000001</c:v>
                </c:pt>
                <c:pt idx="22">
                  <c:v>0.39300000000000002</c:v>
                </c:pt>
                <c:pt idx="23">
                  <c:v>0.40100000000000002</c:v>
                </c:pt>
                <c:pt idx="24">
                  <c:v>0.40899999999999997</c:v>
                </c:pt>
                <c:pt idx="25">
                  <c:v>0.41699999999999998</c:v>
                </c:pt>
                <c:pt idx="26">
                  <c:v>0.38300000000000001</c:v>
                </c:pt>
                <c:pt idx="27">
                  <c:v>0.38700000000000001</c:v>
                </c:pt>
                <c:pt idx="28">
                  <c:v>0.39</c:v>
                </c:pt>
                <c:pt idx="29">
                  <c:v>0.39300000000000002</c:v>
                </c:pt>
                <c:pt idx="30">
                  <c:v>0.39600000000000002</c:v>
                </c:pt>
                <c:pt idx="31">
                  <c:v>0.4</c:v>
                </c:pt>
                <c:pt idx="32">
                  <c:v>0.40300000000000002</c:v>
                </c:pt>
                <c:pt idx="33">
                  <c:v>0.40699999999999997</c:v>
                </c:pt>
                <c:pt idx="34">
                  <c:v>0.41099999999999998</c:v>
                </c:pt>
                <c:pt idx="35">
                  <c:v>0.41499999999999998</c:v>
                </c:pt>
                <c:pt idx="36">
                  <c:v>0.41899999999999998</c:v>
                </c:pt>
                <c:pt idx="37">
                  <c:v>0.42299999999999999</c:v>
                </c:pt>
                <c:pt idx="38">
                  <c:v>0.42699999999999999</c:v>
                </c:pt>
                <c:pt idx="39">
                  <c:v>0.53200000000000003</c:v>
                </c:pt>
                <c:pt idx="40">
                  <c:v>0.54100000000000004</c:v>
                </c:pt>
                <c:pt idx="41">
                  <c:v>0.54400000000000004</c:v>
                </c:pt>
                <c:pt idx="42">
                  <c:v>0.54600000000000004</c:v>
                </c:pt>
                <c:pt idx="43">
                  <c:v>0.54800000000000004</c:v>
                </c:pt>
                <c:pt idx="44">
                  <c:v>0.55100000000000005</c:v>
                </c:pt>
                <c:pt idx="45">
                  <c:v>0.55300000000000005</c:v>
                </c:pt>
                <c:pt idx="46">
                  <c:v>0.55500000000000005</c:v>
                </c:pt>
                <c:pt idx="47">
                  <c:v>0.55800000000000005</c:v>
                </c:pt>
                <c:pt idx="48">
                  <c:v>0.56000000000000005</c:v>
                </c:pt>
                <c:pt idx="49">
                  <c:v>0.56200000000000006</c:v>
                </c:pt>
                <c:pt idx="50">
                  <c:v>0.56499999999999995</c:v>
                </c:pt>
                <c:pt idx="51">
                  <c:v>0.56699999999999995</c:v>
                </c:pt>
                <c:pt idx="52">
                  <c:v>0.17799999999999999</c:v>
                </c:pt>
                <c:pt idx="53">
                  <c:v>0.185</c:v>
                </c:pt>
                <c:pt idx="54">
                  <c:v>0.193</c:v>
                </c:pt>
                <c:pt idx="55">
                  <c:v>0.2</c:v>
                </c:pt>
                <c:pt idx="56">
                  <c:v>0.20799999999999999</c:v>
                </c:pt>
                <c:pt idx="57">
                  <c:v>0.215</c:v>
                </c:pt>
                <c:pt idx="58">
                  <c:v>0.223</c:v>
                </c:pt>
                <c:pt idx="59">
                  <c:v>0.23200000000000001</c:v>
                </c:pt>
                <c:pt idx="60">
                  <c:v>0.24</c:v>
                </c:pt>
                <c:pt idx="61">
                  <c:v>0.248</c:v>
                </c:pt>
                <c:pt idx="62">
                  <c:v>0.25700000000000001</c:v>
                </c:pt>
                <c:pt idx="63">
                  <c:v>0.26500000000000001</c:v>
                </c:pt>
                <c:pt idx="64">
                  <c:v>0.27300000000000002</c:v>
                </c:pt>
                <c:pt idx="65">
                  <c:v>8.2000000000000003E-2</c:v>
                </c:pt>
                <c:pt idx="66">
                  <c:v>8.5000000000000006E-2</c:v>
                </c:pt>
                <c:pt idx="67">
                  <c:v>8.6999999999999994E-2</c:v>
                </c:pt>
                <c:pt idx="68">
                  <c:v>8.8999999999999996E-2</c:v>
                </c:pt>
                <c:pt idx="69">
                  <c:v>9.0999999999999998E-2</c:v>
                </c:pt>
                <c:pt idx="70">
                  <c:v>9.4E-2</c:v>
                </c:pt>
                <c:pt idx="71">
                  <c:v>9.6000000000000002E-2</c:v>
                </c:pt>
                <c:pt idx="72">
                  <c:v>9.9000000000000005E-2</c:v>
                </c:pt>
                <c:pt idx="73">
                  <c:v>0.10100000000000001</c:v>
                </c:pt>
                <c:pt idx="74">
                  <c:v>0.104</c:v>
                </c:pt>
                <c:pt idx="75">
                  <c:v>0.106</c:v>
                </c:pt>
                <c:pt idx="76">
                  <c:v>0.109</c:v>
                </c:pt>
                <c:pt idx="77">
                  <c:v>0.112</c:v>
                </c:pt>
                <c:pt idx="78">
                  <c:v>0.45500000000000002</c:v>
                </c:pt>
                <c:pt idx="79">
                  <c:v>0.46100000000000002</c:v>
                </c:pt>
                <c:pt idx="80">
                  <c:v>0.46700000000000003</c:v>
                </c:pt>
                <c:pt idx="81">
                  <c:v>0.47299999999999998</c:v>
                </c:pt>
                <c:pt idx="82">
                  <c:v>0.47899999999999998</c:v>
                </c:pt>
                <c:pt idx="83">
                  <c:v>0.48499999999999999</c:v>
                </c:pt>
                <c:pt idx="84">
                  <c:v>0.49099999999999999</c:v>
                </c:pt>
                <c:pt idx="85">
                  <c:v>0.497</c:v>
                </c:pt>
                <c:pt idx="86">
                  <c:v>0.503</c:v>
                </c:pt>
                <c:pt idx="87">
                  <c:v>0.50900000000000001</c:v>
                </c:pt>
                <c:pt idx="88">
                  <c:v>0.51500000000000001</c:v>
                </c:pt>
                <c:pt idx="89">
                  <c:v>0.52100000000000002</c:v>
                </c:pt>
                <c:pt idx="90">
                  <c:v>0.52700000000000002</c:v>
                </c:pt>
                <c:pt idx="91">
                  <c:v>0.376</c:v>
                </c:pt>
                <c:pt idx="92">
                  <c:v>0.377</c:v>
                </c:pt>
                <c:pt idx="93">
                  <c:v>0.378</c:v>
                </c:pt>
                <c:pt idx="94">
                  <c:v>0.379</c:v>
                </c:pt>
                <c:pt idx="95">
                  <c:v>0.38</c:v>
                </c:pt>
                <c:pt idx="96">
                  <c:v>0.38100000000000001</c:v>
                </c:pt>
                <c:pt idx="97">
                  <c:v>0.38200000000000001</c:v>
                </c:pt>
                <c:pt idx="98">
                  <c:v>0.38300000000000001</c:v>
                </c:pt>
                <c:pt idx="99">
                  <c:v>0.38500000000000001</c:v>
                </c:pt>
                <c:pt idx="100">
                  <c:v>0.38600000000000001</c:v>
                </c:pt>
                <c:pt idx="101">
                  <c:v>0.38800000000000001</c:v>
                </c:pt>
                <c:pt idx="102">
                  <c:v>0.39</c:v>
                </c:pt>
                <c:pt idx="103">
                  <c:v>0.39300000000000002</c:v>
                </c:pt>
                <c:pt idx="104">
                  <c:v>0.216</c:v>
                </c:pt>
                <c:pt idx="105">
                  <c:v>0.217</c:v>
                </c:pt>
                <c:pt idx="106">
                  <c:v>0.217</c:v>
                </c:pt>
                <c:pt idx="107">
                  <c:v>0.217</c:v>
                </c:pt>
                <c:pt idx="108">
                  <c:v>0.218</c:v>
                </c:pt>
                <c:pt idx="109">
                  <c:v>0.218</c:v>
                </c:pt>
                <c:pt idx="110">
                  <c:v>0.218</c:v>
                </c:pt>
                <c:pt idx="111">
                  <c:v>0.219</c:v>
                </c:pt>
                <c:pt idx="112">
                  <c:v>0.219</c:v>
                </c:pt>
                <c:pt idx="113">
                  <c:v>0.219</c:v>
                </c:pt>
                <c:pt idx="114">
                  <c:v>0.22</c:v>
                </c:pt>
                <c:pt idx="115">
                  <c:v>0.22</c:v>
                </c:pt>
                <c:pt idx="116">
                  <c:v>0.221</c:v>
                </c:pt>
                <c:pt idx="117">
                  <c:v>0.28100000000000003</c:v>
                </c:pt>
                <c:pt idx="118">
                  <c:v>0.28000000000000003</c:v>
                </c:pt>
                <c:pt idx="119">
                  <c:v>0.28000000000000003</c:v>
                </c:pt>
                <c:pt idx="120">
                  <c:v>0.27900000000000003</c:v>
                </c:pt>
                <c:pt idx="121">
                  <c:v>0.27900000000000003</c:v>
                </c:pt>
                <c:pt idx="122">
                  <c:v>0.27900000000000003</c:v>
                </c:pt>
                <c:pt idx="123">
                  <c:v>0.27900000000000003</c:v>
                </c:pt>
                <c:pt idx="124">
                  <c:v>0.27900000000000003</c:v>
                </c:pt>
                <c:pt idx="125">
                  <c:v>0.27900000000000003</c:v>
                </c:pt>
                <c:pt idx="126">
                  <c:v>0.27900000000000003</c:v>
                </c:pt>
                <c:pt idx="127">
                  <c:v>0.27900000000000003</c:v>
                </c:pt>
                <c:pt idx="128">
                  <c:v>0.28000000000000003</c:v>
                </c:pt>
                <c:pt idx="129">
                  <c:v>0.28000000000000003</c:v>
                </c:pt>
                <c:pt idx="130">
                  <c:v>0.58699999999999997</c:v>
                </c:pt>
                <c:pt idx="131">
                  <c:v>0.59199999999999997</c:v>
                </c:pt>
                <c:pt idx="132">
                  <c:v>0.59599999999999997</c:v>
                </c:pt>
                <c:pt idx="133">
                  <c:v>0.60099999999999998</c:v>
                </c:pt>
                <c:pt idx="134">
                  <c:v>0.60499999999999998</c:v>
                </c:pt>
                <c:pt idx="135">
                  <c:v>0.61</c:v>
                </c:pt>
                <c:pt idx="136">
                  <c:v>0.61399999999999999</c:v>
                </c:pt>
                <c:pt idx="137">
                  <c:v>0.61899999999999999</c:v>
                </c:pt>
                <c:pt idx="138">
                  <c:v>0.623</c:v>
                </c:pt>
                <c:pt idx="139">
                  <c:v>0.628</c:v>
                </c:pt>
                <c:pt idx="140">
                  <c:v>0.63200000000000001</c:v>
                </c:pt>
                <c:pt idx="141">
                  <c:v>0.63700000000000001</c:v>
                </c:pt>
                <c:pt idx="142">
                  <c:v>0.64100000000000001</c:v>
                </c:pt>
                <c:pt idx="143">
                  <c:v>0.35099999999999998</c:v>
                </c:pt>
                <c:pt idx="144">
                  <c:v>0.35599999999999998</c:v>
                </c:pt>
                <c:pt idx="145">
                  <c:v>0.36099999999999999</c:v>
                </c:pt>
                <c:pt idx="146">
                  <c:v>0.36499999999999999</c:v>
                </c:pt>
                <c:pt idx="147">
                  <c:v>0.37</c:v>
                </c:pt>
                <c:pt idx="148">
                  <c:v>0.375</c:v>
                </c:pt>
                <c:pt idx="149">
                  <c:v>0.38</c:v>
                </c:pt>
                <c:pt idx="150">
                  <c:v>0.38400000000000001</c:v>
                </c:pt>
                <c:pt idx="151">
                  <c:v>0.38900000000000001</c:v>
                </c:pt>
                <c:pt idx="152">
                  <c:v>0.39400000000000002</c:v>
                </c:pt>
                <c:pt idx="153">
                  <c:v>0.39900000000000002</c:v>
                </c:pt>
                <c:pt idx="154">
                  <c:v>0.40400000000000003</c:v>
                </c:pt>
                <c:pt idx="155">
                  <c:v>0.41</c:v>
                </c:pt>
                <c:pt idx="156">
                  <c:v>0.442</c:v>
                </c:pt>
                <c:pt idx="157">
                  <c:v>0.44900000000000001</c:v>
                </c:pt>
                <c:pt idx="158">
                  <c:v>0.45500000000000002</c:v>
                </c:pt>
                <c:pt idx="159">
                  <c:v>0.46200000000000002</c:v>
                </c:pt>
                <c:pt idx="160">
                  <c:v>0.46800000000000003</c:v>
                </c:pt>
                <c:pt idx="161">
                  <c:v>0.47499999999999998</c:v>
                </c:pt>
                <c:pt idx="162">
                  <c:v>0.48299999999999998</c:v>
                </c:pt>
                <c:pt idx="163">
                  <c:v>0.49</c:v>
                </c:pt>
                <c:pt idx="164">
                  <c:v>0.498</c:v>
                </c:pt>
                <c:pt idx="165">
                  <c:v>0.50600000000000001</c:v>
                </c:pt>
                <c:pt idx="166">
                  <c:v>0.51300000000000001</c:v>
                </c:pt>
                <c:pt idx="167">
                  <c:v>0.52</c:v>
                </c:pt>
                <c:pt idx="168">
                  <c:v>0.76500000000000001</c:v>
                </c:pt>
                <c:pt idx="169">
                  <c:v>0.76600000000000001</c:v>
                </c:pt>
                <c:pt idx="170">
                  <c:v>0.76600000000000001</c:v>
                </c:pt>
                <c:pt idx="171">
                  <c:v>0.76700000000000002</c:v>
                </c:pt>
                <c:pt idx="172">
                  <c:v>0.76700000000000002</c:v>
                </c:pt>
                <c:pt idx="173">
                  <c:v>0.76800000000000002</c:v>
                </c:pt>
                <c:pt idx="174">
                  <c:v>0.76800000000000002</c:v>
                </c:pt>
                <c:pt idx="175">
                  <c:v>0.76900000000000002</c:v>
                </c:pt>
                <c:pt idx="176">
                  <c:v>0.76900000000000002</c:v>
                </c:pt>
                <c:pt idx="177">
                  <c:v>0.76900000000000002</c:v>
                </c:pt>
                <c:pt idx="178">
                  <c:v>0.77</c:v>
                </c:pt>
                <c:pt idx="179">
                  <c:v>0.77100000000000002</c:v>
                </c:pt>
                <c:pt idx="180">
                  <c:v>0.77100000000000002</c:v>
                </c:pt>
                <c:pt idx="181">
                  <c:v>0.42799999999999999</c:v>
                </c:pt>
                <c:pt idx="182">
                  <c:v>0.42799999999999999</c:v>
                </c:pt>
                <c:pt idx="183">
                  <c:v>0.42899999999999999</c:v>
                </c:pt>
                <c:pt idx="184">
                  <c:v>0.42899999999999999</c:v>
                </c:pt>
                <c:pt idx="185">
                  <c:v>0.43</c:v>
                </c:pt>
                <c:pt idx="186">
                  <c:v>0.43</c:v>
                </c:pt>
                <c:pt idx="187">
                  <c:v>0.43099999999999999</c:v>
                </c:pt>
                <c:pt idx="188">
                  <c:v>0.43099999999999999</c:v>
                </c:pt>
                <c:pt idx="189">
                  <c:v>0.43099999999999999</c:v>
                </c:pt>
                <c:pt idx="190">
                  <c:v>0.43</c:v>
                </c:pt>
                <c:pt idx="191">
                  <c:v>0.43</c:v>
                </c:pt>
                <c:pt idx="192">
                  <c:v>0.43</c:v>
                </c:pt>
                <c:pt idx="193">
                  <c:v>0.43</c:v>
                </c:pt>
                <c:pt idx="194">
                  <c:v>0.38800000000000001</c:v>
                </c:pt>
                <c:pt idx="195">
                  <c:v>0.38800000000000001</c:v>
                </c:pt>
                <c:pt idx="196">
                  <c:v>0.38800000000000001</c:v>
                </c:pt>
                <c:pt idx="197">
                  <c:v>0.38800000000000001</c:v>
                </c:pt>
                <c:pt idx="198">
                  <c:v>0.38800000000000001</c:v>
                </c:pt>
                <c:pt idx="199">
                  <c:v>0.38900000000000001</c:v>
                </c:pt>
                <c:pt idx="200">
                  <c:v>0.38900000000000001</c:v>
                </c:pt>
                <c:pt idx="201">
                  <c:v>0.39</c:v>
                </c:pt>
                <c:pt idx="202">
                  <c:v>0.39</c:v>
                </c:pt>
                <c:pt idx="203">
                  <c:v>0.39100000000000001</c:v>
                </c:pt>
                <c:pt idx="204">
                  <c:v>0.39200000000000002</c:v>
                </c:pt>
                <c:pt idx="205">
                  <c:v>0.39300000000000002</c:v>
                </c:pt>
                <c:pt idx="206">
                  <c:v>0.39500000000000002</c:v>
                </c:pt>
                <c:pt idx="207">
                  <c:v>0.17599999999999999</c:v>
                </c:pt>
                <c:pt idx="208">
                  <c:v>0.17799999999999999</c:v>
                </c:pt>
                <c:pt idx="209">
                  <c:v>0.18</c:v>
                </c:pt>
                <c:pt idx="210">
                  <c:v>0.183</c:v>
                </c:pt>
                <c:pt idx="211">
                  <c:v>0.186</c:v>
                </c:pt>
                <c:pt idx="212">
                  <c:v>0.189</c:v>
                </c:pt>
                <c:pt idx="213">
                  <c:v>0.192</c:v>
                </c:pt>
                <c:pt idx="214">
                  <c:v>0.19500000000000001</c:v>
                </c:pt>
                <c:pt idx="215">
                  <c:v>0.19900000000000001</c:v>
                </c:pt>
                <c:pt idx="216">
                  <c:v>0.20200000000000001</c:v>
                </c:pt>
                <c:pt idx="217">
                  <c:v>0.20599999999999999</c:v>
                </c:pt>
                <c:pt idx="218">
                  <c:v>0.21</c:v>
                </c:pt>
                <c:pt idx="219">
                  <c:v>0.214</c:v>
                </c:pt>
                <c:pt idx="220">
                  <c:v>0.14699999999999999</c:v>
                </c:pt>
                <c:pt idx="221">
                  <c:v>0.14899999999999999</c:v>
                </c:pt>
                <c:pt idx="222">
                  <c:v>0.151</c:v>
                </c:pt>
                <c:pt idx="223">
                  <c:v>0.153</c:v>
                </c:pt>
                <c:pt idx="224">
                  <c:v>0.155</c:v>
                </c:pt>
                <c:pt idx="225">
                  <c:v>0.157</c:v>
                </c:pt>
                <c:pt idx="226">
                  <c:v>0.159</c:v>
                </c:pt>
                <c:pt idx="227">
                  <c:v>0.161</c:v>
                </c:pt>
                <c:pt idx="228">
                  <c:v>0.16500000000000001</c:v>
                </c:pt>
                <c:pt idx="229">
                  <c:v>0.16900000000000001</c:v>
                </c:pt>
                <c:pt idx="230">
                  <c:v>0.17299999999999999</c:v>
                </c:pt>
                <c:pt idx="231">
                  <c:v>0.17699999999999999</c:v>
                </c:pt>
                <c:pt idx="232">
                  <c:v>0.182</c:v>
                </c:pt>
                <c:pt idx="233">
                  <c:v>0.80100000000000005</c:v>
                </c:pt>
                <c:pt idx="234">
                  <c:v>0.80900000000000005</c:v>
                </c:pt>
                <c:pt idx="235">
                  <c:v>0.81599999999999995</c:v>
                </c:pt>
                <c:pt idx="236">
                  <c:v>0.82199999999999995</c:v>
                </c:pt>
                <c:pt idx="237">
                  <c:v>0.82799999999999996</c:v>
                </c:pt>
                <c:pt idx="238">
                  <c:v>0.83399999999999996</c:v>
                </c:pt>
                <c:pt idx="239">
                  <c:v>0.84</c:v>
                </c:pt>
                <c:pt idx="240">
                  <c:v>0.84399999999999997</c:v>
                </c:pt>
                <c:pt idx="241">
                  <c:v>0.84899999999999998</c:v>
                </c:pt>
                <c:pt idx="242">
                  <c:v>0.85299999999999998</c:v>
                </c:pt>
                <c:pt idx="243">
                  <c:v>0.85699999999999998</c:v>
                </c:pt>
                <c:pt idx="244">
                  <c:v>0.86</c:v>
                </c:pt>
                <c:pt idx="245">
                  <c:v>0.86399999999999999</c:v>
                </c:pt>
                <c:pt idx="246">
                  <c:v>0.47899999999999998</c:v>
                </c:pt>
                <c:pt idx="247">
                  <c:v>0.48799999999999999</c:v>
                </c:pt>
                <c:pt idx="248">
                  <c:v>0.497</c:v>
                </c:pt>
                <c:pt idx="249">
                  <c:v>0.50600000000000001</c:v>
                </c:pt>
                <c:pt idx="250">
                  <c:v>0.51500000000000001</c:v>
                </c:pt>
                <c:pt idx="251">
                  <c:v>0.52300000000000002</c:v>
                </c:pt>
                <c:pt idx="252">
                  <c:v>0.53200000000000003</c:v>
                </c:pt>
                <c:pt idx="253">
                  <c:v>0.54</c:v>
                </c:pt>
                <c:pt idx="254">
                  <c:v>0.54800000000000004</c:v>
                </c:pt>
                <c:pt idx="255">
                  <c:v>0.55600000000000005</c:v>
                </c:pt>
                <c:pt idx="256">
                  <c:v>0.56299999999999994</c:v>
                </c:pt>
                <c:pt idx="257">
                  <c:v>0.56999999999999995</c:v>
                </c:pt>
                <c:pt idx="258">
                  <c:v>0.57699999999999996</c:v>
                </c:pt>
                <c:pt idx="259">
                  <c:v>0.439</c:v>
                </c:pt>
                <c:pt idx="260">
                  <c:v>0.44600000000000001</c:v>
                </c:pt>
                <c:pt idx="261">
                  <c:v>0.45300000000000001</c:v>
                </c:pt>
                <c:pt idx="262">
                  <c:v>0.46</c:v>
                </c:pt>
                <c:pt idx="263">
                  <c:v>0.46600000000000003</c:v>
                </c:pt>
                <c:pt idx="264">
                  <c:v>0.47299999999999998</c:v>
                </c:pt>
                <c:pt idx="265">
                  <c:v>0.48</c:v>
                </c:pt>
                <c:pt idx="266">
                  <c:v>0.48699999999999999</c:v>
                </c:pt>
                <c:pt idx="267">
                  <c:v>0.49399999999999999</c:v>
                </c:pt>
                <c:pt idx="268">
                  <c:v>0.5</c:v>
                </c:pt>
                <c:pt idx="269">
                  <c:v>0.50700000000000001</c:v>
                </c:pt>
                <c:pt idx="270">
                  <c:v>0.51400000000000001</c:v>
                </c:pt>
                <c:pt idx="271">
                  <c:v>0.52100000000000002</c:v>
                </c:pt>
                <c:pt idx="272">
                  <c:v>0.31</c:v>
                </c:pt>
                <c:pt idx="273">
                  <c:v>0.314</c:v>
                </c:pt>
                <c:pt idx="274">
                  <c:v>0.317</c:v>
                </c:pt>
                <c:pt idx="275">
                  <c:v>0.32100000000000001</c:v>
                </c:pt>
                <c:pt idx="276">
                  <c:v>0.32400000000000001</c:v>
                </c:pt>
                <c:pt idx="277">
                  <c:v>0.32800000000000001</c:v>
                </c:pt>
                <c:pt idx="278">
                  <c:v>0.33200000000000002</c:v>
                </c:pt>
                <c:pt idx="279">
                  <c:v>0.33600000000000002</c:v>
                </c:pt>
                <c:pt idx="280">
                  <c:v>0.34</c:v>
                </c:pt>
                <c:pt idx="281">
                  <c:v>0.34399999999999997</c:v>
                </c:pt>
                <c:pt idx="282">
                  <c:v>0.34899999999999998</c:v>
                </c:pt>
                <c:pt idx="283">
                  <c:v>0.35299999999999998</c:v>
                </c:pt>
                <c:pt idx="284">
                  <c:v>0.35699999999999998</c:v>
                </c:pt>
                <c:pt idx="285">
                  <c:v>0.36699999999999999</c:v>
                </c:pt>
                <c:pt idx="286">
                  <c:v>0.375</c:v>
                </c:pt>
                <c:pt idx="287">
                  <c:v>0.38300000000000001</c:v>
                </c:pt>
                <c:pt idx="288">
                  <c:v>0.39200000000000002</c:v>
                </c:pt>
                <c:pt idx="289">
                  <c:v>0.4</c:v>
                </c:pt>
                <c:pt idx="290">
                  <c:v>0.40899999999999997</c:v>
                </c:pt>
                <c:pt idx="291">
                  <c:v>0.41699999999999998</c:v>
                </c:pt>
                <c:pt idx="292">
                  <c:v>0.42599999999999999</c:v>
                </c:pt>
                <c:pt idx="293">
                  <c:v>0.435</c:v>
                </c:pt>
                <c:pt idx="294">
                  <c:v>0.443</c:v>
                </c:pt>
                <c:pt idx="295">
                  <c:v>0.45200000000000001</c:v>
                </c:pt>
                <c:pt idx="296">
                  <c:v>0.46100000000000002</c:v>
                </c:pt>
                <c:pt idx="297">
                  <c:v>0.46899999999999997</c:v>
                </c:pt>
                <c:pt idx="298">
                  <c:v>0.19900000000000001</c:v>
                </c:pt>
                <c:pt idx="299">
                  <c:v>0.20200000000000001</c:v>
                </c:pt>
                <c:pt idx="300">
                  <c:v>0.20599999999999999</c:v>
                </c:pt>
                <c:pt idx="301">
                  <c:v>0.20899999999999999</c:v>
                </c:pt>
                <c:pt idx="302">
                  <c:v>0.21299999999999999</c:v>
                </c:pt>
                <c:pt idx="303">
                  <c:v>0.217</c:v>
                </c:pt>
                <c:pt idx="304">
                  <c:v>0.22</c:v>
                </c:pt>
                <c:pt idx="305">
                  <c:v>0.224</c:v>
                </c:pt>
                <c:pt idx="306">
                  <c:v>0.22800000000000001</c:v>
                </c:pt>
                <c:pt idx="307">
                  <c:v>0.23200000000000001</c:v>
                </c:pt>
                <c:pt idx="308">
                  <c:v>0.23599999999999999</c:v>
                </c:pt>
                <c:pt idx="309">
                  <c:v>0.24</c:v>
                </c:pt>
                <c:pt idx="310">
                  <c:v>0.24399999999999999</c:v>
                </c:pt>
                <c:pt idx="311">
                  <c:v>0.19500000000000001</c:v>
                </c:pt>
                <c:pt idx="312">
                  <c:v>0.20100000000000001</c:v>
                </c:pt>
                <c:pt idx="313">
                  <c:v>0.20599999999999999</c:v>
                </c:pt>
                <c:pt idx="314">
                  <c:v>0.21099999999999999</c:v>
                </c:pt>
                <c:pt idx="315">
                  <c:v>0.217</c:v>
                </c:pt>
                <c:pt idx="316">
                  <c:v>0.222</c:v>
                </c:pt>
                <c:pt idx="317">
                  <c:v>0.22800000000000001</c:v>
                </c:pt>
                <c:pt idx="318">
                  <c:v>0.23300000000000001</c:v>
                </c:pt>
                <c:pt idx="319">
                  <c:v>0.23799999999999999</c:v>
                </c:pt>
                <c:pt idx="320">
                  <c:v>0.24299999999999999</c:v>
                </c:pt>
                <c:pt idx="321">
                  <c:v>0.248</c:v>
                </c:pt>
                <c:pt idx="322">
                  <c:v>0.253</c:v>
                </c:pt>
                <c:pt idx="323">
                  <c:v>0.25800000000000001</c:v>
                </c:pt>
                <c:pt idx="324">
                  <c:v>0.443</c:v>
                </c:pt>
                <c:pt idx="325">
                  <c:v>0.44700000000000001</c:v>
                </c:pt>
                <c:pt idx="326">
                  <c:v>0.45</c:v>
                </c:pt>
                <c:pt idx="327">
                  <c:v>0.45400000000000001</c:v>
                </c:pt>
                <c:pt idx="328">
                  <c:v>0.45700000000000002</c:v>
                </c:pt>
                <c:pt idx="329">
                  <c:v>0.46100000000000002</c:v>
                </c:pt>
                <c:pt idx="330">
                  <c:v>0.46400000000000002</c:v>
                </c:pt>
                <c:pt idx="331">
                  <c:v>0.46700000000000003</c:v>
                </c:pt>
                <c:pt idx="332">
                  <c:v>0.47099999999999997</c:v>
                </c:pt>
                <c:pt idx="333">
                  <c:v>0.47399999999999998</c:v>
                </c:pt>
                <c:pt idx="334">
                  <c:v>0.47799999999999998</c:v>
                </c:pt>
                <c:pt idx="335">
                  <c:v>0.48199999999999998</c:v>
                </c:pt>
                <c:pt idx="336">
                  <c:v>0.48499999999999999</c:v>
                </c:pt>
                <c:pt idx="337">
                  <c:v>0.76300000000000001</c:v>
                </c:pt>
                <c:pt idx="338">
                  <c:v>0.76400000000000001</c:v>
                </c:pt>
                <c:pt idx="339">
                  <c:v>0.76500000000000001</c:v>
                </c:pt>
                <c:pt idx="340">
                  <c:v>0.76700000000000002</c:v>
                </c:pt>
                <c:pt idx="341">
                  <c:v>0.76800000000000002</c:v>
                </c:pt>
                <c:pt idx="342">
                  <c:v>0.76900000000000002</c:v>
                </c:pt>
                <c:pt idx="343">
                  <c:v>0.77</c:v>
                </c:pt>
                <c:pt idx="344">
                  <c:v>0.77200000000000002</c:v>
                </c:pt>
                <c:pt idx="345">
                  <c:v>0.77300000000000002</c:v>
                </c:pt>
                <c:pt idx="346">
                  <c:v>0.77500000000000002</c:v>
                </c:pt>
                <c:pt idx="347">
                  <c:v>0.77600000000000002</c:v>
                </c:pt>
                <c:pt idx="348">
                  <c:v>0.77800000000000002</c:v>
                </c:pt>
                <c:pt idx="349">
                  <c:v>0.78</c:v>
                </c:pt>
                <c:pt idx="350">
                  <c:v>0.27100000000000002</c:v>
                </c:pt>
                <c:pt idx="351">
                  <c:v>0.27400000000000002</c:v>
                </c:pt>
                <c:pt idx="352">
                  <c:v>0.27700000000000002</c:v>
                </c:pt>
                <c:pt idx="353">
                  <c:v>0.27900000000000003</c:v>
                </c:pt>
                <c:pt idx="354">
                  <c:v>0.28199999999999997</c:v>
                </c:pt>
                <c:pt idx="355">
                  <c:v>0.28799999999999998</c:v>
                </c:pt>
                <c:pt idx="356">
                  <c:v>0.29399999999999998</c:v>
                </c:pt>
                <c:pt idx="357">
                  <c:v>0.3</c:v>
                </c:pt>
                <c:pt idx="358">
                  <c:v>0.307</c:v>
                </c:pt>
                <c:pt idx="359">
                  <c:v>0.313</c:v>
                </c:pt>
                <c:pt idx="360">
                  <c:v>0.31900000000000001</c:v>
                </c:pt>
                <c:pt idx="361">
                  <c:v>0.32600000000000001</c:v>
                </c:pt>
                <c:pt idx="362">
                  <c:v>0.33200000000000002</c:v>
                </c:pt>
                <c:pt idx="363">
                  <c:v>0.14599999999999999</c:v>
                </c:pt>
                <c:pt idx="364">
                  <c:v>0.14699999999999999</c:v>
                </c:pt>
                <c:pt idx="365">
                  <c:v>0.14799999999999999</c:v>
                </c:pt>
                <c:pt idx="366">
                  <c:v>0.14899999999999999</c:v>
                </c:pt>
                <c:pt idx="367">
                  <c:v>0.15</c:v>
                </c:pt>
                <c:pt idx="368">
                  <c:v>0.151</c:v>
                </c:pt>
                <c:pt idx="369">
                  <c:v>0.151</c:v>
                </c:pt>
                <c:pt idx="370">
                  <c:v>0.152</c:v>
                </c:pt>
                <c:pt idx="371">
                  <c:v>0.153</c:v>
                </c:pt>
                <c:pt idx="372">
                  <c:v>0.154</c:v>
                </c:pt>
                <c:pt idx="373">
                  <c:v>0.155</c:v>
                </c:pt>
                <c:pt idx="374">
                  <c:v>0.157</c:v>
                </c:pt>
                <c:pt idx="375">
                  <c:v>0.158</c:v>
                </c:pt>
                <c:pt idx="376">
                  <c:v>0.28399999999999997</c:v>
                </c:pt>
                <c:pt idx="377">
                  <c:v>0.29099999999999998</c:v>
                </c:pt>
                <c:pt idx="378">
                  <c:v>0.29799999999999999</c:v>
                </c:pt>
                <c:pt idx="379">
                  <c:v>0.30499999999999999</c:v>
                </c:pt>
                <c:pt idx="380">
                  <c:v>0.313</c:v>
                </c:pt>
                <c:pt idx="381">
                  <c:v>0.32100000000000001</c:v>
                </c:pt>
                <c:pt idx="382">
                  <c:v>0.32800000000000001</c:v>
                </c:pt>
                <c:pt idx="383">
                  <c:v>0.33600000000000002</c:v>
                </c:pt>
                <c:pt idx="384">
                  <c:v>0.34399999999999997</c:v>
                </c:pt>
                <c:pt idx="385">
                  <c:v>0.35199999999999998</c:v>
                </c:pt>
                <c:pt idx="386">
                  <c:v>0.36</c:v>
                </c:pt>
                <c:pt idx="387">
                  <c:v>0.36799999999999999</c:v>
                </c:pt>
                <c:pt idx="388">
                  <c:v>0.376</c:v>
                </c:pt>
                <c:pt idx="389">
                  <c:v>0.49199999999999999</c:v>
                </c:pt>
                <c:pt idx="390">
                  <c:v>0.5</c:v>
                </c:pt>
                <c:pt idx="391">
                  <c:v>0.50800000000000001</c:v>
                </c:pt>
                <c:pt idx="392">
                  <c:v>0.51600000000000001</c:v>
                </c:pt>
                <c:pt idx="393">
                  <c:v>0.52400000000000002</c:v>
                </c:pt>
                <c:pt idx="394">
                  <c:v>0.53100000000000003</c:v>
                </c:pt>
                <c:pt idx="395">
                  <c:v>0.53900000000000003</c:v>
                </c:pt>
                <c:pt idx="396">
                  <c:v>0.54600000000000004</c:v>
                </c:pt>
                <c:pt idx="397">
                  <c:v>0.55300000000000005</c:v>
                </c:pt>
                <c:pt idx="398">
                  <c:v>0.56000000000000005</c:v>
                </c:pt>
                <c:pt idx="399">
                  <c:v>0.56699999999999995</c:v>
                </c:pt>
                <c:pt idx="400">
                  <c:v>0.57299999999999995</c:v>
                </c:pt>
                <c:pt idx="401">
                  <c:v>0.57999999999999996</c:v>
                </c:pt>
                <c:pt idx="402">
                  <c:v>0.42699999999999999</c:v>
                </c:pt>
                <c:pt idx="403">
                  <c:v>0.42499999999999999</c:v>
                </c:pt>
                <c:pt idx="404">
                  <c:v>0.42299999999999999</c:v>
                </c:pt>
                <c:pt idx="405">
                  <c:v>0.42</c:v>
                </c:pt>
                <c:pt idx="406">
                  <c:v>0.41799999999999998</c:v>
                </c:pt>
                <c:pt idx="407">
                  <c:v>0.41599999999999998</c:v>
                </c:pt>
                <c:pt idx="408">
                  <c:v>0.41399999999999998</c:v>
                </c:pt>
                <c:pt idx="409">
                  <c:v>0.41199999999999998</c:v>
                </c:pt>
                <c:pt idx="410">
                  <c:v>0.41</c:v>
                </c:pt>
                <c:pt idx="411">
                  <c:v>0.40799999999999997</c:v>
                </c:pt>
                <c:pt idx="412">
                  <c:v>0.40600000000000003</c:v>
                </c:pt>
                <c:pt idx="413">
                  <c:v>0.40400000000000003</c:v>
                </c:pt>
                <c:pt idx="414">
                  <c:v>0.40200000000000002</c:v>
                </c:pt>
                <c:pt idx="415">
                  <c:v>0.53300000000000003</c:v>
                </c:pt>
                <c:pt idx="416">
                  <c:v>0.53700000000000003</c:v>
                </c:pt>
                <c:pt idx="417">
                  <c:v>0.54</c:v>
                </c:pt>
                <c:pt idx="418">
                  <c:v>0.54300000000000004</c:v>
                </c:pt>
                <c:pt idx="419">
                  <c:v>0.54600000000000004</c:v>
                </c:pt>
                <c:pt idx="420">
                  <c:v>0.55100000000000005</c:v>
                </c:pt>
                <c:pt idx="421">
                  <c:v>0.55600000000000005</c:v>
                </c:pt>
                <c:pt idx="422">
                  <c:v>0.56200000000000006</c:v>
                </c:pt>
                <c:pt idx="423">
                  <c:v>0.56699999999999995</c:v>
                </c:pt>
                <c:pt idx="424">
                  <c:v>0.57199999999999995</c:v>
                </c:pt>
                <c:pt idx="425">
                  <c:v>0.57699999999999996</c:v>
                </c:pt>
                <c:pt idx="426">
                  <c:v>0.58199999999999996</c:v>
                </c:pt>
                <c:pt idx="427">
                  <c:v>0.58699999999999997</c:v>
                </c:pt>
                <c:pt idx="428">
                  <c:v>0.29099999999999998</c:v>
                </c:pt>
                <c:pt idx="429">
                  <c:v>0.29299999999999998</c:v>
                </c:pt>
                <c:pt idx="430">
                  <c:v>0.29499999999999998</c:v>
                </c:pt>
                <c:pt idx="431">
                  <c:v>0.29599999999999999</c:v>
                </c:pt>
                <c:pt idx="432">
                  <c:v>0.29799999999999999</c:v>
                </c:pt>
                <c:pt idx="433">
                  <c:v>0.3</c:v>
                </c:pt>
                <c:pt idx="434">
                  <c:v>0.30199999999999999</c:v>
                </c:pt>
                <c:pt idx="435">
                  <c:v>0.30399999999999999</c:v>
                </c:pt>
                <c:pt idx="436">
                  <c:v>0.30499999999999999</c:v>
                </c:pt>
                <c:pt idx="437">
                  <c:v>0.307</c:v>
                </c:pt>
                <c:pt idx="438">
                  <c:v>0.31</c:v>
                </c:pt>
                <c:pt idx="439">
                  <c:v>0.312</c:v>
                </c:pt>
                <c:pt idx="440">
                  <c:v>0.314</c:v>
                </c:pt>
                <c:pt idx="441">
                  <c:v>0.32400000000000001</c:v>
                </c:pt>
                <c:pt idx="442">
                  <c:v>0.32900000000000001</c:v>
                </c:pt>
                <c:pt idx="443">
                  <c:v>0.33800000000000002</c:v>
                </c:pt>
                <c:pt idx="444">
                  <c:v>0.34699999999999998</c:v>
                </c:pt>
                <c:pt idx="445">
                  <c:v>0.35699999999999998</c:v>
                </c:pt>
                <c:pt idx="446">
                  <c:v>0.36599999999999999</c:v>
                </c:pt>
                <c:pt idx="447">
                  <c:v>0.376</c:v>
                </c:pt>
                <c:pt idx="448">
                  <c:v>0.38600000000000001</c:v>
                </c:pt>
                <c:pt idx="449">
                  <c:v>0.39600000000000002</c:v>
                </c:pt>
                <c:pt idx="450">
                  <c:v>0.40600000000000003</c:v>
                </c:pt>
                <c:pt idx="451">
                  <c:v>0.41599999999999998</c:v>
                </c:pt>
                <c:pt idx="452">
                  <c:v>0.42599999999999999</c:v>
                </c:pt>
                <c:pt idx="453">
                  <c:v>0.437</c:v>
                </c:pt>
                <c:pt idx="454">
                  <c:v>0.16200000000000001</c:v>
                </c:pt>
                <c:pt idx="455">
                  <c:v>0.16300000000000001</c:v>
                </c:pt>
                <c:pt idx="456">
                  <c:v>0.16400000000000001</c:v>
                </c:pt>
                <c:pt idx="457">
                  <c:v>0.16500000000000001</c:v>
                </c:pt>
                <c:pt idx="458">
                  <c:v>0.16600000000000001</c:v>
                </c:pt>
                <c:pt idx="459">
                  <c:v>0.16700000000000001</c:v>
                </c:pt>
                <c:pt idx="460">
                  <c:v>0.16900000000000001</c:v>
                </c:pt>
                <c:pt idx="461">
                  <c:v>0.17</c:v>
                </c:pt>
                <c:pt idx="462">
                  <c:v>0.17199999999999999</c:v>
                </c:pt>
                <c:pt idx="463">
                  <c:v>0.17399999999999999</c:v>
                </c:pt>
                <c:pt idx="464">
                  <c:v>0.17599999999999999</c:v>
                </c:pt>
                <c:pt idx="465">
                  <c:v>0.17799999999999999</c:v>
                </c:pt>
                <c:pt idx="466">
                  <c:v>0.18</c:v>
                </c:pt>
                <c:pt idx="467">
                  <c:v>0.34799999999999998</c:v>
                </c:pt>
                <c:pt idx="468">
                  <c:v>0.35699999999999998</c:v>
                </c:pt>
                <c:pt idx="469">
                  <c:v>0.36499999999999999</c:v>
                </c:pt>
                <c:pt idx="470">
                  <c:v>0.374</c:v>
                </c:pt>
                <c:pt idx="471">
                  <c:v>0.38200000000000001</c:v>
                </c:pt>
                <c:pt idx="472">
                  <c:v>0.39100000000000001</c:v>
                </c:pt>
                <c:pt idx="473">
                  <c:v>0.39900000000000002</c:v>
                </c:pt>
                <c:pt idx="474">
                  <c:v>0.40799999999999997</c:v>
                </c:pt>
                <c:pt idx="475">
                  <c:v>0.41699999999999998</c:v>
                </c:pt>
                <c:pt idx="476">
                  <c:v>0.42599999999999999</c:v>
                </c:pt>
                <c:pt idx="477">
                  <c:v>0.435</c:v>
                </c:pt>
                <c:pt idx="478">
                  <c:v>0.44400000000000001</c:v>
                </c:pt>
                <c:pt idx="479">
                  <c:v>0.45200000000000001</c:v>
                </c:pt>
                <c:pt idx="480">
                  <c:v>0.14899999999999999</c:v>
                </c:pt>
                <c:pt idx="481">
                  <c:v>0.158</c:v>
                </c:pt>
                <c:pt idx="482">
                  <c:v>0.16800000000000001</c:v>
                </c:pt>
                <c:pt idx="483">
                  <c:v>0.17599999999999999</c:v>
                </c:pt>
                <c:pt idx="484">
                  <c:v>0.184</c:v>
                </c:pt>
                <c:pt idx="485">
                  <c:v>0.193</c:v>
                </c:pt>
                <c:pt idx="486">
                  <c:v>0.20200000000000001</c:v>
                </c:pt>
                <c:pt idx="487">
                  <c:v>0.21099999999999999</c:v>
                </c:pt>
                <c:pt idx="488">
                  <c:v>0.22</c:v>
                </c:pt>
                <c:pt idx="489">
                  <c:v>0.23</c:v>
                </c:pt>
                <c:pt idx="490">
                  <c:v>0.24</c:v>
                </c:pt>
                <c:pt idx="491">
                  <c:v>0.249</c:v>
                </c:pt>
                <c:pt idx="492">
                  <c:v>0.25900000000000001</c:v>
                </c:pt>
                <c:pt idx="493">
                  <c:v>0.53400000000000003</c:v>
                </c:pt>
                <c:pt idx="494">
                  <c:v>0.54400000000000004</c:v>
                </c:pt>
                <c:pt idx="495">
                  <c:v>0.55300000000000005</c:v>
                </c:pt>
                <c:pt idx="496">
                  <c:v>0.56299999999999994</c:v>
                </c:pt>
                <c:pt idx="497">
                  <c:v>0.57099999999999995</c:v>
                </c:pt>
                <c:pt idx="498">
                  <c:v>0.57999999999999996</c:v>
                </c:pt>
                <c:pt idx="499">
                  <c:v>0.58799999999999997</c:v>
                </c:pt>
                <c:pt idx="500">
                  <c:v>0.59699999999999998</c:v>
                </c:pt>
                <c:pt idx="501">
                  <c:v>0.60399999999999998</c:v>
                </c:pt>
                <c:pt idx="502">
                  <c:v>0.61199999999999999</c:v>
                </c:pt>
                <c:pt idx="503">
                  <c:v>0.61899999999999999</c:v>
                </c:pt>
                <c:pt idx="504">
                  <c:v>0.626</c:v>
                </c:pt>
                <c:pt idx="505">
                  <c:v>0.63300000000000001</c:v>
                </c:pt>
                <c:pt idx="506">
                  <c:v>0.40300000000000002</c:v>
                </c:pt>
                <c:pt idx="507">
                  <c:v>0.40500000000000003</c:v>
                </c:pt>
                <c:pt idx="508">
                  <c:v>0.40600000000000003</c:v>
                </c:pt>
                <c:pt idx="509">
                  <c:v>0.40799999999999997</c:v>
                </c:pt>
                <c:pt idx="510">
                  <c:v>0.40899999999999997</c:v>
                </c:pt>
                <c:pt idx="511">
                  <c:v>0.41099999999999998</c:v>
                </c:pt>
                <c:pt idx="512">
                  <c:v>0.41299999999999998</c:v>
                </c:pt>
                <c:pt idx="513">
                  <c:v>0.41499999999999998</c:v>
                </c:pt>
                <c:pt idx="514">
                  <c:v>0.41699999999999998</c:v>
                </c:pt>
                <c:pt idx="515">
                  <c:v>0.42</c:v>
                </c:pt>
                <c:pt idx="516">
                  <c:v>0.42199999999999999</c:v>
                </c:pt>
                <c:pt idx="517">
                  <c:v>0.42499999999999999</c:v>
                </c:pt>
                <c:pt idx="518">
                  <c:v>0.42799999999999999</c:v>
                </c:pt>
                <c:pt idx="519">
                  <c:v>0.501</c:v>
                </c:pt>
                <c:pt idx="520">
                  <c:v>0.503</c:v>
                </c:pt>
                <c:pt idx="521">
                  <c:v>0.505</c:v>
                </c:pt>
                <c:pt idx="522">
                  <c:v>0.50600000000000001</c:v>
                </c:pt>
                <c:pt idx="523">
                  <c:v>0.50800000000000001</c:v>
                </c:pt>
                <c:pt idx="524">
                  <c:v>0.51100000000000001</c:v>
                </c:pt>
                <c:pt idx="525">
                  <c:v>0.51300000000000001</c:v>
                </c:pt>
                <c:pt idx="526">
                  <c:v>0.51500000000000001</c:v>
                </c:pt>
                <c:pt idx="527">
                  <c:v>0.51800000000000002</c:v>
                </c:pt>
                <c:pt idx="528">
                  <c:v>0.52</c:v>
                </c:pt>
                <c:pt idx="529">
                  <c:v>0.52300000000000002</c:v>
                </c:pt>
                <c:pt idx="530">
                  <c:v>0.52600000000000002</c:v>
                </c:pt>
                <c:pt idx="531">
                  <c:v>0.52900000000000003</c:v>
                </c:pt>
                <c:pt idx="532">
                  <c:v>0.35599999999999998</c:v>
                </c:pt>
                <c:pt idx="533">
                  <c:v>0.35899999999999999</c:v>
                </c:pt>
                <c:pt idx="534">
                  <c:v>0.36099999999999999</c:v>
                </c:pt>
                <c:pt idx="535">
                  <c:v>0.36399999999999999</c:v>
                </c:pt>
                <c:pt idx="536">
                  <c:v>0.36599999999999999</c:v>
                </c:pt>
                <c:pt idx="537">
                  <c:v>0.36799999999999999</c:v>
                </c:pt>
                <c:pt idx="538">
                  <c:v>0.371</c:v>
                </c:pt>
                <c:pt idx="539">
                  <c:v>0.374</c:v>
                </c:pt>
                <c:pt idx="540">
                  <c:v>0.376</c:v>
                </c:pt>
                <c:pt idx="541">
                  <c:v>0.379</c:v>
                </c:pt>
                <c:pt idx="542">
                  <c:v>0.38200000000000001</c:v>
                </c:pt>
                <c:pt idx="543">
                  <c:v>0.38600000000000001</c:v>
                </c:pt>
                <c:pt idx="544">
                  <c:v>0.38900000000000001</c:v>
                </c:pt>
                <c:pt idx="545">
                  <c:v>0.33200000000000002</c:v>
                </c:pt>
                <c:pt idx="546">
                  <c:v>0.33600000000000002</c:v>
                </c:pt>
                <c:pt idx="547">
                  <c:v>0.34</c:v>
                </c:pt>
                <c:pt idx="548">
                  <c:v>0.34399999999999997</c:v>
                </c:pt>
                <c:pt idx="549">
                  <c:v>0.34799999999999998</c:v>
                </c:pt>
                <c:pt idx="550">
                  <c:v>0.35199999999999998</c:v>
                </c:pt>
                <c:pt idx="551">
                  <c:v>0.35599999999999998</c:v>
                </c:pt>
                <c:pt idx="552">
                  <c:v>0.36</c:v>
                </c:pt>
                <c:pt idx="553">
                  <c:v>0.36399999999999999</c:v>
                </c:pt>
                <c:pt idx="554">
                  <c:v>0.36799999999999999</c:v>
                </c:pt>
                <c:pt idx="555">
                  <c:v>0.373</c:v>
                </c:pt>
                <c:pt idx="556">
                  <c:v>0.377</c:v>
                </c:pt>
                <c:pt idx="557">
                  <c:v>0.38200000000000001</c:v>
                </c:pt>
                <c:pt idx="558">
                  <c:v>0.56899999999999995</c:v>
                </c:pt>
                <c:pt idx="559">
                  <c:v>0.57399999999999995</c:v>
                </c:pt>
                <c:pt idx="560">
                  <c:v>0.57899999999999996</c:v>
                </c:pt>
                <c:pt idx="561">
                  <c:v>0.58399999999999996</c:v>
                </c:pt>
                <c:pt idx="562">
                  <c:v>0.59</c:v>
                </c:pt>
                <c:pt idx="563">
                  <c:v>0.59499999999999997</c:v>
                </c:pt>
                <c:pt idx="564">
                  <c:v>0.60099999999999998</c:v>
                </c:pt>
                <c:pt idx="565">
                  <c:v>0.60599999999999998</c:v>
                </c:pt>
                <c:pt idx="566">
                  <c:v>0.61199999999999999</c:v>
                </c:pt>
                <c:pt idx="567">
                  <c:v>0.61699999999999999</c:v>
                </c:pt>
                <c:pt idx="568">
                  <c:v>0.622</c:v>
                </c:pt>
                <c:pt idx="569">
                  <c:v>0.627</c:v>
                </c:pt>
                <c:pt idx="570">
                  <c:v>0.63300000000000001</c:v>
                </c:pt>
                <c:pt idx="571">
                  <c:v>0.16500000000000001</c:v>
                </c:pt>
                <c:pt idx="572">
                  <c:v>0.16600000000000001</c:v>
                </c:pt>
                <c:pt idx="573">
                  <c:v>0.16800000000000001</c:v>
                </c:pt>
                <c:pt idx="574">
                  <c:v>0.16900000000000001</c:v>
                </c:pt>
                <c:pt idx="575">
                  <c:v>0.17</c:v>
                </c:pt>
                <c:pt idx="576">
                  <c:v>0.17199999999999999</c:v>
                </c:pt>
                <c:pt idx="577">
                  <c:v>0.17299999999999999</c:v>
                </c:pt>
                <c:pt idx="578">
                  <c:v>0.17399999999999999</c:v>
                </c:pt>
                <c:pt idx="579">
                  <c:v>0.17599999999999999</c:v>
                </c:pt>
                <c:pt idx="580">
                  <c:v>0.17699999999999999</c:v>
                </c:pt>
                <c:pt idx="581">
                  <c:v>0.17899999999999999</c:v>
                </c:pt>
                <c:pt idx="582">
                  <c:v>0.18</c:v>
                </c:pt>
                <c:pt idx="583">
                  <c:v>0.182</c:v>
                </c:pt>
                <c:pt idx="584">
                  <c:v>0.32500000000000001</c:v>
                </c:pt>
                <c:pt idx="585">
                  <c:v>0.32500000000000001</c:v>
                </c:pt>
                <c:pt idx="586">
                  <c:v>0.32600000000000001</c:v>
                </c:pt>
                <c:pt idx="587">
                  <c:v>0.32700000000000001</c:v>
                </c:pt>
                <c:pt idx="588">
                  <c:v>0.32700000000000001</c:v>
                </c:pt>
                <c:pt idx="589">
                  <c:v>0.32800000000000001</c:v>
                </c:pt>
                <c:pt idx="590">
                  <c:v>0.32800000000000001</c:v>
                </c:pt>
                <c:pt idx="591">
                  <c:v>0.32900000000000001</c:v>
                </c:pt>
                <c:pt idx="592">
                  <c:v>0.32900000000000001</c:v>
                </c:pt>
                <c:pt idx="593">
                  <c:v>0.33</c:v>
                </c:pt>
                <c:pt idx="594">
                  <c:v>0.33100000000000002</c:v>
                </c:pt>
                <c:pt idx="595">
                  <c:v>0.33200000000000002</c:v>
                </c:pt>
                <c:pt idx="596">
                  <c:v>0.33300000000000002</c:v>
                </c:pt>
                <c:pt idx="597">
                  <c:v>0.22700000000000001</c:v>
                </c:pt>
                <c:pt idx="598">
                  <c:v>0.22600000000000001</c:v>
                </c:pt>
                <c:pt idx="599">
                  <c:v>0.224</c:v>
                </c:pt>
                <c:pt idx="600">
                  <c:v>0.223</c:v>
                </c:pt>
                <c:pt idx="601">
                  <c:v>0.222</c:v>
                </c:pt>
                <c:pt idx="602">
                  <c:v>0.22</c:v>
                </c:pt>
                <c:pt idx="603">
                  <c:v>0.219</c:v>
                </c:pt>
                <c:pt idx="604">
                  <c:v>0.218</c:v>
                </c:pt>
                <c:pt idx="605">
                  <c:v>0.217</c:v>
                </c:pt>
                <c:pt idx="606">
                  <c:v>0.216</c:v>
                </c:pt>
                <c:pt idx="607">
                  <c:v>0.215</c:v>
                </c:pt>
                <c:pt idx="608">
                  <c:v>0.214</c:v>
                </c:pt>
                <c:pt idx="609">
                  <c:v>0.214</c:v>
                </c:pt>
                <c:pt idx="610">
                  <c:v>0.223</c:v>
                </c:pt>
                <c:pt idx="611">
                  <c:v>0.22700000000000001</c:v>
                </c:pt>
                <c:pt idx="612">
                  <c:v>0.23</c:v>
                </c:pt>
                <c:pt idx="613">
                  <c:v>0.23599999999999999</c:v>
                </c:pt>
                <c:pt idx="614">
                  <c:v>0.24199999999999999</c:v>
                </c:pt>
                <c:pt idx="615">
                  <c:v>0.248</c:v>
                </c:pt>
                <c:pt idx="616">
                  <c:v>0.255</c:v>
                </c:pt>
                <c:pt idx="617">
                  <c:v>0.26100000000000001</c:v>
                </c:pt>
                <c:pt idx="618">
                  <c:v>0.26800000000000002</c:v>
                </c:pt>
                <c:pt idx="619">
                  <c:v>0.27400000000000002</c:v>
                </c:pt>
                <c:pt idx="620">
                  <c:v>0.28100000000000003</c:v>
                </c:pt>
                <c:pt idx="621">
                  <c:v>0.28799999999999998</c:v>
                </c:pt>
                <c:pt idx="622">
                  <c:v>0.29499999999999998</c:v>
                </c:pt>
                <c:pt idx="623">
                  <c:v>0.32900000000000001</c:v>
                </c:pt>
                <c:pt idx="624">
                  <c:v>0.33400000000000002</c:v>
                </c:pt>
                <c:pt idx="625">
                  <c:v>0.33800000000000002</c:v>
                </c:pt>
                <c:pt idx="626">
                  <c:v>0.34300000000000003</c:v>
                </c:pt>
                <c:pt idx="627">
                  <c:v>0.34699999999999998</c:v>
                </c:pt>
                <c:pt idx="628">
                  <c:v>0.35199999999999998</c:v>
                </c:pt>
                <c:pt idx="629">
                  <c:v>0.35599999999999998</c:v>
                </c:pt>
                <c:pt idx="630">
                  <c:v>0.36099999999999999</c:v>
                </c:pt>
                <c:pt idx="631">
                  <c:v>0.36599999999999999</c:v>
                </c:pt>
                <c:pt idx="632">
                  <c:v>0.371</c:v>
                </c:pt>
                <c:pt idx="633">
                  <c:v>0.375</c:v>
                </c:pt>
                <c:pt idx="634">
                  <c:v>0.38</c:v>
                </c:pt>
                <c:pt idx="635">
                  <c:v>0.38500000000000001</c:v>
                </c:pt>
                <c:pt idx="636">
                  <c:v>0.63400000000000001</c:v>
                </c:pt>
                <c:pt idx="637">
                  <c:v>0.63800000000000001</c:v>
                </c:pt>
                <c:pt idx="638">
                  <c:v>0.64200000000000002</c:v>
                </c:pt>
                <c:pt idx="639">
                  <c:v>0.64600000000000002</c:v>
                </c:pt>
                <c:pt idx="640">
                  <c:v>0.64900000000000002</c:v>
                </c:pt>
                <c:pt idx="641">
                  <c:v>0.65100000000000002</c:v>
                </c:pt>
                <c:pt idx="642">
                  <c:v>0.65300000000000002</c:v>
                </c:pt>
                <c:pt idx="643">
                  <c:v>0.65400000000000003</c:v>
                </c:pt>
                <c:pt idx="644">
                  <c:v>0.65600000000000003</c:v>
                </c:pt>
                <c:pt idx="645">
                  <c:v>0.65800000000000003</c:v>
                </c:pt>
                <c:pt idx="646">
                  <c:v>0.65900000000000003</c:v>
                </c:pt>
                <c:pt idx="647">
                  <c:v>0.66100000000000003</c:v>
                </c:pt>
                <c:pt idx="648">
                  <c:v>0.66300000000000003</c:v>
                </c:pt>
                <c:pt idx="649">
                  <c:v>0.121</c:v>
                </c:pt>
                <c:pt idx="650">
                  <c:v>0.122</c:v>
                </c:pt>
                <c:pt idx="651">
                  <c:v>0.123</c:v>
                </c:pt>
                <c:pt idx="652">
                  <c:v>0.125</c:v>
                </c:pt>
                <c:pt idx="653">
                  <c:v>0.128</c:v>
                </c:pt>
                <c:pt idx="654">
                  <c:v>0.13</c:v>
                </c:pt>
                <c:pt idx="655">
                  <c:v>0.13300000000000001</c:v>
                </c:pt>
                <c:pt idx="656">
                  <c:v>0.13600000000000001</c:v>
                </c:pt>
                <c:pt idx="657">
                  <c:v>0.13900000000000001</c:v>
                </c:pt>
                <c:pt idx="658">
                  <c:v>0.14199999999999999</c:v>
                </c:pt>
                <c:pt idx="659">
                  <c:v>0.14499999999999999</c:v>
                </c:pt>
                <c:pt idx="660">
                  <c:v>0.14799999999999999</c:v>
                </c:pt>
                <c:pt idx="661">
                  <c:v>0.151</c:v>
                </c:pt>
                <c:pt idx="662">
                  <c:v>0.34799999999999998</c:v>
                </c:pt>
                <c:pt idx="663">
                  <c:v>0.35</c:v>
                </c:pt>
                <c:pt idx="664">
                  <c:v>0.35399999999999998</c:v>
                </c:pt>
                <c:pt idx="665">
                  <c:v>0.35799999999999998</c:v>
                </c:pt>
                <c:pt idx="666">
                  <c:v>0.36199999999999999</c:v>
                </c:pt>
                <c:pt idx="667">
                  <c:v>0.36599999999999999</c:v>
                </c:pt>
                <c:pt idx="668">
                  <c:v>0.37</c:v>
                </c:pt>
                <c:pt idx="669">
                  <c:v>0.375</c:v>
                </c:pt>
                <c:pt idx="670">
                  <c:v>0.379</c:v>
                </c:pt>
                <c:pt idx="671">
                  <c:v>0.38300000000000001</c:v>
                </c:pt>
                <c:pt idx="672">
                  <c:v>0.38700000000000001</c:v>
                </c:pt>
                <c:pt idx="673">
                  <c:v>0.39200000000000002</c:v>
                </c:pt>
                <c:pt idx="674">
                  <c:v>0.39600000000000002</c:v>
                </c:pt>
                <c:pt idx="675">
                  <c:v>0.33800000000000002</c:v>
                </c:pt>
                <c:pt idx="676">
                  <c:v>0.34200000000000003</c:v>
                </c:pt>
                <c:pt idx="677">
                  <c:v>0.34599999999999997</c:v>
                </c:pt>
                <c:pt idx="678">
                  <c:v>0.34499999999999997</c:v>
                </c:pt>
                <c:pt idx="679">
                  <c:v>0.34300000000000003</c:v>
                </c:pt>
                <c:pt idx="680">
                  <c:v>0.34100000000000003</c:v>
                </c:pt>
                <c:pt idx="681">
                  <c:v>0.33900000000000002</c:v>
                </c:pt>
                <c:pt idx="682">
                  <c:v>0.33700000000000002</c:v>
                </c:pt>
                <c:pt idx="683">
                  <c:v>0.33600000000000002</c:v>
                </c:pt>
                <c:pt idx="684">
                  <c:v>0.33400000000000002</c:v>
                </c:pt>
                <c:pt idx="685">
                  <c:v>0.33200000000000002</c:v>
                </c:pt>
                <c:pt idx="686">
                  <c:v>0.33</c:v>
                </c:pt>
                <c:pt idx="687">
                  <c:v>0.32800000000000001</c:v>
                </c:pt>
                <c:pt idx="688">
                  <c:v>0.21299999999999999</c:v>
                </c:pt>
                <c:pt idx="689">
                  <c:v>0.216</c:v>
                </c:pt>
                <c:pt idx="690">
                  <c:v>0.219</c:v>
                </c:pt>
                <c:pt idx="691">
                  <c:v>0.222</c:v>
                </c:pt>
                <c:pt idx="692">
                  <c:v>0.22600000000000001</c:v>
                </c:pt>
                <c:pt idx="693">
                  <c:v>0.22900000000000001</c:v>
                </c:pt>
                <c:pt idx="694">
                  <c:v>0.23200000000000001</c:v>
                </c:pt>
                <c:pt idx="695">
                  <c:v>0.23599999999999999</c:v>
                </c:pt>
                <c:pt idx="696">
                  <c:v>0.23899999999999999</c:v>
                </c:pt>
                <c:pt idx="697">
                  <c:v>0.24299999999999999</c:v>
                </c:pt>
                <c:pt idx="698">
                  <c:v>0.247</c:v>
                </c:pt>
                <c:pt idx="699">
                  <c:v>0.251</c:v>
                </c:pt>
                <c:pt idx="700">
                  <c:v>0.255</c:v>
                </c:pt>
                <c:pt idx="701">
                  <c:v>0.64700000000000002</c:v>
                </c:pt>
                <c:pt idx="702">
                  <c:v>0.64400000000000002</c:v>
                </c:pt>
                <c:pt idx="703">
                  <c:v>0.64300000000000002</c:v>
                </c:pt>
                <c:pt idx="704">
                  <c:v>0.64300000000000002</c:v>
                </c:pt>
                <c:pt idx="705">
                  <c:v>0.64200000000000002</c:v>
                </c:pt>
                <c:pt idx="706">
                  <c:v>0.64200000000000002</c:v>
                </c:pt>
                <c:pt idx="707">
                  <c:v>0.64200000000000002</c:v>
                </c:pt>
                <c:pt idx="708">
                  <c:v>0.64100000000000001</c:v>
                </c:pt>
                <c:pt idx="709">
                  <c:v>0.64</c:v>
                </c:pt>
                <c:pt idx="710">
                  <c:v>0.63800000000000001</c:v>
                </c:pt>
                <c:pt idx="711">
                  <c:v>0.63600000000000001</c:v>
                </c:pt>
                <c:pt idx="712">
                  <c:v>0.63400000000000001</c:v>
                </c:pt>
                <c:pt idx="713">
                  <c:v>0.63200000000000001</c:v>
                </c:pt>
                <c:pt idx="714">
                  <c:v>0.51400000000000001</c:v>
                </c:pt>
                <c:pt idx="715">
                  <c:v>0.51600000000000001</c:v>
                </c:pt>
                <c:pt idx="716">
                  <c:v>0.51800000000000002</c:v>
                </c:pt>
                <c:pt idx="717">
                  <c:v>0.52</c:v>
                </c:pt>
                <c:pt idx="718">
                  <c:v>0.52200000000000002</c:v>
                </c:pt>
                <c:pt idx="719">
                  <c:v>0.52400000000000002</c:v>
                </c:pt>
                <c:pt idx="720">
                  <c:v>0.52600000000000002</c:v>
                </c:pt>
                <c:pt idx="721">
                  <c:v>0.52800000000000002</c:v>
                </c:pt>
                <c:pt idx="722">
                  <c:v>0.53</c:v>
                </c:pt>
                <c:pt idx="723">
                  <c:v>0.53200000000000003</c:v>
                </c:pt>
                <c:pt idx="724">
                  <c:v>0.53400000000000003</c:v>
                </c:pt>
                <c:pt idx="725">
                  <c:v>0.53600000000000003</c:v>
                </c:pt>
                <c:pt idx="726">
                  <c:v>0.53900000000000003</c:v>
                </c:pt>
                <c:pt idx="727">
                  <c:v>0.23599999999999999</c:v>
                </c:pt>
                <c:pt idx="728">
                  <c:v>0.24099999999999999</c:v>
                </c:pt>
                <c:pt idx="729">
                  <c:v>0.248</c:v>
                </c:pt>
                <c:pt idx="730">
                  <c:v>0.254</c:v>
                </c:pt>
                <c:pt idx="731">
                  <c:v>0.26100000000000001</c:v>
                </c:pt>
                <c:pt idx="732">
                  <c:v>0.26800000000000002</c:v>
                </c:pt>
                <c:pt idx="733">
                  <c:v>0.27500000000000002</c:v>
                </c:pt>
                <c:pt idx="734">
                  <c:v>0.28199999999999997</c:v>
                </c:pt>
                <c:pt idx="735">
                  <c:v>0.28999999999999998</c:v>
                </c:pt>
                <c:pt idx="736">
                  <c:v>0.29699999999999999</c:v>
                </c:pt>
                <c:pt idx="737">
                  <c:v>0.30499999999999999</c:v>
                </c:pt>
                <c:pt idx="738">
                  <c:v>0.312</c:v>
                </c:pt>
                <c:pt idx="739">
                  <c:v>0.32</c:v>
                </c:pt>
                <c:pt idx="740">
                  <c:v>0.254</c:v>
                </c:pt>
                <c:pt idx="741">
                  <c:v>0.26500000000000001</c:v>
                </c:pt>
                <c:pt idx="742">
                  <c:v>0.27600000000000002</c:v>
                </c:pt>
                <c:pt idx="743">
                  <c:v>0.28699999999999998</c:v>
                </c:pt>
                <c:pt idx="744">
                  <c:v>0.29799999999999999</c:v>
                </c:pt>
                <c:pt idx="745">
                  <c:v>0.31</c:v>
                </c:pt>
                <c:pt idx="746">
                  <c:v>0.317</c:v>
                </c:pt>
                <c:pt idx="747">
                  <c:v>0.32500000000000001</c:v>
                </c:pt>
                <c:pt idx="748">
                  <c:v>0.33200000000000002</c:v>
                </c:pt>
                <c:pt idx="749">
                  <c:v>0.34</c:v>
                </c:pt>
                <c:pt idx="750">
                  <c:v>0.34799999999999998</c:v>
                </c:pt>
                <c:pt idx="751">
                  <c:v>0.35599999999999998</c:v>
                </c:pt>
                <c:pt idx="752">
                  <c:v>0.36399999999999999</c:v>
                </c:pt>
                <c:pt idx="753">
                  <c:v>0.71199999999999997</c:v>
                </c:pt>
                <c:pt idx="754">
                  <c:v>0.71699999999999997</c:v>
                </c:pt>
                <c:pt idx="755">
                  <c:v>0.72099999999999997</c:v>
                </c:pt>
                <c:pt idx="756">
                  <c:v>0.72599999999999998</c:v>
                </c:pt>
                <c:pt idx="757">
                  <c:v>0.73099999999999998</c:v>
                </c:pt>
                <c:pt idx="758">
                  <c:v>0.73499999999999999</c:v>
                </c:pt>
                <c:pt idx="759">
                  <c:v>0.73899999999999999</c:v>
                </c:pt>
                <c:pt idx="760">
                  <c:v>0.74299999999999999</c:v>
                </c:pt>
                <c:pt idx="761">
                  <c:v>0.747</c:v>
                </c:pt>
                <c:pt idx="762">
                  <c:v>0.751</c:v>
                </c:pt>
                <c:pt idx="763">
                  <c:v>0.755</c:v>
                </c:pt>
                <c:pt idx="764">
                  <c:v>0.75900000000000001</c:v>
                </c:pt>
                <c:pt idx="765">
                  <c:v>0.76200000000000001</c:v>
                </c:pt>
                <c:pt idx="766">
                  <c:v>0.186</c:v>
                </c:pt>
                <c:pt idx="767">
                  <c:v>0.187</c:v>
                </c:pt>
                <c:pt idx="768">
                  <c:v>0.188</c:v>
                </c:pt>
                <c:pt idx="769">
                  <c:v>0.189</c:v>
                </c:pt>
                <c:pt idx="770">
                  <c:v>0.191</c:v>
                </c:pt>
                <c:pt idx="771">
                  <c:v>0.192</c:v>
                </c:pt>
                <c:pt idx="772">
                  <c:v>0.193</c:v>
                </c:pt>
                <c:pt idx="773">
                  <c:v>0.19400000000000001</c:v>
                </c:pt>
                <c:pt idx="774">
                  <c:v>0.19500000000000001</c:v>
                </c:pt>
                <c:pt idx="775">
                  <c:v>0.19700000000000001</c:v>
                </c:pt>
                <c:pt idx="776">
                  <c:v>0.19800000000000001</c:v>
                </c:pt>
                <c:pt idx="777">
                  <c:v>0.2</c:v>
                </c:pt>
                <c:pt idx="778">
                  <c:v>0.20100000000000001</c:v>
                </c:pt>
                <c:pt idx="779">
                  <c:v>0.35899999999999999</c:v>
                </c:pt>
                <c:pt idx="780">
                  <c:v>0.371</c:v>
                </c:pt>
                <c:pt idx="781">
                  <c:v>0.38400000000000001</c:v>
                </c:pt>
                <c:pt idx="782">
                  <c:v>0.39800000000000002</c:v>
                </c:pt>
                <c:pt idx="783">
                  <c:v>0.41099999999999998</c:v>
                </c:pt>
                <c:pt idx="784">
                  <c:v>0.42499999999999999</c:v>
                </c:pt>
                <c:pt idx="785">
                  <c:v>0.439</c:v>
                </c:pt>
                <c:pt idx="786">
                  <c:v>0.45200000000000001</c:v>
                </c:pt>
                <c:pt idx="787">
                  <c:v>0.46500000000000002</c:v>
                </c:pt>
                <c:pt idx="788">
                  <c:v>0.47899999999999998</c:v>
                </c:pt>
                <c:pt idx="789">
                  <c:v>0.49199999999999999</c:v>
                </c:pt>
                <c:pt idx="790">
                  <c:v>0.50600000000000001</c:v>
                </c:pt>
                <c:pt idx="791">
                  <c:v>0.51900000000000002</c:v>
                </c:pt>
                <c:pt idx="792">
                  <c:v>0.52600000000000002</c:v>
                </c:pt>
                <c:pt idx="793">
                  <c:v>0.52400000000000002</c:v>
                </c:pt>
                <c:pt idx="794">
                  <c:v>0.52300000000000002</c:v>
                </c:pt>
                <c:pt idx="795">
                  <c:v>0.52400000000000002</c:v>
                </c:pt>
                <c:pt idx="796">
                  <c:v>0.52400000000000002</c:v>
                </c:pt>
                <c:pt idx="797">
                  <c:v>0.52500000000000002</c:v>
                </c:pt>
                <c:pt idx="798">
                  <c:v>0.52500000000000002</c:v>
                </c:pt>
                <c:pt idx="799">
                  <c:v>0.52600000000000002</c:v>
                </c:pt>
                <c:pt idx="800">
                  <c:v>0.52600000000000002</c:v>
                </c:pt>
                <c:pt idx="801">
                  <c:v>0.52700000000000002</c:v>
                </c:pt>
                <c:pt idx="802">
                  <c:v>0.52900000000000003</c:v>
                </c:pt>
                <c:pt idx="803">
                  <c:v>0.53</c:v>
                </c:pt>
                <c:pt idx="804">
                  <c:v>0.53200000000000003</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0.27700000000000002</c:v>
                </c:pt>
                <c:pt idx="819">
                  <c:v>0.27900000000000003</c:v>
                </c:pt>
                <c:pt idx="820">
                  <c:v>0.28199999999999997</c:v>
                </c:pt>
                <c:pt idx="821">
                  <c:v>0.28599999999999998</c:v>
                </c:pt>
                <c:pt idx="822">
                  <c:v>0.28899999999999998</c:v>
                </c:pt>
                <c:pt idx="823">
                  <c:v>0.29199999999999998</c:v>
                </c:pt>
                <c:pt idx="824">
                  <c:v>0.29599999999999999</c:v>
                </c:pt>
                <c:pt idx="825">
                  <c:v>0.29899999999999999</c:v>
                </c:pt>
                <c:pt idx="826">
                  <c:v>0.30199999999999999</c:v>
                </c:pt>
                <c:pt idx="827">
                  <c:v>0.30599999999999999</c:v>
                </c:pt>
                <c:pt idx="828">
                  <c:v>0.309</c:v>
                </c:pt>
                <c:pt idx="829">
                  <c:v>0.313</c:v>
                </c:pt>
                <c:pt idx="830">
                  <c:v>0.316</c:v>
                </c:pt>
                <c:pt idx="831">
                  <c:v>0.42</c:v>
                </c:pt>
                <c:pt idx="832">
                  <c:v>0.42799999999999999</c:v>
                </c:pt>
                <c:pt idx="833">
                  <c:v>0.436</c:v>
                </c:pt>
                <c:pt idx="834">
                  <c:v>0.44400000000000001</c:v>
                </c:pt>
                <c:pt idx="835">
                  <c:v>0.45100000000000001</c:v>
                </c:pt>
                <c:pt idx="836">
                  <c:v>0.45900000000000002</c:v>
                </c:pt>
                <c:pt idx="837">
                  <c:v>0.46700000000000003</c:v>
                </c:pt>
                <c:pt idx="838">
                  <c:v>0.47499999999999998</c:v>
                </c:pt>
                <c:pt idx="839">
                  <c:v>0.48299999999999998</c:v>
                </c:pt>
                <c:pt idx="840">
                  <c:v>0.49099999999999999</c:v>
                </c:pt>
                <c:pt idx="841">
                  <c:v>0.499</c:v>
                </c:pt>
                <c:pt idx="842">
                  <c:v>0.50700000000000001</c:v>
                </c:pt>
                <c:pt idx="843">
                  <c:v>0.51500000000000001</c:v>
                </c:pt>
                <c:pt idx="844">
                  <c:v>0.78600000000000003</c:v>
                </c:pt>
                <c:pt idx="845">
                  <c:v>0.8</c:v>
                </c:pt>
                <c:pt idx="846">
                  <c:v>0.81599999999999995</c:v>
                </c:pt>
                <c:pt idx="847">
                  <c:v>0.83199999999999996</c:v>
                </c:pt>
                <c:pt idx="848">
                  <c:v>0.84599999999999997</c:v>
                </c:pt>
                <c:pt idx="849">
                  <c:v>0.86</c:v>
                </c:pt>
                <c:pt idx="850">
                  <c:v>0.871</c:v>
                </c:pt>
                <c:pt idx="851">
                  <c:v>0.88</c:v>
                </c:pt>
                <c:pt idx="852">
                  <c:v>0.88900000000000001</c:v>
                </c:pt>
                <c:pt idx="853">
                  <c:v>0.89700000000000002</c:v>
                </c:pt>
                <c:pt idx="854">
                  <c:v>0.90500000000000003</c:v>
                </c:pt>
                <c:pt idx="855">
                  <c:v>0.91200000000000003</c:v>
                </c:pt>
                <c:pt idx="856">
                  <c:v>0.91900000000000004</c:v>
                </c:pt>
                <c:pt idx="857">
                  <c:v>0.55700000000000005</c:v>
                </c:pt>
                <c:pt idx="858">
                  <c:v>0.55500000000000005</c:v>
                </c:pt>
                <c:pt idx="859">
                  <c:v>0.55300000000000005</c:v>
                </c:pt>
                <c:pt idx="860">
                  <c:v>0.55100000000000005</c:v>
                </c:pt>
                <c:pt idx="861">
                  <c:v>0.54900000000000004</c:v>
                </c:pt>
                <c:pt idx="862">
                  <c:v>0.54700000000000004</c:v>
                </c:pt>
                <c:pt idx="863">
                  <c:v>0.54500000000000004</c:v>
                </c:pt>
                <c:pt idx="864">
                  <c:v>0.54300000000000004</c:v>
                </c:pt>
                <c:pt idx="865">
                  <c:v>0.54100000000000004</c:v>
                </c:pt>
                <c:pt idx="866">
                  <c:v>0.53900000000000003</c:v>
                </c:pt>
                <c:pt idx="867">
                  <c:v>0.53700000000000003</c:v>
                </c:pt>
                <c:pt idx="868">
                  <c:v>0.53600000000000003</c:v>
                </c:pt>
                <c:pt idx="869">
                  <c:v>0.53500000000000003</c:v>
                </c:pt>
                <c:pt idx="870">
                  <c:v>0.35299999999999998</c:v>
                </c:pt>
                <c:pt idx="871">
                  <c:v>0.35299999999999998</c:v>
                </c:pt>
                <c:pt idx="872">
                  <c:v>0.35299999999999998</c:v>
                </c:pt>
                <c:pt idx="873">
                  <c:v>0.35299999999999998</c:v>
                </c:pt>
                <c:pt idx="874">
                  <c:v>0.35299999999999998</c:v>
                </c:pt>
                <c:pt idx="875">
                  <c:v>0.35299999999999998</c:v>
                </c:pt>
                <c:pt idx="876">
                  <c:v>0.35299999999999998</c:v>
                </c:pt>
                <c:pt idx="877">
                  <c:v>0.35299999999999998</c:v>
                </c:pt>
                <c:pt idx="878">
                  <c:v>0.35299999999999998</c:v>
                </c:pt>
                <c:pt idx="879">
                  <c:v>0.35299999999999998</c:v>
                </c:pt>
                <c:pt idx="880">
                  <c:v>0.35299999999999998</c:v>
                </c:pt>
                <c:pt idx="881">
                  <c:v>0.35299999999999998</c:v>
                </c:pt>
                <c:pt idx="882">
                  <c:v>0.35399999999999998</c:v>
                </c:pt>
                <c:pt idx="883">
                  <c:v>0.22</c:v>
                </c:pt>
                <c:pt idx="884">
                  <c:v>0.23</c:v>
                </c:pt>
                <c:pt idx="885">
                  <c:v>0.24</c:v>
                </c:pt>
                <c:pt idx="886">
                  <c:v>0.251</c:v>
                </c:pt>
                <c:pt idx="887">
                  <c:v>0.26200000000000001</c:v>
                </c:pt>
                <c:pt idx="888">
                  <c:v>0.27400000000000002</c:v>
                </c:pt>
                <c:pt idx="889">
                  <c:v>0.28499999999999998</c:v>
                </c:pt>
                <c:pt idx="890">
                  <c:v>0.29699999999999999</c:v>
                </c:pt>
                <c:pt idx="891">
                  <c:v>0.308</c:v>
                </c:pt>
                <c:pt idx="892">
                  <c:v>0.32</c:v>
                </c:pt>
                <c:pt idx="893">
                  <c:v>0.33100000000000002</c:v>
                </c:pt>
                <c:pt idx="894">
                  <c:v>0.34300000000000003</c:v>
                </c:pt>
                <c:pt idx="895">
                  <c:v>0.35399999999999998</c:v>
                </c:pt>
                <c:pt idx="896">
                  <c:v>1</c:v>
                </c:pt>
                <c:pt idx="897">
                  <c:v>1</c:v>
                </c:pt>
                <c:pt idx="898">
                  <c:v>1</c:v>
                </c:pt>
                <c:pt idx="899">
                  <c:v>1</c:v>
                </c:pt>
                <c:pt idx="900">
                  <c:v>1</c:v>
                </c:pt>
                <c:pt idx="901">
                  <c:v>1</c:v>
                </c:pt>
                <c:pt idx="902">
                  <c:v>1</c:v>
                </c:pt>
                <c:pt idx="903">
                  <c:v>1</c:v>
                </c:pt>
                <c:pt idx="904">
                  <c:v>1</c:v>
                </c:pt>
                <c:pt idx="905">
                  <c:v>1</c:v>
                </c:pt>
                <c:pt idx="906">
                  <c:v>1</c:v>
                </c:pt>
                <c:pt idx="907">
                  <c:v>1</c:v>
                </c:pt>
                <c:pt idx="908">
                  <c:v>1</c:v>
                </c:pt>
                <c:pt idx="909">
                  <c:v>0.62</c:v>
                </c:pt>
                <c:pt idx="910">
                  <c:v>0.629</c:v>
                </c:pt>
                <c:pt idx="911">
                  <c:v>0.63900000000000001</c:v>
                </c:pt>
                <c:pt idx="912">
                  <c:v>0.64800000000000002</c:v>
                </c:pt>
                <c:pt idx="913">
                  <c:v>0.65700000000000003</c:v>
                </c:pt>
                <c:pt idx="914">
                  <c:v>0.66600000000000004</c:v>
                </c:pt>
                <c:pt idx="915">
                  <c:v>0.67500000000000004</c:v>
                </c:pt>
                <c:pt idx="916">
                  <c:v>0.68400000000000005</c:v>
                </c:pt>
                <c:pt idx="917">
                  <c:v>0.69199999999999995</c:v>
                </c:pt>
                <c:pt idx="918">
                  <c:v>0.70099999999999996</c:v>
                </c:pt>
                <c:pt idx="919">
                  <c:v>0.70899999999999996</c:v>
                </c:pt>
                <c:pt idx="920">
                  <c:v>0.71699999999999997</c:v>
                </c:pt>
                <c:pt idx="921">
                  <c:v>0.72499999999999998</c:v>
                </c:pt>
                <c:pt idx="922">
                  <c:v>0.27700000000000002</c:v>
                </c:pt>
                <c:pt idx="923">
                  <c:v>0.28899999999999998</c:v>
                </c:pt>
                <c:pt idx="924">
                  <c:v>0.3</c:v>
                </c:pt>
                <c:pt idx="925">
                  <c:v>0.313</c:v>
                </c:pt>
                <c:pt idx="926">
                  <c:v>0.32500000000000001</c:v>
                </c:pt>
                <c:pt idx="927">
                  <c:v>0.33800000000000002</c:v>
                </c:pt>
                <c:pt idx="928">
                  <c:v>0.35</c:v>
                </c:pt>
                <c:pt idx="929">
                  <c:v>0.36299999999999999</c:v>
                </c:pt>
                <c:pt idx="930">
                  <c:v>0.376</c:v>
                </c:pt>
                <c:pt idx="931">
                  <c:v>0.38800000000000001</c:v>
                </c:pt>
                <c:pt idx="932">
                  <c:v>0.4</c:v>
                </c:pt>
                <c:pt idx="933">
                  <c:v>0.41199999999999998</c:v>
                </c:pt>
                <c:pt idx="934">
                  <c:v>0.42299999999999999</c:v>
                </c:pt>
                <c:pt idx="935">
                  <c:v>0.57099999999999995</c:v>
                </c:pt>
                <c:pt idx="936">
                  <c:v>0.58199999999999996</c:v>
                </c:pt>
                <c:pt idx="937">
                  <c:v>0.59299999999999997</c:v>
                </c:pt>
                <c:pt idx="938">
                  <c:v>0.60399999999999998</c:v>
                </c:pt>
                <c:pt idx="939">
                  <c:v>0.61399999999999999</c:v>
                </c:pt>
                <c:pt idx="940">
                  <c:v>0.625</c:v>
                </c:pt>
                <c:pt idx="941">
                  <c:v>0.63500000000000001</c:v>
                </c:pt>
                <c:pt idx="942">
                  <c:v>0.64600000000000002</c:v>
                </c:pt>
                <c:pt idx="943">
                  <c:v>0.65600000000000003</c:v>
                </c:pt>
                <c:pt idx="944">
                  <c:v>0.66600000000000004</c:v>
                </c:pt>
                <c:pt idx="945">
                  <c:v>0.67600000000000005</c:v>
                </c:pt>
                <c:pt idx="946">
                  <c:v>0.68500000000000005</c:v>
                </c:pt>
                <c:pt idx="947">
                  <c:v>0.69499999999999995</c:v>
                </c:pt>
                <c:pt idx="948">
                  <c:v>0.27</c:v>
                </c:pt>
                <c:pt idx="949">
                  <c:v>0.27300000000000002</c:v>
                </c:pt>
                <c:pt idx="950">
                  <c:v>0.27700000000000002</c:v>
                </c:pt>
                <c:pt idx="951">
                  <c:v>0.28100000000000003</c:v>
                </c:pt>
                <c:pt idx="952">
                  <c:v>0.28499999999999998</c:v>
                </c:pt>
                <c:pt idx="953">
                  <c:v>0.28899999999999998</c:v>
                </c:pt>
                <c:pt idx="954">
                  <c:v>0.29399999999999998</c:v>
                </c:pt>
                <c:pt idx="955">
                  <c:v>0.29899999999999999</c:v>
                </c:pt>
                <c:pt idx="956">
                  <c:v>0.30399999999999999</c:v>
                </c:pt>
                <c:pt idx="957">
                  <c:v>0.309</c:v>
                </c:pt>
                <c:pt idx="958">
                  <c:v>0.314</c:v>
                </c:pt>
                <c:pt idx="959">
                  <c:v>0.31900000000000001</c:v>
                </c:pt>
                <c:pt idx="960">
                  <c:v>0.32500000000000001</c:v>
                </c:pt>
                <c:pt idx="961">
                  <c:v>0.13400000000000001</c:v>
                </c:pt>
                <c:pt idx="962">
                  <c:v>0.14000000000000001</c:v>
                </c:pt>
                <c:pt idx="963">
                  <c:v>0.14299999999999999</c:v>
                </c:pt>
                <c:pt idx="964">
                  <c:v>0.14599999999999999</c:v>
                </c:pt>
                <c:pt idx="965">
                  <c:v>0.14899999999999999</c:v>
                </c:pt>
                <c:pt idx="966">
                  <c:v>0.152</c:v>
                </c:pt>
                <c:pt idx="967">
                  <c:v>0.155</c:v>
                </c:pt>
                <c:pt idx="968">
                  <c:v>0.158</c:v>
                </c:pt>
                <c:pt idx="969">
                  <c:v>0.16200000000000001</c:v>
                </c:pt>
                <c:pt idx="970">
                  <c:v>0.16500000000000001</c:v>
                </c:pt>
                <c:pt idx="971">
                  <c:v>0.16800000000000001</c:v>
                </c:pt>
                <c:pt idx="972">
                  <c:v>0.17199999999999999</c:v>
                </c:pt>
                <c:pt idx="973">
                  <c:v>0.17499999999999999</c:v>
                </c:pt>
                <c:pt idx="974">
                  <c:v>0.59399999999999997</c:v>
                </c:pt>
                <c:pt idx="975">
                  <c:v>0.59499999999999997</c:v>
                </c:pt>
                <c:pt idx="976">
                  <c:v>0.59599999999999997</c:v>
                </c:pt>
                <c:pt idx="977">
                  <c:v>0.59599999999999997</c:v>
                </c:pt>
                <c:pt idx="978">
                  <c:v>0.59699999999999998</c:v>
                </c:pt>
                <c:pt idx="979">
                  <c:v>0.59799999999999998</c:v>
                </c:pt>
                <c:pt idx="980">
                  <c:v>0.59899999999999998</c:v>
                </c:pt>
                <c:pt idx="981">
                  <c:v>0.6</c:v>
                </c:pt>
                <c:pt idx="982">
                  <c:v>0.6</c:v>
                </c:pt>
                <c:pt idx="983">
                  <c:v>0.60099999999999998</c:v>
                </c:pt>
                <c:pt idx="984">
                  <c:v>0.60199999999999998</c:v>
                </c:pt>
                <c:pt idx="985">
                  <c:v>0.60299999999999998</c:v>
                </c:pt>
                <c:pt idx="986">
                  <c:v>0.60399999999999998</c:v>
                </c:pt>
                <c:pt idx="987">
                  <c:v>0.33200000000000002</c:v>
                </c:pt>
                <c:pt idx="988">
                  <c:v>0.33400000000000002</c:v>
                </c:pt>
                <c:pt idx="989">
                  <c:v>0.33800000000000002</c:v>
                </c:pt>
                <c:pt idx="990">
                  <c:v>0.34100000000000003</c:v>
                </c:pt>
                <c:pt idx="991">
                  <c:v>0.34399999999999997</c:v>
                </c:pt>
                <c:pt idx="992">
                  <c:v>0.34699999999999998</c:v>
                </c:pt>
                <c:pt idx="993">
                  <c:v>0.35099999999999998</c:v>
                </c:pt>
                <c:pt idx="994">
                  <c:v>0.35399999999999998</c:v>
                </c:pt>
                <c:pt idx="995">
                  <c:v>0.35799999999999998</c:v>
                </c:pt>
                <c:pt idx="996">
                  <c:v>0.36199999999999999</c:v>
                </c:pt>
                <c:pt idx="997">
                  <c:v>0.36599999999999999</c:v>
                </c:pt>
                <c:pt idx="998">
                  <c:v>0.37</c:v>
                </c:pt>
                <c:pt idx="999">
                  <c:v>0.374</c:v>
                </c:pt>
                <c:pt idx="1000">
                  <c:v>0.48</c:v>
                </c:pt>
                <c:pt idx="1001">
                  <c:v>0.47699999999999998</c:v>
                </c:pt>
                <c:pt idx="1002">
                  <c:v>0.47399999999999998</c:v>
                </c:pt>
                <c:pt idx="1003">
                  <c:v>0.47099999999999997</c:v>
                </c:pt>
                <c:pt idx="1004">
                  <c:v>0.46899999999999997</c:v>
                </c:pt>
                <c:pt idx="1005">
                  <c:v>0.46600000000000003</c:v>
                </c:pt>
                <c:pt idx="1006">
                  <c:v>0.46300000000000002</c:v>
                </c:pt>
                <c:pt idx="1007">
                  <c:v>0.46100000000000002</c:v>
                </c:pt>
                <c:pt idx="1008">
                  <c:v>0.45800000000000002</c:v>
                </c:pt>
                <c:pt idx="1009">
                  <c:v>0.45500000000000002</c:v>
                </c:pt>
                <c:pt idx="1010">
                  <c:v>0.45300000000000001</c:v>
                </c:pt>
                <c:pt idx="1011">
                  <c:v>0.45</c:v>
                </c:pt>
                <c:pt idx="1012">
                  <c:v>0.44800000000000001</c:v>
                </c:pt>
                <c:pt idx="1013">
                  <c:v>1</c:v>
                </c:pt>
                <c:pt idx="1014">
                  <c:v>1</c:v>
                </c:pt>
                <c:pt idx="1015">
                  <c:v>1</c:v>
                </c:pt>
                <c:pt idx="1016">
                  <c:v>1</c:v>
                </c:pt>
                <c:pt idx="1017">
                  <c:v>1</c:v>
                </c:pt>
                <c:pt idx="1018">
                  <c:v>1</c:v>
                </c:pt>
                <c:pt idx="1019">
                  <c:v>1</c:v>
                </c:pt>
                <c:pt idx="1020">
                  <c:v>1</c:v>
                </c:pt>
                <c:pt idx="1021">
                  <c:v>1</c:v>
                </c:pt>
                <c:pt idx="1022">
                  <c:v>1</c:v>
                </c:pt>
                <c:pt idx="1023">
                  <c:v>1</c:v>
                </c:pt>
                <c:pt idx="1024">
                  <c:v>1</c:v>
                </c:pt>
                <c:pt idx="1025">
                  <c:v>1</c:v>
                </c:pt>
                <c:pt idx="1026">
                  <c:v>0.79600000000000004</c:v>
                </c:pt>
                <c:pt idx="1027">
                  <c:v>0.79900000000000004</c:v>
                </c:pt>
                <c:pt idx="1028">
                  <c:v>0.80300000000000005</c:v>
                </c:pt>
                <c:pt idx="1029">
                  <c:v>0.80700000000000005</c:v>
                </c:pt>
                <c:pt idx="1030">
                  <c:v>0.81</c:v>
                </c:pt>
                <c:pt idx="1031">
                  <c:v>0.81299999999999994</c:v>
                </c:pt>
                <c:pt idx="1032">
                  <c:v>0.81499999999999995</c:v>
                </c:pt>
                <c:pt idx="1033">
                  <c:v>0.81599999999999995</c:v>
                </c:pt>
                <c:pt idx="1034">
                  <c:v>0.81699999999999995</c:v>
                </c:pt>
                <c:pt idx="1035">
                  <c:v>0.81799999999999995</c:v>
                </c:pt>
                <c:pt idx="1036">
                  <c:v>0.81899999999999995</c:v>
                </c:pt>
                <c:pt idx="1037">
                  <c:v>0.82</c:v>
                </c:pt>
                <c:pt idx="1038">
                  <c:v>0.82099999999999995</c:v>
                </c:pt>
                <c:pt idx="1039">
                  <c:v>0.184</c:v>
                </c:pt>
                <c:pt idx="1040">
                  <c:v>0.184</c:v>
                </c:pt>
                <c:pt idx="1041">
                  <c:v>0.184</c:v>
                </c:pt>
                <c:pt idx="1042">
                  <c:v>0.184</c:v>
                </c:pt>
                <c:pt idx="1043">
                  <c:v>0.184</c:v>
                </c:pt>
                <c:pt idx="1044">
                  <c:v>0.184</c:v>
                </c:pt>
                <c:pt idx="1045">
                  <c:v>0.184</c:v>
                </c:pt>
                <c:pt idx="1046">
                  <c:v>0.184</c:v>
                </c:pt>
                <c:pt idx="1047">
                  <c:v>0.183</c:v>
                </c:pt>
                <c:pt idx="1048">
                  <c:v>0.183</c:v>
                </c:pt>
                <c:pt idx="1049">
                  <c:v>0.183</c:v>
                </c:pt>
                <c:pt idx="1050">
                  <c:v>0.183</c:v>
                </c:pt>
                <c:pt idx="1051">
                  <c:v>0.183</c:v>
                </c:pt>
                <c:pt idx="1052">
                  <c:v>0.26500000000000001</c:v>
                </c:pt>
                <c:pt idx="1053">
                  <c:v>0.26500000000000001</c:v>
                </c:pt>
                <c:pt idx="1054">
                  <c:v>0.26400000000000001</c:v>
                </c:pt>
                <c:pt idx="1055">
                  <c:v>0.26400000000000001</c:v>
                </c:pt>
                <c:pt idx="1056">
                  <c:v>0.26400000000000001</c:v>
                </c:pt>
                <c:pt idx="1057">
                  <c:v>0.26400000000000001</c:v>
                </c:pt>
                <c:pt idx="1058">
                  <c:v>0.26500000000000001</c:v>
                </c:pt>
                <c:pt idx="1059">
                  <c:v>0.26500000000000001</c:v>
                </c:pt>
                <c:pt idx="1060">
                  <c:v>0.26500000000000001</c:v>
                </c:pt>
                <c:pt idx="1061">
                  <c:v>0.26500000000000001</c:v>
                </c:pt>
                <c:pt idx="1062">
                  <c:v>0.26500000000000001</c:v>
                </c:pt>
                <c:pt idx="1063">
                  <c:v>0.26500000000000001</c:v>
                </c:pt>
                <c:pt idx="1064">
                  <c:v>0.26600000000000001</c:v>
                </c:pt>
                <c:pt idx="1065">
                  <c:v>0.314</c:v>
                </c:pt>
                <c:pt idx="1066">
                  <c:v>0.32600000000000001</c:v>
                </c:pt>
                <c:pt idx="1067">
                  <c:v>0.33800000000000002</c:v>
                </c:pt>
                <c:pt idx="1068">
                  <c:v>0.35</c:v>
                </c:pt>
                <c:pt idx="1069">
                  <c:v>0.36299999999999999</c:v>
                </c:pt>
                <c:pt idx="1070">
                  <c:v>0.375</c:v>
                </c:pt>
                <c:pt idx="1071">
                  <c:v>0.38800000000000001</c:v>
                </c:pt>
                <c:pt idx="1072">
                  <c:v>0.40100000000000002</c:v>
                </c:pt>
                <c:pt idx="1073">
                  <c:v>0.41399999999999998</c:v>
                </c:pt>
                <c:pt idx="1074">
                  <c:v>0.42699999999999999</c:v>
                </c:pt>
                <c:pt idx="1075">
                  <c:v>0.441</c:v>
                </c:pt>
                <c:pt idx="1076">
                  <c:v>0.45400000000000001</c:v>
                </c:pt>
                <c:pt idx="1077">
                  <c:v>0.46700000000000003</c:v>
                </c:pt>
                <c:pt idx="1078">
                  <c:v>0.24299999999999999</c:v>
                </c:pt>
                <c:pt idx="1079">
                  <c:v>0.246</c:v>
                </c:pt>
                <c:pt idx="1080">
                  <c:v>0.25</c:v>
                </c:pt>
                <c:pt idx="1081">
                  <c:v>0.253</c:v>
                </c:pt>
                <c:pt idx="1082">
                  <c:v>0.25700000000000001</c:v>
                </c:pt>
                <c:pt idx="1083">
                  <c:v>0.26300000000000001</c:v>
                </c:pt>
                <c:pt idx="1084">
                  <c:v>0.26900000000000002</c:v>
                </c:pt>
                <c:pt idx="1085">
                  <c:v>0.27600000000000002</c:v>
                </c:pt>
                <c:pt idx="1086">
                  <c:v>0.28199999999999997</c:v>
                </c:pt>
                <c:pt idx="1087">
                  <c:v>0.28899999999999998</c:v>
                </c:pt>
                <c:pt idx="1088">
                  <c:v>0.29499999999999998</c:v>
                </c:pt>
                <c:pt idx="1089">
                  <c:v>0.30199999999999999</c:v>
                </c:pt>
                <c:pt idx="1090">
                  <c:v>0.308</c:v>
                </c:pt>
                <c:pt idx="1091">
                  <c:v>0.45900000000000002</c:v>
                </c:pt>
                <c:pt idx="1092">
                  <c:v>0.46100000000000002</c:v>
                </c:pt>
                <c:pt idx="1093">
                  <c:v>0.46400000000000002</c:v>
                </c:pt>
                <c:pt idx="1094">
                  <c:v>0.46600000000000003</c:v>
                </c:pt>
                <c:pt idx="1095">
                  <c:v>0.46800000000000003</c:v>
                </c:pt>
                <c:pt idx="1096">
                  <c:v>0.47</c:v>
                </c:pt>
                <c:pt idx="1097">
                  <c:v>0.47299999999999998</c:v>
                </c:pt>
                <c:pt idx="1098">
                  <c:v>0.47599999999999998</c:v>
                </c:pt>
                <c:pt idx="1099">
                  <c:v>0.47799999999999998</c:v>
                </c:pt>
                <c:pt idx="1100">
                  <c:v>0.48099999999999998</c:v>
                </c:pt>
                <c:pt idx="1101">
                  <c:v>0.48399999999999999</c:v>
                </c:pt>
                <c:pt idx="1102">
                  <c:v>0.48699999999999999</c:v>
                </c:pt>
                <c:pt idx="1103">
                  <c:v>0.49</c:v>
                </c:pt>
                <c:pt idx="1104">
                  <c:v>0.374</c:v>
                </c:pt>
                <c:pt idx="1105">
                  <c:v>0.373</c:v>
                </c:pt>
                <c:pt idx="1106">
                  <c:v>0.371</c:v>
                </c:pt>
                <c:pt idx="1107">
                  <c:v>0.37</c:v>
                </c:pt>
                <c:pt idx="1108">
                  <c:v>0.36799999999999999</c:v>
                </c:pt>
                <c:pt idx="1109">
                  <c:v>0.36699999999999999</c:v>
                </c:pt>
                <c:pt idx="1110">
                  <c:v>0.36499999999999999</c:v>
                </c:pt>
                <c:pt idx="1111">
                  <c:v>0.36399999999999999</c:v>
                </c:pt>
                <c:pt idx="1112">
                  <c:v>0.36299999999999999</c:v>
                </c:pt>
                <c:pt idx="1113">
                  <c:v>0.36199999999999999</c:v>
                </c:pt>
                <c:pt idx="1114">
                  <c:v>0.36199999999999999</c:v>
                </c:pt>
                <c:pt idx="1115">
                  <c:v>0.36199999999999999</c:v>
                </c:pt>
                <c:pt idx="1116">
                  <c:v>0.36199999999999999</c:v>
                </c:pt>
                <c:pt idx="1117">
                  <c:v>0.24399999999999999</c:v>
                </c:pt>
                <c:pt idx="1118">
                  <c:v>0.249</c:v>
                </c:pt>
                <c:pt idx="1119">
                  <c:v>0.255</c:v>
                </c:pt>
                <c:pt idx="1120">
                  <c:v>0.26100000000000001</c:v>
                </c:pt>
                <c:pt idx="1121">
                  <c:v>0.26700000000000002</c:v>
                </c:pt>
                <c:pt idx="1122">
                  <c:v>0.27300000000000002</c:v>
                </c:pt>
                <c:pt idx="1123">
                  <c:v>0.27900000000000003</c:v>
                </c:pt>
                <c:pt idx="1124">
                  <c:v>0.28499999999999998</c:v>
                </c:pt>
                <c:pt idx="1125">
                  <c:v>0.29099999999999998</c:v>
                </c:pt>
                <c:pt idx="1126">
                  <c:v>0.29799999999999999</c:v>
                </c:pt>
                <c:pt idx="1127">
                  <c:v>0.30399999999999999</c:v>
                </c:pt>
                <c:pt idx="1128">
                  <c:v>0.31</c:v>
                </c:pt>
                <c:pt idx="1129">
                  <c:v>0.317</c:v>
                </c:pt>
                <c:pt idx="1130">
                  <c:v>0.41699999999999998</c:v>
                </c:pt>
                <c:pt idx="1131">
                  <c:v>0.42399999999999999</c:v>
                </c:pt>
                <c:pt idx="1132">
                  <c:v>0.435</c:v>
                </c:pt>
                <c:pt idx="1133">
                  <c:v>0.44600000000000001</c:v>
                </c:pt>
                <c:pt idx="1134">
                  <c:v>0.45700000000000002</c:v>
                </c:pt>
                <c:pt idx="1135">
                  <c:v>0.46700000000000003</c:v>
                </c:pt>
                <c:pt idx="1136">
                  <c:v>0.47799999999999998</c:v>
                </c:pt>
                <c:pt idx="1137">
                  <c:v>0.48899999999999999</c:v>
                </c:pt>
                <c:pt idx="1138">
                  <c:v>0.5</c:v>
                </c:pt>
                <c:pt idx="1139">
                  <c:v>0.51100000000000001</c:v>
                </c:pt>
                <c:pt idx="1140">
                  <c:v>0.52200000000000002</c:v>
                </c:pt>
                <c:pt idx="1141">
                  <c:v>0.53200000000000003</c:v>
                </c:pt>
                <c:pt idx="1142">
                  <c:v>0.54300000000000004</c:v>
                </c:pt>
                <c:pt idx="1143">
                  <c:v>0.92400000000000004</c:v>
                </c:pt>
                <c:pt idx="1144">
                  <c:v>0.92100000000000004</c:v>
                </c:pt>
                <c:pt idx="1145">
                  <c:v>0.91600000000000004</c:v>
                </c:pt>
                <c:pt idx="1146">
                  <c:v>0.91200000000000003</c:v>
                </c:pt>
                <c:pt idx="1147">
                  <c:v>0.90800000000000003</c:v>
                </c:pt>
                <c:pt idx="1148">
                  <c:v>0.90300000000000002</c:v>
                </c:pt>
                <c:pt idx="1149">
                  <c:v>0.89800000000000002</c:v>
                </c:pt>
                <c:pt idx="1150">
                  <c:v>0.89400000000000002</c:v>
                </c:pt>
                <c:pt idx="1151">
                  <c:v>0.88900000000000001</c:v>
                </c:pt>
                <c:pt idx="1152">
                  <c:v>0.88400000000000001</c:v>
                </c:pt>
                <c:pt idx="1153">
                  <c:v>0.878</c:v>
                </c:pt>
                <c:pt idx="1154">
                  <c:v>0.873</c:v>
                </c:pt>
                <c:pt idx="1155">
                  <c:v>0.86699999999999999</c:v>
                </c:pt>
                <c:pt idx="1156">
                  <c:v>0.65800000000000003</c:v>
                </c:pt>
                <c:pt idx="1157">
                  <c:v>0.65800000000000003</c:v>
                </c:pt>
                <c:pt idx="1158">
                  <c:v>0.65800000000000003</c:v>
                </c:pt>
                <c:pt idx="1159">
                  <c:v>0.65800000000000003</c:v>
                </c:pt>
                <c:pt idx="1160">
                  <c:v>0.65800000000000003</c:v>
                </c:pt>
                <c:pt idx="1161">
                  <c:v>0.65800000000000003</c:v>
                </c:pt>
                <c:pt idx="1162">
                  <c:v>0.65800000000000003</c:v>
                </c:pt>
                <c:pt idx="1163">
                  <c:v>0.65800000000000003</c:v>
                </c:pt>
                <c:pt idx="1164">
                  <c:v>0.65800000000000003</c:v>
                </c:pt>
                <c:pt idx="1165">
                  <c:v>0.65800000000000003</c:v>
                </c:pt>
                <c:pt idx="1166">
                  <c:v>0.65900000000000003</c:v>
                </c:pt>
                <c:pt idx="1167">
                  <c:v>0.65900000000000003</c:v>
                </c:pt>
                <c:pt idx="1168">
                  <c:v>0.65900000000000003</c:v>
                </c:pt>
                <c:pt idx="1169">
                  <c:v>0.7</c:v>
                </c:pt>
                <c:pt idx="1170">
                  <c:v>0.70499999999999996</c:v>
                </c:pt>
                <c:pt idx="1171">
                  <c:v>0.70899999999999996</c:v>
                </c:pt>
                <c:pt idx="1172">
                  <c:v>0.71399999999999997</c:v>
                </c:pt>
                <c:pt idx="1173">
                  <c:v>0.71899999999999997</c:v>
                </c:pt>
                <c:pt idx="1174">
                  <c:v>0.72399999999999998</c:v>
                </c:pt>
                <c:pt idx="1175">
                  <c:v>0.72799999999999998</c:v>
                </c:pt>
                <c:pt idx="1176">
                  <c:v>0.73299999999999998</c:v>
                </c:pt>
                <c:pt idx="1177">
                  <c:v>0.73699999999999999</c:v>
                </c:pt>
                <c:pt idx="1178">
                  <c:v>0.74199999999999999</c:v>
                </c:pt>
                <c:pt idx="1179">
                  <c:v>0.746</c:v>
                </c:pt>
                <c:pt idx="1180">
                  <c:v>0.75</c:v>
                </c:pt>
                <c:pt idx="1181">
                  <c:v>0.755</c:v>
                </c:pt>
                <c:pt idx="1182">
                  <c:v>0.97099999999999997</c:v>
                </c:pt>
                <c:pt idx="1183">
                  <c:v>0.97199999999999998</c:v>
                </c:pt>
                <c:pt idx="1184">
                  <c:v>0.97199999999999998</c:v>
                </c:pt>
                <c:pt idx="1185">
                  <c:v>0.97299999999999998</c:v>
                </c:pt>
                <c:pt idx="1186">
                  <c:v>0.97299999999999998</c:v>
                </c:pt>
                <c:pt idx="1187">
                  <c:v>0.97399999999999998</c:v>
                </c:pt>
                <c:pt idx="1188">
                  <c:v>0.97399999999999998</c:v>
                </c:pt>
                <c:pt idx="1189">
                  <c:v>0.97499999999999998</c:v>
                </c:pt>
                <c:pt idx="1190">
                  <c:v>0.97499999999999998</c:v>
                </c:pt>
                <c:pt idx="1191">
                  <c:v>0.97599999999999998</c:v>
                </c:pt>
                <c:pt idx="1192">
                  <c:v>0.97599999999999998</c:v>
                </c:pt>
                <c:pt idx="1193">
                  <c:v>0.97699999999999998</c:v>
                </c:pt>
                <c:pt idx="1194">
                  <c:v>0.97699999999999998</c:v>
                </c:pt>
                <c:pt idx="1195">
                  <c:v>0.39300000000000002</c:v>
                </c:pt>
                <c:pt idx="1196">
                  <c:v>0.39300000000000002</c:v>
                </c:pt>
                <c:pt idx="1197">
                  <c:v>0.39300000000000002</c:v>
                </c:pt>
                <c:pt idx="1198">
                  <c:v>0.39200000000000002</c:v>
                </c:pt>
                <c:pt idx="1199">
                  <c:v>0.39200000000000002</c:v>
                </c:pt>
                <c:pt idx="1200">
                  <c:v>0.39200000000000002</c:v>
                </c:pt>
                <c:pt idx="1201">
                  <c:v>0.39200000000000002</c:v>
                </c:pt>
                <c:pt idx="1202">
                  <c:v>0.39200000000000002</c:v>
                </c:pt>
                <c:pt idx="1203">
                  <c:v>0.39200000000000002</c:v>
                </c:pt>
                <c:pt idx="1204">
                  <c:v>0.39200000000000002</c:v>
                </c:pt>
                <c:pt idx="1205">
                  <c:v>0.39200000000000002</c:v>
                </c:pt>
                <c:pt idx="1206">
                  <c:v>0.39300000000000002</c:v>
                </c:pt>
                <c:pt idx="1207">
                  <c:v>0.39400000000000002</c:v>
                </c:pt>
                <c:pt idx="1208">
                  <c:v>0.68899999999999995</c:v>
                </c:pt>
                <c:pt idx="1209">
                  <c:v>0.69199999999999995</c:v>
                </c:pt>
                <c:pt idx="1210">
                  <c:v>0.69499999999999995</c:v>
                </c:pt>
                <c:pt idx="1211">
                  <c:v>0.69899999999999995</c:v>
                </c:pt>
                <c:pt idx="1212">
                  <c:v>0.70199999999999996</c:v>
                </c:pt>
                <c:pt idx="1213">
                  <c:v>0.70599999999999996</c:v>
                </c:pt>
                <c:pt idx="1214">
                  <c:v>0.70899999999999996</c:v>
                </c:pt>
                <c:pt idx="1215">
                  <c:v>0.71299999999999997</c:v>
                </c:pt>
                <c:pt idx="1216">
                  <c:v>0.71599999999999997</c:v>
                </c:pt>
                <c:pt idx="1217">
                  <c:v>0.72</c:v>
                </c:pt>
                <c:pt idx="1218">
                  <c:v>0.72299999999999998</c:v>
                </c:pt>
                <c:pt idx="1219">
                  <c:v>0.72599999999999998</c:v>
                </c:pt>
                <c:pt idx="1220">
                  <c:v>0.73</c:v>
                </c:pt>
                <c:pt idx="1221">
                  <c:v>0.55600000000000005</c:v>
                </c:pt>
                <c:pt idx="1222">
                  <c:v>0.55700000000000005</c:v>
                </c:pt>
                <c:pt idx="1223">
                  <c:v>0.55900000000000005</c:v>
                </c:pt>
                <c:pt idx="1224">
                  <c:v>0.56000000000000005</c:v>
                </c:pt>
                <c:pt idx="1225">
                  <c:v>0.56200000000000006</c:v>
                </c:pt>
                <c:pt idx="1226">
                  <c:v>0.56399999999999995</c:v>
                </c:pt>
                <c:pt idx="1227">
                  <c:v>0.56599999999999995</c:v>
                </c:pt>
                <c:pt idx="1228">
                  <c:v>0.56799999999999995</c:v>
                </c:pt>
                <c:pt idx="1229">
                  <c:v>0.56999999999999995</c:v>
                </c:pt>
                <c:pt idx="1230">
                  <c:v>0.57299999999999995</c:v>
                </c:pt>
                <c:pt idx="1231">
                  <c:v>0.57499999999999996</c:v>
                </c:pt>
                <c:pt idx="1232">
                  <c:v>0.57799999999999996</c:v>
                </c:pt>
                <c:pt idx="1233">
                  <c:v>0.58099999999999996</c:v>
                </c:pt>
                <c:pt idx="1234">
                  <c:v>0.68600000000000005</c:v>
                </c:pt>
                <c:pt idx="1235">
                  <c:v>0.68799999999999994</c:v>
                </c:pt>
                <c:pt idx="1236">
                  <c:v>0.68700000000000006</c:v>
                </c:pt>
                <c:pt idx="1237">
                  <c:v>0.68600000000000005</c:v>
                </c:pt>
                <c:pt idx="1238">
                  <c:v>0.68400000000000005</c:v>
                </c:pt>
                <c:pt idx="1239">
                  <c:v>0.68300000000000005</c:v>
                </c:pt>
                <c:pt idx="1240">
                  <c:v>0.68100000000000005</c:v>
                </c:pt>
                <c:pt idx="1241">
                  <c:v>0.68</c:v>
                </c:pt>
                <c:pt idx="1242">
                  <c:v>0.67800000000000005</c:v>
                </c:pt>
                <c:pt idx="1243">
                  <c:v>0.67700000000000005</c:v>
                </c:pt>
                <c:pt idx="1244">
                  <c:v>0.67600000000000005</c:v>
                </c:pt>
                <c:pt idx="1245">
                  <c:v>0.67400000000000004</c:v>
                </c:pt>
                <c:pt idx="1246">
                  <c:v>0.67300000000000004</c:v>
                </c:pt>
                <c:pt idx="1247">
                  <c:v>0.74</c:v>
                </c:pt>
                <c:pt idx="1248">
                  <c:v>0.73899999999999999</c:v>
                </c:pt>
                <c:pt idx="1249">
                  <c:v>0.73799999999999999</c:v>
                </c:pt>
                <c:pt idx="1250">
                  <c:v>0.73699999999999999</c:v>
                </c:pt>
                <c:pt idx="1251">
                  <c:v>0.73699999999999999</c:v>
                </c:pt>
                <c:pt idx="1252">
                  <c:v>0.73599999999999999</c:v>
                </c:pt>
                <c:pt idx="1253">
                  <c:v>0.73499999999999999</c:v>
                </c:pt>
                <c:pt idx="1254">
                  <c:v>0.73499999999999999</c:v>
                </c:pt>
                <c:pt idx="1255">
                  <c:v>0.73399999999999999</c:v>
                </c:pt>
                <c:pt idx="1256">
                  <c:v>0.73299999999999998</c:v>
                </c:pt>
                <c:pt idx="1257">
                  <c:v>0.73299999999999998</c:v>
                </c:pt>
                <c:pt idx="1258">
                  <c:v>0.73199999999999998</c:v>
                </c:pt>
                <c:pt idx="1259">
                  <c:v>0.73099999999999998</c:v>
                </c:pt>
                <c:pt idx="1260">
                  <c:v>0.85099999999999998</c:v>
                </c:pt>
                <c:pt idx="1261">
                  <c:v>0.85199999999999998</c:v>
                </c:pt>
                <c:pt idx="1262">
                  <c:v>0.85299999999999998</c:v>
                </c:pt>
                <c:pt idx="1263">
                  <c:v>0.85399999999999998</c:v>
                </c:pt>
                <c:pt idx="1264">
                  <c:v>0.85599999999999998</c:v>
                </c:pt>
                <c:pt idx="1265">
                  <c:v>0.85899999999999999</c:v>
                </c:pt>
                <c:pt idx="1266">
                  <c:v>0.86099999999999999</c:v>
                </c:pt>
                <c:pt idx="1267">
                  <c:v>0.86299999999999999</c:v>
                </c:pt>
                <c:pt idx="1268">
                  <c:v>0.86499999999999999</c:v>
                </c:pt>
                <c:pt idx="1269">
                  <c:v>0.86699999999999999</c:v>
                </c:pt>
                <c:pt idx="1270">
                  <c:v>0.86799999999999999</c:v>
                </c:pt>
                <c:pt idx="1271">
                  <c:v>0.87</c:v>
                </c:pt>
                <c:pt idx="1272">
                  <c:v>0.871</c:v>
                </c:pt>
                <c:pt idx="1273">
                  <c:v>0.69399999999999995</c:v>
                </c:pt>
                <c:pt idx="1274">
                  <c:v>0.69199999999999995</c:v>
                </c:pt>
                <c:pt idx="1275">
                  <c:v>0.69099999999999995</c:v>
                </c:pt>
                <c:pt idx="1276">
                  <c:v>0.69</c:v>
                </c:pt>
                <c:pt idx="1277">
                  <c:v>0.68899999999999995</c:v>
                </c:pt>
                <c:pt idx="1278">
                  <c:v>0.68700000000000006</c:v>
                </c:pt>
                <c:pt idx="1279">
                  <c:v>0.68600000000000005</c:v>
                </c:pt>
                <c:pt idx="1280">
                  <c:v>0.68500000000000005</c:v>
                </c:pt>
                <c:pt idx="1281">
                  <c:v>0.68400000000000005</c:v>
                </c:pt>
                <c:pt idx="1282">
                  <c:v>0.68200000000000005</c:v>
                </c:pt>
                <c:pt idx="1283">
                  <c:v>0.68100000000000005</c:v>
                </c:pt>
                <c:pt idx="1284">
                  <c:v>0.68</c:v>
                </c:pt>
                <c:pt idx="1285">
                  <c:v>0.67800000000000005</c:v>
                </c:pt>
                <c:pt idx="1286">
                  <c:v>0.36299999999999999</c:v>
                </c:pt>
                <c:pt idx="1287">
                  <c:v>0.372</c:v>
                </c:pt>
                <c:pt idx="1288">
                  <c:v>0.38</c:v>
                </c:pt>
                <c:pt idx="1289">
                  <c:v>0.38700000000000001</c:v>
                </c:pt>
                <c:pt idx="1290">
                  <c:v>0.39200000000000002</c:v>
                </c:pt>
                <c:pt idx="1291">
                  <c:v>0.39800000000000002</c:v>
                </c:pt>
                <c:pt idx="1292">
                  <c:v>0.40100000000000002</c:v>
                </c:pt>
                <c:pt idx="1293">
                  <c:v>0.40300000000000002</c:v>
                </c:pt>
                <c:pt idx="1294">
                  <c:v>0.40500000000000003</c:v>
                </c:pt>
                <c:pt idx="1295">
                  <c:v>0.40699999999999997</c:v>
                </c:pt>
                <c:pt idx="1296">
                  <c:v>0.40899999999999997</c:v>
                </c:pt>
                <c:pt idx="1297">
                  <c:v>0.41099999999999998</c:v>
                </c:pt>
                <c:pt idx="1298">
                  <c:v>0.41299999999999998</c:v>
                </c:pt>
                <c:pt idx="1299">
                  <c:v>0.82199999999999995</c:v>
                </c:pt>
                <c:pt idx="1300">
                  <c:v>0.82399999999999995</c:v>
                </c:pt>
                <c:pt idx="1301">
                  <c:v>0.82499999999999996</c:v>
                </c:pt>
                <c:pt idx="1302">
                  <c:v>0.82599999999999996</c:v>
                </c:pt>
                <c:pt idx="1303">
                  <c:v>0.82799999999999996</c:v>
                </c:pt>
                <c:pt idx="1304">
                  <c:v>0.82899999999999996</c:v>
                </c:pt>
                <c:pt idx="1305">
                  <c:v>0.83</c:v>
                </c:pt>
                <c:pt idx="1306">
                  <c:v>0.83199999999999996</c:v>
                </c:pt>
                <c:pt idx="1307">
                  <c:v>0.83299999999999996</c:v>
                </c:pt>
                <c:pt idx="1308">
                  <c:v>0.83399999999999996</c:v>
                </c:pt>
                <c:pt idx="1309">
                  <c:v>0.83599999999999997</c:v>
                </c:pt>
                <c:pt idx="1310">
                  <c:v>0.83699999999999997</c:v>
                </c:pt>
                <c:pt idx="1311">
                  <c:v>0.83799999999999997</c:v>
                </c:pt>
                <c:pt idx="1312">
                  <c:v>0.75900000000000001</c:v>
                </c:pt>
                <c:pt idx="1313">
                  <c:v>0.76100000000000001</c:v>
                </c:pt>
                <c:pt idx="1314">
                  <c:v>0.76400000000000001</c:v>
                </c:pt>
                <c:pt idx="1315">
                  <c:v>0.76600000000000001</c:v>
                </c:pt>
                <c:pt idx="1316">
                  <c:v>0.76900000000000002</c:v>
                </c:pt>
                <c:pt idx="1317">
                  <c:v>0.77100000000000002</c:v>
                </c:pt>
                <c:pt idx="1318">
                  <c:v>0.77400000000000002</c:v>
                </c:pt>
                <c:pt idx="1319">
                  <c:v>0.77600000000000002</c:v>
                </c:pt>
                <c:pt idx="1320">
                  <c:v>0.77900000000000003</c:v>
                </c:pt>
                <c:pt idx="1321">
                  <c:v>0.78100000000000003</c:v>
                </c:pt>
                <c:pt idx="1322">
                  <c:v>0.78300000000000003</c:v>
                </c:pt>
                <c:pt idx="1323">
                  <c:v>0.78600000000000003</c:v>
                </c:pt>
                <c:pt idx="1324">
                  <c:v>0.78800000000000003</c:v>
                </c:pt>
                <c:pt idx="1325">
                  <c:v>0.73099999999999998</c:v>
                </c:pt>
                <c:pt idx="1326">
                  <c:v>0.73099999999999998</c:v>
                </c:pt>
                <c:pt idx="1327">
                  <c:v>0.73199999999999998</c:v>
                </c:pt>
                <c:pt idx="1328">
                  <c:v>0.73199999999999998</c:v>
                </c:pt>
                <c:pt idx="1329">
                  <c:v>0.73299999999999998</c:v>
                </c:pt>
                <c:pt idx="1330">
                  <c:v>0.73399999999999999</c:v>
                </c:pt>
                <c:pt idx="1331">
                  <c:v>0.73499999999999999</c:v>
                </c:pt>
                <c:pt idx="1332">
                  <c:v>0.73699999999999999</c:v>
                </c:pt>
                <c:pt idx="1333">
                  <c:v>0.73899999999999999</c:v>
                </c:pt>
                <c:pt idx="1334">
                  <c:v>0.74099999999999999</c:v>
                </c:pt>
                <c:pt idx="1335">
                  <c:v>0.74299999999999999</c:v>
                </c:pt>
                <c:pt idx="1336">
                  <c:v>0.745</c:v>
                </c:pt>
                <c:pt idx="1337">
                  <c:v>0.747</c:v>
                </c:pt>
                <c:pt idx="1338">
                  <c:v>0.72699999999999998</c:v>
                </c:pt>
                <c:pt idx="1339">
                  <c:v>0.72899999999999998</c:v>
                </c:pt>
                <c:pt idx="1340">
                  <c:v>0.73299999999999998</c:v>
                </c:pt>
                <c:pt idx="1341">
                  <c:v>0.73699999999999999</c:v>
                </c:pt>
                <c:pt idx="1342">
                  <c:v>0.74099999999999999</c:v>
                </c:pt>
                <c:pt idx="1343">
                  <c:v>0.745</c:v>
                </c:pt>
                <c:pt idx="1344">
                  <c:v>0.748</c:v>
                </c:pt>
                <c:pt idx="1345">
                  <c:v>0.752</c:v>
                </c:pt>
                <c:pt idx="1346">
                  <c:v>0.75600000000000001</c:v>
                </c:pt>
                <c:pt idx="1347">
                  <c:v>0.75900000000000001</c:v>
                </c:pt>
                <c:pt idx="1348">
                  <c:v>0.76300000000000001</c:v>
                </c:pt>
                <c:pt idx="1349">
                  <c:v>0.76600000000000001</c:v>
                </c:pt>
                <c:pt idx="1350">
                  <c:v>0.77</c:v>
                </c:pt>
                <c:pt idx="1351">
                  <c:v>0.64600000000000002</c:v>
                </c:pt>
                <c:pt idx="1352">
                  <c:v>0.64700000000000002</c:v>
                </c:pt>
                <c:pt idx="1353">
                  <c:v>0.65100000000000002</c:v>
                </c:pt>
                <c:pt idx="1354">
                  <c:v>0.65500000000000003</c:v>
                </c:pt>
                <c:pt idx="1355">
                  <c:v>0.65900000000000003</c:v>
                </c:pt>
                <c:pt idx="1356">
                  <c:v>0.66400000000000003</c:v>
                </c:pt>
                <c:pt idx="1357">
                  <c:v>0.66900000000000004</c:v>
                </c:pt>
                <c:pt idx="1358">
                  <c:v>0.67400000000000004</c:v>
                </c:pt>
                <c:pt idx="1359">
                  <c:v>0.67900000000000005</c:v>
                </c:pt>
                <c:pt idx="1360">
                  <c:v>0.68400000000000005</c:v>
                </c:pt>
                <c:pt idx="1361">
                  <c:v>0.68899999999999995</c:v>
                </c:pt>
                <c:pt idx="1362">
                  <c:v>0.69299999999999995</c:v>
                </c:pt>
                <c:pt idx="1363">
                  <c:v>0.69799999999999995</c:v>
                </c:pt>
                <c:pt idx="1364">
                  <c:v>0.92400000000000004</c:v>
                </c:pt>
                <c:pt idx="1365">
                  <c:v>0.92500000000000004</c:v>
                </c:pt>
                <c:pt idx="1366">
                  <c:v>0.92700000000000005</c:v>
                </c:pt>
                <c:pt idx="1367">
                  <c:v>0.92800000000000005</c:v>
                </c:pt>
                <c:pt idx="1368">
                  <c:v>0.92900000000000005</c:v>
                </c:pt>
                <c:pt idx="1369">
                  <c:v>0.93</c:v>
                </c:pt>
                <c:pt idx="1370">
                  <c:v>0.93200000000000005</c:v>
                </c:pt>
                <c:pt idx="1371">
                  <c:v>0.93300000000000005</c:v>
                </c:pt>
                <c:pt idx="1372">
                  <c:v>0.93400000000000005</c:v>
                </c:pt>
                <c:pt idx="1373">
                  <c:v>0.93500000000000005</c:v>
                </c:pt>
                <c:pt idx="1374">
                  <c:v>0.93600000000000005</c:v>
                </c:pt>
                <c:pt idx="1375">
                  <c:v>0.93700000000000006</c:v>
                </c:pt>
                <c:pt idx="1376">
                  <c:v>0.93799999999999994</c:v>
                </c:pt>
                <c:pt idx="1377">
                  <c:v>0.59099999999999997</c:v>
                </c:pt>
                <c:pt idx="1378">
                  <c:v>0.59399999999999997</c:v>
                </c:pt>
                <c:pt idx="1379">
                  <c:v>0.59599999999999997</c:v>
                </c:pt>
                <c:pt idx="1380">
                  <c:v>0.59899999999999998</c:v>
                </c:pt>
                <c:pt idx="1381">
                  <c:v>0.60199999999999998</c:v>
                </c:pt>
                <c:pt idx="1382">
                  <c:v>0.60499999999999998</c:v>
                </c:pt>
                <c:pt idx="1383">
                  <c:v>0.60799999999999998</c:v>
                </c:pt>
                <c:pt idx="1384">
                  <c:v>0.61</c:v>
                </c:pt>
                <c:pt idx="1385">
                  <c:v>0.61299999999999999</c:v>
                </c:pt>
                <c:pt idx="1386">
                  <c:v>0.61599999999999999</c:v>
                </c:pt>
                <c:pt idx="1387">
                  <c:v>0.61799999999999999</c:v>
                </c:pt>
                <c:pt idx="1388">
                  <c:v>0.621</c:v>
                </c:pt>
                <c:pt idx="1389">
                  <c:v>0.624</c:v>
                </c:pt>
                <c:pt idx="1390">
                  <c:v>0.51800000000000002</c:v>
                </c:pt>
                <c:pt idx="1391">
                  <c:v>0.51800000000000002</c:v>
                </c:pt>
                <c:pt idx="1392">
                  <c:v>0.51900000000000002</c:v>
                </c:pt>
                <c:pt idx="1393">
                  <c:v>0.51900000000000002</c:v>
                </c:pt>
                <c:pt idx="1394">
                  <c:v>0.51900000000000002</c:v>
                </c:pt>
                <c:pt idx="1395">
                  <c:v>0.51900000000000002</c:v>
                </c:pt>
                <c:pt idx="1396">
                  <c:v>0.51900000000000002</c:v>
                </c:pt>
                <c:pt idx="1397">
                  <c:v>0.51900000000000002</c:v>
                </c:pt>
                <c:pt idx="1398">
                  <c:v>0.52</c:v>
                </c:pt>
                <c:pt idx="1399">
                  <c:v>0.52</c:v>
                </c:pt>
                <c:pt idx="1400">
                  <c:v>0.52</c:v>
                </c:pt>
                <c:pt idx="1401">
                  <c:v>0.52</c:v>
                </c:pt>
                <c:pt idx="1402">
                  <c:v>0.52</c:v>
                </c:pt>
                <c:pt idx="1403">
                  <c:v>0.67200000000000004</c:v>
                </c:pt>
                <c:pt idx="1404">
                  <c:v>0.67300000000000004</c:v>
                </c:pt>
                <c:pt idx="1405">
                  <c:v>0.67400000000000004</c:v>
                </c:pt>
                <c:pt idx="1406">
                  <c:v>0.67500000000000004</c:v>
                </c:pt>
                <c:pt idx="1407">
                  <c:v>0.67600000000000005</c:v>
                </c:pt>
                <c:pt idx="1408">
                  <c:v>0.67700000000000005</c:v>
                </c:pt>
                <c:pt idx="1409">
                  <c:v>0.67900000000000005</c:v>
                </c:pt>
                <c:pt idx="1410">
                  <c:v>0.68</c:v>
                </c:pt>
                <c:pt idx="1411">
                  <c:v>0.68100000000000005</c:v>
                </c:pt>
                <c:pt idx="1412">
                  <c:v>0.68200000000000005</c:v>
                </c:pt>
                <c:pt idx="1413">
                  <c:v>0.68300000000000005</c:v>
                </c:pt>
                <c:pt idx="1414">
                  <c:v>0.68400000000000005</c:v>
                </c:pt>
                <c:pt idx="1415">
                  <c:v>0.68600000000000005</c:v>
                </c:pt>
                <c:pt idx="1429">
                  <c:v>0.68100000000000005</c:v>
                </c:pt>
                <c:pt idx="1430">
                  <c:v>0.68</c:v>
                </c:pt>
                <c:pt idx="1431">
                  <c:v>0.67900000000000005</c:v>
                </c:pt>
                <c:pt idx="1432">
                  <c:v>0.67800000000000005</c:v>
                </c:pt>
                <c:pt idx="1433">
                  <c:v>0.67900000000000005</c:v>
                </c:pt>
                <c:pt idx="1434">
                  <c:v>0.68</c:v>
                </c:pt>
                <c:pt idx="1435">
                  <c:v>0.68</c:v>
                </c:pt>
                <c:pt idx="1436">
                  <c:v>0.67900000000000005</c:v>
                </c:pt>
                <c:pt idx="1437">
                  <c:v>0.67800000000000005</c:v>
                </c:pt>
                <c:pt idx="1438">
                  <c:v>0.67800000000000005</c:v>
                </c:pt>
                <c:pt idx="1439">
                  <c:v>0.67700000000000005</c:v>
                </c:pt>
                <c:pt idx="1440">
                  <c:v>0.67600000000000005</c:v>
                </c:pt>
                <c:pt idx="1441">
                  <c:v>0.67500000000000004</c:v>
                </c:pt>
                <c:pt idx="1442">
                  <c:v>0.151</c:v>
                </c:pt>
                <c:pt idx="1443">
                  <c:v>0.15</c:v>
                </c:pt>
                <c:pt idx="1444">
                  <c:v>0.14899999999999999</c:v>
                </c:pt>
                <c:pt idx="1445">
                  <c:v>0.14899999999999999</c:v>
                </c:pt>
                <c:pt idx="1446">
                  <c:v>0.14799999999999999</c:v>
                </c:pt>
                <c:pt idx="1447">
                  <c:v>0.14699999999999999</c:v>
                </c:pt>
                <c:pt idx="1448">
                  <c:v>0.14699999999999999</c:v>
                </c:pt>
                <c:pt idx="1449">
                  <c:v>0.14599999999999999</c:v>
                </c:pt>
                <c:pt idx="1450">
                  <c:v>0.14599999999999999</c:v>
                </c:pt>
                <c:pt idx="1451">
                  <c:v>0.14499999999999999</c:v>
                </c:pt>
                <c:pt idx="1452">
                  <c:v>0.14499999999999999</c:v>
                </c:pt>
                <c:pt idx="1453">
                  <c:v>0.14399999999999999</c:v>
                </c:pt>
                <c:pt idx="1454">
                  <c:v>0.14399999999999999</c:v>
                </c:pt>
                <c:pt idx="1455">
                  <c:v>0.67</c:v>
                </c:pt>
                <c:pt idx="1456">
                  <c:v>0.66900000000000004</c:v>
                </c:pt>
                <c:pt idx="1457">
                  <c:v>0.66800000000000004</c:v>
                </c:pt>
                <c:pt idx="1458">
                  <c:v>0.66700000000000004</c:v>
                </c:pt>
                <c:pt idx="1459">
                  <c:v>0.66600000000000004</c:v>
                </c:pt>
                <c:pt idx="1460">
                  <c:v>0.66600000000000004</c:v>
                </c:pt>
                <c:pt idx="1461">
                  <c:v>0.66700000000000004</c:v>
                </c:pt>
                <c:pt idx="1462">
                  <c:v>0.66800000000000004</c:v>
                </c:pt>
                <c:pt idx="1463">
                  <c:v>0.66800000000000004</c:v>
                </c:pt>
                <c:pt idx="1464">
                  <c:v>0.66800000000000004</c:v>
                </c:pt>
                <c:pt idx="1465">
                  <c:v>0.66800000000000004</c:v>
                </c:pt>
                <c:pt idx="1466">
                  <c:v>0.66700000000000004</c:v>
                </c:pt>
                <c:pt idx="1467">
                  <c:v>0.66600000000000004</c:v>
                </c:pt>
                <c:pt idx="1468">
                  <c:v>0.84199999999999997</c:v>
                </c:pt>
                <c:pt idx="1469">
                  <c:v>0.84799999999999998</c:v>
                </c:pt>
                <c:pt idx="1470">
                  <c:v>0.85299999999999998</c:v>
                </c:pt>
                <c:pt idx="1471">
                  <c:v>0.85699999999999998</c:v>
                </c:pt>
                <c:pt idx="1472">
                  <c:v>0.86199999999999999</c:v>
                </c:pt>
                <c:pt idx="1473">
                  <c:v>0.86599999999999999</c:v>
                </c:pt>
                <c:pt idx="1474">
                  <c:v>0.87</c:v>
                </c:pt>
                <c:pt idx="1475">
                  <c:v>0.874</c:v>
                </c:pt>
                <c:pt idx="1476">
                  <c:v>0.878</c:v>
                </c:pt>
                <c:pt idx="1477">
                  <c:v>0.88200000000000001</c:v>
                </c:pt>
                <c:pt idx="1478">
                  <c:v>0.88500000000000001</c:v>
                </c:pt>
                <c:pt idx="1479">
                  <c:v>0.88900000000000001</c:v>
                </c:pt>
                <c:pt idx="1480">
                  <c:v>0.89200000000000002</c:v>
                </c:pt>
                <c:pt idx="1481">
                  <c:v>0.92400000000000004</c:v>
                </c:pt>
                <c:pt idx="1482">
                  <c:v>0.92600000000000005</c:v>
                </c:pt>
                <c:pt idx="1483">
                  <c:v>0.92900000000000005</c:v>
                </c:pt>
                <c:pt idx="1484">
                  <c:v>0.93200000000000005</c:v>
                </c:pt>
                <c:pt idx="1485">
                  <c:v>0.93400000000000005</c:v>
                </c:pt>
                <c:pt idx="1486">
                  <c:v>0.93600000000000005</c:v>
                </c:pt>
                <c:pt idx="1487">
                  <c:v>0.93899999999999995</c:v>
                </c:pt>
                <c:pt idx="1488">
                  <c:v>0.94099999999999995</c:v>
                </c:pt>
                <c:pt idx="1489">
                  <c:v>0.94299999999999995</c:v>
                </c:pt>
                <c:pt idx="1490">
                  <c:v>0.94499999999999995</c:v>
                </c:pt>
                <c:pt idx="1491">
                  <c:v>0.94699999999999995</c:v>
                </c:pt>
                <c:pt idx="1492">
                  <c:v>0.94799999999999995</c:v>
                </c:pt>
                <c:pt idx="1493">
                  <c:v>0.95</c:v>
                </c:pt>
                <c:pt idx="1494">
                  <c:v>0.45800000000000002</c:v>
                </c:pt>
                <c:pt idx="1495">
                  <c:v>0.45700000000000002</c:v>
                </c:pt>
                <c:pt idx="1496">
                  <c:v>0.45600000000000002</c:v>
                </c:pt>
                <c:pt idx="1497">
                  <c:v>0.45500000000000002</c:v>
                </c:pt>
                <c:pt idx="1498">
                  <c:v>0.45400000000000001</c:v>
                </c:pt>
                <c:pt idx="1499">
                  <c:v>0.45300000000000001</c:v>
                </c:pt>
                <c:pt idx="1500">
                  <c:v>0.45200000000000001</c:v>
                </c:pt>
                <c:pt idx="1501">
                  <c:v>0.45100000000000001</c:v>
                </c:pt>
                <c:pt idx="1502">
                  <c:v>0.45</c:v>
                </c:pt>
                <c:pt idx="1503">
                  <c:v>0.44900000000000001</c:v>
                </c:pt>
                <c:pt idx="1504">
                  <c:v>0.44900000000000001</c:v>
                </c:pt>
                <c:pt idx="1505">
                  <c:v>0.44900000000000001</c:v>
                </c:pt>
                <c:pt idx="1506">
                  <c:v>0.44900000000000001</c:v>
                </c:pt>
                <c:pt idx="1507">
                  <c:v>1</c:v>
                </c:pt>
                <c:pt idx="1508">
                  <c:v>1</c:v>
                </c:pt>
                <c:pt idx="1509">
                  <c:v>1</c:v>
                </c:pt>
                <c:pt idx="1510">
                  <c:v>1</c:v>
                </c:pt>
                <c:pt idx="1511">
                  <c:v>1</c:v>
                </c:pt>
                <c:pt idx="1512">
                  <c:v>1</c:v>
                </c:pt>
                <c:pt idx="1513">
                  <c:v>1</c:v>
                </c:pt>
                <c:pt idx="1514">
                  <c:v>1</c:v>
                </c:pt>
                <c:pt idx="1515">
                  <c:v>1</c:v>
                </c:pt>
                <c:pt idx="1516">
                  <c:v>1</c:v>
                </c:pt>
                <c:pt idx="1517">
                  <c:v>1</c:v>
                </c:pt>
                <c:pt idx="1518">
                  <c:v>1</c:v>
                </c:pt>
                <c:pt idx="1519">
                  <c:v>1</c:v>
                </c:pt>
                <c:pt idx="1520">
                  <c:v>0.58499999999999996</c:v>
                </c:pt>
                <c:pt idx="1521">
                  <c:v>0.59599999999999997</c:v>
                </c:pt>
                <c:pt idx="1522">
                  <c:v>0.60599999999999998</c:v>
                </c:pt>
                <c:pt idx="1523">
                  <c:v>0.61599999999999999</c:v>
                </c:pt>
                <c:pt idx="1524">
                  <c:v>0.62</c:v>
                </c:pt>
                <c:pt idx="1525">
                  <c:v>0.622</c:v>
                </c:pt>
                <c:pt idx="1526">
                  <c:v>0.624</c:v>
                </c:pt>
                <c:pt idx="1527">
                  <c:v>0.626</c:v>
                </c:pt>
                <c:pt idx="1528">
                  <c:v>0.627</c:v>
                </c:pt>
                <c:pt idx="1529">
                  <c:v>0.629</c:v>
                </c:pt>
                <c:pt idx="1530">
                  <c:v>0.63100000000000001</c:v>
                </c:pt>
                <c:pt idx="1531">
                  <c:v>0.63300000000000001</c:v>
                </c:pt>
                <c:pt idx="1532">
                  <c:v>0.63500000000000001</c:v>
                </c:pt>
                <c:pt idx="1533">
                  <c:v>0.76800000000000002</c:v>
                </c:pt>
                <c:pt idx="1534">
                  <c:v>0.77800000000000002</c:v>
                </c:pt>
                <c:pt idx="1535">
                  <c:v>0.79100000000000004</c:v>
                </c:pt>
                <c:pt idx="1536">
                  <c:v>0.80300000000000005</c:v>
                </c:pt>
                <c:pt idx="1537">
                  <c:v>0.81499999999999995</c:v>
                </c:pt>
                <c:pt idx="1538">
                  <c:v>0.82599999999999996</c:v>
                </c:pt>
                <c:pt idx="1539">
                  <c:v>0.83599999999999997</c:v>
                </c:pt>
                <c:pt idx="1540">
                  <c:v>0.84499999999999997</c:v>
                </c:pt>
                <c:pt idx="1541">
                  <c:v>0.85399999999999998</c:v>
                </c:pt>
                <c:pt idx="1542">
                  <c:v>0.86199999999999999</c:v>
                </c:pt>
                <c:pt idx="1543">
                  <c:v>0.871</c:v>
                </c:pt>
                <c:pt idx="1544">
                  <c:v>0.878</c:v>
                </c:pt>
                <c:pt idx="1545">
                  <c:v>0.88600000000000001</c:v>
                </c:pt>
                <c:pt idx="1546">
                  <c:v>0.58499999999999996</c:v>
                </c:pt>
                <c:pt idx="1547">
                  <c:v>0.58299999999999996</c:v>
                </c:pt>
                <c:pt idx="1548">
                  <c:v>0.58099999999999996</c:v>
                </c:pt>
                <c:pt idx="1549">
                  <c:v>0.57899999999999996</c:v>
                </c:pt>
                <c:pt idx="1550">
                  <c:v>0.57699999999999996</c:v>
                </c:pt>
                <c:pt idx="1551">
                  <c:v>0.57499999999999996</c:v>
                </c:pt>
                <c:pt idx="1552">
                  <c:v>0.57399999999999995</c:v>
                </c:pt>
                <c:pt idx="1553">
                  <c:v>0.57199999999999995</c:v>
                </c:pt>
                <c:pt idx="1554">
                  <c:v>0.57099999999999995</c:v>
                </c:pt>
                <c:pt idx="1555">
                  <c:v>0.56999999999999995</c:v>
                </c:pt>
                <c:pt idx="1556">
                  <c:v>0.56999999999999995</c:v>
                </c:pt>
                <c:pt idx="1557">
                  <c:v>0.56999999999999995</c:v>
                </c:pt>
                <c:pt idx="1558">
                  <c:v>0.56999999999999995</c:v>
                </c:pt>
                <c:pt idx="1559">
                  <c:v>0.76100000000000001</c:v>
                </c:pt>
                <c:pt idx="1560">
                  <c:v>0.76600000000000001</c:v>
                </c:pt>
                <c:pt idx="1561">
                  <c:v>0.77</c:v>
                </c:pt>
                <c:pt idx="1562">
                  <c:v>0.77200000000000002</c:v>
                </c:pt>
                <c:pt idx="1563">
                  <c:v>0.77300000000000002</c:v>
                </c:pt>
                <c:pt idx="1564">
                  <c:v>0.77500000000000002</c:v>
                </c:pt>
                <c:pt idx="1565">
                  <c:v>0.77900000000000003</c:v>
                </c:pt>
                <c:pt idx="1566">
                  <c:v>0.78200000000000003</c:v>
                </c:pt>
                <c:pt idx="1567">
                  <c:v>0.78500000000000003</c:v>
                </c:pt>
                <c:pt idx="1568">
                  <c:v>0.78800000000000003</c:v>
                </c:pt>
                <c:pt idx="1569">
                  <c:v>0.79100000000000004</c:v>
                </c:pt>
                <c:pt idx="1570">
                  <c:v>0.79400000000000004</c:v>
                </c:pt>
                <c:pt idx="1571">
                  <c:v>0.79700000000000004</c:v>
                </c:pt>
                <c:pt idx="1572">
                  <c:v>0.61699999999999999</c:v>
                </c:pt>
                <c:pt idx="1573">
                  <c:v>0.61799999999999999</c:v>
                </c:pt>
                <c:pt idx="1574">
                  <c:v>0.61799999999999999</c:v>
                </c:pt>
                <c:pt idx="1575">
                  <c:v>0.61699999999999999</c:v>
                </c:pt>
                <c:pt idx="1576">
                  <c:v>0.61599999999999999</c:v>
                </c:pt>
                <c:pt idx="1577">
                  <c:v>0.61499999999999999</c:v>
                </c:pt>
                <c:pt idx="1578">
                  <c:v>0.61299999999999999</c:v>
                </c:pt>
                <c:pt idx="1579">
                  <c:v>0.61199999999999999</c:v>
                </c:pt>
                <c:pt idx="1580">
                  <c:v>0.61099999999999999</c:v>
                </c:pt>
                <c:pt idx="1581">
                  <c:v>0.61</c:v>
                </c:pt>
                <c:pt idx="1582">
                  <c:v>0.60899999999999999</c:v>
                </c:pt>
                <c:pt idx="1583">
                  <c:v>0.60799999999999998</c:v>
                </c:pt>
                <c:pt idx="1584">
                  <c:v>0.60699999999999998</c:v>
                </c:pt>
                <c:pt idx="1585">
                  <c:v>0.54400000000000004</c:v>
                </c:pt>
                <c:pt idx="1586">
                  <c:v>0.55000000000000004</c:v>
                </c:pt>
                <c:pt idx="1587">
                  <c:v>0.55700000000000005</c:v>
                </c:pt>
                <c:pt idx="1588">
                  <c:v>0.56299999999999994</c:v>
                </c:pt>
                <c:pt idx="1589">
                  <c:v>0.56899999999999995</c:v>
                </c:pt>
                <c:pt idx="1590">
                  <c:v>0.57499999999999996</c:v>
                </c:pt>
                <c:pt idx="1591">
                  <c:v>0.58099999999999996</c:v>
                </c:pt>
                <c:pt idx="1592">
                  <c:v>0.58699999999999997</c:v>
                </c:pt>
                <c:pt idx="1593">
                  <c:v>0.59399999999999997</c:v>
                </c:pt>
                <c:pt idx="1594">
                  <c:v>0.6</c:v>
                </c:pt>
                <c:pt idx="1595">
                  <c:v>0.60599999999999998</c:v>
                </c:pt>
                <c:pt idx="1596">
                  <c:v>0.61199999999999999</c:v>
                </c:pt>
                <c:pt idx="1597">
                  <c:v>0.61799999999999999</c:v>
                </c:pt>
                <c:pt idx="1598">
                  <c:v>0.53</c:v>
                </c:pt>
                <c:pt idx="1599">
                  <c:v>0.52900000000000003</c:v>
                </c:pt>
                <c:pt idx="1600">
                  <c:v>0.52800000000000002</c:v>
                </c:pt>
                <c:pt idx="1601">
                  <c:v>0.52900000000000003</c:v>
                </c:pt>
                <c:pt idx="1602">
                  <c:v>0.53</c:v>
                </c:pt>
                <c:pt idx="1603">
                  <c:v>0.53200000000000003</c:v>
                </c:pt>
                <c:pt idx="1604">
                  <c:v>0.53300000000000003</c:v>
                </c:pt>
                <c:pt idx="1605">
                  <c:v>0.53400000000000003</c:v>
                </c:pt>
                <c:pt idx="1606">
                  <c:v>0.53600000000000003</c:v>
                </c:pt>
                <c:pt idx="1607">
                  <c:v>0.53700000000000003</c:v>
                </c:pt>
                <c:pt idx="1608">
                  <c:v>0.53800000000000003</c:v>
                </c:pt>
                <c:pt idx="1609">
                  <c:v>0.54</c:v>
                </c:pt>
                <c:pt idx="1610">
                  <c:v>0.54100000000000004</c:v>
                </c:pt>
                <c:pt idx="1611">
                  <c:v>0.73399999999999999</c:v>
                </c:pt>
                <c:pt idx="1612">
                  <c:v>0.73299999999999998</c:v>
                </c:pt>
                <c:pt idx="1613">
                  <c:v>0.73299999999999998</c:v>
                </c:pt>
                <c:pt idx="1614">
                  <c:v>0.73399999999999999</c:v>
                </c:pt>
                <c:pt idx="1615">
                  <c:v>0.73399999999999999</c:v>
                </c:pt>
                <c:pt idx="1616">
                  <c:v>0.73499999999999999</c:v>
                </c:pt>
                <c:pt idx="1617">
                  <c:v>0.73499999999999999</c:v>
                </c:pt>
                <c:pt idx="1618">
                  <c:v>0.73599999999999999</c:v>
                </c:pt>
                <c:pt idx="1619">
                  <c:v>0.73599999999999999</c:v>
                </c:pt>
                <c:pt idx="1620">
                  <c:v>0.73599999999999999</c:v>
                </c:pt>
                <c:pt idx="1621">
                  <c:v>0.73699999999999999</c:v>
                </c:pt>
                <c:pt idx="1622">
                  <c:v>0.73699999999999999</c:v>
                </c:pt>
                <c:pt idx="1623">
                  <c:v>0.73799999999999999</c:v>
                </c:pt>
                <c:pt idx="1624">
                  <c:v>0.93400000000000005</c:v>
                </c:pt>
                <c:pt idx="1625">
                  <c:v>0.93799999999999994</c:v>
                </c:pt>
                <c:pt idx="1626">
                  <c:v>0.93899999999999995</c:v>
                </c:pt>
                <c:pt idx="1627">
                  <c:v>0.94</c:v>
                </c:pt>
                <c:pt idx="1628">
                  <c:v>0.94</c:v>
                </c:pt>
                <c:pt idx="1629">
                  <c:v>0.94</c:v>
                </c:pt>
                <c:pt idx="1630">
                  <c:v>0.94</c:v>
                </c:pt>
                <c:pt idx="1631">
                  <c:v>0.94</c:v>
                </c:pt>
                <c:pt idx="1632">
                  <c:v>0.94099999999999995</c:v>
                </c:pt>
                <c:pt idx="1633">
                  <c:v>0.94099999999999995</c:v>
                </c:pt>
                <c:pt idx="1634">
                  <c:v>0.94099999999999995</c:v>
                </c:pt>
                <c:pt idx="1635">
                  <c:v>0.94099999999999995</c:v>
                </c:pt>
                <c:pt idx="1636">
                  <c:v>0.94099999999999995</c:v>
                </c:pt>
                <c:pt idx="1637">
                  <c:v>0.53200000000000003</c:v>
                </c:pt>
                <c:pt idx="1638">
                  <c:v>0.53500000000000003</c:v>
                </c:pt>
                <c:pt idx="1639">
                  <c:v>0.53700000000000003</c:v>
                </c:pt>
                <c:pt idx="1640">
                  <c:v>0.54</c:v>
                </c:pt>
                <c:pt idx="1641">
                  <c:v>0.54300000000000004</c:v>
                </c:pt>
                <c:pt idx="1642">
                  <c:v>0.54500000000000004</c:v>
                </c:pt>
                <c:pt idx="1643">
                  <c:v>0.54800000000000004</c:v>
                </c:pt>
                <c:pt idx="1644">
                  <c:v>0.55100000000000005</c:v>
                </c:pt>
                <c:pt idx="1645">
                  <c:v>0.55100000000000005</c:v>
                </c:pt>
                <c:pt idx="1646">
                  <c:v>0.55200000000000005</c:v>
                </c:pt>
                <c:pt idx="1647">
                  <c:v>0.55200000000000005</c:v>
                </c:pt>
                <c:pt idx="1648">
                  <c:v>0.55300000000000005</c:v>
                </c:pt>
                <c:pt idx="1649">
                  <c:v>0.55300000000000005</c:v>
                </c:pt>
                <c:pt idx="1650">
                  <c:v>0.56200000000000006</c:v>
                </c:pt>
                <c:pt idx="1651">
                  <c:v>0.56200000000000006</c:v>
                </c:pt>
                <c:pt idx="1652">
                  <c:v>0.56000000000000005</c:v>
                </c:pt>
                <c:pt idx="1653">
                  <c:v>0.55900000000000005</c:v>
                </c:pt>
                <c:pt idx="1654">
                  <c:v>0.55700000000000005</c:v>
                </c:pt>
                <c:pt idx="1655">
                  <c:v>0.55600000000000005</c:v>
                </c:pt>
                <c:pt idx="1656">
                  <c:v>0.55400000000000005</c:v>
                </c:pt>
                <c:pt idx="1657">
                  <c:v>0.55300000000000005</c:v>
                </c:pt>
                <c:pt idx="1658">
                  <c:v>0.55100000000000005</c:v>
                </c:pt>
                <c:pt idx="1659">
                  <c:v>0.55000000000000004</c:v>
                </c:pt>
                <c:pt idx="1660">
                  <c:v>0.54700000000000004</c:v>
                </c:pt>
                <c:pt idx="1661">
                  <c:v>0.54400000000000004</c:v>
                </c:pt>
                <c:pt idx="1662">
                  <c:v>0.54200000000000004</c:v>
                </c:pt>
                <c:pt idx="1663">
                  <c:v>0.50800000000000001</c:v>
                </c:pt>
                <c:pt idx="1664">
                  <c:v>0.50800000000000001</c:v>
                </c:pt>
                <c:pt idx="1665">
                  <c:v>0.50800000000000001</c:v>
                </c:pt>
                <c:pt idx="1666">
                  <c:v>0.50700000000000001</c:v>
                </c:pt>
                <c:pt idx="1667">
                  <c:v>0.50600000000000001</c:v>
                </c:pt>
                <c:pt idx="1668">
                  <c:v>0.505</c:v>
                </c:pt>
                <c:pt idx="1669">
                  <c:v>0.504</c:v>
                </c:pt>
                <c:pt idx="1670">
                  <c:v>0.503</c:v>
                </c:pt>
                <c:pt idx="1671">
                  <c:v>0.502</c:v>
                </c:pt>
                <c:pt idx="1672">
                  <c:v>0.501</c:v>
                </c:pt>
                <c:pt idx="1673">
                  <c:v>0.5</c:v>
                </c:pt>
                <c:pt idx="1674">
                  <c:v>0.499</c:v>
                </c:pt>
                <c:pt idx="1675">
                  <c:v>0.499</c:v>
                </c:pt>
                <c:pt idx="1676">
                  <c:v>0.76300000000000001</c:v>
                </c:pt>
                <c:pt idx="1677">
                  <c:v>0.76300000000000001</c:v>
                </c:pt>
                <c:pt idx="1678">
                  <c:v>0.76500000000000001</c:v>
                </c:pt>
                <c:pt idx="1679">
                  <c:v>0.76800000000000002</c:v>
                </c:pt>
                <c:pt idx="1680">
                  <c:v>0.77</c:v>
                </c:pt>
                <c:pt idx="1681">
                  <c:v>0.77300000000000002</c:v>
                </c:pt>
                <c:pt idx="1682">
                  <c:v>0.77500000000000002</c:v>
                </c:pt>
                <c:pt idx="1683">
                  <c:v>0.77700000000000002</c:v>
                </c:pt>
                <c:pt idx="1684">
                  <c:v>0.78</c:v>
                </c:pt>
                <c:pt idx="1685">
                  <c:v>0.78200000000000003</c:v>
                </c:pt>
                <c:pt idx="1686">
                  <c:v>0.78400000000000003</c:v>
                </c:pt>
                <c:pt idx="1687">
                  <c:v>0.78700000000000003</c:v>
                </c:pt>
                <c:pt idx="1688">
                  <c:v>0.78900000000000003</c:v>
                </c:pt>
                <c:pt idx="1689">
                  <c:v>0.84</c:v>
                </c:pt>
                <c:pt idx="1690">
                  <c:v>0.84099999999999997</c:v>
                </c:pt>
                <c:pt idx="1691">
                  <c:v>0.84099999999999997</c:v>
                </c:pt>
                <c:pt idx="1692">
                  <c:v>0.84199999999999997</c:v>
                </c:pt>
                <c:pt idx="1693">
                  <c:v>0.84299999999999997</c:v>
                </c:pt>
                <c:pt idx="1694">
                  <c:v>0.84299999999999997</c:v>
                </c:pt>
                <c:pt idx="1695">
                  <c:v>0.84399999999999997</c:v>
                </c:pt>
                <c:pt idx="1696">
                  <c:v>0.84599999999999997</c:v>
                </c:pt>
                <c:pt idx="1697">
                  <c:v>0.84699999999999998</c:v>
                </c:pt>
                <c:pt idx="1698">
                  <c:v>0.84899999999999998</c:v>
                </c:pt>
                <c:pt idx="1699">
                  <c:v>0.85099999999999998</c:v>
                </c:pt>
                <c:pt idx="1700">
                  <c:v>0.85199999999999998</c:v>
                </c:pt>
                <c:pt idx="1701">
                  <c:v>0.85399999999999998</c:v>
                </c:pt>
                <c:pt idx="1702">
                  <c:v>0.73299999999999998</c:v>
                </c:pt>
                <c:pt idx="1703">
                  <c:v>0.73299999999999998</c:v>
                </c:pt>
                <c:pt idx="1704">
                  <c:v>0.73399999999999999</c:v>
                </c:pt>
                <c:pt idx="1705">
                  <c:v>0.73399999999999999</c:v>
                </c:pt>
                <c:pt idx="1706">
                  <c:v>0.73399999999999999</c:v>
                </c:pt>
                <c:pt idx="1707">
                  <c:v>0.73499999999999999</c:v>
                </c:pt>
                <c:pt idx="1708">
                  <c:v>0.73499999999999999</c:v>
                </c:pt>
                <c:pt idx="1709">
                  <c:v>0.73599999999999999</c:v>
                </c:pt>
                <c:pt idx="1710">
                  <c:v>0.73599999999999999</c:v>
                </c:pt>
                <c:pt idx="1711">
                  <c:v>0.73599999999999999</c:v>
                </c:pt>
                <c:pt idx="1712">
                  <c:v>0.73699999999999999</c:v>
                </c:pt>
                <c:pt idx="1713">
                  <c:v>0.73699999999999999</c:v>
                </c:pt>
                <c:pt idx="1714">
                  <c:v>0.73699999999999999</c:v>
                </c:pt>
                <c:pt idx="1715">
                  <c:v>0.64700000000000002</c:v>
                </c:pt>
                <c:pt idx="1716">
                  <c:v>0.65300000000000002</c:v>
                </c:pt>
                <c:pt idx="1717">
                  <c:v>0.66</c:v>
                </c:pt>
                <c:pt idx="1718">
                  <c:v>0.66600000000000004</c:v>
                </c:pt>
                <c:pt idx="1719">
                  <c:v>0.67200000000000004</c:v>
                </c:pt>
                <c:pt idx="1720">
                  <c:v>0.67800000000000005</c:v>
                </c:pt>
                <c:pt idx="1721">
                  <c:v>0.68400000000000005</c:v>
                </c:pt>
                <c:pt idx="1722">
                  <c:v>0.69</c:v>
                </c:pt>
                <c:pt idx="1723">
                  <c:v>0.69599999999999995</c:v>
                </c:pt>
                <c:pt idx="1724">
                  <c:v>0.70099999999999996</c:v>
                </c:pt>
                <c:pt idx="1725">
                  <c:v>0.70699999999999996</c:v>
                </c:pt>
                <c:pt idx="1726">
                  <c:v>0.71299999999999997</c:v>
                </c:pt>
                <c:pt idx="1727">
                  <c:v>0.71799999999999997</c:v>
                </c:pt>
                <c:pt idx="1728">
                  <c:v>0.67100000000000004</c:v>
                </c:pt>
                <c:pt idx="1729">
                  <c:v>0.67200000000000004</c:v>
                </c:pt>
                <c:pt idx="1730">
                  <c:v>0.67300000000000004</c:v>
                </c:pt>
                <c:pt idx="1731">
                  <c:v>0.67400000000000004</c:v>
                </c:pt>
                <c:pt idx="1732">
                  <c:v>0.67600000000000005</c:v>
                </c:pt>
                <c:pt idx="1733">
                  <c:v>0.67800000000000005</c:v>
                </c:pt>
                <c:pt idx="1734">
                  <c:v>0.68</c:v>
                </c:pt>
                <c:pt idx="1735">
                  <c:v>0.68100000000000005</c:v>
                </c:pt>
                <c:pt idx="1736">
                  <c:v>0.68300000000000005</c:v>
                </c:pt>
                <c:pt idx="1737">
                  <c:v>0.68500000000000005</c:v>
                </c:pt>
                <c:pt idx="1738">
                  <c:v>0.68700000000000006</c:v>
                </c:pt>
                <c:pt idx="1739">
                  <c:v>0.68899999999999995</c:v>
                </c:pt>
                <c:pt idx="1740">
                  <c:v>0.69099999999999995</c:v>
                </c:pt>
                <c:pt idx="1741">
                  <c:v>0.78700000000000003</c:v>
                </c:pt>
                <c:pt idx="1742">
                  <c:v>0.78800000000000003</c:v>
                </c:pt>
                <c:pt idx="1743">
                  <c:v>0.79</c:v>
                </c:pt>
                <c:pt idx="1744">
                  <c:v>0.79300000000000004</c:v>
                </c:pt>
                <c:pt idx="1745">
                  <c:v>0.79600000000000004</c:v>
                </c:pt>
                <c:pt idx="1746">
                  <c:v>0.79900000000000004</c:v>
                </c:pt>
                <c:pt idx="1747">
                  <c:v>0.80200000000000005</c:v>
                </c:pt>
                <c:pt idx="1748">
                  <c:v>0.80500000000000005</c:v>
                </c:pt>
                <c:pt idx="1749">
                  <c:v>0.80800000000000005</c:v>
                </c:pt>
                <c:pt idx="1750">
                  <c:v>0.81</c:v>
                </c:pt>
                <c:pt idx="1751">
                  <c:v>0.81299999999999994</c:v>
                </c:pt>
                <c:pt idx="1752">
                  <c:v>0.81599999999999995</c:v>
                </c:pt>
                <c:pt idx="1753">
                  <c:v>0.81799999999999995</c:v>
                </c:pt>
                <c:pt idx="1754">
                  <c:v>0.88400000000000001</c:v>
                </c:pt>
                <c:pt idx="1755">
                  <c:v>0.88400000000000001</c:v>
                </c:pt>
                <c:pt idx="1756">
                  <c:v>0.88400000000000001</c:v>
                </c:pt>
                <c:pt idx="1757">
                  <c:v>0.88400000000000001</c:v>
                </c:pt>
                <c:pt idx="1758">
                  <c:v>0.88400000000000001</c:v>
                </c:pt>
                <c:pt idx="1759">
                  <c:v>0.88400000000000001</c:v>
                </c:pt>
                <c:pt idx="1760">
                  <c:v>0.88400000000000001</c:v>
                </c:pt>
                <c:pt idx="1761">
                  <c:v>0.88400000000000001</c:v>
                </c:pt>
                <c:pt idx="1762">
                  <c:v>0.88500000000000001</c:v>
                </c:pt>
                <c:pt idx="1763">
                  <c:v>0.88500000000000001</c:v>
                </c:pt>
                <c:pt idx="1764">
                  <c:v>0.88500000000000001</c:v>
                </c:pt>
                <c:pt idx="1765">
                  <c:v>0.88600000000000001</c:v>
                </c:pt>
                <c:pt idx="1766">
                  <c:v>0.88600000000000001</c:v>
                </c:pt>
                <c:pt idx="1767">
                  <c:v>0.64</c:v>
                </c:pt>
                <c:pt idx="1768">
                  <c:v>0.64800000000000002</c:v>
                </c:pt>
                <c:pt idx="1769">
                  <c:v>0.65500000000000003</c:v>
                </c:pt>
                <c:pt idx="1770">
                  <c:v>0.66200000000000003</c:v>
                </c:pt>
                <c:pt idx="1771">
                  <c:v>0.66900000000000004</c:v>
                </c:pt>
                <c:pt idx="1772">
                  <c:v>0.67600000000000005</c:v>
                </c:pt>
                <c:pt idx="1773">
                  <c:v>0.68200000000000005</c:v>
                </c:pt>
                <c:pt idx="1774">
                  <c:v>0.68899999999999995</c:v>
                </c:pt>
                <c:pt idx="1775">
                  <c:v>0.69499999999999995</c:v>
                </c:pt>
                <c:pt idx="1776">
                  <c:v>0.7</c:v>
                </c:pt>
                <c:pt idx="1777">
                  <c:v>0.70599999999999996</c:v>
                </c:pt>
                <c:pt idx="1778">
                  <c:v>0.71199999999999997</c:v>
                </c:pt>
                <c:pt idx="1779">
                  <c:v>0.71799999999999997</c:v>
                </c:pt>
                <c:pt idx="1780">
                  <c:v>0.68500000000000005</c:v>
                </c:pt>
                <c:pt idx="1781">
                  <c:v>0.68600000000000005</c:v>
                </c:pt>
                <c:pt idx="1782">
                  <c:v>0.68600000000000005</c:v>
                </c:pt>
                <c:pt idx="1783">
                  <c:v>0.68700000000000006</c:v>
                </c:pt>
                <c:pt idx="1784">
                  <c:v>0.68700000000000006</c:v>
                </c:pt>
                <c:pt idx="1785">
                  <c:v>0.68799999999999994</c:v>
                </c:pt>
                <c:pt idx="1786">
                  <c:v>0.68799999999999994</c:v>
                </c:pt>
                <c:pt idx="1787">
                  <c:v>0.68899999999999995</c:v>
                </c:pt>
                <c:pt idx="1788">
                  <c:v>0.68899999999999995</c:v>
                </c:pt>
                <c:pt idx="1789">
                  <c:v>0.69</c:v>
                </c:pt>
                <c:pt idx="1790">
                  <c:v>0.69</c:v>
                </c:pt>
                <c:pt idx="1791">
                  <c:v>0.69099999999999995</c:v>
                </c:pt>
                <c:pt idx="1792">
                  <c:v>0.69199999999999995</c:v>
                </c:pt>
                <c:pt idx="1793">
                  <c:v>0.91200000000000003</c:v>
                </c:pt>
                <c:pt idx="1794">
                  <c:v>0.91300000000000003</c:v>
                </c:pt>
                <c:pt idx="1795">
                  <c:v>0.91300000000000003</c:v>
                </c:pt>
                <c:pt idx="1796">
                  <c:v>0.91400000000000003</c:v>
                </c:pt>
                <c:pt idx="1797">
                  <c:v>0.91500000000000004</c:v>
                </c:pt>
                <c:pt idx="1798">
                  <c:v>0.91500000000000004</c:v>
                </c:pt>
                <c:pt idx="1799">
                  <c:v>0.91600000000000004</c:v>
                </c:pt>
                <c:pt idx="1800">
                  <c:v>0.91600000000000004</c:v>
                </c:pt>
                <c:pt idx="1801">
                  <c:v>0.91700000000000004</c:v>
                </c:pt>
                <c:pt idx="1802">
                  <c:v>0.91800000000000004</c:v>
                </c:pt>
                <c:pt idx="1803">
                  <c:v>0.91800000000000004</c:v>
                </c:pt>
                <c:pt idx="1804">
                  <c:v>0.91900000000000004</c:v>
                </c:pt>
                <c:pt idx="1805">
                  <c:v>0.91900000000000004</c:v>
                </c:pt>
                <c:pt idx="1806">
                  <c:v>0.79800000000000004</c:v>
                </c:pt>
                <c:pt idx="1807">
                  <c:v>0.80100000000000005</c:v>
                </c:pt>
                <c:pt idx="1808">
                  <c:v>0.80400000000000005</c:v>
                </c:pt>
                <c:pt idx="1809">
                  <c:v>0.80600000000000005</c:v>
                </c:pt>
                <c:pt idx="1810">
                  <c:v>0.80900000000000005</c:v>
                </c:pt>
                <c:pt idx="1811">
                  <c:v>0.81200000000000006</c:v>
                </c:pt>
                <c:pt idx="1812">
                  <c:v>0.81399999999999995</c:v>
                </c:pt>
                <c:pt idx="1813">
                  <c:v>0.81699999999999995</c:v>
                </c:pt>
                <c:pt idx="1814">
                  <c:v>0.82</c:v>
                </c:pt>
                <c:pt idx="1815">
                  <c:v>0.82199999999999995</c:v>
                </c:pt>
                <c:pt idx="1816">
                  <c:v>0.82499999999999996</c:v>
                </c:pt>
                <c:pt idx="1817">
                  <c:v>0.82699999999999996</c:v>
                </c:pt>
                <c:pt idx="1818">
                  <c:v>0.83</c:v>
                </c:pt>
                <c:pt idx="1819">
                  <c:v>0.98099999999999998</c:v>
                </c:pt>
                <c:pt idx="1820">
                  <c:v>0.98099999999999998</c:v>
                </c:pt>
                <c:pt idx="1821">
                  <c:v>0.98099999999999998</c:v>
                </c:pt>
                <c:pt idx="1822">
                  <c:v>0.98199999999999998</c:v>
                </c:pt>
                <c:pt idx="1823">
                  <c:v>0.98199999999999998</c:v>
                </c:pt>
                <c:pt idx="1824">
                  <c:v>0.98199999999999998</c:v>
                </c:pt>
                <c:pt idx="1825">
                  <c:v>0.98199999999999998</c:v>
                </c:pt>
                <c:pt idx="1826">
                  <c:v>0.98199999999999998</c:v>
                </c:pt>
                <c:pt idx="1827">
                  <c:v>0.98199999999999998</c:v>
                </c:pt>
                <c:pt idx="1828">
                  <c:v>0.98199999999999998</c:v>
                </c:pt>
                <c:pt idx="1829">
                  <c:v>0.98299999999999998</c:v>
                </c:pt>
                <c:pt idx="1830">
                  <c:v>0.98299999999999998</c:v>
                </c:pt>
                <c:pt idx="1831">
                  <c:v>0.98299999999999998</c:v>
                </c:pt>
                <c:pt idx="1832">
                  <c:v>0.86</c:v>
                </c:pt>
                <c:pt idx="1833">
                  <c:v>0.86099999999999999</c:v>
                </c:pt>
                <c:pt idx="1834">
                  <c:v>0.86199999999999999</c:v>
                </c:pt>
                <c:pt idx="1835">
                  <c:v>0.86299999999999999</c:v>
                </c:pt>
                <c:pt idx="1836">
                  <c:v>0.86499999999999999</c:v>
                </c:pt>
                <c:pt idx="1837">
                  <c:v>0.86599999999999999</c:v>
                </c:pt>
                <c:pt idx="1838">
                  <c:v>0.86699999999999999</c:v>
                </c:pt>
                <c:pt idx="1839">
                  <c:v>0.86799999999999999</c:v>
                </c:pt>
                <c:pt idx="1840">
                  <c:v>0.86899999999999999</c:v>
                </c:pt>
                <c:pt idx="1841">
                  <c:v>0.871</c:v>
                </c:pt>
                <c:pt idx="1842">
                  <c:v>0.872</c:v>
                </c:pt>
                <c:pt idx="1843">
                  <c:v>0.873</c:v>
                </c:pt>
                <c:pt idx="1844">
                  <c:v>0.874</c:v>
                </c:pt>
                <c:pt idx="1845">
                  <c:v>0.71599999999999997</c:v>
                </c:pt>
                <c:pt idx="1846">
                  <c:v>0.71499999999999997</c:v>
                </c:pt>
                <c:pt idx="1847">
                  <c:v>0.71499999999999997</c:v>
                </c:pt>
                <c:pt idx="1848">
                  <c:v>0.71499999999999997</c:v>
                </c:pt>
                <c:pt idx="1849">
                  <c:v>0.71799999999999997</c:v>
                </c:pt>
                <c:pt idx="1850">
                  <c:v>0.72399999999999998</c:v>
                </c:pt>
                <c:pt idx="1851">
                  <c:v>0.73</c:v>
                </c:pt>
                <c:pt idx="1852">
                  <c:v>0.73499999999999999</c:v>
                </c:pt>
                <c:pt idx="1853">
                  <c:v>0.74099999999999999</c:v>
                </c:pt>
                <c:pt idx="1854">
                  <c:v>0.746</c:v>
                </c:pt>
                <c:pt idx="1855">
                  <c:v>0.752</c:v>
                </c:pt>
                <c:pt idx="1856">
                  <c:v>0.75700000000000001</c:v>
                </c:pt>
                <c:pt idx="1857">
                  <c:v>0.76200000000000001</c:v>
                </c:pt>
                <c:pt idx="1858">
                  <c:v>0.96299999999999997</c:v>
                </c:pt>
                <c:pt idx="1859">
                  <c:v>0.96499999999999997</c:v>
                </c:pt>
                <c:pt idx="1860">
                  <c:v>0.96699999999999997</c:v>
                </c:pt>
                <c:pt idx="1861">
                  <c:v>0.96899999999999997</c:v>
                </c:pt>
                <c:pt idx="1862">
                  <c:v>0.97099999999999997</c:v>
                </c:pt>
                <c:pt idx="1863">
                  <c:v>0.97399999999999998</c:v>
                </c:pt>
                <c:pt idx="1864">
                  <c:v>0.97799999999999998</c:v>
                </c:pt>
                <c:pt idx="1865">
                  <c:v>0.98</c:v>
                </c:pt>
                <c:pt idx="1866">
                  <c:v>0.98299999999999998</c:v>
                </c:pt>
                <c:pt idx="1867">
                  <c:v>0.98499999999999999</c:v>
                </c:pt>
                <c:pt idx="1868">
                  <c:v>0.98699999999999999</c:v>
                </c:pt>
                <c:pt idx="1869">
                  <c:v>0.98799999999999999</c:v>
                </c:pt>
                <c:pt idx="1870">
                  <c:v>0.98899999999999999</c:v>
                </c:pt>
                <c:pt idx="1871">
                  <c:v>0.79800000000000004</c:v>
                </c:pt>
                <c:pt idx="1872">
                  <c:v>0.80100000000000005</c:v>
                </c:pt>
                <c:pt idx="1873">
                  <c:v>0.80300000000000005</c:v>
                </c:pt>
                <c:pt idx="1874">
                  <c:v>0.80500000000000005</c:v>
                </c:pt>
                <c:pt idx="1875">
                  <c:v>0.80800000000000005</c:v>
                </c:pt>
                <c:pt idx="1876">
                  <c:v>0.81</c:v>
                </c:pt>
                <c:pt idx="1877">
                  <c:v>0.81200000000000006</c:v>
                </c:pt>
                <c:pt idx="1878">
                  <c:v>0.81399999999999995</c:v>
                </c:pt>
                <c:pt idx="1879">
                  <c:v>0.81599999999999995</c:v>
                </c:pt>
                <c:pt idx="1880">
                  <c:v>0.81899999999999995</c:v>
                </c:pt>
                <c:pt idx="1881">
                  <c:v>0.82099999999999995</c:v>
                </c:pt>
                <c:pt idx="1882">
                  <c:v>0.82299999999999995</c:v>
                </c:pt>
                <c:pt idx="1883">
                  <c:v>0.82499999999999996</c:v>
                </c:pt>
                <c:pt idx="1884">
                  <c:v>0.51900000000000002</c:v>
                </c:pt>
                <c:pt idx="1885">
                  <c:v>0.52300000000000002</c:v>
                </c:pt>
                <c:pt idx="1886">
                  <c:v>0.52700000000000002</c:v>
                </c:pt>
                <c:pt idx="1887">
                  <c:v>0.53</c:v>
                </c:pt>
                <c:pt idx="1888">
                  <c:v>0.53400000000000003</c:v>
                </c:pt>
                <c:pt idx="1889">
                  <c:v>0.53800000000000003</c:v>
                </c:pt>
                <c:pt idx="1890">
                  <c:v>0.54200000000000004</c:v>
                </c:pt>
                <c:pt idx="1891">
                  <c:v>0.54500000000000004</c:v>
                </c:pt>
                <c:pt idx="1892">
                  <c:v>0.54900000000000004</c:v>
                </c:pt>
                <c:pt idx="1893">
                  <c:v>0.55300000000000005</c:v>
                </c:pt>
                <c:pt idx="1894">
                  <c:v>0.55700000000000005</c:v>
                </c:pt>
                <c:pt idx="1895">
                  <c:v>0.56100000000000005</c:v>
                </c:pt>
                <c:pt idx="1896">
                  <c:v>0.56499999999999995</c:v>
                </c:pt>
                <c:pt idx="1897">
                  <c:v>0.80200000000000005</c:v>
                </c:pt>
                <c:pt idx="1898">
                  <c:v>0.80700000000000005</c:v>
                </c:pt>
                <c:pt idx="1899">
                  <c:v>0.81100000000000005</c:v>
                </c:pt>
                <c:pt idx="1900">
                  <c:v>0.81499999999999995</c:v>
                </c:pt>
                <c:pt idx="1901">
                  <c:v>0.81899999999999995</c:v>
                </c:pt>
                <c:pt idx="1902">
                  <c:v>0.82299999999999995</c:v>
                </c:pt>
                <c:pt idx="1903">
                  <c:v>0.82599999999999996</c:v>
                </c:pt>
                <c:pt idx="1904">
                  <c:v>0.83</c:v>
                </c:pt>
                <c:pt idx="1905">
                  <c:v>0.83399999999999996</c:v>
                </c:pt>
                <c:pt idx="1906">
                  <c:v>0.83699999999999997</c:v>
                </c:pt>
                <c:pt idx="1907">
                  <c:v>0.84099999999999997</c:v>
                </c:pt>
                <c:pt idx="1908">
                  <c:v>0.84399999999999997</c:v>
                </c:pt>
                <c:pt idx="1909">
                  <c:v>0.84699999999999998</c:v>
                </c:pt>
                <c:pt idx="1910">
                  <c:v>0.26300000000000001</c:v>
                </c:pt>
                <c:pt idx="1911">
                  <c:v>0.26800000000000002</c:v>
                </c:pt>
                <c:pt idx="1912">
                  <c:v>0.27300000000000002</c:v>
                </c:pt>
                <c:pt idx="1913">
                  <c:v>0.27800000000000002</c:v>
                </c:pt>
                <c:pt idx="1914">
                  <c:v>0.28399999999999997</c:v>
                </c:pt>
                <c:pt idx="1915">
                  <c:v>0.28899999999999998</c:v>
                </c:pt>
                <c:pt idx="1916">
                  <c:v>0.29499999999999998</c:v>
                </c:pt>
                <c:pt idx="1917">
                  <c:v>0.3</c:v>
                </c:pt>
                <c:pt idx="1918">
                  <c:v>0.30599999999999999</c:v>
                </c:pt>
                <c:pt idx="1919">
                  <c:v>0.312</c:v>
                </c:pt>
                <c:pt idx="1920">
                  <c:v>0.317</c:v>
                </c:pt>
                <c:pt idx="1921">
                  <c:v>0.32300000000000001</c:v>
                </c:pt>
                <c:pt idx="1922">
                  <c:v>0.32900000000000001</c:v>
                </c:pt>
                <c:pt idx="1923">
                  <c:v>0.88600000000000001</c:v>
                </c:pt>
                <c:pt idx="1924">
                  <c:v>0.88600000000000001</c:v>
                </c:pt>
                <c:pt idx="1925">
                  <c:v>0.88500000000000001</c:v>
                </c:pt>
                <c:pt idx="1926">
                  <c:v>0.88400000000000001</c:v>
                </c:pt>
                <c:pt idx="1927">
                  <c:v>0.88300000000000001</c:v>
                </c:pt>
                <c:pt idx="1928">
                  <c:v>0.88200000000000001</c:v>
                </c:pt>
                <c:pt idx="1929">
                  <c:v>0.88100000000000001</c:v>
                </c:pt>
                <c:pt idx="1930">
                  <c:v>0.88</c:v>
                </c:pt>
                <c:pt idx="1931">
                  <c:v>0.879</c:v>
                </c:pt>
                <c:pt idx="1932">
                  <c:v>0.878</c:v>
                </c:pt>
                <c:pt idx="1933">
                  <c:v>0.877</c:v>
                </c:pt>
                <c:pt idx="1934">
                  <c:v>0.876</c:v>
                </c:pt>
                <c:pt idx="1935">
                  <c:v>0.875</c:v>
                </c:pt>
                <c:pt idx="1936">
                  <c:v>0.874</c:v>
                </c:pt>
                <c:pt idx="1937">
                  <c:v>0.872</c:v>
                </c:pt>
                <c:pt idx="1938">
                  <c:v>0.874</c:v>
                </c:pt>
                <c:pt idx="1939">
                  <c:v>0.875</c:v>
                </c:pt>
                <c:pt idx="1940">
                  <c:v>0.877</c:v>
                </c:pt>
                <c:pt idx="1941">
                  <c:v>0.878</c:v>
                </c:pt>
                <c:pt idx="1942">
                  <c:v>0.88</c:v>
                </c:pt>
                <c:pt idx="1943">
                  <c:v>0.88200000000000001</c:v>
                </c:pt>
                <c:pt idx="1944">
                  <c:v>0.88300000000000001</c:v>
                </c:pt>
                <c:pt idx="1945">
                  <c:v>0.88400000000000001</c:v>
                </c:pt>
                <c:pt idx="1946">
                  <c:v>0.88600000000000001</c:v>
                </c:pt>
                <c:pt idx="1947">
                  <c:v>0.88700000000000001</c:v>
                </c:pt>
                <c:pt idx="1948">
                  <c:v>0.88900000000000001</c:v>
                </c:pt>
                <c:pt idx="1949">
                  <c:v>0.89</c:v>
                </c:pt>
                <c:pt idx="1950">
                  <c:v>0.47899999999999998</c:v>
                </c:pt>
                <c:pt idx="1951">
                  <c:v>0.48299999999999998</c:v>
                </c:pt>
                <c:pt idx="1952">
                  <c:v>0.48699999999999999</c:v>
                </c:pt>
                <c:pt idx="1953">
                  <c:v>0.49099999999999999</c:v>
                </c:pt>
                <c:pt idx="1954">
                  <c:v>0.495</c:v>
                </c:pt>
                <c:pt idx="1955">
                  <c:v>0.499</c:v>
                </c:pt>
                <c:pt idx="1956">
                  <c:v>0.503</c:v>
                </c:pt>
                <c:pt idx="1957">
                  <c:v>0.50700000000000001</c:v>
                </c:pt>
                <c:pt idx="1958">
                  <c:v>0.51100000000000001</c:v>
                </c:pt>
                <c:pt idx="1959">
                  <c:v>0.51400000000000001</c:v>
                </c:pt>
                <c:pt idx="1960">
                  <c:v>0.51800000000000002</c:v>
                </c:pt>
                <c:pt idx="1961">
                  <c:v>0.52200000000000002</c:v>
                </c:pt>
                <c:pt idx="1962">
                  <c:v>0.52600000000000002</c:v>
                </c:pt>
                <c:pt idx="1963">
                  <c:v>0.56100000000000005</c:v>
                </c:pt>
                <c:pt idx="1964">
                  <c:v>0.56000000000000005</c:v>
                </c:pt>
                <c:pt idx="1965">
                  <c:v>0.55900000000000005</c:v>
                </c:pt>
                <c:pt idx="1966">
                  <c:v>0.56000000000000005</c:v>
                </c:pt>
                <c:pt idx="1967">
                  <c:v>0.56200000000000006</c:v>
                </c:pt>
                <c:pt idx="1968">
                  <c:v>0.56399999999999995</c:v>
                </c:pt>
                <c:pt idx="1969">
                  <c:v>0.56599999999999995</c:v>
                </c:pt>
                <c:pt idx="1970">
                  <c:v>0.56799999999999995</c:v>
                </c:pt>
                <c:pt idx="1971">
                  <c:v>0.56699999999999995</c:v>
                </c:pt>
                <c:pt idx="1972">
                  <c:v>0.56599999999999995</c:v>
                </c:pt>
                <c:pt idx="1973">
                  <c:v>0.56499999999999995</c:v>
                </c:pt>
                <c:pt idx="1974">
                  <c:v>0.56299999999999994</c:v>
                </c:pt>
                <c:pt idx="1975">
                  <c:v>0.56200000000000006</c:v>
                </c:pt>
                <c:pt idx="1976">
                  <c:v>0.93100000000000005</c:v>
                </c:pt>
                <c:pt idx="1977">
                  <c:v>0.93200000000000005</c:v>
                </c:pt>
                <c:pt idx="1978">
                  <c:v>0.93300000000000005</c:v>
                </c:pt>
                <c:pt idx="1979">
                  <c:v>0.93400000000000005</c:v>
                </c:pt>
                <c:pt idx="1980">
                  <c:v>0.93500000000000005</c:v>
                </c:pt>
                <c:pt idx="1981">
                  <c:v>0.93600000000000005</c:v>
                </c:pt>
                <c:pt idx="1982">
                  <c:v>0.93700000000000006</c:v>
                </c:pt>
                <c:pt idx="1983">
                  <c:v>0.93799999999999994</c:v>
                </c:pt>
                <c:pt idx="1984">
                  <c:v>0.93899999999999995</c:v>
                </c:pt>
                <c:pt idx="1985">
                  <c:v>0.94</c:v>
                </c:pt>
                <c:pt idx="1986">
                  <c:v>0.94099999999999995</c:v>
                </c:pt>
                <c:pt idx="1987">
                  <c:v>0.94199999999999995</c:v>
                </c:pt>
                <c:pt idx="1988">
                  <c:v>0.94299999999999995</c:v>
                </c:pt>
                <c:pt idx="1989">
                  <c:v>0.43</c:v>
                </c:pt>
                <c:pt idx="1990">
                  <c:v>0.435</c:v>
                </c:pt>
                <c:pt idx="1991">
                  <c:v>0.435</c:v>
                </c:pt>
                <c:pt idx="1992">
                  <c:v>0.435</c:v>
                </c:pt>
                <c:pt idx="1993">
                  <c:v>0.435</c:v>
                </c:pt>
                <c:pt idx="1994">
                  <c:v>0.436</c:v>
                </c:pt>
                <c:pt idx="1995">
                  <c:v>0.436</c:v>
                </c:pt>
                <c:pt idx="1996">
                  <c:v>0.436</c:v>
                </c:pt>
                <c:pt idx="1997">
                  <c:v>0.436</c:v>
                </c:pt>
                <c:pt idx="1998">
                  <c:v>0.437</c:v>
                </c:pt>
                <c:pt idx="1999">
                  <c:v>0.438</c:v>
                </c:pt>
                <c:pt idx="2000">
                  <c:v>0.439</c:v>
                </c:pt>
                <c:pt idx="2001">
                  <c:v>0.439</c:v>
                </c:pt>
                <c:pt idx="2002">
                  <c:v>0.68400000000000005</c:v>
                </c:pt>
                <c:pt idx="2003">
                  <c:v>0.68700000000000006</c:v>
                </c:pt>
                <c:pt idx="2004">
                  <c:v>0.69</c:v>
                </c:pt>
                <c:pt idx="2005">
                  <c:v>0.69299999999999995</c:v>
                </c:pt>
                <c:pt idx="2006">
                  <c:v>0.69599999999999995</c:v>
                </c:pt>
                <c:pt idx="2007">
                  <c:v>0.69899999999999995</c:v>
                </c:pt>
                <c:pt idx="2008">
                  <c:v>0.70199999999999996</c:v>
                </c:pt>
                <c:pt idx="2009">
                  <c:v>0.70499999999999996</c:v>
                </c:pt>
                <c:pt idx="2010">
                  <c:v>0.70799999999999996</c:v>
                </c:pt>
                <c:pt idx="2011">
                  <c:v>0.71099999999999997</c:v>
                </c:pt>
                <c:pt idx="2012">
                  <c:v>0.71299999999999997</c:v>
                </c:pt>
                <c:pt idx="2013">
                  <c:v>0.71599999999999997</c:v>
                </c:pt>
                <c:pt idx="2014">
                  <c:v>0.71899999999999997</c:v>
                </c:pt>
                <c:pt idx="2015">
                  <c:v>0.223</c:v>
                </c:pt>
                <c:pt idx="2016">
                  <c:v>0.223</c:v>
                </c:pt>
                <c:pt idx="2017">
                  <c:v>0.223</c:v>
                </c:pt>
                <c:pt idx="2018">
                  <c:v>0.223</c:v>
                </c:pt>
                <c:pt idx="2019">
                  <c:v>0.223</c:v>
                </c:pt>
                <c:pt idx="2020">
                  <c:v>0.223</c:v>
                </c:pt>
                <c:pt idx="2021">
                  <c:v>0.223</c:v>
                </c:pt>
                <c:pt idx="2022">
                  <c:v>0.223</c:v>
                </c:pt>
                <c:pt idx="2023">
                  <c:v>0.223</c:v>
                </c:pt>
                <c:pt idx="2024">
                  <c:v>0.223</c:v>
                </c:pt>
                <c:pt idx="2025">
                  <c:v>0.223</c:v>
                </c:pt>
                <c:pt idx="2026">
                  <c:v>0.223</c:v>
                </c:pt>
                <c:pt idx="2027">
                  <c:v>0.223</c:v>
                </c:pt>
                <c:pt idx="2028">
                  <c:v>0.61799999999999999</c:v>
                </c:pt>
                <c:pt idx="2029">
                  <c:v>0.622</c:v>
                </c:pt>
                <c:pt idx="2030">
                  <c:v>0.626</c:v>
                </c:pt>
                <c:pt idx="2031">
                  <c:v>0.629</c:v>
                </c:pt>
                <c:pt idx="2032">
                  <c:v>0.63300000000000001</c:v>
                </c:pt>
                <c:pt idx="2033">
                  <c:v>0.64</c:v>
                </c:pt>
                <c:pt idx="2034">
                  <c:v>0.64600000000000002</c:v>
                </c:pt>
                <c:pt idx="2035">
                  <c:v>0.65300000000000002</c:v>
                </c:pt>
                <c:pt idx="2036">
                  <c:v>0.66</c:v>
                </c:pt>
                <c:pt idx="2037">
                  <c:v>0.66600000000000004</c:v>
                </c:pt>
                <c:pt idx="2038">
                  <c:v>0.67300000000000004</c:v>
                </c:pt>
                <c:pt idx="2039">
                  <c:v>0.67900000000000005</c:v>
                </c:pt>
                <c:pt idx="2040">
                  <c:v>0.68500000000000005</c:v>
                </c:pt>
                <c:pt idx="2041">
                  <c:v>0.85699999999999998</c:v>
                </c:pt>
                <c:pt idx="2042">
                  <c:v>0.85799999999999998</c:v>
                </c:pt>
                <c:pt idx="2043">
                  <c:v>0.85899999999999999</c:v>
                </c:pt>
                <c:pt idx="2044">
                  <c:v>0.86</c:v>
                </c:pt>
                <c:pt idx="2045">
                  <c:v>0.86</c:v>
                </c:pt>
                <c:pt idx="2046">
                  <c:v>0.86099999999999999</c:v>
                </c:pt>
                <c:pt idx="2047">
                  <c:v>0.86099999999999999</c:v>
                </c:pt>
                <c:pt idx="2048">
                  <c:v>0.86099999999999999</c:v>
                </c:pt>
                <c:pt idx="2049">
                  <c:v>0.86099999999999999</c:v>
                </c:pt>
                <c:pt idx="2050">
                  <c:v>0.86099999999999999</c:v>
                </c:pt>
                <c:pt idx="2051">
                  <c:v>0.86199999999999999</c:v>
                </c:pt>
                <c:pt idx="2052">
                  <c:v>0.86199999999999999</c:v>
                </c:pt>
                <c:pt idx="2053">
                  <c:v>0.86199999999999999</c:v>
                </c:pt>
                <c:pt idx="2054">
                  <c:v>0.13200000000000001</c:v>
                </c:pt>
                <c:pt idx="2055">
                  <c:v>0.13200000000000001</c:v>
                </c:pt>
                <c:pt idx="2056">
                  <c:v>0.13200000000000001</c:v>
                </c:pt>
                <c:pt idx="2057">
                  <c:v>0.13100000000000001</c:v>
                </c:pt>
                <c:pt idx="2058">
                  <c:v>0.13100000000000001</c:v>
                </c:pt>
                <c:pt idx="2059">
                  <c:v>0.13100000000000001</c:v>
                </c:pt>
                <c:pt idx="2060">
                  <c:v>0.13100000000000001</c:v>
                </c:pt>
                <c:pt idx="2061">
                  <c:v>0.13100000000000001</c:v>
                </c:pt>
                <c:pt idx="2062">
                  <c:v>0.13100000000000001</c:v>
                </c:pt>
                <c:pt idx="2063">
                  <c:v>0.13</c:v>
                </c:pt>
                <c:pt idx="2064">
                  <c:v>0.13</c:v>
                </c:pt>
                <c:pt idx="2065">
                  <c:v>0.13</c:v>
                </c:pt>
                <c:pt idx="2066">
                  <c:v>0.13</c:v>
                </c:pt>
                <c:pt idx="2067">
                  <c:v>0.22</c:v>
                </c:pt>
                <c:pt idx="2068">
                  <c:v>0.221</c:v>
                </c:pt>
                <c:pt idx="2069">
                  <c:v>0.219</c:v>
                </c:pt>
                <c:pt idx="2070">
                  <c:v>0.217</c:v>
                </c:pt>
                <c:pt idx="2071">
                  <c:v>0.215</c:v>
                </c:pt>
                <c:pt idx="2072">
                  <c:v>0.21199999999999999</c:v>
                </c:pt>
                <c:pt idx="2073">
                  <c:v>0.21</c:v>
                </c:pt>
                <c:pt idx="2074">
                  <c:v>0.20799999999999999</c:v>
                </c:pt>
                <c:pt idx="2075">
                  <c:v>0.20499999999999999</c:v>
                </c:pt>
                <c:pt idx="2076">
                  <c:v>0.20300000000000001</c:v>
                </c:pt>
                <c:pt idx="2077">
                  <c:v>0.20100000000000001</c:v>
                </c:pt>
                <c:pt idx="2078">
                  <c:v>0.19900000000000001</c:v>
                </c:pt>
                <c:pt idx="2079">
                  <c:v>0.19600000000000001</c:v>
                </c:pt>
                <c:pt idx="2080">
                  <c:v>0.158</c:v>
                </c:pt>
                <c:pt idx="2081">
                  <c:v>0.16200000000000001</c:v>
                </c:pt>
                <c:pt idx="2082">
                  <c:v>0.16600000000000001</c:v>
                </c:pt>
                <c:pt idx="2083">
                  <c:v>0.17</c:v>
                </c:pt>
                <c:pt idx="2084">
                  <c:v>0.17399999999999999</c:v>
                </c:pt>
                <c:pt idx="2085">
                  <c:v>0.17799999999999999</c:v>
                </c:pt>
                <c:pt idx="2086">
                  <c:v>0.183</c:v>
                </c:pt>
                <c:pt idx="2087">
                  <c:v>0.187</c:v>
                </c:pt>
                <c:pt idx="2088">
                  <c:v>0.191</c:v>
                </c:pt>
                <c:pt idx="2089">
                  <c:v>0.19600000000000001</c:v>
                </c:pt>
                <c:pt idx="2090">
                  <c:v>0.2</c:v>
                </c:pt>
                <c:pt idx="2091">
                  <c:v>0.20499999999999999</c:v>
                </c:pt>
                <c:pt idx="2092">
                  <c:v>0.21</c:v>
                </c:pt>
                <c:pt idx="2093">
                  <c:v>0.23</c:v>
                </c:pt>
                <c:pt idx="2094">
                  <c:v>0.23</c:v>
                </c:pt>
                <c:pt idx="2095">
                  <c:v>0.23100000000000001</c:v>
                </c:pt>
                <c:pt idx="2096">
                  <c:v>0.23100000000000001</c:v>
                </c:pt>
                <c:pt idx="2097">
                  <c:v>0.23100000000000001</c:v>
                </c:pt>
                <c:pt idx="2098">
                  <c:v>0.23200000000000001</c:v>
                </c:pt>
                <c:pt idx="2099">
                  <c:v>0.23200000000000001</c:v>
                </c:pt>
                <c:pt idx="2100">
                  <c:v>0.23200000000000001</c:v>
                </c:pt>
                <c:pt idx="2101">
                  <c:v>0.23300000000000001</c:v>
                </c:pt>
                <c:pt idx="2102">
                  <c:v>0.23300000000000001</c:v>
                </c:pt>
                <c:pt idx="2103">
                  <c:v>0.23400000000000001</c:v>
                </c:pt>
                <c:pt idx="2104">
                  <c:v>0.23400000000000001</c:v>
                </c:pt>
                <c:pt idx="2105">
                  <c:v>0.23499999999999999</c:v>
                </c:pt>
                <c:pt idx="2106">
                  <c:v>0.217</c:v>
                </c:pt>
                <c:pt idx="2107">
                  <c:v>0.22</c:v>
                </c:pt>
                <c:pt idx="2108">
                  <c:v>0.222</c:v>
                </c:pt>
                <c:pt idx="2109">
                  <c:v>0.22500000000000001</c:v>
                </c:pt>
                <c:pt idx="2110">
                  <c:v>0.22800000000000001</c:v>
                </c:pt>
                <c:pt idx="2111">
                  <c:v>0.23100000000000001</c:v>
                </c:pt>
                <c:pt idx="2112">
                  <c:v>0.23400000000000001</c:v>
                </c:pt>
                <c:pt idx="2113">
                  <c:v>0.23699999999999999</c:v>
                </c:pt>
                <c:pt idx="2114">
                  <c:v>0.24</c:v>
                </c:pt>
                <c:pt idx="2115">
                  <c:v>0.24299999999999999</c:v>
                </c:pt>
                <c:pt idx="2116">
                  <c:v>0.246</c:v>
                </c:pt>
                <c:pt idx="2117">
                  <c:v>0.249</c:v>
                </c:pt>
                <c:pt idx="2118">
                  <c:v>0.252</c:v>
                </c:pt>
                <c:pt idx="2119">
                  <c:v>0.32100000000000001</c:v>
                </c:pt>
                <c:pt idx="2120">
                  <c:v>0.317</c:v>
                </c:pt>
                <c:pt idx="2121">
                  <c:v>0.311</c:v>
                </c:pt>
                <c:pt idx="2122">
                  <c:v>0.30499999999999999</c:v>
                </c:pt>
                <c:pt idx="2123">
                  <c:v>0.29799999999999999</c:v>
                </c:pt>
                <c:pt idx="2124">
                  <c:v>0.29199999999999998</c:v>
                </c:pt>
                <c:pt idx="2125">
                  <c:v>0.28599999999999998</c:v>
                </c:pt>
                <c:pt idx="2126">
                  <c:v>0.28000000000000003</c:v>
                </c:pt>
                <c:pt idx="2127">
                  <c:v>0.27400000000000002</c:v>
                </c:pt>
                <c:pt idx="2128">
                  <c:v>0.26800000000000002</c:v>
                </c:pt>
                <c:pt idx="2129">
                  <c:v>0.26200000000000001</c:v>
                </c:pt>
                <c:pt idx="2130">
                  <c:v>0.25700000000000001</c:v>
                </c:pt>
                <c:pt idx="2131">
                  <c:v>0.251</c:v>
                </c:pt>
                <c:pt idx="2132">
                  <c:v>0.89100000000000001</c:v>
                </c:pt>
                <c:pt idx="2133">
                  <c:v>0.89300000000000002</c:v>
                </c:pt>
                <c:pt idx="2134">
                  <c:v>0.89500000000000002</c:v>
                </c:pt>
                <c:pt idx="2135">
                  <c:v>0.89700000000000002</c:v>
                </c:pt>
                <c:pt idx="2136">
                  <c:v>0.89900000000000002</c:v>
                </c:pt>
                <c:pt idx="2137">
                  <c:v>0.90100000000000002</c:v>
                </c:pt>
                <c:pt idx="2138">
                  <c:v>0.90300000000000002</c:v>
                </c:pt>
                <c:pt idx="2139">
                  <c:v>0.90400000000000003</c:v>
                </c:pt>
                <c:pt idx="2140">
                  <c:v>0.90600000000000003</c:v>
                </c:pt>
                <c:pt idx="2141">
                  <c:v>0.90800000000000003</c:v>
                </c:pt>
                <c:pt idx="2142">
                  <c:v>0.91</c:v>
                </c:pt>
                <c:pt idx="2143">
                  <c:v>0.91100000000000003</c:v>
                </c:pt>
                <c:pt idx="2144">
                  <c:v>0.91300000000000003</c:v>
                </c:pt>
                <c:pt idx="2145">
                  <c:v>0.46700000000000003</c:v>
                </c:pt>
                <c:pt idx="2146">
                  <c:v>0.46300000000000002</c:v>
                </c:pt>
                <c:pt idx="2147">
                  <c:v>0.46</c:v>
                </c:pt>
                <c:pt idx="2148">
                  <c:v>0.45600000000000002</c:v>
                </c:pt>
                <c:pt idx="2149">
                  <c:v>0.45200000000000001</c:v>
                </c:pt>
                <c:pt idx="2150">
                  <c:v>0.44900000000000001</c:v>
                </c:pt>
                <c:pt idx="2151">
                  <c:v>0.44500000000000001</c:v>
                </c:pt>
                <c:pt idx="2152">
                  <c:v>0.441</c:v>
                </c:pt>
                <c:pt idx="2153">
                  <c:v>0.438</c:v>
                </c:pt>
                <c:pt idx="2154">
                  <c:v>0.434</c:v>
                </c:pt>
                <c:pt idx="2155">
                  <c:v>0.43099999999999999</c:v>
                </c:pt>
                <c:pt idx="2156">
                  <c:v>0.42699999999999999</c:v>
                </c:pt>
                <c:pt idx="2157">
                  <c:v>0.42399999999999999</c:v>
                </c:pt>
                <c:pt idx="2158">
                  <c:v>0.82</c:v>
                </c:pt>
                <c:pt idx="2159">
                  <c:v>0.82099999999999995</c:v>
                </c:pt>
                <c:pt idx="2160">
                  <c:v>0.82099999999999995</c:v>
                </c:pt>
                <c:pt idx="2161">
                  <c:v>0.82199999999999995</c:v>
                </c:pt>
                <c:pt idx="2162">
                  <c:v>0.82199999999999995</c:v>
                </c:pt>
                <c:pt idx="2163">
                  <c:v>0.82299999999999995</c:v>
                </c:pt>
                <c:pt idx="2164">
                  <c:v>0.82299999999999995</c:v>
                </c:pt>
                <c:pt idx="2165">
                  <c:v>0.82399999999999995</c:v>
                </c:pt>
                <c:pt idx="2166">
                  <c:v>0.82399999999999995</c:v>
                </c:pt>
                <c:pt idx="2167">
                  <c:v>0.82499999999999996</c:v>
                </c:pt>
                <c:pt idx="2168">
                  <c:v>0.82499999999999996</c:v>
                </c:pt>
                <c:pt idx="2169">
                  <c:v>0.82599999999999996</c:v>
                </c:pt>
                <c:pt idx="2170">
                  <c:v>0.82699999999999996</c:v>
                </c:pt>
                <c:pt idx="2171">
                  <c:v>0.33800000000000002</c:v>
                </c:pt>
                <c:pt idx="2172">
                  <c:v>0.33700000000000002</c:v>
                </c:pt>
                <c:pt idx="2173">
                  <c:v>0.33500000000000002</c:v>
                </c:pt>
                <c:pt idx="2174">
                  <c:v>0.33300000000000002</c:v>
                </c:pt>
                <c:pt idx="2175">
                  <c:v>0.33100000000000002</c:v>
                </c:pt>
                <c:pt idx="2176">
                  <c:v>0.32900000000000001</c:v>
                </c:pt>
                <c:pt idx="2177">
                  <c:v>0.32800000000000001</c:v>
                </c:pt>
                <c:pt idx="2178">
                  <c:v>0.32600000000000001</c:v>
                </c:pt>
                <c:pt idx="2179">
                  <c:v>0.32400000000000001</c:v>
                </c:pt>
                <c:pt idx="2180">
                  <c:v>0.32200000000000001</c:v>
                </c:pt>
                <c:pt idx="2181">
                  <c:v>0.32100000000000001</c:v>
                </c:pt>
                <c:pt idx="2182">
                  <c:v>0.31900000000000001</c:v>
                </c:pt>
                <c:pt idx="2183">
                  <c:v>0.318</c:v>
                </c:pt>
                <c:pt idx="2184">
                  <c:v>0.47699999999999998</c:v>
                </c:pt>
                <c:pt idx="2185">
                  <c:v>0.47399999999999998</c:v>
                </c:pt>
                <c:pt idx="2186">
                  <c:v>0.47099999999999997</c:v>
                </c:pt>
                <c:pt idx="2187">
                  <c:v>0.46899999999999997</c:v>
                </c:pt>
                <c:pt idx="2188">
                  <c:v>0.46600000000000003</c:v>
                </c:pt>
                <c:pt idx="2189">
                  <c:v>0.46300000000000002</c:v>
                </c:pt>
                <c:pt idx="2190">
                  <c:v>0.46</c:v>
                </c:pt>
                <c:pt idx="2191">
                  <c:v>0.45800000000000002</c:v>
                </c:pt>
                <c:pt idx="2192">
                  <c:v>0.45500000000000002</c:v>
                </c:pt>
                <c:pt idx="2193">
                  <c:v>0.45200000000000001</c:v>
                </c:pt>
                <c:pt idx="2194">
                  <c:v>0.45</c:v>
                </c:pt>
                <c:pt idx="2195">
                  <c:v>0.44700000000000001</c:v>
                </c:pt>
                <c:pt idx="2196">
                  <c:v>0.44500000000000001</c:v>
                </c:pt>
                <c:pt idx="2197">
                  <c:v>1</c:v>
                </c:pt>
                <c:pt idx="2198">
                  <c:v>1</c:v>
                </c:pt>
                <c:pt idx="2199">
                  <c:v>1</c:v>
                </c:pt>
                <c:pt idx="2200">
                  <c:v>1</c:v>
                </c:pt>
                <c:pt idx="2201">
                  <c:v>1</c:v>
                </c:pt>
                <c:pt idx="2202">
                  <c:v>1</c:v>
                </c:pt>
                <c:pt idx="2203">
                  <c:v>1</c:v>
                </c:pt>
                <c:pt idx="2204">
                  <c:v>1</c:v>
                </c:pt>
                <c:pt idx="2205">
                  <c:v>1</c:v>
                </c:pt>
                <c:pt idx="2206">
                  <c:v>1</c:v>
                </c:pt>
                <c:pt idx="2207">
                  <c:v>1</c:v>
                </c:pt>
                <c:pt idx="2208">
                  <c:v>1</c:v>
                </c:pt>
                <c:pt idx="2209">
                  <c:v>1</c:v>
                </c:pt>
                <c:pt idx="2210">
                  <c:v>0.61799999999999999</c:v>
                </c:pt>
                <c:pt idx="2211">
                  <c:v>0.623</c:v>
                </c:pt>
                <c:pt idx="2212">
                  <c:v>0.628</c:v>
                </c:pt>
                <c:pt idx="2213">
                  <c:v>0.63300000000000001</c:v>
                </c:pt>
                <c:pt idx="2214">
                  <c:v>0.63700000000000001</c:v>
                </c:pt>
                <c:pt idx="2215">
                  <c:v>0.64200000000000002</c:v>
                </c:pt>
                <c:pt idx="2216">
                  <c:v>0.64700000000000002</c:v>
                </c:pt>
                <c:pt idx="2217">
                  <c:v>0.65100000000000002</c:v>
                </c:pt>
                <c:pt idx="2218">
                  <c:v>0.65600000000000003</c:v>
                </c:pt>
                <c:pt idx="2219">
                  <c:v>0.66</c:v>
                </c:pt>
                <c:pt idx="2220">
                  <c:v>0.66400000000000003</c:v>
                </c:pt>
                <c:pt idx="2221">
                  <c:v>0.66900000000000004</c:v>
                </c:pt>
                <c:pt idx="2222">
                  <c:v>0.67300000000000004</c:v>
                </c:pt>
                <c:pt idx="2223">
                  <c:v>0.81200000000000006</c:v>
                </c:pt>
                <c:pt idx="2224">
                  <c:v>0.81599999999999995</c:v>
                </c:pt>
                <c:pt idx="2225">
                  <c:v>0.81899999999999995</c:v>
                </c:pt>
                <c:pt idx="2226">
                  <c:v>0.82199999999999995</c:v>
                </c:pt>
                <c:pt idx="2227">
                  <c:v>0.82499999999999996</c:v>
                </c:pt>
                <c:pt idx="2228">
                  <c:v>0.82799999999999996</c:v>
                </c:pt>
                <c:pt idx="2229">
                  <c:v>0.83099999999999996</c:v>
                </c:pt>
                <c:pt idx="2230">
                  <c:v>0.83399999999999996</c:v>
                </c:pt>
                <c:pt idx="2231">
                  <c:v>0.83699999999999997</c:v>
                </c:pt>
                <c:pt idx="2232">
                  <c:v>0.84</c:v>
                </c:pt>
                <c:pt idx="2233">
                  <c:v>0.84299999999999997</c:v>
                </c:pt>
                <c:pt idx="2234">
                  <c:v>0.84599999999999997</c:v>
                </c:pt>
                <c:pt idx="2235">
                  <c:v>0.84899999999999998</c:v>
                </c:pt>
                <c:pt idx="2236">
                  <c:v>0.79500000000000004</c:v>
                </c:pt>
                <c:pt idx="2237">
                  <c:v>0.79800000000000004</c:v>
                </c:pt>
                <c:pt idx="2238">
                  <c:v>0.79900000000000004</c:v>
                </c:pt>
                <c:pt idx="2239">
                  <c:v>0.8</c:v>
                </c:pt>
                <c:pt idx="2240">
                  <c:v>0.8</c:v>
                </c:pt>
                <c:pt idx="2241">
                  <c:v>0.80100000000000005</c:v>
                </c:pt>
                <c:pt idx="2242">
                  <c:v>0.80200000000000005</c:v>
                </c:pt>
                <c:pt idx="2243">
                  <c:v>0.80400000000000005</c:v>
                </c:pt>
                <c:pt idx="2244">
                  <c:v>0.80600000000000005</c:v>
                </c:pt>
                <c:pt idx="2245">
                  <c:v>0.80800000000000005</c:v>
                </c:pt>
                <c:pt idx="2246">
                  <c:v>0.80900000000000005</c:v>
                </c:pt>
                <c:pt idx="2247">
                  <c:v>0.81100000000000005</c:v>
                </c:pt>
                <c:pt idx="2248">
                  <c:v>0.81299999999999994</c:v>
                </c:pt>
                <c:pt idx="2249">
                  <c:v>1</c:v>
                </c:pt>
                <c:pt idx="2250">
                  <c:v>1</c:v>
                </c:pt>
                <c:pt idx="2251">
                  <c:v>1</c:v>
                </c:pt>
                <c:pt idx="2252">
                  <c:v>1</c:v>
                </c:pt>
                <c:pt idx="2253">
                  <c:v>1</c:v>
                </c:pt>
                <c:pt idx="2254">
                  <c:v>1</c:v>
                </c:pt>
                <c:pt idx="2255">
                  <c:v>1</c:v>
                </c:pt>
                <c:pt idx="2256">
                  <c:v>1</c:v>
                </c:pt>
                <c:pt idx="2257">
                  <c:v>1</c:v>
                </c:pt>
                <c:pt idx="2258">
                  <c:v>1</c:v>
                </c:pt>
                <c:pt idx="2259">
                  <c:v>1</c:v>
                </c:pt>
                <c:pt idx="2260">
                  <c:v>1</c:v>
                </c:pt>
                <c:pt idx="2261">
                  <c:v>1</c:v>
                </c:pt>
                <c:pt idx="2262">
                  <c:v>0.86099999999999999</c:v>
                </c:pt>
                <c:pt idx="2263">
                  <c:v>0.86399999999999999</c:v>
                </c:pt>
                <c:pt idx="2264">
                  <c:v>0.86599999999999999</c:v>
                </c:pt>
                <c:pt idx="2265">
                  <c:v>0.86899999999999999</c:v>
                </c:pt>
                <c:pt idx="2266">
                  <c:v>0.872</c:v>
                </c:pt>
                <c:pt idx="2267">
                  <c:v>0.874</c:v>
                </c:pt>
                <c:pt idx="2268">
                  <c:v>0.877</c:v>
                </c:pt>
                <c:pt idx="2269">
                  <c:v>0.879</c:v>
                </c:pt>
                <c:pt idx="2270">
                  <c:v>0.88200000000000001</c:v>
                </c:pt>
                <c:pt idx="2271">
                  <c:v>0.88400000000000001</c:v>
                </c:pt>
                <c:pt idx="2272">
                  <c:v>0.88600000000000001</c:v>
                </c:pt>
                <c:pt idx="2273">
                  <c:v>0.88800000000000001</c:v>
                </c:pt>
                <c:pt idx="2274">
                  <c:v>0.89</c:v>
                </c:pt>
                <c:pt idx="2275">
                  <c:v>0.72099999999999997</c:v>
                </c:pt>
                <c:pt idx="2276">
                  <c:v>0.72399999999999998</c:v>
                </c:pt>
                <c:pt idx="2277">
                  <c:v>0.72699999999999998</c:v>
                </c:pt>
                <c:pt idx="2278">
                  <c:v>0.73</c:v>
                </c:pt>
                <c:pt idx="2279">
                  <c:v>0.73299999999999998</c:v>
                </c:pt>
                <c:pt idx="2280">
                  <c:v>0.73599999999999999</c:v>
                </c:pt>
                <c:pt idx="2281">
                  <c:v>0.73899999999999999</c:v>
                </c:pt>
                <c:pt idx="2282">
                  <c:v>0.74199999999999999</c:v>
                </c:pt>
                <c:pt idx="2283">
                  <c:v>0.745</c:v>
                </c:pt>
                <c:pt idx="2284">
                  <c:v>0.747</c:v>
                </c:pt>
                <c:pt idx="2285">
                  <c:v>0.75</c:v>
                </c:pt>
                <c:pt idx="2286">
                  <c:v>0.753</c:v>
                </c:pt>
                <c:pt idx="2287">
                  <c:v>0.75600000000000001</c:v>
                </c:pt>
                <c:pt idx="2288">
                  <c:v>0.59</c:v>
                </c:pt>
                <c:pt idx="2289">
                  <c:v>0.60399999999999998</c:v>
                </c:pt>
                <c:pt idx="2290">
                  <c:v>0.61799999999999999</c:v>
                </c:pt>
                <c:pt idx="2291">
                  <c:v>0.63100000000000001</c:v>
                </c:pt>
                <c:pt idx="2292">
                  <c:v>0.64400000000000002</c:v>
                </c:pt>
                <c:pt idx="2293">
                  <c:v>0.65700000000000003</c:v>
                </c:pt>
                <c:pt idx="2294">
                  <c:v>0.66900000000000004</c:v>
                </c:pt>
                <c:pt idx="2295">
                  <c:v>0.68200000000000005</c:v>
                </c:pt>
                <c:pt idx="2296">
                  <c:v>0.69399999999999995</c:v>
                </c:pt>
                <c:pt idx="2297">
                  <c:v>0.70599999999999996</c:v>
                </c:pt>
                <c:pt idx="2298">
                  <c:v>0.71699999999999997</c:v>
                </c:pt>
                <c:pt idx="2299">
                  <c:v>0.72899999999999998</c:v>
                </c:pt>
                <c:pt idx="2300">
                  <c:v>0.73899999999999999</c:v>
                </c:pt>
                <c:pt idx="2301">
                  <c:v>0.753</c:v>
                </c:pt>
                <c:pt idx="2302">
                  <c:v>0.75600000000000001</c:v>
                </c:pt>
                <c:pt idx="2303">
                  <c:v>0.75800000000000001</c:v>
                </c:pt>
                <c:pt idx="2304">
                  <c:v>0.75900000000000001</c:v>
                </c:pt>
                <c:pt idx="2305">
                  <c:v>0.76</c:v>
                </c:pt>
                <c:pt idx="2306">
                  <c:v>0.76100000000000001</c:v>
                </c:pt>
                <c:pt idx="2307">
                  <c:v>0.76200000000000001</c:v>
                </c:pt>
                <c:pt idx="2308">
                  <c:v>0.76300000000000001</c:v>
                </c:pt>
                <c:pt idx="2309">
                  <c:v>0.76400000000000001</c:v>
                </c:pt>
                <c:pt idx="2310">
                  <c:v>0.76500000000000001</c:v>
                </c:pt>
                <c:pt idx="2311">
                  <c:v>0.76600000000000001</c:v>
                </c:pt>
                <c:pt idx="2312">
                  <c:v>0.76700000000000002</c:v>
                </c:pt>
                <c:pt idx="2313">
                  <c:v>0.76800000000000002</c:v>
                </c:pt>
                <c:pt idx="2314">
                  <c:v>0.90800000000000003</c:v>
                </c:pt>
                <c:pt idx="2315">
                  <c:v>0.91</c:v>
                </c:pt>
                <c:pt idx="2316">
                  <c:v>0.90900000000000003</c:v>
                </c:pt>
                <c:pt idx="2317">
                  <c:v>0.90800000000000003</c:v>
                </c:pt>
                <c:pt idx="2318">
                  <c:v>0.90700000000000003</c:v>
                </c:pt>
                <c:pt idx="2319">
                  <c:v>0.90500000000000003</c:v>
                </c:pt>
                <c:pt idx="2320">
                  <c:v>0.90400000000000003</c:v>
                </c:pt>
                <c:pt idx="2321">
                  <c:v>0.90300000000000002</c:v>
                </c:pt>
                <c:pt idx="2322">
                  <c:v>0.90200000000000002</c:v>
                </c:pt>
                <c:pt idx="2323">
                  <c:v>0.9</c:v>
                </c:pt>
                <c:pt idx="2324">
                  <c:v>0.89900000000000002</c:v>
                </c:pt>
                <c:pt idx="2325">
                  <c:v>0.89800000000000002</c:v>
                </c:pt>
                <c:pt idx="2326">
                  <c:v>0.89700000000000002</c:v>
                </c:pt>
                <c:pt idx="2327">
                  <c:v>0.65300000000000002</c:v>
                </c:pt>
                <c:pt idx="2328">
                  <c:v>0.65400000000000003</c:v>
                </c:pt>
                <c:pt idx="2329">
                  <c:v>0.65700000000000003</c:v>
                </c:pt>
                <c:pt idx="2330">
                  <c:v>0.66</c:v>
                </c:pt>
                <c:pt idx="2331">
                  <c:v>0.66300000000000003</c:v>
                </c:pt>
                <c:pt idx="2332">
                  <c:v>0.66600000000000004</c:v>
                </c:pt>
                <c:pt idx="2333">
                  <c:v>0.66900000000000004</c:v>
                </c:pt>
                <c:pt idx="2334">
                  <c:v>0.67200000000000004</c:v>
                </c:pt>
                <c:pt idx="2335">
                  <c:v>0.67500000000000004</c:v>
                </c:pt>
                <c:pt idx="2336">
                  <c:v>0.67800000000000005</c:v>
                </c:pt>
                <c:pt idx="2337">
                  <c:v>0.68100000000000005</c:v>
                </c:pt>
                <c:pt idx="2338">
                  <c:v>0.68400000000000005</c:v>
                </c:pt>
                <c:pt idx="2339">
                  <c:v>0.68700000000000006</c:v>
                </c:pt>
                <c:pt idx="2340">
                  <c:v>0.61699999999999999</c:v>
                </c:pt>
                <c:pt idx="2341">
                  <c:v>0.626</c:v>
                </c:pt>
                <c:pt idx="2342">
                  <c:v>0.63400000000000001</c:v>
                </c:pt>
                <c:pt idx="2343">
                  <c:v>0.64600000000000002</c:v>
                </c:pt>
                <c:pt idx="2344">
                  <c:v>0.66</c:v>
                </c:pt>
                <c:pt idx="2345">
                  <c:v>0.67400000000000004</c:v>
                </c:pt>
                <c:pt idx="2346">
                  <c:v>0.68700000000000006</c:v>
                </c:pt>
                <c:pt idx="2347">
                  <c:v>0.7</c:v>
                </c:pt>
                <c:pt idx="2348">
                  <c:v>0.71299999999999997</c:v>
                </c:pt>
                <c:pt idx="2349">
                  <c:v>0.72499999999999998</c:v>
                </c:pt>
                <c:pt idx="2350">
                  <c:v>0.73799999999999999</c:v>
                </c:pt>
                <c:pt idx="2351">
                  <c:v>0.749</c:v>
                </c:pt>
                <c:pt idx="2352">
                  <c:v>0.76</c:v>
                </c:pt>
                <c:pt idx="2353">
                  <c:v>0.60299999999999998</c:v>
                </c:pt>
                <c:pt idx="2354">
                  <c:v>0.60799999999999998</c:v>
                </c:pt>
                <c:pt idx="2355">
                  <c:v>0.61099999999999999</c:v>
                </c:pt>
                <c:pt idx="2356">
                  <c:v>0.61299999999999999</c:v>
                </c:pt>
                <c:pt idx="2357">
                  <c:v>0.61499999999999999</c:v>
                </c:pt>
                <c:pt idx="2358">
                  <c:v>0.61699999999999999</c:v>
                </c:pt>
                <c:pt idx="2359">
                  <c:v>0.61899999999999999</c:v>
                </c:pt>
                <c:pt idx="2360">
                  <c:v>0.621</c:v>
                </c:pt>
                <c:pt idx="2361">
                  <c:v>0.623</c:v>
                </c:pt>
                <c:pt idx="2362">
                  <c:v>0.625</c:v>
                </c:pt>
                <c:pt idx="2363">
                  <c:v>0.627</c:v>
                </c:pt>
                <c:pt idx="2364">
                  <c:v>0.629</c:v>
                </c:pt>
                <c:pt idx="2365">
                  <c:v>0.63100000000000001</c:v>
                </c:pt>
                <c:pt idx="2366">
                  <c:v>0.58899999999999997</c:v>
                </c:pt>
                <c:pt idx="2367">
                  <c:v>0.59499999999999997</c:v>
                </c:pt>
                <c:pt idx="2368">
                  <c:v>0.6</c:v>
                </c:pt>
                <c:pt idx="2369">
                  <c:v>0.60599999999999998</c:v>
                </c:pt>
                <c:pt idx="2370">
                  <c:v>0.61099999999999999</c:v>
                </c:pt>
                <c:pt idx="2371">
                  <c:v>0.61599999999999999</c:v>
                </c:pt>
                <c:pt idx="2372">
                  <c:v>0.622</c:v>
                </c:pt>
                <c:pt idx="2373">
                  <c:v>0.627</c:v>
                </c:pt>
                <c:pt idx="2374">
                  <c:v>0.63300000000000001</c:v>
                </c:pt>
                <c:pt idx="2375">
                  <c:v>0.63800000000000001</c:v>
                </c:pt>
                <c:pt idx="2376">
                  <c:v>0.64300000000000002</c:v>
                </c:pt>
                <c:pt idx="2377">
                  <c:v>0.64800000000000002</c:v>
                </c:pt>
                <c:pt idx="2378">
                  <c:v>0.65300000000000002</c:v>
                </c:pt>
                <c:pt idx="2379">
                  <c:v>0.81599999999999995</c:v>
                </c:pt>
                <c:pt idx="2380">
                  <c:v>0.81799999999999995</c:v>
                </c:pt>
                <c:pt idx="2381">
                  <c:v>0.82099999999999995</c:v>
                </c:pt>
                <c:pt idx="2382">
                  <c:v>0.82299999999999995</c:v>
                </c:pt>
                <c:pt idx="2383">
                  <c:v>0.82599999999999996</c:v>
                </c:pt>
                <c:pt idx="2384">
                  <c:v>0.82899999999999996</c:v>
                </c:pt>
                <c:pt idx="2385">
                  <c:v>0.83199999999999996</c:v>
                </c:pt>
                <c:pt idx="2386">
                  <c:v>0.83499999999999996</c:v>
                </c:pt>
                <c:pt idx="2387">
                  <c:v>0.83799999999999997</c:v>
                </c:pt>
                <c:pt idx="2388">
                  <c:v>0.84099999999999997</c:v>
                </c:pt>
                <c:pt idx="2389">
                  <c:v>0.84399999999999997</c:v>
                </c:pt>
                <c:pt idx="2390">
                  <c:v>0.84799999999999998</c:v>
                </c:pt>
                <c:pt idx="2391">
                  <c:v>0.85199999999999998</c:v>
                </c:pt>
                <c:pt idx="2392">
                  <c:v>0.35899999999999999</c:v>
                </c:pt>
                <c:pt idx="2393">
                  <c:v>0.36099999999999999</c:v>
                </c:pt>
                <c:pt idx="2394">
                  <c:v>0.36099999999999999</c:v>
                </c:pt>
                <c:pt idx="2395">
                  <c:v>0.36</c:v>
                </c:pt>
                <c:pt idx="2396">
                  <c:v>0.36</c:v>
                </c:pt>
                <c:pt idx="2397">
                  <c:v>0.35899999999999999</c:v>
                </c:pt>
                <c:pt idx="2398">
                  <c:v>0.35899999999999999</c:v>
                </c:pt>
                <c:pt idx="2399">
                  <c:v>0.35799999999999998</c:v>
                </c:pt>
                <c:pt idx="2400">
                  <c:v>0.35799999999999998</c:v>
                </c:pt>
                <c:pt idx="2401">
                  <c:v>0.35699999999999998</c:v>
                </c:pt>
                <c:pt idx="2402">
                  <c:v>0.35699999999999998</c:v>
                </c:pt>
                <c:pt idx="2403">
                  <c:v>0.35599999999999998</c:v>
                </c:pt>
                <c:pt idx="2404">
                  <c:v>0.35599999999999998</c:v>
                </c:pt>
                <c:pt idx="2405">
                  <c:v>0.45100000000000001</c:v>
                </c:pt>
                <c:pt idx="2406">
                  <c:v>0.45500000000000002</c:v>
                </c:pt>
                <c:pt idx="2407">
                  <c:v>0.45900000000000002</c:v>
                </c:pt>
                <c:pt idx="2408">
                  <c:v>0.46300000000000002</c:v>
                </c:pt>
                <c:pt idx="2409">
                  <c:v>0.46800000000000003</c:v>
                </c:pt>
                <c:pt idx="2410">
                  <c:v>0.47199999999999998</c:v>
                </c:pt>
                <c:pt idx="2411">
                  <c:v>0.47599999999999998</c:v>
                </c:pt>
                <c:pt idx="2412">
                  <c:v>0.48</c:v>
                </c:pt>
                <c:pt idx="2413">
                  <c:v>0.48399999999999999</c:v>
                </c:pt>
                <c:pt idx="2414">
                  <c:v>0.48899999999999999</c:v>
                </c:pt>
                <c:pt idx="2415">
                  <c:v>0.49299999999999999</c:v>
                </c:pt>
                <c:pt idx="2416">
                  <c:v>0.498</c:v>
                </c:pt>
                <c:pt idx="2417">
                  <c:v>0.502</c:v>
                </c:pt>
                <c:pt idx="2418">
                  <c:v>0.28699999999999998</c:v>
                </c:pt>
                <c:pt idx="2419">
                  <c:v>0.28599999999999998</c:v>
                </c:pt>
                <c:pt idx="2420">
                  <c:v>0.28499999999999998</c:v>
                </c:pt>
                <c:pt idx="2421">
                  <c:v>0.28399999999999997</c:v>
                </c:pt>
                <c:pt idx="2422">
                  <c:v>0.28399999999999997</c:v>
                </c:pt>
                <c:pt idx="2423">
                  <c:v>0.28299999999999997</c:v>
                </c:pt>
                <c:pt idx="2424">
                  <c:v>0.28299999999999997</c:v>
                </c:pt>
                <c:pt idx="2425">
                  <c:v>0.28199999999999997</c:v>
                </c:pt>
                <c:pt idx="2426">
                  <c:v>0.28199999999999997</c:v>
                </c:pt>
                <c:pt idx="2427">
                  <c:v>0.28199999999999997</c:v>
                </c:pt>
                <c:pt idx="2428">
                  <c:v>0.28199999999999997</c:v>
                </c:pt>
                <c:pt idx="2429">
                  <c:v>0.28299999999999997</c:v>
                </c:pt>
                <c:pt idx="2430">
                  <c:v>0.28299999999999997</c:v>
                </c:pt>
                <c:pt idx="2431">
                  <c:v>0.35599999999999998</c:v>
                </c:pt>
                <c:pt idx="2432">
                  <c:v>0.373</c:v>
                </c:pt>
                <c:pt idx="2433">
                  <c:v>0.38900000000000001</c:v>
                </c:pt>
                <c:pt idx="2434">
                  <c:v>0.40600000000000003</c:v>
                </c:pt>
                <c:pt idx="2435">
                  <c:v>0.42399999999999999</c:v>
                </c:pt>
                <c:pt idx="2436">
                  <c:v>0.441</c:v>
                </c:pt>
                <c:pt idx="2437">
                  <c:v>0.45800000000000002</c:v>
                </c:pt>
                <c:pt idx="2438">
                  <c:v>0.47399999999999998</c:v>
                </c:pt>
                <c:pt idx="2439">
                  <c:v>0.49</c:v>
                </c:pt>
                <c:pt idx="2440">
                  <c:v>0.505</c:v>
                </c:pt>
                <c:pt idx="2441">
                  <c:v>0.52</c:v>
                </c:pt>
                <c:pt idx="2442">
                  <c:v>0.53500000000000003</c:v>
                </c:pt>
                <c:pt idx="2443">
                  <c:v>0.54800000000000004</c:v>
                </c:pt>
                <c:pt idx="2444">
                  <c:v>0.45500000000000002</c:v>
                </c:pt>
                <c:pt idx="2445">
                  <c:v>0.46</c:v>
                </c:pt>
                <c:pt idx="2446">
                  <c:v>0.46600000000000003</c:v>
                </c:pt>
                <c:pt idx="2447">
                  <c:v>0.47199999999999998</c:v>
                </c:pt>
                <c:pt idx="2448">
                  <c:v>0.47899999999999998</c:v>
                </c:pt>
                <c:pt idx="2449">
                  <c:v>0.48499999999999999</c:v>
                </c:pt>
                <c:pt idx="2450">
                  <c:v>0.49199999999999999</c:v>
                </c:pt>
                <c:pt idx="2451">
                  <c:v>0.498</c:v>
                </c:pt>
                <c:pt idx="2452">
                  <c:v>0.504</c:v>
                </c:pt>
                <c:pt idx="2453">
                  <c:v>0.51100000000000001</c:v>
                </c:pt>
                <c:pt idx="2454">
                  <c:v>0.51700000000000002</c:v>
                </c:pt>
                <c:pt idx="2455">
                  <c:v>0.52300000000000002</c:v>
                </c:pt>
                <c:pt idx="2456">
                  <c:v>0.52900000000000003</c:v>
                </c:pt>
                <c:pt idx="2457">
                  <c:v>0.51800000000000002</c:v>
                </c:pt>
                <c:pt idx="2458">
                  <c:v>0.52100000000000002</c:v>
                </c:pt>
                <c:pt idx="2459">
                  <c:v>0.52300000000000002</c:v>
                </c:pt>
                <c:pt idx="2460">
                  <c:v>0.52400000000000002</c:v>
                </c:pt>
                <c:pt idx="2461">
                  <c:v>0.52600000000000002</c:v>
                </c:pt>
                <c:pt idx="2462">
                  <c:v>0.52800000000000002</c:v>
                </c:pt>
                <c:pt idx="2463">
                  <c:v>0.53</c:v>
                </c:pt>
                <c:pt idx="2464">
                  <c:v>0.53200000000000003</c:v>
                </c:pt>
                <c:pt idx="2465">
                  <c:v>0.53400000000000003</c:v>
                </c:pt>
                <c:pt idx="2466">
                  <c:v>0.53600000000000003</c:v>
                </c:pt>
                <c:pt idx="2467">
                  <c:v>0.53700000000000003</c:v>
                </c:pt>
                <c:pt idx="2468">
                  <c:v>0.53900000000000003</c:v>
                </c:pt>
                <c:pt idx="2469">
                  <c:v>0.54100000000000004</c:v>
                </c:pt>
                <c:pt idx="2470">
                  <c:v>0.747</c:v>
                </c:pt>
                <c:pt idx="2471">
                  <c:v>0.75</c:v>
                </c:pt>
                <c:pt idx="2472">
                  <c:v>0.754</c:v>
                </c:pt>
                <c:pt idx="2473">
                  <c:v>0.75700000000000001</c:v>
                </c:pt>
                <c:pt idx="2474">
                  <c:v>0.76</c:v>
                </c:pt>
                <c:pt idx="2475">
                  <c:v>0.76300000000000001</c:v>
                </c:pt>
                <c:pt idx="2476">
                  <c:v>0.76600000000000001</c:v>
                </c:pt>
                <c:pt idx="2477">
                  <c:v>0.76900000000000002</c:v>
                </c:pt>
                <c:pt idx="2478">
                  <c:v>0.77200000000000002</c:v>
                </c:pt>
                <c:pt idx="2479">
                  <c:v>0.77500000000000002</c:v>
                </c:pt>
                <c:pt idx="2480">
                  <c:v>0.77800000000000002</c:v>
                </c:pt>
                <c:pt idx="2481">
                  <c:v>0.78100000000000003</c:v>
                </c:pt>
                <c:pt idx="2482">
                  <c:v>0.78400000000000003</c:v>
                </c:pt>
                <c:pt idx="2483">
                  <c:v>0.54700000000000004</c:v>
                </c:pt>
                <c:pt idx="2484">
                  <c:v>0.55000000000000004</c:v>
                </c:pt>
                <c:pt idx="2485">
                  <c:v>0.55200000000000005</c:v>
                </c:pt>
                <c:pt idx="2486">
                  <c:v>0.55500000000000005</c:v>
                </c:pt>
                <c:pt idx="2487">
                  <c:v>0.55700000000000005</c:v>
                </c:pt>
                <c:pt idx="2488">
                  <c:v>0.55900000000000005</c:v>
                </c:pt>
                <c:pt idx="2489">
                  <c:v>0.56200000000000006</c:v>
                </c:pt>
                <c:pt idx="2490">
                  <c:v>0.56399999999999995</c:v>
                </c:pt>
                <c:pt idx="2491">
                  <c:v>0.56699999999999995</c:v>
                </c:pt>
                <c:pt idx="2492">
                  <c:v>0.56999999999999995</c:v>
                </c:pt>
                <c:pt idx="2493">
                  <c:v>0.57299999999999995</c:v>
                </c:pt>
                <c:pt idx="2494">
                  <c:v>0.57499999999999996</c:v>
                </c:pt>
                <c:pt idx="2495">
                  <c:v>0.57799999999999996</c:v>
                </c:pt>
                <c:pt idx="2496">
                  <c:v>0.622</c:v>
                </c:pt>
                <c:pt idx="2497">
                  <c:v>0.625</c:v>
                </c:pt>
                <c:pt idx="2498">
                  <c:v>0.628</c:v>
                </c:pt>
                <c:pt idx="2499">
                  <c:v>0.63100000000000001</c:v>
                </c:pt>
                <c:pt idx="2500">
                  <c:v>0.63400000000000001</c:v>
                </c:pt>
                <c:pt idx="2501">
                  <c:v>0.63700000000000001</c:v>
                </c:pt>
                <c:pt idx="2502">
                  <c:v>0.64</c:v>
                </c:pt>
                <c:pt idx="2503">
                  <c:v>0.64300000000000002</c:v>
                </c:pt>
                <c:pt idx="2504">
                  <c:v>0.64500000000000002</c:v>
                </c:pt>
                <c:pt idx="2505">
                  <c:v>0.64800000000000002</c:v>
                </c:pt>
                <c:pt idx="2506">
                  <c:v>0.65100000000000002</c:v>
                </c:pt>
                <c:pt idx="2507">
                  <c:v>0.65400000000000003</c:v>
                </c:pt>
                <c:pt idx="2508">
                  <c:v>0.65700000000000003</c:v>
                </c:pt>
                <c:pt idx="2509">
                  <c:v>0.55300000000000005</c:v>
                </c:pt>
                <c:pt idx="2510">
                  <c:v>0.56000000000000005</c:v>
                </c:pt>
                <c:pt idx="2511">
                  <c:v>0.56599999999999995</c:v>
                </c:pt>
                <c:pt idx="2512">
                  <c:v>0.56899999999999995</c:v>
                </c:pt>
                <c:pt idx="2513">
                  <c:v>0.57099999999999995</c:v>
                </c:pt>
                <c:pt idx="2514">
                  <c:v>0.57399999999999995</c:v>
                </c:pt>
                <c:pt idx="2515">
                  <c:v>0.57599999999999996</c:v>
                </c:pt>
                <c:pt idx="2516">
                  <c:v>0.57799999999999996</c:v>
                </c:pt>
                <c:pt idx="2517">
                  <c:v>0.57999999999999996</c:v>
                </c:pt>
                <c:pt idx="2518">
                  <c:v>0.58299999999999996</c:v>
                </c:pt>
                <c:pt idx="2519">
                  <c:v>0.58499999999999996</c:v>
                </c:pt>
                <c:pt idx="2520">
                  <c:v>0.58699999999999997</c:v>
                </c:pt>
                <c:pt idx="2521">
                  <c:v>0.58899999999999997</c:v>
                </c:pt>
                <c:pt idx="2522">
                  <c:v>0.73</c:v>
                </c:pt>
                <c:pt idx="2523">
                  <c:v>0.73399999999999999</c:v>
                </c:pt>
                <c:pt idx="2524">
                  <c:v>0.73899999999999999</c:v>
                </c:pt>
                <c:pt idx="2525">
                  <c:v>0.74199999999999999</c:v>
                </c:pt>
                <c:pt idx="2526">
                  <c:v>0.746</c:v>
                </c:pt>
                <c:pt idx="2527">
                  <c:v>0.75</c:v>
                </c:pt>
                <c:pt idx="2528">
                  <c:v>0.754</c:v>
                </c:pt>
                <c:pt idx="2529">
                  <c:v>0.75800000000000001</c:v>
                </c:pt>
                <c:pt idx="2530">
                  <c:v>0.76200000000000001</c:v>
                </c:pt>
                <c:pt idx="2531">
                  <c:v>0.76600000000000001</c:v>
                </c:pt>
                <c:pt idx="2532">
                  <c:v>0.76900000000000002</c:v>
                </c:pt>
                <c:pt idx="2533">
                  <c:v>0.77300000000000002</c:v>
                </c:pt>
                <c:pt idx="2534">
                  <c:v>0.77600000000000002</c:v>
                </c:pt>
                <c:pt idx="2535">
                  <c:v>0.94399999999999995</c:v>
                </c:pt>
                <c:pt idx="2536">
                  <c:v>0.94299999999999995</c:v>
                </c:pt>
                <c:pt idx="2537">
                  <c:v>0.94299999999999995</c:v>
                </c:pt>
                <c:pt idx="2538">
                  <c:v>0.94199999999999995</c:v>
                </c:pt>
                <c:pt idx="2539">
                  <c:v>0.94199999999999995</c:v>
                </c:pt>
                <c:pt idx="2540">
                  <c:v>0.94099999999999995</c:v>
                </c:pt>
                <c:pt idx="2541">
                  <c:v>0.94099999999999995</c:v>
                </c:pt>
                <c:pt idx="2542">
                  <c:v>0.94</c:v>
                </c:pt>
                <c:pt idx="2543">
                  <c:v>0.93899999999999995</c:v>
                </c:pt>
                <c:pt idx="2544">
                  <c:v>0.93899999999999995</c:v>
                </c:pt>
                <c:pt idx="2545">
                  <c:v>0.93799999999999994</c:v>
                </c:pt>
                <c:pt idx="2546">
                  <c:v>0.93799999999999994</c:v>
                </c:pt>
                <c:pt idx="2547">
                  <c:v>0.93700000000000006</c:v>
                </c:pt>
                <c:pt idx="2548">
                  <c:v>1</c:v>
                </c:pt>
                <c:pt idx="2549">
                  <c:v>1</c:v>
                </c:pt>
                <c:pt idx="2550">
                  <c:v>1</c:v>
                </c:pt>
                <c:pt idx="2551">
                  <c:v>1</c:v>
                </c:pt>
                <c:pt idx="2552">
                  <c:v>1</c:v>
                </c:pt>
                <c:pt idx="2553">
                  <c:v>1</c:v>
                </c:pt>
                <c:pt idx="2554">
                  <c:v>1</c:v>
                </c:pt>
                <c:pt idx="2555">
                  <c:v>1</c:v>
                </c:pt>
                <c:pt idx="2556">
                  <c:v>1</c:v>
                </c:pt>
                <c:pt idx="2557">
                  <c:v>1</c:v>
                </c:pt>
                <c:pt idx="2558">
                  <c:v>1</c:v>
                </c:pt>
                <c:pt idx="2559">
                  <c:v>1</c:v>
                </c:pt>
                <c:pt idx="2560">
                  <c:v>1</c:v>
                </c:pt>
                <c:pt idx="2561">
                  <c:v>0.32800000000000001</c:v>
                </c:pt>
                <c:pt idx="2562">
                  <c:v>0.32600000000000001</c:v>
                </c:pt>
                <c:pt idx="2563">
                  <c:v>0.32400000000000001</c:v>
                </c:pt>
                <c:pt idx="2564">
                  <c:v>0.32300000000000001</c:v>
                </c:pt>
                <c:pt idx="2565">
                  <c:v>0.32200000000000001</c:v>
                </c:pt>
                <c:pt idx="2566">
                  <c:v>0.32</c:v>
                </c:pt>
                <c:pt idx="2567">
                  <c:v>0.32</c:v>
                </c:pt>
                <c:pt idx="2568">
                  <c:v>0.31900000000000001</c:v>
                </c:pt>
                <c:pt idx="2569">
                  <c:v>0.318</c:v>
                </c:pt>
                <c:pt idx="2570">
                  <c:v>0.318</c:v>
                </c:pt>
                <c:pt idx="2571">
                  <c:v>0.318</c:v>
                </c:pt>
                <c:pt idx="2572">
                  <c:v>0.318</c:v>
                </c:pt>
                <c:pt idx="2573">
                  <c:v>0.318</c:v>
                </c:pt>
                <c:pt idx="2574">
                  <c:v>0.27800000000000002</c:v>
                </c:pt>
                <c:pt idx="2575">
                  <c:v>0.27500000000000002</c:v>
                </c:pt>
                <c:pt idx="2576">
                  <c:v>0.26300000000000001</c:v>
                </c:pt>
                <c:pt idx="2577">
                  <c:v>0.252</c:v>
                </c:pt>
                <c:pt idx="2578">
                  <c:v>0.24099999999999999</c:v>
                </c:pt>
                <c:pt idx="2579">
                  <c:v>0.23100000000000001</c:v>
                </c:pt>
                <c:pt idx="2580">
                  <c:v>0.221</c:v>
                </c:pt>
                <c:pt idx="2581">
                  <c:v>0.21099999999999999</c:v>
                </c:pt>
                <c:pt idx="2582">
                  <c:v>0.20100000000000001</c:v>
                </c:pt>
                <c:pt idx="2583">
                  <c:v>0.192</c:v>
                </c:pt>
                <c:pt idx="2584">
                  <c:v>0.185</c:v>
                </c:pt>
                <c:pt idx="2585">
                  <c:v>0.185</c:v>
                </c:pt>
                <c:pt idx="2586">
                  <c:v>0.185</c:v>
                </c:pt>
              </c:numCache>
            </c:numRef>
          </c:xVal>
          <c:yVal>
            <c:numRef>
              <c:f>'Bivariate Analysis-PopUrb'!$A$2:$A$2588</c:f>
              <c:numCache>
                <c:formatCode>[$$]#,##0.00</c:formatCode>
                <c:ptCount val="2587"/>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numCache>
            </c:numRef>
          </c:yVal>
          <c:smooth val="1"/>
          <c:extLst>
            <c:ext xmlns:c16="http://schemas.microsoft.com/office/drawing/2014/chart" uri="{C3380CC4-5D6E-409C-BE32-E72D297353CC}">
              <c16:uniqueId val="{00000000-D685-4C36-A298-8289D0D20937}"/>
            </c:ext>
          </c:extLst>
        </c:ser>
        <c:dLbls>
          <c:showLegendKey val="0"/>
          <c:showVal val="0"/>
          <c:showCatName val="0"/>
          <c:showSerName val="0"/>
          <c:showPercent val="0"/>
          <c:showBubbleSize val="0"/>
        </c:dLbls>
        <c:axId val="833065394"/>
        <c:axId val="986131581"/>
      </c:scatterChart>
      <c:valAx>
        <c:axId val="833065394"/>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Population Urban</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986131581"/>
        <c:crosses val="autoZero"/>
        <c:crossBetween val="midCat"/>
      </c:valAx>
      <c:valAx>
        <c:axId val="986131581"/>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833065394"/>
        <c:crosses val="autoZero"/>
        <c:crossBetween val="midCat"/>
      </c:valAx>
    </c:plotArea>
    <c:plotVisOnly val="1"/>
    <c:dispBlanksAs val="zero"/>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Population 15-64 vs GDP/Capita</a:t>
            </a:r>
          </a:p>
        </c:rich>
      </c:tx>
      <c:overlay val="0"/>
    </c:title>
    <c:autoTitleDeleted val="0"/>
    <c:plotArea>
      <c:layout/>
      <c:scatterChart>
        <c:scatterStyle val="lineMarker"/>
        <c:varyColors val="0"/>
        <c:ser>
          <c:idx val="0"/>
          <c:order val="0"/>
          <c:tx>
            <c:strRef>
              <c:f>'Bivariate Analysis-Pop15-64'!$A$1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Analysis-Pop15-64'!$B$2:$B$2692</c:f>
              <c:numCache>
                <c:formatCode>General</c:formatCode>
                <c:ptCount val="2691"/>
                <c:pt idx="0">
                  <c:v>0.61899999999999999</c:v>
                </c:pt>
                <c:pt idx="1">
                  <c:v>0.63</c:v>
                </c:pt>
                <c:pt idx="2">
                  <c:v>0.64100000000000001</c:v>
                </c:pt>
                <c:pt idx="3">
                  <c:v>0.65100000000000002</c:v>
                </c:pt>
                <c:pt idx="4">
                  <c:v>0.66</c:v>
                </c:pt>
                <c:pt idx="5">
                  <c:v>0.66700000000000004</c:v>
                </c:pt>
                <c:pt idx="6">
                  <c:v>0.67300000000000004</c:v>
                </c:pt>
                <c:pt idx="7">
                  <c:v>0.67700000000000005</c:v>
                </c:pt>
                <c:pt idx="8">
                  <c:v>0.68</c:v>
                </c:pt>
                <c:pt idx="9">
                  <c:v>0.68100000000000005</c:v>
                </c:pt>
                <c:pt idx="10">
                  <c:v>0.68100000000000005</c:v>
                </c:pt>
                <c:pt idx="11">
                  <c:v>0.68100000000000005</c:v>
                </c:pt>
                <c:pt idx="12">
                  <c:v>0.67900000000000005</c:v>
                </c:pt>
                <c:pt idx="13">
                  <c:v>0.499</c:v>
                </c:pt>
                <c:pt idx="14">
                  <c:v>0.499</c:v>
                </c:pt>
                <c:pt idx="15">
                  <c:v>0.499</c:v>
                </c:pt>
                <c:pt idx="16">
                  <c:v>0.498</c:v>
                </c:pt>
                <c:pt idx="17">
                  <c:v>0.498</c:v>
                </c:pt>
                <c:pt idx="18">
                  <c:v>0.498</c:v>
                </c:pt>
                <c:pt idx="19">
                  <c:v>0.497</c:v>
                </c:pt>
                <c:pt idx="20">
                  <c:v>0.497</c:v>
                </c:pt>
                <c:pt idx="21">
                  <c:v>0.497</c:v>
                </c:pt>
                <c:pt idx="22">
                  <c:v>0.497</c:v>
                </c:pt>
                <c:pt idx="23">
                  <c:v>0.498</c:v>
                </c:pt>
                <c:pt idx="24">
                  <c:v>0.499</c:v>
                </c:pt>
                <c:pt idx="25">
                  <c:v>0.5</c:v>
                </c:pt>
                <c:pt idx="26">
                  <c:v>0.51700000000000002</c:v>
                </c:pt>
                <c:pt idx="27">
                  <c:v>0.51800000000000002</c:v>
                </c:pt>
                <c:pt idx="28">
                  <c:v>0.52</c:v>
                </c:pt>
                <c:pt idx="29">
                  <c:v>0.52200000000000002</c:v>
                </c:pt>
                <c:pt idx="30">
                  <c:v>0.52500000000000002</c:v>
                </c:pt>
                <c:pt idx="31">
                  <c:v>0.52700000000000002</c:v>
                </c:pt>
                <c:pt idx="32">
                  <c:v>0.52900000000000003</c:v>
                </c:pt>
                <c:pt idx="33">
                  <c:v>0.53100000000000003</c:v>
                </c:pt>
                <c:pt idx="34">
                  <c:v>0.53300000000000003</c:v>
                </c:pt>
                <c:pt idx="35">
                  <c:v>0.53500000000000003</c:v>
                </c:pt>
                <c:pt idx="36">
                  <c:v>0.53700000000000003</c:v>
                </c:pt>
                <c:pt idx="37">
                  <c:v>0.53900000000000003</c:v>
                </c:pt>
                <c:pt idx="38">
                  <c:v>0.54200000000000004</c:v>
                </c:pt>
                <c:pt idx="39">
                  <c:v>0.58699999999999997</c:v>
                </c:pt>
                <c:pt idx="40">
                  <c:v>0.59299999999999997</c:v>
                </c:pt>
                <c:pt idx="41">
                  <c:v>0.59799999999999998</c:v>
                </c:pt>
                <c:pt idx="42">
                  <c:v>0.60199999999999998</c:v>
                </c:pt>
                <c:pt idx="43">
                  <c:v>0.60699999999999998</c:v>
                </c:pt>
                <c:pt idx="44">
                  <c:v>0.61</c:v>
                </c:pt>
                <c:pt idx="45">
                  <c:v>0.61299999999999999</c:v>
                </c:pt>
                <c:pt idx="46">
                  <c:v>0.61599999999999999</c:v>
                </c:pt>
                <c:pt idx="47">
                  <c:v>0.61799999999999999</c:v>
                </c:pt>
                <c:pt idx="48">
                  <c:v>0.621</c:v>
                </c:pt>
                <c:pt idx="49">
                  <c:v>0.623</c:v>
                </c:pt>
                <c:pt idx="50">
                  <c:v>0.625</c:v>
                </c:pt>
                <c:pt idx="51">
                  <c:v>0.627</c:v>
                </c:pt>
                <c:pt idx="52">
                  <c:v>0.505</c:v>
                </c:pt>
                <c:pt idx="53">
                  <c:v>0.50600000000000001</c:v>
                </c:pt>
                <c:pt idx="54">
                  <c:v>0.50700000000000001</c:v>
                </c:pt>
                <c:pt idx="55">
                  <c:v>0.50800000000000001</c:v>
                </c:pt>
                <c:pt idx="56">
                  <c:v>0.50800000000000001</c:v>
                </c:pt>
                <c:pt idx="57">
                  <c:v>0.50900000000000001</c:v>
                </c:pt>
                <c:pt idx="58">
                  <c:v>0.51</c:v>
                </c:pt>
                <c:pt idx="59">
                  <c:v>0.51100000000000001</c:v>
                </c:pt>
                <c:pt idx="60">
                  <c:v>0.51200000000000001</c:v>
                </c:pt>
                <c:pt idx="61">
                  <c:v>0.51400000000000001</c:v>
                </c:pt>
                <c:pt idx="62">
                  <c:v>0.51500000000000001</c:v>
                </c:pt>
                <c:pt idx="63">
                  <c:v>0.51700000000000002</c:v>
                </c:pt>
                <c:pt idx="64">
                  <c:v>0.51900000000000002</c:v>
                </c:pt>
                <c:pt idx="65">
                  <c:v>0.48099999999999998</c:v>
                </c:pt>
                <c:pt idx="66">
                  <c:v>0.48699999999999999</c:v>
                </c:pt>
                <c:pt idx="67">
                  <c:v>0.495</c:v>
                </c:pt>
                <c:pt idx="68">
                  <c:v>0.504</c:v>
                </c:pt>
                <c:pt idx="69">
                  <c:v>0.51200000000000001</c:v>
                </c:pt>
                <c:pt idx="70">
                  <c:v>0.51900000000000002</c:v>
                </c:pt>
                <c:pt idx="71">
                  <c:v>0.52400000000000002</c:v>
                </c:pt>
                <c:pt idx="72">
                  <c:v>0.52900000000000003</c:v>
                </c:pt>
                <c:pt idx="73">
                  <c:v>0.53200000000000003</c:v>
                </c:pt>
                <c:pt idx="74">
                  <c:v>0.53500000000000003</c:v>
                </c:pt>
                <c:pt idx="75">
                  <c:v>0.53500000000000003</c:v>
                </c:pt>
                <c:pt idx="76">
                  <c:v>0.53500000000000003</c:v>
                </c:pt>
                <c:pt idx="77">
                  <c:v>0.53400000000000003</c:v>
                </c:pt>
                <c:pt idx="78">
                  <c:v>0.51300000000000001</c:v>
                </c:pt>
                <c:pt idx="79">
                  <c:v>0.51500000000000001</c:v>
                </c:pt>
                <c:pt idx="80">
                  <c:v>0.51800000000000002</c:v>
                </c:pt>
                <c:pt idx="81">
                  <c:v>0.52</c:v>
                </c:pt>
                <c:pt idx="82">
                  <c:v>0.52200000000000002</c:v>
                </c:pt>
                <c:pt idx="83">
                  <c:v>0.52400000000000002</c:v>
                </c:pt>
                <c:pt idx="84">
                  <c:v>0.52600000000000002</c:v>
                </c:pt>
                <c:pt idx="85">
                  <c:v>0.52800000000000002</c:v>
                </c:pt>
                <c:pt idx="86">
                  <c:v>0.53</c:v>
                </c:pt>
                <c:pt idx="87">
                  <c:v>0.53200000000000003</c:v>
                </c:pt>
                <c:pt idx="88">
                  <c:v>0.53300000000000003</c:v>
                </c:pt>
                <c:pt idx="89">
                  <c:v>0.53500000000000003</c:v>
                </c:pt>
                <c:pt idx="90">
                  <c:v>0.53700000000000003</c:v>
                </c:pt>
                <c:pt idx="91">
                  <c:v>0.53700000000000003</c:v>
                </c:pt>
                <c:pt idx="92">
                  <c:v>0.53800000000000003</c:v>
                </c:pt>
                <c:pt idx="93">
                  <c:v>0.53900000000000003</c:v>
                </c:pt>
                <c:pt idx="94">
                  <c:v>0.53900000000000003</c:v>
                </c:pt>
                <c:pt idx="95">
                  <c:v>0.54</c:v>
                </c:pt>
                <c:pt idx="96">
                  <c:v>0.54200000000000004</c:v>
                </c:pt>
                <c:pt idx="97">
                  <c:v>0.54400000000000004</c:v>
                </c:pt>
                <c:pt idx="98">
                  <c:v>0.54600000000000004</c:v>
                </c:pt>
                <c:pt idx="99">
                  <c:v>0.54900000000000004</c:v>
                </c:pt>
                <c:pt idx="100">
                  <c:v>0.55200000000000005</c:v>
                </c:pt>
                <c:pt idx="101">
                  <c:v>0.55500000000000005</c:v>
                </c:pt>
                <c:pt idx="102">
                  <c:v>0.55800000000000005</c:v>
                </c:pt>
                <c:pt idx="103">
                  <c:v>0.56100000000000005</c:v>
                </c:pt>
                <c:pt idx="104">
                  <c:v>0.48199999999999998</c:v>
                </c:pt>
                <c:pt idx="105">
                  <c:v>0.48099999999999998</c:v>
                </c:pt>
                <c:pt idx="106">
                  <c:v>0.48099999999999998</c:v>
                </c:pt>
                <c:pt idx="107">
                  <c:v>0.48099999999999998</c:v>
                </c:pt>
                <c:pt idx="108">
                  <c:v>0.48099999999999998</c:v>
                </c:pt>
                <c:pt idx="109">
                  <c:v>0.48099999999999998</c:v>
                </c:pt>
                <c:pt idx="110">
                  <c:v>0.48199999999999998</c:v>
                </c:pt>
                <c:pt idx="111">
                  <c:v>0.48199999999999998</c:v>
                </c:pt>
                <c:pt idx="112">
                  <c:v>0.48399999999999999</c:v>
                </c:pt>
                <c:pt idx="113">
                  <c:v>0.48499999999999999</c:v>
                </c:pt>
                <c:pt idx="114">
                  <c:v>0.48699999999999999</c:v>
                </c:pt>
                <c:pt idx="115">
                  <c:v>0.48799999999999999</c:v>
                </c:pt>
                <c:pt idx="116">
                  <c:v>0.49</c:v>
                </c:pt>
                <c:pt idx="117">
                  <c:v>0.55400000000000005</c:v>
                </c:pt>
                <c:pt idx="118">
                  <c:v>0.55500000000000005</c:v>
                </c:pt>
                <c:pt idx="119">
                  <c:v>0.55600000000000005</c:v>
                </c:pt>
                <c:pt idx="120">
                  <c:v>0.55600000000000005</c:v>
                </c:pt>
                <c:pt idx="121">
                  <c:v>0.55600000000000005</c:v>
                </c:pt>
                <c:pt idx="122">
                  <c:v>0.55500000000000005</c:v>
                </c:pt>
                <c:pt idx="123">
                  <c:v>0.55300000000000005</c:v>
                </c:pt>
                <c:pt idx="124">
                  <c:v>0.55200000000000005</c:v>
                </c:pt>
                <c:pt idx="125">
                  <c:v>0.55000000000000004</c:v>
                </c:pt>
                <c:pt idx="126">
                  <c:v>0.54900000000000004</c:v>
                </c:pt>
                <c:pt idx="127">
                  <c:v>0.54900000000000004</c:v>
                </c:pt>
                <c:pt idx="128">
                  <c:v>0.54900000000000004</c:v>
                </c:pt>
                <c:pt idx="129">
                  <c:v>0.55000000000000004</c:v>
                </c:pt>
                <c:pt idx="130">
                  <c:v>0.54500000000000004</c:v>
                </c:pt>
                <c:pt idx="131">
                  <c:v>0.54500000000000004</c:v>
                </c:pt>
                <c:pt idx="132">
                  <c:v>0.54500000000000004</c:v>
                </c:pt>
                <c:pt idx="133">
                  <c:v>0.54400000000000004</c:v>
                </c:pt>
                <c:pt idx="134">
                  <c:v>0.54300000000000004</c:v>
                </c:pt>
                <c:pt idx="135">
                  <c:v>0.54300000000000004</c:v>
                </c:pt>
                <c:pt idx="136">
                  <c:v>0.54300000000000004</c:v>
                </c:pt>
                <c:pt idx="137">
                  <c:v>0.54300000000000004</c:v>
                </c:pt>
                <c:pt idx="138">
                  <c:v>0.54400000000000004</c:v>
                </c:pt>
                <c:pt idx="139">
                  <c:v>0.54400000000000004</c:v>
                </c:pt>
                <c:pt idx="140">
                  <c:v>0.54400000000000004</c:v>
                </c:pt>
                <c:pt idx="141">
                  <c:v>0.54300000000000004</c:v>
                </c:pt>
                <c:pt idx="142">
                  <c:v>0.54200000000000004</c:v>
                </c:pt>
                <c:pt idx="143">
                  <c:v>0.50700000000000001</c:v>
                </c:pt>
                <c:pt idx="144">
                  <c:v>0.50700000000000001</c:v>
                </c:pt>
                <c:pt idx="145">
                  <c:v>0.50800000000000001</c:v>
                </c:pt>
                <c:pt idx="146">
                  <c:v>0.50800000000000001</c:v>
                </c:pt>
                <c:pt idx="147">
                  <c:v>0.50900000000000001</c:v>
                </c:pt>
                <c:pt idx="148">
                  <c:v>0.51</c:v>
                </c:pt>
                <c:pt idx="149">
                  <c:v>0.51100000000000001</c:v>
                </c:pt>
                <c:pt idx="150">
                  <c:v>0.51200000000000001</c:v>
                </c:pt>
                <c:pt idx="151">
                  <c:v>0.51400000000000001</c:v>
                </c:pt>
                <c:pt idx="152">
                  <c:v>0.51500000000000001</c:v>
                </c:pt>
                <c:pt idx="153">
                  <c:v>0.51700000000000002</c:v>
                </c:pt>
                <c:pt idx="154">
                  <c:v>0.51900000000000002</c:v>
                </c:pt>
                <c:pt idx="155">
                  <c:v>0.52</c:v>
                </c:pt>
                <c:pt idx="156">
                  <c:v>0.55000000000000004</c:v>
                </c:pt>
                <c:pt idx="157">
                  <c:v>0.54900000000000004</c:v>
                </c:pt>
                <c:pt idx="158">
                  <c:v>0.54800000000000004</c:v>
                </c:pt>
                <c:pt idx="159">
                  <c:v>0.54800000000000004</c:v>
                </c:pt>
                <c:pt idx="160">
                  <c:v>0.54700000000000004</c:v>
                </c:pt>
                <c:pt idx="161">
                  <c:v>0.54700000000000004</c:v>
                </c:pt>
                <c:pt idx="162">
                  <c:v>0.54800000000000004</c:v>
                </c:pt>
                <c:pt idx="163">
                  <c:v>0.54900000000000004</c:v>
                </c:pt>
                <c:pt idx="164">
                  <c:v>0.55000000000000004</c:v>
                </c:pt>
                <c:pt idx="165">
                  <c:v>0.55100000000000005</c:v>
                </c:pt>
                <c:pt idx="166">
                  <c:v>0.55200000000000005</c:v>
                </c:pt>
                <c:pt idx="167">
                  <c:v>0.55400000000000005</c:v>
                </c:pt>
                <c:pt idx="168">
                  <c:v>0.55600000000000005</c:v>
                </c:pt>
                <c:pt idx="169">
                  <c:v>0.56200000000000006</c:v>
                </c:pt>
                <c:pt idx="170">
                  <c:v>0.56999999999999995</c:v>
                </c:pt>
                <c:pt idx="171">
                  <c:v>0.57799999999999996</c:v>
                </c:pt>
                <c:pt idx="172">
                  <c:v>0.58599999999999997</c:v>
                </c:pt>
                <c:pt idx="173">
                  <c:v>0.59399999999999997</c:v>
                </c:pt>
                <c:pt idx="174">
                  <c:v>0.60099999999999998</c:v>
                </c:pt>
                <c:pt idx="175">
                  <c:v>0.60799999999999998</c:v>
                </c:pt>
                <c:pt idx="176">
                  <c:v>0.61399999999999999</c:v>
                </c:pt>
                <c:pt idx="177">
                  <c:v>0.61799999999999999</c:v>
                </c:pt>
                <c:pt idx="178">
                  <c:v>0.622</c:v>
                </c:pt>
                <c:pt idx="179">
                  <c:v>0.623</c:v>
                </c:pt>
                <c:pt idx="180">
                  <c:v>0.624</c:v>
                </c:pt>
                <c:pt idx="181">
                  <c:v>0.59199999999999997</c:v>
                </c:pt>
                <c:pt idx="182">
                  <c:v>0.59799999999999998</c:v>
                </c:pt>
                <c:pt idx="183">
                  <c:v>0.60399999999999998</c:v>
                </c:pt>
                <c:pt idx="184">
                  <c:v>0.61</c:v>
                </c:pt>
                <c:pt idx="185">
                  <c:v>0.61599999999999999</c:v>
                </c:pt>
                <c:pt idx="186">
                  <c:v>0.62</c:v>
                </c:pt>
                <c:pt idx="187">
                  <c:v>0.624</c:v>
                </c:pt>
                <c:pt idx="188">
                  <c:v>0.626</c:v>
                </c:pt>
                <c:pt idx="189">
                  <c:v>0.628</c:v>
                </c:pt>
                <c:pt idx="190">
                  <c:v>0.629</c:v>
                </c:pt>
                <c:pt idx="191">
                  <c:v>0.63</c:v>
                </c:pt>
                <c:pt idx="192">
                  <c:v>0.63100000000000001</c:v>
                </c:pt>
                <c:pt idx="193">
                  <c:v>0.63100000000000001</c:v>
                </c:pt>
                <c:pt idx="194">
                  <c:v>0.53700000000000003</c:v>
                </c:pt>
                <c:pt idx="195">
                  <c:v>0.54100000000000004</c:v>
                </c:pt>
                <c:pt idx="196">
                  <c:v>0.54600000000000004</c:v>
                </c:pt>
                <c:pt idx="197">
                  <c:v>0.55100000000000005</c:v>
                </c:pt>
                <c:pt idx="198">
                  <c:v>0.55700000000000005</c:v>
                </c:pt>
                <c:pt idx="199">
                  <c:v>0.56100000000000005</c:v>
                </c:pt>
                <c:pt idx="200">
                  <c:v>0.56599999999999995</c:v>
                </c:pt>
                <c:pt idx="201">
                  <c:v>0.56899999999999995</c:v>
                </c:pt>
                <c:pt idx="202">
                  <c:v>0.57199999999999995</c:v>
                </c:pt>
                <c:pt idx="203">
                  <c:v>0.57499999999999996</c:v>
                </c:pt>
                <c:pt idx="204">
                  <c:v>0.57799999999999996</c:v>
                </c:pt>
                <c:pt idx="205">
                  <c:v>0.57999999999999996</c:v>
                </c:pt>
                <c:pt idx="206">
                  <c:v>0.58199999999999996</c:v>
                </c:pt>
                <c:pt idx="207">
                  <c:v>0.51200000000000001</c:v>
                </c:pt>
                <c:pt idx="208">
                  <c:v>0.51900000000000002</c:v>
                </c:pt>
                <c:pt idx="209">
                  <c:v>0.52700000000000002</c:v>
                </c:pt>
                <c:pt idx="210">
                  <c:v>0.53500000000000003</c:v>
                </c:pt>
                <c:pt idx="211">
                  <c:v>0.54100000000000004</c:v>
                </c:pt>
                <c:pt idx="212">
                  <c:v>0.54500000000000004</c:v>
                </c:pt>
                <c:pt idx="213">
                  <c:v>0.54800000000000004</c:v>
                </c:pt>
                <c:pt idx="214">
                  <c:v>0.54900000000000004</c:v>
                </c:pt>
                <c:pt idx="215">
                  <c:v>0.54900000000000004</c:v>
                </c:pt>
                <c:pt idx="216">
                  <c:v>0.54900000000000004</c:v>
                </c:pt>
                <c:pt idx="217">
                  <c:v>0.54900000000000004</c:v>
                </c:pt>
                <c:pt idx="218">
                  <c:v>0.54800000000000004</c:v>
                </c:pt>
                <c:pt idx="219">
                  <c:v>0.54700000000000004</c:v>
                </c:pt>
                <c:pt idx="220">
                  <c:v>0.503</c:v>
                </c:pt>
                <c:pt idx="221">
                  <c:v>0.504</c:v>
                </c:pt>
                <c:pt idx="222">
                  <c:v>0.504</c:v>
                </c:pt>
                <c:pt idx="223">
                  <c:v>0.504</c:v>
                </c:pt>
                <c:pt idx="224">
                  <c:v>0.505</c:v>
                </c:pt>
                <c:pt idx="225">
                  <c:v>0.50700000000000001</c:v>
                </c:pt>
                <c:pt idx="226">
                  <c:v>0.50900000000000001</c:v>
                </c:pt>
                <c:pt idx="227">
                  <c:v>0.51100000000000001</c:v>
                </c:pt>
                <c:pt idx="228">
                  <c:v>0.51500000000000001</c:v>
                </c:pt>
                <c:pt idx="229">
                  <c:v>0.51800000000000002</c:v>
                </c:pt>
                <c:pt idx="230">
                  <c:v>0.52300000000000002</c:v>
                </c:pt>
                <c:pt idx="231">
                  <c:v>0.52800000000000002</c:v>
                </c:pt>
                <c:pt idx="232">
                  <c:v>0.53300000000000003</c:v>
                </c:pt>
                <c:pt idx="233">
                  <c:v>0.53500000000000003</c:v>
                </c:pt>
                <c:pt idx="234">
                  <c:v>0.53800000000000003</c:v>
                </c:pt>
                <c:pt idx="235">
                  <c:v>0.54</c:v>
                </c:pt>
                <c:pt idx="236">
                  <c:v>0.54300000000000004</c:v>
                </c:pt>
                <c:pt idx="237">
                  <c:v>0.54600000000000004</c:v>
                </c:pt>
                <c:pt idx="238">
                  <c:v>0.54900000000000004</c:v>
                </c:pt>
                <c:pt idx="239">
                  <c:v>0.55100000000000005</c:v>
                </c:pt>
                <c:pt idx="240">
                  <c:v>0.55400000000000005</c:v>
                </c:pt>
                <c:pt idx="241">
                  <c:v>0.55600000000000005</c:v>
                </c:pt>
                <c:pt idx="242">
                  <c:v>0.55900000000000005</c:v>
                </c:pt>
                <c:pt idx="243">
                  <c:v>0.56000000000000005</c:v>
                </c:pt>
                <c:pt idx="244">
                  <c:v>0.56200000000000006</c:v>
                </c:pt>
                <c:pt idx="245">
                  <c:v>0.56299999999999994</c:v>
                </c:pt>
                <c:pt idx="246">
                  <c:v>0.51400000000000001</c:v>
                </c:pt>
                <c:pt idx="247">
                  <c:v>0.51500000000000001</c:v>
                </c:pt>
                <c:pt idx="248">
                  <c:v>0.51500000000000001</c:v>
                </c:pt>
                <c:pt idx="249">
                  <c:v>0.51500000000000001</c:v>
                </c:pt>
                <c:pt idx="250">
                  <c:v>0.51500000000000001</c:v>
                </c:pt>
                <c:pt idx="251">
                  <c:v>0.51500000000000001</c:v>
                </c:pt>
                <c:pt idx="252">
                  <c:v>0.51500000000000001</c:v>
                </c:pt>
                <c:pt idx="253">
                  <c:v>0.51400000000000001</c:v>
                </c:pt>
                <c:pt idx="254">
                  <c:v>0.51400000000000001</c:v>
                </c:pt>
                <c:pt idx="255">
                  <c:v>0.51500000000000001</c:v>
                </c:pt>
                <c:pt idx="256">
                  <c:v>0.51500000000000001</c:v>
                </c:pt>
                <c:pt idx="257">
                  <c:v>0.51600000000000001</c:v>
                </c:pt>
                <c:pt idx="258">
                  <c:v>0.51700000000000002</c:v>
                </c:pt>
                <c:pt idx="259">
                  <c:v>0.55600000000000005</c:v>
                </c:pt>
                <c:pt idx="260">
                  <c:v>0.55700000000000005</c:v>
                </c:pt>
                <c:pt idx="261">
                  <c:v>0.55900000000000005</c:v>
                </c:pt>
                <c:pt idx="262">
                  <c:v>0.56100000000000005</c:v>
                </c:pt>
                <c:pt idx="263">
                  <c:v>0.56200000000000006</c:v>
                </c:pt>
                <c:pt idx="264">
                  <c:v>0.56399999999999995</c:v>
                </c:pt>
                <c:pt idx="265">
                  <c:v>0.56599999999999995</c:v>
                </c:pt>
                <c:pt idx="266">
                  <c:v>0.56799999999999995</c:v>
                </c:pt>
                <c:pt idx="267">
                  <c:v>0.57099999999999995</c:v>
                </c:pt>
                <c:pt idx="268">
                  <c:v>0.57299999999999995</c:v>
                </c:pt>
                <c:pt idx="269">
                  <c:v>0.57499999999999996</c:v>
                </c:pt>
                <c:pt idx="270">
                  <c:v>0.57699999999999996</c:v>
                </c:pt>
                <c:pt idx="271">
                  <c:v>0.57899999999999996</c:v>
                </c:pt>
                <c:pt idx="272">
                  <c:v>0.52500000000000002</c:v>
                </c:pt>
                <c:pt idx="273">
                  <c:v>0.52600000000000002</c:v>
                </c:pt>
                <c:pt idx="274">
                  <c:v>0.52700000000000002</c:v>
                </c:pt>
                <c:pt idx="275">
                  <c:v>0.52900000000000003</c:v>
                </c:pt>
                <c:pt idx="276">
                  <c:v>0.53</c:v>
                </c:pt>
                <c:pt idx="277">
                  <c:v>0.53100000000000003</c:v>
                </c:pt>
                <c:pt idx="278">
                  <c:v>0.53300000000000003</c:v>
                </c:pt>
                <c:pt idx="279">
                  <c:v>0.53400000000000003</c:v>
                </c:pt>
                <c:pt idx="280">
                  <c:v>0.53600000000000003</c:v>
                </c:pt>
                <c:pt idx="281">
                  <c:v>0.53800000000000003</c:v>
                </c:pt>
                <c:pt idx="282">
                  <c:v>0.54</c:v>
                </c:pt>
                <c:pt idx="283">
                  <c:v>0.54200000000000004</c:v>
                </c:pt>
                <c:pt idx="284">
                  <c:v>0.54400000000000004</c:v>
                </c:pt>
                <c:pt idx="285">
                  <c:v>0.53400000000000003</c:v>
                </c:pt>
                <c:pt idx="286">
                  <c:v>0.53500000000000003</c:v>
                </c:pt>
                <c:pt idx="287">
                  <c:v>0.53700000000000003</c:v>
                </c:pt>
                <c:pt idx="288">
                  <c:v>0.53900000000000003</c:v>
                </c:pt>
                <c:pt idx="289">
                  <c:v>0.54</c:v>
                </c:pt>
                <c:pt idx="290">
                  <c:v>0.54200000000000004</c:v>
                </c:pt>
                <c:pt idx="291">
                  <c:v>0.54400000000000004</c:v>
                </c:pt>
                <c:pt idx="292">
                  <c:v>0.54600000000000004</c:v>
                </c:pt>
                <c:pt idx="293">
                  <c:v>0.54800000000000004</c:v>
                </c:pt>
                <c:pt idx="294">
                  <c:v>0.55000000000000004</c:v>
                </c:pt>
                <c:pt idx="295">
                  <c:v>0.55100000000000005</c:v>
                </c:pt>
                <c:pt idx="296">
                  <c:v>0.55300000000000005</c:v>
                </c:pt>
                <c:pt idx="297">
                  <c:v>0.55500000000000005</c:v>
                </c:pt>
                <c:pt idx="298">
                  <c:v>0.53100000000000003</c:v>
                </c:pt>
                <c:pt idx="299">
                  <c:v>0.53400000000000003</c:v>
                </c:pt>
                <c:pt idx="300">
                  <c:v>0.53800000000000003</c:v>
                </c:pt>
                <c:pt idx="301">
                  <c:v>0.54100000000000004</c:v>
                </c:pt>
                <c:pt idx="302">
                  <c:v>0.54300000000000004</c:v>
                </c:pt>
                <c:pt idx="303">
                  <c:v>0.54500000000000004</c:v>
                </c:pt>
                <c:pt idx="304">
                  <c:v>0.54600000000000004</c:v>
                </c:pt>
                <c:pt idx="305">
                  <c:v>0.54700000000000004</c:v>
                </c:pt>
                <c:pt idx="306">
                  <c:v>0.54700000000000004</c:v>
                </c:pt>
                <c:pt idx="307">
                  <c:v>0.54800000000000004</c:v>
                </c:pt>
                <c:pt idx="308">
                  <c:v>0.54800000000000004</c:v>
                </c:pt>
                <c:pt idx="309">
                  <c:v>0.54900000000000004</c:v>
                </c:pt>
                <c:pt idx="310">
                  <c:v>0.55000000000000004</c:v>
                </c:pt>
                <c:pt idx="311">
                  <c:v>0.54300000000000004</c:v>
                </c:pt>
                <c:pt idx="312">
                  <c:v>0.54500000000000004</c:v>
                </c:pt>
                <c:pt idx="313">
                  <c:v>0.54700000000000004</c:v>
                </c:pt>
                <c:pt idx="314">
                  <c:v>0.55000000000000004</c:v>
                </c:pt>
                <c:pt idx="315">
                  <c:v>0.55300000000000005</c:v>
                </c:pt>
                <c:pt idx="316">
                  <c:v>0.55700000000000005</c:v>
                </c:pt>
                <c:pt idx="317">
                  <c:v>0.56100000000000005</c:v>
                </c:pt>
                <c:pt idx="318">
                  <c:v>0.56599999999999995</c:v>
                </c:pt>
                <c:pt idx="319">
                  <c:v>0.57099999999999995</c:v>
                </c:pt>
                <c:pt idx="320">
                  <c:v>0.57599999999999996</c:v>
                </c:pt>
                <c:pt idx="321">
                  <c:v>0.58099999999999996</c:v>
                </c:pt>
                <c:pt idx="322">
                  <c:v>0.58599999999999997</c:v>
                </c:pt>
                <c:pt idx="323">
                  <c:v>0.59099999999999997</c:v>
                </c:pt>
                <c:pt idx="324">
                  <c:v>0.53700000000000003</c:v>
                </c:pt>
                <c:pt idx="325">
                  <c:v>0.53700000000000003</c:v>
                </c:pt>
                <c:pt idx="326">
                  <c:v>0.53700000000000003</c:v>
                </c:pt>
                <c:pt idx="327">
                  <c:v>0.53700000000000003</c:v>
                </c:pt>
                <c:pt idx="328">
                  <c:v>0.53700000000000003</c:v>
                </c:pt>
                <c:pt idx="329">
                  <c:v>0.53700000000000003</c:v>
                </c:pt>
                <c:pt idx="330">
                  <c:v>0.53600000000000003</c:v>
                </c:pt>
                <c:pt idx="331">
                  <c:v>0.53500000000000003</c:v>
                </c:pt>
                <c:pt idx="332">
                  <c:v>0.53500000000000003</c:v>
                </c:pt>
                <c:pt idx="333">
                  <c:v>0.53500000000000003</c:v>
                </c:pt>
                <c:pt idx="334">
                  <c:v>0.53600000000000003</c:v>
                </c:pt>
                <c:pt idx="335">
                  <c:v>0.53700000000000003</c:v>
                </c:pt>
                <c:pt idx="336">
                  <c:v>0.53900000000000003</c:v>
                </c:pt>
                <c:pt idx="337">
                  <c:v>0.628</c:v>
                </c:pt>
                <c:pt idx="338">
                  <c:v>0.63400000000000001</c:v>
                </c:pt>
                <c:pt idx="339">
                  <c:v>0.64</c:v>
                </c:pt>
                <c:pt idx="340">
                  <c:v>0.64400000000000002</c:v>
                </c:pt>
                <c:pt idx="341">
                  <c:v>0.64800000000000002</c:v>
                </c:pt>
                <c:pt idx="342">
                  <c:v>0.65100000000000002</c:v>
                </c:pt>
                <c:pt idx="343">
                  <c:v>0.65400000000000003</c:v>
                </c:pt>
                <c:pt idx="344">
                  <c:v>0.65600000000000003</c:v>
                </c:pt>
                <c:pt idx="345">
                  <c:v>0.65800000000000003</c:v>
                </c:pt>
                <c:pt idx="346">
                  <c:v>0.65900000000000003</c:v>
                </c:pt>
                <c:pt idx="347">
                  <c:v>0.66</c:v>
                </c:pt>
                <c:pt idx="348">
                  <c:v>0.65900000000000003</c:v>
                </c:pt>
                <c:pt idx="349">
                  <c:v>0.65800000000000003</c:v>
                </c:pt>
                <c:pt idx="350">
                  <c:v>0.51500000000000001</c:v>
                </c:pt>
                <c:pt idx="351">
                  <c:v>0.51600000000000001</c:v>
                </c:pt>
                <c:pt idx="352">
                  <c:v>0.51700000000000002</c:v>
                </c:pt>
                <c:pt idx="353">
                  <c:v>0.51800000000000002</c:v>
                </c:pt>
                <c:pt idx="354">
                  <c:v>0.52</c:v>
                </c:pt>
                <c:pt idx="355">
                  <c:v>0.52300000000000002</c:v>
                </c:pt>
                <c:pt idx="356">
                  <c:v>0.52500000000000002</c:v>
                </c:pt>
                <c:pt idx="357">
                  <c:v>0.52800000000000002</c:v>
                </c:pt>
                <c:pt idx="358">
                  <c:v>0.53100000000000003</c:v>
                </c:pt>
                <c:pt idx="359">
                  <c:v>0.53400000000000003</c:v>
                </c:pt>
                <c:pt idx="360">
                  <c:v>0.53700000000000003</c:v>
                </c:pt>
                <c:pt idx="361">
                  <c:v>0.54100000000000004</c:v>
                </c:pt>
                <c:pt idx="362">
                  <c:v>0.54500000000000004</c:v>
                </c:pt>
                <c:pt idx="363">
                  <c:v>0.51100000000000001</c:v>
                </c:pt>
                <c:pt idx="364">
                  <c:v>0.51</c:v>
                </c:pt>
                <c:pt idx="365">
                  <c:v>0.50900000000000001</c:v>
                </c:pt>
                <c:pt idx="366">
                  <c:v>0.50900000000000001</c:v>
                </c:pt>
                <c:pt idx="367">
                  <c:v>0.50800000000000001</c:v>
                </c:pt>
                <c:pt idx="368">
                  <c:v>0.50800000000000001</c:v>
                </c:pt>
                <c:pt idx="369">
                  <c:v>0.50800000000000001</c:v>
                </c:pt>
                <c:pt idx="370">
                  <c:v>0.50900000000000001</c:v>
                </c:pt>
                <c:pt idx="371">
                  <c:v>0.50900000000000001</c:v>
                </c:pt>
                <c:pt idx="372">
                  <c:v>0.51</c:v>
                </c:pt>
                <c:pt idx="373">
                  <c:v>0.51100000000000001</c:v>
                </c:pt>
                <c:pt idx="374">
                  <c:v>0.51200000000000001</c:v>
                </c:pt>
                <c:pt idx="375">
                  <c:v>0.51400000000000001</c:v>
                </c:pt>
                <c:pt idx="376">
                  <c:v>0.504</c:v>
                </c:pt>
                <c:pt idx="377">
                  <c:v>0.505</c:v>
                </c:pt>
                <c:pt idx="378">
                  <c:v>0.50600000000000001</c:v>
                </c:pt>
                <c:pt idx="379">
                  <c:v>0.50600000000000001</c:v>
                </c:pt>
                <c:pt idx="380">
                  <c:v>0.50600000000000001</c:v>
                </c:pt>
                <c:pt idx="381">
                  <c:v>0.50600000000000001</c:v>
                </c:pt>
                <c:pt idx="382">
                  <c:v>0.50600000000000001</c:v>
                </c:pt>
                <c:pt idx="383">
                  <c:v>0.50600000000000001</c:v>
                </c:pt>
                <c:pt idx="384">
                  <c:v>0.505</c:v>
                </c:pt>
                <c:pt idx="385">
                  <c:v>0.504</c:v>
                </c:pt>
                <c:pt idx="386">
                  <c:v>0.503</c:v>
                </c:pt>
                <c:pt idx="387">
                  <c:v>0.502</c:v>
                </c:pt>
                <c:pt idx="388">
                  <c:v>0.5</c:v>
                </c:pt>
                <c:pt idx="389">
                  <c:v>0.54</c:v>
                </c:pt>
                <c:pt idx="390">
                  <c:v>0.54300000000000004</c:v>
                </c:pt>
                <c:pt idx="391">
                  <c:v>0.54500000000000004</c:v>
                </c:pt>
                <c:pt idx="392">
                  <c:v>0.54800000000000004</c:v>
                </c:pt>
                <c:pt idx="393">
                  <c:v>0.55100000000000005</c:v>
                </c:pt>
                <c:pt idx="394">
                  <c:v>0.55300000000000005</c:v>
                </c:pt>
                <c:pt idx="395">
                  <c:v>0.55500000000000005</c:v>
                </c:pt>
                <c:pt idx="396">
                  <c:v>0.55700000000000005</c:v>
                </c:pt>
                <c:pt idx="397">
                  <c:v>0.55900000000000005</c:v>
                </c:pt>
                <c:pt idx="398">
                  <c:v>0.56100000000000005</c:v>
                </c:pt>
                <c:pt idx="399">
                  <c:v>0.56299999999999994</c:v>
                </c:pt>
                <c:pt idx="400">
                  <c:v>0.56499999999999995</c:v>
                </c:pt>
                <c:pt idx="401">
                  <c:v>0.56599999999999995</c:v>
                </c:pt>
                <c:pt idx="402">
                  <c:v>0.68100000000000005</c:v>
                </c:pt>
                <c:pt idx="403">
                  <c:v>0.68300000000000005</c:v>
                </c:pt>
                <c:pt idx="404">
                  <c:v>0.68500000000000005</c:v>
                </c:pt>
                <c:pt idx="405">
                  <c:v>0.68700000000000006</c:v>
                </c:pt>
                <c:pt idx="406">
                  <c:v>0.68899999999999995</c:v>
                </c:pt>
                <c:pt idx="407">
                  <c:v>0.69199999999999995</c:v>
                </c:pt>
                <c:pt idx="408">
                  <c:v>0.69599999999999995</c:v>
                </c:pt>
                <c:pt idx="409">
                  <c:v>0.7</c:v>
                </c:pt>
                <c:pt idx="410">
                  <c:v>0.70399999999999996</c:v>
                </c:pt>
                <c:pt idx="411">
                  <c:v>0.70799999999999996</c:v>
                </c:pt>
                <c:pt idx="412">
                  <c:v>0.71099999999999997</c:v>
                </c:pt>
                <c:pt idx="413">
                  <c:v>0.71299999999999997</c:v>
                </c:pt>
                <c:pt idx="414">
                  <c:v>0.71499999999999997</c:v>
                </c:pt>
                <c:pt idx="415">
                  <c:v>0.61299999999999999</c:v>
                </c:pt>
                <c:pt idx="416">
                  <c:v>0.61899999999999999</c:v>
                </c:pt>
                <c:pt idx="417">
                  <c:v>0.625</c:v>
                </c:pt>
                <c:pt idx="418">
                  <c:v>0.63100000000000001</c:v>
                </c:pt>
                <c:pt idx="419">
                  <c:v>0.63600000000000001</c:v>
                </c:pt>
                <c:pt idx="420">
                  <c:v>0.64200000000000002</c:v>
                </c:pt>
                <c:pt idx="421">
                  <c:v>0.64800000000000002</c:v>
                </c:pt>
                <c:pt idx="422">
                  <c:v>0.65400000000000003</c:v>
                </c:pt>
                <c:pt idx="423">
                  <c:v>0.66</c:v>
                </c:pt>
                <c:pt idx="424">
                  <c:v>0.66500000000000004</c:v>
                </c:pt>
                <c:pt idx="425">
                  <c:v>0.66900000000000004</c:v>
                </c:pt>
                <c:pt idx="426">
                  <c:v>0.67100000000000004</c:v>
                </c:pt>
                <c:pt idx="427">
                  <c:v>0.67200000000000004</c:v>
                </c:pt>
                <c:pt idx="428">
                  <c:v>0.53</c:v>
                </c:pt>
                <c:pt idx="429">
                  <c:v>0.52900000000000003</c:v>
                </c:pt>
                <c:pt idx="430">
                  <c:v>0.52700000000000002</c:v>
                </c:pt>
                <c:pt idx="431">
                  <c:v>0.52500000000000002</c:v>
                </c:pt>
                <c:pt idx="432">
                  <c:v>0.52200000000000002</c:v>
                </c:pt>
                <c:pt idx="433">
                  <c:v>0.52</c:v>
                </c:pt>
                <c:pt idx="434">
                  <c:v>0.51900000000000002</c:v>
                </c:pt>
                <c:pt idx="435">
                  <c:v>0.51700000000000002</c:v>
                </c:pt>
                <c:pt idx="436">
                  <c:v>0.51600000000000001</c:v>
                </c:pt>
                <c:pt idx="437">
                  <c:v>0.51500000000000001</c:v>
                </c:pt>
                <c:pt idx="438">
                  <c:v>0.51400000000000001</c:v>
                </c:pt>
                <c:pt idx="439">
                  <c:v>0.51400000000000001</c:v>
                </c:pt>
                <c:pt idx="440">
                  <c:v>0.51400000000000001</c:v>
                </c:pt>
                <c:pt idx="441">
                  <c:v>0.56200000000000006</c:v>
                </c:pt>
                <c:pt idx="442">
                  <c:v>0.56399999999999995</c:v>
                </c:pt>
                <c:pt idx="443">
                  <c:v>0.56499999999999995</c:v>
                </c:pt>
                <c:pt idx="444">
                  <c:v>0.56499999999999995</c:v>
                </c:pt>
                <c:pt idx="445">
                  <c:v>0.56699999999999995</c:v>
                </c:pt>
                <c:pt idx="446">
                  <c:v>0.56899999999999995</c:v>
                </c:pt>
                <c:pt idx="447">
                  <c:v>0.57099999999999995</c:v>
                </c:pt>
                <c:pt idx="448">
                  <c:v>0.57499999999999996</c:v>
                </c:pt>
                <c:pt idx="449">
                  <c:v>0.57899999999999996</c:v>
                </c:pt>
                <c:pt idx="450">
                  <c:v>0.58399999999999996</c:v>
                </c:pt>
                <c:pt idx="451">
                  <c:v>0.58899999999999997</c:v>
                </c:pt>
                <c:pt idx="452">
                  <c:v>0.59399999999999997</c:v>
                </c:pt>
                <c:pt idx="453">
                  <c:v>0.59899999999999998</c:v>
                </c:pt>
                <c:pt idx="454">
                  <c:v>0.495</c:v>
                </c:pt>
                <c:pt idx="455">
                  <c:v>0.49399999999999999</c:v>
                </c:pt>
                <c:pt idx="456">
                  <c:v>0.49099999999999999</c:v>
                </c:pt>
                <c:pt idx="457">
                  <c:v>0.48899999999999999</c:v>
                </c:pt>
                <c:pt idx="458">
                  <c:v>0.48699999999999999</c:v>
                </c:pt>
                <c:pt idx="459">
                  <c:v>0.48499999999999999</c:v>
                </c:pt>
                <c:pt idx="460">
                  <c:v>0.48299999999999998</c:v>
                </c:pt>
                <c:pt idx="461">
                  <c:v>0.48099999999999998</c:v>
                </c:pt>
                <c:pt idx="462">
                  <c:v>0.47899999999999998</c:v>
                </c:pt>
                <c:pt idx="463">
                  <c:v>0.47699999999999998</c:v>
                </c:pt>
                <c:pt idx="464">
                  <c:v>0.47599999999999998</c:v>
                </c:pt>
                <c:pt idx="465">
                  <c:v>0.47499999999999998</c:v>
                </c:pt>
                <c:pt idx="466">
                  <c:v>0.47399999999999998</c:v>
                </c:pt>
                <c:pt idx="467">
                  <c:v>0.53700000000000003</c:v>
                </c:pt>
                <c:pt idx="468">
                  <c:v>0.53800000000000003</c:v>
                </c:pt>
                <c:pt idx="469">
                  <c:v>0.53800000000000003</c:v>
                </c:pt>
                <c:pt idx="470">
                  <c:v>0.53800000000000003</c:v>
                </c:pt>
                <c:pt idx="471">
                  <c:v>0.53800000000000003</c:v>
                </c:pt>
                <c:pt idx="472">
                  <c:v>0.53700000000000003</c:v>
                </c:pt>
                <c:pt idx="473">
                  <c:v>0.53600000000000003</c:v>
                </c:pt>
                <c:pt idx="474">
                  <c:v>0.53600000000000003</c:v>
                </c:pt>
                <c:pt idx="475">
                  <c:v>0.53500000000000003</c:v>
                </c:pt>
                <c:pt idx="476">
                  <c:v>0.53400000000000003</c:v>
                </c:pt>
                <c:pt idx="477">
                  <c:v>0.53200000000000003</c:v>
                </c:pt>
                <c:pt idx="478">
                  <c:v>0.53100000000000003</c:v>
                </c:pt>
                <c:pt idx="479">
                  <c:v>0.53100000000000003</c:v>
                </c:pt>
                <c:pt idx="480">
                  <c:v>0.505</c:v>
                </c:pt>
                <c:pt idx="481">
                  <c:v>0.50700000000000001</c:v>
                </c:pt>
                <c:pt idx="482">
                  <c:v>0.51300000000000001</c:v>
                </c:pt>
                <c:pt idx="483">
                  <c:v>0.52100000000000002</c:v>
                </c:pt>
                <c:pt idx="484">
                  <c:v>0.52800000000000002</c:v>
                </c:pt>
                <c:pt idx="485">
                  <c:v>0.53200000000000003</c:v>
                </c:pt>
                <c:pt idx="486">
                  <c:v>0.53300000000000003</c:v>
                </c:pt>
                <c:pt idx="487">
                  <c:v>0.53200000000000003</c:v>
                </c:pt>
                <c:pt idx="488">
                  <c:v>0.53</c:v>
                </c:pt>
                <c:pt idx="489">
                  <c:v>0.52900000000000003</c:v>
                </c:pt>
                <c:pt idx="490">
                  <c:v>0.53</c:v>
                </c:pt>
                <c:pt idx="491">
                  <c:v>0.53500000000000003</c:v>
                </c:pt>
                <c:pt idx="492">
                  <c:v>0.54100000000000004</c:v>
                </c:pt>
                <c:pt idx="493">
                  <c:v>0.52</c:v>
                </c:pt>
                <c:pt idx="494">
                  <c:v>0.52600000000000002</c:v>
                </c:pt>
                <c:pt idx="495">
                  <c:v>0.53</c:v>
                </c:pt>
                <c:pt idx="496">
                  <c:v>0.53400000000000003</c:v>
                </c:pt>
                <c:pt idx="497">
                  <c:v>0.53700000000000003</c:v>
                </c:pt>
                <c:pt idx="498">
                  <c:v>0.54</c:v>
                </c:pt>
                <c:pt idx="499">
                  <c:v>0.54200000000000004</c:v>
                </c:pt>
                <c:pt idx="500">
                  <c:v>0.54400000000000004</c:v>
                </c:pt>
                <c:pt idx="501">
                  <c:v>0.54600000000000004</c:v>
                </c:pt>
                <c:pt idx="502">
                  <c:v>0.54700000000000004</c:v>
                </c:pt>
                <c:pt idx="503">
                  <c:v>0.54800000000000004</c:v>
                </c:pt>
                <c:pt idx="504">
                  <c:v>0.54900000000000004</c:v>
                </c:pt>
                <c:pt idx="505">
                  <c:v>0.55000000000000004</c:v>
                </c:pt>
                <c:pt idx="506">
                  <c:v>0.51700000000000002</c:v>
                </c:pt>
                <c:pt idx="507">
                  <c:v>0.51900000000000002</c:v>
                </c:pt>
                <c:pt idx="508">
                  <c:v>0.52100000000000002</c:v>
                </c:pt>
                <c:pt idx="509">
                  <c:v>0.52400000000000002</c:v>
                </c:pt>
                <c:pt idx="510">
                  <c:v>0.52600000000000002</c:v>
                </c:pt>
                <c:pt idx="511">
                  <c:v>0.52700000000000002</c:v>
                </c:pt>
                <c:pt idx="512">
                  <c:v>0.52900000000000003</c:v>
                </c:pt>
                <c:pt idx="513">
                  <c:v>0.53</c:v>
                </c:pt>
                <c:pt idx="514">
                  <c:v>0.53100000000000003</c:v>
                </c:pt>
                <c:pt idx="515">
                  <c:v>0.53200000000000003</c:v>
                </c:pt>
                <c:pt idx="516">
                  <c:v>0.53300000000000003</c:v>
                </c:pt>
                <c:pt idx="517">
                  <c:v>0.53400000000000003</c:v>
                </c:pt>
                <c:pt idx="518">
                  <c:v>0.53400000000000003</c:v>
                </c:pt>
                <c:pt idx="519">
                  <c:v>0.63700000000000001</c:v>
                </c:pt>
                <c:pt idx="520">
                  <c:v>0.64500000000000002</c:v>
                </c:pt>
                <c:pt idx="521">
                  <c:v>0.65400000000000003</c:v>
                </c:pt>
                <c:pt idx="522">
                  <c:v>0.66400000000000003</c:v>
                </c:pt>
                <c:pt idx="523">
                  <c:v>0.67300000000000004</c:v>
                </c:pt>
                <c:pt idx="524">
                  <c:v>0.68100000000000005</c:v>
                </c:pt>
                <c:pt idx="525">
                  <c:v>0.68799999999999994</c:v>
                </c:pt>
                <c:pt idx="526">
                  <c:v>0.69299999999999995</c:v>
                </c:pt>
                <c:pt idx="527">
                  <c:v>0.69599999999999995</c:v>
                </c:pt>
                <c:pt idx="528">
                  <c:v>0.69899999999999995</c:v>
                </c:pt>
                <c:pt idx="529">
                  <c:v>0.70099999999999996</c:v>
                </c:pt>
                <c:pt idx="530">
                  <c:v>0.70199999999999996</c:v>
                </c:pt>
                <c:pt idx="531">
                  <c:v>0.70199999999999996</c:v>
                </c:pt>
                <c:pt idx="532">
                  <c:v>0.54600000000000004</c:v>
                </c:pt>
                <c:pt idx="533">
                  <c:v>0.54700000000000004</c:v>
                </c:pt>
                <c:pt idx="534">
                  <c:v>0.54800000000000004</c:v>
                </c:pt>
                <c:pt idx="535">
                  <c:v>0.54800000000000004</c:v>
                </c:pt>
                <c:pt idx="536">
                  <c:v>0.54900000000000004</c:v>
                </c:pt>
                <c:pt idx="537">
                  <c:v>0.54900000000000004</c:v>
                </c:pt>
                <c:pt idx="538">
                  <c:v>0.54900000000000004</c:v>
                </c:pt>
                <c:pt idx="539">
                  <c:v>0.55000000000000004</c:v>
                </c:pt>
                <c:pt idx="540">
                  <c:v>0.55100000000000005</c:v>
                </c:pt>
                <c:pt idx="541">
                  <c:v>0.55100000000000005</c:v>
                </c:pt>
                <c:pt idx="542">
                  <c:v>0.55300000000000005</c:v>
                </c:pt>
                <c:pt idx="543">
                  <c:v>0.55400000000000005</c:v>
                </c:pt>
                <c:pt idx="544">
                  <c:v>0.55600000000000005</c:v>
                </c:pt>
                <c:pt idx="545">
                  <c:v>0.499</c:v>
                </c:pt>
                <c:pt idx="546">
                  <c:v>0.497</c:v>
                </c:pt>
                <c:pt idx="547">
                  <c:v>0.496</c:v>
                </c:pt>
                <c:pt idx="548">
                  <c:v>0.495</c:v>
                </c:pt>
                <c:pt idx="549">
                  <c:v>0.49399999999999999</c:v>
                </c:pt>
                <c:pt idx="550">
                  <c:v>0.49399999999999999</c:v>
                </c:pt>
                <c:pt idx="551">
                  <c:v>0.49299999999999999</c:v>
                </c:pt>
                <c:pt idx="552">
                  <c:v>0.49299999999999999</c:v>
                </c:pt>
                <c:pt idx="553">
                  <c:v>0.49299999999999999</c:v>
                </c:pt>
                <c:pt idx="554">
                  <c:v>0.49399999999999999</c:v>
                </c:pt>
                <c:pt idx="555">
                  <c:v>0.495</c:v>
                </c:pt>
                <c:pt idx="556">
                  <c:v>0.496</c:v>
                </c:pt>
                <c:pt idx="557">
                  <c:v>0.498</c:v>
                </c:pt>
                <c:pt idx="558">
                  <c:v>0.63600000000000001</c:v>
                </c:pt>
                <c:pt idx="559">
                  <c:v>0.64</c:v>
                </c:pt>
                <c:pt idx="560">
                  <c:v>0.64300000000000002</c:v>
                </c:pt>
                <c:pt idx="561">
                  <c:v>0.64500000000000002</c:v>
                </c:pt>
                <c:pt idx="562">
                  <c:v>0.64700000000000002</c:v>
                </c:pt>
                <c:pt idx="563">
                  <c:v>0.64800000000000002</c:v>
                </c:pt>
                <c:pt idx="564">
                  <c:v>0.64900000000000002</c:v>
                </c:pt>
                <c:pt idx="565">
                  <c:v>0.65</c:v>
                </c:pt>
                <c:pt idx="566">
                  <c:v>0.65</c:v>
                </c:pt>
                <c:pt idx="567">
                  <c:v>0.65100000000000002</c:v>
                </c:pt>
                <c:pt idx="568">
                  <c:v>0.65100000000000002</c:v>
                </c:pt>
                <c:pt idx="569">
                  <c:v>0.65100000000000002</c:v>
                </c:pt>
                <c:pt idx="570">
                  <c:v>0.65</c:v>
                </c:pt>
                <c:pt idx="571">
                  <c:v>0.52300000000000002</c:v>
                </c:pt>
                <c:pt idx="572">
                  <c:v>0.52300000000000002</c:v>
                </c:pt>
                <c:pt idx="573">
                  <c:v>0.52400000000000002</c:v>
                </c:pt>
                <c:pt idx="574">
                  <c:v>0.52500000000000002</c:v>
                </c:pt>
                <c:pt idx="575">
                  <c:v>0.52600000000000002</c:v>
                </c:pt>
                <c:pt idx="576">
                  <c:v>0.52700000000000002</c:v>
                </c:pt>
                <c:pt idx="577">
                  <c:v>0.52900000000000003</c:v>
                </c:pt>
                <c:pt idx="578">
                  <c:v>0.53100000000000003</c:v>
                </c:pt>
                <c:pt idx="579">
                  <c:v>0.53300000000000003</c:v>
                </c:pt>
                <c:pt idx="580">
                  <c:v>0.53500000000000003</c:v>
                </c:pt>
                <c:pt idx="581">
                  <c:v>0.53800000000000003</c:v>
                </c:pt>
                <c:pt idx="582">
                  <c:v>0.54</c:v>
                </c:pt>
                <c:pt idx="583">
                  <c:v>0.54300000000000004</c:v>
                </c:pt>
                <c:pt idx="584">
                  <c:v>0.53300000000000003</c:v>
                </c:pt>
                <c:pt idx="585">
                  <c:v>0.53400000000000003</c:v>
                </c:pt>
                <c:pt idx="586">
                  <c:v>0.53500000000000003</c:v>
                </c:pt>
                <c:pt idx="587">
                  <c:v>0.53500000000000003</c:v>
                </c:pt>
                <c:pt idx="588">
                  <c:v>0.53600000000000003</c:v>
                </c:pt>
                <c:pt idx="589">
                  <c:v>0.53800000000000003</c:v>
                </c:pt>
                <c:pt idx="590">
                  <c:v>0.53900000000000003</c:v>
                </c:pt>
                <c:pt idx="591">
                  <c:v>0.54100000000000004</c:v>
                </c:pt>
                <c:pt idx="592">
                  <c:v>0.54300000000000004</c:v>
                </c:pt>
                <c:pt idx="593">
                  <c:v>0.54600000000000004</c:v>
                </c:pt>
                <c:pt idx="594">
                  <c:v>0.54800000000000004</c:v>
                </c:pt>
                <c:pt idx="595">
                  <c:v>0.55100000000000005</c:v>
                </c:pt>
                <c:pt idx="596">
                  <c:v>0.55300000000000005</c:v>
                </c:pt>
                <c:pt idx="597">
                  <c:v>0.52400000000000002</c:v>
                </c:pt>
                <c:pt idx="598">
                  <c:v>0.53</c:v>
                </c:pt>
                <c:pt idx="599">
                  <c:v>0.53500000000000003</c:v>
                </c:pt>
                <c:pt idx="600">
                  <c:v>0.53900000000000003</c:v>
                </c:pt>
                <c:pt idx="601">
                  <c:v>0.54500000000000004</c:v>
                </c:pt>
                <c:pt idx="602">
                  <c:v>0.55000000000000004</c:v>
                </c:pt>
                <c:pt idx="603">
                  <c:v>0.55600000000000005</c:v>
                </c:pt>
                <c:pt idx="604">
                  <c:v>0.56200000000000006</c:v>
                </c:pt>
                <c:pt idx="605">
                  <c:v>0.56799999999999995</c:v>
                </c:pt>
                <c:pt idx="606">
                  <c:v>0.57399999999999995</c:v>
                </c:pt>
                <c:pt idx="607">
                  <c:v>0.57799999999999996</c:v>
                </c:pt>
                <c:pt idx="608">
                  <c:v>0.58199999999999996</c:v>
                </c:pt>
                <c:pt idx="609">
                  <c:v>0.58499999999999996</c:v>
                </c:pt>
                <c:pt idx="610">
                  <c:v>0.52300000000000002</c:v>
                </c:pt>
                <c:pt idx="611">
                  <c:v>0.52400000000000002</c:v>
                </c:pt>
                <c:pt idx="612">
                  <c:v>0.52400000000000002</c:v>
                </c:pt>
                <c:pt idx="613">
                  <c:v>0.52400000000000002</c:v>
                </c:pt>
                <c:pt idx="614">
                  <c:v>0.52400000000000002</c:v>
                </c:pt>
                <c:pt idx="615">
                  <c:v>0.52400000000000002</c:v>
                </c:pt>
                <c:pt idx="616">
                  <c:v>0.52300000000000002</c:v>
                </c:pt>
                <c:pt idx="617">
                  <c:v>0.52200000000000002</c:v>
                </c:pt>
                <c:pt idx="618">
                  <c:v>0.52200000000000002</c:v>
                </c:pt>
                <c:pt idx="619">
                  <c:v>0.52100000000000002</c:v>
                </c:pt>
                <c:pt idx="620">
                  <c:v>0.52</c:v>
                </c:pt>
                <c:pt idx="621">
                  <c:v>0.52</c:v>
                </c:pt>
                <c:pt idx="622">
                  <c:v>0.52</c:v>
                </c:pt>
                <c:pt idx="623">
                  <c:v>0.52900000000000003</c:v>
                </c:pt>
                <c:pt idx="624">
                  <c:v>0.53200000000000003</c:v>
                </c:pt>
                <c:pt idx="625">
                  <c:v>0.53600000000000003</c:v>
                </c:pt>
                <c:pt idx="626">
                  <c:v>0.53900000000000003</c:v>
                </c:pt>
                <c:pt idx="627">
                  <c:v>0.54100000000000004</c:v>
                </c:pt>
                <c:pt idx="628">
                  <c:v>0.54400000000000004</c:v>
                </c:pt>
                <c:pt idx="629">
                  <c:v>0.54600000000000004</c:v>
                </c:pt>
                <c:pt idx="630">
                  <c:v>0.54800000000000004</c:v>
                </c:pt>
                <c:pt idx="631">
                  <c:v>0.54900000000000004</c:v>
                </c:pt>
                <c:pt idx="632">
                  <c:v>0.55100000000000005</c:v>
                </c:pt>
                <c:pt idx="633">
                  <c:v>0.55200000000000005</c:v>
                </c:pt>
                <c:pt idx="634">
                  <c:v>0.55300000000000005</c:v>
                </c:pt>
                <c:pt idx="635">
                  <c:v>0.55400000000000005</c:v>
                </c:pt>
                <c:pt idx="636">
                  <c:v>0.64100000000000001</c:v>
                </c:pt>
                <c:pt idx="637">
                  <c:v>0.64900000000000002</c:v>
                </c:pt>
                <c:pt idx="638">
                  <c:v>0.65600000000000003</c:v>
                </c:pt>
                <c:pt idx="639">
                  <c:v>0.66300000000000003</c:v>
                </c:pt>
                <c:pt idx="640">
                  <c:v>0.66900000000000004</c:v>
                </c:pt>
                <c:pt idx="641">
                  <c:v>0.67500000000000004</c:v>
                </c:pt>
                <c:pt idx="642">
                  <c:v>0.68100000000000005</c:v>
                </c:pt>
                <c:pt idx="643">
                  <c:v>0.68600000000000005</c:v>
                </c:pt>
                <c:pt idx="644">
                  <c:v>0.69</c:v>
                </c:pt>
                <c:pt idx="645">
                  <c:v>0.69299999999999995</c:v>
                </c:pt>
                <c:pt idx="646">
                  <c:v>0.69599999999999995</c:v>
                </c:pt>
                <c:pt idx="647">
                  <c:v>0.69699999999999995</c:v>
                </c:pt>
                <c:pt idx="648">
                  <c:v>0.69699999999999995</c:v>
                </c:pt>
                <c:pt idx="649">
                  <c:v>0.48099999999999998</c:v>
                </c:pt>
                <c:pt idx="650">
                  <c:v>0.48</c:v>
                </c:pt>
                <c:pt idx="651">
                  <c:v>0.48</c:v>
                </c:pt>
                <c:pt idx="652">
                  <c:v>0.48099999999999998</c:v>
                </c:pt>
                <c:pt idx="653">
                  <c:v>0.48099999999999998</c:v>
                </c:pt>
                <c:pt idx="654">
                  <c:v>0.48099999999999998</c:v>
                </c:pt>
                <c:pt idx="655">
                  <c:v>0.48199999999999998</c:v>
                </c:pt>
                <c:pt idx="656">
                  <c:v>0.48299999999999998</c:v>
                </c:pt>
                <c:pt idx="657">
                  <c:v>0.48399999999999999</c:v>
                </c:pt>
                <c:pt idx="658">
                  <c:v>0.48599999999999999</c:v>
                </c:pt>
                <c:pt idx="659">
                  <c:v>0.48699999999999999</c:v>
                </c:pt>
                <c:pt idx="660">
                  <c:v>0.48899999999999999</c:v>
                </c:pt>
                <c:pt idx="661">
                  <c:v>0.49</c:v>
                </c:pt>
                <c:pt idx="662">
                  <c:v>0.51500000000000001</c:v>
                </c:pt>
                <c:pt idx="663">
                  <c:v>0.51400000000000001</c:v>
                </c:pt>
                <c:pt idx="664">
                  <c:v>0.51100000000000001</c:v>
                </c:pt>
                <c:pt idx="665">
                  <c:v>0.50900000000000001</c:v>
                </c:pt>
                <c:pt idx="666">
                  <c:v>0.50700000000000001</c:v>
                </c:pt>
                <c:pt idx="667">
                  <c:v>0.50600000000000001</c:v>
                </c:pt>
                <c:pt idx="668">
                  <c:v>0.505</c:v>
                </c:pt>
                <c:pt idx="669">
                  <c:v>0.504</c:v>
                </c:pt>
                <c:pt idx="670">
                  <c:v>0.504</c:v>
                </c:pt>
                <c:pt idx="671">
                  <c:v>0.504</c:v>
                </c:pt>
                <c:pt idx="672">
                  <c:v>0.504</c:v>
                </c:pt>
                <c:pt idx="673">
                  <c:v>0.505</c:v>
                </c:pt>
                <c:pt idx="674">
                  <c:v>0.50600000000000001</c:v>
                </c:pt>
                <c:pt idx="675">
                  <c:v>0.54500000000000004</c:v>
                </c:pt>
                <c:pt idx="676">
                  <c:v>0.54700000000000004</c:v>
                </c:pt>
                <c:pt idx="677">
                  <c:v>0.54800000000000004</c:v>
                </c:pt>
                <c:pt idx="678">
                  <c:v>0.54900000000000004</c:v>
                </c:pt>
                <c:pt idx="679">
                  <c:v>0.54900000000000004</c:v>
                </c:pt>
                <c:pt idx="680">
                  <c:v>0.54800000000000004</c:v>
                </c:pt>
                <c:pt idx="681">
                  <c:v>0.54800000000000004</c:v>
                </c:pt>
                <c:pt idx="682">
                  <c:v>0.54600000000000004</c:v>
                </c:pt>
                <c:pt idx="683">
                  <c:v>0.54500000000000004</c:v>
                </c:pt>
                <c:pt idx="684">
                  <c:v>0.54600000000000004</c:v>
                </c:pt>
                <c:pt idx="685">
                  <c:v>0.54800000000000004</c:v>
                </c:pt>
                <c:pt idx="686">
                  <c:v>0.55200000000000005</c:v>
                </c:pt>
                <c:pt idx="687">
                  <c:v>0.55800000000000005</c:v>
                </c:pt>
                <c:pt idx="688">
                  <c:v>0.48499999999999999</c:v>
                </c:pt>
                <c:pt idx="689">
                  <c:v>0.48399999999999999</c:v>
                </c:pt>
                <c:pt idx="690">
                  <c:v>0.48499999999999999</c:v>
                </c:pt>
                <c:pt idx="691">
                  <c:v>0.48499999999999999</c:v>
                </c:pt>
                <c:pt idx="692">
                  <c:v>0.48599999999999999</c:v>
                </c:pt>
                <c:pt idx="693">
                  <c:v>0.48699999999999999</c:v>
                </c:pt>
                <c:pt idx="694">
                  <c:v>0.48699999999999999</c:v>
                </c:pt>
                <c:pt idx="695">
                  <c:v>0.48699999999999999</c:v>
                </c:pt>
                <c:pt idx="696">
                  <c:v>0.48699999999999999</c:v>
                </c:pt>
                <c:pt idx="697">
                  <c:v>0.48899999999999999</c:v>
                </c:pt>
                <c:pt idx="698">
                  <c:v>0.49199999999999999</c:v>
                </c:pt>
                <c:pt idx="699">
                  <c:v>0.497</c:v>
                </c:pt>
                <c:pt idx="700">
                  <c:v>0.503</c:v>
                </c:pt>
                <c:pt idx="701">
                  <c:v>0.64100000000000001</c:v>
                </c:pt>
                <c:pt idx="702">
                  <c:v>0.64600000000000002</c:v>
                </c:pt>
                <c:pt idx="703">
                  <c:v>0.65100000000000002</c:v>
                </c:pt>
                <c:pt idx="704">
                  <c:v>0.65500000000000003</c:v>
                </c:pt>
                <c:pt idx="705">
                  <c:v>0.66</c:v>
                </c:pt>
                <c:pt idx="706">
                  <c:v>0.66500000000000004</c:v>
                </c:pt>
                <c:pt idx="707">
                  <c:v>0.67</c:v>
                </c:pt>
                <c:pt idx="708">
                  <c:v>0.67600000000000005</c:v>
                </c:pt>
                <c:pt idx="709">
                  <c:v>0.68100000000000005</c:v>
                </c:pt>
                <c:pt idx="710">
                  <c:v>0.68600000000000005</c:v>
                </c:pt>
                <c:pt idx="711">
                  <c:v>0.68899999999999995</c:v>
                </c:pt>
                <c:pt idx="712">
                  <c:v>0.69199999999999995</c:v>
                </c:pt>
                <c:pt idx="713">
                  <c:v>0.69299999999999995</c:v>
                </c:pt>
                <c:pt idx="714">
                  <c:v>0.63300000000000001</c:v>
                </c:pt>
                <c:pt idx="715">
                  <c:v>0.64100000000000001</c:v>
                </c:pt>
                <c:pt idx="716">
                  <c:v>0.64900000000000002</c:v>
                </c:pt>
                <c:pt idx="717">
                  <c:v>0.65800000000000003</c:v>
                </c:pt>
                <c:pt idx="718">
                  <c:v>0.66700000000000004</c:v>
                </c:pt>
                <c:pt idx="719">
                  <c:v>0.67600000000000005</c:v>
                </c:pt>
                <c:pt idx="720">
                  <c:v>0.68500000000000005</c:v>
                </c:pt>
                <c:pt idx="721">
                  <c:v>0.69299999999999995</c:v>
                </c:pt>
                <c:pt idx="722">
                  <c:v>0.70099999999999996</c:v>
                </c:pt>
                <c:pt idx="723">
                  <c:v>0.70799999999999996</c:v>
                </c:pt>
                <c:pt idx="724">
                  <c:v>0.71399999999999997</c:v>
                </c:pt>
                <c:pt idx="725">
                  <c:v>0.71799999999999997</c:v>
                </c:pt>
                <c:pt idx="726">
                  <c:v>0.72099999999999997</c:v>
                </c:pt>
                <c:pt idx="727">
                  <c:v>0.59</c:v>
                </c:pt>
                <c:pt idx="728">
                  <c:v>0.59499999999999997</c:v>
                </c:pt>
                <c:pt idx="729">
                  <c:v>0.6</c:v>
                </c:pt>
                <c:pt idx="730">
                  <c:v>0.60499999999999998</c:v>
                </c:pt>
                <c:pt idx="731">
                  <c:v>0.60899999999999999</c:v>
                </c:pt>
                <c:pt idx="732">
                  <c:v>0.61399999999999999</c:v>
                </c:pt>
                <c:pt idx="733">
                  <c:v>0.61899999999999999</c:v>
                </c:pt>
                <c:pt idx="734">
                  <c:v>0.623</c:v>
                </c:pt>
                <c:pt idx="735">
                  <c:v>0.628</c:v>
                </c:pt>
                <c:pt idx="736">
                  <c:v>0.63200000000000001</c:v>
                </c:pt>
                <c:pt idx="737">
                  <c:v>0.63700000000000001</c:v>
                </c:pt>
                <c:pt idx="738">
                  <c:v>0.64200000000000002</c:v>
                </c:pt>
                <c:pt idx="739">
                  <c:v>0.64700000000000002</c:v>
                </c:pt>
                <c:pt idx="740">
                  <c:v>0.55600000000000005</c:v>
                </c:pt>
                <c:pt idx="741">
                  <c:v>0.56799999999999995</c:v>
                </c:pt>
                <c:pt idx="742">
                  <c:v>0.58099999999999996</c:v>
                </c:pt>
                <c:pt idx="743">
                  <c:v>0.59499999999999997</c:v>
                </c:pt>
                <c:pt idx="744">
                  <c:v>0.60799999999999998</c:v>
                </c:pt>
                <c:pt idx="745">
                  <c:v>0.61899999999999999</c:v>
                </c:pt>
                <c:pt idx="746">
                  <c:v>0.629</c:v>
                </c:pt>
                <c:pt idx="747">
                  <c:v>0.63800000000000001</c:v>
                </c:pt>
                <c:pt idx="748">
                  <c:v>0.64500000000000002</c:v>
                </c:pt>
                <c:pt idx="749">
                  <c:v>0.65100000000000002</c:v>
                </c:pt>
                <c:pt idx="750">
                  <c:v>0.65700000000000003</c:v>
                </c:pt>
                <c:pt idx="751">
                  <c:v>0.66300000000000003</c:v>
                </c:pt>
                <c:pt idx="752">
                  <c:v>0.66800000000000004</c:v>
                </c:pt>
                <c:pt idx="753">
                  <c:v>0.66800000000000004</c:v>
                </c:pt>
                <c:pt idx="754">
                  <c:v>0.67100000000000004</c:v>
                </c:pt>
                <c:pt idx="755">
                  <c:v>0.67300000000000004</c:v>
                </c:pt>
                <c:pt idx="756">
                  <c:v>0.67500000000000004</c:v>
                </c:pt>
                <c:pt idx="757">
                  <c:v>0.67700000000000005</c:v>
                </c:pt>
                <c:pt idx="758">
                  <c:v>0.67900000000000005</c:v>
                </c:pt>
                <c:pt idx="759">
                  <c:v>0.68300000000000005</c:v>
                </c:pt>
                <c:pt idx="760">
                  <c:v>0.68600000000000005</c:v>
                </c:pt>
                <c:pt idx="761">
                  <c:v>0.69099999999999995</c:v>
                </c:pt>
                <c:pt idx="762">
                  <c:v>0.69399999999999995</c:v>
                </c:pt>
                <c:pt idx="763">
                  <c:v>0.69699999999999995</c:v>
                </c:pt>
                <c:pt idx="764">
                  <c:v>0.7</c:v>
                </c:pt>
                <c:pt idx="765">
                  <c:v>0.70199999999999996</c:v>
                </c:pt>
                <c:pt idx="766">
                  <c:v>0.55400000000000005</c:v>
                </c:pt>
                <c:pt idx="767">
                  <c:v>0.56399999999999995</c:v>
                </c:pt>
                <c:pt idx="768">
                  <c:v>0.57199999999999995</c:v>
                </c:pt>
                <c:pt idx="769">
                  <c:v>0.57999999999999996</c:v>
                </c:pt>
                <c:pt idx="770">
                  <c:v>0.58799999999999997</c:v>
                </c:pt>
                <c:pt idx="771">
                  <c:v>0.59499999999999997</c:v>
                </c:pt>
                <c:pt idx="772">
                  <c:v>0.60399999999999998</c:v>
                </c:pt>
                <c:pt idx="773">
                  <c:v>0.61199999999999999</c:v>
                </c:pt>
                <c:pt idx="774">
                  <c:v>0.62</c:v>
                </c:pt>
                <c:pt idx="775">
                  <c:v>0.627</c:v>
                </c:pt>
                <c:pt idx="776">
                  <c:v>0.63100000000000001</c:v>
                </c:pt>
                <c:pt idx="777">
                  <c:v>0.63400000000000001</c:v>
                </c:pt>
                <c:pt idx="778">
                  <c:v>0.63500000000000001</c:v>
                </c:pt>
                <c:pt idx="779">
                  <c:v>0.67500000000000004</c:v>
                </c:pt>
                <c:pt idx="780">
                  <c:v>0.68300000000000005</c:v>
                </c:pt>
                <c:pt idx="781">
                  <c:v>0.69199999999999995</c:v>
                </c:pt>
                <c:pt idx="782">
                  <c:v>0.70199999999999996</c:v>
                </c:pt>
                <c:pt idx="783">
                  <c:v>0.71099999999999997</c:v>
                </c:pt>
                <c:pt idx="784">
                  <c:v>0.71799999999999997</c:v>
                </c:pt>
                <c:pt idx="785">
                  <c:v>0.72399999999999998</c:v>
                </c:pt>
                <c:pt idx="786">
                  <c:v>0.72899999999999998</c:v>
                </c:pt>
                <c:pt idx="787">
                  <c:v>0.73199999999999998</c:v>
                </c:pt>
                <c:pt idx="788">
                  <c:v>0.73399999999999999</c:v>
                </c:pt>
                <c:pt idx="789">
                  <c:v>0.73499999999999999</c:v>
                </c:pt>
                <c:pt idx="790">
                  <c:v>0.73499999999999999</c:v>
                </c:pt>
                <c:pt idx="791">
                  <c:v>0.73299999999999998</c:v>
                </c:pt>
                <c:pt idx="792">
                  <c:v>0.65600000000000003</c:v>
                </c:pt>
                <c:pt idx="793">
                  <c:v>0.65900000000000003</c:v>
                </c:pt>
                <c:pt idx="794">
                  <c:v>0.66100000000000003</c:v>
                </c:pt>
                <c:pt idx="795">
                  <c:v>0.66400000000000003</c:v>
                </c:pt>
                <c:pt idx="796">
                  <c:v>0.66700000000000004</c:v>
                </c:pt>
                <c:pt idx="797">
                  <c:v>0.67</c:v>
                </c:pt>
                <c:pt idx="798">
                  <c:v>0.67400000000000004</c:v>
                </c:pt>
                <c:pt idx="799">
                  <c:v>0.67800000000000005</c:v>
                </c:pt>
                <c:pt idx="800">
                  <c:v>0.68200000000000005</c:v>
                </c:pt>
                <c:pt idx="801">
                  <c:v>0.68400000000000005</c:v>
                </c:pt>
                <c:pt idx="802">
                  <c:v>0.68500000000000005</c:v>
                </c:pt>
                <c:pt idx="803">
                  <c:v>0.68400000000000005</c:v>
                </c:pt>
                <c:pt idx="804">
                  <c:v>0.68100000000000005</c:v>
                </c:pt>
                <c:pt idx="805">
                  <c:v>0.71699999999999997</c:v>
                </c:pt>
                <c:pt idx="806">
                  <c:v>0.72</c:v>
                </c:pt>
                <c:pt idx="807">
                  <c:v>0.72399999999999998</c:v>
                </c:pt>
                <c:pt idx="808">
                  <c:v>0.72799999999999998</c:v>
                </c:pt>
                <c:pt idx="809">
                  <c:v>0.73199999999999998</c:v>
                </c:pt>
                <c:pt idx="810">
                  <c:v>0.73599999999999999</c:v>
                </c:pt>
                <c:pt idx="811">
                  <c:v>0.74</c:v>
                </c:pt>
                <c:pt idx="812">
                  <c:v>0.74399999999999999</c:v>
                </c:pt>
                <c:pt idx="813">
                  <c:v>0.747</c:v>
                </c:pt>
                <c:pt idx="814">
                  <c:v>0.749</c:v>
                </c:pt>
                <c:pt idx="815">
                  <c:v>0.75</c:v>
                </c:pt>
                <c:pt idx="816">
                  <c:v>0.749</c:v>
                </c:pt>
                <c:pt idx="817">
                  <c:v>0.747</c:v>
                </c:pt>
                <c:pt idx="818">
                  <c:v>0.61399999999999999</c:v>
                </c:pt>
                <c:pt idx="819">
                  <c:v>0.61699999999999999</c:v>
                </c:pt>
                <c:pt idx="820">
                  <c:v>0.621</c:v>
                </c:pt>
                <c:pt idx="821">
                  <c:v>0.624</c:v>
                </c:pt>
                <c:pt idx="822">
                  <c:v>0.627</c:v>
                </c:pt>
                <c:pt idx="823">
                  <c:v>0.63100000000000001</c:v>
                </c:pt>
                <c:pt idx="824">
                  <c:v>0.63400000000000001</c:v>
                </c:pt>
                <c:pt idx="825">
                  <c:v>0.63800000000000001</c:v>
                </c:pt>
                <c:pt idx="826">
                  <c:v>0.64100000000000001</c:v>
                </c:pt>
                <c:pt idx="827">
                  <c:v>0.64400000000000002</c:v>
                </c:pt>
                <c:pt idx="828">
                  <c:v>0.64800000000000002</c:v>
                </c:pt>
                <c:pt idx="829">
                  <c:v>0.65100000000000002</c:v>
                </c:pt>
                <c:pt idx="830">
                  <c:v>0.65400000000000003</c:v>
                </c:pt>
                <c:pt idx="831">
                  <c:v>0.64700000000000002</c:v>
                </c:pt>
                <c:pt idx="832">
                  <c:v>0.64900000000000002</c:v>
                </c:pt>
                <c:pt idx="833">
                  <c:v>0.65100000000000002</c:v>
                </c:pt>
                <c:pt idx="834">
                  <c:v>0.65100000000000002</c:v>
                </c:pt>
                <c:pt idx="835">
                  <c:v>0.65100000000000002</c:v>
                </c:pt>
                <c:pt idx="836">
                  <c:v>0.65100000000000002</c:v>
                </c:pt>
                <c:pt idx="837">
                  <c:v>0.65100000000000002</c:v>
                </c:pt>
                <c:pt idx="838">
                  <c:v>0.65100000000000002</c:v>
                </c:pt>
                <c:pt idx="839">
                  <c:v>0.65</c:v>
                </c:pt>
                <c:pt idx="840">
                  <c:v>0.65100000000000002</c:v>
                </c:pt>
                <c:pt idx="841">
                  <c:v>0.65200000000000002</c:v>
                </c:pt>
                <c:pt idx="842">
                  <c:v>0.65300000000000002</c:v>
                </c:pt>
                <c:pt idx="843">
                  <c:v>0.65600000000000003</c:v>
                </c:pt>
                <c:pt idx="844">
                  <c:v>0.68200000000000005</c:v>
                </c:pt>
                <c:pt idx="845">
                  <c:v>0.67900000000000005</c:v>
                </c:pt>
                <c:pt idx="846">
                  <c:v>0.67500000000000004</c:v>
                </c:pt>
                <c:pt idx="847">
                  <c:v>0.67200000000000004</c:v>
                </c:pt>
                <c:pt idx="848">
                  <c:v>0.66800000000000004</c:v>
                </c:pt>
                <c:pt idx="849">
                  <c:v>0.66300000000000003</c:v>
                </c:pt>
                <c:pt idx="850">
                  <c:v>0.65900000000000003</c:v>
                </c:pt>
                <c:pt idx="851">
                  <c:v>0.65400000000000003</c:v>
                </c:pt>
                <c:pt idx="852">
                  <c:v>0.64900000000000002</c:v>
                </c:pt>
                <c:pt idx="853">
                  <c:v>0.64300000000000002</c:v>
                </c:pt>
                <c:pt idx="854">
                  <c:v>0.63800000000000001</c:v>
                </c:pt>
                <c:pt idx="855">
                  <c:v>0.63100000000000001</c:v>
                </c:pt>
                <c:pt idx="856">
                  <c:v>0.625</c:v>
                </c:pt>
                <c:pt idx="857">
                  <c:v>0.65500000000000003</c:v>
                </c:pt>
                <c:pt idx="858">
                  <c:v>0.66100000000000003</c:v>
                </c:pt>
                <c:pt idx="859">
                  <c:v>0.66500000000000004</c:v>
                </c:pt>
                <c:pt idx="860">
                  <c:v>0.67</c:v>
                </c:pt>
                <c:pt idx="861">
                  <c:v>0.67400000000000004</c:v>
                </c:pt>
                <c:pt idx="862">
                  <c:v>0.67700000000000005</c:v>
                </c:pt>
                <c:pt idx="863">
                  <c:v>0.68</c:v>
                </c:pt>
                <c:pt idx="864">
                  <c:v>0.68200000000000005</c:v>
                </c:pt>
                <c:pt idx="865">
                  <c:v>0.68400000000000005</c:v>
                </c:pt>
                <c:pt idx="866">
                  <c:v>0.68500000000000005</c:v>
                </c:pt>
                <c:pt idx="867">
                  <c:v>0.68400000000000005</c:v>
                </c:pt>
                <c:pt idx="868">
                  <c:v>0.68300000000000005</c:v>
                </c:pt>
                <c:pt idx="869">
                  <c:v>0.68</c:v>
                </c:pt>
                <c:pt idx="870">
                  <c:v>0.59599999999999997</c:v>
                </c:pt>
                <c:pt idx="871">
                  <c:v>0.60199999999999998</c:v>
                </c:pt>
                <c:pt idx="872">
                  <c:v>0.60899999999999999</c:v>
                </c:pt>
                <c:pt idx="873">
                  <c:v>0.61699999999999999</c:v>
                </c:pt>
                <c:pt idx="874">
                  <c:v>0.624</c:v>
                </c:pt>
                <c:pt idx="875">
                  <c:v>0.63100000000000001</c:v>
                </c:pt>
                <c:pt idx="876">
                  <c:v>0.63800000000000001</c:v>
                </c:pt>
                <c:pt idx="877">
                  <c:v>0.64400000000000002</c:v>
                </c:pt>
                <c:pt idx="878">
                  <c:v>0.64900000000000002</c:v>
                </c:pt>
                <c:pt idx="879">
                  <c:v>0.65300000000000002</c:v>
                </c:pt>
                <c:pt idx="880">
                  <c:v>0.65500000000000003</c:v>
                </c:pt>
                <c:pt idx="881">
                  <c:v>0.65600000000000003</c:v>
                </c:pt>
                <c:pt idx="882">
                  <c:v>0.65600000000000003</c:v>
                </c:pt>
                <c:pt idx="883">
                  <c:v>0.52900000000000003</c:v>
                </c:pt>
                <c:pt idx="884">
                  <c:v>0.53300000000000003</c:v>
                </c:pt>
                <c:pt idx="885">
                  <c:v>0.53900000000000003</c:v>
                </c:pt>
                <c:pt idx="886">
                  <c:v>0.54500000000000004</c:v>
                </c:pt>
                <c:pt idx="887">
                  <c:v>0.55200000000000005</c:v>
                </c:pt>
                <c:pt idx="888">
                  <c:v>0.55900000000000005</c:v>
                </c:pt>
                <c:pt idx="889">
                  <c:v>0.56599999999999995</c:v>
                </c:pt>
                <c:pt idx="890">
                  <c:v>0.57399999999999995</c:v>
                </c:pt>
                <c:pt idx="891">
                  <c:v>0.58099999999999996</c:v>
                </c:pt>
                <c:pt idx="892">
                  <c:v>0.58799999999999997</c:v>
                </c:pt>
                <c:pt idx="893">
                  <c:v>0.59499999999999997</c:v>
                </c:pt>
                <c:pt idx="894">
                  <c:v>0.60099999999999998</c:v>
                </c:pt>
                <c:pt idx="895">
                  <c:v>0.60599999999999998</c:v>
                </c:pt>
                <c:pt idx="896">
                  <c:v>0.69799999999999995</c:v>
                </c:pt>
                <c:pt idx="897">
                  <c:v>0.70799999999999996</c:v>
                </c:pt>
                <c:pt idx="898">
                  <c:v>0.71799999999999997</c:v>
                </c:pt>
                <c:pt idx="899">
                  <c:v>0.73</c:v>
                </c:pt>
                <c:pt idx="900">
                  <c:v>0.74199999999999999</c:v>
                </c:pt>
                <c:pt idx="901">
                  <c:v>0.754</c:v>
                </c:pt>
                <c:pt idx="902">
                  <c:v>0.76600000000000001</c:v>
                </c:pt>
                <c:pt idx="903">
                  <c:v>0.77800000000000002</c:v>
                </c:pt>
                <c:pt idx="904">
                  <c:v>0.78800000000000003</c:v>
                </c:pt>
                <c:pt idx="905">
                  <c:v>0.79600000000000004</c:v>
                </c:pt>
                <c:pt idx="906">
                  <c:v>0.80100000000000005</c:v>
                </c:pt>
                <c:pt idx="907">
                  <c:v>0.80200000000000005</c:v>
                </c:pt>
                <c:pt idx="908">
                  <c:v>0.8</c:v>
                </c:pt>
                <c:pt idx="909">
                  <c:v>0.628</c:v>
                </c:pt>
                <c:pt idx="910">
                  <c:v>0.63400000000000001</c:v>
                </c:pt>
                <c:pt idx="911">
                  <c:v>0.63900000000000001</c:v>
                </c:pt>
                <c:pt idx="912">
                  <c:v>0.64400000000000002</c:v>
                </c:pt>
                <c:pt idx="913">
                  <c:v>0.64900000000000002</c:v>
                </c:pt>
                <c:pt idx="914">
                  <c:v>0.65400000000000003</c:v>
                </c:pt>
                <c:pt idx="915">
                  <c:v>0.65900000000000003</c:v>
                </c:pt>
                <c:pt idx="916">
                  <c:v>0.66300000000000003</c:v>
                </c:pt>
                <c:pt idx="917">
                  <c:v>0.66700000000000004</c:v>
                </c:pt>
                <c:pt idx="918">
                  <c:v>0.67100000000000004</c:v>
                </c:pt>
                <c:pt idx="919">
                  <c:v>0.67500000000000004</c:v>
                </c:pt>
                <c:pt idx="920">
                  <c:v>0.67800000000000005</c:v>
                </c:pt>
                <c:pt idx="921">
                  <c:v>0.68200000000000005</c:v>
                </c:pt>
                <c:pt idx="922">
                  <c:v>0.54900000000000004</c:v>
                </c:pt>
                <c:pt idx="923">
                  <c:v>0.56100000000000005</c:v>
                </c:pt>
                <c:pt idx="924">
                  <c:v>0.57399999999999995</c:v>
                </c:pt>
                <c:pt idx="925">
                  <c:v>0.58699999999999997</c:v>
                </c:pt>
                <c:pt idx="926">
                  <c:v>0.59899999999999998</c:v>
                </c:pt>
                <c:pt idx="927">
                  <c:v>0.61099999999999999</c:v>
                </c:pt>
                <c:pt idx="928">
                  <c:v>0.621</c:v>
                </c:pt>
                <c:pt idx="929">
                  <c:v>0.63</c:v>
                </c:pt>
                <c:pt idx="930">
                  <c:v>0.63700000000000001</c:v>
                </c:pt>
                <c:pt idx="931">
                  <c:v>0.64400000000000002</c:v>
                </c:pt>
                <c:pt idx="932">
                  <c:v>0.65</c:v>
                </c:pt>
                <c:pt idx="933">
                  <c:v>0.65500000000000003</c:v>
                </c:pt>
                <c:pt idx="934">
                  <c:v>0.66</c:v>
                </c:pt>
                <c:pt idx="935">
                  <c:v>0.61499999999999999</c:v>
                </c:pt>
                <c:pt idx="936">
                  <c:v>0.627</c:v>
                </c:pt>
                <c:pt idx="937">
                  <c:v>0.64</c:v>
                </c:pt>
                <c:pt idx="938">
                  <c:v>0.65200000000000002</c:v>
                </c:pt>
                <c:pt idx="939">
                  <c:v>0.66400000000000003</c:v>
                </c:pt>
                <c:pt idx="940">
                  <c:v>0.67300000000000004</c:v>
                </c:pt>
                <c:pt idx="941">
                  <c:v>0.68100000000000005</c:v>
                </c:pt>
                <c:pt idx="942">
                  <c:v>0.68600000000000005</c:v>
                </c:pt>
                <c:pt idx="943">
                  <c:v>0.68899999999999995</c:v>
                </c:pt>
                <c:pt idx="944">
                  <c:v>0.69099999999999995</c:v>
                </c:pt>
                <c:pt idx="945">
                  <c:v>0.69199999999999995</c:v>
                </c:pt>
                <c:pt idx="946">
                  <c:v>0.69199999999999995</c:v>
                </c:pt>
                <c:pt idx="947">
                  <c:v>0.69099999999999995</c:v>
                </c:pt>
                <c:pt idx="948">
                  <c:v>0.64500000000000002</c:v>
                </c:pt>
                <c:pt idx="949">
                  <c:v>0.65100000000000002</c:v>
                </c:pt>
                <c:pt idx="950">
                  <c:v>0.65600000000000003</c:v>
                </c:pt>
                <c:pt idx="951">
                  <c:v>0.66100000000000003</c:v>
                </c:pt>
                <c:pt idx="952">
                  <c:v>0.66600000000000004</c:v>
                </c:pt>
                <c:pt idx="953">
                  <c:v>0.67</c:v>
                </c:pt>
                <c:pt idx="954">
                  <c:v>0.67400000000000004</c:v>
                </c:pt>
                <c:pt idx="955">
                  <c:v>0.67800000000000005</c:v>
                </c:pt>
                <c:pt idx="956">
                  <c:v>0.68100000000000005</c:v>
                </c:pt>
                <c:pt idx="957">
                  <c:v>0.68500000000000005</c:v>
                </c:pt>
                <c:pt idx="958">
                  <c:v>0.68799999999999994</c:v>
                </c:pt>
                <c:pt idx="959">
                  <c:v>0.69199999999999995</c:v>
                </c:pt>
                <c:pt idx="960">
                  <c:v>0.69599999999999995</c:v>
                </c:pt>
                <c:pt idx="961">
                  <c:v>0.55800000000000005</c:v>
                </c:pt>
                <c:pt idx="962">
                  <c:v>0.55900000000000005</c:v>
                </c:pt>
                <c:pt idx="963">
                  <c:v>0.55900000000000005</c:v>
                </c:pt>
                <c:pt idx="964">
                  <c:v>0.55900000000000005</c:v>
                </c:pt>
                <c:pt idx="965">
                  <c:v>0.56000000000000005</c:v>
                </c:pt>
                <c:pt idx="966">
                  <c:v>0.56100000000000005</c:v>
                </c:pt>
                <c:pt idx="967">
                  <c:v>0.56399999999999995</c:v>
                </c:pt>
                <c:pt idx="968">
                  <c:v>0.56599999999999995</c:v>
                </c:pt>
                <c:pt idx="969">
                  <c:v>0.56999999999999995</c:v>
                </c:pt>
                <c:pt idx="970">
                  <c:v>0.57399999999999995</c:v>
                </c:pt>
                <c:pt idx="971">
                  <c:v>0.57999999999999996</c:v>
                </c:pt>
                <c:pt idx="972">
                  <c:v>0.58599999999999997</c:v>
                </c:pt>
                <c:pt idx="973">
                  <c:v>0.59399999999999997</c:v>
                </c:pt>
                <c:pt idx="974">
                  <c:v>0.68100000000000005</c:v>
                </c:pt>
                <c:pt idx="975">
                  <c:v>0.68</c:v>
                </c:pt>
                <c:pt idx="976">
                  <c:v>0.68</c:v>
                </c:pt>
                <c:pt idx="977">
                  <c:v>0.67900000000000005</c:v>
                </c:pt>
                <c:pt idx="978">
                  <c:v>0.67800000000000005</c:v>
                </c:pt>
                <c:pt idx="979">
                  <c:v>0.67800000000000005</c:v>
                </c:pt>
                <c:pt idx="980">
                  <c:v>0.67900000000000005</c:v>
                </c:pt>
                <c:pt idx="981">
                  <c:v>0.68100000000000005</c:v>
                </c:pt>
                <c:pt idx="982">
                  <c:v>0.68200000000000005</c:v>
                </c:pt>
                <c:pt idx="983">
                  <c:v>0.68400000000000005</c:v>
                </c:pt>
                <c:pt idx="984">
                  <c:v>0.68600000000000005</c:v>
                </c:pt>
                <c:pt idx="985">
                  <c:v>0.68700000000000006</c:v>
                </c:pt>
                <c:pt idx="986">
                  <c:v>0.68799999999999994</c:v>
                </c:pt>
                <c:pt idx="987">
                  <c:v>0.54600000000000004</c:v>
                </c:pt>
                <c:pt idx="988">
                  <c:v>0.55200000000000005</c:v>
                </c:pt>
                <c:pt idx="989">
                  <c:v>0.55800000000000005</c:v>
                </c:pt>
                <c:pt idx="990">
                  <c:v>0.56399999999999995</c:v>
                </c:pt>
                <c:pt idx="991">
                  <c:v>0.57099999999999995</c:v>
                </c:pt>
                <c:pt idx="992">
                  <c:v>0.57699999999999996</c:v>
                </c:pt>
                <c:pt idx="993">
                  <c:v>0.58299999999999996</c:v>
                </c:pt>
                <c:pt idx="994">
                  <c:v>0.58799999999999997</c:v>
                </c:pt>
                <c:pt idx="995">
                  <c:v>0.59299999999999997</c:v>
                </c:pt>
                <c:pt idx="996">
                  <c:v>0.59699999999999998</c:v>
                </c:pt>
                <c:pt idx="997">
                  <c:v>0.60199999999999998</c:v>
                </c:pt>
                <c:pt idx="998">
                  <c:v>0.60799999999999998</c:v>
                </c:pt>
                <c:pt idx="999">
                  <c:v>0.61299999999999999</c:v>
                </c:pt>
                <c:pt idx="1000">
                  <c:v>0.58299999999999996</c:v>
                </c:pt>
                <c:pt idx="1001">
                  <c:v>0.58499999999999996</c:v>
                </c:pt>
                <c:pt idx="1002">
                  <c:v>0.58699999999999997</c:v>
                </c:pt>
                <c:pt idx="1003">
                  <c:v>0.59</c:v>
                </c:pt>
                <c:pt idx="1004">
                  <c:v>0.59199999999999997</c:v>
                </c:pt>
                <c:pt idx="1005">
                  <c:v>0.59499999999999997</c:v>
                </c:pt>
                <c:pt idx="1006">
                  <c:v>0.59799999999999998</c:v>
                </c:pt>
                <c:pt idx="1007">
                  <c:v>0.60099999999999998</c:v>
                </c:pt>
                <c:pt idx="1008">
                  <c:v>0.60399999999999998</c:v>
                </c:pt>
                <c:pt idx="1009">
                  <c:v>0.60699999999999998</c:v>
                </c:pt>
                <c:pt idx="1010">
                  <c:v>0.61</c:v>
                </c:pt>
                <c:pt idx="1011">
                  <c:v>0.61299999999999999</c:v>
                </c:pt>
                <c:pt idx="1012">
                  <c:v>0.61599999999999999</c:v>
                </c:pt>
                <c:pt idx="1013">
                  <c:v>0.71199999999999997</c:v>
                </c:pt>
                <c:pt idx="1014">
                  <c:v>0.71399999999999997</c:v>
                </c:pt>
                <c:pt idx="1015">
                  <c:v>0.71699999999999997</c:v>
                </c:pt>
                <c:pt idx="1016">
                  <c:v>0.72</c:v>
                </c:pt>
                <c:pt idx="1017">
                  <c:v>0.72299999999999998</c:v>
                </c:pt>
                <c:pt idx="1018">
                  <c:v>0.72599999999999998</c:v>
                </c:pt>
                <c:pt idx="1019">
                  <c:v>0.72899999999999998</c:v>
                </c:pt>
                <c:pt idx="1020">
                  <c:v>0.73099999999999998</c:v>
                </c:pt>
                <c:pt idx="1021">
                  <c:v>0.73299999999999998</c:v>
                </c:pt>
                <c:pt idx="1022">
                  <c:v>0.73499999999999999</c:v>
                </c:pt>
                <c:pt idx="1023">
                  <c:v>0.73599999999999999</c:v>
                </c:pt>
                <c:pt idx="1024">
                  <c:v>0.73699999999999999</c:v>
                </c:pt>
                <c:pt idx="1025">
                  <c:v>0.73799999999999999</c:v>
                </c:pt>
                <c:pt idx="1026">
                  <c:v>0.71699999999999997</c:v>
                </c:pt>
                <c:pt idx="1027">
                  <c:v>0.71699999999999997</c:v>
                </c:pt>
                <c:pt idx="1028">
                  <c:v>0.71599999999999997</c:v>
                </c:pt>
                <c:pt idx="1029">
                  <c:v>0.71599999999999997</c:v>
                </c:pt>
                <c:pt idx="1030">
                  <c:v>0.71599999999999997</c:v>
                </c:pt>
                <c:pt idx="1031">
                  <c:v>0.71599999999999997</c:v>
                </c:pt>
                <c:pt idx="1032">
                  <c:v>0.71799999999999997</c:v>
                </c:pt>
                <c:pt idx="1033">
                  <c:v>0.72</c:v>
                </c:pt>
                <c:pt idx="1034">
                  <c:v>0.72199999999999998</c:v>
                </c:pt>
                <c:pt idx="1035">
                  <c:v>0.72499999999999998</c:v>
                </c:pt>
                <c:pt idx="1036">
                  <c:v>0.72699999999999998</c:v>
                </c:pt>
                <c:pt idx="1037">
                  <c:v>0.72799999999999998</c:v>
                </c:pt>
                <c:pt idx="1038">
                  <c:v>0.72899999999999998</c:v>
                </c:pt>
                <c:pt idx="1039">
                  <c:v>0.66900000000000004</c:v>
                </c:pt>
                <c:pt idx="1040">
                  <c:v>0.67200000000000004</c:v>
                </c:pt>
                <c:pt idx="1041">
                  <c:v>0.67300000000000004</c:v>
                </c:pt>
                <c:pt idx="1042">
                  <c:v>0.67500000000000004</c:v>
                </c:pt>
                <c:pt idx="1043">
                  <c:v>0.67500000000000004</c:v>
                </c:pt>
                <c:pt idx="1044">
                  <c:v>0.67500000000000004</c:v>
                </c:pt>
                <c:pt idx="1045">
                  <c:v>0.67500000000000004</c:v>
                </c:pt>
                <c:pt idx="1046">
                  <c:v>0.67500000000000004</c:v>
                </c:pt>
                <c:pt idx="1047">
                  <c:v>0.67400000000000004</c:v>
                </c:pt>
                <c:pt idx="1048">
                  <c:v>0.67300000000000004</c:v>
                </c:pt>
                <c:pt idx="1049">
                  <c:v>0.67100000000000004</c:v>
                </c:pt>
                <c:pt idx="1050">
                  <c:v>0.66900000000000004</c:v>
                </c:pt>
                <c:pt idx="1051">
                  <c:v>0.66600000000000004</c:v>
                </c:pt>
                <c:pt idx="1052">
                  <c:v>0.53600000000000003</c:v>
                </c:pt>
                <c:pt idx="1053">
                  <c:v>0.54300000000000004</c:v>
                </c:pt>
                <c:pt idx="1054">
                  <c:v>0.55200000000000005</c:v>
                </c:pt>
                <c:pt idx="1055">
                  <c:v>0.56100000000000005</c:v>
                </c:pt>
                <c:pt idx="1056">
                  <c:v>0.56999999999999995</c:v>
                </c:pt>
                <c:pt idx="1057">
                  <c:v>0.57899999999999996</c:v>
                </c:pt>
                <c:pt idx="1058">
                  <c:v>0.58699999999999997</c:v>
                </c:pt>
                <c:pt idx="1059">
                  <c:v>0.59399999999999997</c:v>
                </c:pt>
                <c:pt idx="1060">
                  <c:v>0.6</c:v>
                </c:pt>
                <c:pt idx="1061">
                  <c:v>0.60399999999999998</c:v>
                </c:pt>
                <c:pt idx="1062">
                  <c:v>0.60799999999999998</c:v>
                </c:pt>
                <c:pt idx="1063">
                  <c:v>0.61</c:v>
                </c:pt>
                <c:pt idx="1064">
                  <c:v>0.61</c:v>
                </c:pt>
                <c:pt idx="1065">
                  <c:v>0.69299999999999995</c:v>
                </c:pt>
                <c:pt idx="1066">
                  <c:v>0.69399999999999995</c:v>
                </c:pt>
                <c:pt idx="1067">
                  <c:v>0.69599999999999995</c:v>
                </c:pt>
                <c:pt idx="1068">
                  <c:v>0.69599999999999995</c:v>
                </c:pt>
                <c:pt idx="1069">
                  <c:v>0.69699999999999995</c:v>
                </c:pt>
                <c:pt idx="1070">
                  <c:v>0.7</c:v>
                </c:pt>
                <c:pt idx="1071">
                  <c:v>0.70299999999999996</c:v>
                </c:pt>
                <c:pt idx="1072">
                  <c:v>0.70699999999999996</c:v>
                </c:pt>
                <c:pt idx="1073">
                  <c:v>0.71099999999999997</c:v>
                </c:pt>
                <c:pt idx="1074">
                  <c:v>0.71499999999999997</c:v>
                </c:pt>
                <c:pt idx="1075">
                  <c:v>0.71799999999999997</c:v>
                </c:pt>
                <c:pt idx="1076">
                  <c:v>0.72</c:v>
                </c:pt>
                <c:pt idx="1077">
                  <c:v>0.72099999999999997</c:v>
                </c:pt>
                <c:pt idx="1078">
                  <c:v>0.47899999999999998</c:v>
                </c:pt>
                <c:pt idx="1079">
                  <c:v>0.47499999999999998</c:v>
                </c:pt>
                <c:pt idx="1080">
                  <c:v>0.47799999999999998</c:v>
                </c:pt>
                <c:pt idx="1081">
                  <c:v>0.48299999999999998</c:v>
                </c:pt>
                <c:pt idx="1082">
                  <c:v>0.48899999999999999</c:v>
                </c:pt>
                <c:pt idx="1083">
                  <c:v>0.49299999999999999</c:v>
                </c:pt>
                <c:pt idx="1084">
                  <c:v>0.49399999999999999</c:v>
                </c:pt>
                <c:pt idx="1085">
                  <c:v>0.49399999999999999</c:v>
                </c:pt>
                <c:pt idx="1086">
                  <c:v>0.49399999999999999</c:v>
                </c:pt>
                <c:pt idx="1087">
                  <c:v>0.49399999999999999</c:v>
                </c:pt>
                <c:pt idx="1088">
                  <c:v>0.496</c:v>
                </c:pt>
                <c:pt idx="1089">
                  <c:v>0.5</c:v>
                </c:pt>
                <c:pt idx="1090">
                  <c:v>0.505</c:v>
                </c:pt>
                <c:pt idx="1091">
                  <c:v>0.59399999999999997</c:v>
                </c:pt>
                <c:pt idx="1092">
                  <c:v>0.6</c:v>
                </c:pt>
                <c:pt idx="1093">
                  <c:v>0.60699999999999998</c:v>
                </c:pt>
                <c:pt idx="1094">
                  <c:v>0.61299999999999999</c:v>
                </c:pt>
                <c:pt idx="1095">
                  <c:v>0.62</c:v>
                </c:pt>
                <c:pt idx="1096">
                  <c:v>0.627</c:v>
                </c:pt>
                <c:pt idx="1097">
                  <c:v>0.63600000000000001</c:v>
                </c:pt>
                <c:pt idx="1098">
                  <c:v>0.64500000000000002</c:v>
                </c:pt>
                <c:pt idx="1099">
                  <c:v>0.65300000000000002</c:v>
                </c:pt>
                <c:pt idx="1100">
                  <c:v>0.66100000000000003</c:v>
                </c:pt>
                <c:pt idx="1101">
                  <c:v>0.66600000000000004</c:v>
                </c:pt>
                <c:pt idx="1102">
                  <c:v>0.67100000000000004</c:v>
                </c:pt>
                <c:pt idx="1103">
                  <c:v>0.67300000000000004</c:v>
                </c:pt>
                <c:pt idx="1104">
                  <c:v>0.58399999999999996</c:v>
                </c:pt>
                <c:pt idx="1105">
                  <c:v>0.59099999999999997</c:v>
                </c:pt>
                <c:pt idx="1106">
                  <c:v>0.59799999999999998</c:v>
                </c:pt>
                <c:pt idx="1107">
                  <c:v>0.60499999999999998</c:v>
                </c:pt>
                <c:pt idx="1108">
                  <c:v>0.61299999999999999</c:v>
                </c:pt>
                <c:pt idx="1109">
                  <c:v>0.62</c:v>
                </c:pt>
                <c:pt idx="1110">
                  <c:v>0.629</c:v>
                </c:pt>
                <c:pt idx="1111">
                  <c:v>0.63700000000000001</c:v>
                </c:pt>
                <c:pt idx="1112">
                  <c:v>0.64500000000000002</c:v>
                </c:pt>
                <c:pt idx="1113">
                  <c:v>0.65200000000000002</c:v>
                </c:pt>
                <c:pt idx="1114">
                  <c:v>0.65800000000000003</c:v>
                </c:pt>
                <c:pt idx="1115">
                  <c:v>0.66400000000000003</c:v>
                </c:pt>
                <c:pt idx="1116">
                  <c:v>0.66800000000000004</c:v>
                </c:pt>
                <c:pt idx="1117">
                  <c:v>0.62</c:v>
                </c:pt>
                <c:pt idx="1118">
                  <c:v>0.628</c:v>
                </c:pt>
                <c:pt idx="1119">
                  <c:v>0.63700000000000001</c:v>
                </c:pt>
                <c:pt idx="1120">
                  <c:v>0.64600000000000002</c:v>
                </c:pt>
                <c:pt idx="1121">
                  <c:v>0.65400000000000003</c:v>
                </c:pt>
                <c:pt idx="1122">
                  <c:v>0.66300000000000003</c:v>
                </c:pt>
                <c:pt idx="1123">
                  <c:v>0.67200000000000004</c:v>
                </c:pt>
                <c:pt idx="1124">
                  <c:v>0.68</c:v>
                </c:pt>
                <c:pt idx="1125">
                  <c:v>0.68799999999999994</c:v>
                </c:pt>
                <c:pt idx="1126">
                  <c:v>0.69399999999999995</c:v>
                </c:pt>
                <c:pt idx="1127">
                  <c:v>0.7</c:v>
                </c:pt>
                <c:pt idx="1128">
                  <c:v>0.70299999999999996</c:v>
                </c:pt>
                <c:pt idx="1129">
                  <c:v>0.70599999999999996</c:v>
                </c:pt>
                <c:pt idx="1130">
                  <c:v>0.628</c:v>
                </c:pt>
                <c:pt idx="1131">
                  <c:v>0.63200000000000001</c:v>
                </c:pt>
                <c:pt idx="1132">
                  <c:v>0.63600000000000001</c:v>
                </c:pt>
                <c:pt idx="1133">
                  <c:v>0.64</c:v>
                </c:pt>
                <c:pt idx="1134">
                  <c:v>0.64500000000000002</c:v>
                </c:pt>
                <c:pt idx="1135">
                  <c:v>0.64900000000000002</c:v>
                </c:pt>
                <c:pt idx="1136">
                  <c:v>0.65400000000000003</c:v>
                </c:pt>
                <c:pt idx="1137">
                  <c:v>0.65800000000000003</c:v>
                </c:pt>
                <c:pt idx="1138">
                  <c:v>0.66200000000000003</c:v>
                </c:pt>
                <c:pt idx="1139">
                  <c:v>0.66600000000000004</c:v>
                </c:pt>
                <c:pt idx="1140">
                  <c:v>0.67100000000000004</c:v>
                </c:pt>
                <c:pt idx="1141">
                  <c:v>0.67600000000000005</c:v>
                </c:pt>
                <c:pt idx="1142">
                  <c:v>0.68100000000000005</c:v>
                </c:pt>
                <c:pt idx="1156">
                  <c:v>0.67500000000000004</c:v>
                </c:pt>
                <c:pt idx="1157">
                  <c:v>0.67600000000000005</c:v>
                </c:pt>
                <c:pt idx="1158">
                  <c:v>0.67700000000000005</c:v>
                </c:pt>
                <c:pt idx="1159">
                  <c:v>0.67800000000000005</c:v>
                </c:pt>
                <c:pt idx="1160">
                  <c:v>0.67900000000000005</c:v>
                </c:pt>
                <c:pt idx="1161">
                  <c:v>0.67900000000000005</c:v>
                </c:pt>
                <c:pt idx="1162">
                  <c:v>0.67900000000000005</c:v>
                </c:pt>
                <c:pt idx="1163">
                  <c:v>0.67800000000000005</c:v>
                </c:pt>
                <c:pt idx="1164">
                  <c:v>0.67700000000000005</c:v>
                </c:pt>
                <c:pt idx="1165">
                  <c:v>0.67500000000000004</c:v>
                </c:pt>
                <c:pt idx="1166">
                  <c:v>0.67400000000000004</c:v>
                </c:pt>
                <c:pt idx="1167">
                  <c:v>0.67300000000000004</c:v>
                </c:pt>
                <c:pt idx="1168">
                  <c:v>0.67200000000000004</c:v>
                </c:pt>
                <c:pt idx="1169">
                  <c:v>0.67900000000000005</c:v>
                </c:pt>
                <c:pt idx="1170">
                  <c:v>0.68400000000000005</c:v>
                </c:pt>
                <c:pt idx="1171">
                  <c:v>0.68700000000000006</c:v>
                </c:pt>
                <c:pt idx="1172">
                  <c:v>0.69099999999999995</c:v>
                </c:pt>
                <c:pt idx="1173">
                  <c:v>0.69399999999999995</c:v>
                </c:pt>
                <c:pt idx="1174">
                  <c:v>0.69799999999999995</c:v>
                </c:pt>
                <c:pt idx="1175">
                  <c:v>0.70199999999999996</c:v>
                </c:pt>
                <c:pt idx="1176">
                  <c:v>0.70499999999999996</c:v>
                </c:pt>
                <c:pt idx="1177">
                  <c:v>0.70799999999999996</c:v>
                </c:pt>
                <c:pt idx="1178">
                  <c:v>0.71099999999999997</c:v>
                </c:pt>
                <c:pt idx="1179">
                  <c:v>0.71199999999999997</c:v>
                </c:pt>
                <c:pt idx="1180">
                  <c:v>0.71199999999999997</c:v>
                </c:pt>
                <c:pt idx="1181">
                  <c:v>0.71099999999999997</c:v>
                </c:pt>
                <c:pt idx="1182">
                  <c:v>0.65500000000000003</c:v>
                </c:pt>
                <c:pt idx="1183">
                  <c:v>0.65500000000000003</c:v>
                </c:pt>
                <c:pt idx="1184">
                  <c:v>0.65500000000000003</c:v>
                </c:pt>
                <c:pt idx="1185">
                  <c:v>0.65500000000000003</c:v>
                </c:pt>
                <c:pt idx="1186">
                  <c:v>0.65600000000000003</c:v>
                </c:pt>
                <c:pt idx="1187">
                  <c:v>0.65700000000000003</c:v>
                </c:pt>
                <c:pt idx="1188">
                  <c:v>0.65800000000000003</c:v>
                </c:pt>
                <c:pt idx="1189">
                  <c:v>0.65900000000000003</c:v>
                </c:pt>
                <c:pt idx="1190">
                  <c:v>0.66100000000000003</c:v>
                </c:pt>
                <c:pt idx="1191">
                  <c:v>0.66100000000000003</c:v>
                </c:pt>
                <c:pt idx="1192">
                  <c:v>0.66100000000000003</c:v>
                </c:pt>
                <c:pt idx="1193">
                  <c:v>0.65800000000000003</c:v>
                </c:pt>
                <c:pt idx="1194">
                  <c:v>0.65500000000000003</c:v>
                </c:pt>
                <c:pt idx="1195">
                  <c:v>0.69099999999999995</c:v>
                </c:pt>
                <c:pt idx="1196">
                  <c:v>0.68899999999999995</c:v>
                </c:pt>
                <c:pt idx="1197">
                  <c:v>0.68600000000000005</c:v>
                </c:pt>
                <c:pt idx="1198">
                  <c:v>0.68400000000000005</c:v>
                </c:pt>
                <c:pt idx="1199">
                  <c:v>0.68200000000000005</c:v>
                </c:pt>
                <c:pt idx="1200">
                  <c:v>0.68</c:v>
                </c:pt>
                <c:pt idx="1201">
                  <c:v>0.67800000000000005</c:v>
                </c:pt>
                <c:pt idx="1202">
                  <c:v>0.67600000000000005</c:v>
                </c:pt>
                <c:pt idx="1203">
                  <c:v>0.67400000000000004</c:v>
                </c:pt>
                <c:pt idx="1204">
                  <c:v>0.67400000000000004</c:v>
                </c:pt>
                <c:pt idx="1205">
                  <c:v>0.67500000000000004</c:v>
                </c:pt>
                <c:pt idx="1206">
                  <c:v>0.67800000000000005</c:v>
                </c:pt>
                <c:pt idx="1207">
                  <c:v>0.68200000000000005</c:v>
                </c:pt>
                <c:pt idx="1208">
                  <c:v>0.67700000000000005</c:v>
                </c:pt>
                <c:pt idx="1209">
                  <c:v>0.68</c:v>
                </c:pt>
                <c:pt idx="1210">
                  <c:v>0.68300000000000005</c:v>
                </c:pt>
                <c:pt idx="1211">
                  <c:v>0.68500000000000005</c:v>
                </c:pt>
                <c:pt idx="1212">
                  <c:v>0.68799999999999994</c:v>
                </c:pt>
                <c:pt idx="1213">
                  <c:v>0.68899999999999995</c:v>
                </c:pt>
                <c:pt idx="1214">
                  <c:v>0.69</c:v>
                </c:pt>
                <c:pt idx="1215">
                  <c:v>0.68899999999999995</c:v>
                </c:pt>
                <c:pt idx="1216">
                  <c:v>0.68799999999999994</c:v>
                </c:pt>
                <c:pt idx="1217">
                  <c:v>0.68600000000000005</c:v>
                </c:pt>
                <c:pt idx="1218">
                  <c:v>0.68300000000000005</c:v>
                </c:pt>
                <c:pt idx="1219">
                  <c:v>0.68</c:v>
                </c:pt>
                <c:pt idx="1220">
                  <c:v>0.67500000000000004</c:v>
                </c:pt>
                <c:pt idx="1221">
                  <c:v>0.67300000000000004</c:v>
                </c:pt>
                <c:pt idx="1222">
                  <c:v>0.67200000000000004</c:v>
                </c:pt>
                <c:pt idx="1223">
                  <c:v>0.67100000000000004</c:v>
                </c:pt>
                <c:pt idx="1224">
                  <c:v>0.67</c:v>
                </c:pt>
                <c:pt idx="1225">
                  <c:v>0.67</c:v>
                </c:pt>
                <c:pt idx="1226">
                  <c:v>0.67</c:v>
                </c:pt>
                <c:pt idx="1227">
                  <c:v>0.67</c:v>
                </c:pt>
                <c:pt idx="1228">
                  <c:v>0.67</c:v>
                </c:pt>
                <c:pt idx="1229">
                  <c:v>0.67100000000000004</c:v>
                </c:pt>
                <c:pt idx="1230">
                  <c:v>0.67200000000000004</c:v>
                </c:pt>
                <c:pt idx="1231">
                  <c:v>0.67200000000000004</c:v>
                </c:pt>
                <c:pt idx="1232">
                  <c:v>0.67100000000000004</c:v>
                </c:pt>
                <c:pt idx="1233">
                  <c:v>0.67</c:v>
                </c:pt>
                <c:pt idx="1234">
                  <c:v>0.67400000000000004</c:v>
                </c:pt>
                <c:pt idx="1235">
                  <c:v>0.67800000000000005</c:v>
                </c:pt>
                <c:pt idx="1236">
                  <c:v>0.68200000000000005</c:v>
                </c:pt>
                <c:pt idx="1237">
                  <c:v>0.68600000000000005</c:v>
                </c:pt>
                <c:pt idx="1238">
                  <c:v>0.69</c:v>
                </c:pt>
                <c:pt idx="1239">
                  <c:v>0.69299999999999995</c:v>
                </c:pt>
                <c:pt idx="1240">
                  <c:v>0.69699999999999995</c:v>
                </c:pt>
                <c:pt idx="1241">
                  <c:v>0.7</c:v>
                </c:pt>
                <c:pt idx="1242">
                  <c:v>0.70299999999999996</c:v>
                </c:pt>
                <c:pt idx="1243">
                  <c:v>0.70499999999999996</c:v>
                </c:pt>
                <c:pt idx="1244">
                  <c:v>0.70699999999999996</c:v>
                </c:pt>
                <c:pt idx="1245">
                  <c:v>0.70799999999999996</c:v>
                </c:pt>
                <c:pt idx="1246">
                  <c:v>0.70799999999999996</c:v>
                </c:pt>
                <c:pt idx="1247">
                  <c:v>0.69699999999999995</c:v>
                </c:pt>
                <c:pt idx="1248">
                  <c:v>0.7</c:v>
                </c:pt>
                <c:pt idx="1249">
                  <c:v>0.70399999999999996</c:v>
                </c:pt>
                <c:pt idx="1250">
                  <c:v>0.70699999999999996</c:v>
                </c:pt>
                <c:pt idx="1251">
                  <c:v>0.70899999999999996</c:v>
                </c:pt>
                <c:pt idx="1252">
                  <c:v>0.71099999999999997</c:v>
                </c:pt>
                <c:pt idx="1253">
                  <c:v>0.71199999999999997</c:v>
                </c:pt>
                <c:pt idx="1254">
                  <c:v>0.71199999999999997</c:v>
                </c:pt>
                <c:pt idx="1255">
                  <c:v>0.71099999999999997</c:v>
                </c:pt>
                <c:pt idx="1256">
                  <c:v>0.70799999999999996</c:v>
                </c:pt>
                <c:pt idx="1257">
                  <c:v>0.70399999999999996</c:v>
                </c:pt>
                <c:pt idx="1258">
                  <c:v>0.69899999999999995</c:v>
                </c:pt>
                <c:pt idx="1259">
                  <c:v>0.69199999999999995</c:v>
                </c:pt>
                <c:pt idx="1260">
                  <c:v>0.66700000000000004</c:v>
                </c:pt>
                <c:pt idx="1261">
                  <c:v>0.66500000000000004</c:v>
                </c:pt>
                <c:pt idx="1262">
                  <c:v>0.66400000000000003</c:v>
                </c:pt>
                <c:pt idx="1263">
                  <c:v>0.66300000000000003</c:v>
                </c:pt>
                <c:pt idx="1264">
                  <c:v>0.66200000000000003</c:v>
                </c:pt>
                <c:pt idx="1265">
                  <c:v>0.66100000000000003</c:v>
                </c:pt>
                <c:pt idx="1266">
                  <c:v>0.66</c:v>
                </c:pt>
                <c:pt idx="1267">
                  <c:v>0.65900000000000003</c:v>
                </c:pt>
                <c:pt idx="1268">
                  <c:v>0.65700000000000003</c:v>
                </c:pt>
                <c:pt idx="1269">
                  <c:v>0.65600000000000003</c:v>
                </c:pt>
                <c:pt idx="1270">
                  <c:v>0.65400000000000003</c:v>
                </c:pt>
                <c:pt idx="1271">
                  <c:v>0.65100000000000002</c:v>
                </c:pt>
                <c:pt idx="1272">
                  <c:v>0.64900000000000002</c:v>
                </c:pt>
                <c:pt idx="1273">
                  <c:v>0.66900000000000004</c:v>
                </c:pt>
                <c:pt idx="1274">
                  <c:v>0.67100000000000004</c:v>
                </c:pt>
                <c:pt idx="1275">
                  <c:v>0.67400000000000004</c:v>
                </c:pt>
                <c:pt idx="1276">
                  <c:v>0.67600000000000005</c:v>
                </c:pt>
                <c:pt idx="1277">
                  <c:v>0.67800000000000005</c:v>
                </c:pt>
                <c:pt idx="1278">
                  <c:v>0.67900000000000005</c:v>
                </c:pt>
                <c:pt idx="1279">
                  <c:v>0.67900000000000005</c:v>
                </c:pt>
                <c:pt idx="1280">
                  <c:v>0.67800000000000005</c:v>
                </c:pt>
                <c:pt idx="1281">
                  <c:v>0.67600000000000005</c:v>
                </c:pt>
                <c:pt idx="1282">
                  <c:v>0.67400000000000004</c:v>
                </c:pt>
                <c:pt idx="1283">
                  <c:v>0.67100000000000004</c:v>
                </c:pt>
                <c:pt idx="1284">
                  <c:v>0.66800000000000004</c:v>
                </c:pt>
                <c:pt idx="1285">
                  <c:v>0.66500000000000004</c:v>
                </c:pt>
                <c:pt idx="1299">
                  <c:v>0.66900000000000004</c:v>
                </c:pt>
                <c:pt idx="1300">
                  <c:v>0.66900000000000004</c:v>
                </c:pt>
                <c:pt idx="1301">
                  <c:v>0.66900000000000004</c:v>
                </c:pt>
                <c:pt idx="1302">
                  <c:v>0.66800000000000004</c:v>
                </c:pt>
                <c:pt idx="1303">
                  <c:v>0.66700000000000004</c:v>
                </c:pt>
                <c:pt idx="1304">
                  <c:v>0.66700000000000004</c:v>
                </c:pt>
                <c:pt idx="1305">
                  <c:v>0.66700000000000004</c:v>
                </c:pt>
                <c:pt idx="1306">
                  <c:v>0.66800000000000004</c:v>
                </c:pt>
                <c:pt idx="1307">
                  <c:v>0.66800000000000004</c:v>
                </c:pt>
                <c:pt idx="1308">
                  <c:v>0.66600000000000004</c:v>
                </c:pt>
                <c:pt idx="1309">
                  <c:v>0.66400000000000003</c:v>
                </c:pt>
                <c:pt idx="1310">
                  <c:v>0.65900000000000003</c:v>
                </c:pt>
                <c:pt idx="1311">
                  <c:v>0.65300000000000002</c:v>
                </c:pt>
                <c:pt idx="1312">
                  <c:v>0.65</c:v>
                </c:pt>
                <c:pt idx="1313">
                  <c:v>0.65100000000000002</c:v>
                </c:pt>
                <c:pt idx="1314">
                  <c:v>0.65100000000000002</c:v>
                </c:pt>
                <c:pt idx="1315">
                  <c:v>0.65100000000000002</c:v>
                </c:pt>
                <c:pt idx="1316">
                  <c:v>0.65100000000000002</c:v>
                </c:pt>
                <c:pt idx="1317">
                  <c:v>0.65100000000000002</c:v>
                </c:pt>
                <c:pt idx="1318">
                  <c:v>0.65100000000000002</c:v>
                </c:pt>
                <c:pt idx="1319">
                  <c:v>0.65100000000000002</c:v>
                </c:pt>
                <c:pt idx="1320">
                  <c:v>0.65100000000000002</c:v>
                </c:pt>
                <c:pt idx="1321">
                  <c:v>0.65</c:v>
                </c:pt>
                <c:pt idx="1322">
                  <c:v>0.64800000000000002</c:v>
                </c:pt>
                <c:pt idx="1323">
                  <c:v>0.64600000000000002</c:v>
                </c:pt>
                <c:pt idx="1324">
                  <c:v>0.64300000000000002</c:v>
                </c:pt>
                <c:pt idx="1325">
                  <c:v>0.68100000000000005</c:v>
                </c:pt>
                <c:pt idx="1326">
                  <c:v>0.67900000000000005</c:v>
                </c:pt>
                <c:pt idx="1327">
                  <c:v>0.67600000000000005</c:v>
                </c:pt>
                <c:pt idx="1328">
                  <c:v>0.67300000000000004</c:v>
                </c:pt>
                <c:pt idx="1329">
                  <c:v>0.67</c:v>
                </c:pt>
                <c:pt idx="1330">
                  <c:v>0.66700000000000004</c:v>
                </c:pt>
                <c:pt idx="1331">
                  <c:v>0.66500000000000004</c:v>
                </c:pt>
                <c:pt idx="1332">
                  <c:v>0.66200000000000003</c:v>
                </c:pt>
                <c:pt idx="1333">
                  <c:v>0.66</c:v>
                </c:pt>
                <c:pt idx="1334">
                  <c:v>0.65900000000000003</c:v>
                </c:pt>
                <c:pt idx="1335">
                  <c:v>0.65800000000000003</c:v>
                </c:pt>
                <c:pt idx="1336">
                  <c:v>0.65700000000000003</c:v>
                </c:pt>
                <c:pt idx="1337">
                  <c:v>0.65700000000000003</c:v>
                </c:pt>
                <c:pt idx="1338">
                  <c:v>0.68</c:v>
                </c:pt>
                <c:pt idx="1339">
                  <c:v>0.67800000000000005</c:v>
                </c:pt>
                <c:pt idx="1340">
                  <c:v>0.67600000000000005</c:v>
                </c:pt>
                <c:pt idx="1341">
                  <c:v>0.67400000000000004</c:v>
                </c:pt>
                <c:pt idx="1342">
                  <c:v>0.67200000000000004</c:v>
                </c:pt>
                <c:pt idx="1343">
                  <c:v>0.67100000000000004</c:v>
                </c:pt>
                <c:pt idx="1344">
                  <c:v>0.66900000000000004</c:v>
                </c:pt>
                <c:pt idx="1345">
                  <c:v>0.66800000000000004</c:v>
                </c:pt>
                <c:pt idx="1346">
                  <c:v>0.66800000000000004</c:v>
                </c:pt>
                <c:pt idx="1347">
                  <c:v>0.66700000000000004</c:v>
                </c:pt>
                <c:pt idx="1348">
                  <c:v>0.66500000000000004</c:v>
                </c:pt>
                <c:pt idx="1349">
                  <c:v>0.66300000000000003</c:v>
                </c:pt>
                <c:pt idx="1350">
                  <c:v>0.66</c:v>
                </c:pt>
                <c:pt idx="1351">
                  <c:v>0.68</c:v>
                </c:pt>
                <c:pt idx="1352">
                  <c:v>0.68200000000000005</c:v>
                </c:pt>
                <c:pt idx="1353">
                  <c:v>0.68300000000000005</c:v>
                </c:pt>
                <c:pt idx="1354">
                  <c:v>0.68500000000000005</c:v>
                </c:pt>
                <c:pt idx="1355">
                  <c:v>0.68700000000000006</c:v>
                </c:pt>
                <c:pt idx="1356">
                  <c:v>0.68799999999999994</c:v>
                </c:pt>
                <c:pt idx="1357">
                  <c:v>0.68799999999999994</c:v>
                </c:pt>
                <c:pt idx="1358">
                  <c:v>0.68899999999999995</c:v>
                </c:pt>
                <c:pt idx="1359">
                  <c:v>0.68799999999999994</c:v>
                </c:pt>
                <c:pt idx="1360">
                  <c:v>0.68700000000000006</c:v>
                </c:pt>
                <c:pt idx="1361">
                  <c:v>0.68600000000000005</c:v>
                </c:pt>
                <c:pt idx="1362">
                  <c:v>0.68500000000000005</c:v>
                </c:pt>
                <c:pt idx="1363">
                  <c:v>0.68300000000000005</c:v>
                </c:pt>
                <c:pt idx="1364">
                  <c:v>0.65100000000000002</c:v>
                </c:pt>
                <c:pt idx="1365">
                  <c:v>0.65300000000000002</c:v>
                </c:pt>
                <c:pt idx="1366">
                  <c:v>0.65600000000000003</c:v>
                </c:pt>
                <c:pt idx="1367">
                  <c:v>0.65800000000000003</c:v>
                </c:pt>
                <c:pt idx="1368">
                  <c:v>0.66</c:v>
                </c:pt>
                <c:pt idx="1369">
                  <c:v>0.66200000000000003</c:v>
                </c:pt>
                <c:pt idx="1370">
                  <c:v>0.66400000000000003</c:v>
                </c:pt>
                <c:pt idx="1371">
                  <c:v>0.66600000000000004</c:v>
                </c:pt>
                <c:pt idx="1372">
                  <c:v>0.66800000000000004</c:v>
                </c:pt>
                <c:pt idx="1373">
                  <c:v>0.66900000000000004</c:v>
                </c:pt>
                <c:pt idx="1374">
                  <c:v>0.66900000000000004</c:v>
                </c:pt>
                <c:pt idx="1375">
                  <c:v>0.66900000000000004</c:v>
                </c:pt>
                <c:pt idx="1376">
                  <c:v>0.66700000000000004</c:v>
                </c:pt>
                <c:pt idx="1377">
                  <c:v>0.67</c:v>
                </c:pt>
                <c:pt idx="1378">
                  <c:v>0.67400000000000004</c:v>
                </c:pt>
                <c:pt idx="1379">
                  <c:v>0.67800000000000005</c:v>
                </c:pt>
                <c:pt idx="1380">
                  <c:v>0.68100000000000005</c:v>
                </c:pt>
                <c:pt idx="1381">
                  <c:v>0.68300000000000005</c:v>
                </c:pt>
                <c:pt idx="1382">
                  <c:v>0.68400000000000005</c:v>
                </c:pt>
                <c:pt idx="1383">
                  <c:v>0.68300000000000005</c:v>
                </c:pt>
                <c:pt idx="1384">
                  <c:v>0.68100000000000005</c:v>
                </c:pt>
                <c:pt idx="1385">
                  <c:v>0.67900000000000005</c:v>
                </c:pt>
                <c:pt idx="1386">
                  <c:v>0.67600000000000005</c:v>
                </c:pt>
                <c:pt idx="1387">
                  <c:v>0.67300000000000004</c:v>
                </c:pt>
                <c:pt idx="1388">
                  <c:v>0.67</c:v>
                </c:pt>
                <c:pt idx="1389">
                  <c:v>0.66700000000000004</c:v>
                </c:pt>
                <c:pt idx="1403">
                  <c:v>0.67400000000000004</c:v>
                </c:pt>
                <c:pt idx="1404">
                  <c:v>0.67200000000000004</c:v>
                </c:pt>
                <c:pt idx="1405">
                  <c:v>0.66900000000000004</c:v>
                </c:pt>
                <c:pt idx="1406">
                  <c:v>0.66700000000000004</c:v>
                </c:pt>
                <c:pt idx="1407">
                  <c:v>0.66500000000000004</c:v>
                </c:pt>
                <c:pt idx="1408">
                  <c:v>0.66300000000000003</c:v>
                </c:pt>
                <c:pt idx="1409">
                  <c:v>0.66100000000000003</c:v>
                </c:pt>
                <c:pt idx="1410">
                  <c:v>0.66</c:v>
                </c:pt>
                <c:pt idx="1411">
                  <c:v>0.66</c:v>
                </c:pt>
                <c:pt idx="1412">
                  <c:v>0.65800000000000003</c:v>
                </c:pt>
                <c:pt idx="1413">
                  <c:v>0.65700000000000003</c:v>
                </c:pt>
                <c:pt idx="1414">
                  <c:v>0.65400000000000003</c:v>
                </c:pt>
                <c:pt idx="1415">
                  <c:v>0.65100000000000002</c:v>
                </c:pt>
                <c:pt idx="1426">
                  <c:v>0.65900000000000003</c:v>
                </c:pt>
                <c:pt idx="1427">
                  <c:v>0.65900000000000003</c:v>
                </c:pt>
                <c:pt idx="1429">
                  <c:v>0.67100000000000004</c:v>
                </c:pt>
                <c:pt idx="1430">
                  <c:v>0.67400000000000004</c:v>
                </c:pt>
                <c:pt idx="1431">
                  <c:v>0.67700000000000005</c:v>
                </c:pt>
                <c:pt idx="1432">
                  <c:v>0.67900000000000005</c:v>
                </c:pt>
                <c:pt idx="1433">
                  <c:v>0.68</c:v>
                </c:pt>
                <c:pt idx="1434">
                  <c:v>0.68100000000000005</c:v>
                </c:pt>
                <c:pt idx="1435">
                  <c:v>0.68100000000000005</c:v>
                </c:pt>
                <c:pt idx="1436">
                  <c:v>0.68</c:v>
                </c:pt>
                <c:pt idx="1437">
                  <c:v>0.67900000000000005</c:v>
                </c:pt>
                <c:pt idx="1438">
                  <c:v>0.67700000000000005</c:v>
                </c:pt>
                <c:pt idx="1439">
                  <c:v>0.67500000000000004</c:v>
                </c:pt>
                <c:pt idx="1440">
                  <c:v>0.67200000000000004</c:v>
                </c:pt>
                <c:pt idx="1441">
                  <c:v>0.66900000000000004</c:v>
                </c:pt>
                <c:pt idx="1455">
                  <c:v>0.66200000000000003</c:v>
                </c:pt>
                <c:pt idx="1456">
                  <c:v>0.66500000000000004</c:v>
                </c:pt>
                <c:pt idx="1457">
                  <c:v>0.66900000000000004</c:v>
                </c:pt>
                <c:pt idx="1458">
                  <c:v>0.67300000000000004</c:v>
                </c:pt>
                <c:pt idx="1459">
                  <c:v>0.67700000000000005</c:v>
                </c:pt>
                <c:pt idx="1460">
                  <c:v>0.68100000000000005</c:v>
                </c:pt>
                <c:pt idx="1461">
                  <c:v>0.68500000000000005</c:v>
                </c:pt>
                <c:pt idx="1462">
                  <c:v>0.68799999999999994</c:v>
                </c:pt>
                <c:pt idx="1463">
                  <c:v>0.69</c:v>
                </c:pt>
                <c:pt idx="1464">
                  <c:v>0.69199999999999995</c:v>
                </c:pt>
                <c:pt idx="1465">
                  <c:v>0.69299999999999995</c:v>
                </c:pt>
                <c:pt idx="1466">
                  <c:v>0.69299999999999995</c:v>
                </c:pt>
                <c:pt idx="1467">
                  <c:v>0.69299999999999995</c:v>
                </c:pt>
                <c:pt idx="1468">
                  <c:v>0.67</c:v>
                </c:pt>
                <c:pt idx="1469">
                  <c:v>0.66900000000000004</c:v>
                </c:pt>
                <c:pt idx="1470">
                  <c:v>0.66800000000000004</c:v>
                </c:pt>
                <c:pt idx="1471">
                  <c:v>0.66800000000000004</c:v>
                </c:pt>
                <c:pt idx="1472">
                  <c:v>0.66800000000000004</c:v>
                </c:pt>
                <c:pt idx="1473">
                  <c:v>0.67</c:v>
                </c:pt>
                <c:pt idx="1474">
                  <c:v>0.67200000000000004</c:v>
                </c:pt>
                <c:pt idx="1475">
                  <c:v>0.67500000000000004</c:v>
                </c:pt>
                <c:pt idx="1476">
                  <c:v>0.67900000000000005</c:v>
                </c:pt>
                <c:pt idx="1477">
                  <c:v>0.68200000000000005</c:v>
                </c:pt>
                <c:pt idx="1478">
                  <c:v>0.68400000000000005</c:v>
                </c:pt>
                <c:pt idx="1479">
                  <c:v>0.68500000000000005</c:v>
                </c:pt>
                <c:pt idx="1480">
                  <c:v>0.68500000000000005</c:v>
                </c:pt>
                <c:pt idx="1481">
                  <c:v>0.68600000000000005</c:v>
                </c:pt>
                <c:pt idx="1482">
                  <c:v>0.68799999999999994</c:v>
                </c:pt>
                <c:pt idx="1483">
                  <c:v>0.69</c:v>
                </c:pt>
                <c:pt idx="1484">
                  <c:v>0.69099999999999995</c:v>
                </c:pt>
                <c:pt idx="1485">
                  <c:v>0.69299999999999995</c:v>
                </c:pt>
                <c:pt idx="1486">
                  <c:v>0.69399999999999995</c:v>
                </c:pt>
                <c:pt idx="1487">
                  <c:v>0.69599999999999995</c:v>
                </c:pt>
                <c:pt idx="1488">
                  <c:v>0.69799999999999995</c:v>
                </c:pt>
                <c:pt idx="1489">
                  <c:v>0.69899999999999995</c:v>
                </c:pt>
                <c:pt idx="1490">
                  <c:v>0.69899999999999995</c:v>
                </c:pt>
                <c:pt idx="1491">
                  <c:v>0.69899999999999995</c:v>
                </c:pt>
                <c:pt idx="1492">
                  <c:v>0.69699999999999995</c:v>
                </c:pt>
                <c:pt idx="1493">
                  <c:v>0.69399999999999995</c:v>
                </c:pt>
                <c:pt idx="1494">
                  <c:v>0.66300000000000003</c:v>
                </c:pt>
                <c:pt idx="1495">
                  <c:v>0.66900000000000004</c:v>
                </c:pt>
                <c:pt idx="1496">
                  <c:v>0.67600000000000005</c:v>
                </c:pt>
                <c:pt idx="1497">
                  <c:v>0.68300000000000005</c:v>
                </c:pt>
                <c:pt idx="1498">
                  <c:v>0.69099999999999995</c:v>
                </c:pt>
                <c:pt idx="1499">
                  <c:v>0.69799999999999995</c:v>
                </c:pt>
                <c:pt idx="1500">
                  <c:v>0.70499999999999996</c:v>
                </c:pt>
                <c:pt idx="1501">
                  <c:v>0.71</c:v>
                </c:pt>
                <c:pt idx="1502">
                  <c:v>0.71499999999999997</c:v>
                </c:pt>
                <c:pt idx="1503">
                  <c:v>0.71899999999999997</c:v>
                </c:pt>
                <c:pt idx="1504">
                  <c:v>0.72199999999999998</c:v>
                </c:pt>
                <c:pt idx="1505">
                  <c:v>0.72299999999999998</c:v>
                </c:pt>
                <c:pt idx="1506">
                  <c:v>0.72199999999999998</c:v>
                </c:pt>
                <c:pt idx="1520">
                  <c:v>0.67300000000000004</c:v>
                </c:pt>
                <c:pt idx="1521">
                  <c:v>0.67300000000000004</c:v>
                </c:pt>
                <c:pt idx="1522">
                  <c:v>0.67100000000000004</c:v>
                </c:pt>
                <c:pt idx="1523">
                  <c:v>0.67</c:v>
                </c:pt>
                <c:pt idx="1524">
                  <c:v>0.66900000000000004</c:v>
                </c:pt>
                <c:pt idx="1525">
                  <c:v>0.67</c:v>
                </c:pt>
                <c:pt idx="1526">
                  <c:v>0.67100000000000004</c:v>
                </c:pt>
                <c:pt idx="1527">
                  <c:v>0.67300000000000004</c:v>
                </c:pt>
                <c:pt idx="1528">
                  <c:v>0.67600000000000005</c:v>
                </c:pt>
                <c:pt idx="1529">
                  <c:v>0.67900000000000005</c:v>
                </c:pt>
                <c:pt idx="1530">
                  <c:v>0.68100000000000005</c:v>
                </c:pt>
                <c:pt idx="1531">
                  <c:v>0.68200000000000005</c:v>
                </c:pt>
                <c:pt idx="1532">
                  <c:v>0.68200000000000005</c:v>
                </c:pt>
                <c:pt idx="1533">
                  <c:v>0.67900000000000005</c:v>
                </c:pt>
                <c:pt idx="1534">
                  <c:v>0.67800000000000005</c:v>
                </c:pt>
                <c:pt idx="1535">
                  <c:v>0.67700000000000005</c:v>
                </c:pt>
                <c:pt idx="1536">
                  <c:v>0.67600000000000005</c:v>
                </c:pt>
                <c:pt idx="1537">
                  <c:v>0.67600000000000005</c:v>
                </c:pt>
                <c:pt idx="1538">
                  <c:v>0.67500000000000004</c:v>
                </c:pt>
                <c:pt idx="1539">
                  <c:v>0.67500000000000004</c:v>
                </c:pt>
                <c:pt idx="1540">
                  <c:v>0.67400000000000004</c:v>
                </c:pt>
                <c:pt idx="1541">
                  <c:v>0.67400000000000004</c:v>
                </c:pt>
                <c:pt idx="1542">
                  <c:v>0.67300000000000004</c:v>
                </c:pt>
                <c:pt idx="1543">
                  <c:v>0.67100000000000004</c:v>
                </c:pt>
                <c:pt idx="1544">
                  <c:v>0.66700000000000004</c:v>
                </c:pt>
                <c:pt idx="1545">
                  <c:v>0.66300000000000003</c:v>
                </c:pt>
                <c:pt idx="1546">
                  <c:v>0.67600000000000005</c:v>
                </c:pt>
                <c:pt idx="1547">
                  <c:v>0.67900000000000005</c:v>
                </c:pt>
                <c:pt idx="1548">
                  <c:v>0.68100000000000005</c:v>
                </c:pt>
                <c:pt idx="1549">
                  <c:v>0.68400000000000005</c:v>
                </c:pt>
                <c:pt idx="1550">
                  <c:v>0.68700000000000006</c:v>
                </c:pt>
                <c:pt idx="1551">
                  <c:v>0.69</c:v>
                </c:pt>
                <c:pt idx="1552">
                  <c:v>0.69399999999999995</c:v>
                </c:pt>
                <c:pt idx="1553">
                  <c:v>0.69899999999999995</c:v>
                </c:pt>
                <c:pt idx="1554">
                  <c:v>0.70299999999999996</c:v>
                </c:pt>
                <c:pt idx="1555">
                  <c:v>0.70699999999999996</c:v>
                </c:pt>
                <c:pt idx="1556">
                  <c:v>0.70899999999999996</c:v>
                </c:pt>
                <c:pt idx="1557">
                  <c:v>0.71</c:v>
                </c:pt>
                <c:pt idx="1558">
                  <c:v>0.71099999999999997</c:v>
                </c:pt>
                <c:pt idx="1559">
                  <c:v>0.64800000000000002</c:v>
                </c:pt>
                <c:pt idx="1560">
                  <c:v>0.65</c:v>
                </c:pt>
                <c:pt idx="1561">
                  <c:v>0.65100000000000002</c:v>
                </c:pt>
                <c:pt idx="1562">
                  <c:v>0.65300000000000002</c:v>
                </c:pt>
                <c:pt idx="1563">
                  <c:v>0.65500000000000003</c:v>
                </c:pt>
                <c:pt idx="1564">
                  <c:v>0.65600000000000003</c:v>
                </c:pt>
                <c:pt idx="1565">
                  <c:v>0.65800000000000003</c:v>
                </c:pt>
                <c:pt idx="1566">
                  <c:v>0.66</c:v>
                </c:pt>
                <c:pt idx="1567">
                  <c:v>0.66100000000000003</c:v>
                </c:pt>
                <c:pt idx="1568">
                  <c:v>0.66200000000000003</c:v>
                </c:pt>
                <c:pt idx="1569">
                  <c:v>0.66200000000000003</c:v>
                </c:pt>
                <c:pt idx="1570">
                  <c:v>0.66100000000000003</c:v>
                </c:pt>
                <c:pt idx="1571">
                  <c:v>0.65900000000000003</c:v>
                </c:pt>
                <c:pt idx="1572">
                  <c:v>0.68400000000000005</c:v>
                </c:pt>
                <c:pt idx="1573">
                  <c:v>0.68799999999999994</c:v>
                </c:pt>
                <c:pt idx="1574">
                  <c:v>0.69199999999999995</c:v>
                </c:pt>
                <c:pt idx="1575">
                  <c:v>0.69599999999999995</c:v>
                </c:pt>
                <c:pt idx="1576">
                  <c:v>0.7</c:v>
                </c:pt>
                <c:pt idx="1577">
                  <c:v>0.70299999999999996</c:v>
                </c:pt>
                <c:pt idx="1578">
                  <c:v>0.70699999999999996</c:v>
                </c:pt>
                <c:pt idx="1579">
                  <c:v>0.71</c:v>
                </c:pt>
                <c:pt idx="1580">
                  <c:v>0.71299999999999997</c:v>
                </c:pt>
                <c:pt idx="1581">
                  <c:v>0.71499999999999997</c:v>
                </c:pt>
                <c:pt idx="1582">
                  <c:v>0.71499999999999997</c:v>
                </c:pt>
                <c:pt idx="1583">
                  <c:v>0.71299999999999997</c:v>
                </c:pt>
                <c:pt idx="1584">
                  <c:v>0.71</c:v>
                </c:pt>
                <c:pt idx="1585">
                  <c:v>0.67600000000000005</c:v>
                </c:pt>
                <c:pt idx="1586">
                  <c:v>0.67600000000000005</c:v>
                </c:pt>
                <c:pt idx="1587">
                  <c:v>0.67500000000000004</c:v>
                </c:pt>
                <c:pt idx="1588">
                  <c:v>0.67400000000000004</c:v>
                </c:pt>
                <c:pt idx="1589">
                  <c:v>0.67400000000000004</c:v>
                </c:pt>
                <c:pt idx="1590">
                  <c:v>0.67300000000000004</c:v>
                </c:pt>
                <c:pt idx="1591">
                  <c:v>0.67200000000000004</c:v>
                </c:pt>
                <c:pt idx="1592">
                  <c:v>0.67100000000000004</c:v>
                </c:pt>
                <c:pt idx="1593">
                  <c:v>0.67</c:v>
                </c:pt>
                <c:pt idx="1594">
                  <c:v>0.66900000000000004</c:v>
                </c:pt>
                <c:pt idx="1595">
                  <c:v>0.66800000000000004</c:v>
                </c:pt>
                <c:pt idx="1596">
                  <c:v>0.66700000000000004</c:v>
                </c:pt>
                <c:pt idx="1597">
                  <c:v>0.66600000000000004</c:v>
                </c:pt>
                <c:pt idx="1598">
                  <c:v>0.68</c:v>
                </c:pt>
                <c:pt idx="1599">
                  <c:v>0.68300000000000005</c:v>
                </c:pt>
                <c:pt idx="1600">
                  <c:v>0.68600000000000005</c:v>
                </c:pt>
                <c:pt idx="1601">
                  <c:v>0.69099999999999995</c:v>
                </c:pt>
                <c:pt idx="1602">
                  <c:v>0.69399999999999995</c:v>
                </c:pt>
                <c:pt idx="1603">
                  <c:v>0.69699999999999995</c:v>
                </c:pt>
                <c:pt idx="1604">
                  <c:v>0.7</c:v>
                </c:pt>
                <c:pt idx="1605">
                  <c:v>0.70099999999999996</c:v>
                </c:pt>
                <c:pt idx="1606">
                  <c:v>0.70199999999999996</c:v>
                </c:pt>
                <c:pt idx="1607">
                  <c:v>0.70199999999999996</c:v>
                </c:pt>
                <c:pt idx="1608">
                  <c:v>0.70099999999999996</c:v>
                </c:pt>
                <c:pt idx="1609">
                  <c:v>0.70099999999999996</c:v>
                </c:pt>
                <c:pt idx="1610">
                  <c:v>0.7</c:v>
                </c:pt>
                <c:pt idx="1611">
                  <c:v>0.69399999999999995</c:v>
                </c:pt>
                <c:pt idx="1612">
                  <c:v>0.69799999999999995</c:v>
                </c:pt>
                <c:pt idx="1613">
                  <c:v>0.70199999999999996</c:v>
                </c:pt>
                <c:pt idx="1614">
                  <c:v>0.70499999999999996</c:v>
                </c:pt>
                <c:pt idx="1615">
                  <c:v>0.70699999999999996</c:v>
                </c:pt>
                <c:pt idx="1616">
                  <c:v>0.71</c:v>
                </c:pt>
                <c:pt idx="1617">
                  <c:v>0.71299999999999997</c:v>
                </c:pt>
                <c:pt idx="1618">
                  <c:v>0.71599999999999997</c:v>
                </c:pt>
                <c:pt idx="1619">
                  <c:v>0.71799999999999997</c:v>
                </c:pt>
                <c:pt idx="1620">
                  <c:v>0.72</c:v>
                </c:pt>
                <c:pt idx="1621">
                  <c:v>0.72</c:v>
                </c:pt>
                <c:pt idx="1622">
                  <c:v>0.71799999999999997</c:v>
                </c:pt>
                <c:pt idx="1623">
                  <c:v>0.71599999999999997</c:v>
                </c:pt>
                <c:pt idx="1637">
                  <c:v>0.66900000000000004</c:v>
                </c:pt>
                <c:pt idx="1638">
                  <c:v>0.67</c:v>
                </c:pt>
                <c:pt idx="1639">
                  <c:v>0.67200000000000004</c:v>
                </c:pt>
                <c:pt idx="1640">
                  <c:v>0.67400000000000004</c:v>
                </c:pt>
                <c:pt idx="1641">
                  <c:v>0.67600000000000005</c:v>
                </c:pt>
                <c:pt idx="1642">
                  <c:v>0.67900000000000005</c:v>
                </c:pt>
                <c:pt idx="1643">
                  <c:v>0.68200000000000005</c:v>
                </c:pt>
                <c:pt idx="1644">
                  <c:v>0.68600000000000005</c:v>
                </c:pt>
                <c:pt idx="1645">
                  <c:v>0.68899999999999995</c:v>
                </c:pt>
                <c:pt idx="1646">
                  <c:v>0.69199999999999995</c:v>
                </c:pt>
                <c:pt idx="1647">
                  <c:v>0.69399999999999995</c:v>
                </c:pt>
                <c:pt idx="1648">
                  <c:v>0.69499999999999995</c:v>
                </c:pt>
                <c:pt idx="1649">
                  <c:v>0.69499999999999995</c:v>
                </c:pt>
                <c:pt idx="1650">
                  <c:v>0.68899999999999995</c:v>
                </c:pt>
                <c:pt idx="1651">
                  <c:v>0.69499999999999995</c:v>
                </c:pt>
                <c:pt idx="1652">
                  <c:v>0.7</c:v>
                </c:pt>
                <c:pt idx="1653">
                  <c:v>0.70599999999999996</c:v>
                </c:pt>
                <c:pt idx="1654">
                  <c:v>0.71099999999999997</c:v>
                </c:pt>
                <c:pt idx="1655">
                  <c:v>0.71599999999999997</c:v>
                </c:pt>
                <c:pt idx="1656">
                  <c:v>0.71899999999999997</c:v>
                </c:pt>
                <c:pt idx="1657">
                  <c:v>0.72199999999999998</c:v>
                </c:pt>
                <c:pt idx="1658">
                  <c:v>0.72399999999999998</c:v>
                </c:pt>
                <c:pt idx="1659">
                  <c:v>0.72599999999999998</c:v>
                </c:pt>
                <c:pt idx="1660">
                  <c:v>0.72599999999999998</c:v>
                </c:pt>
                <c:pt idx="1661">
                  <c:v>0.72499999999999998</c:v>
                </c:pt>
                <c:pt idx="1662">
                  <c:v>0.72299999999999998</c:v>
                </c:pt>
                <c:pt idx="1663">
                  <c:v>0.7</c:v>
                </c:pt>
                <c:pt idx="1664">
                  <c:v>0.70099999999999996</c:v>
                </c:pt>
                <c:pt idx="1665">
                  <c:v>0.70199999999999996</c:v>
                </c:pt>
                <c:pt idx="1666">
                  <c:v>0.70299999999999996</c:v>
                </c:pt>
                <c:pt idx="1667">
                  <c:v>0.70299999999999996</c:v>
                </c:pt>
                <c:pt idx="1668">
                  <c:v>0.70299999999999996</c:v>
                </c:pt>
                <c:pt idx="1669">
                  <c:v>0.70199999999999996</c:v>
                </c:pt>
                <c:pt idx="1670">
                  <c:v>0.7</c:v>
                </c:pt>
                <c:pt idx="1671">
                  <c:v>0.69799999999999995</c:v>
                </c:pt>
                <c:pt idx="1672">
                  <c:v>0.69599999999999995</c:v>
                </c:pt>
                <c:pt idx="1673">
                  <c:v>0.69299999999999995</c:v>
                </c:pt>
                <c:pt idx="1674">
                  <c:v>0.69099999999999995</c:v>
                </c:pt>
                <c:pt idx="1675">
                  <c:v>0.68799999999999994</c:v>
                </c:pt>
                <c:pt idx="1676">
                  <c:v>0.68400000000000005</c:v>
                </c:pt>
                <c:pt idx="1677">
                  <c:v>0.68500000000000005</c:v>
                </c:pt>
                <c:pt idx="1678">
                  <c:v>0.68600000000000005</c:v>
                </c:pt>
                <c:pt idx="1679">
                  <c:v>0.68700000000000006</c:v>
                </c:pt>
                <c:pt idx="1680">
                  <c:v>0.68700000000000006</c:v>
                </c:pt>
                <c:pt idx="1681">
                  <c:v>0.68799999999999994</c:v>
                </c:pt>
                <c:pt idx="1682">
                  <c:v>0.68700000000000006</c:v>
                </c:pt>
                <c:pt idx="1683">
                  <c:v>0.68600000000000005</c:v>
                </c:pt>
                <c:pt idx="1684">
                  <c:v>0.68400000000000005</c:v>
                </c:pt>
                <c:pt idx="1685">
                  <c:v>0.68200000000000005</c:v>
                </c:pt>
                <c:pt idx="1686">
                  <c:v>0.68</c:v>
                </c:pt>
                <c:pt idx="1687">
                  <c:v>0.67700000000000005</c:v>
                </c:pt>
                <c:pt idx="1688">
                  <c:v>0.67300000000000004</c:v>
                </c:pt>
                <c:pt idx="1689">
                  <c:v>0.64300000000000002</c:v>
                </c:pt>
                <c:pt idx="1690">
                  <c:v>0.64500000000000002</c:v>
                </c:pt>
                <c:pt idx="1691">
                  <c:v>0.64700000000000002</c:v>
                </c:pt>
                <c:pt idx="1692">
                  <c:v>0.64900000000000002</c:v>
                </c:pt>
                <c:pt idx="1693">
                  <c:v>0.65100000000000002</c:v>
                </c:pt>
                <c:pt idx="1694">
                  <c:v>0.65300000000000002</c:v>
                </c:pt>
                <c:pt idx="1695">
                  <c:v>0.65500000000000003</c:v>
                </c:pt>
                <c:pt idx="1696">
                  <c:v>0.65600000000000003</c:v>
                </c:pt>
                <c:pt idx="1697">
                  <c:v>0.65600000000000003</c:v>
                </c:pt>
                <c:pt idx="1698">
                  <c:v>0.65500000000000003</c:v>
                </c:pt>
                <c:pt idx="1699">
                  <c:v>0.65300000000000002</c:v>
                </c:pt>
                <c:pt idx="1700">
                  <c:v>0.64900000000000002</c:v>
                </c:pt>
                <c:pt idx="1701">
                  <c:v>0.64400000000000002</c:v>
                </c:pt>
                <c:pt idx="1702">
                  <c:v>0.67300000000000004</c:v>
                </c:pt>
                <c:pt idx="1703">
                  <c:v>0.67300000000000004</c:v>
                </c:pt>
                <c:pt idx="1704">
                  <c:v>0.67500000000000004</c:v>
                </c:pt>
                <c:pt idx="1705">
                  <c:v>0.67600000000000005</c:v>
                </c:pt>
                <c:pt idx="1706">
                  <c:v>0.67800000000000005</c:v>
                </c:pt>
                <c:pt idx="1707">
                  <c:v>0.67900000000000005</c:v>
                </c:pt>
                <c:pt idx="1708">
                  <c:v>0.68</c:v>
                </c:pt>
                <c:pt idx="1709">
                  <c:v>0.68100000000000005</c:v>
                </c:pt>
                <c:pt idx="1710">
                  <c:v>0.68100000000000005</c:v>
                </c:pt>
                <c:pt idx="1711">
                  <c:v>0.68100000000000005</c:v>
                </c:pt>
                <c:pt idx="1712">
                  <c:v>0.68</c:v>
                </c:pt>
                <c:pt idx="1713">
                  <c:v>0.67900000000000005</c:v>
                </c:pt>
                <c:pt idx="1714">
                  <c:v>0.67800000000000005</c:v>
                </c:pt>
                <c:pt idx="1715">
                  <c:v>0.63400000000000001</c:v>
                </c:pt>
                <c:pt idx="1716">
                  <c:v>0.63700000000000001</c:v>
                </c:pt>
                <c:pt idx="1717">
                  <c:v>0.64</c:v>
                </c:pt>
                <c:pt idx="1718">
                  <c:v>0.64300000000000002</c:v>
                </c:pt>
                <c:pt idx="1719">
                  <c:v>0.64600000000000002</c:v>
                </c:pt>
                <c:pt idx="1720">
                  <c:v>0.64900000000000002</c:v>
                </c:pt>
                <c:pt idx="1721">
                  <c:v>0.65200000000000002</c:v>
                </c:pt>
                <c:pt idx="1722">
                  <c:v>0.65500000000000003</c:v>
                </c:pt>
                <c:pt idx="1723">
                  <c:v>0.65700000000000003</c:v>
                </c:pt>
                <c:pt idx="1724">
                  <c:v>0.66</c:v>
                </c:pt>
                <c:pt idx="1725">
                  <c:v>0.66200000000000003</c:v>
                </c:pt>
                <c:pt idx="1726">
                  <c:v>0.66500000000000004</c:v>
                </c:pt>
                <c:pt idx="1727">
                  <c:v>0.66700000000000004</c:v>
                </c:pt>
                <c:pt idx="1728">
                  <c:v>0.68799999999999994</c:v>
                </c:pt>
                <c:pt idx="1729">
                  <c:v>0.69099999999999995</c:v>
                </c:pt>
                <c:pt idx="1730">
                  <c:v>0.69199999999999995</c:v>
                </c:pt>
                <c:pt idx="1731">
                  <c:v>0.69299999999999995</c:v>
                </c:pt>
                <c:pt idx="1732">
                  <c:v>0.69399999999999995</c:v>
                </c:pt>
                <c:pt idx="1733">
                  <c:v>0.69499999999999995</c:v>
                </c:pt>
                <c:pt idx="1734">
                  <c:v>0.69699999999999995</c:v>
                </c:pt>
                <c:pt idx="1735">
                  <c:v>0.69799999999999995</c:v>
                </c:pt>
                <c:pt idx="1736">
                  <c:v>0.7</c:v>
                </c:pt>
                <c:pt idx="1737">
                  <c:v>0.70199999999999996</c:v>
                </c:pt>
                <c:pt idx="1738">
                  <c:v>0.70299999999999996</c:v>
                </c:pt>
                <c:pt idx="1739">
                  <c:v>0.70399999999999996</c:v>
                </c:pt>
                <c:pt idx="1740">
                  <c:v>0.70499999999999996</c:v>
                </c:pt>
                <c:pt idx="1741">
                  <c:v>0.65200000000000002</c:v>
                </c:pt>
                <c:pt idx="1742">
                  <c:v>0.65400000000000003</c:v>
                </c:pt>
                <c:pt idx="1743">
                  <c:v>0.65600000000000003</c:v>
                </c:pt>
                <c:pt idx="1744">
                  <c:v>0.65800000000000003</c:v>
                </c:pt>
                <c:pt idx="1745">
                  <c:v>0.66</c:v>
                </c:pt>
                <c:pt idx="1746">
                  <c:v>0.66100000000000003</c:v>
                </c:pt>
                <c:pt idx="1747">
                  <c:v>0.66200000000000003</c:v>
                </c:pt>
                <c:pt idx="1748">
                  <c:v>0.66200000000000003</c:v>
                </c:pt>
                <c:pt idx="1749">
                  <c:v>0.66100000000000003</c:v>
                </c:pt>
                <c:pt idx="1750">
                  <c:v>0.66</c:v>
                </c:pt>
                <c:pt idx="1751">
                  <c:v>0.65900000000000003</c:v>
                </c:pt>
                <c:pt idx="1752">
                  <c:v>0.65600000000000003</c:v>
                </c:pt>
                <c:pt idx="1753">
                  <c:v>0.65300000000000002</c:v>
                </c:pt>
                <c:pt idx="1754">
                  <c:v>0.66700000000000004</c:v>
                </c:pt>
                <c:pt idx="1755">
                  <c:v>0.67</c:v>
                </c:pt>
                <c:pt idx="1756">
                  <c:v>0.67500000000000004</c:v>
                </c:pt>
                <c:pt idx="1757">
                  <c:v>0.68300000000000005</c:v>
                </c:pt>
                <c:pt idx="1758">
                  <c:v>0.69399999999999995</c:v>
                </c:pt>
                <c:pt idx="1759">
                  <c:v>0.70899999999999996</c:v>
                </c:pt>
                <c:pt idx="1760">
                  <c:v>0.72699999999999998</c:v>
                </c:pt>
                <c:pt idx="1761">
                  <c:v>0.746</c:v>
                </c:pt>
                <c:pt idx="1762">
                  <c:v>0.76300000000000001</c:v>
                </c:pt>
                <c:pt idx="1763">
                  <c:v>0.77500000000000002</c:v>
                </c:pt>
                <c:pt idx="1764">
                  <c:v>0.78100000000000003</c:v>
                </c:pt>
                <c:pt idx="1765">
                  <c:v>0.78100000000000003</c:v>
                </c:pt>
                <c:pt idx="1766">
                  <c:v>0.77700000000000002</c:v>
                </c:pt>
                <c:pt idx="1767">
                  <c:v>0.61099999999999999</c:v>
                </c:pt>
                <c:pt idx="1768">
                  <c:v>0.629</c:v>
                </c:pt>
                <c:pt idx="1769">
                  <c:v>0.64700000000000002</c:v>
                </c:pt>
                <c:pt idx="1770">
                  <c:v>0.66400000000000003</c:v>
                </c:pt>
                <c:pt idx="1771">
                  <c:v>0.68</c:v>
                </c:pt>
                <c:pt idx="1772">
                  <c:v>0.69299999999999995</c:v>
                </c:pt>
                <c:pt idx="1773">
                  <c:v>0.70099999999999996</c:v>
                </c:pt>
                <c:pt idx="1774">
                  <c:v>0.70699999999999996</c:v>
                </c:pt>
                <c:pt idx="1775">
                  <c:v>0.71</c:v>
                </c:pt>
                <c:pt idx="1776">
                  <c:v>0.71199999999999997</c:v>
                </c:pt>
                <c:pt idx="1777">
                  <c:v>0.71199999999999997</c:v>
                </c:pt>
                <c:pt idx="1778">
                  <c:v>0.71199999999999997</c:v>
                </c:pt>
                <c:pt idx="1779">
                  <c:v>0.71099999999999997</c:v>
                </c:pt>
                <c:pt idx="1780">
                  <c:v>0.53700000000000003</c:v>
                </c:pt>
                <c:pt idx="1781">
                  <c:v>0.53900000000000003</c:v>
                </c:pt>
                <c:pt idx="1782">
                  <c:v>0.54100000000000004</c:v>
                </c:pt>
                <c:pt idx="1783">
                  <c:v>0.54300000000000004</c:v>
                </c:pt>
                <c:pt idx="1784">
                  <c:v>0.54500000000000004</c:v>
                </c:pt>
                <c:pt idx="1785">
                  <c:v>0.54600000000000004</c:v>
                </c:pt>
                <c:pt idx="1786">
                  <c:v>0.54700000000000004</c:v>
                </c:pt>
                <c:pt idx="1787">
                  <c:v>0.54800000000000004</c:v>
                </c:pt>
                <c:pt idx="1788">
                  <c:v>0.54900000000000004</c:v>
                </c:pt>
                <c:pt idx="1789">
                  <c:v>0.55100000000000005</c:v>
                </c:pt>
                <c:pt idx="1790">
                  <c:v>0.55400000000000005</c:v>
                </c:pt>
                <c:pt idx="1791">
                  <c:v>0.55800000000000005</c:v>
                </c:pt>
                <c:pt idx="1792">
                  <c:v>0.56200000000000006</c:v>
                </c:pt>
                <c:pt idx="1793">
                  <c:v>0.61899999999999999</c:v>
                </c:pt>
                <c:pt idx="1794">
                  <c:v>0.61899999999999999</c:v>
                </c:pt>
                <c:pt idx="1795">
                  <c:v>0.62</c:v>
                </c:pt>
                <c:pt idx="1796">
                  <c:v>0.62</c:v>
                </c:pt>
                <c:pt idx="1797">
                  <c:v>0.621</c:v>
                </c:pt>
                <c:pt idx="1798">
                  <c:v>0.621</c:v>
                </c:pt>
                <c:pt idx="1799">
                  <c:v>0.622</c:v>
                </c:pt>
                <c:pt idx="1800">
                  <c:v>0.623</c:v>
                </c:pt>
                <c:pt idx="1801">
                  <c:v>0.624</c:v>
                </c:pt>
                <c:pt idx="1802">
                  <c:v>0.624</c:v>
                </c:pt>
                <c:pt idx="1803">
                  <c:v>0.623</c:v>
                </c:pt>
                <c:pt idx="1804">
                  <c:v>0.622</c:v>
                </c:pt>
                <c:pt idx="1805">
                  <c:v>0.61899999999999999</c:v>
                </c:pt>
                <c:pt idx="1806">
                  <c:v>0.57499999999999996</c:v>
                </c:pt>
                <c:pt idx="1807">
                  <c:v>0.57699999999999996</c:v>
                </c:pt>
                <c:pt idx="1808">
                  <c:v>0.57899999999999996</c:v>
                </c:pt>
                <c:pt idx="1809">
                  <c:v>0.58199999999999996</c:v>
                </c:pt>
                <c:pt idx="1810">
                  <c:v>0.58499999999999996</c:v>
                </c:pt>
                <c:pt idx="1811">
                  <c:v>0.58899999999999997</c:v>
                </c:pt>
                <c:pt idx="1812">
                  <c:v>0.59399999999999997</c:v>
                </c:pt>
                <c:pt idx="1813">
                  <c:v>0.6</c:v>
                </c:pt>
                <c:pt idx="1814">
                  <c:v>0.60499999999999998</c:v>
                </c:pt>
                <c:pt idx="1815">
                  <c:v>0.61</c:v>
                </c:pt>
                <c:pt idx="1816">
                  <c:v>0.61499999999999999</c:v>
                </c:pt>
                <c:pt idx="1817">
                  <c:v>0.62</c:v>
                </c:pt>
                <c:pt idx="1818">
                  <c:v>0.624</c:v>
                </c:pt>
                <c:pt idx="1819">
                  <c:v>0.71199999999999997</c:v>
                </c:pt>
                <c:pt idx="1820">
                  <c:v>0.71099999999999997</c:v>
                </c:pt>
                <c:pt idx="1821">
                  <c:v>0.71</c:v>
                </c:pt>
                <c:pt idx="1822">
                  <c:v>0.71</c:v>
                </c:pt>
                <c:pt idx="1823">
                  <c:v>0.71099999999999997</c:v>
                </c:pt>
                <c:pt idx="1824">
                  <c:v>0.71199999999999997</c:v>
                </c:pt>
                <c:pt idx="1825">
                  <c:v>0.71499999999999997</c:v>
                </c:pt>
                <c:pt idx="1826">
                  <c:v>0.71799999999999997</c:v>
                </c:pt>
                <c:pt idx="1827">
                  <c:v>0.72099999999999997</c:v>
                </c:pt>
                <c:pt idx="1828">
                  <c:v>0.72399999999999998</c:v>
                </c:pt>
                <c:pt idx="1829">
                  <c:v>0.72599999999999998</c:v>
                </c:pt>
                <c:pt idx="1830">
                  <c:v>0.72799999999999998</c:v>
                </c:pt>
                <c:pt idx="1831">
                  <c:v>0.72899999999999998</c:v>
                </c:pt>
                <c:pt idx="1832">
                  <c:v>0.64300000000000002</c:v>
                </c:pt>
                <c:pt idx="1833">
                  <c:v>0.64400000000000002</c:v>
                </c:pt>
                <c:pt idx="1834">
                  <c:v>0.64300000000000002</c:v>
                </c:pt>
                <c:pt idx="1835">
                  <c:v>0.64300000000000002</c:v>
                </c:pt>
                <c:pt idx="1836">
                  <c:v>0.64400000000000002</c:v>
                </c:pt>
                <c:pt idx="1837">
                  <c:v>0.64600000000000002</c:v>
                </c:pt>
                <c:pt idx="1838">
                  <c:v>0.65</c:v>
                </c:pt>
                <c:pt idx="1839">
                  <c:v>0.65500000000000003</c:v>
                </c:pt>
                <c:pt idx="1840">
                  <c:v>0.66200000000000003</c:v>
                </c:pt>
                <c:pt idx="1841">
                  <c:v>0.67</c:v>
                </c:pt>
                <c:pt idx="1842">
                  <c:v>0.67800000000000005</c:v>
                </c:pt>
                <c:pt idx="1843">
                  <c:v>0.68799999999999994</c:v>
                </c:pt>
                <c:pt idx="1844">
                  <c:v>0.69799999999999995</c:v>
                </c:pt>
                <c:pt idx="1845">
                  <c:v>0.60499999999999998</c:v>
                </c:pt>
                <c:pt idx="1846">
                  <c:v>0.60699999999999998</c:v>
                </c:pt>
                <c:pt idx="1847">
                  <c:v>0.60899999999999999</c:v>
                </c:pt>
                <c:pt idx="1848">
                  <c:v>0.61199999999999999</c:v>
                </c:pt>
                <c:pt idx="1849">
                  <c:v>0.61599999999999999</c:v>
                </c:pt>
                <c:pt idx="1850">
                  <c:v>0.624</c:v>
                </c:pt>
                <c:pt idx="1851">
                  <c:v>0.63500000000000001</c:v>
                </c:pt>
                <c:pt idx="1852">
                  <c:v>0.64900000000000002</c:v>
                </c:pt>
                <c:pt idx="1853">
                  <c:v>0.66500000000000004</c:v>
                </c:pt>
                <c:pt idx="1854">
                  <c:v>0.68300000000000005</c:v>
                </c:pt>
                <c:pt idx="1855">
                  <c:v>0.70099999999999996</c:v>
                </c:pt>
                <c:pt idx="1856">
                  <c:v>0.71699999999999997</c:v>
                </c:pt>
                <c:pt idx="1857">
                  <c:v>0.73099999999999998</c:v>
                </c:pt>
                <c:pt idx="1858">
                  <c:v>0.72399999999999998</c:v>
                </c:pt>
                <c:pt idx="1859">
                  <c:v>0.72</c:v>
                </c:pt>
                <c:pt idx="1860">
                  <c:v>0.71599999999999997</c:v>
                </c:pt>
                <c:pt idx="1861">
                  <c:v>0.71599999999999997</c:v>
                </c:pt>
                <c:pt idx="1862">
                  <c:v>0.72699999999999998</c:v>
                </c:pt>
                <c:pt idx="1863">
                  <c:v>0.749</c:v>
                </c:pt>
                <c:pt idx="1864">
                  <c:v>0.77800000000000002</c:v>
                </c:pt>
                <c:pt idx="1865">
                  <c:v>0.80500000000000005</c:v>
                </c:pt>
                <c:pt idx="1866">
                  <c:v>0.82699999999999996</c:v>
                </c:pt>
                <c:pt idx="1867">
                  <c:v>0.84299999999999997</c:v>
                </c:pt>
                <c:pt idx="1868">
                  <c:v>0.85199999999999998</c:v>
                </c:pt>
                <c:pt idx="1869">
                  <c:v>0.85599999999999998</c:v>
                </c:pt>
                <c:pt idx="1870">
                  <c:v>0.85699999999999998</c:v>
                </c:pt>
                <c:pt idx="1871">
                  <c:v>0.58099999999999996</c:v>
                </c:pt>
                <c:pt idx="1872">
                  <c:v>0.58899999999999997</c:v>
                </c:pt>
                <c:pt idx="1873">
                  <c:v>0.59799999999999998</c:v>
                </c:pt>
                <c:pt idx="1874">
                  <c:v>0.60799999999999998</c:v>
                </c:pt>
                <c:pt idx="1875">
                  <c:v>0.61699999999999999</c:v>
                </c:pt>
                <c:pt idx="1876">
                  <c:v>0.626</c:v>
                </c:pt>
                <c:pt idx="1877">
                  <c:v>0.63400000000000001</c:v>
                </c:pt>
                <c:pt idx="1878">
                  <c:v>0.64200000000000002</c:v>
                </c:pt>
                <c:pt idx="1879">
                  <c:v>0.65</c:v>
                </c:pt>
                <c:pt idx="1880">
                  <c:v>0.65700000000000003</c:v>
                </c:pt>
                <c:pt idx="1881">
                  <c:v>0.66300000000000003</c:v>
                </c:pt>
                <c:pt idx="1882">
                  <c:v>0.66900000000000004</c:v>
                </c:pt>
                <c:pt idx="1883">
                  <c:v>0.67400000000000004</c:v>
                </c:pt>
                <c:pt idx="1884">
                  <c:v>0.55800000000000005</c:v>
                </c:pt>
                <c:pt idx="1885">
                  <c:v>0.56299999999999994</c:v>
                </c:pt>
                <c:pt idx="1886">
                  <c:v>0.56699999999999995</c:v>
                </c:pt>
                <c:pt idx="1887">
                  <c:v>0.56999999999999995</c:v>
                </c:pt>
                <c:pt idx="1888">
                  <c:v>0.57499999999999996</c:v>
                </c:pt>
                <c:pt idx="1889">
                  <c:v>0.57999999999999996</c:v>
                </c:pt>
                <c:pt idx="1890">
                  <c:v>0.58499999999999996</c:v>
                </c:pt>
                <c:pt idx="1891">
                  <c:v>0.59199999999999997</c:v>
                </c:pt>
                <c:pt idx="1892">
                  <c:v>0.59799999999999998</c:v>
                </c:pt>
                <c:pt idx="1893">
                  <c:v>0.60199999999999998</c:v>
                </c:pt>
                <c:pt idx="1894">
                  <c:v>0.60499999999999998</c:v>
                </c:pt>
                <c:pt idx="1895">
                  <c:v>0.60699999999999998</c:v>
                </c:pt>
                <c:pt idx="1896">
                  <c:v>0.60699999999999998</c:v>
                </c:pt>
                <c:pt idx="1897">
                  <c:v>0.73599999999999999</c:v>
                </c:pt>
                <c:pt idx="1898">
                  <c:v>0.74099999999999999</c:v>
                </c:pt>
                <c:pt idx="1899">
                  <c:v>0.746</c:v>
                </c:pt>
                <c:pt idx="1900">
                  <c:v>0.75600000000000001</c:v>
                </c:pt>
                <c:pt idx="1901">
                  <c:v>0.77100000000000002</c:v>
                </c:pt>
                <c:pt idx="1902">
                  <c:v>0.79100000000000004</c:v>
                </c:pt>
                <c:pt idx="1903">
                  <c:v>0.81299999999999994</c:v>
                </c:pt>
                <c:pt idx="1904">
                  <c:v>0.83299999999999996</c:v>
                </c:pt>
                <c:pt idx="1905">
                  <c:v>0.84699999999999998</c:v>
                </c:pt>
                <c:pt idx="1906">
                  <c:v>0.85499999999999998</c:v>
                </c:pt>
                <c:pt idx="1907">
                  <c:v>0.85799999999999998</c:v>
                </c:pt>
                <c:pt idx="1908">
                  <c:v>0.85699999999999998</c:v>
                </c:pt>
                <c:pt idx="1909">
                  <c:v>0.85199999999999998</c:v>
                </c:pt>
                <c:pt idx="1910">
                  <c:v>0.48499999999999999</c:v>
                </c:pt>
                <c:pt idx="1911">
                  <c:v>0.49099999999999999</c:v>
                </c:pt>
                <c:pt idx="1912">
                  <c:v>0.497</c:v>
                </c:pt>
                <c:pt idx="1913">
                  <c:v>0.503</c:v>
                </c:pt>
                <c:pt idx="1914">
                  <c:v>0.51</c:v>
                </c:pt>
                <c:pt idx="1915">
                  <c:v>0.51700000000000002</c:v>
                </c:pt>
                <c:pt idx="1916">
                  <c:v>0.52400000000000002</c:v>
                </c:pt>
                <c:pt idx="1917">
                  <c:v>0.53200000000000003</c:v>
                </c:pt>
                <c:pt idx="1918">
                  <c:v>0.53900000000000003</c:v>
                </c:pt>
                <c:pt idx="1919">
                  <c:v>0.54700000000000004</c:v>
                </c:pt>
                <c:pt idx="1920">
                  <c:v>0.55300000000000005</c:v>
                </c:pt>
                <c:pt idx="1921">
                  <c:v>0.55900000000000005</c:v>
                </c:pt>
                <c:pt idx="1922">
                  <c:v>0.56499999999999995</c:v>
                </c:pt>
                <c:pt idx="1937">
                  <c:v>0.66900000000000004</c:v>
                </c:pt>
                <c:pt idx="1938">
                  <c:v>0.66900000000000004</c:v>
                </c:pt>
                <c:pt idx="1939">
                  <c:v>0.67</c:v>
                </c:pt>
                <c:pt idx="1940">
                  <c:v>0.67100000000000004</c:v>
                </c:pt>
                <c:pt idx="1941">
                  <c:v>0.67200000000000004</c:v>
                </c:pt>
                <c:pt idx="1942">
                  <c:v>0.67300000000000004</c:v>
                </c:pt>
                <c:pt idx="1943">
                  <c:v>0.67400000000000004</c:v>
                </c:pt>
                <c:pt idx="1944">
                  <c:v>0.67600000000000005</c:v>
                </c:pt>
                <c:pt idx="1945">
                  <c:v>0.67700000000000005</c:v>
                </c:pt>
                <c:pt idx="1946">
                  <c:v>0.67700000000000005</c:v>
                </c:pt>
                <c:pt idx="1947">
                  <c:v>0.67600000000000005</c:v>
                </c:pt>
                <c:pt idx="1948">
                  <c:v>0.67400000000000004</c:v>
                </c:pt>
                <c:pt idx="1949">
                  <c:v>0.67100000000000004</c:v>
                </c:pt>
                <c:pt idx="1950">
                  <c:v>0.61499999999999999</c:v>
                </c:pt>
                <c:pt idx="1951">
                  <c:v>0.621</c:v>
                </c:pt>
                <c:pt idx="1952">
                  <c:v>0.629</c:v>
                </c:pt>
                <c:pt idx="1953">
                  <c:v>0.63800000000000001</c:v>
                </c:pt>
                <c:pt idx="1954">
                  <c:v>0.64600000000000002</c:v>
                </c:pt>
                <c:pt idx="1955">
                  <c:v>0.65300000000000002</c:v>
                </c:pt>
                <c:pt idx="1956">
                  <c:v>0.65700000000000003</c:v>
                </c:pt>
                <c:pt idx="1957">
                  <c:v>0.66</c:v>
                </c:pt>
                <c:pt idx="1958">
                  <c:v>0.66100000000000003</c:v>
                </c:pt>
                <c:pt idx="1959">
                  <c:v>0.66200000000000003</c:v>
                </c:pt>
                <c:pt idx="1960">
                  <c:v>0.66100000000000003</c:v>
                </c:pt>
                <c:pt idx="1961">
                  <c:v>0.66100000000000003</c:v>
                </c:pt>
                <c:pt idx="1962">
                  <c:v>0.65900000000000003</c:v>
                </c:pt>
                <c:pt idx="1963">
                  <c:v>0.64</c:v>
                </c:pt>
                <c:pt idx="1964">
                  <c:v>0.64500000000000002</c:v>
                </c:pt>
                <c:pt idx="1965">
                  <c:v>0.65200000000000002</c:v>
                </c:pt>
                <c:pt idx="1966">
                  <c:v>0.65900000000000003</c:v>
                </c:pt>
                <c:pt idx="1967">
                  <c:v>0.66600000000000004</c:v>
                </c:pt>
                <c:pt idx="1968">
                  <c:v>0.67200000000000004</c:v>
                </c:pt>
                <c:pt idx="1969">
                  <c:v>0.67800000000000005</c:v>
                </c:pt>
                <c:pt idx="1970">
                  <c:v>0.68300000000000005</c:v>
                </c:pt>
                <c:pt idx="1971">
                  <c:v>0.68799999999999994</c:v>
                </c:pt>
                <c:pt idx="1972">
                  <c:v>0.69199999999999995</c:v>
                </c:pt>
                <c:pt idx="1973">
                  <c:v>0.69499999999999995</c:v>
                </c:pt>
                <c:pt idx="1974">
                  <c:v>0.69799999999999995</c:v>
                </c:pt>
                <c:pt idx="1975">
                  <c:v>0.7</c:v>
                </c:pt>
                <c:pt idx="1976">
                  <c:v>0.64200000000000002</c:v>
                </c:pt>
                <c:pt idx="1977">
                  <c:v>0.64100000000000001</c:v>
                </c:pt>
                <c:pt idx="1978">
                  <c:v>0.64100000000000001</c:v>
                </c:pt>
                <c:pt idx="1979">
                  <c:v>0.64</c:v>
                </c:pt>
                <c:pt idx="1980">
                  <c:v>0.64</c:v>
                </c:pt>
                <c:pt idx="1981">
                  <c:v>0.64100000000000001</c:v>
                </c:pt>
                <c:pt idx="1982">
                  <c:v>0.64200000000000002</c:v>
                </c:pt>
                <c:pt idx="1983">
                  <c:v>0.64500000000000002</c:v>
                </c:pt>
                <c:pt idx="1984">
                  <c:v>0.64700000000000002</c:v>
                </c:pt>
                <c:pt idx="1985">
                  <c:v>0.65</c:v>
                </c:pt>
                <c:pt idx="1986">
                  <c:v>0.65200000000000002</c:v>
                </c:pt>
                <c:pt idx="1987">
                  <c:v>0.65400000000000003</c:v>
                </c:pt>
                <c:pt idx="1988">
                  <c:v>0.65600000000000003</c:v>
                </c:pt>
                <c:pt idx="1989">
                  <c:v>0.56699999999999995</c:v>
                </c:pt>
                <c:pt idx="1990">
                  <c:v>0.57199999999999995</c:v>
                </c:pt>
                <c:pt idx="1991">
                  <c:v>0.57599999999999996</c:v>
                </c:pt>
                <c:pt idx="1992">
                  <c:v>0.58199999999999996</c:v>
                </c:pt>
                <c:pt idx="1993">
                  <c:v>0.58699999999999997</c:v>
                </c:pt>
                <c:pt idx="1994">
                  <c:v>0.59299999999999997</c:v>
                </c:pt>
                <c:pt idx="1995">
                  <c:v>0.6</c:v>
                </c:pt>
                <c:pt idx="1996">
                  <c:v>0.60599999999999998</c:v>
                </c:pt>
                <c:pt idx="1997">
                  <c:v>0.61299999999999999</c:v>
                </c:pt>
                <c:pt idx="1998">
                  <c:v>0.61899999999999999</c:v>
                </c:pt>
                <c:pt idx="1999">
                  <c:v>0.626</c:v>
                </c:pt>
                <c:pt idx="2000">
                  <c:v>0.63100000000000001</c:v>
                </c:pt>
                <c:pt idx="2001">
                  <c:v>0.63600000000000001</c:v>
                </c:pt>
                <c:pt idx="2015">
                  <c:v>0.56000000000000005</c:v>
                </c:pt>
                <c:pt idx="2016">
                  <c:v>0.56299999999999994</c:v>
                </c:pt>
                <c:pt idx="2017">
                  <c:v>0.56599999999999995</c:v>
                </c:pt>
                <c:pt idx="2018">
                  <c:v>0.56799999999999995</c:v>
                </c:pt>
                <c:pt idx="2019">
                  <c:v>0.56999999999999995</c:v>
                </c:pt>
                <c:pt idx="2020">
                  <c:v>0.57199999999999995</c:v>
                </c:pt>
                <c:pt idx="2021">
                  <c:v>0.57499999999999996</c:v>
                </c:pt>
                <c:pt idx="2022">
                  <c:v>0.57899999999999996</c:v>
                </c:pt>
                <c:pt idx="2023">
                  <c:v>0.58299999999999996</c:v>
                </c:pt>
                <c:pt idx="2024">
                  <c:v>0.58799999999999997</c:v>
                </c:pt>
                <c:pt idx="2025">
                  <c:v>0.59299999999999997</c:v>
                </c:pt>
                <c:pt idx="2026">
                  <c:v>0.59699999999999998</c:v>
                </c:pt>
                <c:pt idx="2027">
                  <c:v>0.60199999999999998</c:v>
                </c:pt>
                <c:pt idx="2028">
                  <c:v>0.65400000000000003</c:v>
                </c:pt>
                <c:pt idx="2029">
                  <c:v>0.65500000000000003</c:v>
                </c:pt>
                <c:pt idx="2030">
                  <c:v>0.65700000000000003</c:v>
                </c:pt>
                <c:pt idx="2031">
                  <c:v>0.65900000000000003</c:v>
                </c:pt>
                <c:pt idx="2032">
                  <c:v>0.66100000000000003</c:v>
                </c:pt>
                <c:pt idx="2033">
                  <c:v>0.66200000000000003</c:v>
                </c:pt>
                <c:pt idx="2034">
                  <c:v>0.66400000000000003</c:v>
                </c:pt>
                <c:pt idx="2035">
                  <c:v>0.66500000000000004</c:v>
                </c:pt>
                <c:pt idx="2036">
                  <c:v>0.66700000000000004</c:v>
                </c:pt>
                <c:pt idx="2037">
                  <c:v>0.66800000000000004</c:v>
                </c:pt>
                <c:pt idx="2038">
                  <c:v>0.67</c:v>
                </c:pt>
                <c:pt idx="2039">
                  <c:v>0.67100000000000004</c:v>
                </c:pt>
                <c:pt idx="2040">
                  <c:v>0.67300000000000004</c:v>
                </c:pt>
                <c:pt idx="2041">
                  <c:v>0.65500000000000003</c:v>
                </c:pt>
                <c:pt idx="2042">
                  <c:v>0.65700000000000003</c:v>
                </c:pt>
                <c:pt idx="2043">
                  <c:v>0.65900000000000003</c:v>
                </c:pt>
                <c:pt idx="2044">
                  <c:v>0.66100000000000003</c:v>
                </c:pt>
                <c:pt idx="2045">
                  <c:v>0.66300000000000003</c:v>
                </c:pt>
                <c:pt idx="2046">
                  <c:v>0.66400000000000003</c:v>
                </c:pt>
                <c:pt idx="2047">
                  <c:v>0.66600000000000004</c:v>
                </c:pt>
                <c:pt idx="2048">
                  <c:v>0.66600000000000004</c:v>
                </c:pt>
                <c:pt idx="2049">
                  <c:v>0.66600000000000004</c:v>
                </c:pt>
                <c:pt idx="2050">
                  <c:v>0.66600000000000004</c:v>
                </c:pt>
                <c:pt idx="2051">
                  <c:v>0.66500000000000004</c:v>
                </c:pt>
                <c:pt idx="2052">
                  <c:v>0.66300000000000003</c:v>
                </c:pt>
                <c:pt idx="2053">
                  <c:v>0.66100000000000003</c:v>
                </c:pt>
                <c:pt idx="2054">
                  <c:v>0.57299999999999995</c:v>
                </c:pt>
                <c:pt idx="2055">
                  <c:v>0.57299999999999995</c:v>
                </c:pt>
                <c:pt idx="2056">
                  <c:v>0.57299999999999995</c:v>
                </c:pt>
                <c:pt idx="2057">
                  <c:v>0.57299999999999995</c:v>
                </c:pt>
                <c:pt idx="2058">
                  <c:v>0.57399999999999995</c:v>
                </c:pt>
                <c:pt idx="2059">
                  <c:v>0.57399999999999995</c:v>
                </c:pt>
                <c:pt idx="2060">
                  <c:v>0.57499999999999996</c:v>
                </c:pt>
                <c:pt idx="2061">
                  <c:v>0.57599999999999996</c:v>
                </c:pt>
                <c:pt idx="2062">
                  <c:v>0.57799999999999996</c:v>
                </c:pt>
                <c:pt idx="2063">
                  <c:v>0.57899999999999996</c:v>
                </c:pt>
                <c:pt idx="2064">
                  <c:v>0.58199999999999996</c:v>
                </c:pt>
                <c:pt idx="2065">
                  <c:v>0.58399999999999996</c:v>
                </c:pt>
                <c:pt idx="2066">
                  <c:v>0.58799999999999997</c:v>
                </c:pt>
                <c:pt idx="2067">
                  <c:v>0.54800000000000004</c:v>
                </c:pt>
                <c:pt idx="2068">
                  <c:v>0.54900000000000004</c:v>
                </c:pt>
                <c:pt idx="2069">
                  <c:v>0.55000000000000004</c:v>
                </c:pt>
                <c:pt idx="2070">
                  <c:v>0.55200000000000005</c:v>
                </c:pt>
                <c:pt idx="2071">
                  <c:v>0.55400000000000005</c:v>
                </c:pt>
                <c:pt idx="2072">
                  <c:v>0.55600000000000005</c:v>
                </c:pt>
                <c:pt idx="2073">
                  <c:v>0.55800000000000005</c:v>
                </c:pt>
                <c:pt idx="2074">
                  <c:v>0.56000000000000005</c:v>
                </c:pt>
                <c:pt idx="2075">
                  <c:v>0.56299999999999994</c:v>
                </c:pt>
                <c:pt idx="2076">
                  <c:v>0.56499999999999995</c:v>
                </c:pt>
                <c:pt idx="2077">
                  <c:v>0.56699999999999995</c:v>
                </c:pt>
                <c:pt idx="2078">
                  <c:v>0.56899999999999995</c:v>
                </c:pt>
                <c:pt idx="2079">
                  <c:v>0.56999999999999995</c:v>
                </c:pt>
                <c:pt idx="2080">
                  <c:v>0.55300000000000005</c:v>
                </c:pt>
                <c:pt idx="2081">
                  <c:v>0.55400000000000005</c:v>
                </c:pt>
                <c:pt idx="2082">
                  <c:v>0.55500000000000005</c:v>
                </c:pt>
                <c:pt idx="2083">
                  <c:v>0.55600000000000005</c:v>
                </c:pt>
                <c:pt idx="2084">
                  <c:v>0.55700000000000005</c:v>
                </c:pt>
                <c:pt idx="2085">
                  <c:v>0.55700000000000005</c:v>
                </c:pt>
                <c:pt idx="2086">
                  <c:v>0.55700000000000005</c:v>
                </c:pt>
                <c:pt idx="2087">
                  <c:v>0.55800000000000005</c:v>
                </c:pt>
                <c:pt idx="2088">
                  <c:v>0.55800000000000005</c:v>
                </c:pt>
                <c:pt idx="2089">
                  <c:v>0.55900000000000005</c:v>
                </c:pt>
                <c:pt idx="2090">
                  <c:v>0.56000000000000005</c:v>
                </c:pt>
                <c:pt idx="2091">
                  <c:v>0.56100000000000005</c:v>
                </c:pt>
                <c:pt idx="2092">
                  <c:v>0.56299999999999994</c:v>
                </c:pt>
                <c:pt idx="2093">
                  <c:v>0.55900000000000005</c:v>
                </c:pt>
                <c:pt idx="2094">
                  <c:v>0.56000000000000005</c:v>
                </c:pt>
                <c:pt idx="2095">
                  <c:v>0.55900000000000005</c:v>
                </c:pt>
                <c:pt idx="2096">
                  <c:v>0.55900000000000005</c:v>
                </c:pt>
                <c:pt idx="2097">
                  <c:v>0.55800000000000005</c:v>
                </c:pt>
                <c:pt idx="2098">
                  <c:v>0.55900000000000005</c:v>
                </c:pt>
                <c:pt idx="2099">
                  <c:v>0.56000000000000005</c:v>
                </c:pt>
                <c:pt idx="2100">
                  <c:v>0.56100000000000005</c:v>
                </c:pt>
                <c:pt idx="2101">
                  <c:v>0.56299999999999994</c:v>
                </c:pt>
                <c:pt idx="2102">
                  <c:v>0.56499999999999995</c:v>
                </c:pt>
                <c:pt idx="2103">
                  <c:v>0.56699999999999995</c:v>
                </c:pt>
                <c:pt idx="2104">
                  <c:v>0.56799999999999995</c:v>
                </c:pt>
                <c:pt idx="2105">
                  <c:v>0.56799999999999995</c:v>
                </c:pt>
                <c:pt idx="2106">
                  <c:v>0.55200000000000005</c:v>
                </c:pt>
                <c:pt idx="2107">
                  <c:v>0.55600000000000005</c:v>
                </c:pt>
                <c:pt idx="2108">
                  <c:v>0.56000000000000005</c:v>
                </c:pt>
                <c:pt idx="2109">
                  <c:v>0.56399999999999995</c:v>
                </c:pt>
                <c:pt idx="2110">
                  <c:v>0.56699999999999995</c:v>
                </c:pt>
                <c:pt idx="2111">
                  <c:v>0.56999999999999995</c:v>
                </c:pt>
                <c:pt idx="2112">
                  <c:v>0.57199999999999995</c:v>
                </c:pt>
                <c:pt idx="2113">
                  <c:v>0.57299999999999995</c:v>
                </c:pt>
                <c:pt idx="2114">
                  <c:v>0.57399999999999995</c:v>
                </c:pt>
                <c:pt idx="2115">
                  <c:v>0.57599999999999996</c:v>
                </c:pt>
                <c:pt idx="2116">
                  <c:v>0.57899999999999996</c:v>
                </c:pt>
                <c:pt idx="2117">
                  <c:v>0.58199999999999996</c:v>
                </c:pt>
                <c:pt idx="2118">
                  <c:v>0.58599999999999997</c:v>
                </c:pt>
                <c:pt idx="2119">
                  <c:v>0.63700000000000001</c:v>
                </c:pt>
                <c:pt idx="2120">
                  <c:v>0.63900000000000001</c:v>
                </c:pt>
                <c:pt idx="2121">
                  <c:v>0.64</c:v>
                </c:pt>
                <c:pt idx="2122">
                  <c:v>0.64</c:v>
                </c:pt>
                <c:pt idx="2123">
                  <c:v>0.64200000000000002</c:v>
                </c:pt>
                <c:pt idx="2124">
                  <c:v>0.64400000000000002</c:v>
                </c:pt>
                <c:pt idx="2125">
                  <c:v>0.64700000000000002</c:v>
                </c:pt>
                <c:pt idx="2126">
                  <c:v>0.65100000000000002</c:v>
                </c:pt>
                <c:pt idx="2127">
                  <c:v>0.65600000000000003</c:v>
                </c:pt>
                <c:pt idx="2128">
                  <c:v>0.66100000000000003</c:v>
                </c:pt>
                <c:pt idx="2129">
                  <c:v>0.66500000000000004</c:v>
                </c:pt>
                <c:pt idx="2130">
                  <c:v>0.67</c:v>
                </c:pt>
                <c:pt idx="2131">
                  <c:v>0.67500000000000004</c:v>
                </c:pt>
                <c:pt idx="2132">
                  <c:v>0.621</c:v>
                </c:pt>
                <c:pt idx="2133">
                  <c:v>0.624</c:v>
                </c:pt>
                <c:pt idx="2134">
                  <c:v>0.626</c:v>
                </c:pt>
                <c:pt idx="2135">
                  <c:v>0.629</c:v>
                </c:pt>
                <c:pt idx="2136">
                  <c:v>0.63200000000000001</c:v>
                </c:pt>
                <c:pt idx="2137">
                  <c:v>0.63400000000000001</c:v>
                </c:pt>
                <c:pt idx="2138">
                  <c:v>0.63700000000000001</c:v>
                </c:pt>
                <c:pt idx="2139">
                  <c:v>0.63900000000000001</c:v>
                </c:pt>
                <c:pt idx="2140">
                  <c:v>0.64100000000000001</c:v>
                </c:pt>
                <c:pt idx="2141">
                  <c:v>0.64300000000000002</c:v>
                </c:pt>
                <c:pt idx="2142">
                  <c:v>0.64500000000000002</c:v>
                </c:pt>
                <c:pt idx="2143">
                  <c:v>0.64600000000000002</c:v>
                </c:pt>
                <c:pt idx="2144">
                  <c:v>0.64800000000000002</c:v>
                </c:pt>
                <c:pt idx="2145">
                  <c:v>0.69199999999999995</c:v>
                </c:pt>
                <c:pt idx="2146">
                  <c:v>0.69399999999999995</c:v>
                </c:pt>
                <c:pt idx="2147">
                  <c:v>0.69499999999999995</c:v>
                </c:pt>
                <c:pt idx="2148">
                  <c:v>0.69799999999999995</c:v>
                </c:pt>
                <c:pt idx="2149">
                  <c:v>0.69899999999999995</c:v>
                </c:pt>
                <c:pt idx="2150">
                  <c:v>0.69899999999999995</c:v>
                </c:pt>
                <c:pt idx="2151">
                  <c:v>0.69799999999999995</c:v>
                </c:pt>
                <c:pt idx="2152">
                  <c:v>0.69599999999999995</c:v>
                </c:pt>
                <c:pt idx="2153">
                  <c:v>0.69299999999999995</c:v>
                </c:pt>
                <c:pt idx="2154">
                  <c:v>0.69</c:v>
                </c:pt>
                <c:pt idx="2155">
                  <c:v>0.68899999999999995</c:v>
                </c:pt>
                <c:pt idx="2156">
                  <c:v>0.68899999999999995</c:v>
                </c:pt>
                <c:pt idx="2157">
                  <c:v>0.69</c:v>
                </c:pt>
                <c:pt idx="2158">
                  <c:v>0.65400000000000003</c:v>
                </c:pt>
                <c:pt idx="2159">
                  <c:v>0.65900000000000003</c:v>
                </c:pt>
                <c:pt idx="2160">
                  <c:v>0.66400000000000003</c:v>
                </c:pt>
                <c:pt idx="2161">
                  <c:v>0.67</c:v>
                </c:pt>
                <c:pt idx="2162">
                  <c:v>0.67600000000000005</c:v>
                </c:pt>
                <c:pt idx="2163">
                  <c:v>0.68200000000000005</c:v>
                </c:pt>
                <c:pt idx="2164">
                  <c:v>0.68799999999999994</c:v>
                </c:pt>
                <c:pt idx="2165">
                  <c:v>0.69299999999999995</c:v>
                </c:pt>
                <c:pt idx="2166">
                  <c:v>0.69799999999999995</c:v>
                </c:pt>
                <c:pt idx="2167">
                  <c:v>0.70199999999999996</c:v>
                </c:pt>
                <c:pt idx="2168">
                  <c:v>0.70599999999999996</c:v>
                </c:pt>
                <c:pt idx="2169">
                  <c:v>0.70799999999999996</c:v>
                </c:pt>
                <c:pt idx="2170">
                  <c:v>0.71</c:v>
                </c:pt>
                <c:pt idx="2171">
                  <c:v>0.66600000000000004</c:v>
                </c:pt>
                <c:pt idx="2172">
                  <c:v>0.66900000000000004</c:v>
                </c:pt>
                <c:pt idx="2173">
                  <c:v>0.67200000000000004</c:v>
                </c:pt>
                <c:pt idx="2174">
                  <c:v>0.67700000000000005</c:v>
                </c:pt>
                <c:pt idx="2175">
                  <c:v>0.68100000000000005</c:v>
                </c:pt>
                <c:pt idx="2176">
                  <c:v>0.68600000000000005</c:v>
                </c:pt>
                <c:pt idx="2177">
                  <c:v>0.69</c:v>
                </c:pt>
                <c:pt idx="2178">
                  <c:v>0.69399999999999995</c:v>
                </c:pt>
                <c:pt idx="2179">
                  <c:v>0.69799999999999995</c:v>
                </c:pt>
                <c:pt idx="2180">
                  <c:v>0.70099999999999996</c:v>
                </c:pt>
                <c:pt idx="2181">
                  <c:v>0.70299999999999996</c:v>
                </c:pt>
                <c:pt idx="2182">
                  <c:v>0.70399999999999996</c:v>
                </c:pt>
                <c:pt idx="2183">
                  <c:v>0.70399999999999996</c:v>
                </c:pt>
                <c:pt idx="2184">
                  <c:v>0.55500000000000005</c:v>
                </c:pt>
                <c:pt idx="2185">
                  <c:v>0.56000000000000005</c:v>
                </c:pt>
                <c:pt idx="2186">
                  <c:v>0.56499999999999995</c:v>
                </c:pt>
                <c:pt idx="2187">
                  <c:v>0.56999999999999995</c:v>
                </c:pt>
                <c:pt idx="2188">
                  <c:v>0.57499999999999996</c:v>
                </c:pt>
                <c:pt idx="2189">
                  <c:v>0.57999999999999996</c:v>
                </c:pt>
                <c:pt idx="2190">
                  <c:v>0.58499999999999996</c:v>
                </c:pt>
                <c:pt idx="2191">
                  <c:v>0.59</c:v>
                </c:pt>
                <c:pt idx="2192">
                  <c:v>0.59599999999999997</c:v>
                </c:pt>
                <c:pt idx="2193">
                  <c:v>0.60099999999999998</c:v>
                </c:pt>
                <c:pt idx="2194">
                  <c:v>0.60599999999999998</c:v>
                </c:pt>
                <c:pt idx="2195">
                  <c:v>0.61199999999999999</c:v>
                </c:pt>
                <c:pt idx="2196">
                  <c:v>0.61699999999999999</c:v>
                </c:pt>
                <c:pt idx="2210">
                  <c:v>0.56000000000000005</c:v>
                </c:pt>
                <c:pt idx="2211">
                  <c:v>0.56200000000000006</c:v>
                </c:pt>
                <c:pt idx="2212">
                  <c:v>0.56399999999999995</c:v>
                </c:pt>
                <c:pt idx="2213">
                  <c:v>0.56699999999999995</c:v>
                </c:pt>
                <c:pt idx="2214">
                  <c:v>0.56899999999999995</c:v>
                </c:pt>
                <c:pt idx="2215">
                  <c:v>0.57299999999999995</c:v>
                </c:pt>
                <c:pt idx="2216">
                  <c:v>0.57599999999999996</c:v>
                </c:pt>
                <c:pt idx="2217">
                  <c:v>0.57999999999999996</c:v>
                </c:pt>
                <c:pt idx="2218">
                  <c:v>0.58499999999999996</c:v>
                </c:pt>
                <c:pt idx="2219">
                  <c:v>0.58899999999999997</c:v>
                </c:pt>
                <c:pt idx="2220">
                  <c:v>0.59299999999999997</c:v>
                </c:pt>
                <c:pt idx="2221">
                  <c:v>0.59599999999999997</c:v>
                </c:pt>
                <c:pt idx="2222">
                  <c:v>0.59899999999999998</c:v>
                </c:pt>
                <c:pt idx="2223">
                  <c:v>0.64900000000000002</c:v>
                </c:pt>
                <c:pt idx="2224">
                  <c:v>0.65300000000000002</c:v>
                </c:pt>
                <c:pt idx="2225">
                  <c:v>0.65500000000000003</c:v>
                </c:pt>
                <c:pt idx="2226">
                  <c:v>0.65800000000000003</c:v>
                </c:pt>
                <c:pt idx="2227">
                  <c:v>0.66</c:v>
                </c:pt>
                <c:pt idx="2228">
                  <c:v>0.66300000000000003</c:v>
                </c:pt>
                <c:pt idx="2229">
                  <c:v>0.66500000000000004</c:v>
                </c:pt>
                <c:pt idx="2230">
                  <c:v>0.66800000000000004</c:v>
                </c:pt>
                <c:pt idx="2231">
                  <c:v>0.67100000000000004</c:v>
                </c:pt>
                <c:pt idx="2232">
                  <c:v>0.67300000000000004</c:v>
                </c:pt>
                <c:pt idx="2233">
                  <c:v>0.67600000000000005</c:v>
                </c:pt>
                <c:pt idx="2234">
                  <c:v>0.67900000000000005</c:v>
                </c:pt>
                <c:pt idx="2235">
                  <c:v>0.68100000000000005</c:v>
                </c:pt>
                <c:pt idx="2236">
                  <c:v>0.68300000000000005</c:v>
                </c:pt>
                <c:pt idx="2237">
                  <c:v>0.68500000000000005</c:v>
                </c:pt>
                <c:pt idx="2238">
                  <c:v>0.68700000000000006</c:v>
                </c:pt>
                <c:pt idx="2239">
                  <c:v>0.68899999999999995</c:v>
                </c:pt>
                <c:pt idx="2240">
                  <c:v>0.69099999999999995</c:v>
                </c:pt>
                <c:pt idx="2241">
                  <c:v>0.69199999999999995</c:v>
                </c:pt>
                <c:pt idx="2242">
                  <c:v>0.69399999999999995</c:v>
                </c:pt>
                <c:pt idx="2243">
                  <c:v>0.69499999999999995</c:v>
                </c:pt>
                <c:pt idx="2244">
                  <c:v>0.69499999999999995</c:v>
                </c:pt>
                <c:pt idx="2245">
                  <c:v>0.69499999999999995</c:v>
                </c:pt>
                <c:pt idx="2246">
                  <c:v>0.69399999999999995</c:v>
                </c:pt>
                <c:pt idx="2247">
                  <c:v>0.69099999999999995</c:v>
                </c:pt>
                <c:pt idx="2248">
                  <c:v>0.68799999999999994</c:v>
                </c:pt>
                <c:pt idx="2262">
                  <c:v>0.65</c:v>
                </c:pt>
                <c:pt idx="2263">
                  <c:v>0.65400000000000003</c:v>
                </c:pt>
                <c:pt idx="2264">
                  <c:v>0.65800000000000003</c:v>
                </c:pt>
                <c:pt idx="2265">
                  <c:v>0.66200000000000003</c:v>
                </c:pt>
                <c:pt idx="2266">
                  <c:v>0.66700000000000004</c:v>
                </c:pt>
                <c:pt idx="2267">
                  <c:v>0.67100000000000004</c:v>
                </c:pt>
                <c:pt idx="2268">
                  <c:v>0.67500000000000004</c:v>
                </c:pt>
                <c:pt idx="2269">
                  <c:v>0.67800000000000005</c:v>
                </c:pt>
                <c:pt idx="2270">
                  <c:v>0.68200000000000005</c:v>
                </c:pt>
                <c:pt idx="2271">
                  <c:v>0.68500000000000005</c:v>
                </c:pt>
                <c:pt idx="2272">
                  <c:v>0.68700000000000006</c:v>
                </c:pt>
                <c:pt idx="2273">
                  <c:v>0.68799999999999994</c:v>
                </c:pt>
                <c:pt idx="2274">
                  <c:v>0.68899999999999995</c:v>
                </c:pt>
                <c:pt idx="2275">
                  <c:v>0.624</c:v>
                </c:pt>
                <c:pt idx="2276">
                  <c:v>0.628</c:v>
                </c:pt>
                <c:pt idx="2277">
                  <c:v>0.63100000000000001</c:v>
                </c:pt>
                <c:pt idx="2278">
                  <c:v>0.63500000000000001</c:v>
                </c:pt>
                <c:pt idx="2279">
                  <c:v>0.63800000000000001</c:v>
                </c:pt>
                <c:pt idx="2280">
                  <c:v>0.64200000000000002</c:v>
                </c:pt>
                <c:pt idx="2281">
                  <c:v>0.64500000000000002</c:v>
                </c:pt>
                <c:pt idx="2282">
                  <c:v>0.64800000000000002</c:v>
                </c:pt>
                <c:pt idx="2283">
                  <c:v>0.65100000000000002</c:v>
                </c:pt>
                <c:pt idx="2284">
                  <c:v>0.65400000000000003</c:v>
                </c:pt>
                <c:pt idx="2285">
                  <c:v>0.65600000000000003</c:v>
                </c:pt>
                <c:pt idx="2286">
                  <c:v>0.65800000000000003</c:v>
                </c:pt>
                <c:pt idx="2287">
                  <c:v>0.66</c:v>
                </c:pt>
                <c:pt idx="2288">
                  <c:v>0.63100000000000001</c:v>
                </c:pt>
                <c:pt idx="2289">
                  <c:v>0.63700000000000001</c:v>
                </c:pt>
                <c:pt idx="2290">
                  <c:v>0.64400000000000002</c:v>
                </c:pt>
                <c:pt idx="2291">
                  <c:v>0.65</c:v>
                </c:pt>
                <c:pt idx="2292">
                  <c:v>0.65600000000000003</c:v>
                </c:pt>
                <c:pt idx="2293">
                  <c:v>0.66200000000000003</c:v>
                </c:pt>
                <c:pt idx="2294">
                  <c:v>0.66800000000000004</c:v>
                </c:pt>
                <c:pt idx="2295">
                  <c:v>0.67300000000000004</c:v>
                </c:pt>
                <c:pt idx="2296">
                  <c:v>0.67800000000000005</c:v>
                </c:pt>
                <c:pt idx="2297">
                  <c:v>0.68200000000000005</c:v>
                </c:pt>
                <c:pt idx="2298">
                  <c:v>0.68600000000000005</c:v>
                </c:pt>
                <c:pt idx="2299">
                  <c:v>0.68899999999999995</c:v>
                </c:pt>
                <c:pt idx="2300">
                  <c:v>0.69199999999999995</c:v>
                </c:pt>
                <c:pt idx="2301">
                  <c:v>0.68500000000000005</c:v>
                </c:pt>
                <c:pt idx="2302">
                  <c:v>0.68700000000000006</c:v>
                </c:pt>
                <c:pt idx="2303">
                  <c:v>0.68899999999999995</c:v>
                </c:pt>
                <c:pt idx="2304">
                  <c:v>0.69099999999999995</c:v>
                </c:pt>
                <c:pt idx="2305">
                  <c:v>0.69399999999999995</c:v>
                </c:pt>
                <c:pt idx="2306">
                  <c:v>0.69599999999999995</c:v>
                </c:pt>
                <c:pt idx="2307">
                  <c:v>0.69799999999999995</c:v>
                </c:pt>
                <c:pt idx="2308">
                  <c:v>0.69899999999999995</c:v>
                </c:pt>
                <c:pt idx="2309">
                  <c:v>0.7</c:v>
                </c:pt>
                <c:pt idx="2310">
                  <c:v>0.70099999999999996</c:v>
                </c:pt>
                <c:pt idx="2311">
                  <c:v>0.70199999999999996</c:v>
                </c:pt>
                <c:pt idx="2312">
                  <c:v>0.70299999999999996</c:v>
                </c:pt>
                <c:pt idx="2313">
                  <c:v>0.70399999999999996</c:v>
                </c:pt>
                <c:pt idx="2314">
                  <c:v>0.64800000000000002</c:v>
                </c:pt>
                <c:pt idx="2315">
                  <c:v>0.65100000000000002</c:v>
                </c:pt>
                <c:pt idx="2316">
                  <c:v>0.65600000000000003</c:v>
                </c:pt>
                <c:pt idx="2317">
                  <c:v>0.66</c:v>
                </c:pt>
                <c:pt idx="2318">
                  <c:v>0.66500000000000004</c:v>
                </c:pt>
                <c:pt idx="2319">
                  <c:v>0.66800000000000004</c:v>
                </c:pt>
                <c:pt idx="2320">
                  <c:v>0.67</c:v>
                </c:pt>
                <c:pt idx="2321">
                  <c:v>0.67100000000000004</c:v>
                </c:pt>
                <c:pt idx="2322">
                  <c:v>0.67100000000000004</c:v>
                </c:pt>
                <c:pt idx="2323">
                  <c:v>0.67</c:v>
                </c:pt>
                <c:pt idx="2324">
                  <c:v>0.67</c:v>
                </c:pt>
                <c:pt idx="2325">
                  <c:v>0.66900000000000004</c:v>
                </c:pt>
                <c:pt idx="2326">
                  <c:v>0.66800000000000004</c:v>
                </c:pt>
                <c:pt idx="2340">
                  <c:v>0.59899999999999998</c:v>
                </c:pt>
                <c:pt idx="2341">
                  <c:v>0.60199999999999998</c:v>
                </c:pt>
                <c:pt idx="2342">
                  <c:v>0.60399999999999998</c:v>
                </c:pt>
                <c:pt idx="2343">
                  <c:v>0.60699999999999998</c:v>
                </c:pt>
                <c:pt idx="2344">
                  <c:v>0.61</c:v>
                </c:pt>
                <c:pt idx="2345">
                  <c:v>0.61299999999999999</c:v>
                </c:pt>
                <c:pt idx="2346">
                  <c:v>0.61599999999999999</c:v>
                </c:pt>
                <c:pt idx="2347">
                  <c:v>0.61899999999999999</c:v>
                </c:pt>
                <c:pt idx="2348">
                  <c:v>0.622</c:v>
                </c:pt>
                <c:pt idx="2349">
                  <c:v>0.625</c:v>
                </c:pt>
                <c:pt idx="2350">
                  <c:v>0.628</c:v>
                </c:pt>
                <c:pt idx="2351">
                  <c:v>0.63100000000000001</c:v>
                </c:pt>
                <c:pt idx="2352">
                  <c:v>0.63300000000000001</c:v>
                </c:pt>
                <c:pt idx="2353">
                  <c:v>0.60399999999999998</c:v>
                </c:pt>
                <c:pt idx="2354">
                  <c:v>0.60599999999999998</c:v>
                </c:pt>
                <c:pt idx="2355">
                  <c:v>0.60899999999999999</c:v>
                </c:pt>
                <c:pt idx="2356">
                  <c:v>0.61199999999999999</c:v>
                </c:pt>
                <c:pt idx="2357">
                  <c:v>0.61499999999999999</c:v>
                </c:pt>
                <c:pt idx="2358">
                  <c:v>0.61699999999999999</c:v>
                </c:pt>
                <c:pt idx="2359">
                  <c:v>0.62</c:v>
                </c:pt>
                <c:pt idx="2360">
                  <c:v>0.622</c:v>
                </c:pt>
                <c:pt idx="2361">
                  <c:v>0.624</c:v>
                </c:pt>
                <c:pt idx="2362">
                  <c:v>0.627</c:v>
                </c:pt>
                <c:pt idx="2363">
                  <c:v>0.629</c:v>
                </c:pt>
                <c:pt idx="2364">
                  <c:v>0.63100000000000001</c:v>
                </c:pt>
                <c:pt idx="2365">
                  <c:v>0.63300000000000001</c:v>
                </c:pt>
                <c:pt idx="2366">
                  <c:v>0.56200000000000006</c:v>
                </c:pt>
                <c:pt idx="2367">
                  <c:v>0.56399999999999995</c:v>
                </c:pt>
                <c:pt idx="2368">
                  <c:v>0.56799999999999995</c:v>
                </c:pt>
                <c:pt idx="2369">
                  <c:v>0.57199999999999995</c:v>
                </c:pt>
                <c:pt idx="2370">
                  <c:v>0.57599999999999996</c:v>
                </c:pt>
                <c:pt idx="2371">
                  <c:v>0.58099999999999996</c:v>
                </c:pt>
                <c:pt idx="2372">
                  <c:v>0.58599999999999997</c:v>
                </c:pt>
                <c:pt idx="2373">
                  <c:v>0.59199999999999997</c:v>
                </c:pt>
                <c:pt idx="2374">
                  <c:v>0.59799999999999998</c:v>
                </c:pt>
                <c:pt idx="2375">
                  <c:v>0.60399999999999998</c:v>
                </c:pt>
                <c:pt idx="2376">
                  <c:v>0.61</c:v>
                </c:pt>
                <c:pt idx="2377">
                  <c:v>0.61699999999999999</c:v>
                </c:pt>
                <c:pt idx="2378">
                  <c:v>0.623</c:v>
                </c:pt>
                <c:pt idx="2392">
                  <c:v>0.57199999999999995</c:v>
                </c:pt>
                <c:pt idx="2393">
                  <c:v>0.58199999999999996</c:v>
                </c:pt>
                <c:pt idx="2394">
                  <c:v>0.59199999999999997</c:v>
                </c:pt>
                <c:pt idx="2395">
                  <c:v>0.60299999999999998</c:v>
                </c:pt>
                <c:pt idx="2396">
                  <c:v>0.61399999999999999</c:v>
                </c:pt>
                <c:pt idx="2397">
                  <c:v>0.623</c:v>
                </c:pt>
                <c:pt idx="2398">
                  <c:v>0.63100000000000001</c:v>
                </c:pt>
                <c:pt idx="2399">
                  <c:v>0.63800000000000001</c:v>
                </c:pt>
                <c:pt idx="2400">
                  <c:v>0.64300000000000002</c:v>
                </c:pt>
                <c:pt idx="2401">
                  <c:v>0.64800000000000002</c:v>
                </c:pt>
                <c:pt idx="2402">
                  <c:v>0.65200000000000002</c:v>
                </c:pt>
                <c:pt idx="2403">
                  <c:v>0.65600000000000003</c:v>
                </c:pt>
                <c:pt idx="2404">
                  <c:v>0.65900000000000003</c:v>
                </c:pt>
                <c:pt idx="2405">
                  <c:v>0.51900000000000002</c:v>
                </c:pt>
                <c:pt idx="2406">
                  <c:v>0.52</c:v>
                </c:pt>
                <c:pt idx="2407">
                  <c:v>0.52100000000000002</c:v>
                </c:pt>
                <c:pt idx="2408">
                  <c:v>0.52200000000000002</c:v>
                </c:pt>
                <c:pt idx="2409">
                  <c:v>0.52400000000000002</c:v>
                </c:pt>
                <c:pt idx="2410">
                  <c:v>0.52600000000000002</c:v>
                </c:pt>
                <c:pt idx="2411">
                  <c:v>0.52800000000000002</c:v>
                </c:pt>
                <c:pt idx="2412">
                  <c:v>0.53100000000000003</c:v>
                </c:pt>
                <c:pt idx="2413">
                  <c:v>0.53400000000000003</c:v>
                </c:pt>
                <c:pt idx="2414">
                  <c:v>0.53700000000000003</c:v>
                </c:pt>
                <c:pt idx="2415">
                  <c:v>0.54100000000000004</c:v>
                </c:pt>
                <c:pt idx="2416">
                  <c:v>0.54400000000000004</c:v>
                </c:pt>
                <c:pt idx="2417">
                  <c:v>0.54700000000000004</c:v>
                </c:pt>
                <c:pt idx="2418">
                  <c:v>0.60199999999999998</c:v>
                </c:pt>
                <c:pt idx="2419">
                  <c:v>0.60099999999999998</c:v>
                </c:pt>
                <c:pt idx="2420">
                  <c:v>0.6</c:v>
                </c:pt>
                <c:pt idx="2421">
                  <c:v>0.59899999999999998</c:v>
                </c:pt>
                <c:pt idx="2422">
                  <c:v>0.59799999999999998</c:v>
                </c:pt>
                <c:pt idx="2423">
                  <c:v>0.59599999999999997</c:v>
                </c:pt>
                <c:pt idx="2424">
                  <c:v>0.59399999999999997</c:v>
                </c:pt>
                <c:pt idx="2425">
                  <c:v>0.59199999999999997</c:v>
                </c:pt>
                <c:pt idx="2426">
                  <c:v>0.59099999999999997</c:v>
                </c:pt>
                <c:pt idx="2427">
                  <c:v>0.59099999999999997</c:v>
                </c:pt>
                <c:pt idx="2428">
                  <c:v>0.59199999999999997</c:v>
                </c:pt>
                <c:pt idx="2429">
                  <c:v>0.59499999999999997</c:v>
                </c:pt>
                <c:pt idx="2430">
                  <c:v>0.59899999999999998</c:v>
                </c:pt>
                <c:pt idx="2431">
                  <c:v>0.55700000000000005</c:v>
                </c:pt>
                <c:pt idx="2432">
                  <c:v>0.56100000000000005</c:v>
                </c:pt>
                <c:pt idx="2433">
                  <c:v>0.56599999999999995</c:v>
                </c:pt>
                <c:pt idx="2434">
                  <c:v>0.56999999999999995</c:v>
                </c:pt>
                <c:pt idx="2435">
                  <c:v>0.57399999999999995</c:v>
                </c:pt>
                <c:pt idx="2436">
                  <c:v>0.57799999999999996</c:v>
                </c:pt>
                <c:pt idx="2437">
                  <c:v>0.58099999999999996</c:v>
                </c:pt>
                <c:pt idx="2438">
                  <c:v>0.58399999999999996</c:v>
                </c:pt>
                <c:pt idx="2439">
                  <c:v>0.58699999999999997</c:v>
                </c:pt>
                <c:pt idx="2440">
                  <c:v>0.59</c:v>
                </c:pt>
                <c:pt idx="2441">
                  <c:v>0.59399999999999997</c:v>
                </c:pt>
                <c:pt idx="2442">
                  <c:v>0.59799999999999998</c:v>
                </c:pt>
                <c:pt idx="2443">
                  <c:v>0.60099999999999998</c:v>
                </c:pt>
                <c:pt idx="2444">
                  <c:v>0.53700000000000003</c:v>
                </c:pt>
                <c:pt idx="2445">
                  <c:v>0.54100000000000004</c:v>
                </c:pt>
                <c:pt idx="2446">
                  <c:v>0.54500000000000004</c:v>
                </c:pt>
                <c:pt idx="2447">
                  <c:v>0.55000000000000004</c:v>
                </c:pt>
                <c:pt idx="2448">
                  <c:v>0.55500000000000005</c:v>
                </c:pt>
                <c:pt idx="2449">
                  <c:v>0.56000000000000005</c:v>
                </c:pt>
                <c:pt idx="2450">
                  <c:v>0.56599999999999995</c:v>
                </c:pt>
                <c:pt idx="2451">
                  <c:v>0.57199999999999995</c:v>
                </c:pt>
                <c:pt idx="2452">
                  <c:v>0.57799999999999996</c:v>
                </c:pt>
                <c:pt idx="2453">
                  <c:v>0.58399999999999996</c:v>
                </c:pt>
                <c:pt idx="2454">
                  <c:v>0.58899999999999997</c:v>
                </c:pt>
                <c:pt idx="2455">
                  <c:v>0.59399999999999997</c:v>
                </c:pt>
                <c:pt idx="2456">
                  <c:v>0.59899999999999998</c:v>
                </c:pt>
                <c:pt idx="2457">
                  <c:v>0.59899999999999998</c:v>
                </c:pt>
                <c:pt idx="2458">
                  <c:v>0.60099999999999998</c:v>
                </c:pt>
                <c:pt idx="2459">
                  <c:v>0.60399999999999998</c:v>
                </c:pt>
                <c:pt idx="2460">
                  <c:v>0.60599999999999998</c:v>
                </c:pt>
                <c:pt idx="2461">
                  <c:v>0.60899999999999999</c:v>
                </c:pt>
                <c:pt idx="2462">
                  <c:v>0.61199999999999999</c:v>
                </c:pt>
                <c:pt idx="2463">
                  <c:v>0.61499999999999999</c:v>
                </c:pt>
                <c:pt idx="2464">
                  <c:v>0.61799999999999999</c:v>
                </c:pt>
                <c:pt idx="2465">
                  <c:v>0.622</c:v>
                </c:pt>
                <c:pt idx="2466">
                  <c:v>0.626</c:v>
                </c:pt>
                <c:pt idx="2467">
                  <c:v>0.63100000000000001</c:v>
                </c:pt>
                <c:pt idx="2468">
                  <c:v>0.63700000000000001</c:v>
                </c:pt>
                <c:pt idx="2469">
                  <c:v>0.64300000000000002</c:v>
                </c:pt>
                <c:pt idx="2470">
                  <c:v>0.61</c:v>
                </c:pt>
                <c:pt idx="2471">
                  <c:v>0.61299999999999999</c:v>
                </c:pt>
                <c:pt idx="2472">
                  <c:v>0.61499999999999999</c:v>
                </c:pt>
                <c:pt idx="2473">
                  <c:v>0.61799999999999999</c:v>
                </c:pt>
                <c:pt idx="2474">
                  <c:v>0.621</c:v>
                </c:pt>
                <c:pt idx="2475">
                  <c:v>0.624</c:v>
                </c:pt>
                <c:pt idx="2476">
                  <c:v>0.627</c:v>
                </c:pt>
                <c:pt idx="2477">
                  <c:v>0.63</c:v>
                </c:pt>
                <c:pt idx="2478">
                  <c:v>0.63300000000000001</c:v>
                </c:pt>
                <c:pt idx="2479">
                  <c:v>0.63600000000000001</c:v>
                </c:pt>
                <c:pt idx="2480">
                  <c:v>0.64</c:v>
                </c:pt>
                <c:pt idx="2481">
                  <c:v>0.64300000000000002</c:v>
                </c:pt>
                <c:pt idx="2482">
                  <c:v>0.64700000000000002</c:v>
                </c:pt>
                <c:pt idx="2483">
                  <c:v>0.55400000000000005</c:v>
                </c:pt>
                <c:pt idx="2484">
                  <c:v>0.55900000000000005</c:v>
                </c:pt>
                <c:pt idx="2485">
                  <c:v>0.56499999999999995</c:v>
                </c:pt>
                <c:pt idx="2486">
                  <c:v>0.56999999999999995</c:v>
                </c:pt>
                <c:pt idx="2487">
                  <c:v>0.57499999999999996</c:v>
                </c:pt>
                <c:pt idx="2488">
                  <c:v>0.58099999999999996</c:v>
                </c:pt>
                <c:pt idx="2489">
                  <c:v>0.58699999999999997</c:v>
                </c:pt>
                <c:pt idx="2490">
                  <c:v>0.59199999999999997</c:v>
                </c:pt>
                <c:pt idx="2491">
                  <c:v>0.59799999999999998</c:v>
                </c:pt>
                <c:pt idx="2492">
                  <c:v>0.60399999999999998</c:v>
                </c:pt>
                <c:pt idx="2493">
                  <c:v>0.60899999999999999</c:v>
                </c:pt>
                <c:pt idx="2494">
                  <c:v>0.61499999999999999</c:v>
                </c:pt>
                <c:pt idx="2495">
                  <c:v>0.62</c:v>
                </c:pt>
                <c:pt idx="2496">
                  <c:v>0.623</c:v>
                </c:pt>
                <c:pt idx="2497">
                  <c:v>0.625</c:v>
                </c:pt>
                <c:pt idx="2498">
                  <c:v>0.627</c:v>
                </c:pt>
                <c:pt idx="2499">
                  <c:v>0.629</c:v>
                </c:pt>
                <c:pt idx="2500">
                  <c:v>0.63</c:v>
                </c:pt>
                <c:pt idx="2501">
                  <c:v>0.63200000000000001</c:v>
                </c:pt>
                <c:pt idx="2502">
                  <c:v>0.63300000000000001</c:v>
                </c:pt>
                <c:pt idx="2503">
                  <c:v>0.63500000000000001</c:v>
                </c:pt>
                <c:pt idx="2504">
                  <c:v>0.63600000000000001</c:v>
                </c:pt>
                <c:pt idx="2505">
                  <c:v>0.63800000000000001</c:v>
                </c:pt>
                <c:pt idx="2506">
                  <c:v>0.63900000000000001</c:v>
                </c:pt>
                <c:pt idx="2507">
                  <c:v>0.64100000000000001</c:v>
                </c:pt>
                <c:pt idx="2508">
                  <c:v>0.64300000000000002</c:v>
                </c:pt>
                <c:pt idx="2509">
                  <c:v>0.57399999999999995</c:v>
                </c:pt>
                <c:pt idx="2510">
                  <c:v>0.57799999999999996</c:v>
                </c:pt>
                <c:pt idx="2511">
                  <c:v>0.58199999999999996</c:v>
                </c:pt>
                <c:pt idx="2512">
                  <c:v>0.58599999999999997</c:v>
                </c:pt>
                <c:pt idx="2513">
                  <c:v>0.59</c:v>
                </c:pt>
                <c:pt idx="2514">
                  <c:v>0.59399999999999997</c:v>
                </c:pt>
                <c:pt idx="2515">
                  <c:v>0.59799999999999998</c:v>
                </c:pt>
                <c:pt idx="2516">
                  <c:v>0.60199999999999998</c:v>
                </c:pt>
                <c:pt idx="2517">
                  <c:v>0.60599999999999998</c:v>
                </c:pt>
                <c:pt idx="2518">
                  <c:v>0.61</c:v>
                </c:pt>
                <c:pt idx="2519">
                  <c:v>0.61299999999999999</c:v>
                </c:pt>
                <c:pt idx="2520">
                  <c:v>0.61599999999999999</c:v>
                </c:pt>
                <c:pt idx="2521">
                  <c:v>0.61899999999999999</c:v>
                </c:pt>
                <c:pt idx="2522">
                  <c:v>0.61099999999999999</c:v>
                </c:pt>
                <c:pt idx="2523">
                  <c:v>0.61399999999999999</c:v>
                </c:pt>
                <c:pt idx="2524">
                  <c:v>0.61699999999999999</c:v>
                </c:pt>
                <c:pt idx="2525">
                  <c:v>0.62</c:v>
                </c:pt>
                <c:pt idx="2526">
                  <c:v>0.623</c:v>
                </c:pt>
                <c:pt idx="2527">
                  <c:v>0.626</c:v>
                </c:pt>
                <c:pt idx="2528">
                  <c:v>0.629</c:v>
                </c:pt>
                <c:pt idx="2529">
                  <c:v>0.63200000000000001</c:v>
                </c:pt>
                <c:pt idx="2530">
                  <c:v>0.63500000000000001</c:v>
                </c:pt>
                <c:pt idx="2531">
                  <c:v>0.63700000000000001</c:v>
                </c:pt>
                <c:pt idx="2532">
                  <c:v>0.64</c:v>
                </c:pt>
                <c:pt idx="2533">
                  <c:v>0.64300000000000002</c:v>
                </c:pt>
                <c:pt idx="2534">
                  <c:v>0.64600000000000002</c:v>
                </c:pt>
                <c:pt idx="2535">
                  <c:v>0.65100000000000002</c:v>
                </c:pt>
                <c:pt idx="2536">
                  <c:v>0.65200000000000002</c:v>
                </c:pt>
                <c:pt idx="2537">
                  <c:v>0.65300000000000002</c:v>
                </c:pt>
                <c:pt idx="2538">
                  <c:v>0.65400000000000003</c:v>
                </c:pt>
                <c:pt idx="2539">
                  <c:v>0.65500000000000003</c:v>
                </c:pt>
                <c:pt idx="2540">
                  <c:v>0.65700000000000003</c:v>
                </c:pt>
                <c:pt idx="2541">
                  <c:v>0.65800000000000003</c:v>
                </c:pt>
                <c:pt idx="2542">
                  <c:v>0.66</c:v>
                </c:pt>
                <c:pt idx="2543">
                  <c:v>0.66200000000000003</c:v>
                </c:pt>
                <c:pt idx="2544">
                  <c:v>0.66400000000000003</c:v>
                </c:pt>
                <c:pt idx="2545">
                  <c:v>0.66500000000000004</c:v>
                </c:pt>
                <c:pt idx="2546">
                  <c:v>0.66600000000000004</c:v>
                </c:pt>
                <c:pt idx="2547">
                  <c:v>0.66700000000000004</c:v>
                </c:pt>
                <c:pt idx="2574">
                  <c:v>0.60199999999999998</c:v>
                </c:pt>
                <c:pt idx="2575">
                  <c:v>0.61</c:v>
                </c:pt>
                <c:pt idx="2576">
                  <c:v>0.61899999999999999</c:v>
                </c:pt>
                <c:pt idx="2577">
                  <c:v>0.628</c:v>
                </c:pt>
                <c:pt idx="2578">
                  <c:v>0.63600000000000001</c:v>
                </c:pt>
                <c:pt idx="2579">
                  <c:v>0.64300000000000002</c:v>
                </c:pt>
                <c:pt idx="2580">
                  <c:v>0.64900000000000002</c:v>
                </c:pt>
                <c:pt idx="2581">
                  <c:v>0.65300000000000002</c:v>
                </c:pt>
                <c:pt idx="2582">
                  <c:v>0.65600000000000003</c:v>
                </c:pt>
                <c:pt idx="2583">
                  <c:v>0.66</c:v>
                </c:pt>
                <c:pt idx="2584">
                  <c:v>0.66300000000000003</c:v>
                </c:pt>
                <c:pt idx="2585">
                  <c:v>0.66600000000000004</c:v>
                </c:pt>
                <c:pt idx="2586">
                  <c:v>0.67</c:v>
                </c:pt>
                <c:pt idx="2600">
                  <c:v>0.61599999999999999</c:v>
                </c:pt>
                <c:pt idx="2601">
                  <c:v>0.622</c:v>
                </c:pt>
                <c:pt idx="2602">
                  <c:v>0.627</c:v>
                </c:pt>
                <c:pt idx="2603">
                  <c:v>0.63200000000000001</c:v>
                </c:pt>
                <c:pt idx="2604">
                  <c:v>0.63800000000000001</c:v>
                </c:pt>
                <c:pt idx="2605">
                  <c:v>0.64300000000000002</c:v>
                </c:pt>
                <c:pt idx="2606">
                  <c:v>0.64800000000000002</c:v>
                </c:pt>
                <c:pt idx="2607">
                  <c:v>0.65300000000000002</c:v>
                </c:pt>
                <c:pt idx="2608">
                  <c:v>0.65900000000000003</c:v>
                </c:pt>
                <c:pt idx="2609">
                  <c:v>0.66300000000000003</c:v>
                </c:pt>
                <c:pt idx="2610">
                  <c:v>0.66800000000000004</c:v>
                </c:pt>
                <c:pt idx="2611">
                  <c:v>0.67100000000000004</c:v>
                </c:pt>
                <c:pt idx="2612">
                  <c:v>0.67500000000000004</c:v>
                </c:pt>
                <c:pt idx="2613">
                  <c:v>0.63700000000000001</c:v>
                </c:pt>
                <c:pt idx="2614">
                  <c:v>0.63800000000000001</c:v>
                </c:pt>
                <c:pt idx="2615">
                  <c:v>0.63900000000000001</c:v>
                </c:pt>
                <c:pt idx="2616">
                  <c:v>0.63900000000000001</c:v>
                </c:pt>
                <c:pt idx="2617">
                  <c:v>0.64</c:v>
                </c:pt>
                <c:pt idx="2618">
                  <c:v>0.64</c:v>
                </c:pt>
                <c:pt idx="2619">
                  <c:v>0.64100000000000001</c:v>
                </c:pt>
                <c:pt idx="2620">
                  <c:v>0.64300000000000002</c:v>
                </c:pt>
                <c:pt idx="2621">
                  <c:v>0.64400000000000002</c:v>
                </c:pt>
                <c:pt idx="2622">
                  <c:v>0.64700000000000002</c:v>
                </c:pt>
                <c:pt idx="2623">
                  <c:v>0.64900000000000002</c:v>
                </c:pt>
                <c:pt idx="2624">
                  <c:v>0.65200000000000002</c:v>
                </c:pt>
                <c:pt idx="2625">
                  <c:v>0.65600000000000003</c:v>
                </c:pt>
                <c:pt idx="2626">
                  <c:v>0.67900000000000005</c:v>
                </c:pt>
                <c:pt idx="2627">
                  <c:v>0.68700000000000006</c:v>
                </c:pt>
                <c:pt idx="2628">
                  <c:v>0.69399999999999995</c:v>
                </c:pt>
                <c:pt idx="2629">
                  <c:v>0.70099999999999996</c:v>
                </c:pt>
                <c:pt idx="2630">
                  <c:v>0.70599999999999996</c:v>
                </c:pt>
                <c:pt idx="2631">
                  <c:v>0.70899999999999996</c:v>
                </c:pt>
                <c:pt idx="2632">
                  <c:v>0.71199999999999997</c:v>
                </c:pt>
                <c:pt idx="2633">
                  <c:v>0.71299999999999997</c:v>
                </c:pt>
                <c:pt idx="2634">
                  <c:v>0.71199999999999997</c:v>
                </c:pt>
                <c:pt idx="2635">
                  <c:v>0.71099999999999997</c:v>
                </c:pt>
                <c:pt idx="2636">
                  <c:v>0.71</c:v>
                </c:pt>
                <c:pt idx="2637">
                  <c:v>0.70799999999999996</c:v>
                </c:pt>
                <c:pt idx="2638">
                  <c:v>0.70499999999999996</c:v>
                </c:pt>
                <c:pt idx="2652">
                  <c:v>0.66300000000000003</c:v>
                </c:pt>
                <c:pt idx="2653">
                  <c:v>0.66500000000000004</c:v>
                </c:pt>
                <c:pt idx="2654">
                  <c:v>0.66700000000000004</c:v>
                </c:pt>
                <c:pt idx="2655">
                  <c:v>0.66900000000000004</c:v>
                </c:pt>
                <c:pt idx="2656">
                  <c:v>0.67</c:v>
                </c:pt>
                <c:pt idx="2657">
                  <c:v>0.67100000000000004</c:v>
                </c:pt>
                <c:pt idx="2658">
                  <c:v>0.67200000000000004</c:v>
                </c:pt>
                <c:pt idx="2659">
                  <c:v>0.67300000000000004</c:v>
                </c:pt>
                <c:pt idx="2660">
                  <c:v>0.67300000000000004</c:v>
                </c:pt>
                <c:pt idx="2661">
                  <c:v>0.67200000000000004</c:v>
                </c:pt>
                <c:pt idx="2662">
                  <c:v>0.67100000000000004</c:v>
                </c:pt>
                <c:pt idx="2663">
                  <c:v>0.66900000000000004</c:v>
                </c:pt>
                <c:pt idx="2664">
                  <c:v>0.66700000000000004</c:v>
                </c:pt>
                <c:pt idx="2665">
                  <c:v>0.624</c:v>
                </c:pt>
                <c:pt idx="2666">
                  <c:v>0.624</c:v>
                </c:pt>
                <c:pt idx="2667">
                  <c:v>0.624</c:v>
                </c:pt>
                <c:pt idx="2668">
                  <c:v>0.625</c:v>
                </c:pt>
                <c:pt idx="2669">
                  <c:v>0.626</c:v>
                </c:pt>
                <c:pt idx="2670">
                  <c:v>0.627</c:v>
                </c:pt>
                <c:pt idx="2671">
                  <c:v>0.628</c:v>
                </c:pt>
                <c:pt idx="2672">
                  <c:v>0.63</c:v>
                </c:pt>
                <c:pt idx="2673">
                  <c:v>0.63200000000000001</c:v>
                </c:pt>
                <c:pt idx="2674">
                  <c:v>0.63400000000000001</c:v>
                </c:pt>
                <c:pt idx="2675">
                  <c:v>0.63600000000000001</c:v>
                </c:pt>
                <c:pt idx="2676">
                  <c:v>0.63800000000000001</c:v>
                </c:pt>
                <c:pt idx="2677">
                  <c:v>0.63900000000000001</c:v>
                </c:pt>
                <c:pt idx="2678">
                  <c:v>0.61699999999999999</c:v>
                </c:pt>
                <c:pt idx="2679">
                  <c:v>0.621</c:v>
                </c:pt>
                <c:pt idx="2680">
                  <c:v>0.625</c:v>
                </c:pt>
                <c:pt idx="2681">
                  <c:v>0.63</c:v>
                </c:pt>
                <c:pt idx="2682">
                  <c:v>0.63300000000000001</c:v>
                </c:pt>
                <c:pt idx="2683">
                  <c:v>0.63700000000000001</c:v>
                </c:pt>
                <c:pt idx="2684">
                  <c:v>0.64</c:v>
                </c:pt>
                <c:pt idx="2685">
                  <c:v>0.64300000000000002</c:v>
                </c:pt>
                <c:pt idx="2686">
                  <c:v>0.64500000000000002</c:v>
                </c:pt>
                <c:pt idx="2687">
                  <c:v>0.64700000000000002</c:v>
                </c:pt>
                <c:pt idx="2688">
                  <c:v>0.64900000000000002</c:v>
                </c:pt>
                <c:pt idx="2689">
                  <c:v>0.65100000000000002</c:v>
                </c:pt>
                <c:pt idx="2690">
                  <c:v>0.65200000000000002</c:v>
                </c:pt>
              </c:numCache>
            </c:numRef>
          </c:xVal>
          <c:yVal>
            <c:numRef>
              <c:f>'Bivariate Analysis-Pop15-64'!$A$2:$A$2692</c:f>
              <c:numCache>
                <c:formatCode>[$$]#,##0.00</c:formatCode>
                <c:ptCount val="2691"/>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457.38414448477187</c:v>
                </c:pt>
                <c:pt idx="680">
                  <c:v>452.78902747937173</c:v>
                </c:pt>
                <c:pt idx="681">
                  <c:v>427.83438596425049</c:v>
                </c:pt>
                <c:pt idx="682">
                  <c:v>415.37548201906412</c:v>
                </c:pt>
                <c:pt idx="683">
                  <c:v>345.40743423773438</c:v>
                </c:pt>
                <c:pt idx="684">
                  <c:v>632.87526710931047</c:v>
                </c:pt>
                <c:pt idx="685">
                  <c:v>723.16464484378582</c:v>
                </c:pt>
                <c:pt idx="686">
                  <c:v>820.15431480129337</c:v>
                </c:pt>
                <c:pt idx="687">
                  <c:v>908.78232322963686</c:v>
                </c:pt>
                <c:pt idx="689">
                  <c:v>115.31250951504002</c:v>
                </c:pt>
                <c:pt idx="690">
                  <c:v>185.9592901455789</c:v>
                </c:pt>
                <c:pt idx="691">
                  <c:v>198.28779914918329</c:v>
                </c:pt>
                <c:pt idx="692">
                  <c:v>220.05628780963085</c:v>
                </c:pt>
                <c:pt idx="693">
                  <c:v>252.40789248800976</c:v>
                </c:pt>
                <c:pt idx="694">
                  <c:v>275.35094089324133</c:v>
                </c:pt>
                <c:pt idx="695">
                  <c:v>373.59141623157825</c:v>
                </c:pt>
                <c:pt idx="696">
                  <c:v>376.97766985051197</c:v>
                </c:pt>
                <c:pt idx="697">
                  <c:v>450.65923905450762</c:v>
                </c:pt>
                <c:pt idx="698">
                  <c:v>561.19761747841699</c:v>
                </c:pt>
                <c:pt idx="699">
                  <c:v>613.97919161614925</c:v>
                </c:pt>
                <c:pt idx="700">
                  <c:v>687.58136770342378</c:v>
                </c:pt>
                <c:pt idx="701">
                  <c:v>3237.2888900158578</c:v>
                </c:pt>
                <c:pt idx="702">
                  <c:v>624.70217421142763</c:v>
                </c:pt>
                <c:pt idx="703">
                  <c:v>695.26305299438593</c:v>
                </c:pt>
                <c:pt idx="704">
                  <c:v>782.71080410219656</c:v>
                </c:pt>
                <c:pt idx="705">
                  <c:v>927.75408705297241</c:v>
                </c:pt>
                <c:pt idx="706">
                  <c:v>1186.306369296402</c:v>
                </c:pt>
                <c:pt idx="707">
                  <c:v>1631.8954371275072</c:v>
                </c:pt>
                <c:pt idx="708">
                  <c:v>2135.354420007211</c:v>
                </c:pt>
                <c:pt idx="709">
                  <c:v>3091.9693714970472</c:v>
                </c:pt>
                <c:pt idx="710">
                  <c:v>3929.0551346055495</c:v>
                </c:pt>
                <c:pt idx="711">
                  <c:v>2918.1536766035792</c:v>
                </c:pt>
                <c:pt idx="712">
                  <c:v>3124.1270312942797</c:v>
                </c:pt>
                <c:pt idx="713">
                  <c:v>3415.9872263505104</c:v>
                </c:pt>
                <c:pt idx="714">
                  <c:v>8539.4859123325805</c:v>
                </c:pt>
                <c:pt idx="715">
                  <c:v>650.04157165400932</c:v>
                </c:pt>
                <c:pt idx="716">
                  <c:v>698.4401822086528</c:v>
                </c:pt>
                <c:pt idx="717">
                  <c:v>757.34141569813335</c:v>
                </c:pt>
                <c:pt idx="718">
                  <c:v>875.91237115511944</c:v>
                </c:pt>
                <c:pt idx="719">
                  <c:v>1034.397888189136</c:v>
                </c:pt>
                <c:pt idx="720">
                  <c:v>1561.1224968914084</c:v>
                </c:pt>
                <c:pt idx="721">
                  <c:v>2445.1156273524989</c:v>
                </c:pt>
                <c:pt idx="722">
                  <c:v>3771.4065069493577</c:v>
                </c:pt>
                <c:pt idx="723">
                  <c:v>5460.0599268400329</c:v>
                </c:pt>
                <c:pt idx="724">
                  <c:v>4891.745787651701</c:v>
                </c:pt>
                <c:pt idx="725">
                  <c:v>5767.1678260370945</c:v>
                </c:pt>
                <c:pt idx="726">
                  <c:v>7094.7891216060962</c:v>
                </c:pt>
                <c:pt idx="727">
                  <c:v>876.24368533288555</c:v>
                </c:pt>
                <c:pt idx="728">
                  <c:v>349.7743583452542</c:v>
                </c:pt>
                <c:pt idx="729">
                  <c:v>342.9612364481485</c:v>
                </c:pt>
                <c:pt idx="730">
                  <c:v>341.78103297698374</c:v>
                </c:pt>
                <c:pt idx="731">
                  <c:v>367.56928962420693</c:v>
                </c:pt>
                <c:pt idx="732">
                  <c:v>395.15613151148443</c:v>
                </c:pt>
                <c:pt idx="733">
                  <c:v>416.08408264747203</c:v>
                </c:pt>
                <c:pt idx="734">
                  <c:v>422.65708308906665</c:v>
                </c:pt>
                <c:pt idx="735">
                  <c:v>462.3601853814024</c:v>
                </c:pt>
                <c:pt idx="736">
                  <c:v>532.12509090446952</c:v>
                </c:pt>
                <c:pt idx="737">
                  <c:v>591.27457067711453</c:v>
                </c:pt>
                <c:pt idx="738">
                  <c:v>654.18297580260253</c:v>
                </c:pt>
                <c:pt idx="739">
                  <c:v>724.00357843940094</c:v>
                </c:pt>
                <c:pt idx="740">
                  <c:v>3297.8781926109682</c:v>
                </c:pt>
                <c:pt idx="741">
                  <c:v>756.01188697304815</c:v>
                </c:pt>
                <c:pt idx="742">
                  <c:v>795.98415419705748</c:v>
                </c:pt>
                <c:pt idx="743">
                  <c:v>871.29290230262677</c:v>
                </c:pt>
                <c:pt idx="744">
                  <c:v>981.27934367472108</c:v>
                </c:pt>
                <c:pt idx="745">
                  <c:v>1080.356168427332</c:v>
                </c:pt>
                <c:pt idx="746">
                  <c:v>1230.3313049906246</c:v>
                </c:pt>
                <c:pt idx="747">
                  <c:v>1321.3399071191479</c:v>
                </c:pt>
                <c:pt idx="748">
                  <c:v>1728.0593129613283</c:v>
                </c:pt>
                <c:pt idx="749">
                  <c:v>1785.8318155624504</c:v>
                </c:pt>
                <c:pt idx="750">
                  <c:v>1764.1085196927493</c:v>
                </c:pt>
                <c:pt idx="751">
                  <c:v>2173.4757680322555</c:v>
                </c:pt>
                <c:pt idx="752">
                  <c:v>2481.5139184332629</c:v>
                </c:pt>
                <c:pt idx="753">
                  <c:v>51096.749633063191</c:v>
                </c:pt>
                <c:pt idx="754">
                  <c:v>17696.566104613787</c:v>
                </c:pt>
                <c:pt idx="755">
                  <c:v>16169.103349528155</c:v>
                </c:pt>
                <c:pt idx="756">
                  <c:v>16522.962321397768</c:v>
                </c:pt>
                <c:pt idx="757">
                  <c:v>18174.577579636196</c:v>
                </c:pt>
                <c:pt idx="758">
                  <c:v>21402.969419409215</c:v>
                </c:pt>
                <c:pt idx="759">
                  <c:v>25437.627816609154</c:v>
                </c:pt>
                <c:pt idx="760">
                  <c:v>30072.103088296979</c:v>
                </c:pt>
                <c:pt idx="761">
                  <c:v>31564.839290546548</c:v>
                </c:pt>
                <c:pt idx="762">
                  <c:v>36493.65889705882</c:v>
                </c:pt>
                <c:pt idx="763">
                  <c:v>26792.802952799644</c:v>
                </c:pt>
                <c:pt idx="764">
                  <c:v>30428.889821210691</c:v>
                </c:pt>
                <c:pt idx="765">
                  <c:v>40489.621041728322</c:v>
                </c:pt>
                <c:pt idx="766">
                  <c:v>1149.8479541345073</c:v>
                </c:pt>
                <c:pt idx="767">
                  <c:v>292.96504477900572</c:v>
                </c:pt>
                <c:pt idx="768">
                  <c:v>313.14093733929138</c:v>
                </c:pt>
                <c:pt idx="769">
                  <c:v>331.21276639007283</c:v>
                </c:pt>
                <c:pt idx="770">
                  <c:v>354.25584943662011</c:v>
                </c:pt>
                <c:pt idx="771">
                  <c:v>399.64538831651345</c:v>
                </c:pt>
                <c:pt idx="772">
                  <c:v>464.25828786812656</c:v>
                </c:pt>
                <c:pt idx="773">
                  <c:v>529.15342422447247</c:v>
                </c:pt>
                <c:pt idx="774">
                  <c:v>619.71620545233679</c:v>
                </c:pt>
                <c:pt idx="775">
                  <c:v>731.87672467031598</c:v>
                </c:pt>
                <c:pt idx="776">
                  <c:v>724.12011808479974</c:v>
                </c:pt>
                <c:pt idx="777">
                  <c:v>769.70919853960004</c:v>
                </c:pt>
                <c:pt idx="778">
                  <c:v>863.0909300497301</c:v>
                </c:pt>
                <c:pt idx="779">
                  <c:v>6518.0632719410441</c:v>
                </c:pt>
                <c:pt idx="780">
                  <c:v>943.50748909069466</c:v>
                </c:pt>
                <c:pt idx="781">
                  <c:v>1030.9278350515465</c:v>
                </c:pt>
                <c:pt idx="782">
                  <c:v>1125.4268860602297</c:v>
                </c:pt>
                <c:pt idx="783">
                  <c:v>1265.3588719788593</c:v>
                </c:pt>
                <c:pt idx="784">
                  <c:v>1480.3792225324455</c:v>
                </c:pt>
                <c:pt idx="785">
                  <c:v>1723.8486064285823</c:v>
                </c:pt>
                <c:pt idx="786">
                  <c:v>2056.3250966510736</c:v>
                </c:pt>
                <c:pt idx="787">
                  <c:v>2634.6482669072325</c:v>
                </c:pt>
                <c:pt idx="788">
                  <c:v>3395.2796598710997</c:v>
                </c:pt>
                <c:pt idx="789">
                  <c:v>3730.2693792727096</c:v>
                </c:pt>
                <c:pt idx="790">
                  <c:v>4411.7756467008403</c:v>
                </c:pt>
                <c:pt idx="791">
                  <c:v>5419.4322182283931</c:v>
                </c:pt>
                <c:pt idx="792">
                  <c:v>691.99770522599192</c:v>
                </c:pt>
                <c:pt idx="793">
                  <c:v>733.97041377895312</c:v>
                </c:pt>
                <c:pt idx="794">
                  <c:v>779.3845905439523</c:v>
                </c:pt>
                <c:pt idx="795">
                  <c:v>922.02973965672572</c:v>
                </c:pt>
                <c:pt idx="796">
                  <c:v>1186.8730465692518</c:v>
                </c:pt>
                <c:pt idx="797">
                  <c:v>1469.974623515385</c:v>
                </c:pt>
                <c:pt idx="798">
                  <c:v>1764.8704363346976</c:v>
                </c:pt>
                <c:pt idx="799">
                  <c:v>2317.988501048218</c:v>
                </c:pt>
                <c:pt idx="800">
                  <c:v>2919.6900520096719</c:v>
                </c:pt>
                <c:pt idx="801">
                  <c:v>2440.9613178716363</c:v>
                </c:pt>
                <c:pt idx="802">
                  <c:v>2613.7569309198707</c:v>
                </c:pt>
                <c:pt idx="803">
                  <c:v>3219.6058688257663</c:v>
                </c:pt>
                <c:pt idx="804">
                  <c:v>3528.7337359431713</c:v>
                </c:pt>
                <c:pt idx="805">
                  <c:v>25806.451612903227</c:v>
                </c:pt>
                <c:pt idx="806">
                  <c:v>25170.159212427207</c:v>
                </c:pt>
                <c:pt idx="807">
                  <c:v>24614.10714550496</c:v>
                </c:pt>
                <c:pt idx="808">
                  <c:v>23919.89065192845</c:v>
                </c:pt>
                <c:pt idx="809">
                  <c:v>24913.392791331909</c:v>
                </c:pt>
                <c:pt idx="810">
                  <c:v>26712.851523513182</c:v>
                </c:pt>
                <c:pt idx="811">
                  <c:v>28291.843490688483</c:v>
                </c:pt>
                <c:pt idx="812">
                  <c:v>30652.227346991887</c:v>
                </c:pt>
                <c:pt idx="813">
                  <c:v>31475.466383052113</c:v>
                </c:pt>
                <c:pt idx="814">
                  <c:v>30690.683799908216</c:v>
                </c:pt>
                <c:pt idx="815">
                  <c:v>32601.577403832463</c:v>
                </c:pt>
                <c:pt idx="816">
                  <c:v>35211.267605633802</c:v>
                </c:pt>
                <c:pt idx="817">
                  <c:v>36759.567271405809</c:v>
                </c:pt>
                <c:pt idx="818">
                  <c:v>457.65854531141684</c:v>
                </c:pt>
                <c:pt idx="819">
                  <c:v>466.25727792688741</c:v>
                </c:pt>
                <c:pt idx="820">
                  <c:v>486.66965244690169</c:v>
                </c:pt>
                <c:pt idx="821">
                  <c:v>565.00958090769063</c:v>
                </c:pt>
                <c:pt idx="822">
                  <c:v>650.08376338295125</c:v>
                </c:pt>
                <c:pt idx="823">
                  <c:v>739.9235008529721</c:v>
                </c:pt>
                <c:pt idx="824">
                  <c:v>830.06108646074597</c:v>
                </c:pt>
                <c:pt idx="825">
                  <c:v>1069.7999150630633</c:v>
                </c:pt>
                <c:pt idx="826">
                  <c:v>1038.5963392948972</c:v>
                </c:pt>
                <c:pt idx="827">
                  <c:v>1151.1269454233382</c:v>
                </c:pt>
                <c:pt idx="828">
                  <c:v>1418.351891558209</c:v>
                </c:pt>
                <c:pt idx="829">
                  <c:v>1539.5244415060017</c:v>
                </c:pt>
                <c:pt idx="830">
                  <c:v>1504.0187234741029</c:v>
                </c:pt>
                <c:pt idx="831">
                  <c:v>789.70531346950384</c:v>
                </c:pt>
                <c:pt idx="832">
                  <c:v>754.82247469388074</c:v>
                </c:pt>
                <c:pt idx="833">
                  <c:v>911.46560250887421</c:v>
                </c:pt>
                <c:pt idx="834">
                  <c:v>1077.2620749010969</c:v>
                </c:pt>
                <c:pt idx="835">
                  <c:v>1161.3520283173596</c:v>
                </c:pt>
                <c:pt idx="836">
                  <c:v>1274.0504814705819</c:v>
                </c:pt>
                <c:pt idx="837">
                  <c:v>1602.9172496692622</c:v>
                </c:pt>
                <c:pt idx="838">
                  <c:v>1870.3500370485169</c:v>
                </c:pt>
                <c:pt idx="839">
                  <c:v>2177.2216686885158</c:v>
                </c:pt>
                <c:pt idx="840">
                  <c:v>2273.8096865252701</c:v>
                </c:pt>
                <c:pt idx="841">
                  <c:v>2945.8631988912421</c:v>
                </c:pt>
                <c:pt idx="842">
                  <c:v>3470.0340960382141</c:v>
                </c:pt>
                <c:pt idx="843">
                  <c:v>3552.5606060864452</c:v>
                </c:pt>
                <c:pt idx="844">
                  <c:v>37282.257428864192</c:v>
                </c:pt>
                <c:pt idx="845">
                  <c:v>32717.520389464331</c:v>
                </c:pt>
                <c:pt idx="846">
                  <c:v>31229.157675860173</c:v>
                </c:pt>
                <c:pt idx="847">
                  <c:v>33667.92464648679</c:v>
                </c:pt>
                <c:pt idx="848">
                  <c:v>36474.354458715883</c:v>
                </c:pt>
                <c:pt idx="849">
                  <c:v>35766.554749438459</c:v>
                </c:pt>
                <c:pt idx="850">
                  <c:v>34127.555652963463</c:v>
                </c:pt>
                <c:pt idx="851">
                  <c:v>34123.615929310894</c:v>
                </c:pt>
                <c:pt idx="852">
                  <c:v>37978.438270237966</c:v>
                </c:pt>
                <c:pt idx="853">
                  <c:v>39511.450943734926</c:v>
                </c:pt>
                <c:pt idx="854">
                  <c:v>43154.022693633451</c:v>
                </c:pt>
                <c:pt idx="855">
                  <c:v>46237.880658340109</c:v>
                </c:pt>
                <c:pt idx="856">
                  <c:v>46565.778171498139</c:v>
                </c:pt>
                <c:pt idx="857">
                  <c:v>1229.0009584358006</c:v>
                </c:pt>
                <c:pt idx="858">
                  <c:v>1490.9267512140493</c:v>
                </c:pt>
                <c:pt idx="859">
                  <c:v>1658.0311460138362</c:v>
                </c:pt>
                <c:pt idx="860">
                  <c:v>2068.1236571717868</c:v>
                </c:pt>
                <c:pt idx="861">
                  <c:v>2874.288291302496</c:v>
                </c:pt>
                <c:pt idx="862">
                  <c:v>3771.2789573453647</c:v>
                </c:pt>
                <c:pt idx="863">
                  <c:v>5291.5743678960735</c:v>
                </c:pt>
                <c:pt idx="864">
                  <c:v>6781.1094049983367</c:v>
                </c:pt>
                <c:pt idx="865">
                  <c:v>8485.3898175322192</c:v>
                </c:pt>
                <c:pt idx="866">
                  <c:v>7146.0968547169305</c:v>
                </c:pt>
                <c:pt idx="867">
                  <c:v>9067.7490127947785</c:v>
                </c:pt>
                <c:pt idx="868">
                  <c:v>11354.988343017287</c:v>
                </c:pt>
                <c:pt idx="869">
                  <c:v>12149.058224659313</c:v>
                </c:pt>
                <c:pt idx="870">
                  <c:v>279.62027498775109</c:v>
                </c:pt>
                <c:pt idx="871">
                  <c:v>308.40903136438089</c:v>
                </c:pt>
                <c:pt idx="872">
                  <c:v>321.72653796060672</c:v>
                </c:pt>
                <c:pt idx="873">
                  <c:v>380.50736244125869</c:v>
                </c:pt>
                <c:pt idx="874">
                  <c:v>433.23511900797303</c:v>
                </c:pt>
                <c:pt idx="875">
                  <c:v>476.48009762522759</c:v>
                </c:pt>
                <c:pt idx="876">
                  <c:v>543.11070232255099</c:v>
                </c:pt>
                <c:pt idx="877">
                  <c:v>721.76869087388957</c:v>
                </c:pt>
                <c:pt idx="878">
                  <c:v>966.3936272021358</c:v>
                </c:pt>
                <c:pt idx="879">
                  <c:v>871.22438931510408</c:v>
                </c:pt>
                <c:pt idx="880">
                  <c:v>880.03777510600412</c:v>
                </c:pt>
                <c:pt idx="881">
                  <c:v>1123.8831681354948</c:v>
                </c:pt>
                <c:pt idx="882">
                  <c:v>1177.973596625767</c:v>
                </c:pt>
                <c:pt idx="883">
                  <c:v>321.28948397457373</c:v>
                </c:pt>
                <c:pt idx="884">
                  <c:v>323.32073433197399</c:v>
                </c:pt>
                <c:pt idx="885">
                  <c:v>317.06022962015203</c:v>
                </c:pt>
                <c:pt idx="886">
                  <c:v>360.081787036251</c:v>
                </c:pt>
                <c:pt idx="887">
                  <c:v>415.22225216840798</c:v>
                </c:pt>
                <c:pt idx="888">
                  <c:v>472.40846306267036</c:v>
                </c:pt>
                <c:pt idx="889">
                  <c:v>585.64057510859186</c:v>
                </c:pt>
                <c:pt idx="890">
                  <c:v>702.27013119965511</c:v>
                </c:pt>
                <c:pt idx="891">
                  <c:v>886.75965247176021</c:v>
                </c:pt>
                <c:pt idx="892">
                  <c:v>930.58594459958954</c:v>
                </c:pt>
                <c:pt idx="893">
                  <c:v>1122.8523156057815</c:v>
                </c:pt>
                <c:pt idx="894">
                  <c:v>1265.7093443131246</c:v>
                </c:pt>
                <c:pt idx="895">
                  <c:v>1412.4522430391282</c:v>
                </c:pt>
                <c:pt idx="896">
                  <c:v>14127.566672918012</c:v>
                </c:pt>
                <c:pt idx="897">
                  <c:v>14870.049963476991</c:v>
                </c:pt>
                <c:pt idx="898">
                  <c:v>15778.512698412698</c:v>
                </c:pt>
                <c:pt idx="899">
                  <c:v>17586.377017645453</c:v>
                </c:pt>
                <c:pt idx="900">
                  <c:v>22371.613677700188</c:v>
                </c:pt>
                <c:pt idx="901">
                  <c:v>25189.779356572373</c:v>
                </c:pt>
                <c:pt idx="902">
                  <c:v>30363.623728658131</c:v>
                </c:pt>
                <c:pt idx="903">
                  <c:v>36606.782670932633</c:v>
                </c:pt>
                <c:pt idx="904">
                  <c:v>40847.052491685186</c:v>
                </c:pt>
                <c:pt idx="905">
                  <c:v>40859.987180249111</c:v>
                </c:pt>
                <c:pt idx="906">
                  <c:v>53045.879031322831</c:v>
                </c:pt>
                <c:pt idx="907">
                  <c:v>67062.453181347228</c:v>
                </c:pt>
                <c:pt idx="908">
                  <c:v>77196.138790157027</c:v>
                </c:pt>
                <c:pt idx="909">
                  <c:v>4004.5459551659978</c:v>
                </c:pt>
                <c:pt idx="910">
                  <c:v>3877.9966518070787</c:v>
                </c:pt>
                <c:pt idx="911">
                  <c:v>4137.0053283399811</c:v>
                </c:pt>
                <c:pt idx="912">
                  <c:v>4419.3294398773132</c:v>
                </c:pt>
                <c:pt idx="913">
                  <c:v>4928.0331718922807</c:v>
                </c:pt>
                <c:pt idx="914">
                  <c:v>5572.0080270966746</c:v>
                </c:pt>
                <c:pt idx="915">
                  <c:v>6191.339432853556</c:v>
                </c:pt>
                <c:pt idx="916">
                  <c:v>7235.0753169475784</c:v>
                </c:pt>
                <c:pt idx="917">
                  <c:v>8460.8107698282947</c:v>
                </c:pt>
                <c:pt idx="918">
                  <c:v>7268.7169822129454</c:v>
                </c:pt>
                <c:pt idx="919">
                  <c:v>8770.7401036963183</c:v>
                </c:pt>
                <c:pt idx="920">
                  <c:v>10049.039311841789</c:v>
                </c:pt>
                <c:pt idx="921">
                  <c:v>10430.942594350527</c:v>
                </c:pt>
                <c:pt idx="922">
                  <c:v>2289.0874039854075</c:v>
                </c:pt>
                <c:pt idx="923">
                  <c:v>2888.3031044722397</c:v>
                </c:pt>
                <c:pt idx="924">
                  <c:v>2929.3064090003995</c:v>
                </c:pt>
                <c:pt idx="925">
                  <c:v>3302.8076455002538</c:v>
                </c:pt>
                <c:pt idx="926">
                  <c:v>3677.2208748568401</c:v>
                </c:pt>
                <c:pt idx="927">
                  <c:v>3335.1949989246446</c:v>
                </c:pt>
                <c:pt idx="928">
                  <c:v>4304.0561578469415</c:v>
                </c:pt>
                <c:pt idx="929">
                  <c:v>5002.5420501623739</c:v>
                </c:pt>
                <c:pt idx="930">
                  <c:v>6027.3242704154627</c:v>
                </c:pt>
                <c:pt idx="931">
                  <c:v>6208.5955108552835</c:v>
                </c:pt>
                <c:pt idx="932">
                  <c:v>6552.484491577984</c:v>
                </c:pt>
                <c:pt idx="933">
                  <c:v>6515.7370257015818</c:v>
                </c:pt>
                <c:pt idx="934">
                  <c:v>6243.8447474013274</c:v>
                </c:pt>
                <c:pt idx="935">
                  <c:v>474.20603360288101</c:v>
                </c:pt>
                <c:pt idx="936">
                  <c:v>524.03776012338881</c:v>
                </c:pt>
                <c:pt idx="937">
                  <c:v>571.60201880215175</c:v>
                </c:pt>
                <c:pt idx="938">
                  <c:v>646.23694895274434</c:v>
                </c:pt>
                <c:pt idx="939">
                  <c:v>798.02437858738392</c:v>
                </c:pt>
                <c:pt idx="940">
                  <c:v>998.75635997913321</c:v>
                </c:pt>
                <c:pt idx="941">
                  <c:v>1333.8771582374029</c:v>
                </c:pt>
                <c:pt idx="942">
                  <c:v>1631.9010399727483</c:v>
                </c:pt>
                <c:pt idx="943">
                  <c:v>2135.8113378967305</c:v>
                </c:pt>
                <c:pt idx="944">
                  <c:v>1715.3637353619065</c:v>
                </c:pt>
                <c:pt idx="945">
                  <c:v>2285.6453774747138</c:v>
                </c:pt>
                <c:pt idx="946">
                  <c:v>3181.1044009368934</c:v>
                </c:pt>
                <c:pt idx="947">
                  <c:v>3691.0522624123723</c:v>
                </c:pt>
                <c:pt idx="961">
                  <c:v>236.98284429074192</c:v>
                </c:pt>
                <c:pt idx="962">
                  <c:v>253.94339483136821</c:v>
                </c:pt>
                <c:pt idx="963">
                  <c:v>251.04387217584369</c:v>
                </c:pt>
                <c:pt idx="964">
                  <c:v>258.11785553068847</c:v>
                </c:pt>
                <c:pt idx="965">
                  <c:v>291.86904185915125</c:v>
                </c:pt>
                <c:pt idx="966">
                  <c:v>321.45501864656484</c:v>
                </c:pt>
                <c:pt idx="967">
                  <c:v>352.8009747038343</c:v>
                </c:pt>
                <c:pt idx="968">
                  <c:v>397.90401784630473</c:v>
                </c:pt>
                <c:pt idx="969">
                  <c:v>477.93217634741683</c:v>
                </c:pt>
                <c:pt idx="970">
                  <c:v>485.95515477279417</c:v>
                </c:pt>
                <c:pt idx="971">
                  <c:v>595.77162611390827</c:v>
                </c:pt>
                <c:pt idx="972">
                  <c:v>694.14115124456816</c:v>
                </c:pt>
                <c:pt idx="973">
                  <c:v>699.08048211611856</c:v>
                </c:pt>
                <c:pt idx="987">
                  <c:v>514.15796048020297</c:v>
                </c:pt>
                <c:pt idx="988">
                  <c:v>492.38169810143512</c:v>
                </c:pt>
                <c:pt idx="989">
                  <c:v>483.03187191251169</c:v>
                </c:pt>
                <c:pt idx="990">
                  <c:v>546.15414835984689</c:v>
                </c:pt>
                <c:pt idx="991">
                  <c:v>631.49781430903545</c:v>
                </c:pt>
                <c:pt idx="992">
                  <c:v>696.32850981299373</c:v>
                </c:pt>
                <c:pt idx="993">
                  <c:v>851.42987455131663</c:v>
                </c:pt>
                <c:pt idx="994">
                  <c:v>927.23448672498819</c:v>
                </c:pt>
                <c:pt idx="995">
                  <c:v>1017.9148035607354</c:v>
                </c:pt>
                <c:pt idx="996">
                  <c:v>987.68916591819323</c:v>
                </c:pt>
                <c:pt idx="997">
                  <c:v>1022.2391535314615</c:v>
                </c:pt>
                <c:pt idx="998">
                  <c:v>1214.7609140776162</c:v>
                </c:pt>
                <c:pt idx="999">
                  <c:v>1255.8599051102397</c:v>
                </c:pt>
                <c:pt idx="1000">
                  <c:v>1043.4561026931387</c:v>
                </c:pt>
                <c:pt idx="1001">
                  <c:v>961.71698254613909</c:v>
                </c:pt>
                <c:pt idx="1002">
                  <c:v>1004.9905814008242</c:v>
                </c:pt>
                <c:pt idx="1003">
                  <c:v>1015.7802766649507</c:v>
                </c:pt>
                <c:pt idx="1004">
                  <c:v>1084.765467003376</c:v>
                </c:pt>
                <c:pt idx="1005">
                  <c:v>1200.1694592667961</c:v>
                </c:pt>
                <c:pt idx="1006">
                  <c:v>1396.4150797124662</c:v>
                </c:pt>
                <c:pt idx="1007">
                  <c:v>1676.5016177452992</c:v>
                </c:pt>
                <c:pt idx="1008">
                  <c:v>1925.3903067685646</c:v>
                </c:pt>
                <c:pt idx="1009">
                  <c:v>1828.3445645928016</c:v>
                </c:pt>
                <c:pt idx="1010">
                  <c:v>2140.3119603136506</c:v>
                </c:pt>
                <c:pt idx="1011">
                  <c:v>2356.5691790818673</c:v>
                </c:pt>
                <c:pt idx="1012">
                  <c:v>2585.1345827268092</c:v>
                </c:pt>
                <c:pt idx="1013">
                  <c:v>23793.036318925493</c:v>
                </c:pt>
                <c:pt idx="1014">
                  <c:v>21576.869839294344</c:v>
                </c:pt>
                <c:pt idx="1015">
                  <c:v>22016.712630268201</c:v>
                </c:pt>
                <c:pt idx="1016">
                  <c:v>23574.002511908235</c:v>
                </c:pt>
                <c:pt idx="1017">
                  <c:v>27359.781121751024</c:v>
                </c:pt>
                <c:pt idx="1018">
                  <c:v>29771.672370950349</c:v>
                </c:pt>
                <c:pt idx="1019">
                  <c:v>33625.66456127596</c:v>
                </c:pt>
                <c:pt idx="1020">
                  <c:v>39227.651135422566</c:v>
                </c:pt>
                <c:pt idx="1021">
                  <c:v>39674.339794189364</c:v>
                </c:pt>
                <c:pt idx="1022">
                  <c:v>38495.468762531076</c:v>
                </c:pt>
                <c:pt idx="1023">
                  <c:v>46486.891090669138</c:v>
                </c:pt>
                <c:pt idx="1024">
                  <c:v>52857.997183478983</c:v>
                </c:pt>
                <c:pt idx="1025">
                  <c:v>54024.546344401781</c:v>
                </c:pt>
                <c:pt idx="1026">
                  <c:v>11955.383614542605</c:v>
                </c:pt>
                <c:pt idx="1027">
                  <c:v>11254.849879518204</c:v>
                </c:pt>
                <c:pt idx="1028">
                  <c:v>12788.159063448147</c:v>
                </c:pt>
                <c:pt idx="1029">
                  <c:v>14229.206099519486</c:v>
                </c:pt>
                <c:pt idx="1030">
                  <c:v>15924.423725809318</c:v>
                </c:pt>
                <c:pt idx="1031">
                  <c:v>18654.671228350064</c:v>
                </c:pt>
                <c:pt idx="1032">
                  <c:v>20879.871155069923</c:v>
                </c:pt>
                <c:pt idx="1033">
                  <c:v>23046.380923917888</c:v>
                </c:pt>
                <c:pt idx="1034">
                  <c:v>20429.552589938143</c:v>
                </c:pt>
                <c:pt idx="1035">
                  <c:v>18340.028934953854</c:v>
                </c:pt>
                <c:pt idx="1036">
                  <c:v>22060.148269292316</c:v>
                </c:pt>
                <c:pt idx="1037">
                  <c:v>24106.33787764587</c:v>
                </c:pt>
                <c:pt idx="1038">
                  <c:v>24397.83298447432</c:v>
                </c:pt>
                <c:pt idx="1039">
                  <c:v>854.9267251596691</c:v>
                </c:pt>
                <c:pt idx="1040">
                  <c:v>837.69880353247856</c:v>
                </c:pt>
                <c:pt idx="1041">
                  <c:v>903.89640484118172</c:v>
                </c:pt>
                <c:pt idx="1042">
                  <c:v>984.8101724821363</c:v>
                </c:pt>
                <c:pt idx="1043">
                  <c:v>1063.1605835348598</c:v>
                </c:pt>
                <c:pt idx="1044">
                  <c:v>1242.4043496742008</c:v>
                </c:pt>
                <c:pt idx="1045">
                  <c:v>1423.4772153791923</c:v>
                </c:pt>
                <c:pt idx="1046">
                  <c:v>1614.411110035431</c:v>
                </c:pt>
                <c:pt idx="1047">
                  <c:v>2013.9110881436416</c:v>
                </c:pt>
                <c:pt idx="1048">
                  <c:v>2057.1136721271396</c:v>
                </c:pt>
                <c:pt idx="1049">
                  <c:v>2400.0155749770011</c:v>
                </c:pt>
                <c:pt idx="1050">
                  <c:v>2835.6899673199482</c:v>
                </c:pt>
                <c:pt idx="1051">
                  <c:v>2921.7363452380951</c:v>
                </c:pt>
                <c:pt idx="1052">
                  <c:v>139.1091415147898</c:v>
                </c:pt>
                <c:pt idx="1053">
                  <c:v>171.84219743248099</c:v>
                </c:pt>
                <c:pt idx="1054">
                  <c:v>190.67634215984154</c:v>
                </c:pt>
                <c:pt idx="1055">
                  <c:v>238.01203762736787</c:v>
                </c:pt>
                <c:pt idx="1056">
                  <c:v>311.55024460794823</c:v>
                </c:pt>
                <c:pt idx="1057">
                  <c:v>339.76444280528472</c:v>
                </c:pt>
                <c:pt idx="1058">
                  <c:v>406.96341948447355</c:v>
                </c:pt>
                <c:pt idx="1059">
                  <c:v>523.06065173445461</c:v>
                </c:pt>
                <c:pt idx="1060">
                  <c:v>709.43744216695177</c:v>
                </c:pt>
                <c:pt idx="1061">
                  <c:v>668.62054602709452</c:v>
                </c:pt>
                <c:pt idx="1062">
                  <c:v>739.73219185858841</c:v>
                </c:pt>
                <c:pt idx="1063">
                  <c:v>834.65865666007664</c:v>
                </c:pt>
                <c:pt idx="1064">
                  <c:v>953.06022257488144</c:v>
                </c:pt>
                <c:pt idx="1065">
                  <c:v>1972.9440715749463</c:v>
                </c:pt>
                <c:pt idx="1066">
                  <c:v>1839.2533772893751</c:v>
                </c:pt>
                <c:pt idx="1067">
                  <c:v>1990.6629755699726</c:v>
                </c:pt>
                <c:pt idx="1068">
                  <c:v>2217.455193216485</c:v>
                </c:pt>
                <c:pt idx="1069">
                  <c:v>2473.5970402873672</c:v>
                </c:pt>
                <c:pt idx="1070">
                  <c:v>2684.5847649784082</c:v>
                </c:pt>
                <c:pt idx="1071">
                  <c:v>3141.8875984095735</c:v>
                </c:pt>
                <c:pt idx="1072">
                  <c:v>3738.0672984383791</c:v>
                </c:pt>
                <c:pt idx="1073">
                  <c:v>4124.7805027518179</c:v>
                </c:pt>
                <c:pt idx="1074">
                  <c:v>3983.2621513825202</c:v>
                </c:pt>
                <c:pt idx="1075">
                  <c:v>4804.0493045453413</c:v>
                </c:pt>
                <c:pt idx="1076">
                  <c:v>5197.0420959808962</c:v>
                </c:pt>
                <c:pt idx="1077">
                  <c:v>5480.272434225164</c:v>
                </c:pt>
                <c:pt idx="1078">
                  <c:v>410.15247456316592</c:v>
                </c:pt>
                <c:pt idx="1079">
                  <c:v>493.14112650097036</c:v>
                </c:pt>
                <c:pt idx="1080">
                  <c:v>474.44480395656058</c:v>
                </c:pt>
                <c:pt idx="1081">
                  <c:v>467.6607001089601</c:v>
                </c:pt>
                <c:pt idx="1082">
                  <c:v>471.05080006246209</c:v>
                </c:pt>
                <c:pt idx="1083">
                  <c:v>487.44059603882027</c:v>
                </c:pt>
                <c:pt idx="1084">
                  <c:v>463.03849745709186</c:v>
                </c:pt>
                <c:pt idx="1085">
                  <c:v>550.18208102162328</c:v>
                </c:pt>
                <c:pt idx="1086">
                  <c:v>672.16828040016196</c:v>
                </c:pt>
                <c:pt idx="1087">
                  <c:v>787.96670847805285</c:v>
                </c:pt>
                <c:pt idx="1088">
                  <c:v>876.11788722713334</c:v>
                </c:pt>
                <c:pt idx="1089">
                  <c:v>1007.0582439003491</c:v>
                </c:pt>
                <c:pt idx="1090">
                  <c:v>1179.3294445924046</c:v>
                </c:pt>
                <c:pt idx="1091">
                  <c:v>645.27710150954624</c:v>
                </c:pt>
                <c:pt idx="1092">
                  <c:v>776.57223049008269</c:v>
                </c:pt>
                <c:pt idx="1093">
                  <c:v>969.97024436700292</c:v>
                </c:pt>
                <c:pt idx="1094">
                  <c:v>1286.0139846132895</c:v>
                </c:pt>
                <c:pt idx="1095">
                  <c:v>1455.9360494081598</c:v>
                </c:pt>
                <c:pt idx="1096">
                  <c:v>1706.956726418061</c:v>
                </c:pt>
                <c:pt idx="1097">
                  <c:v>2140.4550262985531</c:v>
                </c:pt>
                <c:pt idx="1098">
                  <c:v>2606.7414392796068</c:v>
                </c:pt>
                <c:pt idx="1099">
                  <c:v>3918.9333329672968</c:v>
                </c:pt>
                <c:pt idx="1100">
                  <c:v>4059.9598801918955</c:v>
                </c:pt>
                <c:pt idx="1101">
                  <c:v>4392.7195832205307</c:v>
                </c:pt>
                <c:pt idx="1102">
                  <c:v>5724.5415862162963</c:v>
                </c:pt>
                <c:pt idx="1103">
                  <c:v>6797.7343069142044</c:v>
                </c:pt>
                <c:pt idx="1104">
                  <c:v>558.22114399766338</c:v>
                </c:pt>
                <c:pt idx="1105">
                  <c:v>456.70348916158775</c:v>
                </c:pt>
                <c:pt idx="1106">
                  <c:v>383.34949973982907</c:v>
                </c:pt>
                <c:pt idx="1107">
                  <c:v>396.12996896468781</c:v>
                </c:pt>
                <c:pt idx="1108">
                  <c:v>465.11988694863777</c:v>
                </c:pt>
                <c:pt idx="1109">
                  <c:v>546.77685019299122</c:v>
                </c:pt>
                <c:pt idx="1110">
                  <c:v>642.96041463667848</c:v>
                </c:pt>
                <c:pt idx="1111">
                  <c:v>830.40769420872414</c:v>
                </c:pt>
                <c:pt idx="1112">
                  <c:v>1023.1196410990814</c:v>
                </c:pt>
                <c:pt idx="1113">
                  <c:v>1181.8473596015472</c:v>
                </c:pt>
                <c:pt idx="1114">
                  <c:v>1377.082140471389</c:v>
                </c:pt>
                <c:pt idx="1115">
                  <c:v>1544.8277727220052</c:v>
                </c:pt>
                <c:pt idx="1116">
                  <c:v>1719.0361962417505</c:v>
                </c:pt>
                <c:pt idx="1117">
                  <c:v>433.33370768598587</c:v>
                </c:pt>
                <c:pt idx="1118">
                  <c:v>448.87942505183094</c:v>
                </c:pt>
                <c:pt idx="1119">
                  <c:v>477.09987784562736</c:v>
                </c:pt>
                <c:pt idx="1120">
                  <c:v>530.85525222323292</c:v>
                </c:pt>
                <c:pt idx="1121">
                  <c:v>606.89469017420674</c:v>
                </c:pt>
                <c:pt idx="1122">
                  <c:v>699.48789332896411</c:v>
                </c:pt>
                <c:pt idx="1123">
                  <c:v>796.6543614681982</c:v>
                </c:pt>
                <c:pt idx="1124">
                  <c:v>919.1808885421824</c:v>
                </c:pt>
                <c:pt idx="1125">
                  <c:v>1164.5632707175441</c:v>
                </c:pt>
                <c:pt idx="1126">
                  <c:v>1232.1999418773612</c:v>
                </c:pt>
                <c:pt idx="1127">
                  <c:v>1334.3686193310903</c:v>
                </c:pt>
                <c:pt idx="1128">
                  <c:v>1548.2695810564662</c:v>
                </c:pt>
                <c:pt idx="1129">
                  <c:v>1757.2930477657032</c:v>
                </c:pt>
                <c:pt idx="1130">
                  <c:v>1193.4662231828986</c:v>
                </c:pt>
                <c:pt idx="1131">
                  <c:v>1335.1410079465136</c:v>
                </c:pt>
                <c:pt idx="1132">
                  <c:v>1458.1287561524493</c:v>
                </c:pt>
                <c:pt idx="1133">
                  <c:v>1863.2038347091745</c:v>
                </c:pt>
                <c:pt idx="1134">
                  <c:v>2476.1158855017566</c:v>
                </c:pt>
                <c:pt idx="1135">
                  <c:v>2798.9496325087111</c:v>
                </c:pt>
                <c:pt idx="1136">
                  <c:v>3076.9798438559205</c:v>
                </c:pt>
                <c:pt idx="1137">
                  <c:v>3638.7108130899596</c:v>
                </c:pt>
                <c:pt idx="1138">
                  <c:v>4422.6924460586033</c:v>
                </c:pt>
                <c:pt idx="1139">
                  <c:v>4175.7793491183138</c:v>
                </c:pt>
                <c:pt idx="1140">
                  <c:v>4175.1202391733323</c:v>
                </c:pt>
                <c:pt idx="1141">
                  <c:v>4556.1443415895665</c:v>
                </c:pt>
                <c:pt idx="1142">
                  <c:v>4406.116378345715</c:v>
                </c:pt>
                <c:pt idx="1144">
                  <c:v>16671.239632352943</c:v>
                </c:pt>
                <c:pt idx="1145">
                  <c:v>17654.632895489885</c:v>
                </c:pt>
                <c:pt idx="1146">
                  <c:v>19250.939227687955</c:v>
                </c:pt>
                <c:pt idx="1147">
                  <c:v>24259.403933721223</c:v>
                </c:pt>
                <c:pt idx="1148">
                  <c:v>28589.974539231498</c:v>
                </c:pt>
                <c:pt idx="1149">
                  <c:v>31019.203024048267</c:v>
                </c:pt>
                <c:pt idx="1150">
                  <c:v>34732.862434187868</c:v>
                </c:pt>
                <c:pt idx="1151">
                  <c:v>40583.370856206777</c:v>
                </c:pt>
                <c:pt idx="1152">
                  <c:v>47191.47544464079</c:v>
                </c:pt>
                <c:pt idx="1153">
                  <c:v>47646.992786270814</c:v>
                </c:pt>
                <c:pt idx="1156">
                  <c:v>49178.899605894774</c:v>
                </c:pt>
                <c:pt idx="1157">
                  <c:v>23873.788234275969</c:v>
                </c:pt>
                <c:pt idx="1158">
                  <c:v>23756.622313135296</c:v>
                </c:pt>
                <c:pt idx="1159">
                  <c:v>25611.275265430701</c:v>
                </c:pt>
                <c:pt idx="1160">
                  <c:v>31081.871853113436</c:v>
                </c:pt>
                <c:pt idx="1161">
                  <c:v>35367.774415340915</c:v>
                </c:pt>
                <c:pt idx="1162">
                  <c:v>36886.351699148625</c:v>
                </c:pt>
                <c:pt idx="1163">
                  <c:v>39152.909338245961</c:v>
                </c:pt>
                <c:pt idx="1164">
                  <c:v>44980.607960296154</c:v>
                </c:pt>
                <c:pt idx="1165">
                  <c:v>49490.303666048036</c:v>
                </c:pt>
                <c:pt idx="1166">
                  <c:v>45770.021613224009</c:v>
                </c:pt>
                <c:pt idx="1167">
                  <c:v>44966.879751782821</c:v>
                </c:pt>
                <c:pt idx="1168">
                  <c:v>49347.62089307094</c:v>
                </c:pt>
                <c:pt idx="1169">
                  <c:v>6358.3653740129939</c:v>
                </c:pt>
                <c:pt idx="1170">
                  <c:v>1282.9226918815471</c:v>
                </c:pt>
                <c:pt idx="1171">
                  <c:v>1252.3892695387735</c:v>
                </c:pt>
                <c:pt idx="1172">
                  <c:v>1489.7341423905277</c:v>
                </c:pt>
                <c:pt idx="1173">
                  <c:v>1832.0078144912641</c:v>
                </c:pt>
                <c:pt idx="1174">
                  <c:v>2394.8657474904276</c:v>
                </c:pt>
                <c:pt idx="1175">
                  <c:v>3145.5739105581006</c:v>
                </c:pt>
                <c:pt idx="1176">
                  <c:v>3866.3095040794979</c:v>
                </c:pt>
                <c:pt idx="1177">
                  <c:v>4751.8589416456762</c:v>
                </c:pt>
                <c:pt idx="1178">
                  <c:v>6391.4466336383721</c:v>
                </c:pt>
                <c:pt idx="1179">
                  <c:v>5185.316857323498</c:v>
                </c:pt>
                <c:pt idx="1180">
                  <c:v>5829.2972251662623</c:v>
                </c:pt>
                <c:pt idx="1181">
                  <c:v>6311.7702773668643</c:v>
                </c:pt>
                <c:pt idx="1182">
                  <c:v>47116.205340812099</c:v>
                </c:pt>
                <c:pt idx="1183">
                  <c:v>22650.893349289414</c:v>
                </c:pt>
                <c:pt idx="1184">
                  <c:v>22452.804350424401</c:v>
                </c:pt>
                <c:pt idx="1185">
                  <c:v>24382.879440731918</c:v>
                </c:pt>
                <c:pt idx="1186">
                  <c:v>29939.151553232627</c:v>
                </c:pt>
                <c:pt idx="1187">
                  <c:v>34546.543689878155</c:v>
                </c:pt>
                <c:pt idx="1188">
                  <c:v>35741.515087564818</c:v>
                </c:pt>
                <c:pt idx="1189">
                  <c:v>37644.578710108508</c:v>
                </c:pt>
                <c:pt idx="1190">
                  <c:v>42950.621817627361</c:v>
                </c:pt>
                <c:pt idx="1191">
                  <c:v>46959.693300407824</c:v>
                </c:pt>
                <c:pt idx="1192">
                  <c:v>43313.939433010462</c:v>
                </c:pt>
                <c:pt idx="1193">
                  <c:v>42633.13849415772</c:v>
                </c:pt>
                <c:pt idx="1194">
                  <c:v>46098.909028430899</c:v>
                </c:pt>
                <c:pt idx="1195">
                  <c:v>4395.3152942704446</c:v>
                </c:pt>
                <c:pt idx="1196">
                  <c:v>1419.3048315015417</c:v>
                </c:pt>
                <c:pt idx="1197">
                  <c:v>1475.0157867229889</c:v>
                </c:pt>
                <c:pt idx="1198">
                  <c:v>1707.2904235584206</c:v>
                </c:pt>
                <c:pt idx="1199">
                  <c:v>2153.4902785714339</c:v>
                </c:pt>
                <c:pt idx="1200">
                  <c:v>2583.3208675745418</c:v>
                </c:pt>
                <c:pt idx="1201">
                  <c:v>2825.1890496307633</c:v>
                </c:pt>
                <c:pt idx="1202">
                  <c:v>3205.2665772301298</c:v>
                </c:pt>
                <c:pt idx="1203">
                  <c:v>3957.477431244838</c:v>
                </c:pt>
                <c:pt idx="1204">
                  <c:v>4812.1316336079444</c:v>
                </c:pt>
                <c:pt idx="1205">
                  <c:v>4441.8109148660833</c:v>
                </c:pt>
                <c:pt idx="1206">
                  <c:v>4369.5004688327781</c:v>
                </c:pt>
                <c:pt idx="1207">
                  <c:v>4760.9015009718523</c:v>
                </c:pt>
                <c:pt idx="1208">
                  <c:v>6279.385479032755</c:v>
                </c:pt>
                <c:pt idx="1209">
                  <c:v>1608.8644719724318</c:v>
                </c:pt>
                <c:pt idx="1210">
                  <c:v>1762.5541223526614</c:v>
                </c:pt>
                <c:pt idx="1211">
                  <c:v>2042.4462314264472</c:v>
                </c:pt>
                <c:pt idx="1212">
                  <c:v>2656.1816204548395</c:v>
                </c:pt>
                <c:pt idx="1213">
                  <c:v>3266.6091766043487</c:v>
                </c:pt>
                <c:pt idx="1214">
                  <c:v>3753.0859174284519</c:v>
                </c:pt>
                <c:pt idx="1215">
                  <c:v>4401.2857659921929</c:v>
                </c:pt>
                <c:pt idx="1216">
                  <c:v>5620.7291668362795</c:v>
                </c:pt>
                <c:pt idx="1217">
                  <c:v>6961.5540985403477</c:v>
                </c:pt>
                <c:pt idx="1218">
                  <c:v>6567.2454674732908</c:v>
                </c:pt>
                <c:pt idx="1219">
                  <c:v>6494.8891422647439</c:v>
                </c:pt>
                <c:pt idx="1220">
                  <c:v>7328.7163259277995</c:v>
                </c:pt>
                <c:pt idx="1221">
                  <c:v>4861.6775099412562</c:v>
                </c:pt>
                <c:pt idx="1222">
                  <c:v>5191.9019849099095</c:v>
                </c:pt>
                <c:pt idx="1223">
                  <c:v>5974.075765315315</c:v>
                </c:pt>
                <c:pt idx="1224">
                  <c:v>7689.9569959459459</c:v>
                </c:pt>
                <c:pt idx="1225">
                  <c:v>9237.1162234737549</c:v>
                </c:pt>
                <c:pt idx="1226">
                  <c:v>10090.366688653759</c:v>
                </c:pt>
                <c:pt idx="1227">
                  <c:v>11228.621375000001</c:v>
                </c:pt>
                <c:pt idx="1228">
                  <c:v>13372.270130297566</c:v>
                </c:pt>
                <c:pt idx="1229">
                  <c:v>15694.077471277535</c:v>
                </c:pt>
                <c:pt idx="1230">
                  <c:v>14044.146262495264</c:v>
                </c:pt>
                <c:pt idx="1231">
                  <c:v>13326.598672953683</c:v>
                </c:pt>
                <c:pt idx="1232">
                  <c:v>14371.953775876496</c:v>
                </c:pt>
                <c:pt idx="1233">
                  <c:v>13158.750966477784</c:v>
                </c:pt>
                <c:pt idx="1234">
                  <c:v>9874.9771342125987</c:v>
                </c:pt>
                <c:pt idx="1235">
                  <c:v>10067.078778467801</c:v>
                </c:pt>
                <c:pt idx="1236">
                  <c:v>10774.174883174113</c:v>
                </c:pt>
                <c:pt idx="1237">
                  <c:v>13344.338539005472</c:v>
                </c:pt>
                <c:pt idx="1238">
                  <c:v>15570.644455710657</c:v>
                </c:pt>
                <c:pt idx="1239">
                  <c:v>16461.390520499019</c:v>
                </c:pt>
                <c:pt idx="1240">
                  <c:v>17586.110564201183</c:v>
                </c:pt>
                <c:pt idx="1241">
                  <c:v>20545.497515273801</c:v>
                </c:pt>
                <c:pt idx="1242">
                  <c:v>23509.215583856116</c:v>
                </c:pt>
                <c:pt idx="1243">
                  <c:v>21587.809795580775</c:v>
                </c:pt>
                <c:pt idx="1244">
                  <c:v>20959.28669049593</c:v>
                </c:pt>
                <c:pt idx="1245">
                  <c:v>22257.927084592837</c:v>
                </c:pt>
                <c:pt idx="1246">
                  <c:v>20165.663378193331</c:v>
                </c:pt>
                <c:pt idx="1247">
                  <c:v>5734.459590155614</c:v>
                </c:pt>
                <c:pt idx="1248">
                  <c:v>6301.0450249373444</c:v>
                </c:pt>
                <c:pt idx="1249">
                  <c:v>7691.070678722861</c:v>
                </c:pt>
                <c:pt idx="1250">
                  <c:v>9347.9055766932652</c:v>
                </c:pt>
                <c:pt idx="1251">
                  <c:v>11179.648019569484</c:v>
                </c:pt>
                <c:pt idx="1252">
                  <c:v>12731.098823098053</c:v>
                </c:pt>
                <c:pt idx="1253">
                  <c:v>14454.670689883342</c:v>
                </c:pt>
                <c:pt idx="1254">
                  <c:v>17477.716881959772</c:v>
                </c:pt>
                <c:pt idx="1255">
                  <c:v>21666.692506203657</c:v>
                </c:pt>
                <c:pt idx="1256">
                  <c:v>18862.620376072777</c:v>
                </c:pt>
                <c:pt idx="1257">
                  <c:v>18903.212686919836</c:v>
                </c:pt>
                <c:pt idx="1258">
                  <c:v>20579.095754532547</c:v>
                </c:pt>
                <c:pt idx="1259">
                  <c:v>18647.513006878173</c:v>
                </c:pt>
                <c:pt idx="1260">
                  <c:v>29964.701581536949</c:v>
                </c:pt>
                <c:pt idx="1261">
                  <c:v>29857.525486663671</c:v>
                </c:pt>
                <c:pt idx="1262">
                  <c:v>32366.486846650376</c:v>
                </c:pt>
                <c:pt idx="1263">
                  <c:v>39513.417309548109</c:v>
                </c:pt>
                <c:pt idx="1264">
                  <c:v>45332.400287684963</c:v>
                </c:pt>
                <c:pt idx="1265">
                  <c:v>47606.465031759784</c:v>
                </c:pt>
                <c:pt idx="1266">
                  <c:v>50392.917624867761</c:v>
                </c:pt>
                <c:pt idx="1267">
                  <c:v>56944.709433669304</c:v>
                </c:pt>
                <c:pt idx="1268">
                  <c:v>62618.080133303702</c:v>
                </c:pt>
                <c:pt idx="1269">
                  <c:v>56309.007902272184</c:v>
                </c:pt>
                <c:pt idx="1270">
                  <c:v>56419.950454991747</c:v>
                </c:pt>
                <c:pt idx="1271">
                  <c:v>59957.936097047124</c:v>
                </c:pt>
                <c:pt idx="1272">
                  <c:v>56334.783849693791</c:v>
                </c:pt>
                <c:pt idx="1273">
                  <c:v>4062.8192679234207</c:v>
                </c:pt>
                <c:pt idx="1274">
                  <c:v>4495.4112663576143</c:v>
                </c:pt>
                <c:pt idx="1275">
                  <c:v>5310.0303273280897</c:v>
                </c:pt>
                <c:pt idx="1276">
                  <c:v>7182.4937383273027</c:v>
                </c:pt>
                <c:pt idx="1277">
                  <c:v>8830.0586892224146</c:v>
                </c:pt>
                <c:pt idx="1278">
                  <c:v>10264.111125463638</c:v>
                </c:pt>
                <c:pt idx="1279">
                  <c:v>12472.805265776167</c:v>
                </c:pt>
                <c:pt idx="1280">
                  <c:v>16404.864706715995</c:v>
                </c:pt>
                <c:pt idx="1281">
                  <c:v>17786.050122280474</c:v>
                </c:pt>
                <c:pt idx="1282">
                  <c:v>14542.074852661828</c:v>
                </c:pt>
                <c:pt idx="1283">
                  <c:v>14295.030618674778</c:v>
                </c:pt>
                <c:pt idx="1284">
                  <c:v>16982.300308338086</c:v>
                </c:pt>
                <c:pt idx="1285">
                  <c:v>16887.375320750845</c:v>
                </c:pt>
                <c:pt idx="1286">
                  <c:v>22850.442967456067</c:v>
                </c:pt>
                <c:pt idx="1287">
                  <c:v>24501.958056645806</c:v>
                </c:pt>
                <c:pt idx="1288">
                  <c:v>26563.75613076166</c:v>
                </c:pt>
                <c:pt idx="1289">
                  <c:v>30778.791897822306</c:v>
                </c:pt>
                <c:pt idx="1290">
                  <c:v>34520.887417490056</c:v>
                </c:pt>
                <c:pt idx="1291">
                  <c:v>35211.552678153668</c:v>
                </c:pt>
                <c:pt idx="1292">
                  <c:v>39869.980147326671</c:v>
                </c:pt>
                <c:pt idx="1293">
                  <c:v>45974.691851313721</c:v>
                </c:pt>
                <c:pt idx="1294">
                  <c:v>48645.384024515632</c:v>
                </c:pt>
                <c:pt idx="1295">
                  <c:v>44317.305887096772</c:v>
                </c:pt>
                <c:pt idx="1296">
                  <c:v>44334.288779976203</c:v>
                </c:pt>
                <c:pt idx="1299">
                  <c:v>23569.372875013356</c:v>
                </c:pt>
                <c:pt idx="1300">
                  <c:v>24094.026069350704</c:v>
                </c:pt>
                <c:pt idx="1301">
                  <c:v>25958.553227917251</c:v>
                </c:pt>
                <c:pt idx="1302">
                  <c:v>31459.727520394154</c:v>
                </c:pt>
                <c:pt idx="1303">
                  <c:v>36150.302629676298</c:v>
                </c:pt>
                <c:pt idx="1304">
                  <c:v>37361.115770660697</c:v>
                </c:pt>
                <c:pt idx="1305">
                  <c:v>39496.660633298568</c:v>
                </c:pt>
                <c:pt idx="1306">
                  <c:v>46514.090365910844</c:v>
                </c:pt>
                <c:pt idx="1307">
                  <c:v>51191.337221240115</c:v>
                </c:pt>
                <c:pt idx="1308">
                  <c:v>44766.018883018529</c:v>
                </c:pt>
                <c:pt idx="1309">
                  <c:v>44188.783432450451</c:v>
                </c:pt>
                <c:pt idx="1310">
                  <c:v>48624.122909905069</c:v>
                </c:pt>
                <c:pt idx="1311">
                  <c:v>45622.704665392557</c:v>
                </c:pt>
                <c:pt idx="1312">
                  <c:v>21835.116077529241</c:v>
                </c:pt>
                <c:pt idx="1313">
                  <c:v>21839.852760276241</c:v>
                </c:pt>
                <c:pt idx="1314">
                  <c:v>23461.557324132693</c:v>
                </c:pt>
                <c:pt idx="1315">
                  <c:v>28758.496971055487</c:v>
                </c:pt>
                <c:pt idx="1316">
                  <c:v>32853.753065227254</c:v>
                </c:pt>
                <c:pt idx="1317">
                  <c:v>33873.490995333908</c:v>
                </c:pt>
                <c:pt idx="1318">
                  <c:v>35524.551040802544</c:v>
                </c:pt>
                <c:pt idx="1319">
                  <c:v>40304.582668542047</c:v>
                </c:pt>
                <c:pt idx="1320">
                  <c:v>43963.82917122481</c:v>
                </c:pt>
                <c:pt idx="1321">
                  <c:v>40492.762297393034</c:v>
                </c:pt>
                <c:pt idx="1322">
                  <c:v>39524.389639614768</c:v>
                </c:pt>
                <c:pt idx="1323">
                  <c:v>42544.342682865841</c:v>
                </c:pt>
                <c:pt idx="1324">
                  <c:v>39740.085830667827</c:v>
                </c:pt>
                <c:pt idx="1325">
                  <c:v>22989.482202418669</c:v>
                </c:pt>
                <c:pt idx="1326">
                  <c:v>22829.407555623155</c:v>
                </c:pt>
                <c:pt idx="1327">
                  <c:v>24367.034457350688</c:v>
                </c:pt>
                <c:pt idx="1328">
                  <c:v>29321.186898382555</c:v>
                </c:pt>
                <c:pt idx="1329">
                  <c:v>33084.388458711044</c:v>
                </c:pt>
                <c:pt idx="1330">
                  <c:v>33588.20679014823</c:v>
                </c:pt>
                <c:pt idx="1331">
                  <c:v>35204.235734797556</c:v>
                </c:pt>
                <c:pt idx="1332">
                  <c:v>40356.7085710307</c:v>
                </c:pt>
                <c:pt idx="1333">
                  <c:v>44087.148015426166</c:v>
                </c:pt>
                <c:pt idx="1334">
                  <c:v>40291.905330578782</c:v>
                </c:pt>
                <c:pt idx="1335">
                  <c:v>40353.67921001681</c:v>
                </c:pt>
                <c:pt idx="1336">
                  <c:v>44377.790551572289</c:v>
                </c:pt>
                <c:pt idx="1337">
                  <c:v>42647.993791745219</c:v>
                </c:pt>
                <c:pt idx="1338">
                  <c:v>11357.930335951092</c:v>
                </c:pt>
                <c:pt idx="1339">
                  <c:v>11870.233872826331</c:v>
                </c:pt>
                <c:pt idx="1340">
                  <c:v>13292.396394191659</c:v>
                </c:pt>
                <c:pt idx="1341">
                  <c:v>17516.275615057246</c:v>
                </c:pt>
                <c:pt idx="1342">
                  <c:v>20622.792038408323</c:v>
                </c:pt>
                <c:pt idx="1343">
                  <c:v>21635.435164775925</c:v>
                </c:pt>
                <c:pt idx="1344">
                  <c:v>23544.32493253248</c:v>
                </c:pt>
                <c:pt idx="1345">
                  <c:v>27322.399476413244</c:v>
                </c:pt>
                <c:pt idx="1346">
                  <c:v>30572.731858637053</c:v>
                </c:pt>
                <c:pt idx="1347">
                  <c:v>28693.801825944829</c:v>
                </c:pt>
                <c:pt idx="1348">
                  <c:v>26359.547454985692</c:v>
                </c:pt>
                <c:pt idx="1349">
                  <c:v>26071.603591516228</c:v>
                </c:pt>
                <c:pt idx="1350">
                  <c:v>22356.902526879894</c:v>
                </c:pt>
                <c:pt idx="1351">
                  <c:v>4542.7207200960611</c:v>
                </c:pt>
                <c:pt idx="1352">
                  <c:v>5175.0256275879565</c:v>
                </c:pt>
                <c:pt idx="1353">
                  <c:v>6535.293936334584</c:v>
                </c:pt>
                <c:pt idx="1354">
                  <c:v>8246.9958257778817</c:v>
                </c:pt>
                <c:pt idx="1355">
                  <c:v>10091.869653411557</c:v>
                </c:pt>
                <c:pt idx="1356">
                  <c:v>10905.055137445828</c:v>
                </c:pt>
                <c:pt idx="1357">
                  <c:v>11219.923406646762</c:v>
                </c:pt>
                <c:pt idx="1358">
                  <c:v>13524.560004296036</c:v>
                </c:pt>
                <c:pt idx="1359">
                  <c:v>15341.414207424687</c:v>
                </c:pt>
                <c:pt idx="1360">
                  <c:v>12671.299506617512</c:v>
                </c:pt>
                <c:pt idx="1361">
                  <c:v>12799.970560067712</c:v>
                </c:pt>
                <c:pt idx="1362">
                  <c:v>13738.84383316952</c:v>
                </c:pt>
                <c:pt idx="1363">
                  <c:v>12600.346640576221</c:v>
                </c:pt>
                <c:pt idx="1364">
                  <c:v>30928.675642324994</c:v>
                </c:pt>
                <c:pt idx="1365">
                  <c:v>27803.062249094633</c:v>
                </c:pt>
                <c:pt idx="1366">
                  <c:v>30979.11448127628</c:v>
                </c:pt>
                <c:pt idx="1367">
                  <c:v>37889.821201225473</c:v>
                </c:pt>
                <c:pt idx="1368">
                  <c:v>45370.126443983376</c:v>
                </c:pt>
                <c:pt idx="1369">
                  <c:v>54885.290350954056</c:v>
                </c:pt>
                <c:pt idx="1370">
                  <c:v>54813.95469119303</c:v>
                </c:pt>
                <c:pt idx="1371">
                  <c:v>65566.309173658228</c:v>
                </c:pt>
                <c:pt idx="1372">
                  <c:v>53028.777832735796</c:v>
                </c:pt>
                <c:pt idx="1373">
                  <c:v>38039.18228000716</c:v>
                </c:pt>
                <c:pt idx="1374">
                  <c:v>39506.55886819624</c:v>
                </c:pt>
                <c:pt idx="1375">
                  <c:v>44019.390697586939</c:v>
                </c:pt>
                <c:pt idx="1376">
                  <c:v>42362.130548522684</c:v>
                </c:pt>
                <c:pt idx="1377">
                  <c:v>25578.730976822611</c:v>
                </c:pt>
                <c:pt idx="1378">
                  <c:v>27158.148103986223</c:v>
                </c:pt>
                <c:pt idx="1379">
                  <c:v>31282.212094923965</c:v>
                </c:pt>
                <c:pt idx="1380">
                  <c:v>39784.602658161937</c:v>
                </c:pt>
                <c:pt idx="1381">
                  <c:v>45697.304006474275</c:v>
                </c:pt>
                <c:pt idx="1382">
                  <c:v>48799.085750330414</c:v>
                </c:pt>
                <c:pt idx="1383">
                  <c:v>52174.275181165227</c:v>
                </c:pt>
                <c:pt idx="1384">
                  <c:v>59105.121185957898</c:v>
                </c:pt>
                <c:pt idx="1385">
                  <c:v>58803.299399671771</c:v>
                </c:pt>
                <c:pt idx="1386">
                  <c:v>49610.010197613206</c:v>
                </c:pt>
                <c:pt idx="1387">
                  <c:v>45831.775455000985</c:v>
                </c:pt>
                <c:pt idx="1388">
                  <c:v>49379.54384663151</c:v>
                </c:pt>
                <c:pt idx="1389">
                  <c:v>46000.596917698393</c:v>
                </c:pt>
                <c:pt idx="1390">
                  <c:v>20358.667291617843</c:v>
                </c:pt>
                <c:pt idx="1391">
                  <c:v>20802.351203360133</c:v>
                </c:pt>
                <c:pt idx="1392">
                  <c:v>24223.324453011312</c:v>
                </c:pt>
                <c:pt idx="1393">
                  <c:v>28669.406804977152</c:v>
                </c:pt>
                <c:pt idx="1394">
                  <c:v>34624.486743327725</c:v>
                </c:pt>
                <c:pt idx="1395">
                  <c:v>36289.879619142448</c:v>
                </c:pt>
                <c:pt idx="1396">
                  <c:v>42402.066314698772</c:v>
                </c:pt>
                <c:pt idx="1397">
                  <c:v>49817.444690265489</c:v>
                </c:pt>
                <c:pt idx="1398">
                  <c:v>49365.49684475721</c:v>
                </c:pt>
                <c:pt idx="1403">
                  <c:v>19317.865787476643</c:v>
                </c:pt>
                <c:pt idx="1404">
                  <c:v>19658.0551513758</c:v>
                </c:pt>
                <c:pt idx="1405">
                  <c:v>21556.631716356369</c:v>
                </c:pt>
                <c:pt idx="1406">
                  <c:v>26346.459820087181</c:v>
                </c:pt>
                <c:pt idx="1407">
                  <c:v>30163.649761402929</c:v>
                </c:pt>
                <c:pt idx="1408">
                  <c:v>30878.315218400079</c:v>
                </c:pt>
                <c:pt idx="1409">
                  <c:v>32161.541610353153</c:v>
                </c:pt>
                <c:pt idx="1410">
                  <c:v>36448.692646998177</c:v>
                </c:pt>
                <c:pt idx="1411">
                  <c:v>39267.862768033126</c:v>
                </c:pt>
                <c:pt idx="1412">
                  <c:v>35704.999876047812</c:v>
                </c:pt>
                <c:pt idx="1413">
                  <c:v>34751.851619985398</c:v>
                </c:pt>
                <c:pt idx="1414">
                  <c:v>37049.85541378129</c:v>
                </c:pt>
                <c:pt idx="1415">
                  <c:v>33758.978061652524</c:v>
                </c:pt>
                <c:pt idx="1416">
                  <c:v>1087.7624011764706</c:v>
                </c:pt>
                <c:pt idx="1417">
                  <c:v>1490.3610325696557</c:v>
                </c:pt>
                <c:pt idx="1418">
                  <c:v>1587.5058285506166</c:v>
                </c:pt>
                <c:pt idx="1419">
                  <c:v>1969.5627133150881</c:v>
                </c:pt>
                <c:pt idx="1420">
                  <c:v>2135.3328468129589</c:v>
                </c:pt>
                <c:pt idx="1421">
                  <c:v>2194.3726506349003</c:v>
                </c:pt>
                <c:pt idx="1422">
                  <c:v>2278.6241800113521</c:v>
                </c:pt>
                <c:pt idx="1423">
                  <c:v>2736.4871022566003</c:v>
                </c:pt>
                <c:pt idx="1424">
                  <c:v>3302.9239393996622</c:v>
                </c:pt>
                <c:pt idx="1425">
                  <c:v>3190.8350109056391</c:v>
                </c:pt>
                <c:pt idx="1426">
                  <c:v>3232.8112002162552</c:v>
                </c:pt>
                <c:pt idx="1427">
                  <c:v>3702.051167057612</c:v>
                </c:pt>
                <c:pt idx="1428">
                  <c:v>3566.7309111917066</c:v>
                </c:pt>
                <c:pt idx="1429">
                  <c:v>3308.5123545437268</c:v>
                </c:pt>
                <c:pt idx="1430">
                  <c:v>3556.8862102457247</c:v>
                </c:pt>
                <c:pt idx="1431">
                  <c:v>4032.0720915706311</c:v>
                </c:pt>
                <c:pt idx="1432">
                  <c:v>4889.2799906466689</c:v>
                </c:pt>
                <c:pt idx="1433">
                  <c:v>6080.789964040825</c:v>
                </c:pt>
                <c:pt idx="1434">
                  <c:v>7165.3776984892347</c:v>
                </c:pt>
                <c:pt idx="1435">
                  <c:v>8986.4013758831425</c:v>
                </c:pt>
                <c:pt idx="1436">
                  <c:v>13073.380996898186</c:v>
                </c:pt>
                <c:pt idx="1437">
                  <c:v>15463.66027624761</c:v>
                </c:pt>
                <c:pt idx="1438">
                  <c:v>12082.06368491116</c:v>
                </c:pt>
                <c:pt idx="1439">
                  <c:v>11446.508177377948</c:v>
                </c:pt>
                <c:pt idx="1440">
                  <c:v>13827.360257201381</c:v>
                </c:pt>
                <c:pt idx="1441">
                  <c:v>13946.965887355916</c:v>
                </c:pt>
                <c:pt idx="1442">
                  <c:v>75057.88517209077</c:v>
                </c:pt>
                <c:pt idx="1443">
                  <c:v>74437.656728902162</c:v>
                </c:pt>
                <c:pt idx="1444">
                  <c:v>79495.517134324822</c:v>
                </c:pt>
                <c:pt idx="1445">
                  <c:v>89944.741835329958</c:v>
                </c:pt>
                <c:pt idx="1446">
                  <c:v>100286.66746987953</c:v>
                </c:pt>
                <c:pt idx="1447">
                  <c:v>105306.74663212436</c:v>
                </c:pt>
                <c:pt idx="1448">
                  <c:v>113873.92497430627</c:v>
                </c:pt>
                <c:pt idx="1449">
                  <c:v>130348.55905177297</c:v>
                </c:pt>
                <c:pt idx="1450">
                  <c:v>138536.75777078298</c:v>
                </c:pt>
                <c:pt idx="1451">
                  <c:v>134617.37959889544</c:v>
                </c:pt>
                <c:pt idx="1452">
                  <c:v>133614.83045404209</c:v>
                </c:pt>
                <c:pt idx="1455">
                  <c:v>3267.3474426323946</c:v>
                </c:pt>
                <c:pt idx="1456">
                  <c:v>3503.273579888084</c:v>
                </c:pt>
                <c:pt idx="1457">
                  <c:v>4113.7593726755822</c:v>
                </c:pt>
                <c:pt idx="1458">
                  <c:v>5448.769917718163</c:v>
                </c:pt>
                <c:pt idx="1459">
                  <c:v>6709.7398112271712</c:v>
                </c:pt>
                <c:pt idx="1460">
                  <c:v>7851.0421046865522</c:v>
                </c:pt>
                <c:pt idx="1461">
                  <c:v>9249.9092962525865</c:v>
                </c:pt>
                <c:pt idx="1462">
                  <c:v>12170.352165726796</c:v>
                </c:pt>
                <c:pt idx="1463">
                  <c:v>14832.688150418153</c:v>
                </c:pt>
                <c:pt idx="1464">
                  <c:v>11713.899997028058</c:v>
                </c:pt>
                <c:pt idx="1465">
                  <c:v>11852.169601605538</c:v>
                </c:pt>
                <c:pt idx="1466">
                  <c:v>14227.685538362975</c:v>
                </c:pt>
                <c:pt idx="1467">
                  <c:v>14172.281226184185</c:v>
                </c:pt>
                <c:pt idx="1468">
                  <c:v>46453.245778134311</c:v>
                </c:pt>
                <c:pt idx="1469">
                  <c:v>45743.430177226655</c:v>
                </c:pt>
                <c:pt idx="1470">
                  <c:v>50582.828542612202</c:v>
                </c:pt>
                <c:pt idx="1471">
                  <c:v>64531.989444899584</c:v>
                </c:pt>
                <c:pt idx="1472">
                  <c:v>74388.708625940038</c:v>
                </c:pt>
                <c:pt idx="1473">
                  <c:v>80925.219991916718</c:v>
                </c:pt>
                <c:pt idx="1474">
                  <c:v>90015.546616113425</c:v>
                </c:pt>
                <c:pt idx="1475">
                  <c:v>106919.60455881649</c:v>
                </c:pt>
                <c:pt idx="1476">
                  <c:v>112028.57487363143</c:v>
                </c:pt>
                <c:pt idx="1477">
                  <c:v>99281.71868866554</c:v>
                </c:pt>
                <c:pt idx="1478">
                  <c:v>102678.79790631478</c:v>
                </c:pt>
                <c:pt idx="1479">
                  <c:v>111913.18441700251</c:v>
                </c:pt>
                <c:pt idx="1480">
                  <c:v>103858.88080897115</c:v>
                </c:pt>
                <c:pt idx="1481">
                  <c:v>10377.037318775025</c:v>
                </c:pt>
                <c:pt idx="1482">
                  <c:v>9967.7904067903564</c:v>
                </c:pt>
                <c:pt idx="1483">
                  <c:v>10849.750278430887</c:v>
                </c:pt>
                <c:pt idx="1484">
                  <c:v>12844.587986913608</c:v>
                </c:pt>
                <c:pt idx="1485">
                  <c:v>14064.229597176949</c:v>
                </c:pt>
                <c:pt idx="1486">
                  <c:v>14810.03520258324</c:v>
                </c:pt>
                <c:pt idx="1487">
                  <c:v>15766.092921926042</c:v>
                </c:pt>
                <c:pt idx="1488">
                  <c:v>18474.038168389376</c:v>
                </c:pt>
                <c:pt idx="1489">
                  <c:v>20895.780504129427</c:v>
                </c:pt>
                <c:pt idx="1490">
                  <c:v>19636.006276713611</c:v>
                </c:pt>
                <c:pt idx="1491">
                  <c:v>19695.255724859351</c:v>
                </c:pt>
                <c:pt idx="1492">
                  <c:v>22346.318405450336</c:v>
                </c:pt>
                <c:pt idx="1493">
                  <c:v>21129.982770499817</c:v>
                </c:pt>
                <c:pt idx="1494">
                  <c:v>354.00127898951308</c:v>
                </c:pt>
                <c:pt idx="1495">
                  <c:v>407.73024308116123</c:v>
                </c:pt>
                <c:pt idx="1496">
                  <c:v>458.67781671966969</c:v>
                </c:pt>
                <c:pt idx="1497">
                  <c:v>548.28968682550237</c:v>
                </c:pt>
                <c:pt idx="1498">
                  <c:v>720.94093195095934</c:v>
                </c:pt>
                <c:pt idx="1499">
                  <c:v>831.15910910892808</c:v>
                </c:pt>
                <c:pt idx="1500">
                  <c:v>950.69888477910217</c:v>
                </c:pt>
                <c:pt idx="1501">
                  <c:v>1230.8098109821046</c:v>
                </c:pt>
                <c:pt idx="1502">
                  <c:v>1695.9728111866643</c:v>
                </c:pt>
                <c:pt idx="1503">
                  <c:v>1525.5261187164924</c:v>
                </c:pt>
                <c:pt idx="1504">
                  <c:v>1631.535831804483</c:v>
                </c:pt>
                <c:pt idx="1505">
                  <c:v>1970.8400027415837</c:v>
                </c:pt>
                <c:pt idx="1506">
                  <c:v>2046.5367865714441</c:v>
                </c:pt>
                <c:pt idx="1507">
                  <c:v>82537.446463638917</c:v>
                </c:pt>
                <c:pt idx="1508">
                  <c:v>82537.263888030648</c:v>
                </c:pt>
                <c:pt idx="1509">
                  <c:v>88995.590665482494</c:v>
                </c:pt>
                <c:pt idx="1510">
                  <c:v>108862.79425503519</c:v>
                </c:pt>
                <c:pt idx="1511">
                  <c:v>123263.61314700414</c:v>
                </c:pt>
                <c:pt idx="1512">
                  <c:v>126599.40327733081</c:v>
                </c:pt>
                <c:pt idx="1513">
                  <c:v>135688.79987779685</c:v>
                </c:pt>
                <c:pt idx="1514">
                  <c:v>170632.95621626254</c:v>
                </c:pt>
                <c:pt idx="1515">
                  <c:v>193892.32225522614</c:v>
                </c:pt>
                <c:pt idx="1516">
                  <c:v>153042.34958968993</c:v>
                </c:pt>
                <c:pt idx="1517">
                  <c:v>145229.83788845161</c:v>
                </c:pt>
                <c:pt idx="1518">
                  <c:v>163025.85902149702</c:v>
                </c:pt>
                <c:pt idx="1519">
                  <c:v>161646.30599536977</c:v>
                </c:pt>
                <c:pt idx="1520">
                  <c:v>1610.4156375368948</c:v>
                </c:pt>
                <c:pt idx="1521">
                  <c:v>1896.7197743346551</c:v>
                </c:pt>
                <c:pt idx="1522">
                  <c:v>2097.7495757971665</c:v>
                </c:pt>
                <c:pt idx="1523">
                  <c:v>2783.7120799154941</c:v>
                </c:pt>
                <c:pt idx="1524">
                  <c:v>3372.9570745277956</c:v>
                </c:pt>
                <c:pt idx="1525">
                  <c:v>3665.3274382124646</c:v>
                </c:pt>
                <c:pt idx="1526">
                  <c:v>4370.5975400986299</c:v>
                </c:pt>
                <c:pt idx="1527">
                  <c:v>5945.9084040142443</c:v>
                </c:pt>
                <c:pt idx="1528">
                  <c:v>7335.8970029855382</c:v>
                </c:pt>
                <c:pt idx="1529">
                  <c:v>6713.0793047555089</c:v>
                </c:pt>
                <c:pt idx="1530">
                  <c:v>6636.070537900071</c:v>
                </c:pt>
                <c:pt idx="1531">
                  <c:v>7253.3592494247914</c:v>
                </c:pt>
                <c:pt idx="1532">
                  <c:v>6514.1486424476034</c:v>
                </c:pt>
                <c:pt idx="1533">
                  <c:v>24175.045412979791</c:v>
                </c:pt>
                <c:pt idx="1534">
                  <c:v>24990.371540142263</c:v>
                </c:pt>
                <c:pt idx="1535">
                  <c:v>27122.541686820223</c:v>
                </c:pt>
                <c:pt idx="1536">
                  <c:v>33158.088521249098</c:v>
                </c:pt>
                <c:pt idx="1537">
                  <c:v>37465.193453368949</c:v>
                </c:pt>
                <c:pt idx="1538">
                  <c:v>39093.453451951937</c:v>
                </c:pt>
                <c:pt idx="1539">
                  <c:v>41477.781154050128</c:v>
                </c:pt>
                <c:pt idx="1540">
                  <c:v>47797.248831866978</c:v>
                </c:pt>
                <c:pt idx="1541">
                  <c:v>52962.517070682705</c:v>
                </c:pt>
                <c:pt idx="1542">
                  <c:v>48153.739646038557</c:v>
                </c:pt>
                <c:pt idx="1543">
                  <c:v>46763.862475966562</c:v>
                </c:pt>
                <c:pt idx="1544">
                  <c:v>49900.934962607847</c:v>
                </c:pt>
                <c:pt idx="1545">
                  <c:v>45956.53514463357</c:v>
                </c:pt>
                <c:pt idx="1546">
                  <c:v>1747.8842650730046</c:v>
                </c:pt>
                <c:pt idx="1547">
                  <c:v>1664.3090957426718</c:v>
                </c:pt>
                <c:pt idx="1548">
                  <c:v>1827.6281456064548</c:v>
                </c:pt>
                <c:pt idx="1549">
                  <c:v>2285.6933742970473</c:v>
                </c:pt>
                <c:pt idx="1550">
                  <c:v>2643.8025682159896</c:v>
                </c:pt>
                <c:pt idx="1551">
                  <c:v>2863.963179722532</c:v>
                </c:pt>
                <c:pt idx="1552">
                  <c:v>3133.319212284262</c:v>
                </c:pt>
                <c:pt idx="1553">
                  <c:v>3891.8953458423557</c:v>
                </c:pt>
                <c:pt idx="1554">
                  <c:v>4685.6201663927759</c:v>
                </c:pt>
                <c:pt idx="1555">
                  <c:v>4433.8570822609991</c:v>
                </c:pt>
                <c:pt idx="1556">
                  <c:v>4442.2999720295156</c:v>
                </c:pt>
                <c:pt idx="1557">
                  <c:v>4940.9533454695829</c:v>
                </c:pt>
                <c:pt idx="1558">
                  <c:v>4548.1555527587479</c:v>
                </c:pt>
                <c:pt idx="1559">
                  <c:v>37408.424510801349</c:v>
                </c:pt>
                <c:pt idx="1560">
                  <c:v>37884.234199006547</c:v>
                </c:pt>
                <c:pt idx="1561">
                  <c:v>42307.905033737246</c:v>
                </c:pt>
                <c:pt idx="1562">
                  <c:v>49289.626943243544</c:v>
                </c:pt>
                <c:pt idx="1563">
                  <c:v>56621.318797624517</c:v>
                </c:pt>
                <c:pt idx="1564">
                  <c:v>65754.026731174832</c:v>
                </c:pt>
                <c:pt idx="1565">
                  <c:v>72950.775177082643</c:v>
                </c:pt>
                <c:pt idx="1566">
                  <c:v>83454.498080652716</c:v>
                </c:pt>
                <c:pt idx="1567">
                  <c:v>95213.887301990762</c:v>
                </c:pt>
                <c:pt idx="1568">
                  <c:v>78488.611695921456</c:v>
                </c:pt>
                <c:pt idx="1569">
                  <c:v>86107.240944013523</c:v>
                </c:pt>
                <c:pt idx="1570">
                  <c:v>99130.078044242298</c:v>
                </c:pt>
                <c:pt idx="1571">
                  <c:v>99629.9147187856</c:v>
                </c:pt>
                <c:pt idx="1572">
                  <c:v>4469.5799214341951</c:v>
                </c:pt>
                <c:pt idx="1573">
                  <c:v>4967.5701334623991</c:v>
                </c:pt>
                <c:pt idx="1574">
                  <c:v>5179.1293433669634</c:v>
                </c:pt>
                <c:pt idx="1575">
                  <c:v>5679.9487600567154</c:v>
                </c:pt>
                <c:pt idx="1576">
                  <c:v>6626.1203970790384</c:v>
                </c:pt>
                <c:pt idx="1577">
                  <c:v>7965.320462004308</c:v>
                </c:pt>
                <c:pt idx="1578">
                  <c:v>8966.6659474107146</c:v>
                </c:pt>
                <c:pt idx="1579">
                  <c:v>11148.839366473105</c:v>
                </c:pt>
                <c:pt idx="1580">
                  <c:v>13875.133607176187</c:v>
                </c:pt>
                <c:pt idx="1581">
                  <c:v>11297.035146858705</c:v>
                </c:pt>
                <c:pt idx="1582">
                  <c:v>12308.922635880881</c:v>
                </c:pt>
                <c:pt idx="1583">
                  <c:v>13390.717227835035</c:v>
                </c:pt>
                <c:pt idx="1584">
                  <c:v>12715.424923680852</c:v>
                </c:pt>
                <c:pt idx="1585">
                  <c:v>11370.375099928104</c:v>
                </c:pt>
                <c:pt idx="1586">
                  <c:v>11579.969046742737</c:v>
                </c:pt>
                <c:pt idx="1587">
                  <c:v>12668.394878858953</c:v>
                </c:pt>
                <c:pt idx="1588">
                  <c:v>15489.317581780968</c:v>
                </c:pt>
                <c:pt idx="1589">
                  <c:v>17646.170623589915</c:v>
                </c:pt>
                <c:pt idx="1590">
                  <c:v>18279.916940627401</c:v>
                </c:pt>
                <c:pt idx="1591">
                  <c:v>19197.345672348067</c:v>
                </c:pt>
                <c:pt idx="1592">
                  <c:v>22005.197020496322</c:v>
                </c:pt>
                <c:pt idx="1593">
                  <c:v>23867.756715955795</c:v>
                </c:pt>
                <c:pt idx="1594">
                  <c:v>22141.798918969249</c:v>
                </c:pt>
                <c:pt idx="1595">
                  <c:v>21658.737740114062</c:v>
                </c:pt>
                <c:pt idx="1596">
                  <c:v>22543.087607363821</c:v>
                </c:pt>
                <c:pt idx="1597">
                  <c:v>20161.972921329121</c:v>
                </c:pt>
                <c:pt idx="1598">
                  <c:v>1662.2175347461796</c:v>
                </c:pt>
                <c:pt idx="1599">
                  <c:v>1833.8126596502707</c:v>
                </c:pt>
                <c:pt idx="1600">
                  <c:v>2116.3120627343251</c:v>
                </c:pt>
                <c:pt idx="1601">
                  <c:v>2756.3325828116253</c:v>
                </c:pt>
                <c:pt idx="1602">
                  <c:v>3533.266078130323</c:v>
                </c:pt>
                <c:pt idx="1603">
                  <c:v>4651.6922607440029</c:v>
                </c:pt>
                <c:pt idx="1604">
                  <c:v>5803.5950204211049</c:v>
                </c:pt>
                <c:pt idx="1605">
                  <c:v>8188.4857248835442</c:v>
                </c:pt>
                <c:pt idx="1606">
                  <c:v>9932.8679330261766</c:v>
                </c:pt>
                <c:pt idx="1607">
                  <c:v>8052.0488364617586</c:v>
                </c:pt>
                <c:pt idx="1608">
                  <c:v>8149.4073825036967</c:v>
                </c:pt>
                <c:pt idx="1609">
                  <c:v>9083.0001576372051</c:v>
                </c:pt>
                <c:pt idx="1610">
                  <c:v>8417.7067307833586</c:v>
                </c:pt>
                <c:pt idx="1611">
                  <c:v>1773.5712911196536</c:v>
                </c:pt>
                <c:pt idx="1612">
                  <c:v>2103.0786241835012</c:v>
                </c:pt>
                <c:pt idx="1613">
                  <c:v>2372.6337044941665</c:v>
                </c:pt>
                <c:pt idx="1614">
                  <c:v>2972.3337661512123</c:v>
                </c:pt>
                <c:pt idx="1615">
                  <c:v>4109.2686661547532</c:v>
                </c:pt>
                <c:pt idx="1616">
                  <c:v>5338.4058437097137</c:v>
                </c:pt>
                <c:pt idx="1617">
                  <c:v>6947.9895957013978</c:v>
                </c:pt>
                <c:pt idx="1618">
                  <c:v>9147.5276171423066</c:v>
                </c:pt>
                <c:pt idx="1619">
                  <c:v>11693.730573305782</c:v>
                </c:pt>
                <c:pt idx="1620">
                  <c:v>8597.0438965906978</c:v>
                </c:pt>
                <c:pt idx="1621">
                  <c:v>10675.242594712385</c:v>
                </c:pt>
                <c:pt idx="1622">
                  <c:v>13290.759997834306</c:v>
                </c:pt>
                <c:pt idx="1623">
                  <c:v>14108.312729609297</c:v>
                </c:pt>
                <c:pt idx="1624">
                  <c:v>28696.193481404574</c:v>
                </c:pt>
                <c:pt idx="1625">
                  <c:v>29679.441984927369</c:v>
                </c:pt>
                <c:pt idx="1626">
                  <c:v>31355.373788483466</c:v>
                </c:pt>
                <c:pt idx="1627">
                  <c:v>39128.276132404178</c:v>
                </c:pt>
                <c:pt idx="1628">
                  <c:v>44976.3685558211</c:v>
                </c:pt>
                <c:pt idx="1629">
                  <c:v>46193.672678421492</c:v>
                </c:pt>
                <c:pt idx="1630">
                  <c:v>48757.895718552936</c:v>
                </c:pt>
                <c:pt idx="1631">
                  <c:v>55556.966882838991</c:v>
                </c:pt>
                <c:pt idx="1632">
                  <c:v>62188.928606501031</c:v>
                </c:pt>
                <c:pt idx="1633">
                  <c:v>61887.079940061245</c:v>
                </c:pt>
                <c:pt idx="1637">
                  <c:v>809.27507940693522</c:v>
                </c:pt>
                <c:pt idx="1638">
                  <c:v>1518.0342943023547</c:v>
                </c:pt>
                <c:pt idx="1639">
                  <c:v>2013.667400174746</c:v>
                </c:pt>
                <c:pt idx="1640">
                  <c:v>2613.5344077760701</c:v>
                </c:pt>
                <c:pt idx="1641">
                  <c:v>3168.8807074539636</c:v>
                </c:pt>
                <c:pt idx="1642">
                  <c:v>3391.3710764304064</c:v>
                </c:pt>
                <c:pt idx="1643">
                  <c:v>3942.6309850181519</c:v>
                </c:pt>
                <c:pt idx="1644">
                  <c:v>5276.9324210985214</c:v>
                </c:pt>
                <c:pt idx="1645">
                  <c:v>6497.842767720862</c:v>
                </c:pt>
                <c:pt idx="1646">
                  <c:v>5497.9556873989441</c:v>
                </c:pt>
                <c:pt idx="1647">
                  <c:v>5073.0749449079713</c:v>
                </c:pt>
                <c:pt idx="1648">
                  <c:v>6047.7378801423647</c:v>
                </c:pt>
                <c:pt idx="1649">
                  <c:v>5293.8366375300611</c:v>
                </c:pt>
                <c:pt idx="1650">
                  <c:v>5330.4016219065006</c:v>
                </c:pt>
                <c:pt idx="1651">
                  <c:v>5636.6390897934452</c:v>
                </c:pt>
                <c:pt idx="1652">
                  <c:v>6442.0444377739486</c:v>
                </c:pt>
                <c:pt idx="1653">
                  <c:v>8530.4720049265143</c:v>
                </c:pt>
                <c:pt idx="1654">
                  <c:v>10437.509907525297</c:v>
                </c:pt>
                <c:pt idx="1655">
                  <c:v>11414.605360475445</c:v>
                </c:pt>
                <c:pt idx="1656">
                  <c:v>12842.248578741252</c:v>
                </c:pt>
                <c:pt idx="1657">
                  <c:v>15649.204741840449</c:v>
                </c:pt>
                <c:pt idx="1658">
                  <c:v>18201.273521150692</c:v>
                </c:pt>
                <c:pt idx="1659">
                  <c:v>16196.28137054652</c:v>
                </c:pt>
                <c:pt idx="1660">
                  <c:v>16151.090900036132</c:v>
                </c:pt>
                <c:pt idx="1661">
                  <c:v>17760.414382526327</c:v>
                </c:pt>
                <c:pt idx="1662">
                  <c:v>16892.551977141713</c:v>
                </c:pt>
                <c:pt idx="1663">
                  <c:v>10045.360076423194</c:v>
                </c:pt>
                <c:pt idx="1664">
                  <c:v>10290.316045199443</c:v>
                </c:pt>
                <c:pt idx="1665">
                  <c:v>11599.90192476423</c:v>
                </c:pt>
                <c:pt idx="1666">
                  <c:v>14607.200496258769</c:v>
                </c:pt>
                <c:pt idx="1667">
                  <c:v>16944.189526652819</c:v>
                </c:pt>
                <c:pt idx="1668">
                  <c:v>17854.635329926808</c:v>
                </c:pt>
                <c:pt idx="1669">
                  <c:v>19405.933275133193</c:v>
                </c:pt>
                <c:pt idx="1670">
                  <c:v>23462.22869330992</c:v>
                </c:pt>
                <c:pt idx="1671">
                  <c:v>26989.652694581153</c:v>
                </c:pt>
                <c:pt idx="1672">
                  <c:v>24125.667112654064</c:v>
                </c:pt>
                <c:pt idx="1673">
                  <c:v>22942.398323133599</c:v>
                </c:pt>
                <c:pt idx="1674">
                  <c:v>24478.319969914894</c:v>
                </c:pt>
                <c:pt idx="1675">
                  <c:v>22059.147789743038</c:v>
                </c:pt>
                <c:pt idx="1676">
                  <c:v>14405.207969477649</c:v>
                </c:pt>
                <c:pt idx="1677">
                  <c:v>14942.584774202945</c:v>
                </c:pt>
                <c:pt idx="1678">
                  <c:v>16557.42707044712</c:v>
                </c:pt>
                <c:pt idx="1679">
                  <c:v>20954.002054392939</c:v>
                </c:pt>
                <c:pt idx="1680">
                  <c:v>24230.057876056031</c:v>
                </c:pt>
                <c:pt idx="1681">
                  <c:v>25885.872395706563</c:v>
                </c:pt>
                <c:pt idx="1682">
                  <c:v>27929.614398563121</c:v>
                </c:pt>
                <c:pt idx="1683">
                  <c:v>31839.526662983451</c:v>
                </c:pt>
                <c:pt idx="1684">
                  <c:v>34599.737398873564</c:v>
                </c:pt>
                <c:pt idx="1685">
                  <c:v>31274.97549443903</c:v>
                </c:pt>
                <c:pt idx="1686">
                  <c:v>29628.422863807351</c:v>
                </c:pt>
                <c:pt idx="1687">
                  <c:v>31020.88867486615</c:v>
                </c:pt>
                <c:pt idx="1688">
                  <c:v>28228.492711403182</c:v>
                </c:pt>
                <c:pt idx="1689">
                  <c:v>27840.054715288101</c:v>
                </c:pt>
                <c:pt idx="1690">
                  <c:v>25517.201066551559</c:v>
                </c:pt>
                <c:pt idx="1691">
                  <c:v>28123.381645045276</c:v>
                </c:pt>
                <c:pt idx="1692">
                  <c:v>35163.200226294728</c:v>
                </c:pt>
                <c:pt idx="1693">
                  <c:v>40251.153857144651</c:v>
                </c:pt>
                <c:pt idx="1694">
                  <c:v>41087.218751896544</c:v>
                </c:pt>
                <c:pt idx="1695">
                  <c:v>43940.28746198587</c:v>
                </c:pt>
                <c:pt idx="1696">
                  <c:v>50611.646669054047</c:v>
                </c:pt>
                <c:pt idx="1697">
                  <c:v>52713.572128707456</c:v>
                </c:pt>
                <c:pt idx="1698">
                  <c:v>43662.88595544557</c:v>
                </c:pt>
                <c:pt idx="1699">
                  <c:v>49370.204665622965</c:v>
                </c:pt>
                <c:pt idx="1700">
                  <c:v>56724.300743352913</c:v>
                </c:pt>
                <c:pt idx="1701">
                  <c:v>55045.636404242548</c:v>
                </c:pt>
                <c:pt idx="1702">
                  <c:v>35633.503845216968</c:v>
                </c:pt>
                <c:pt idx="1703">
                  <c:v>36376.944817972813</c:v>
                </c:pt>
                <c:pt idx="1704">
                  <c:v>39397.354996113114</c:v>
                </c:pt>
                <c:pt idx="1705">
                  <c:v>45646.539631211388</c:v>
                </c:pt>
                <c:pt idx="1706">
                  <c:v>50611.499230339832</c:v>
                </c:pt>
                <c:pt idx="1707">
                  <c:v>51767.385605843127</c:v>
                </c:pt>
                <c:pt idx="1708">
                  <c:v>54115.923523644116</c:v>
                </c:pt>
                <c:pt idx="1709">
                  <c:v>59726.263015127428</c:v>
                </c:pt>
                <c:pt idx="1710">
                  <c:v>68517.555989238565</c:v>
                </c:pt>
                <c:pt idx="1711">
                  <c:v>65729.74022806024</c:v>
                </c:pt>
                <c:pt idx="1712">
                  <c:v>70160.560333672896</c:v>
                </c:pt>
                <c:pt idx="1713">
                  <c:v>83287.013620902289</c:v>
                </c:pt>
                <c:pt idx="1714">
                  <c:v>78905.960726339996</c:v>
                </c:pt>
                <c:pt idx="1715">
                  <c:v>4226.3899492458058</c:v>
                </c:pt>
                <c:pt idx="1716">
                  <c:v>3057.7081413522938</c:v>
                </c:pt>
                <c:pt idx="1717">
                  <c:v>3583.3860075697107</c:v>
                </c:pt>
                <c:pt idx="1718">
                  <c:v>4595.2073503905513</c:v>
                </c:pt>
                <c:pt idx="1719">
                  <c:v>5864.2572547930768</c:v>
                </c:pt>
                <c:pt idx="1720">
                  <c:v>7129.8824859559027</c:v>
                </c:pt>
                <c:pt idx="1721">
                  <c:v>7737.5541696185828</c:v>
                </c:pt>
                <c:pt idx="1722">
                  <c:v>9309.8196164173005</c:v>
                </c:pt>
                <c:pt idx="1723">
                  <c:v>10374.695486699065</c:v>
                </c:pt>
                <c:pt idx="1724">
                  <c:v>8632.6596957822658</c:v>
                </c:pt>
                <c:pt idx="1725">
                  <c:v>10133.419287648072</c:v>
                </c:pt>
                <c:pt idx="1726">
                  <c:v>10607.917437497261</c:v>
                </c:pt>
                <c:pt idx="1727">
                  <c:v>10662.575985381487</c:v>
                </c:pt>
                <c:pt idx="1728">
                  <c:v>635.7089635342943</c:v>
                </c:pt>
                <c:pt idx="1729">
                  <c:v>780.73802433311323</c:v>
                </c:pt>
                <c:pt idx="1730">
                  <c:v>879.47504861781033</c:v>
                </c:pt>
                <c:pt idx="1731">
                  <c:v>1048.5224879033817</c:v>
                </c:pt>
                <c:pt idx="1732">
                  <c:v>1367.352433342606</c:v>
                </c:pt>
                <c:pt idx="1733">
                  <c:v>1828.7176257585422</c:v>
                </c:pt>
                <c:pt idx="1734">
                  <c:v>2308.2965092358577</c:v>
                </c:pt>
                <c:pt idx="1735">
                  <c:v>3074.6505810122053</c:v>
                </c:pt>
                <c:pt idx="1736">
                  <c:v>3891.20199229542</c:v>
                </c:pt>
                <c:pt idx="1737">
                  <c:v>2540.534554527037</c:v>
                </c:pt>
                <c:pt idx="1738">
                  <c:v>2964.8555613932203</c:v>
                </c:pt>
                <c:pt idx="1739">
                  <c:v>3566.2635840730231</c:v>
                </c:pt>
                <c:pt idx="1740">
                  <c:v>3882.1493508914687</c:v>
                </c:pt>
                <c:pt idx="1741">
                  <c:v>25300.329342367691</c:v>
                </c:pt>
                <c:pt idx="1742">
                  <c:v>25203.11639748075</c:v>
                </c:pt>
                <c:pt idx="1743">
                  <c:v>27286.288190465839</c:v>
                </c:pt>
                <c:pt idx="1744">
                  <c:v>31518.463859814456</c:v>
                </c:pt>
                <c:pt idx="1745">
                  <c:v>37007.460087162573</c:v>
                </c:pt>
                <c:pt idx="1746">
                  <c:v>38409.829101756673</c:v>
                </c:pt>
                <c:pt idx="1747">
                  <c:v>40758.087275555241</c:v>
                </c:pt>
                <c:pt idx="1748">
                  <c:v>46638.700731899829</c:v>
                </c:pt>
                <c:pt idx="1749">
                  <c:v>43522.58186957641</c:v>
                </c:pt>
                <c:pt idx="1750">
                  <c:v>35487.032219495486</c:v>
                </c:pt>
                <c:pt idx="1751">
                  <c:v>36643.82986014882</c:v>
                </c:pt>
                <c:pt idx="1752">
                  <c:v>38887.797606655236</c:v>
                </c:pt>
                <c:pt idx="1753">
                  <c:v>38621.139293151828</c:v>
                </c:pt>
                <c:pt idx="1754">
                  <c:v>45436.315358726446</c:v>
                </c:pt>
                <c:pt idx="1755">
                  <c:v>12970.534342088504</c:v>
                </c:pt>
                <c:pt idx="1756">
                  <c:v>12253.848480835884</c:v>
                </c:pt>
                <c:pt idx="1757">
                  <c:v>12476.279125402496</c:v>
                </c:pt>
                <c:pt idx="1758">
                  <c:v>13497.92700105423</c:v>
                </c:pt>
                <c:pt idx="1759">
                  <c:v>14951.686357775821</c:v>
                </c:pt>
                <c:pt idx="1760">
                  <c:v>16792.82245457442</c:v>
                </c:pt>
                <c:pt idx="1761">
                  <c:v>17925.313199070471</c:v>
                </c:pt>
                <c:pt idx="1762">
                  <c:v>19471.192076793082</c:v>
                </c:pt>
                <c:pt idx="1763">
                  <c:v>21578.100195629351</c:v>
                </c:pt>
                <c:pt idx="1764">
                  <c:v>18328.586856868445</c:v>
                </c:pt>
                <c:pt idx="1765">
                  <c:v>19890.365038785116</c:v>
                </c:pt>
                <c:pt idx="1766">
                  <c:v>22039.59902779348</c:v>
                </c:pt>
                <c:pt idx="1767">
                  <c:v>1532.3681982803128</c:v>
                </c:pt>
                <c:pt idx="1768">
                  <c:v>1720.0730914398034</c:v>
                </c:pt>
                <c:pt idx="1769">
                  <c:v>1712.7516456664121</c:v>
                </c:pt>
                <c:pt idx="1770">
                  <c:v>1969.56163583386</c:v>
                </c:pt>
                <c:pt idx="1771">
                  <c:v>2350.6634336535917</c:v>
                </c:pt>
                <c:pt idx="1772">
                  <c:v>2736.8991480032951</c:v>
                </c:pt>
                <c:pt idx="1773">
                  <c:v>3141.8812717163169</c:v>
                </c:pt>
                <c:pt idx="1774">
                  <c:v>3982.7755263568597</c:v>
                </c:pt>
                <c:pt idx="1775">
                  <c:v>4899.4722566488899</c:v>
                </c:pt>
                <c:pt idx="1776">
                  <c:v>4935.8909352485352</c:v>
                </c:pt>
                <c:pt idx="1777">
                  <c:v>5680.7259575629087</c:v>
                </c:pt>
                <c:pt idx="1778">
                  <c:v>7000.397816167565</c:v>
                </c:pt>
                <c:pt idx="1779">
                  <c:v>6581.6639317868503</c:v>
                </c:pt>
                <c:pt idx="1784">
                  <c:v>1373.1925816659627</c:v>
                </c:pt>
                <c:pt idx="1785">
                  <c:v>1824.6998663661473</c:v>
                </c:pt>
                <c:pt idx="1786">
                  <c:v>2321.1521707006764</c:v>
                </c:pt>
                <c:pt idx="1787">
                  <c:v>3091.0153285088045</c:v>
                </c:pt>
                <c:pt idx="1788">
                  <c:v>4485.2452251761297</c:v>
                </c:pt>
                <c:pt idx="1789">
                  <c:v>3713.1340081004009</c:v>
                </c:pt>
                <c:pt idx="1790">
                  <c:v>4618.5080087512652</c:v>
                </c:pt>
                <c:pt idx="1791">
                  <c:v>6013.850117222848</c:v>
                </c:pt>
                <c:pt idx="1792">
                  <c:v>6630.1987319192413</c:v>
                </c:pt>
                <c:pt idx="1793">
                  <c:v>19875.973922722213</c:v>
                </c:pt>
                <c:pt idx="1794">
                  <c:v>19102.34508464047</c:v>
                </c:pt>
                <c:pt idx="1795">
                  <c:v>17199.391171993913</c:v>
                </c:pt>
                <c:pt idx="1796">
                  <c:v>17788.540592253765</c:v>
                </c:pt>
                <c:pt idx="1797">
                  <c:v>18651.784402996036</c:v>
                </c:pt>
                <c:pt idx="1798">
                  <c:v>19335.940318321525</c:v>
                </c:pt>
                <c:pt idx="1799">
                  <c:v>21407.204729432779</c:v>
                </c:pt>
                <c:pt idx="1800">
                  <c:v>24372.919597220094</c:v>
                </c:pt>
                <c:pt idx="1801">
                  <c:v>29142.950963222418</c:v>
                </c:pt>
                <c:pt idx="1802">
                  <c:v>27519.504114566636</c:v>
                </c:pt>
                <c:pt idx="1803">
                  <c:v>30431.816989348863</c:v>
                </c:pt>
                <c:pt idx="1804">
                  <c:v>33222.591362126244</c:v>
                </c:pt>
                <c:pt idx="1805">
                  <c:v>32614.8789583465</c:v>
                </c:pt>
                <c:pt idx="1806">
                  <c:v>1763.1694694600792</c:v>
                </c:pt>
                <c:pt idx="1807">
                  <c:v>1824.8861218222494</c:v>
                </c:pt>
                <c:pt idx="1808">
                  <c:v>1901.5803793171895</c:v>
                </c:pt>
                <c:pt idx="1809">
                  <c:v>1973.8620693261039</c:v>
                </c:pt>
                <c:pt idx="1810">
                  <c:v>2156.4398223062381</c:v>
                </c:pt>
                <c:pt idx="1811">
                  <c:v>2325.4254102753648</c:v>
                </c:pt>
                <c:pt idx="1812">
                  <c:v>2719.8224692919075</c:v>
                </c:pt>
                <c:pt idx="1813">
                  <c:v>3022.5419537184243</c:v>
                </c:pt>
                <c:pt idx="1814">
                  <c:v>3797.4136287590736</c:v>
                </c:pt>
                <c:pt idx="1815">
                  <c:v>4026.7663428571427</c:v>
                </c:pt>
                <c:pt idx="1816">
                  <c:v>4370.7210332451205</c:v>
                </c:pt>
                <c:pt idx="1817">
                  <c:v>4665.9435397184925</c:v>
                </c:pt>
                <c:pt idx="1818">
                  <c:v>4909.0280937005382</c:v>
                </c:pt>
                <c:pt idx="1819">
                  <c:v>19786.695038009559</c:v>
                </c:pt>
                <c:pt idx="1820">
                  <c:v>17616.229059418238</c:v>
                </c:pt>
                <c:pt idx="1821">
                  <c:v>18620.352331669459</c:v>
                </c:pt>
                <c:pt idx="1822">
                  <c:v>22621.858292071312</c:v>
                </c:pt>
                <c:pt idx="1823">
                  <c:v>27061.885766499458</c:v>
                </c:pt>
                <c:pt idx="1824">
                  <c:v>35185.93067193772</c:v>
                </c:pt>
                <c:pt idx="1825">
                  <c:v>42193.307396859083</c:v>
                </c:pt>
                <c:pt idx="1826">
                  <c:v>45011.194088268909</c:v>
                </c:pt>
                <c:pt idx="1827">
                  <c:v>54399.695657757082</c:v>
                </c:pt>
                <c:pt idx="1828">
                  <c:v>37191.651386511781</c:v>
                </c:pt>
                <c:pt idx="1829">
                  <c:v>40112.582648633834</c:v>
                </c:pt>
                <c:pt idx="1830">
                  <c:v>51524.863947156613</c:v>
                </c:pt>
                <c:pt idx="1831">
                  <c:v>56299.100198861961</c:v>
                </c:pt>
                <c:pt idx="1832">
                  <c:v>5334.8802434335375</c:v>
                </c:pt>
                <c:pt idx="1833">
                  <c:v>5256.6569108887297</c:v>
                </c:pt>
                <c:pt idx="1834">
                  <c:v>5447.7804684486646</c:v>
                </c:pt>
                <c:pt idx="1835">
                  <c:v>5442.3631653256953</c:v>
                </c:pt>
                <c:pt idx="1836">
                  <c:v>5437.8559690698157</c:v>
                </c:pt>
                <c:pt idx="1837">
                  <c:v>5339.4238804173201</c:v>
                </c:pt>
                <c:pt idx="1838">
                  <c:v>5342.4748022156846</c:v>
                </c:pt>
                <c:pt idx="1839">
                  <c:v>5936.7692279820367</c:v>
                </c:pt>
                <c:pt idx="1840">
                  <c:v>6887.0627531002692</c:v>
                </c:pt>
                <c:pt idx="1841">
                  <c:v>8274.1379779812396</c:v>
                </c:pt>
                <c:pt idx="1842">
                  <c:v>8755.8499679343349</c:v>
                </c:pt>
                <c:pt idx="1843">
                  <c:v>9144.6176157196678</c:v>
                </c:pt>
                <c:pt idx="1844">
                  <c:v>9764.1106066413431</c:v>
                </c:pt>
                <c:pt idx="1845">
                  <c:v>9061.6024601659719</c:v>
                </c:pt>
                <c:pt idx="1846">
                  <c:v>8909.8089458581308</c:v>
                </c:pt>
                <c:pt idx="1847">
                  <c:v>8685.3824369944832</c:v>
                </c:pt>
                <c:pt idx="1848">
                  <c:v>9016.8153274781816</c:v>
                </c:pt>
                <c:pt idx="1849">
                  <c:v>10013.633224986515</c:v>
                </c:pt>
                <c:pt idx="1850">
                  <c:v>12252.612875422477</c:v>
                </c:pt>
                <c:pt idx="1851">
                  <c:v>14405.091926705689</c:v>
                </c:pt>
                <c:pt idx="1852">
                  <c:v>16305.613406264216</c:v>
                </c:pt>
                <c:pt idx="1853">
                  <c:v>23421.355290467829</c:v>
                </c:pt>
                <c:pt idx="1854">
                  <c:v>18114.478265065198</c:v>
                </c:pt>
                <c:pt idx="1855">
                  <c:v>20983.900335311377</c:v>
                </c:pt>
                <c:pt idx="1856">
                  <c:v>23132.938903204009</c:v>
                </c:pt>
                <c:pt idx="1857">
                  <c:v>23623.851492802809</c:v>
                </c:pt>
                <c:pt idx="1858">
                  <c:v>29914.264776576445</c:v>
                </c:pt>
                <c:pt idx="1859">
                  <c:v>28666.609513115225</c:v>
                </c:pt>
                <c:pt idx="1860">
                  <c:v>30748.534257516931</c:v>
                </c:pt>
                <c:pt idx="1861">
                  <c:v>35644.404791908375</c:v>
                </c:pt>
                <c:pt idx="1862">
                  <c:v>44051.657269813419</c:v>
                </c:pt>
                <c:pt idx="1863">
                  <c:v>54228.831714686195</c:v>
                </c:pt>
                <c:pt idx="1864">
                  <c:v>62920.644131574758</c:v>
                </c:pt>
                <c:pt idx="1865">
                  <c:v>69166.960052374969</c:v>
                </c:pt>
                <c:pt idx="1866">
                  <c:v>84613.947027254515</c:v>
                </c:pt>
                <c:pt idx="1867">
                  <c:v>62527.635271040774</c:v>
                </c:pt>
                <c:pt idx="1868">
                  <c:v>71440.287635743691</c:v>
                </c:pt>
                <c:pt idx="1869">
                  <c:v>88963.222603775605</c:v>
                </c:pt>
                <c:pt idx="1870">
                  <c:v>92659.694105965624</c:v>
                </c:pt>
                <c:pt idx="1871">
                  <c:v>9332.533250624585</c:v>
                </c:pt>
                <c:pt idx="1872">
                  <c:v>8759.5039421118363</c:v>
                </c:pt>
                <c:pt idx="1873">
                  <c:v>8659.7077133299517</c:v>
                </c:pt>
                <c:pt idx="1874">
                  <c:v>9408.2297855540619</c:v>
                </c:pt>
                <c:pt idx="1875">
                  <c:v>10864.444410979531</c:v>
                </c:pt>
                <c:pt idx="1876">
                  <c:v>13284.694610184735</c:v>
                </c:pt>
                <c:pt idx="1877">
                  <c:v>14858.937055493125</c:v>
                </c:pt>
                <c:pt idx="1878">
                  <c:v>16052.092745287553</c:v>
                </c:pt>
                <c:pt idx="1879">
                  <c:v>19722.101930042823</c:v>
                </c:pt>
                <c:pt idx="1880">
                  <c:v>16009.62816798914</c:v>
                </c:pt>
                <c:pt idx="1881">
                  <c:v>19333.499080484842</c:v>
                </c:pt>
                <c:pt idx="1882">
                  <c:v>24133.944400002765</c:v>
                </c:pt>
                <c:pt idx="1883">
                  <c:v>25947.531193156923</c:v>
                </c:pt>
                <c:pt idx="1884">
                  <c:v>1180.480689818369</c:v>
                </c:pt>
                <c:pt idx="1885">
                  <c:v>1263.3886592550475</c:v>
                </c:pt>
                <c:pt idx="1886">
                  <c:v>1269.9417677630336</c:v>
                </c:pt>
                <c:pt idx="1887">
                  <c:v>1261.853627221265</c:v>
                </c:pt>
                <c:pt idx="1888">
                  <c:v>1419.2641809136585</c:v>
                </c:pt>
                <c:pt idx="1889">
                  <c:v>1588.5056715703493</c:v>
                </c:pt>
                <c:pt idx="1890">
                  <c:v>1772.5603305072279</c:v>
                </c:pt>
                <c:pt idx="1891">
                  <c:v>2065.5396321555882</c:v>
                </c:pt>
                <c:pt idx="1892">
                  <c:v>1985.8888625392558</c:v>
                </c:pt>
                <c:pt idx="1897">
                  <c:v>34364.806208927446</c:v>
                </c:pt>
                <c:pt idx="1898">
                  <c:v>32885.242635621296</c:v>
                </c:pt>
                <c:pt idx="1899">
                  <c:v>34119.434771240049</c:v>
                </c:pt>
                <c:pt idx="1900">
                  <c:v>36803.399209439238</c:v>
                </c:pt>
                <c:pt idx="1901">
                  <c:v>40451.990866596439</c:v>
                </c:pt>
                <c:pt idx="1902">
                  <c:v>43626.200112174774</c:v>
                </c:pt>
                <c:pt idx="1903">
                  <c:v>45532.49327934246</c:v>
                </c:pt>
                <c:pt idx="1904">
                  <c:v>44503.114959308114</c:v>
                </c:pt>
                <c:pt idx="1905">
                  <c:v>46332.830046031297</c:v>
                </c:pt>
                <c:pt idx="1906">
                  <c:v>33038.282040428749</c:v>
                </c:pt>
                <c:pt idx="1907">
                  <c:v>33998.54789477319</c:v>
                </c:pt>
                <c:pt idx="1908">
                  <c:v>39103.220850509621</c:v>
                </c:pt>
                <c:pt idx="1909">
                  <c:v>41713.508365676695</c:v>
                </c:pt>
                <c:pt idx="1910">
                  <c:v>549.93990168204527</c:v>
                </c:pt>
                <c:pt idx="1911">
                  <c:v>546.53622722676096</c:v>
                </c:pt>
                <c:pt idx="1912">
                  <c:v>576.42386368267319</c:v>
                </c:pt>
                <c:pt idx="1913">
                  <c:v>617.24119339630101</c:v>
                </c:pt>
                <c:pt idx="1914">
                  <c:v>707.37347318288118</c:v>
                </c:pt>
                <c:pt idx="1915">
                  <c:v>831.88028974271219</c:v>
                </c:pt>
                <c:pt idx="1916">
                  <c:v>923.53064721542466</c:v>
                </c:pt>
                <c:pt idx="1917">
                  <c:v>1210.1538343441996</c:v>
                </c:pt>
                <c:pt idx="1918">
                  <c:v>1400.5623023510739</c:v>
                </c:pt>
                <c:pt idx="1919">
                  <c:v>1252.3251396728465</c:v>
                </c:pt>
                <c:pt idx="1920">
                  <c:v>1394.5323556974545</c:v>
                </c:pt>
                <c:pt idx="1921">
                  <c:v>1253.3058068144437</c:v>
                </c:pt>
                <c:pt idx="1922">
                  <c:v>1341.2817675145516</c:v>
                </c:pt>
                <c:pt idx="1923">
                  <c:v>181096.98211119225</c:v>
                </c:pt>
                <c:pt idx="1924">
                  <c:v>181096.98211119225</c:v>
                </c:pt>
                <c:pt idx="1925">
                  <c:v>179061.1352619637</c:v>
                </c:pt>
                <c:pt idx="1937">
                  <c:v>79883.047042238817</c:v>
                </c:pt>
                <c:pt idx="1938">
                  <c:v>21377.427497038068</c:v>
                </c:pt>
                <c:pt idx="1939">
                  <c:v>19286.157729220311</c:v>
                </c:pt>
                <c:pt idx="1940">
                  <c:v>19803.572685143299</c:v>
                </c:pt>
                <c:pt idx="1941">
                  <c:v>23202.201973429255</c:v>
                </c:pt>
                <c:pt idx="1942">
                  <c:v>30056.681114793966</c:v>
                </c:pt>
                <c:pt idx="1943">
                  <c:v>33529.971639634939</c:v>
                </c:pt>
                <c:pt idx="1944">
                  <c:v>35865.870287503123</c:v>
                </c:pt>
                <c:pt idx="1945">
                  <c:v>40189.748319936749</c:v>
                </c:pt>
                <c:pt idx="1946">
                  <c:v>48866.617185375049</c:v>
                </c:pt>
                <c:pt idx="1947">
                  <c:v>42075.545348087762</c:v>
                </c:pt>
                <c:pt idx="1948">
                  <c:v>51029.543419874666</c:v>
                </c:pt>
                <c:pt idx="1949">
                  <c:v>61169.077491099677</c:v>
                </c:pt>
                <c:pt idx="1950">
                  <c:v>2074.9288089526603</c:v>
                </c:pt>
                <c:pt idx="1951">
                  <c:v>2037.6854621333007</c:v>
                </c:pt>
                <c:pt idx="1952">
                  <c:v>2257.5446604356334</c:v>
                </c:pt>
                <c:pt idx="1953">
                  <c:v>2833.9057014967743</c:v>
                </c:pt>
                <c:pt idx="1954">
                  <c:v>3330.309968925329</c:v>
                </c:pt>
                <c:pt idx="1955">
                  <c:v>3655.6638366217458</c:v>
                </c:pt>
                <c:pt idx="1956">
                  <c:v>3747.433690795353</c:v>
                </c:pt>
                <c:pt idx="1957">
                  <c:v>4075.9914052325134</c:v>
                </c:pt>
                <c:pt idx="1958">
                  <c:v>4301.6321898060205</c:v>
                </c:pt>
                <c:pt idx="1959">
                  <c:v>3431.7558802035005</c:v>
                </c:pt>
                <c:pt idx="1960">
                  <c:v>3747.6746347432309</c:v>
                </c:pt>
                <c:pt idx="1961">
                  <c:v>4324.6855289824762</c:v>
                </c:pt>
                <c:pt idx="1962">
                  <c:v>4613.2699390220205</c:v>
                </c:pt>
                <c:pt idx="1963">
                  <c:v>14530.226023846553</c:v>
                </c:pt>
                <c:pt idx="1964">
                  <c:v>14288.794318539763</c:v>
                </c:pt>
                <c:pt idx="1989">
                  <c:v>815.48914093830024</c:v>
                </c:pt>
                <c:pt idx="1990">
                  <c:v>748.87874580173514</c:v>
                </c:pt>
                <c:pt idx="1991">
                  <c:v>842.18983904241304</c:v>
                </c:pt>
                <c:pt idx="1992">
                  <c:v>1031.7899302972382</c:v>
                </c:pt>
                <c:pt idx="1993">
                  <c:v>1149.3761244040659</c:v>
                </c:pt>
                <c:pt idx="1994">
                  <c:v>1173.3141442277933</c:v>
                </c:pt>
                <c:pt idx="1995">
                  <c:v>1138.2845040401075</c:v>
                </c:pt>
                <c:pt idx="1996">
                  <c:v>1316.9568848299268</c:v>
                </c:pt>
                <c:pt idx="1997">
                  <c:v>1424.038889826219</c:v>
                </c:pt>
                <c:pt idx="1998">
                  <c:v>1320.4800253448561</c:v>
                </c:pt>
                <c:pt idx="1999">
                  <c:v>1539.047440737444</c:v>
                </c:pt>
                <c:pt idx="2000">
                  <c:v>1735.5540453400504</c:v>
                </c:pt>
                <c:pt idx="2001">
                  <c:v>1736.1981723652095</c:v>
                </c:pt>
                <c:pt idx="2002">
                  <c:v>2126.8328636337492</c:v>
                </c:pt>
                <c:pt idx="2003">
                  <c:v>2206.6561206500078</c:v>
                </c:pt>
                <c:pt idx="2004">
                  <c:v>2391.3474051494413</c:v>
                </c:pt>
                <c:pt idx="2005">
                  <c:v>2434.7612971313442</c:v>
                </c:pt>
                <c:pt idx="2006">
                  <c:v>2517.6933978568959</c:v>
                </c:pt>
                <c:pt idx="2007">
                  <c:v>2642.3762534096586</c:v>
                </c:pt>
                <c:pt idx="2008">
                  <c:v>2752.323765455802</c:v>
                </c:pt>
                <c:pt idx="2009">
                  <c:v>2871.3138446788112</c:v>
                </c:pt>
                <c:pt idx="2010">
                  <c:v>2920.1983539094649</c:v>
                </c:pt>
                <c:pt idx="2011">
                  <c:v>2895.6416193806003</c:v>
                </c:pt>
                <c:pt idx="2012">
                  <c:v>3112.8404669260699</c:v>
                </c:pt>
                <c:pt idx="2013">
                  <c:v>3251.7382607867416</c:v>
                </c:pt>
                <c:pt idx="2014">
                  <c:v>3291.7895538007801</c:v>
                </c:pt>
                <c:pt idx="2015">
                  <c:v>2170.9608396164945</c:v>
                </c:pt>
                <c:pt idx="2016">
                  <c:v>2239.9169543715593</c:v>
                </c:pt>
                <c:pt idx="2017">
                  <c:v>2257.773627585691</c:v>
                </c:pt>
                <c:pt idx="2018">
                  <c:v>2293.5794637507488</c:v>
                </c:pt>
                <c:pt idx="2019">
                  <c:v>2247.8377668308704</c:v>
                </c:pt>
                <c:pt idx="2020">
                  <c:v>2352.6393434904612</c:v>
                </c:pt>
                <c:pt idx="2021">
                  <c:v>2393.8005506878867</c:v>
                </c:pt>
                <c:pt idx="2022">
                  <c:v>2434.8062837188504</c:v>
                </c:pt>
                <c:pt idx="2023">
                  <c:v>2500.9056824054051</c:v>
                </c:pt>
                <c:pt idx="2024">
                  <c:v>2668.8105074868008</c:v>
                </c:pt>
                <c:pt idx="2025">
                  <c:v>2838.4488366033256</c:v>
                </c:pt>
                <c:pt idx="2026">
                  <c:v>3000.1500522122524</c:v>
                </c:pt>
                <c:pt idx="2027">
                  <c:v>3154.5138643067849</c:v>
                </c:pt>
                <c:pt idx="2028">
                  <c:v>12579.595103878441</c:v>
                </c:pt>
                <c:pt idx="2029">
                  <c:v>12342.617768861239</c:v>
                </c:pt>
                <c:pt idx="2041">
                  <c:v>13482.547047463515</c:v>
                </c:pt>
                <c:pt idx="2042">
                  <c:v>13736.796665635871</c:v>
                </c:pt>
                <c:pt idx="2043">
                  <c:v>16720.578797518046</c:v>
                </c:pt>
                <c:pt idx="2044">
                  <c:v>21712.464181565356</c:v>
                </c:pt>
                <c:pt idx="2045">
                  <c:v>25198.776758409786</c:v>
                </c:pt>
                <c:pt idx="2046">
                  <c:v>27576.86446213019</c:v>
                </c:pt>
                <c:pt idx="2047">
                  <c:v>26286.861348754959</c:v>
                </c:pt>
                <c:pt idx="2048">
                  <c:v>31927.725090461889</c:v>
                </c:pt>
                <c:pt idx="2049">
                  <c:v>30452.809857340297</c:v>
                </c:pt>
                <c:pt idx="2050">
                  <c:v>27573.103480235415</c:v>
                </c:pt>
                <c:pt idx="2051">
                  <c:v>32739.594303768488</c:v>
                </c:pt>
                <c:pt idx="2052">
                  <c:v>37228.729683101788</c:v>
                </c:pt>
                <c:pt idx="2053">
                  <c:v>38574.328896909545</c:v>
                </c:pt>
                <c:pt idx="2054">
                  <c:v>654.61985702032223</c:v>
                </c:pt>
                <c:pt idx="2055">
                  <c:v>558.26161543519618</c:v>
                </c:pt>
                <c:pt idx="2056">
                  <c:v>529.92948371516752</c:v>
                </c:pt>
                <c:pt idx="2057">
                  <c:v>609.38740048338002</c:v>
                </c:pt>
                <c:pt idx="2058">
                  <c:v>660.1899982197076</c:v>
                </c:pt>
                <c:pt idx="2059">
                  <c:v>804.07110940214659</c:v>
                </c:pt>
                <c:pt idx="2060">
                  <c:v>896.39487866800664</c:v>
                </c:pt>
                <c:pt idx="2061">
                  <c:v>989.31945958678716</c:v>
                </c:pt>
                <c:pt idx="2062">
                  <c:v>1222.7935847368224</c:v>
                </c:pt>
                <c:pt idx="2063">
                  <c:v>1180.4319249603532</c:v>
                </c:pt>
                <c:pt idx="2064">
                  <c:v>1382.1437493667029</c:v>
                </c:pt>
                <c:pt idx="2065">
                  <c:v>1767.2386618407561</c:v>
                </c:pt>
                <c:pt idx="2066">
                  <c:v>2184.1634610527963</c:v>
                </c:pt>
                <c:pt idx="2067">
                  <c:v>1372.7363899801849</c:v>
                </c:pt>
                <c:pt idx="2068">
                  <c:v>1385.9335182579871</c:v>
                </c:pt>
                <c:pt idx="2069">
                  <c:v>1453.5069538823957</c:v>
                </c:pt>
                <c:pt idx="2070">
                  <c:v>1699.1842106744261</c:v>
                </c:pt>
                <c:pt idx="2071">
                  <c:v>2094.629506582995</c:v>
                </c:pt>
                <c:pt idx="2072">
                  <c:v>2291.0306344760124</c:v>
                </c:pt>
                <c:pt idx="2073">
                  <c:v>2502.2112628608352</c:v>
                </c:pt>
                <c:pt idx="2074">
                  <c:v>2693.7929927568043</c:v>
                </c:pt>
                <c:pt idx="2075">
                  <c:v>3128.6885589062604</c:v>
                </c:pt>
                <c:pt idx="2076">
                  <c:v>2712.8049582033959</c:v>
                </c:pt>
                <c:pt idx="2077">
                  <c:v>3080.0129388428686</c:v>
                </c:pt>
                <c:pt idx="2078">
                  <c:v>3370.8337183680219</c:v>
                </c:pt>
                <c:pt idx="2079">
                  <c:v>3622.621047281737</c:v>
                </c:pt>
                <c:pt idx="2080">
                  <c:v>1055.2103551472585</c:v>
                </c:pt>
                <c:pt idx="2081">
                  <c:v>945.54231941614387</c:v>
                </c:pt>
                <c:pt idx="2082">
                  <c:v>785.6490388153054</c:v>
                </c:pt>
                <c:pt idx="2083">
                  <c:v>745.48558145787354</c:v>
                </c:pt>
                <c:pt idx="2084">
                  <c:v>819.32628481937502</c:v>
                </c:pt>
                <c:pt idx="2085">
                  <c:v>881.9616177930817</c:v>
                </c:pt>
                <c:pt idx="2086">
                  <c:v>950.0576085034686</c:v>
                </c:pt>
                <c:pt idx="2087">
                  <c:v>1048.890069653844</c:v>
                </c:pt>
                <c:pt idx="2088">
                  <c:v>1208.0298366965153</c:v>
                </c:pt>
                <c:pt idx="2089">
                  <c:v>1160.7905853613067</c:v>
                </c:pt>
                <c:pt idx="2090">
                  <c:v>1294.6927326017624</c:v>
                </c:pt>
                <c:pt idx="2091">
                  <c:v>1614.4590787680972</c:v>
                </c:pt>
                <c:pt idx="2092">
                  <c:v>1819.4615355223273</c:v>
                </c:pt>
                <c:pt idx="2093">
                  <c:v>1925.4737347134603</c:v>
                </c:pt>
                <c:pt idx="2094">
                  <c:v>1695.7979371396086</c:v>
                </c:pt>
                <c:pt idx="2095">
                  <c:v>1834.844998637506</c:v>
                </c:pt>
                <c:pt idx="2096">
                  <c:v>2087.4356963015721</c:v>
                </c:pt>
                <c:pt idx="2097">
                  <c:v>2400.2888884458575</c:v>
                </c:pt>
                <c:pt idx="2098">
                  <c:v>2622.9492274167987</c:v>
                </c:pt>
                <c:pt idx="2099">
                  <c:v>2912.8824802936515</c:v>
                </c:pt>
                <c:pt idx="2100">
                  <c:v>2943.2688461124853</c:v>
                </c:pt>
                <c:pt idx="2101">
                  <c:v>3369.2111086287118</c:v>
                </c:pt>
                <c:pt idx="2102">
                  <c:v>3075.8161785296988</c:v>
                </c:pt>
                <c:pt idx="2103">
                  <c:v>3546.7778151357375</c:v>
                </c:pt>
                <c:pt idx="2104">
                  <c:v>4046.1198710714079</c:v>
                </c:pt>
                <c:pt idx="2105">
                  <c:v>4493.720252332263</c:v>
                </c:pt>
                <c:pt idx="2106">
                  <c:v>1469.8888618703324</c:v>
                </c:pt>
                <c:pt idx="2107">
                  <c:v>1362.6377261800988</c:v>
                </c:pt>
                <c:pt idx="2108">
                  <c:v>1353.9767053364269</c:v>
                </c:pt>
                <c:pt idx="2109">
                  <c:v>1580.5980538019221</c:v>
                </c:pt>
                <c:pt idx="2110">
                  <c:v>1788.0170916305385</c:v>
                </c:pt>
                <c:pt idx="2111">
                  <c:v>1886.3883080597016</c:v>
                </c:pt>
                <c:pt idx="2112">
                  <c:v>2036.1741872967659</c:v>
                </c:pt>
                <c:pt idx="2113">
                  <c:v>2392.8333962118354</c:v>
                </c:pt>
                <c:pt idx="2114">
                  <c:v>2697.3789252788401</c:v>
                </c:pt>
                <c:pt idx="2115">
                  <c:v>2642.9315002620942</c:v>
                </c:pt>
                <c:pt idx="2116">
                  <c:v>2965.752229167284</c:v>
                </c:pt>
                <c:pt idx="2117">
                  <c:v>3249.8625267807656</c:v>
                </c:pt>
                <c:pt idx="2118">
                  <c:v>3182.6092767995083</c:v>
                </c:pt>
                <c:pt idx="2119">
                  <c:v>15378.040310117452</c:v>
                </c:pt>
                <c:pt idx="2120">
                  <c:v>9974.3376259940233</c:v>
                </c:pt>
                <c:pt idx="2121">
                  <c:v>9725.2474946894908</c:v>
                </c:pt>
                <c:pt idx="2122">
                  <c:v>9968.677370710966</c:v>
                </c:pt>
                <c:pt idx="2123">
                  <c:v>10392.260628013411</c:v>
                </c:pt>
                <c:pt idx="2124">
                  <c:v>10962.438890571066</c:v>
                </c:pt>
                <c:pt idx="2125">
                  <c:v>12004.39628835348</c:v>
                </c:pt>
                <c:pt idx="2126">
                  <c:v>13524.394705972962</c:v>
                </c:pt>
                <c:pt idx="2127">
                  <c:v>15105.733353642105</c:v>
                </c:pt>
                <c:pt idx="2128">
                  <c:v>15613.063812282735</c:v>
                </c:pt>
                <c:pt idx="2129">
                  <c:v>13828.439879403437</c:v>
                </c:pt>
                <c:pt idx="2130">
                  <c:v>12881.790044468646</c:v>
                </c:pt>
                <c:pt idx="2131">
                  <c:v>12653.527456241791</c:v>
                </c:pt>
                <c:pt idx="2132">
                  <c:v>16340.10528176425</c:v>
                </c:pt>
                <c:pt idx="2133">
                  <c:v>9229.1113752795191</c:v>
                </c:pt>
                <c:pt idx="2134">
                  <c:v>8637.289517559544</c:v>
                </c:pt>
                <c:pt idx="2135">
                  <c:v>3265.7007584142293</c:v>
                </c:pt>
                <c:pt idx="2136">
                  <c:v>4098.2773165388535</c:v>
                </c:pt>
                <c:pt idx="2137">
                  <c:v>4735.0623918212896</c:v>
                </c:pt>
                <c:pt idx="2138">
                  <c:v>5719.573223399887</c:v>
                </c:pt>
                <c:pt idx="2139">
                  <c:v>6712.2016664718685</c:v>
                </c:pt>
                <c:pt idx="2140">
                  <c:v>8317.3533032482064</c:v>
                </c:pt>
                <c:pt idx="2141">
                  <c:v>10144.004639657845</c:v>
                </c:pt>
                <c:pt idx="2142">
                  <c:v>9362.4090459298986</c:v>
                </c:pt>
                <c:pt idx="2143">
                  <c:v>11367.894580971304</c:v>
                </c:pt>
                <c:pt idx="2144">
                  <c:v>13580.962139125177</c:v>
                </c:pt>
                <c:pt idx="2146">
                  <c:v>20167.63745774754</c:v>
                </c:pt>
                <c:pt idx="2147">
                  <c:v>20214.354123901259</c:v>
                </c:pt>
                <c:pt idx="2148">
                  <c:v>20008.194320465907</c:v>
                </c:pt>
                <c:pt idx="2149">
                  <c:v>20470.53610419072</c:v>
                </c:pt>
                <c:pt idx="2150">
                  <c:v>22275.887774789815</c:v>
                </c:pt>
                <c:pt idx="2151">
                  <c:v>23118.175017355945</c:v>
                </c:pt>
                <c:pt idx="2152">
                  <c:v>23923.125697744494</c:v>
                </c:pt>
                <c:pt idx="2153">
                  <c:v>25889.310240369436</c:v>
                </c:pt>
                <c:pt idx="2154">
                  <c:v>27529.244256443628</c:v>
                </c:pt>
                <c:pt idx="2155">
                  <c:v>24596.523135525655</c:v>
                </c:pt>
                <c:pt idx="2156">
                  <c:v>24209.315141466861</c:v>
                </c:pt>
                <c:pt idx="2157">
                  <c:v>25242.847388263792</c:v>
                </c:pt>
                <c:pt idx="2158">
                  <c:v>27367.784013245611</c:v>
                </c:pt>
                <c:pt idx="2159">
                  <c:v>20882.665302552763</c:v>
                </c:pt>
                <c:pt idx="2160">
                  <c:v>21086.823993088252</c:v>
                </c:pt>
                <c:pt idx="2161">
                  <c:v>22045.205687780395</c:v>
                </c:pt>
                <c:pt idx="2162">
                  <c:v>21554.95347394541</c:v>
                </c:pt>
                <c:pt idx="2163">
                  <c:v>21557.799129716062</c:v>
                </c:pt>
                <c:pt idx="2164">
                  <c:v>22961.015666434261</c:v>
                </c:pt>
                <c:pt idx="2165">
                  <c:v>23287.856418232477</c:v>
                </c:pt>
                <c:pt idx="2166">
                  <c:v>23881.828098983751</c:v>
                </c:pt>
                <c:pt idx="2167">
                  <c:v>23263.289439536013</c:v>
                </c:pt>
                <c:pt idx="2168">
                  <c:v>21693.379713618382</c:v>
                </c:pt>
                <c:pt idx="2169">
                  <c:v>21532.676732244883</c:v>
                </c:pt>
                <c:pt idx="2170">
                  <c:v>21165.136036132917</c:v>
                </c:pt>
                <c:pt idx="2171">
                  <c:v>15812.156143568247</c:v>
                </c:pt>
                <c:pt idx="2172">
                  <c:v>11627.083519694666</c:v>
                </c:pt>
                <c:pt idx="2173">
                  <c:v>11547.580178388567</c:v>
                </c:pt>
                <c:pt idx="2174">
                  <c:v>11698.985393806028</c:v>
                </c:pt>
                <c:pt idx="2175">
                  <c:v>12017.41334655866</c:v>
                </c:pt>
                <c:pt idx="2176">
                  <c:v>12829.351386127033</c:v>
                </c:pt>
                <c:pt idx="2177">
                  <c:v>14154.872455196546</c:v>
                </c:pt>
                <c:pt idx="2178">
                  <c:v>15614.944421721679</c:v>
                </c:pt>
                <c:pt idx="2179">
                  <c:v>16256.114164691644</c:v>
                </c:pt>
                <c:pt idx="2180">
                  <c:v>16277.606933184232</c:v>
                </c:pt>
                <c:pt idx="2181">
                  <c:v>16379.156621349804</c:v>
                </c:pt>
                <c:pt idx="2182">
                  <c:v>15733.275609998438</c:v>
                </c:pt>
                <c:pt idx="2183">
                  <c:v>15425.762920122448</c:v>
                </c:pt>
                <c:pt idx="2184">
                  <c:v>6590.914806401046</c:v>
                </c:pt>
                <c:pt idx="2185">
                  <c:v>3392.1565428755534</c:v>
                </c:pt>
                <c:pt idx="2186">
                  <c:v>3462.901086723386</c:v>
                </c:pt>
                <c:pt idx="2187">
                  <c:v>3610.1832542404372</c:v>
                </c:pt>
                <c:pt idx="2188">
                  <c:v>3736.6057953516452</c:v>
                </c:pt>
                <c:pt idx="2189">
                  <c:v>3890.2986172403648</c:v>
                </c:pt>
                <c:pt idx="2190">
                  <c:v>3993.7631055433089</c:v>
                </c:pt>
                <c:pt idx="2191">
                  <c:v>4253.9029196774236</c:v>
                </c:pt>
                <c:pt idx="2192">
                  <c:v>4396.2744937726538</c:v>
                </c:pt>
                <c:pt idx="2193">
                  <c:v>4549.5920482632155</c:v>
                </c:pt>
                <c:pt idx="2194">
                  <c:v>4337.4001523031802</c:v>
                </c:pt>
                <c:pt idx="2195">
                  <c:v>4421.714936132541</c:v>
                </c:pt>
                <c:pt idx="2196">
                  <c:v>4594.8281182497067</c:v>
                </c:pt>
                <c:pt idx="2197">
                  <c:v>88521.275047304836</c:v>
                </c:pt>
                <c:pt idx="2198">
                  <c:v>55679.940483809034</c:v>
                </c:pt>
                <c:pt idx="2199">
                  <c:v>58502.082273652086</c:v>
                </c:pt>
                <c:pt idx="2200">
                  <c:v>62174.938807737861</c:v>
                </c:pt>
                <c:pt idx="2201">
                  <c:v>65681.283338562906</c:v>
                </c:pt>
                <c:pt idx="2202">
                  <c:v>69905.274807494468</c:v>
                </c:pt>
                <c:pt idx="2203">
                  <c:v>75448.072780248898</c:v>
                </c:pt>
                <c:pt idx="2204">
                  <c:v>83440.682406608306</c:v>
                </c:pt>
                <c:pt idx="2205">
                  <c:v>90313.728494170631</c:v>
                </c:pt>
                <c:pt idx="2206">
                  <c:v>93088.061429703215</c:v>
                </c:pt>
                <c:pt idx="2207">
                  <c:v>89158.804741723477</c:v>
                </c:pt>
                <c:pt idx="2208">
                  <c:v>88972.399479586151</c:v>
                </c:pt>
                <c:pt idx="2209">
                  <c:v>85662.690206487852</c:v>
                </c:pt>
                <c:pt idx="2210">
                  <c:v>3182.3717136274995</c:v>
                </c:pt>
                <c:pt idx="2211">
                  <c:v>968.71545158382696</c:v>
                </c:pt>
                <c:pt idx="2212">
                  <c:v>920.63678266720194</c:v>
                </c:pt>
                <c:pt idx="2213">
                  <c:v>876.75190907803415</c:v>
                </c:pt>
                <c:pt idx="2214">
                  <c:v>879.70609614469925</c:v>
                </c:pt>
                <c:pt idx="2215">
                  <c:v>937.86474159698605</c:v>
                </c:pt>
                <c:pt idx="2216">
                  <c:v>1003.3413823845706</c:v>
                </c:pt>
                <c:pt idx="2217">
                  <c:v>1183.4751629108839</c:v>
                </c:pt>
                <c:pt idx="2218">
                  <c:v>1334.1521669806423</c:v>
                </c:pt>
                <c:pt idx="2219">
                  <c:v>1668.5326938583303</c:v>
                </c:pt>
                <c:pt idx="2220">
                  <c:v>1707.2633024571901</c:v>
                </c:pt>
                <c:pt idx="2221">
                  <c:v>1903.214294618258</c:v>
                </c:pt>
                <c:pt idx="2222">
                  <c:v>2281.6207025628592</c:v>
                </c:pt>
                <c:pt idx="2223">
                  <c:v>12893.620899970383</c:v>
                </c:pt>
                <c:pt idx="2224">
                  <c:v>3644.7225082042278</c:v>
                </c:pt>
                <c:pt idx="2225">
                  <c:v>3088.1786261382281</c:v>
                </c:pt>
                <c:pt idx="2226">
                  <c:v>2772.9948659815709</c:v>
                </c:pt>
                <c:pt idx="2227">
                  <c:v>2999.8323517604722</c:v>
                </c:pt>
                <c:pt idx="2228">
                  <c:v>3567.1614274797989</c:v>
                </c:pt>
                <c:pt idx="2229">
                  <c:v>4688.1399600067643</c:v>
                </c:pt>
                <c:pt idx="2230">
                  <c:v>5736.933413087585</c:v>
                </c:pt>
                <c:pt idx="2231">
                  <c:v>7144.1396984475323</c:v>
                </c:pt>
                <c:pt idx="2232">
                  <c:v>8527.5318497887984</c:v>
                </c:pt>
                <c:pt idx="2233">
                  <c:v>8298.7486398888868</c:v>
                </c:pt>
                <c:pt idx="2234">
                  <c:v>10866.522171711626</c:v>
                </c:pt>
                <c:pt idx="2235">
                  <c:v>12483.890558584082</c:v>
                </c:pt>
                <c:pt idx="2236">
                  <c:v>59149.097976255864</c:v>
                </c:pt>
                <c:pt idx="2237">
                  <c:v>23775.895295976115</c:v>
                </c:pt>
                <c:pt idx="2238">
                  <c:v>23372.233913653465</c:v>
                </c:pt>
                <c:pt idx="2239">
                  <c:v>23771.940901628994</c:v>
                </c:pt>
                <c:pt idx="2240">
                  <c:v>27754.336615096108</c:v>
                </c:pt>
                <c:pt idx="2241">
                  <c:v>31567.219608814063</c:v>
                </c:pt>
                <c:pt idx="2242">
                  <c:v>35615.044961691565</c:v>
                </c:pt>
                <c:pt idx="2243">
                  <c:v>39832.244828558367</c:v>
                </c:pt>
                <c:pt idx="2244">
                  <c:v>43915.357299708448</c:v>
                </c:pt>
                <c:pt idx="2245">
                  <c:v>45794.393106980373</c:v>
                </c:pt>
                <c:pt idx="2246">
                  <c:v>40287.868287725018</c:v>
                </c:pt>
                <c:pt idx="2247">
                  <c:v>46880.304972398859</c:v>
                </c:pt>
                <c:pt idx="2248">
                  <c:v>51216.666294530587</c:v>
                </c:pt>
                <c:pt idx="2262">
                  <c:v>17211.924473040108</c:v>
                </c:pt>
                <c:pt idx="2263">
                  <c:v>5072.3942926049895</c:v>
                </c:pt>
                <c:pt idx="2264">
                  <c:v>4572.6395729276774</c:v>
                </c:pt>
                <c:pt idx="2265">
                  <c:v>4437.7398184557333</c:v>
                </c:pt>
                <c:pt idx="2266">
                  <c:v>4814.3880577361506</c:v>
                </c:pt>
                <c:pt idx="2267">
                  <c:v>6182.0021840218014</c:v>
                </c:pt>
                <c:pt idx="2268">
                  <c:v>7513.0888307634332</c:v>
                </c:pt>
                <c:pt idx="2269">
                  <c:v>9298.7584297744561</c:v>
                </c:pt>
                <c:pt idx="2270">
                  <c:v>10278.540119340387</c:v>
                </c:pt>
                <c:pt idx="2271">
                  <c:v>10593.389289577299</c:v>
                </c:pt>
                <c:pt idx="2272">
                  <c:v>10028.710097978166</c:v>
                </c:pt>
                <c:pt idx="2273">
                  <c:v>12595.004901941244</c:v>
                </c:pt>
                <c:pt idx="2274">
                  <c:v>14371.753400866452</c:v>
                </c:pt>
                <c:pt idx="2275">
                  <c:v>9273.6515208387464</c:v>
                </c:pt>
                <c:pt idx="2276">
                  <c:v>2462.7689161630833</c:v>
                </c:pt>
                <c:pt idx="2277">
                  <c:v>2382.6383114070586</c:v>
                </c:pt>
                <c:pt idx="2278">
                  <c:v>2338.8725896421934</c:v>
                </c:pt>
                <c:pt idx="2279">
                  <c:v>2226.4254593537944</c:v>
                </c:pt>
                <c:pt idx="2280">
                  <c:v>2709.3351601816839</c:v>
                </c:pt>
                <c:pt idx="2281">
                  <c:v>3352.9974086120028</c:v>
                </c:pt>
                <c:pt idx="2282">
                  <c:v>3663.0538767807107</c:v>
                </c:pt>
                <c:pt idx="2283">
                  <c:v>4606.5561437207425</c:v>
                </c:pt>
                <c:pt idx="2284">
                  <c:v>5327.2130350964435</c:v>
                </c:pt>
                <c:pt idx="2285">
                  <c:v>5038.2391586674576</c:v>
                </c:pt>
                <c:pt idx="2286">
                  <c:v>6096.1632150629521</c:v>
                </c:pt>
                <c:pt idx="2287">
                  <c:v>7022.4090523087089</c:v>
                </c:pt>
                <c:pt idx="2288">
                  <c:v>11546.95828188604</c:v>
                </c:pt>
                <c:pt idx="2289">
                  <c:v>3973.2131011728452</c:v>
                </c:pt>
                <c:pt idx="2290">
                  <c:v>4006.8988878412442</c:v>
                </c:pt>
                <c:pt idx="2291">
                  <c:v>4038.3104826132871</c:v>
                </c:pt>
                <c:pt idx="2292">
                  <c:v>4125.3296997694015</c:v>
                </c:pt>
                <c:pt idx="2293">
                  <c:v>4304.5847988370724</c:v>
                </c:pt>
                <c:pt idx="2294">
                  <c:v>4545.2306485178233</c:v>
                </c:pt>
                <c:pt idx="2295">
                  <c:v>5047.1260942197414</c:v>
                </c:pt>
                <c:pt idx="2296">
                  <c:v>5807.1206408262078</c:v>
                </c:pt>
                <c:pt idx="2297">
                  <c:v>6483.0295319448933</c:v>
                </c:pt>
                <c:pt idx="2298">
                  <c:v>6292.2215616256772</c:v>
                </c:pt>
                <c:pt idx="2299">
                  <c:v>7661.6250295503287</c:v>
                </c:pt>
                <c:pt idx="2300">
                  <c:v>8581.6368832714743</c:v>
                </c:pt>
                <c:pt idx="2301">
                  <c:v>2744.1244787409628</c:v>
                </c:pt>
                <c:pt idx="2302">
                  <c:v>2835.0766612395996</c:v>
                </c:pt>
                <c:pt idx="2303">
                  <c:v>2995.8995284123216</c:v>
                </c:pt>
                <c:pt idx="2304">
                  <c:v>3192.4005190857561</c:v>
                </c:pt>
                <c:pt idx="2305">
                  <c:v>3388.7669544571572</c:v>
                </c:pt>
                <c:pt idx="2306">
                  <c:v>3776.4705486448111</c:v>
                </c:pt>
                <c:pt idx="2307">
                  <c:v>4666.9881692932549</c:v>
                </c:pt>
                <c:pt idx="2308">
                  <c:v>5185.3822716882469</c:v>
                </c:pt>
                <c:pt idx="2309">
                  <c:v>5382.8159614318074</c:v>
                </c:pt>
                <c:pt idx="2310">
                  <c:v>5499.1201033659299</c:v>
                </c:pt>
                <c:pt idx="2311">
                  <c:v>5701.9626710990688</c:v>
                </c:pt>
                <c:pt idx="2312">
                  <c:v>6051.2220011736372</c:v>
                </c:pt>
                <c:pt idx="2313">
                  <c:v>6053.957973577576</c:v>
                </c:pt>
                <c:pt idx="2327">
                  <c:v>4656.5512277730741</c:v>
                </c:pt>
                <c:pt idx="2328">
                  <c:v>4750.9309503301747</c:v>
                </c:pt>
                <c:pt idx="2329">
                  <c:v>4684.3835916683383</c:v>
                </c:pt>
                <c:pt idx="2330">
                  <c:v>4864.5966627651378</c:v>
                </c:pt>
                <c:pt idx="2331">
                  <c:v>5218.2985993601142</c:v>
                </c:pt>
                <c:pt idx="2332">
                  <c:v>5126.2498653284565</c:v>
                </c:pt>
                <c:pt idx="2333">
                  <c:v>5408.1077945961242</c:v>
                </c:pt>
                <c:pt idx="2334">
                  <c:v>5827.9905784306802</c:v>
                </c:pt>
                <c:pt idx="2335">
                  <c:v>6379.8403284285368</c:v>
                </c:pt>
                <c:pt idx="2336">
                  <c:v>6797.4617302383231</c:v>
                </c:pt>
                <c:pt idx="2337">
                  <c:v>6677.043924852811</c:v>
                </c:pt>
                <c:pt idx="2338">
                  <c:v>6883.3977255220516</c:v>
                </c:pt>
                <c:pt idx="2339">
                  <c:v>6913.0566932648844</c:v>
                </c:pt>
                <c:pt idx="2340">
                  <c:v>2769.8823220065146</c:v>
                </c:pt>
                <c:pt idx="2341">
                  <c:v>2829.1924463746996</c:v>
                </c:pt>
                <c:pt idx="2342">
                  <c:v>2973.6571454376094</c:v>
                </c:pt>
                <c:pt idx="2343">
                  <c:v>2344.5339196575405</c:v>
                </c:pt>
                <c:pt idx="2344">
                  <c:v>2407.1892799359298</c:v>
                </c:pt>
                <c:pt idx="2345">
                  <c:v>3635.7068121731772</c:v>
                </c:pt>
                <c:pt idx="2346">
                  <c:v>3794.0733397269346</c:v>
                </c:pt>
                <c:pt idx="2347">
                  <c:v>4297.5152413178766</c:v>
                </c:pt>
                <c:pt idx="2348">
                  <c:v>4696.9509161611641</c:v>
                </c:pt>
                <c:pt idx="2349">
                  <c:v>4702.925603168268</c:v>
                </c:pt>
                <c:pt idx="2350">
                  <c:v>5089.467925525495</c:v>
                </c:pt>
                <c:pt idx="2351">
                  <c:v>5462.696584452794</c:v>
                </c:pt>
                <c:pt idx="2352">
                  <c:v>5733.4511578270722</c:v>
                </c:pt>
                <c:pt idx="2353">
                  <c:v>1462.3202101764714</c:v>
                </c:pt>
                <c:pt idx="2354">
                  <c:v>1914.4491661717211</c:v>
                </c:pt>
                <c:pt idx="2355">
                  <c:v>2191.0096061861968</c:v>
                </c:pt>
                <c:pt idx="2356">
                  <c:v>2442.2690361591126</c:v>
                </c:pt>
                <c:pt idx="2357">
                  <c:v>2704.665154517772</c:v>
                </c:pt>
                <c:pt idx="2358">
                  <c:v>3012.7524373543374</c:v>
                </c:pt>
                <c:pt idx="2359">
                  <c:v>3337.4003628052137</c:v>
                </c:pt>
                <c:pt idx="2360">
                  <c:v>3574.8778927303465</c:v>
                </c:pt>
                <c:pt idx="2361">
                  <c:v>4255.8519947283712</c:v>
                </c:pt>
                <c:pt idx="2362">
                  <c:v>4236.7775553209913</c:v>
                </c:pt>
                <c:pt idx="2363">
                  <c:v>4500.5915577233418</c:v>
                </c:pt>
                <c:pt idx="2364">
                  <c:v>5035.2424930054349</c:v>
                </c:pt>
                <c:pt idx="2365">
                  <c:v>5424.633610684662</c:v>
                </c:pt>
                <c:pt idx="2366">
                  <c:v>2204.1540620467831</c:v>
                </c:pt>
                <c:pt idx="2367">
                  <c:v>2307.7710904668256</c:v>
                </c:pt>
                <c:pt idx="2368">
                  <c:v>2381.1528969553492</c:v>
                </c:pt>
                <c:pt idx="2369">
                  <c:v>2495.5691858812352</c:v>
                </c:pt>
                <c:pt idx="2370">
                  <c:v>2611.1610719275436</c:v>
                </c:pt>
                <c:pt idx="2371">
                  <c:v>2814.9350403406288</c:v>
                </c:pt>
                <c:pt idx="2372">
                  <c:v>3042.7484281639945</c:v>
                </c:pt>
                <c:pt idx="2373">
                  <c:v>3283.5305584626499</c:v>
                </c:pt>
                <c:pt idx="2374">
                  <c:v>3483.7094198488371</c:v>
                </c:pt>
                <c:pt idx="2375">
                  <c:v>3341.320200715325</c:v>
                </c:pt>
                <c:pt idx="2376">
                  <c:v>3444.4561484482233</c:v>
                </c:pt>
                <c:pt idx="2377">
                  <c:v>3698.5461879511695</c:v>
                </c:pt>
                <c:pt idx="2378">
                  <c:v>3781.5007287141316</c:v>
                </c:pt>
                <c:pt idx="2379">
                  <c:v>19004.003451957295</c:v>
                </c:pt>
                <c:pt idx="2380">
                  <c:v>19275.432812777286</c:v>
                </c:pt>
                <c:pt idx="2381">
                  <c:v>20652.841261990143</c:v>
                </c:pt>
                <c:pt idx="2382">
                  <c:v>25129.076543644853</c:v>
                </c:pt>
                <c:pt idx="2383">
                  <c:v>28903.935829628717</c:v>
                </c:pt>
                <c:pt idx="2384">
                  <c:v>29903.284043207164</c:v>
                </c:pt>
                <c:pt idx="2385">
                  <c:v>30620.215521189275</c:v>
                </c:pt>
                <c:pt idx="2386">
                  <c:v>37516.750915038458</c:v>
                </c:pt>
                <c:pt idx="2387">
                  <c:v>30883.034973725324</c:v>
                </c:pt>
                <c:pt idx="2388">
                  <c:v>22507.888713314278</c:v>
                </c:pt>
                <c:pt idx="2389">
                  <c:v>22277.68765486337</c:v>
                </c:pt>
                <c:pt idx="2392">
                  <c:v>5149.1473627238729</c:v>
                </c:pt>
                <c:pt idx="2393">
                  <c:v>5137.8005282329723</c:v>
                </c:pt>
                <c:pt idx="2394">
                  <c:v>5331.902976522787</c:v>
                </c:pt>
                <c:pt idx="2395">
                  <c:v>5825.3874610477778</c:v>
                </c:pt>
                <c:pt idx="2396">
                  <c:v>5844.9597291900054</c:v>
                </c:pt>
                <c:pt idx="2397">
                  <c:v>6803.5452885353225</c:v>
                </c:pt>
                <c:pt idx="2398">
                  <c:v>6825.1262444315316</c:v>
                </c:pt>
                <c:pt idx="2399">
                  <c:v>7326.172214391906</c:v>
                </c:pt>
                <c:pt idx="2400">
                  <c:v>7946.7912769888007</c:v>
                </c:pt>
                <c:pt idx="2401">
                  <c:v>7397.0379305054848</c:v>
                </c:pt>
                <c:pt idx="2402">
                  <c:v>7366.5762010756898</c:v>
                </c:pt>
                <c:pt idx="2403">
                  <c:v>7409.2402021432517</c:v>
                </c:pt>
                <c:pt idx="2404">
                  <c:v>7598.2050851796021</c:v>
                </c:pt>
                <c:pt idx="2405">
                  <c:v>1721.7289801496458</c:v>
                </c:pt>
                <c:pt idx="2406">
                  <c:v>1629.3097660036813</c:v>
                </c:pt>
                <c:pt idx="2407">
                  <c:v>1765.8507201163243</c:v>
                </c:pt>
                <c:pt idx="2408">
                  <c:v>1816.9497883374845</c:v>
                </c:pt>
                <c:pt idx="2409">
                  <c:v>1937.7157062695062</c:v>
                </c:pt>
                <c:pt idx="2410">
                  <c:v>2146.1790531195916</c:v>
                </c:pt>
                <c:pt idx="2411">
                  <c:v>2326.2993849195877</c:v>
                </c:pt>
                <c:pt idx="2412">
                  <c:v>2561.4419000969447</c:v>
                </c:pt>
                <c:pt idx="2413">
                  <c:v>2867.4942466490534</c:v>
                </c:pt>
                <c:pt idx="2414">
                  <c:v>2697.3792640325378</c:v>
                </c:pt>
                <c:pt idx="2415">
                  <c:v>2882.3894872502156</c:v>
                </c:pt>
                <c:pt idx="2416">
                  <c:v>3240.3724194030724</c:v>
                </c:pt>
                <c:pt idx="2417">
                  <c:v>3340.7823014790793</c:v>
                </c:pt>
                <c:pt idx="2418">
                  <c:v>957.28097535028223</c:v>
                </c:pt>
                <c:pt idx="2419">
                  <c:v>931.284625169028</c:v>
                </c:pt>
                <c:pt idx="2420">
                  <c:v>962.47402112095324</c:v>
                </c:pt>
                <c:pt idx="2421">
                  <c:v>984.49778267861973</c:v>
                </c:pt>
                <c:pt idx="2422">
                  <c:v>1038.2854761083786</c:v>
                </c:pt>
                <c:pt idx="2423">
                  <c:v>1084.1794004999776</c:v>
                </c:pt>
                <c:pt idx="2424">
                  <c:v>1905.555188556601</c:v>
                </c:pt>
                <c:pt idx="2425">
                  <c:v>2258.9810087395363</c:v>
                </c:pt>
                <c:pt idx="2426">
                  <c:v>2478.408486617277</c:v>
                </c:pt>
                <c:pt idx="2427">
                  <c:v>2593.370619226559</c:v>
                </c:pt>
                <c:pt idx="2428">
                  <c:v>2873.9520076934232</c:v>
                </c:pt>
                <c:pt idx="2429">
                  <c:v>3257.8848639872954</c:v>
                </c:pt>
                <c:pt idx="2430">
                  <c:v>3584.6934894369783</c:v>
                </c:pt>
                <c:pt idx="2431">
                  <c:v>427.18627703557632</c:v>
                </c:pt>
                <c:pt idx="2432">
                  <c:v>402.28011270781667</c:v>
                </c:pt>
                <c:pt idx="2433">
                  <c:v>362.84028393946249</c:v>
                </c:pt>
                <c:pt idx="2434">
                  <c:v>314.18509599966831</c:v>
                </c:pt>
                <c:pt idx="2435">
                  <c:v>400.93217398199965</c:v>
                </c:pt>
                <c:pt idx="2436">
                  <c:v>448.58483001451589</c:v>
                </c:pt>
                <c:pt idx="2437">
                  <c:v>519.74914327332965</c:v>
                </c:pt>
                <c:pt idx="2438">
                  <c:v>618.61493734203066</c:v>
                </c:pt>
                <c:pt idx="2439">
                  <c:v>679.43113893541931</c:v>
                </c:pt>
                <c:pt idx="2440">
                  <c:v>674.30069134605469</c:v>
                </c:pt>
                <c:pt idx="2441">
                  <c:v>669.18692948951139</c:v>
                </c:pt>
                <c:pt idx="2442">
                  <c:v>749.22117552874238</c:v>
                </c:pt>
                <c:pt idx="2443">
                  <c:v>775.54462409479277</c:v>
                </c:pt>
                <c:pt idx="2444">
                  <c:v>1139.5173019717072</c:v>
                </c:pt>
                <c:pt idx="2445">
                  <c:v>1188.7619829569021</c:v>
                </c:pt>
                <c:pt idx="2446">
                  <c:v>1197.1518160731832</c:v>
                </c:pt>
                <c:pt idx="2447">
                  <c:v>1228.1357979448628</c:v>
                </c:pt>
                <c:pt idx="2448">
                  <c:v>1297.1968321723593</c:v>
                </c:pt>
                <c:pt idx="2449">
                  <c:v>1401.9787672538439</c:v>
                </c:pt>
                <c:pt idx="2450">
                  <c:v>1540.5803589038496</c:v>
                </c:pt>
                <c:pt idx="2451">
                  <c:v>1710.0509460556589</c:v>
                </c:pt>
                <c:pt idx="2452">
                  <c:v>1883.2323623997045</c:v>
                </c:pt>
                <c:pt idx="2453">
                  <c:v>1952.8501055711472</c:v>
                </c:pt>
                <c:pt idx="2454">
                  <c:v>2078.325759551903</c:v>
                </c:pt>
                <c:pt idx="2455">
                  <c:v>2277.3665148921732</c:v>
                </c:pt>
                <c:pt idx="2456">
                  <c:v>2339.2924390165836</c:v>
                </c:pt>
                <c:pt idx="2457">
                  <c:v>3479.0561514704818</c:v>
                </c:pt>
                <c:pt idx="2458">
                  <c:v>3494.2699101458575</c:v>
                </c:pt>
                <c:pt idx="2459">
                  <c:v>3716.2712429734333</c:v>
                </c:pt>
                <c:pt idx="2460">
                  <c:v>3592.8883413120379</c:v>
                </c:pt>
                <c:pt idx="2461">
                  <c:v>3862.0633719859766</c:v>
                </c:pt>
                <c:pt idx="2462">
                  <c:v>4189.65588263887</c:v>
                </c:pt>
                <c:pt idx="2463">
                  <c:v>4486.5556760880527</c:v>
                </c:pt>
                <c:pt idx="2464">
                  <c:v>4815.0785019686527</c:v>
                </c:pt>
                <c:pt idx="2465">
                  <c:v>5118.7033923742129</c:v>
                </c:pt>
                <c:pt idx="2466">
                  <c:v>4521.9238039581023</c:v>
                </c:pt>
                <c:pt idx="2467">
                  <c:v>4917.0232018147599</c:v>
                </c:pt>
                <c:pt idx="2468">
                  <c:v>5346.2193394566639</c:v>
                </c:pt>
                <c:pt idx="2469">
                  <c:v>5463.7620068653396</c:v>
                </c:pt>
                <c:pt idx="2470">
                  <c:v>6584.9258512800079</c:v>
                </c:pt>
                <c:pt idx="2471">
                  <c:v>6882.4838289871932</c:v>
                </c:pt>
                <c:pt idx="2472">
                  <c:v>6952.5351084048734</c:v>
                </c:pt>
                <c:pt idx="2473">
                  <c:v>6598.4113912753191</c:v>
                </c:pt>
                <c:pt idx="2474">
                  <c:v>7039.5784298174603</c:v>
                </c:pt>
                <c:pt idx="2475">
                  <c:v>7820.6964635442746</c:v>
                </c:pt>
                <c:pt idx="2476">
                  <c:v>8624.9421517905266</c:v>
                </c:pt>
                <c:pt idx="2477">
                  <c:v>9160.5889021984603</c:v>
                </c:pt>
                <c:pt idx="2478">
                  <c:v>9567.876512184399</c:v>
                </c:pt>
                <c:pt idx="2479">
                  <c:v>7687.5008074023199</c:v>
                </c:pt>
                <c:pt idx="2480">
                  <c:v>8906.8795414270171</c:v>
                </c:pt>
                <c:pt idx="2481">
                  <c:v>9802.1775629613348</c:v>
                </c:pt>
                <c:pt idx="2482">
                  <c:v>9847.12324610633</c:v>
                </c:pt>
                <c:pt idx="2483">
                  <c:v>1001.2564419751731</c:v>
                </c:pt>
                <c:pt idx="2484">
                  <c:v>1028.2925401101284</c:v>
                </c:pt>
                <c:pt idx="2485">
                  <c:v>995.3579835067676</c:v>
                </c:pt>
                <c:pt idx="2486">
                  <c:v>1000.8574186921926</c:v>
                </c:pt>
                <c:pt idx="2487">
                  <c:v>1075.9833798680691</c:v>
                </c:pt>
                <c:pt idx="2488">
                  <c:v>1158.9970076361737</c:v>
                </c:pt>
                <c:pt idx="2489">
                  <c:v>1228.3131257661867</c:v>
                </c:pt>
                <c:pt idx="2490">
                  <c:v>1332.8788036814367</c:v>
                </c:pt>
                <c:pt idx="2491">
                  <c:v>1498.1293209595019</c:v>
                </c:pt>
                <c:pt idx="2492">
                  <c:v>1459.212416701185</c:v>
                </c:pt>
                <c:pt idx="2493">
                  <c:v>1535.192323051268</c:v>
                </c:pt>
                <c:pt idx="2494">
                  <c:v>1676.2578872732358</c:v>
                </c:pt>
                <c:pt idx="2495">
                  <c:v>1776.610140338363</c:v>
                </c:pt>
                <c:pt idx="2496">
                  <c:v>3803.9984129956279</c:v>
                </c:pt>
                <c:pt idx="2497">
                  <c:v>3788.8159095933815</c:v>
                </c:pt>
                <c:pt idx="2498">
                  <c:v>3861.1272790196481</c:v>
                </c:pt>
                <c:pt idx="2499">
                  <c:v>3990.7368693889325</c:v>
                </c:pt>
                <c:pt idx="2500">
                  <c:v>4292.4196304643638</c:v>
                </c:pt>
                <c:pt idx="2501">
                  <c:v>4594.4819394586157</c:v>
                </c:pt>
                <c:pt idx="2502">
                  <c:v>4998.3826788846118</c:v>
                </c:pt>
                <c:pt idx="2503">
                  <c:v>6050.3277825423638</c:v>
                </c:pt>
                <c:pt idx="2504">
                  <c:v>7002.7128336166234</c:v>
                </c:pt>
                <c:pt idx="2505">
                  <c:v>7169.8573445882375</c:v>
                </c:pt>
                <c:pt idx="2506">
                  <c:v>7833.9035509367804</c:v>
                </c:pt>
                <c:pt idx="2507">
                  <c:v>8895.1849085175927</c:v>
                </c:pt>
                <c:pt idx="2508">
                  <c:v>9982.4815683007128</c:v>
                </c:pt>
                <c:pt idx="2509">
                  <c:v>1531.8889089917805</c:v>
                </c:pt>
                <c:pt idx="2510">
                  <c:v>1403.2460916075297</c:v>
                </c:pt>
                <c:pt idx="2511">
                  <c:v>1135.2953806163689</c:v>
                </c:pt>
                <c:pt idx="2512">
                  <c:v>1159.3977555060846</c:v>
                </c:pt>
                <c:pt idx="2513">
                  <c:v>1386.7460268964483</c:v>
                </c:pt>
                <c:pt idx="2514">
                  <c:v>1479.4037783464908</c:v>
                </c:pt>
                <c:pt idx="2515">
                  <c:v>1772.6353250434222</c:v>
                </c:pt>
                <c:pt idx="2516">
                  <c:v>2252.1253357190726</c:v>
                </c:pt>
                <c:pt idx="2517">
                  <c:v>2967.3049704097416</c:v>
                </c:pt>
                <c:pt idx="2518">
                  <c:v>2509.6804620108792</c:v>
                </c:pt>
                <c:pt idx="2519">
                  <c:v>3100.8351185755546</c:v>
                </c:pt>
                <c:pt idx="2520">
                  <c:v>3814.2131634448724</c:v>
                </c:pt>
                <c:pt idx="2521">
                  <c:v>3680.2320591037333</c:v>
                </c:pt>
                <c:pt idx="2522">
                  <c:v>1949.2679679831754</c:v>
                </c:pt>
                <c:pt idx="2523">
                  <c:v>1945.0328707429196</c:v>
                </c:pt>
                <c:pt idx="2524">
                  <c:v>2019.9378568778518</c:v>
                </c:pt>
                <c:pt idx="2525">
                  <c:v>2136.4196089406646</c:v>
                </c:pt>
                <c:pt idx="2526">
                  <c:v>2397.5657618848741</c:v>
                </c:pt>
                <c:pt idx="2527">
                  <c:v>2674.5663636998811</c:v>
                </c:pt>
                <c:pt idx="2528">
                  <c:v>3123.5097918395722</c:v>
                </c:pt>
                <c:pt idx="2529">
                  <c:v>3600.6256616590908</c:v>
                </c:pt>
                <c:pt idx="2530">
                  <c:v>4226.9815006329291</c:v>
                </c:pt>
                <c:pt idx="2531">
                  <c:v>4181.8874987242652</c:v>
                </c:pt>
                <c:pt idx="2532">
                  <c:v>5091.7836723242417</c:v>
                </c:pt>
                <c:pt idx="2533">
                  <c:v>5774.12299429</c:v>
                </c:pt>
                <c:pt idx="2534">
                  <c:v>6435.9506199187672</c:v>
                </c:pt>
                <c:pt idx="2535">
                  <c:v>16192.129596218972</c:v>
                </c:pt>
                <c:pt idx="2536">
                  <c:v>18243.717748156869</c:v>
                </c:pt>
                <c:pt idx="2537">
                  <c:v>18972.768529756904</c:v>
                </c:pt>
                <c:pt idx="2538">
                  <c:v>19820.207287064226</c:v>
                </c:pt>
                <c:pt idx="2539">
                  <c:v>20988.992332653404</c:v>
                </c:pt>
                <c:pt idx="2540">
                  <c:v>21959.322707715208</c:v>
                </c:pt>
                <c:pt idx="2541">
                  <c:v>22935.941149433384</c:v>
                </c:pt>
                <c:pt idx="2542">
                  <c:v>23664.882353003373</c:v>
                </c:pt>
                <c:pt idx="2543">
                  <c:v>24898.338840043754</c:v>
                </c:pt>
                <c:pt idx="2544">
                  <c:v>25768.736047652532</c:v>
                </c:pt>
                <c:pt idx="2545">
                  <c:v>26437.992178883847</c:v>
                </c:pt>
                <c:pt idx="2546">
                  <c:v>27125.411628121456</c:v>
                </c:pt>
                <c:pt idx="2547">
                  <c:v>27659.524940812724</c:v>
                </c:pt>
                <c:pt idx="2561">
                  <c:v>9146.4727296680139</c:v>
                </c:pt>
                <c:pt idx="2562">
                  <c:v>9865.0971999826888</c:v>
                </c:pt>
                <c:pt idx="2563">
                  <c:v>10185.962287467508</c:v>
                </c:pt>
                <c:pt idx="2564">
                  <c:v>9680.9267392353031</c:v>
                </c:pt>
                <c:pt idx="2565">
                  <c:v>10275.469672249645</c:v>
                </c:pt>
                <c:pt idx="2566">
                  <c:v>10916.190113758928</c:v>
                </c:pt>
                <c:pt idx="2567">
                  <c:v>12634.963330188868</c:v>
                </c:pt>
                <c:pt idx="2568">
                  <c:v>13551.924838543524</c:v>
                </c:pt>
                <c:pt idx="2569">
                  <c:v>14377.12414400313</c:v>
                </c:pt>
                <c:pt idx="2570">
                  <c:v>13703.367207283834</c:v>
                </c:pt>
                <c:pt idx="2571">
                  <c:v>13222.45992512225</c:v>
                </c:pt>
                <c:pt idx="2572">
                  <c:v>13746.16578882785</c:v>
                </c:pt>
                <c:pt idx="2573">
                  <c:v>13658.029486413854</c:v>
                </c:pt>
                <c:pt idx="2574">
                  <c:v>4870.7396861400839</c:v>
                </c:pt>
                <c:pt idx="2575">
                  <c:v>4464.4846895682322</c:v>
                </c:pt>
                <c:pt idx="2576">
                  <c:v>4512.8022806568588</c:v>
                </c:pt>
                <c:pt idx="2577">
                  <c:v>4830.0529963033023</c:v>
                </c:pt>
                <c:pt idx="2578">
                  <c:v>5250.552918145112</c:v>
                </c:pt>
                <c:pt idx="2579">
                  <c:v>5492.8649150277797</c:v>
                </c:pt>
                <c:pt idx="2580">
                  <c:v>6072.297576017846</c:v>
                </c:pt>
                <c:pt idx="2581">
                  <c:v>6732.6609912488466</c:v>
                </c:pt>
                <c:pt idx="2582">
                  <c:v>6854.8987113133489</c:v>
                </c:pt>
                <c:pt idx="2583">
                  <c:v>6735.1598173515986</c:v>
                </c:pt>
                <c:pt idx="2584">
                  <c:v>7058.8692142482678</c:v>
                </c:pt>
                <c:pt idx="2585">
                  <c:v>7228.8653825772153</c:v>
                </c:pt>
                <c:pt idx="2586">
                  <c:v>7287.820799469232</c:v>
                </c:pt>
                <c:pt idx="2600">
                  <c:v>3683.57792153628</c:v>
                </c:pt>
                <c:pt idx="2601">
                  <c:v>3991.3133282093545</c:v>
                </c:pt>
                <c:pt idx="2602">
                  <c:v>4277.7772538141471</c:v>
                </c:pt>
                <c:pt idx="2603">
                  <c:v>4452.0875379546478</c:v>
                </c:pt>
                <c:pt idx="2604">
                  <c:v>4813.3297286343286</c:v>
                </c:pt>
                <c:pt idx="2605">
                  <c:v>5070.6824430569477</c:v>
                </c:pt>
                <c:pt idx="2606">
                  <c:v>5610.6082748742056</c:v>
                </c:pt>
                <c:pt idx="2607">
                  <c:v>6273.3190334265673</c:v>
                </c:pt>
                <c:pt idx="2608">
                  <c:v>6372.0071456054529</c:v>
                </c:pt>
                <c:pt idx="2609">
                  <c:v>6176.8511839925304</c:v>
                </c:pt>
                <c:pt idx="2610">
                  <c:v>6234.050651322771</c:v>
                </c:pt>
                <c:pt idx="2611">
                  <c:v>6191.0717832420423</c:v>
                </c:pt>
                <c:pt idx="2612">
                  <c:v>6349.3224470390314</c:v>
                </c:pt>
                <c:pt idx="2613">
                  <c:v>1911.7753177848062</c:v>
                </c:pt>
                <c:pt idx="2614">
                  <c:v>1613.0281315495911</c:v>
                </c:pt>
                <c:pt idx="2615">
                  <c:v>2246.2078196371999</c:v>
                </c:pt>
                <c:pt idx="2616">
                  <c:v>2610.9719451102665</c:v>
                </c:pt>
                <c:pt idx="2617">
                  <c:v>3007.9257915580652</c:v>
                </c:pt>
                <c:pt idx="2618">
                  <c:v>3590.5410421542151</c:v>
                </c:pt>
                <c:pt idx="2619">
                  <c:v>5198.2701302094674</c:v>
                </c:pt>
                <c:pt idx="2620">
                  <c:v>5753.1782271130587</c:v>
                </c:pt>
                <c:pt idx="2621">
                  <c:v>6855.1823440155849</c:v>
                </c:pt>
                <c:pt idx="2622">
                  <c:v>7450.2325880043754</c:v>
                </c:pt>
                <c:pt idx="2623">
                  <c:v>8320.6983427308751</c:v>
                </c:pt>
                <c:pt idx="2624">
                  <c:v>8236.2029179195906</c:v>
                </c:pt>
                <c:pt idx="2625">
                  <c:v>9376.495370794757</c:v>
                </c:pt>
                <c:pt idx="2626">
                  <c:v>6430.9497846969198</c:v>
                </c:pt>
                <c:pt idx="2627">
                  <c:v>6935.9012564968516</c:v>
                </c:pt>
                <c:pt idx="2628">
                  <c:v>7050.2554278196449</c:v>
                </c:pt>
                <c:pt idx="2629">
                  <c:v>8751.6477729797771</c:v>
                </c:pt>
                <c:pt idx="2630">
                  <c:v>9985.2154258555038</c:v>
                </c:pt>
                <c:pt idx="2631">
                  <c:v>12405.056148621401</c:v>
                </c:pt>
                <c:pt idx="2632">
                  <c:v>14162.805420574801</c:v>
                </c:pt>
                <c:pt idx="2633">
                  <c:v>16663.916907117338</c:v>
                </c:pt>
                <c:pt idx="2634">
                  <c:v>21395.278980044044</c:v>
                </c:pt>
                <c:pt idx="2635">
                  <c:v>14617.775079053745</c:v>
                </c:pt>
                <c:pt idx="2636">
                  <c:v>15630.050454222024</c:v>
                </c:pt>
                <c:pt idx="2637">
                  <c:v>17760.609090063477</c:v>
                </c:pt>
                <c:pt idx="2638">
                  <c:v>17523.298273790431</c:v>
                </c:pt>
                <c:pt idx="2652">
                  <c:v>36503.799225049857</c:v>
                </c:pt>
                <c:pt idx="2653">
                  <c:v>37197.034322563311</c:v>
                </c:pt>
                <c:pt idx="2654">
                  <c:v>38244.215971721227</c:v>
                </c:pt>
                <c:pt idx="2655">
                  <c:v>39640.41893332162</c:v>
                </c:pt>
                <c:pt idx="2656">
                  <c:v>42007.436627734787</c:v>
                </c:pt>
                <c:pt idx="2657">
                  <c:v>44329.151202772198</c:v>
                </c:pt>
                <c:pt idx="2658">
                  <c:v>46584.905487873461</c:v>
                </c:pt>
                <c:pt idx="2659">
                  <c:v>48135.782956909905</c:v>
                </c:pt>
                <c:pt idx="2660">
                  <c:v>48340.321228208784</c:v>
                </c:pt>
                <c:pt idx="2661">
                  <c:v>46940.470802295349</c:v>
                </c:pt>
                <c:pt idx="2662">
                  <c:v>48492.482671090089</c:v>
                </c:pt>
                <c:pt idx="2663">
                  <c:v>49746.044197774812</c:v>
                </c:pt>
                <c:pt idx="2664">
                  <c:v>51613.119462372262</c:v>
                </c:pt>
                <c:pt idx="2665">
                  <c:v>6872.7336858344015</c:v>
                </c:pt>
                <c:pt idx="2666">
                  <c:v>6282.0209020062148</c:v>
                </c:pt>
                <c:pt idx="2667">
                  <c:v>4089.1043122464312</c:v>
                </c:pt>
                <c:pt idx="2668">
                  <c:v>3622.2973373817554</c:v>
                </c:pt>
                <c:pt idx="2669">
                  <c:v>4117.6494475335921</c:v>
                </c:pt>
                <c:pt idx="2670">
                  <c:v>5221.6731881671685</c:v>
                </c:pt>
                <c:pt idx="2671">
                  <c:v>5879.3403393832896</c:v>
                </c:pt>
                <c:pt idx="2672">
                  <c:v>7012.5356801374555</c:v>
                </c:pt>
                <c:pt idx="2673">
                  <c:v>9067.5046552627155</c:v>
                </c:pt>
                <c:pt idx="2674">
                  <c:v>9064.7070435310234</c:v>
                </c:pt>
                <c:pt idx="2675">
                  <c:v>11530.637493023391</c:v>
                </c:pt>
                <c:pt idx="2676">
                  <c:v>13960.959384197246</c:v>
                </c:pt>
                <c:pt idx="2677">
                  <c:v>14727.725641358686</c:v>
                </c:pt>
                <c:pt idx="2678">
                  <c:v>4793.5981128464618</c:v>
                </c:pt>
                <c:pt idx="2679">
                  <c:v>4945.6300352695798</c:v>
                </c:pt>
                <c:pt idx="2680">
                  <c:v>3666.6524421971717</c:v>
                </c:pt>
                <c:pt idx="2681">
                  <c:v>3241.5196156996612</c:v>
                </c:pt>
                <c:pt idx="2682">
                  <c:v>4264.826536177191</c:v>
                </c:pt>
                <c:pt idx="2683">
                  <c:v>5462.8662229746678</c:v>
                </c:pt>
                <c:pt idx="2684">
                  <c:v>6730.197277160778</c:v>
                </c:pt>
                <c:pt idx="2685">
                  <c:v>8316.4783026516143</c:v>
                </c:pt>
                <c:pt idx="2686">
                  <c:v>11237.42866010875</c:v>
                </c:pt>
                <c:pt idx="2687">
                  <c:v>11510.322205055865</c:v>
                </c:pt>
                <c:pt idx="2688">
                  <c:v>13565.959468149658</c:v>
                </c:pt>
                <c:pt idx="2689">
                  <c:v>10711.637465307938</c:v>
                </c:pt>
                <c:pt idx="2690">
                  <c:v>12719.171182751388</c:v>
                </c:pt>
              </c:numCache>
            </c:numRef>
          </c:yVal>
          <c:smooth val="1"/>
          <c:extLst>
            <c:ext xmlns:c16="http://schemas.microsoft.com/office/drawing/2014/chart" uri="{C3380CC4-5D6E-409C-BE32-E72D297353CC}">
              <c16:uniqueId val="{00000000-E9EF-44B3-8141-76A197BD1AA2}"/>
            </c:ext>
          </c:extLst>
        </c:ser>
        <c:dLbls>
          <c:showLegendKey val="0"/>
          <c:showVal val="0"/>
          <c:showCatName val="0"/>
          <c:showSerName val="0"/>
          <c:showPercent val="0"/>
          <c:showBubbleSize val="0"/>
        </c:dLbls>
        <c:axId val="1609864210"/>
        <c:axId val="392527510"/>
      </c:scatterChart>
      <c:valAx>
        <c:axId val="1609864210"/>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Population 15-64</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92527510"/>
        <c:crosses val="autoZero"/>
        <c:crossBetween val="midCat"/>
      </c:valAx>
      <c:valAx>
        <c:axId val="392527510"/>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1609864210"/>
        <c:crosses val="autoZero"/>
        <c:crossBetween val="midCat"/>
      </c:valAx>
    </c:plotArea>
    <c:plotVisOnly val="1"/>
    <c:dispBlanksAs val="zero"/>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solidFill>
                  <a:srgbClr val="757575"/>
                </a:solidFill>
                <a:latin typeface="+mn-lt"/>
              </a:defRPr>
            </a:pPr>
            <a:r>
              <a:rPr lang="en-IN" b="0">
                <a:solidFill>
                  <a:srgbClr val="757575"/>
                </a:solidFill>
                <a:latin typeface="+mn-lt"/>
              </a:rPr>
              <a:t>Lending Interest vs GDP/Capita</a:t>
            </a:r>
          </a:p>
        </c:rich>
      </c:tx>
      <c:overlay val="0"/>
    </c:title>
    <c:autoTitleDeleted val="0"/>
    <c:plotArea>
      <c:layout/>
      <c:scatterChart>
        <c:scatterStyle val="lineMarker"/>
        <c:varyColors val="0"/>
        <c:ser>
          <c:idx val="0"/>
          <c:order val="0"/>
          <c:tx>
            <c:strRef>
              <c:f>'Bivariate Analysis-LendInterest'!$A$1</c:f>
              <c:strCache>
                <c:ptCount val="1"/>
                <c:pt idx="0">
                  <c:v>GDP/Capita</c:v>
                </c:pt>
              </c:strCache>
            </c:strRef>
          </c:tx>
          <c:spPr>
            <a:ln>
              <a:noFill/>
            </a:ln>
          </c:spPr>
          <c:marker>
            <c:symbol val="circle"/>
            <c:size val="7"/>
            <c:spPr>
              <a:solidFill>
                <a:schemeClr val="accent1"/>
              </a:solidFill>
              <a:ln cmpd="sng">
                <a:solidFill>
                  <a:schemeClr val="accent1"/>
                </a:solidFill>
              </a:ln>
            </c:spPr>
          </c:marker>
          <c:xVal>
            <c:numRef>
              <c:f>'Bivariate Analysis-LendInterest'!$B$2:$B$2687</c:f>
              <c:numCache>
                <c:formatCode>General</c:formatCode>
                <c:ptCount val="2686"/>
                <c:pt idx="0">
                  <c:v>0.1</c:v>
                </c:pt>
                <c:pt idx="1">
                  <c:v>9.5000000000000001E-2</c:v>
                </c:pt>
                <c:pt idx="2">
                  <c:v>8.5999999999999993E-2</c:v>
                </c:pt>
                <c:pt idx="3">
                  <c:v>8.1000000000000003E-2</c:v>
                </c:pt>
                <c:pt idx="4">
                  <c:v>0.08</c:v>
                </c:pt>
                <c:pt idx="5">
                  <c:v>0.08</c:v>
                </c:pt>
                <c:pt idx="6">
                  <c:v>0.08</c:v>
                </c:pt>
                <c:pt idx="7">
                  <c:v>0.08</c:v>
                </c:pt>
                <c:pt idx="8">
                  <c:v>0.08</c:v>
                </c:pt>
                <c:pt idx="9">
                  <c:v>0.08</c:v>
                </c:pt>
                <c:pt idx="10">
                  <c:v>0.08</c:v>
                </c:pt>
                <c:pt idx="11">
                  <c:v>0.08</c:v>
                </c:pt>
                <c:pt idx="12">
                  <c:v>0.08</c:v>
                </c:pt>
                <c:pt idx="13">
                  <c:v>0.16700000000000001</c:v>
                </c:pt>
                <c:pt idx="14">
                  <c:v>1.032</c:v>
                </c:pt>
                <c:pt idx="15">
                  <c:v>0.96</c:v>
                </c:pt>
                <c:pt idx="16">
                  <c:v>0.97299999999999998</c:v>
                </c:pt>
                <c:pt idx="17">
                  <c:v>0.96099999999999997</c:v>
                </c:pt>
                <c:pt idx="18">
                  <c:v>0.82299999999999995</c:v>
                </c:pt>
                <c:pt idx="19">
                  <c:v>0.67700000000000005</c:v>
                </c:pt>
                <c:pt idx="20">
                  <c:v>0.19500000000000001</c:v>
                </c:pt>
                <c:pt idx="21">
                  <c:v>0.17699999999999999</c:v>
                </c:pt>
                <c:pt idx="22">
                  <c:v>0.125</c:v>
                </c:pt>
                <c:pt idx="23">
                  <c:v>0.157</c:v>
                </c:pt>
                <c:pt idx="24">
                  <c:v>0.22500000000000001</c:v>
                </c:pt>
                <c:pt idx="25">
                  <c:v>0.188</c:v>
                </c:pt>
                <c:pt idx="39">
                  <c:v>0.11</c:v>
                </c:pt>
                <c:pt idx="40">
                  <c:v>0.155</c:v>
                </c:pt>
                <c:pt idx="41">
                  <c:v>0.158</c:v>
                </c:pt>
                <c:pt idx="42">
                  <c:v>0.16200000000000001</c:v>
                </c:pt>
                <c:pt idx="43">
                  <c:v>0.16400000000000001</c:v>
                </c:pt>
                <c:pt idx="44">
                  <c:v>0.158</c:v>
                </c:pt>
                <c:pt idx="45">
                  <c:v>0.157</c:v>
                </c:pt>
                <c:pt idx="46">
                  <c:v>0.16500000000000001</c:v>
                </c:pt>
                <c:pt idx="47">
                  <c:v>0.16200000000000001</c:v>
                </c:pt>
                <c:pt idx="48">
                  <c:v>0.16500000000000001</c:v>
                </c:pt>
                <c:pt idx="49">
                  <c:v>0.13800000000000001</c:v>
                </c:pt>
                <c:pt idx="50">
                  <c:v>0.115</c:v>
                </c:pt>
                <c:pt idx="51">
                  <c:v>0.11</c:v>
                </c:pt>
                <c:pt idx="65">
                  <c:v>0.14299999999999999</c:v>
                </c:pt>
                <c:pt idx="66">
                  <c:v>0.158</c:v>
                </c:pt>
                <c:pt idx="67">
                  <c:v>0.16800000000000001</c:v>
                </c:pt>
                <c:pt idx="68">
                  <c:v>0.19500000000000001</c:v>
                </c:pt>
                <c:pt idx="69">
                  <c:v>0.182</c:v>
                </c:pt>
                <c:pt idx="70">
                  <c:v>0.183</c:v>
                </c:pt>
                <c:pt idx="71">
                  <c:v>0.184</c:v>
                </c:pt>
                <c:pt idx="72">
                  <c:v>0.17100000000000001</c:v>
                </c:pt>
                <c:pt idx="73">
                  <c:v>0.16800000000000001</c:v>
                </c:pt>
                <c:pt idx="74">
                  <c:v>0.16500000000000001</c:v>
                </c:pt>
                <c:pt idx="75">
                  <c:v>0.14099999999999999</c:v>
                </c:pt>
                <c:pt idx="76">
                  <c:v>0.124</c:v>
                </c:pt>
                <c:pt idx="77">
                  <c:v>0.13200000000000001</c:v>
                </c:pt>
                <c:pt idx="79">
                  <c:v>0.22</c:v>
                </c:pt>
                <c:pt idx="80">
                  <c:v>0.20699999999999999</c:v>
                </c:pt>
                <c:pt idx="81">
                  <c:v>0.18</c:v>
                </c:pt>
                <c:pt idx="82">
                  <c:v>0.18</c:v>
                </c:pt>
                <c:pt idx="83">
                  <c:v>0.18</c:v>
                </c:pt>
                <c:pt idx="84">
                  <c:v>0.17699999999999999</c:v>
                </c:pt>
                <c:pt idx="85">
                  <c:v>0.153</c:v>
                </c:pt>
                <c:pt idx="86">
                  <c:v>0.15</c:v>
                </c:pt>
                <c:pt idx="87">
                  <c:v>0.15</c:v>
                </c:pt>
                <c:pt idx="92">
                  <c:v>0.22</c:v>
                </c:pt>
                <c:pt idx="93">
                  <c:v>0.20699999999999999</c:v>
                </c:pt>
                <c:pt idx="94">
                  <c:v>0.18</c:v>
                </c:pt>
                <c:pt idx="95">
                  <c:v>0.18</c:v>
                </c:pt>
                <c:pt idx="96">
                  <c:v>0.18</c:v>
                </c:pt>
                <c:pt idx="97">
                  <c:v>0.17699999999999999</c:v>
                </c:pt>
                <c:pt idx="98">
                  <c:v>0.153</c:v>
                </c:pt>
                <c:pt idx="99">
                  <c:v>0.15</c:v>
                </c:pt>
                <c:pt idx="100">
                  <c:v>0.15</c:v>
                </c:pt>
                <c:pt idx="105">
                  <c:v>0.22</c:v>
                </c:pt>
                <c:pt idx="106">
                  <c:v>0.20699999999999999</c:v>
                </c:pt>
                <c:pt idx="107">
                  <c:v>0.18</c:v>
                </c:pt>
                <c:pt idx="108">
                  <c:v>0.18</c:v>
                </c:pt>
                <c:pt idx="109">
                  <c:v>0.18</c:v>
                </c:pt>
                <c:pt idx="110">
                  <c:v>0.17699999999999999</c:v>
                </c:pt>
                <c:pt idx="111">
                  <c:v>0.153</c:v>
                </c:pt>
                <c:pt idx="112">
                  <c:v>0.15</c:v>
                </c:pt>
                <c:pt idx="113">
                  <c:v>0.15</c:v>
                </c:pt>
                <c:pt idx="117">
                  <c:v>0.105</c:v>
                </c:pt>
                <c:pt idx="118">
                  <c:v>0.12</c:v>
                </c:pt>
                <c:pt idx="119">
                  <c:v>0.12</c:v>
                </c:pt>
                <c:pt idx="120">
                  <c:v>0.12</c:v>
                </c:pt>
                <c:pt idx="121">
                  <c:v>0.11799999999999999</c:v>
                </c:pt>
                <c:pt idx="122">
                  <c:v>0.11</c:v>
                </c:pt>
                <c:pt idx="123">
                  <c:v>0.11</c:v>
                </c:pt>
                <c:pt idx="124">
                  <c:v>0.105</c:v>
                </c:pt>
                <c:pt idx="125">
                  <c:v>0.105</c:v>
                </c:pt>
                <c:pt idx="126">
                  <c:v>0.105</c:v>
                </c:pt>
                <c:pt idx="127">
                  <c:v>0.105</c:v>
                </c:pt>
                <c:pt idx="128">
                  <c:v>0.105</c:v>
                </c:pt>
                <c:pt idx="129">
                  <c:v>0.105</c:v>
                </c:pt>
                <c:pt idx="131">
                  <c:v>0.22</c:v>
                </c:pt>
                <c:pt idx="132">
                  <c:v>0.20699999999999999</c:v>
                </c:pt>
                <c:pt idx="133">
                  <c:v>0.18</c:v>
                </c:pt>
                <c:pt idx="134">
                  <c:v>0.18</c:v>
                </c:pt>
                <c:pt idx="135">
                  <c:v>0.18</c:v>
                </c:pt>
                <c:pt idx="136">
                  <c:v>0.17699999999999999</c:v>
                </c:pt>
                <c:pt idx="137">
                  <c:v>0.153</c:v>
                </c:pt>
                <c:pt idx="138">
                  <c:v>0.15</c:v>
                </c:pt>
                <c:pt idx="139">
                  <c:v>0.15</c:v>
                </c:pt>
                <c:pt idx="143">
                  <c:v>0.28399999999999997</c:v>
                </c:pt>
                <c:pt idx="144">
                  <c:v>0.28399999999999997</c:v>
                </c:pt>
                <c:pt idx="150">
                  <c:v>0.46400000000000002</c:v>
                </c:pt>
                <c:pt idx="151">
                  <c:v>0.47</c:v>
                </c:pt>
                <c:pt idx="152">
                  <c:v>0.432</c:v>
                </c:pt>
                <c:pt idx="153">
                  <c:v>0.65400000000000003</c:v>
                </c:pt>
                <c:pt idx="154">
                  <c:v>0.56499999999999995</c:v>
                </c:pt>
                <c:pt idx="155">
                  <c:v>0.438</c:v>
                </c:pt>
                <c:pt idx="169">
                  <c:v>0.115</c:v>
                </c:pt>
                <c:pt idx="170">
                  <c:v>0.113</c:v>
                </c:pt>
                <c:pt idx="171">
                  <c:v>0.113</c:v>
                </c:pt>
                <c:pt idx="172">
                  <c:v>0.112</c:v>
                </c:pt>
                <c:pt idx="173">
                  <c:v>0.112</c:v>
                </c:pt>
                <c:pt idx="174">
                  <c:v>0.112</c:v>
                </c:pt>
                <c:pt idx="175">
                  <c:v>0.112</c:v>
                </c:pt>
                <c:pt idx="176">
                  <c:v>0.11600000000000001</c:v>
                </c:pt>
                <c:pt idx="177">
                  <c:v>0.111</c:v>
                </c:pt>
                <c:pt idx="178">
                  <c:v>0.10299999999999999</c:v>
                </c:pt>
                <c:pt idx="179">
                  <c:v>0.106</c:v>
                </c:pt>
                <c:pt idx="180">
                  <c:v>0.106</c:v>
                </c:pt>
                <c:pt idx="181">
                  <c:v>0.13200000000000001</c:v>
                </c:pt>
                <c:pt idx="182">
                  <c:v>0.13300000000000001</c:v>
                </c:pt>
                <c:pt idx="183">
                  <c:v>0.13800000000000001</c:v>
                </c:pt>
                <c:pt idx="184">
                  <c:v>0.13500000000000001</c:v>
                </c:pt>
                <c:pt idx="185">
                  <c:v>0.13400000000000001</c:v>
                </c:pt>
                <c:pt idx="186">
                  <c:v>0.13100000000000001</c:v>
                </c:pt>
                <c:pt idx="187">
                  <c:v>0.126</c:v>
                </c:pt>
                <c:pt idx="188">
                  <c:v>0.125</c:v>
                </c:pt>
                <c:pt idx="189">
                  <c:v>0.123</c:v>
                </c:pt>
                <c:pt idx="190">
                  <c:v>0.12</c:v>
                </c:pt>
                <c:pt idx="191">
                  <c:v>0.11</c:v>
                </c:pt>
                <c:pt idx="192">
                  <c:v>0.11</c:v>
                </c:pt>
                <c:pt idx="193">
                  <c:v>0.12</c:v>
                </c:pt>
                <c:pt idx="194">
                  <c:v>0.22</c:v>
                </c:pt>
                <c:pt idx="195">
                  <c:v>0.20699999999999999</c:v>
                </c:pt>
                <c:pt idx="196">
                  <c:v>0.18</c:v>
                </c:pt>
                <c:pt idx="197">
                  <c:v>0.18</c:v>
                </c:pt>
                <c:pt idx="198">
                  <c:v>0.18</c:v>
                </c:pt>
                <c:pt idx="199">
                  <c:v>0.17699999999999999</c:v>
                </c:pt>
                <c:pt idx="200">
                  <c:v>0.153</c:v>
                </c:pt>
                <c:pt idx="201">
                  <c:v>0.15</c:v>
                </c:pt>
                <c:pt idx="202">
                  <c:v>0.15</c:v>
                </c:pt>
                <c:pt idx="220">
                  <c:v>0.109</c:v>
                </c:pt>
                <c:pt idx="221">
                  <c:v>0.109</c:v>
                </c:pt>
                <c:pt idx="222">
                  <c:v>8.6999999999999994E-2</c:v>
                </c:pt>
                <c:pt idx="223">
                  <c:v>7.0000000000000007E-2</c:v>
                </c:pt>
                <c:pt idx="224">
                  <c:v>7.0000000000000007E-2</c:v>
                </c:pt>
                <c:pt idx="225">
                  <c:v>7.0000000000000007E-2</c:v>
                </c:pt>
                <c:pt idx="226">
                  <c:v>7.0000000000000007E-2</c:v>
                </c:pt>
                <c:pt idx="227">
                  <c:v>7.4999999999999997E-2</c:v>
                </c:pt>
                <c:pt idx="228">
                  <c:v>0.08</c:v>
                </c:pt>
                <c:pt idx="229">
                  <c:v>0.08</c:v>
                </c:pt>
                <c:pt idx="233">
                  <c:v>0.22</c:v>
                </c:pt>
                <c:pt idx="234">
                  <c:v>0.20699999999999999</c:v>
                </c:pt>
                <c:pt idx="235">
                  <c:v>0.18</c:v>
                </c:pt>
                <c:pt idx="236">
                  <c:v>0.18</c:v>
                </c:pt>
                <c:pt idx="237">
                  <c:v>0.18</c:v>
                </c:pt>
                <c:pt idx="238">
                  <c:v>0.17699999999999999</c:v>
                </c:pt>
                <c:pt idx="239">
                  <c:v>0.153</c:v>
                </c:pt>
                <c:pt idx="240">
                  <c:v>0.15</c:v>
                </c:pt>
                <c:pt idx="241">
                  <c:v>0.15</c:v>
                </c:pt>
                <c:pt idx="246">
                  <c:v>0.24</c:v>
                </c:pt>
                <c:pt idx="247">
                  <c:v>0.24</c:v>
                </c:pt>
                <c:pt idx="248">
                  <c:v>0.24</c:v>
                </c:pt>
                <c:pt idx="249">
                  <c:v>0.29299999999999998</c:v>
                </c:pt>
                <c:pt idx="250">
                  <c:v>0.36499999999999999</c:v>
                </c:pt>
                <c:pt idx="251">
                  <c:v>0.34899999999999998</c:v>
                </c:pt>
                <c:pt idx="252">
                  <c:v>0.29799999999999999</c:v>
                </c:pt>
                <c:pt idx="253">
                  <c:v>0.27900000000000003</c:v>
                </c:pt>
                <c:pt idx="254">
                  <c:v>0.27</c:v>
                </c:pt>
                <c:pt idx="255">
                  <c:v>0.27</c:v>
                </c:pt>
                <c:pt idx="256">
                  <c:v>0.27</c:v>
                </c:pt>
                <c:pt idx="257">
                  <c:v>0.28000000000000003</c:v>
                </c:pt>
                <c:pt idx="258">
                  <c:v>0.28000000000000003</c:v>
                </c:pt>
                <c:pt idx="272">
                  <c:v>0.19400000000000001</c:v>
                </c:pt>
                <c:pt idx="273">
                  <c:v>0.19400000000000001</c:v>
                </c:pt>
                <c:pt idx="298">
                  <c:v>0.223</c:v>
                </c:pt>
                <c:pt idx="299">
                  <c:v>0.19700000000000001</c:v>
                </c:pt>
                <c:pt idx="300">
                  <c:v>0.185</c:v>
                </c:pt>
                <c:pt idx="301">
                  <c:v>0.16600000000000001</c:v>
                </c:pt>
                <c:pt idx="302">
                  <c:v>0.125</c:v>
                </c:pt>
                <c:pt idx="303">
                  <c:v>0.129</c:v>
                </c:pt>
                <c:pt idx="304">
                  <c:v>0.13600000000000001</c:v>
                </c:pt>
                <c:pt idx="305">
                  <c:v>0.13300000000000001</c:v>
                </c:pt>
                <c:pt idx="306">
                  <c:v>0.14000000000000001</c:v>
                </c:pt>
                <c:pt idx="307">
                  <c:v>0.14799999999999999</c:v>
                </c:pt>
                <c:pt idx="308">
                  <c:v>0.14399999999999999</c:v>
                </c:pt>
                <c:pt idx="309">
                  <c:v>0.15</c:v>
                </c:pt>
                <c:pt idx="310">
                  <c:v>0.19700000000000001</c:v>
                </c:pt>
                <c:pt idx="311">
                  <c:v>0.17100000000000001</c:v>
                </c:pt>
                <c:pt idx="312">
                  <c:v>0.16600000000000001</c:v>
                </c:pt>
                <c:pt idx="313">
                  <c:v>0.17100000000000001</c:v>
                </c:pt>
                <c:pt idx="314">
                  <c:v>0.16</c:v>
                </c:pt>
                <c:pt idx="315">
                  <c:v>0.124</c:v>
                </c:pt>
                <c:pt idx="316">
                  <c:v>0.11700000000000001</c:v>
                </c:pt>
                <c:pt idx="317">
                  <c:v>0.122</c:v>
                </c:pt>
                <c:pt idx="318">
                  <c:v>0.14099999999999999</c:v>
                </c:pt>
                <c:pt idx="319">
                  <c:v>0.16200000000000001</c:v>
                </c:pt>
                <c:pt idx="320">
                  <c:v>0.13</c:v>
                </c:pt>
                <c:pt idx="321">
                  <c:v>0.112</c:v>
                </c:pt>
                <c:pt idx="322">
                  <c:v>0.104</c:v>
                </c:pt>
                <c:pt idx="323">
                  <c:v>0.10100000000000001</c:v>
                </c:pt>
                <c:pt idx="324">
                  <c:v>0.20499999999999999</c:v>
                </c:pt>
                <c:pt idx="325">
                  <c:v>0.221</c:v>
                </c:pt>
                <c:pt idx="326">
                  <c:v>0.20200000000000001</c:v>
                </c:pt>
                <c:pt idx="327">
                  <c:v>0.17100000000000001</c:v>
                </c:pt>
                <c:pt idx="328">
                  <c:v>0.18099999999999999</c:v>
                </c:pt>
                <c:pt idx="329">
                  <c:v>0.17</c:v>
                </c:pt>
                <c:pt idx="330">
                  <c:v>0.155</c:v>
                </c:pt>
                <c:pt idx="331">
                  <c:v>0.15</c:v>
                </c:pt>
                <c:pt idx="332">
                  <c:v>0.14399999999999999</c:v>
                </c:pt>
                <c:pt idx="333">
                  <c:v>0.14199999999999999</c:v>
                </c:pt>
                <c:pt idx="334">
                  <c:v>0.14199999999999999</c:v>
                </c:pt>
                <c:pt idx="335">
                  <c:v>0.13800000000000001</c:v>
                </c:pt>
                <c:pt idx="336">
                  <c:v>0.13500000000000001</c:v>
                </c:pt>
                <c:pt idx="337">
                  <c:v>7.0000000000000007E-2</c:v>
                </c:pt>
                <c:pt idx="338">
                  <c:v>7.0000000000000007E-2</c:v>
                </c:pt>
                <c:pt idx="339">
                  <c:v>7.0000000000000007E-2</c:v>
                </c:pt>
                <c:pt idx="340">
                  <c:v>7.0000000000000007E-2</c:v>
                </c:pt>
                <c:pt idx="341">
                  <c:v>6.0999999999999999E-2</c:v>
                </c:pt>
                <c:pt idx="342">
                  <c:v>6.0999999999999999E-2</c:v>
                </c:pt>
                <c:pt idx="343">
                  <c:v>6.3E-2</c:v>
                </c:pt>
                <c:pt idx="344">
                  <c:v>0.06</c:v>
                </c:pt>
                <c:pt idx="345">
                  <c:v>0.06</c:v>
                </c:pt>
                <c:pt idx="346">
                  <c:v>0.06</c:v>
                </c:pt>
                <c:pt idx="347">
                  <c:v>0.06</c:v>
                </c:pt>
                <c:pt idx="348">
                  <c:v>0.06</c:v>
                </c:pt>
                <c:pt idx="349">
                  <c:v>0.06</c:v>
                </c:pt>
                <c:pt idx="350">
                  <c:v>0.26500000000000001</c:v>
                </c:pt>
                <c:pt idx="351">
                  <c:v>0.253</c:v>
                </c:pt>
                <c:pt idx="352">
                  <c:v>0.253</c:v>
                </c:pt>
                <c:pt idx="353">
                  <c:v>0.24299999999999999</c:v>
                </c:pt>
                <c:pt idx="354">
                  <c:v>0.255</c:v>
                </c:pt>
                <c:pt idx="355">
                  <c:v>0.27</c:v>
                </c:pt>
                <c:pt idx="356">
                  <c:v>0.29499999999999998</c:v>
                </c:pt>
                <c:pt idx="357">
                  <c:v>0.45</c:v>
                </c:pt>
                <c:pt idx="358">
                  <c:v>0.45</c:v>
                </c:pt>
                <c:pt idx="359">
                  <c:v>0.45</c:v>
                </c:pt>
                <c:pt idx="360">
                  <c:v>0.49</c:v>
                </c:pt>
                <c:pt idx="361">
                  <c:v>0.52500000000000002</c:v>
                </c:pt>
                <c:pt idx="362">
                  <c:v>0.6</c:v>
                </c:pt>
                <c:pt idx="363">
                  <c:v>0.53100000000000003</c:v>
                </c:pt>
                <c:pt idx="364">
                  <c:v>0.56200000000000006</c:v>
                </c:pt>
                <c:pt idx="365">
                  <c:v>0.505</c:v>
                </c:pt>
                <c:pt idx="366">
                  <c:v>0.48899999999999999</c:v>
                </c:pt>
                <c:pt idx="367">
                  <c:v>0.36799999999999999</c:v>
                </c:pt>
                <c:pt idx="368">
                  <c:v>0.33100000000000002</c:v>
                </c:pt>
                <c:pt idx="369">
                  <c:v>0.32300000000000001</c:v>
                </c:pt>
                <c:pt idx="370">
                  <c:v>0.27700000000000002</c:v>
                </c:pt>
                <c:pt idx="371">
                  <c:v>0.253</c:v>
                </c:pt>
                <c:pt idx="372">
                  <c:v>0.253</c:v>
                </c:pt>
                <c:pt idx="373">
                  <c:v>0.246</c:v>
                </c:pt>
                <c:pt idx="374">
                  <c:v>0.23799999999999999</c:v>
                </c:pt>
                <c:pt idx="375">
                  <c:v>0.32300000000000001</c:v>
                </c:pt>
                <c:pt idx="389">
                  <c:v>0.25600000000000001</c:v>
                </c:pt>
                <c:pt idx="390">
                  <c:v>0.22500000000000001</c:v>
                </c:pt>
                <c:pt idx="391">
                  <c:v>0.21</c:v>
                </c:pt>
                <c:pt idx="392">
                  <c:v>0.21</c:v>
                </c:pt>
                <c:pt idx="393">
                  <c:v>0.21</c:v>
                </c:pt>
                <c:pt idx="394">
                  <c:v>0.23100000000000001</c:v>
                </c:pt>
                <c:pt idx="395">
                  <c:v>0.24</c:v>
                </c:pt>
                <c:pt idx="396">
                  <c:v>0.23499999999999999</c:v>
                </c:pt>
                <c:pt idx="397">
                  <c:v>0.20300000000000001</c:v>
                </c:pt>
                <c:pt idx="398">
                  <c:v>0.19500000000000001</c:v>
                </c:pt>
                <c:pt idx="399">
                  <c:v>0.17</c:v>
                </c:pt>
                <c:pt idx="400">
                  <c:v>0.17</c:v>
                </c:pt>
                <c:pt idx="401">
                  <c:v>0.17</c:v>
                </c:pt>
                <c:pt idx="402">
                  <c:v>0.20799999999999999</c:v>
                </c:pt>
                <c:pt idx="403">
                  <c:v>0.21099999999999999</c:v>
                </c:pt>
                <c:pt idx="404">
                  <c:v>0.21</c:v>
                </c:pt>
                <c:pt idx="405">
                  <c:v>0.21</c:v>
                </c:pt>
                <c:pt idx="406">
                  <c:v>0.21</c:v>
                </c:pt>
                <c:pt idx="407">
                  <c:v>0.21</c:v>
                </c:pt>
                <c:pt idx="408">
                  <c:v>0.21099999999999999</c:v>
                </c:pt>
                <c:pt idx="409">
                  <c:v>0.219</c:v>
                </c:pt>
                <c:pt idx="410">
                  <c:v>0.115</c:v>
                </c:pt>
                <c:pt idx="411">
                  <c:v>9.2999999999999999E-2</c:v>
                </c:pt>
                <c:pt idx="412">
                  <c:v>8.8999999999999996E-2</c:v>
                </c:pt>
                <c:pt idx="413">
                  <c:v>8.8999999999999996E-2</c:v>
                </c:pt>
                <c:pt idx="414">
                  <c:v>8.6999999999999994E-2</c:v>
                </c:pt>
                <c:pt idx="415">
                  <c:v>0.13300000000000001</c:v>
                </c:pt>
                <c:pt idx="416">
                  <c:v>0.13300000000000001</c:v>
                </c:pt>
                <c:pt idx="417">
                  <c:v>0.13100000000000001</c:v>
                </c:pt>
                <c:pt idx="418">
                  <c:v>0.126</c:v>
                </c:pt>
                <c:pt idx="419">
                  <c:v>0.115</c:v>
                </c:pt>
                <c:pt idx="420">
                  <c:v>0.115</c:v>
                </c:pt>
                <c:pt idx="421">
                  <c:v>0.115</c:v>
                </c:pt>
                <c:pt idx="428">
                  <c:v>0.19</c:v>
                </c:pt>
                <c:pt idx="429">
                  <c:v>0.22700000000000001</c:v>
                </c:pt>
                <c:pt idx="430">
                  <c:v>0.26700000000000002</c:v>
                </c:pt>
                <c:pt idx="431">
                  <c:v>0.247</c:v>
                </c:pt>
                <c:pt idx="432">
                  <c:v>0.221</c:v>
                </c:pt>
                <c:pt idx="433">
                  <c:v>0.19500000000000001</c:v>
                </c:pt>
                <c:pt idx="434">
                  <c:v>0.186</c:v>
                </c:pt>
                <c:pt idx="435">
                  <c:v>0.19500000000000001</c:v>
                </c:pt>
                <c:pt idx="436">
                  <c:v>0.183</c:v>
                </c:pt>
                <c:pt idx="437">
                  <c:v>0.157</c:v>
                </c:pt>
                <c:pt idx="438">
                  <c:v>0.16300000000000001</c:v>
                </c:pt>
                <c:pt idx="439">
                  <c:v>0.191</c:v>
                </c:pt>
                <c:pt idx="440">
                  <c:v>0.16800000000000001</c:v>
                </c:pt>
                <c:pt idx="441">
                  <c:v>0.153</c:v>
                </c:pt>
                <c:pt idx="442">
                  <c:v>0.14499999999999999</c:v>
                </c:pt>
                <c:pt idx="443">
                  <c:v>0.13800000000000001</c:v>
                </c:pt>
                <c:pt idx="444">
                  <c:v>0.14699999999999999</c:v>
                </c:pt>
                <c:pt idx="445">
                  <c:v>0.114</c:v>
                </c:pt>
                <c:pt idx="446">
                  <c:v>0.106</c:v>
                </c:pt>
                <c:pt idx="447">
                  <c:v>0.112</c:v>
                </c:pt>
                <c:pt idx="448">
                  <c:v>0.129</c:v>
                </c:pt>
                <c:pt idx="449">
                  <c:v>0.13700000000000001</c:v>
                </c:pt>
                <c:pt idx="450">
                  <c:v>0.111</c:v>
                </c:pt>
                <c:pt idx="451">
                  <c:v>9.7000000000000003E-2</c:v>
                </c:pt>
                <c:pt idx="452">
                  <c:v>8.6999999999999994E-2</c:v>
                </c:pt>
                <c:pt idx="453">
                  <c:v>8.6999999999999994E-2</c:v>
                </c:pt>
                <c:pt idx="467">
                  <c:v>0.21299999999999999</c:v>
                </c:pt>
                <c:pt idx="468">
                  <c:v>0.23400000000000001</c:v>
                </c:pt>
                <c:pt idx="469">
                  <c:v>0.248</c:v>
                </c:pt>
                <c:pt idx="470">
                  <c:v>0.20699999999999999</c:v>
                </c:pt>
                <c:pt idx="471">
                  <c:v>0.192</c:v>
                </c:pt>
                <c:pt idx="472">
                  <c:v>0.17899999999999999</c:v>
                </c:pt>
                <c:pt idx="473">
                  <c:v>0.16900000000000001</c:v>
                </c:pt>
                <c:pt idx="474">
                  <c:v>0.16900000000000001</c:v>
                </c:pt>
                <c:pt idx="475">
                  <c:v>0.155</c:v>
                </c:pt>
                <c:pt idx="476">
                  <c:v>0.184</c:v>
                </c:pt>
                <c:pt idx="477">
                  <c:v>0.17599999999999999</c:v>
                </c:pt>
                <c:pt idx="478">
                  <c:v>0.16</c:v>
                </c:pt>
                <c:pt idx="479">
                  <c:v>0.16800000000000001</c:v>
                </c:pt>
                <c:pt idx="480">
                  <c:v>0.17</c:v>
                </c:pt>
                <c:pt idx="481">
                  <c:v>0.17299999999999999</c:v>
                </c:pt>
                <c:pt idx="482">
                  <c:v>0.16400000000000001</c:v>
                </c:pt>
                <c:pt idx="483">
                  <c:v>0.17100000000000001</c:v>
                </c:pt>
                <c:pt idx="484">
                  <c:v>0.16500000000000001</c:v>
                </c:pt>
                <c:pt idx="485">
                  <c:v>0.161</c:v>
                </c:pt>
                <c:pt idx="486">
                  <c:v>0.161</c:v>
                </c:pt>
                <c:pt idx="487">
                  <c:v>0.161</c:v>
                </c:pt>
                <c:pt idx="488">
                  <c:v>0.16500000000000001</c:v>
                </c:pt>
                <c:pt idx="489">
                  <c:v>0.161</c:v>
                </c:pt>
                <c:pt idx="490">
                  <c:v>0.16700000000000001</c:v>
                </c:pt>
                <c:pt idx="491">
                  <c:v>0.16700000000000001</c:v>
                </c:pt>
                <c:pt idx="493">
                  <c:v>0.39700000000000002</c:v>
                </c:pt>
                <c:pt idx="494">
                  <c:v>0.37</c:v>
                </c:pt>
                <c:pt idx="495">
                  <c:v>0.374</c:v>
                </c:pt>
                <c:pt idx="496">
                  <c:v>0.29599999999999999</c:v>
                </c:pt>
                <c:pt idx="497">
                  <c:v>0.29799999999999999</c:v>
                </c:pt>
                <c:pt idx="498">
                  <c:v>0.312</c:v>
                </c:pt>
                <c:pt idx="499">
                  <c:v>0.29299999999999998</c:v>
                </c:pt>
                <c:pt idx="500">
                  <c:v>0.32400000000000001</c:v>
                </c:pt>
                <c:pt idx="501">
                  <c:v>0.32400000000000001</c:v>
                </c:pt>
                <c:pt idx="502">
                  <c:v>0.311</c:v>
                </c:pt>
                <c:pt idx="503">
                  <c:v>0.28899999999999998</c:v>
                </c:pt>
                <c:pt idx="504">
                  <c:v>0.27</c:v>
                </c:pt>
                <c:pt idx="505">
                  <c:v>0.26200000000000001</c:v>
                </c:pt>
                <c:pt idx="519">
                  <c:v>0.107</c:v>
                </c:pt>
                <c:pt idx="520">
                  <c:v>0.106</c:v>
                </c:pt>
                <c:pt idx="521">
                  <c:v>0.106</c:v>
                </c:pt>
                <c:pt idx="522">
                  <c:v>0.106</c:v>
                </c:pt>
                <c:pt idx="523">
                  <c:v>0.1</c:v>
                </c:pt>
                <c:pt idx="524">
                  <c:v>9.8000000000000004E-2</c:v>
                </c:pt>
                <c:pt idx="525">
                  <c:v>0.1</c:v>
                </c:pt>
                <c:pt idx="526">
                  <c:v>0.109</c:v>
                </c:pt>
                <c:pt idx="527">
                  <c:v>0.11799999999999999</c:v>
                </c:pt>
                <c:pt idx="528">
                  <c:v>0.153</c:v>
                </c:pt>
                <c:pt idx="529">
                  <c:v>0.127</c:v>
                </c:pt>
                <c:pt idx="530">
                  <c:v>0.112</c:v>
                </c:pt>
                <c:pt idx="531">
                  <c:v>0.122</c:v>
                </c:pt>
                <c:pt idx="532">
                  <c:v>0.26300000000000001</c:v>
                </c:pt>
                <c:pt idx="533">
                  <c:v>0.24299999999999999</c:v>
                </c:pt>
                <c:pt idx="534">
                  <c:v>0.222</c:v>
                </c:pt>
                <c:pt idx="535">
                  <c:v>0.2</c:v>
                </c:pt>
                <c:pt idx="536">
                  <c:v>0.221</c:v>
                </c:pt>
                <c:pt idx="537">
                  <c:v>0.246</c:v>
                </c:pt>
                <c:pt idx="538">
                  <c:v>0.24</c:v>
                </c:pt>
                <c:pt idx="539">
                  <c:v>0.25</c:v>
                </c:pt>
                <c:pt idx="540">
                  <c:v>0.245</c:v>
                </c:pt>
                <c:pt idx="541">
                  <c:v>0.222</c:v>
                </c:pt>
                <c:pt idx="542">
                  <c:v>0.21299999999999999</c:v>
                </c:pt>
                <c:pt idx="543">
                  <c:v>0.21</c:v>
                </c:pt>
                <c:pt idx="544">
                  <c:v>0.21</c:v>
                </c:pt>
                <c:pt idx="558">
                  <c:v>0.14499999999999999</c:v>
                </c:pt>
                <c:pt idx="559">
                  <c:v>0.13800000000000001</c:v>
                </c:pt>
                <c:pt idx="560">
                  <c:v>0.158</c:v>
                </c:pt>
                <c:pt idx="561">
                  <c:v>0.15</c:v>
                </c:pt>
                <c:pt idx="562">
                  <c:v>0.113</c:v>
                </c:pt>
                <c:pt idx="563">
                  <c:v>0.106</c:v>
                </c:pt>
                <c:pt idx="564">
                  <c:v>0.112</c:v>
                </c:pt>
                <c:pt idx="565">
                  <c:v>0.13200000000000001</c:v>
                </c:pt>
                <c:pt idx="566">
                  <c:v>0.151</c:v>
                </c:pt>
                <c:pt idx="567">
                  <c:v>0.11700000000000001</c:v>
                </c:pt>
                <c:pt idx="568">
                  <c:v>9.8000000000000004E-2</c:v>
                </c:pt>
                <c:pt idx="569">
                  <c:v>0.09</c:v>
                </c:pt>
                <c:pt idx="570">
                  <c:v>8.7999999999999995E-2</c:v>
                </c:pt>
                <c:pt idx="597">
                  <c:v>0.14000000000000001</c:v>
                </c:pt>
                <c:pt idx="598">
                  <c:v>0.13300000000000001</c:v>
                </c:pt>
                <c:pt idx="599">
                  <c:v>0.153</c:v>
                </c:pt>
                <c:pt idx="600">
                  <c:v>0.14599999999999999</c:v>
                </c:pt>
                <c:pt idx="601">
                  <c:v>0.113</c:v>
                </c:pt>
                <c:pt idx="602">
                  <c:v>0.106</c:v>
                </c:pt>
                <c:pt idx="603">
                  <c:v>0.112</c:v>
                </c:pt>
                <c:pt idx="604">
                  <c:v>0.13200000000000001</c:v>
                </c:pt>
                <c:pt idx="605">
                  <c:v>0.14799999999999999</c:v>
                </c:pt>
                <c:pt idx="606">
                  <c:v>0.114</c:v>
                </c:pt>
                <c:pt idx="607">
                  <c:v>9.8000000000000004E-2</c:v>
                </c:pt>
                <c:pt idx="608">
                  <c:v>0.09</c:v>
                </c:pt>
                <c:pt idx="609">
                  <c:v>8.7999999999999995E-2</c:v>
                </c:pt>
                <c:pt idx="610">
                  <c:v>0.216</c:v>
                </c:pt>
                <c:pt idx="611">
                  <c:v>0.20100000000000001</c:v>
                </c:pt>
                <c:pt idx="612">
                  <c:v>0.16400000000000001</c:v>
                </c:pt>
                <c:pt idx="613">
                  <c:v>0.14499999999999999</c:v>
                </c:pt>
                <c:pt idx="614">
                  <c:v>0.14099999999999999</c:v>
                </c:pt>
                <c:pt idx="615">
                  <c:v>0.152</c:v>
                </c:pt>
                <c:pt idx="616">
                  <c:v>0.157</c:v>
                </c:pt>
                <c:pt idx="617">
                  <c:v>0.161</c:v>
                </c:pt>
                <c:pt idx="618">
                  <c:v>0.15</c:v>
                </c:pt>
                <c:pt idx="619">
                  <c:v>0.15</c:v>
                </c:pt>
                <c:pt idx="620">
                  <c:v>0.14499999999999999</c:v>
                </c:pt>
                <c:pt idx="621">
                  <c:v>0.15</c:v>
                </c:pt>
                <c:pt idx="622">
                  <c:v>0.155</c:v>
                </c:pt>
                <c:pt idx="649">
                  <c:v>0.22900000000000001</c:v>
                </c:pt>
                <c:pt idx="650">
                  <c:v>0.22700000000000001</c:v>
                </c:pt>
                <c:pt idx="651">
                  <c:v>0.191</c:v>
                </c:pt>
                <c:pt idx="652">
                  <c:v>0.189</c:v>
                </c:pt>
                <c:pt idx="653">
                  <c:v>0.20599999999999999</c:v>
                </c:pt>
                <c:pt idx="654">
                  <c:v>0.19600000000000001</c:v>
                </c:pt>
                <c:pt idx="655">
                  <c:v>0.187</c:v>
                </c:pt>
                <c:pt idx="656">
                  <c:v>0.191</c:v>
                </c:pt>
                <c:pt idx="657">
                  <c:v>0.20499999999999999</c:v>
                </c:pt>
                <c:pt idx="658">
                  <c:v>0.21</c:v>
                </c:pt>
                <c:pt idx="659">
                  <c:v>0.20200000000000001</c:v>
                </c:pt>
                <c:pt idx="660">
                  <c:v>0.218</c:v>
                </c:pt>
                <c:pt idx="661">
                  <c:v>0.26300000000000001</c:v>
                </c:pt>
                <c:pt idx="662">
                  <c:v>0.38800000000000001</c:v>
                </c:pt>
                <c:pt idx="663">
                  <c:v>0.46200000000000002</c:v>
                </c:pt>
                <c:pt idx="664">
                  <c:v>0.45200000000000001</c:v>
                </c:pt>
                <c:pt idx="665">
                  <c:v>0.40600000000000003</c:v>
                </c:pt>
                <c:pt idx="666">
                  <c:v>0.307</c:v>
                </c:pt>
                <c:pt idx="667">
                  <c:v>0.28199999999999997</c:v>
                </c:pt>
                <c:pt idx="668">
                  <c:v>0.23200000000000001</c:v>
                </c:pt>
                <c:pt idx="669">
                  <c:v>0.189</c:v>
                </c:pt>
                <c:pt idx="670">
                  <c:v>0.191</c:v>
                </c:pt>
                <c:pt idx="671">
                  <c:v>0.221</c:v>
                </c:pt>
                <c:pt idx="672">
                  <c:v>0.20899999999999999</c:v>
                </c:pt>
                <c:pt idx="673">
                  <c:v>0.188</c:v>
                </c:pt>
                <c:pt idx="674">
                  <c:v>0.121</c:v>
                </c:pt>
                <c:pt idx="675">
                  <c:v>0.68200000000000005</c:v>
                </c:pt>
                <c:pt idx="676">
                  <c:v>0.38</c:v>
                </c:pt>
                <c:pt idx="677">
                  <c:v>0.36499999999999999</c:v>
                </c:pt>
                <c:pt idx="678">
                  <c:v>0.97299999999999998</c:v>
                </c:pt>
                <c:pt idx="690">
                  <c:v>0.18</c:v>
                </c:pt>
                <c:pt idx="691">
                  <c:v>0.18099999999999999</c:v>
                </c:pt>
                <c:pt idx="692">
                  <c:v>0.14899999999999999</c:v>
                </c:pt>
                <c:pt idx="693">
                  <c:v>0.15</c:v>
                </c:pt>
                <c:pt idx="694">
                  <c:v>0.157</c:v>
                </c:pt>
                <c:pt idx="695">
                  <c:v>0.151</c:v>
                </c:pt>
                <c:pt idx="696">
                  <c:v>0.15</c:v>
                </c:pt>
                <c:pt idx="697">
                  <c:v>0.17199999999999999</c:v>
                </c:pt>
                <c:pt idx="698">
                  <c:v>0.316</c:v>
                </c:pt>
                <c:pt idx="699">
                  <c:v>0.26700000000000002</c:v>
                </c:pt>
                <c:pt idx="700">
                  <c:v>0.21099999999999999</c:v>
                </c:pt>
                <c:pt idx="701">
                  <c:v>0.20799999999999999</c:v>
                </c:pt>
                <c:pt idx="702">
                  <c:v>0.186</c:v>
                </c:pt>
                <c:pt idx="703">
                  <c:v>0.18</c:v>
                </c:pt>
                <c:pt idx="704">
                  <c:v>0.16500000000000001</c:v>
                </c:pt>
                <c:pt idx="705">
                  <c:v>0.17499999999999999</c:v>
                </c:pt>
                <c:pt idx="706">
                  <c:v>0.17</c:v>
                </c:pt>
                <c:pt idx="707">
                  <c:v>0.188</c:v>
                </c:pt>
                <c:pt idx="708">
                  <c:v>0.192</c:v>
                </c:pt>
                <c:pt idx="709">
                  <c:v>0.17799999999999999</c:v>
                </c:pt>
                <c:pt idx="710">
                  <c:v>0.183</c:v>
                </c:pt>
                <c:pt idx="711">
                  <c:v>0.19700000000000001</c:v>
                </c:pt>
                <c:pt idx="712">
                  <c:v>0.19700000000000001</c:v>
                </c:pt>
                <c:pt idx="713">
                  <c:v>0.17399999999999999</c:v>
                </c:pt>
                <c:pt idx="714">
                  <c:v>0.155</c:v>
                </c:pt>
                <c:pt idx="715">
                  <c:v>0.157</c:v>
                </c:pt>
                <c:pt idx="716">
                  <c:v>0.17</c:v>
                </c:pt>
                <c:pt idx="717">
                  <c:v>0.17899999999999999</c:v>
                </c:pt>
                <c:pt idx="718">
                  <c:v>0.191</c:v>
                </c:pt>
                <c:pt idx="719">
                  <c:v>0.19800000000000001</c:v>
                </c:pt>
                <c:pt idx="720">
                  <c:v>0.2</c:v>
                </c:pt>
                <c:pt idx="721">
                  <c:v>0.20699999999999999</c:v>
                </c:pt>
                <c:pt idx="722">
                  <c:v>0.19</c:v>
                </c:pt>
                <c:pt idx="723">
                  <c:v>0.13</c:v>
                </c:pt>
                <c:pt idx="724">
                  <c:v>0.155</c:v>
                </c:pt>
                <c:pt idx="725">
                  <c:v>0.158</c:v>
                </c:pt>
                <c:pt idx="726">
                  <c:v>0.16</c:v>
                </c:pt>
                <c:pt idx="727">
                  <c:v>0.16</c:v>
                </c:pt>
                <c:pt idx="728">
                  <c:v>0.14799999999999999</c:v>
                </c:pt>
                <c:pt idx="729">
                  <c:v>0.14000000000000001</c:v>
                </c:pt>
                <c:pt idx="730">
                  <c:v>0.153</c:v>
                </c:pt>
                <c:pt idx="731">
                  <c:v>0.16</c:v>
                </c:pt>
                <c:pt idx="732">
                  <c:v>0.16400000000000001</c:v>
                </c:pt>
                <c:pt idx="733">
                  <c:v>0.14599999999999999</c:v>
                </c:pt>
                <c:pt idx="734">
                  <c:v>0.13</c:v>
                </c:pt>
                <c:pt idx="735">
                  <c:v>0.13300000000000001</c:v>
                </c:pt>
                <c:pt idx="736">
                  <c:v>0.14000000000000001</c:v>
                </c:pt>
                <c:pt idx="737">
                  <c:v>0.16</c:v>
                </c:pt>
                <c:pt idx="738">
                  <c:v>0.158</c:v>
                </c:pt>
                <c:pt idx="739">
                  <c:v>0.153</c:v>
                </c:pt>
                <c:pt idx="740">
                  <c:v>0.15</c:v>
                </c:pt>
                <c:pt idx="741">
                  <c:v>0.15</c:v>
                </c:pt>
                <c:pt idx="742">
                  <c:v>0.14000000000000001</c:v>
                </c:pt>
                <c:pt idx="743">
                  <c:v>0.14000000000000001</c:v>
                </c:pt>
                <c:pt idx="744">
                  <c:v>0.14000000000000001</c:v>
                </c:pt>
                <c:pt idx="745">
                  <c:v>0.13800000000000001</c:v>
                </c:pt>
                <c:pt idx="746">
                  <c:v>0.13800000000000001</c:v>
                </c:pt>
                <c:pt idx="747">
                  <c:v>0.14000000000000001</c:v>
                </c:pt>
                <c:pt idx="748">
                  <c:v>0.14000000000000001</c:v>
                </c:pt>
                <c:pt idx="749">
                  <c:v>5.5E-2</c:v>
                </c:pt>
                <c:pt idx="750">
                  <c:v>5.5E-2</c:v>
                </c:pt>
                <c:pt idx="751">
                  <c:v>5.5E-2</c:v>
                </c:pt>
                <c:pt idx="752">
                  <c:v>5.5E-2</c:v>
                </c:pt>
                <c:pt idx="753">
                  <c:v>5.5E-2</c:v>
                </c:pt>
                <c:pt idx="754">
                  <c:v>5.5E-2</c:v>
                </c:pt>
                <c:pt idx="755">
                  <c:v>5.5E-2</c:v>
                </c:pt>
                <c:pt idx="756">
                  <c:v>5.5E-2</c:v>
                </c:pt>
                <c:pt idx="757">
                  <c:v>5.5E-2</c:v>
                </c:pt>
                <c:pt idx="758">
                  <c:v>5.5E-2</c:v>
                </c:pt>
                <c:pt idx="759">
                  <c:v>5.5E-2</c:v>
                </c:pt>
                <c:pt idx="760">
                  <c:v>5.5E-2</c:v>
                </c:pt>
                <c:pt idx="761">
                  <c:v>5.5E-2</c:v>
                </c:pt>
                <c:pt idx="775">
                  <c:v>0.06</c:v>
                </c:pt>
                <c:pt idx="776">
                  <c:v>5.8999999999999997E-2</c:v>
                </c:pt>
                <c:pt idx="777">
                  <c:v>5.8999999999999997E-2</c:v>
                </c:pt>
                <c:pt idx="778">
                  <c:v>5.2999999999999999E-2</c:v>
                </c:pt>
                <c:pt idx="779">
                  <c:v>5.2999999999999999E-2</c:v>
                </c:pt>
                <c:pt idx="780">
                  <c:v>5.6000000000000001E-2</c:v>
                </c:pt>
                <c:pt idx="781">
                  <c:v>5.6000000000000001E-2</c:v>
                </c:pt>
                <c:pt idx="782">
                  <c:v>6.0999999999999999E-2</c:v>
                </c:pt>
                <c:pt idx="783">
                  <c:v>7.4999999999999997E-2</c:v>
                </c:pt>
                <c:pt idx="784">
                  <c:v>5.2999999999999999E-2</c:v>
                </c:pt>
                <c:pt idx="785">
                  <c:v>5.2999999999999999E-2</c:v>
                </c:pt>
                <c:pt idx="786">
                  <c:v>5.8000000000000003E-2</c:v>
                </c:pt>
                <c:pt idx="787">
                  <c:v>6.6000000000000003E-2</c:v>
                </c:pt>
                <c:pt idx="788">
                  <c:v>0.247</c:v>
                </c:pt>
                <c:pt idx="789">
                  <c:v>0.223</c:v>
                </c:pt>
                <c:pt idx="790">
                  <c:v>0.23599999999999999</c:v>
                </c:pt>
                <c:pt idx="791">
                  <c:v>0.23799999999999999</c:v>
                </c:pt>
                <c:pt idx="792">
                  <c:v>0.221</c:v>
                </c:pt>
                <c:pt idx="793">
                  <c:v>0.17599999999999999</c:v>
                </c:pt>
                <c:pt idx="794">
                  <c:v>0.17100000000000001</c:v>
                </c:pt>
                <c:pt idx="795">
                  <c:v>0.17100000000000001</c:v>
                </c:pt>
                <c:pt idx="796">
                  <c:v>0.18</c:v>
                </c:pt>
                <c:pt idx="797">
                  <c:v>0.17899999999999999</c:v>
                </c:pt>
                <c:pt idx="798">
                  <c:v>0.158</c:v>
                </c:pt>
                <c:pt idx="799">
                  <c:v>0.15</c:v>
                </c:pt>
                <c:pt idx="800">
                  <c:v>0.14799999999999999</c:v>
                </c:pt>
                <c:pt idx="801">
                  <c:v>9.5000000000000001E-2</c:v>
                </c:pt>
                <c:pt idx="802">
                  <c:v>5.0999999999999997E-2</c:v>
                </c:pt>
                <c:pt idx="803">
                  <c:v>0.05</c:v>
                </c:pt>
                <c:pt idx="804">
                  <c:v>0.05</c:v>
                </c:pt>
                <c:pt idx="805">
                  <c:v>0.05</c:v>
                </c:pt>
                <c:pt idx="806">
                  <c:v>7.8E-2</c:v>
                </c:pt>
                <c:pt idx="807">
                  <c:v>7.8E-2</c:v>
                </c:pt>
                <c:pt idx="808">
                  <c:v>6.8000000000000005E-2</c:v>
                </c:pt>
                <c:pt idx="809">
                  <c:v>0.05</c:v>
                </c:pt>
                <c:pt idx="810">
                  <c:v>0.05</c:v>
                </c:pt>
                <c:pt idx="811">
                  <c:v>0.05</c:v>
                </c:pt>
                <c:pt idx="812">
                  <c:v>0.05</c:v>
                </c:pt>
                <c:pt idx="813">
                  <c:v>0.05</c:v>
                </c:pt>
                <c:pt idx="814">
                  <c:v>0.123</c:v>
                </c:pt>
                <c:pt idx="815">
                  <c:v>0.121</c:v>
                </c:pt>
                <c:pt idx="816">
                  <c:v>0.11899999999999999</c:v>
                </c:pt>
                <c:pt idx="817">
                  <c:v>0.115</c:v>
                </c:pt>
                <c:pt idx="818">
                  <c:v>0.109</c:v>
                </c:pt>
                <c:pt idx="819">
                  <c:v>0.108</c:v>
                </c:pt>
                <c:pt idx="820">
                  <c:v>0.112</c:v>
                </c:pt>
                <c:pt idx="821">
                  <c:v>0.13</c:v>
                </c:pt>
                <c:pt idx="822">
                  <c:v>0.13300000000000001</c:v>
                </c:pt>
                <c:pt idx="823">
                  <c:v>0.122</c:v>
                </c:pt>
                <c:pt idx="824">
                  <c:v>8.3000000000000004E-2</c:v>
                </c:pt>
                <c:pt idx="825">
                  <c:v>0.10199999999999999</c:v>
                </c:pt>
                <c:pt idx="826">
                  <c:v>0.106</c:v>
                </c:pt>
                <c:pt idx="827">
                  <c:v>0.185</c:v>
                </c:pt>
                <c:pt idx="828">
                  <c:v>0.185</c:v>
                </c:pt>
                <c:pt idx="829">
                  <c:v>0.189</c:v>
                </c:pt>
                <c:pt idx="830">
                  <c:v>0.16900000000000001</c:v>
                </c:pt>
                <c:pt idx="831">
                  <c:v>0.14099999999999999</c:v>
                </c:pt>
                <c:pt idx="832">
                  <c:v>0.14099999999999999</c:v>
                </c:pt>
                <c:pt idx="833">
                  <c:v>0.16</c:v>
                </c:pt>
                <c:pt idx="834">
                  <c:v>0.13900000000000001</c:v>
                </c:pt>
                <c:pt idx="835">
                  <c:v>0.13600000000000001</c:v>
                </c:pt>
                <c:pt idx="836">
                  <c:v>0.14499999999999999</c:v>
                </c:pt>
                <c:pt idx="837">
                  <c:v>0.13300000000000001</c:v>
                </c:pt>
                <c:pt idx="838">
                  <c:v>0.124</c:v>
                </c:pt>
                <c:pt idx="839">
                  <c:v>0.11799999999999999</c:v>
                </c:pt>
                <c:pt idx="840">
                  <c:v>2.1000000000000001E-2</c:v>
                </c:pt>
                <c:pt idx="841">
                  <c:v>0.02</c:v>
                </c:pt>
                <c:pt idx="842">
                  <c:v>1.9E-2</c:v>
                </c:pt>
                <c:pt idx="843">
                  <c:v>1.7999999999999999E-2</c:v>
                </c:pt>
                <c:pt idx="844">
                  <c:v>1.7999999999999999E-2</c:v>
                </c:pt>
                <c:pt idx="845">
                  <c:v>1.7000000000000001E-2</c:v>
                </c:pt>
                <c:pt idx="846">
                  <c:v>1.7000000000000001E-2</c:v>
                </c:pt>
                <c:pt idx="847">
                  <c:v>1.9E-2</c:v>
                </c:pt>
                <c:pt idx="848">
                  <c:v>1.9E-2</c:v>
                </c:pt>
                <c:pt idx="849">
                  <c:v>1.7000000000000001E-2</c:v>
                </c:pt>
                <c:pt idx="850">
                  <c:v>1.6E-2</c:v>
                </c:pt>
                <c:pt idx="851">
                  <c:v>1.4999999999999999E-2</c:v>
                </c:pt>
                <c:pt idx="852">
                  <c:v>1.4E-2</c:v>
                </c:pt>
                <c:pt idx="866">
                  <c:v>0.51900000000000002</c:v>
                </c:pt>
                <c:pt idx="867">
                  <c:v>0.373</c:v>
                </c:pt>
                <c:pt idx="868">
                  <c:v>0.248</c:v>
                </c:pt>
                <c:pt idx="869">
                  <c:v>0.191</c:v>
                </c:pt>
                <c:pt idx="870">
                  <c:v>0.29299999999999998</c:v>
                </c:pt>
                <c:pt idx="871">
                  <c:v>0.26600000000000001</c:v>
                </c:pt>
                <c:pt idx="872">
                  <c:v>0.23200000000000001</c:v>
                </c:pt>
                <c:pt idx="873">
                  <c:v>0.253</c:v>
                </c:pt>
                <c:pt idx="874">
                  <c:v>0.19900000000000001</c:v>
                </c:pt>
                <c:pt idx="875">
                  <c:v>0.23</c:v>
                </c:pt>
                <c:pt idx="876">
                  <c:v>0.315</c:v>
                </c:pt>
                <c:pt idx="877">
                  <c:v>0.40200000000000002</c:v>
                </c:pt>
                <c:pt idx="878">
                  <c:v>0.128</c:v>
                </c:pt>
                <c:pt idx="879">
                  <c:v>0.32</c:v>
                </c:pt>
                <c:pt idx="880">
                  <c:v>0.26200000000000001</c:v>
                </c:pt>
                <c:pt idx="881">
                  <c:v>0.29299999999999998</c:v>
                </c:pt>
                <c:pt idx="882">
                  <c:v>0.30499999999999999</c:v>
                </c:pt>
                <c:pt idx="883">
                  <c:v>0.29299999999999998</c:v>
                </c:pt>
                <c:pt idx="884">
                  <c:v>0.26800000000000002</c:v>
                </c:pt>
                <c:pt idx="885">
                  <c:v>0.3</c:v>
                </c:pt>
                <c:pt idx="886">
                  <c:v>0.28499999999999998</c:v>
                </c:pt>
                <c:pt idx="887">
                  <c:v>0.24</c:v>
                </c:pt>
                <c:pt idx="888">
                  <c:v>0.248</c:v>
                </c:pt>
                <c:pt idx="889">
                  <c:v>0.22600000000000001</c:v>
                </c:pt>
                <c:pt idx="890">
                  <c:v>0.22600000000000001</c:v>
                </c:pt>
                <c:pt idx="892">
                  <c:v>9.9000000000000005E-2</c:v>
                </c:pt>
                <c:pt idx="893">
                  <c:v>0.08</c:v>
                </c:pt>
                <c:pt idx="894">
                  <c:v>6.0999999999999999E-2</c:v>
                </c:pt>
                <c:pt idx="895">
                  <c:v>0.06</c:v>
                </c:pt>
                <c:pt idx="896">
                  <c:v>0.06</c:v>
                </c:pt>
                <c:pt idx="897">
                  <c:v>7.0000000000000007E-2</c:v>
                </c:pt>
                <c:pt idx="898">
                  <c:v>8.7999999999999995E-2</c:v>
                </c:pt>
                <c:pt idx="899">
                  <c:v>7.8E-2</c:v>
                </c:pt>
                <c:pt idx="900">
                  <c:v>5.3999999999999999E-2</c:v>
                </c:pt>
                <c:pt idx="901">
                  <c:v>5.2999999999999999E-2</c:v>
                </c:pt>
                <c:pt idx="902">
                  <c:v>5.2999999999999999E-2</c:v>
                </c:pt>
                <c:pt idx="903">
                  <c:v>5.2999999999999999E-2</c:v>
                </c:pt>
                <c:pt idx="904">
                  <c:v>5.2999999999999999E-2</c:v>
                </c:pt>
                <c:pt idx="905">
                  <c:v>7.6999999999999999E-2</c:v>
                </c:pt>
                <c:pt idx="906">
                  <c:v>7.0999999999999994E-2</c:v>
                </c:pt>
                <c:pt idx="907">
                  <c:v>6.5000000000000002E-2</c:v>
                </c:pt>
                <c:pt idx="908">
                  <c:v>6.3E-2</c:v>
                </c:pt>
                <c:pt idx="909">
                  <c:v>0.06</c:v>
                </c:pt>
                <c:pt idx="910">
                  <c:v>0.06</c:v>
                </c:pt>
                <c:pt idx="911">
                  <c:v>6.5000000000000002E-2</c:v>
                </c:pt>
                <c:pt idx="912">
                  <c:v>6.4000000000000001E-2</c:v>
                </c:pt>
                <c:pt idx="913">
                  <c:v>6.0999999999999999E-2</c:v>
                </c:pt>
                <c:pt idx="914">
                  <c:v>5.0999999999999997E-2</c:v>
                </c:pt>
                <c:pt idx="915">
                  <c:v>0.05</c:v>
                </c:pt>
                <c:pt idx="916">
                  <c:v>4.9000000000000002E-2</c:v>
                </c:pt>
                <c:pt idx="917">
                  <c:v>4.8000000000000001E-2</c:v>
                </c:pt>
                <c:pt idx="918">
                  <c:v>0.13</c:v>
                </c:pt>
                <c:pt idx="919">
                  <c:v>0.13</c:v>
                </c:pt>
                <c:pt idx="920">
                  <c:v>0.13500000000000001</c:v>
                </c:pt>
                <c:pt idx="921">
                  <c:v>0.14000000000000001</c:v>
                </c:pt>
                <c:pt idx="922">
                  <c:v>0.13</c:v>
                </c:pt>
                <c:pt idx="923">
                  <c:v>0.13</c:v>
                </c:pt>
                <c:pt idx="924">
                  <c:v>0.13</c:v>
                </c:pt>
                <c:pt idx="925">
                  <c:v>0.13</c:v>
                </c:pt>
                <c:pt idx="926">
                  <c:v>0.13</c:v>
                </c:pt>
                <c:pt idx="927">
                  <c:v>0.13</c:v>
                </c:pt>
                <c:pt idx="928">
                  <c:v>0.104</c:v>
                </c:pt>
                <c:pt idx="929">
                  <c:v>0.10199999999999999</c:v>
                </c:pt>
                <c:pt idx="930">
                  <c:v>0.105</c:v>
                </c:pt>
                <c:pt idx="931">
                  <c:v>0.37</c:v>
                </c:pt>
                <c:pt idx="932">
                  <c:v>0.374</c:v>
                </c:pt>
                <c:pt idx="933">
                  <c:v>0.35499999999999998</c:v>
                </c:pt>
                <c:pt idx="934">
                  <c:v>0.31900000000000001</c:v>
                </c:pt>
                <c:pt idx="935">
                  <c:v>0.315</c:v>
                </c:pt>
                <c:pt idx="936">
                  <c:v>0.30599999999999999</c:v>
                </c:pt>
                <c:pt idx="937">
                  <c:v>0.26900000000000002</c:v>
                </c:pt>
                <c:pt idx="938">
                  <c:v>0.218</c:v>
                </c:pt>
                <c:pt idx="939">
                  <c:v>0.20599999999999999</c:v>
                </c:pt>
                <c:pt idx="940">
                  <c:v>0.217</c:v>
                </c:pt>
                <c:pt idx="941">
                  <c:v>0.20100000000000001</c:v>
                </c:pt>
                <c:pt idx="942">
                  <c:v>0.16600000000000001</c:v>
                </c:pt>
                <c:pt idx="943">
                  <c:v>0.18099999999999999</c:v>
                </c:pt>
                <c:pt idx="944">
                  <c:v>0.153</c:v>
                </c:pt>
                <c:pt idx="945">
                  <c:v>0.15</c:v>
                </c:pt>
                <c:pt idx="946">
                  <c:v>0.15</c:v>
                </c:pt>
                <c:pt idx="947">
                  <c:v>0.15</c:v>
                </c:pt>
                <c:pt idx="948">
                  <c:v>0.15</c:v>
                </c:pt>
                <c:pt idx="949">
                  <c:v>0.15</c:v>
                </c:pt>
                <c:pt idx="950">
                  <c:v>0.161</c:v>
                </c:pt>
                <c:pt idx="951">
                  <c:v>0.17</c:v>
                </c:pt>
                <c:pt idx="952">
                  <c:v>0.17</c:v>
                </c:pt>
                <c:pt idx="953">
                  <c:v>0.17</c:v>
                </c:pt>
                <c:pt idx="954">
                  <c:v>0.17</c:v>
                </c:pt>
                <c:pt idx="955">
                  <c:v>0.16300000000000001</c:v>
                </c:pt>
                <c:pt idx="956">
                  <c:v>0.13</c:v>
                </c:pt>
                <c:pt idx="957">
                  <c:v>9.5000000000000001E-2</c:v>
                </c:pt>
                <c:pt idx="958">
                  <c:v>7.6999999999999999E-2</c:v>
                </c:pt>
                <c:pt idx="959">
                  <c:v>6.8000000000000005E-2</c:v>
                </c:pt>
                <c:pt idx="960">
                  <c:v>7.3999999999999996E-2</c:v>
                </c:pt>
                <c:pt idx="961">
                  <c:v>8.5000000000000006E-2</c:v>
                </c:pt>
                <c:pt idx="962">
                  <c:v>8.1000000000000003E-2</c:v>
                </c:pt>
                <c:pt idx="963">
                  <c:v>0.08</c:v>
                </c:pt>
                <c:pt idx="964">
                  <c:v>0.08</c:v>
                </c:pt>
                <c:pt idx="965">
                  <c:v>0.08</c:v>
                </c:pt>
                <c:pt idx="966">
                  <c:v>0.08</c:v>
                </c:pt>
                <c:pt idx="967">
                  <c:v>0.08</c:v>
                </c:pt>
                <c:pt idx="968">
                  <c:v>0.08</c:v>
                </c:pt>
                <c:pt idx="987">
                  <c:v>7.2999999999999995E-2</c:v>
                </c:pt>
                <c:pt idx="988">
                  <c:v>9.0999999999999998E-2</c:v>
                </c:pt>
                <c:pt idx="989">
                  <c:v>0.11</c:v>
                </c:pt>
                <c:pt idx="990">
                  <c:v>0.11799999999999999</c:v>
                </c:pt>
                <c:pt idx="991">
                  <c:v>0.129</c:v>
                </c:pt>
                <c:pt idx="992">
                  <c:v>0.14499999999999999</c:v>
                </c:pt>
                <c:pt idx="993">
                  <c:v>0.14000000000000001</c:v>
                </c:pt>
                <c:pt idx="994">
                  <c:v>0.14399999999999999</c:v>
                </c:pt>
                <c:pt idx="995">
                  <c:v>0.13500000000000001</c:v>
                </c:pt>
                <c:pt idx="996">
                  <c:v>0.109</c:v>
                </c:pt>
                <c:pt idx="997">
                  <c:v>0.124</c:v>
                </c:pt>
                <c:pt idx="998">
                  <c:v>9.0999999999999998E-2</c:v>
                </c:pt>
                <c:pt idx="999">
                  <c:v>9.5000000000000001E-2</c:v>
                </c:pt>
                <c:pt idx="1000">
                  <c:v>0.10100000000000001</c:v>
                </c:pt>
                <c:pt idx="1001">
                  <c:v>0.10199999999999999</c:v>
                </c:pt>
                <c:pt idx="1002">
                  <c:v>9.8000000000000004E-2</c:v>
                </c:pt>
                <c:pt idx="1003">
                  <c:v>8.6999999999999994E-2</c:v>
                </c:pt>
                <c:pt idx="1004">
                  <c:v>8.7999999999999995E-2</c:v>
                </c:pt>
                <c:pt idx="1005">
                  <c:v>8.5999999999999993E-2</c:v>
                </c:pt>
                <c:pt idx="1006">
                  <c:v>7.6999999999999999E-2</c:v>
                </c:pt>
                <c:pt idx="1007">
                  <c:v>6.7000000000000004E-2</c:v>
                </c:pt>
                <c:pt idx="1008">
                  <c:v>5.7000000000000002E-2</c:v>
                </c:pt>
                <c:pt idx="1009">
                  <c:v>5.8000000000000003E-2</c:v>
                </c:pt>
                <c:pt idx="1010">
                  <c:v>5.6000000000000001E-2</c:v>
                </c:pt>
                <c:pt idx="1011">
                  <c:v>5.2999999999999999E-2</c:v>
                </c:pt>
                <c:pt idx="1012">
                  <c:v>5.2999999999999999E-2</c:v>
                </c:pt>
                <c:pt idx="1013">
                  <c:v>5.2999999999999999E-2</c:v>
                </c:pt>
                <c:pt idx="1014">
                  <c:v>5.2999999999999999E-2</c:v>
                </c:pt>
                <c:pt idx="1015">
                  <c:v>5.2999999999999999E-2</c:v>
                </c:pt>
                <c:pt idx="1016">
                  <c:v>5.2999999999999999E-2</c:v>
                </c:pt>
                <c:pt idx="1017">
                  <c:v>5.3999999999999999E-2</c:v>
                </c:pt>
                <c:pt idx="1018">
                  <c:v>5.3999999999999999E-2</c:v>
                </c:pt>
                <c:pt idx="1019">
                  <c:v>5.3999999999999999E-2</c:v>
                </c:pt>
                <c:pt idx="1020">
                  <c:v>5.3999999999999999E-2</c:v>
                </c:pt>
                <c:pt idx="1021">
                  <c:v>5.3999999999999999E-2</c:v>
                </c:pt>
                <c:pt idx="1022">
                  <c:v>8.5000000000000006E-2</c:v>
                </c:pt>
                <c:pt idx="1023">
                  <c:v>7.6999999999999999E-2</c:v>
                </c:pt>
                <c:pt idx="1024">
                  <c:v>6.8000000000000005E-2</c:v>
                </c:pt>
                <c:pt idx="1025">
                  <c:v>6.2E-2</c:v>
                </c:pt>
                <c:pt idx="1026">
                  <c:v>5.8999999999999997E-2</c:v>
                </c:pt>
                <c:pt idx="1027">
                  <c:v>5.6000000000000001E-2</c:v>
                </c:pt>
                <c:pt idx="1028">
                  <c:v>0.06</c:v>
                </c:pt>
                <c:pt idx="1029">
                  <c:v>6.6000000000000003E-2</c:v>
                </c:pt>
                <c:pt idx="1030">
                  <c:v>7.1999999999999995E-2</c:v>
                </c:pt>
                <c:pt idx="1031">
                  <c:v>5.6000000000000001E-2</c:v>
                </c:pt>
                <c:pt idx="1032">
                  <c:v>5.5E-2</c:v>
                </c:pt>
                <c:pt idx="1033">
                  <c:v>5.8000000000000003E-2</c:v>
                </c:pt>
                <c:pt idx="1034">
                  <c:v>5.3999999999999999E-2</c:v>
                </c:pt>
                <c:pt idx="1035">
                  <c:v>0.16200000000000001</c:v>
                </c:pt>
                <c:pt idx="1036">
                  <c:v>0.19400000000000001</c:v>
                </c:pt>
                <c:pt idx="1037">
                  <c:v>0.13200000000000001</c:v>
                </c:pt>
                <c:pt idx="1038">
                  <c:v>0.10299999999999999</c:v>
                </c:pt>
                <c:pt idx="1039">
                  <c:v>9.5000000000000001E-2</c:v>
                </c:pt>
                <c:pt idx="1040">
                  <c:v>0.108</c:v>
                </c:pt>
                <c:pt idx="1041">
                  <c:v>0.129</c:v>
                </c:pt>
                <c:pt idx="1042">
                  <c:v>0.17100000000000001</c:v>
                </c:pt>
                <c:pt idx="1043">
                  <c:v>0.189</c:v>
                </c:pt>
                <c:pt idx="1044">
                  <c:v>0.157</c:v>
                </c:pt>
                <c:pt idx="1045">
                  <c:v>0.10199999999999999</c:v>
                </c:pt>
                <c:pt idx="1046">
                  <c:v>9.4E-2</c:v>
                </c:pt>
                <c:pt idx="1047">
                  <c:v>0.13300000000000001</c:v>
                </c:pt>
                <c:pt idx="1048">
                  <c:v>0.25600000000000001</c:v>
                </c:pt>
                <c:pt idx="1049">
                  <c:v>0.21099999999999999</c:v>
                </c:pt>
                <c:pt idx="1050">
                  <c:v>0.14699999999999999</c:v>
                </c:pt>
                <c:pt idx="1051">
                  <c:v>0.16700000000000001</c:v>
                </c:pt>
                <c:pt idx="1052">
                  <c:v>0.20300000000000001</c:v>
                </c:pt>
                <c:pt idx="1053">
                  <c:v>0.23300000000000001</c:v>
                </c:pt>
                <c:pt idx="1054">
                  <c:v>0.14399999999999999</c:v>
                </c:pt>
                <c:pt idx="1055">
                  <c:v>0.22700000000000001</c:v>
                </c:pt>
                <c:pt idx="1056">
                  <c:v>0.23699999999999999</c:v>
                </c:pt>
                <c:pt idx="1057">
                  <c:v>0.22600000000000001</c:v>
                </c:pt>
                <c:pt idx="1058">
                  <c:v>0.24199999999999999</c:v>
                </c:pt>
                <c:pt idx="1059">
                  <c:v>0.248</c:v>
                </c:pt>
                <c:pt idx="1060">
                  <c:v>0.252</c:v>
                </c:pt>
                <c:pt idx="1061">
                  <c:v>7.8E-2</c:v>
                </c:pt>
                <c:pt idx="1062">
                  <c:v>7.2999999999999995E-2</c:v>
                </c:pt>
                <c:pt idx="1063">
                  <c:v>6.9000000000000006E-2</c:v>
                </c:pt>
                <c:pt idx="1064">
                  <c:v>5.8999999999999997E-2</c:v>
                </c:pt>
                <c:pt idx="1065">
                  <c:v>5.5E-2</c:v>
                </c:pt>
                <c:pt idx="1066">
                  <c:v>5.8000000000000003E-2</c:v>
                </c:pt>
                <c:pt idx="1067">
                  <c:v>7.3999999999999996E-2</c:v>
                </c:pt>
                <c:pt idx="1068">
                  <c:v>7.0999999999999994E-2</c:v>
                </c:pt>
                <c:pt idx="1069">
                  <c:v>7.0000000000000007E-2</c:v>
                </c:pt>
                <c:pt idx="1070">
                  <c:v>0.06</c:v>
                </c:pt>
                <c:pt idx="1071">
                  <c:v>5.8999999999999997E-2</c:v>
                </c:pt>
                <c:pt idx="1072">
                  <c:v>6.9000000000000006E-2</c:v>
                </c:pt>
                <c:pt idx="1073">
                  <c:v>7.0999999999999994E-2</c:v>
                </c:pt>
                <c:pt idx="1077">
                  <c:v>0.16700000000000001</c:v>
                </c:pt>
                <c:pt idx="1078">
                  <c:v>0.155</c:v>
                </c:pt>
                <c:pt idx="1079">
                  <c:v>0.16700000000000001</c:v>
                </c:pt>
                <c:pt idx="1080">
                  <c:v>0.16500000000000001</c:v>
                </c:pt>
                <c:pt idx="1081">
                  <c:v>0.15</c:v>
                </c:pt>
                <c:pt idx="1082">
                  <c:v>0.13100000000000001</c:v>
                </c:pt>
                <c:pt idx="1083">
                  <c:v>0.112</c:v>
                </c:pt>
                <c:pt idx="1084">
                  <c:v>0.11</c:v>
                </c:pt>
                <c:pt idx="1085">
                  <c:v>0.11</c:v>
                </c:pt>
                <c:pt idx="1086">
                  <c:v>0.122</c:v>
                </c:pt>
                <c:pt idx="1113">
                  <c:v>0.106</c:v>
                </c:pt>
                <c:pt idx="1114">
                  <c:v>9.4E-2</c:v>
                </c:pt>
                <c:pt idx="1115">
                  <c:v>9.0999999999999998E-2</c:v>
                </c:pt>
                <c:pt idx="1116">
                  <c:v>9.5000000000000001E-2</c:v>
                </c:pt>
                <c:pt idx="1117">
                  <c:v>9.7000000000000003E-2</c:v>
                </c:pt>
                <c:pt idx="1118">
                  <c:v>0.11</c:v>
                </c:pt>
                <c:pt idx="1119">
                  <c:v>0.112</c:v>
                </c:pt>
                <c:pt idx="1120">
                  <c:v>0.112</c:v>
                </c:pt>
                <c:pt idx="1121">
                  <c:v>0.158</c:v>
                </c:pt>
                <c:pt idx="1122">
                  <c:v>0.10100000000000001</c:v>
                </c:pt>
                <c:pt idx="1123">
                  <c:v>0.13100000000000001</c:v>
                </c:pt>
                <c:pt idx="1124">
                  <c:v>0.17</c:v>
                </c:pt>
                <c:pt idx="1125">
                  <c:v>0.13500000000000001</c:v>
                </c:pt>
                <c:pt idx="1126">
                  <c:v>0.221</c:v>
                </c:pt>
                <c:pt idx="1127">
                  <c:v>0.19700000000000001</c:v>
                </c:pt>
                <c:pt idx="1128">
                  <c:v>0.153</c:v>
                </c:pt>
                <c:pt idx="1129">
                  <c:v>0.14299999999999999</c:v>
                </c:pt>
                <c:pt idx="1130">
                  <c:v>0.11799999999999999</c:v>
                </c:pt>
                <c:pt idx="1131">
                  <c:v>0.13100000000000001</c:v>
                </c:pt>
                <c:pt idx="1132">
                  <c:v>0.129</c:v>
                </c:pt>
                <c:pt idx="1133">
                  <c:v>0.14099999999999999</c:v>
                </c:pt>
                <c:pt idx="1134">
                  <c:v>0.13</c:v>
                </c:pt>
                <c:pt idx="1135">
                  <c:v>0.127</c:v>
                </c:pt>
                <c:pt idx="1136">
                  <c:v>0.128</c:v>
                </c:pt>
                <c:pt idx="1137">
                  <c:v>0.124</c:v>
                </c:pt>
                <c:pt idx="1138">
                  <c:v>0.109</c:v>
                </c:pt>
                <c:pt idx="1165">
                  <c:v>0.19500000000000001</c:v>
                </c:pt>
                <c:pt idx="1166">
                  <c:v>0.67700000000000005</c:v>
                </c:pt>
                <c:pt idx="1167">
                  <c:v>0.47</c:v>
                </c:pt>
                <c:pt idx="1168">
                  <c:v>0.36899999999999999</c:v>
                </c:pt>
                <c:pt idx="1169">
                  <c:v>0.24</c:v>
                </c:pt>
                <c:pt idx="1170">
                  <c:v>0.16900000000000001</c:v>
                </c:pt>
                <c:pt idx="1171">
                  <c:v>0.114</c:v>
                </c:pt>
                <c:pt idx="1172">
                  <c:v>8.7999999999999995E-2</c:v>
                </c:pt>
                <c:pt idx="1173">
                  <c:v>8.5999999999999993E-2</c:v>
                </c:pt>
                <c:pt idx="1174">
                  <c:v>8.5999999999999993E-2</c:v>
                </c:pt>
                <c:pt idx="1175">
                  <c:v>0.11700000000000001</c:v>
                </c:pt>
                <c:pt idx="1176">
                  <c:v>9.1999999999999998E-2</c:v>
                </c:pt>
                <c:pt idx="1177">
                  <c:v>0.13600000000000001</c:v>
                </c:pt>
                <c:pt idx="1179">
                  <c:v>0.08</c:v>
                </c:pt>
                <c:pt idx="1180">
                  <c:v>8.5000000000000006E-2</c:v>
                </c:pt>
                <c:pt idx="1181">
                  <c:v>7.6999999999999999E-2</c:v>
                </c:pt>
                <c:pt idx="1182">
                  <c:v>6.9000000000000006E-2</c:v>
                </c:pt>
                <c:pt idx="1183">
                  <c:v>6.7000000000000004E-2</c:v>
                </c:pt>
                <c:pt idx="1184">
                  <c:v>6.7000000000000004E-2</c:v>
                </c:pt>
                <c:pt idx="1185">
                  <c:v>7.4999999999999997E-2</c:v>
                </c:pt>
                <c:pt idx="1186">
                  <c:v>8.5999999999999993E-2</c:v>
                </c:pt>
                <c:pt idx="1187">
                  <c:v>9.1999999999999998E-2</c:v>
                </c:pt>
                <c:pt idx="1188">
                  <c:v>9.5000000000000001E-2</c:v>
                </c:pt>
                <c:pt idx="1189">
                  <c:v>9.5000000000000001E-2</c:v>
                </c:pt>
                <c:pt idx="1191">
                  <c:v>6.9000000000000006E-2</c:v>
                </c:pt>
                <c:pt idx="1192">
                  <c:v>0.30499999999999999</c:v>
                </c:pt>
                <c:pt idx="1193">
                  <c:v>0.30499999999999999</c:v>
                </c:pt>
                <c:pt idx="1194">
                  <c:v>0.127</c:v>
                </c:pt>
                <c:pt idx="1195">
                  <c:v>0.109</c:v>
                </c:pt>
                <c:pt idx="1196">
                  <c:v>0.10299999999999999</c:v>
                </c:pt>
                <c:pt idx="1197">
                  <c:v>9.6000000000000002E-2</c:v>
                </c:pt>
                <c:pt idx="1198">
                  <c:v>0.08</c:v>
                </c:pt>
                <c:pt idx="1199">
                  <c:v>7.1999999999999995E-2</c:v>
                </c:pt>
                <c:pt idx="1200">
                  <c:v>7.0000000000000007E-2</c:v>
                </c:pt>
                <c:pt idx="1201">
                  <c:v>7.9000000000000001E-2</c:v>
                </c:pt>
                <c:pt idx="1202">
                  <c:v>7.9000000000000001E-2</c:v>
                </c:pt>
                <c:pt idx="1203">
                  <c:v>7.3999999999999996E-2</c:v>
                </c:pt>
                <c:pt idx="1204">
                  <c:v>9.7000000000000003E-2</c:v>
                </c:pt>
                <c:pt idx="1205">
                  <c:v>0.113</c:v>
                </c:pt>
                <c:pt idx="1206">
                  <c:v>0.111</c:v>
                </c:pt>
                <c:pt idx="1207">
                  <c:v>9.1999999999999998E-2</c:v>
                </c:pt>
                <c:pt idx="1208">
                  <c:v>8.5000000000000006E-2</c:v>
                </c:pt>
                <c:pt idx="1209">
                  <c:v>8.8999999999999996E-2</c:v>
                </c:pt>
                <c:pt idx="1210">
                  <c:v>8.6999999999999994E-2</c:v>
                </c:pt>
                <c:pt idx="1211">
                  <c:v>8.8999999999999996E-2</c:v>
                </c:pt>
                <c:pt idx="1212">
                  <c:v>0.1</c:v>
                </c:pt>
                <c:pt idx="1213">
                  <c:v>0.109</c:v>
                </c:pt>
                <c:pt idx="1214">
                  <c:v>0.113</c:v>
                </c:pt>
                <c:pt idx="1215">
                  <c:v>0.111</c:v>
                </c:pt>
                <c:pt idx="1216">
                  <c:v>0.106</c:v>
                </c:pt>
                <c:pt idx="1217">
                  <c:v>0.121</c:v>
                </c:pt>
                <c:pt idx="1218">
                  <c:v>9.5000000000000001E-2</c:v>
                </c:pt>
                <c:pt idx="1219">
                  <c:v>0.128</c:v>
                </c:pt>
                <c:pt idx="1220">
                  <c:v>0.11600000000000001</c:v>
                </c:pt>
                <c:pt idx="1221">
                  <c:v>0.11700000000000001</c:v>
                </c:pt>
                <c:pt idx="1222">
                  <c:v>0.112</c:v>
                </c:pt>
                <c:pt idx="1223">
                  <c:v>9.9000000000000005E-2</c:v>
                </c:pt>
                <c:pt idx="1224">
                  <c:v>9.2999999999999999E-2</c:v>
                </c:pt>
                <c:pt idx="1225">
                  <c:v>0.10100000000000001</c:v>
                </c:pt>
                <c:pt idx="1226">
                  <c:v>0.11600000000000001</c:v>
                </c:pt>
                <c:pt idx="1227">
                  <c:v>0.104</c:v>
                </c:pt>
                <c:pt idx="1228">
                  <c:v>9.7000000000000003E-2</c:v>
                </c:pt>
                <c:pt idx="1229">
                  <c:v>9.5000000000000001E-2</c:v>
                </c:pt>
                <c:pt idx="1230">
                  <c:v>0.08</c:v>
                </c:pt>
                <c:pt idx="1231">
                  <c:v>7.4999999999999997E-2</c:v>
                </c:pt>
                <c:pt idx="1232">
                  <c:v>7.1999999999999995E-2</c:v>
                </c:pt>
                <c:pt idx="1233">
                  <c:v>6.9000000000000006E-2</c:v>
                </c:pt>
                <c:pt idx="1234">
                  <c:v>7.5999999999999998E-2</c:v>
                </c:pt>
                <c:pt idx="1235">
                  <c:v>7.0999999999999994E-2</c:v>
                </c:pt>
                <c:pt idx="1236">
                  <c:v>6.7000000000000004E-2</c:v>
                </c:pt>
                <c:pt idx="1237">
                  <c:v>6.7000000000000004E-2</c:v>
                </c:pt>
                <c:pt idx="1238">
                  <c:v>6.7000000000000004E-2</c:v>
                </c:pt>
                <c:pt idx="1243">
                  <c:v>7.1999999999999995E-2</c:v>
                </c:pt>
                <c:pt idx="1244">
                  <c:v>7.1999999999999995E-2</c:v>
                </c:pt>
                <c:pt idx="1245">
                  <c:v>6.7000000000000004E-2</c:v>
                </c:pt>
                <c:pt idx="1246">
                  <c:v>5.8999999999999997E-2</c:v>
                </c:pt>
                <c:pt idx="1247">
                  <c:v>0.06</c:v>
                </c:pt>
                <c:pt idx="1248">
                  <c:v>5.8000000000000003E-2</c:v>
                </c:pt>
                <c:pt idx="1249">
                  <c:v>5.6000000000000001E-2</c:v>
                </c:pt>
                <c:pt idx="1250">
                  <c:v>5.8000000000000003E-2</c:v>
                </c:pt>
                <c:pt idx="1251">
                  <c:v>6.3E-2</c:v>
                </c:pt>
                <c:pt idx="1252">
                  <c:v>0.06</c:v>
                </c:pt>
                <c:pt idx="1253">
                  <c:v>5.8999999999999997E-2</c:v>
                </c:pt>
                <c:pt idx="1254">
                  <c:v>5.7000000000000002E-2</c:v>
                </c:pt>
                <c:pt idx="1255">
                  <c:v>5.3999999999999999E-2</c:v>
                </c:pt>
                <c:pt idx="1256">
                  <c:v>8.1000000000000003E-2</c:v>
                </c:pt>
                <c:pt idx="1257">
                  <c:v>8.2000000000000003E-2</c:v>
                </c:pt>
                <c:pt idx="1258">
                  <c:v>7.0999999999999994E-2</c:v>
                </c:pt>
                <c:pt idx="1259">
                  <c:v>7.0999999999999994E-2</c:v>
                </c:pt>
                <c:pt idx="1269">
                  <c:v>7.3999999999999996E-2</c:v>
                </c:pt>
                <c:pt idx="1270">
                  <c:v>7.8E-2</c:v>
                </c:pt>
                <c:pt idx="1271">
                  <c:v>6.7000000000000004E-2</c:v>
                </c:pt>
                <c:pt idx="1272">
                  <c:v>5.5E-2</c:v>
                </c:pt>
                <c:pt idx="1273">
                  <c:v>5.7000000000000002E-2</c:v>
                </c:pt>
                <c:pt idx="1274">
                  <c:v>4.9000000000000002E-2</c:v>
                </c:pt>
                <c:pt idx="1275">
                  <c:v>0.05</c:v>
                </c:pt>
                <c:pt idx="1276">
                  <c:v>6.5000000000000002E-2</c:v>
                </c:pt>
                <c:pt idx="1277">
                  <c:v>8.5000000000000006E-2</c:v>
                </c:pt>
                <c:pt idx="1278">
                  <c:v>9.4E-2</c:v>
                </c:pt>
                <c:pt idx="1279">
                  <c:v>7.8E-2</c:v>
                </c:pt>
                <c:pt idx="1280">
                  <c:v>6.0999999999999999E-2</c:v>
                </c:pt>
                <c:pt idx="1281">
                  <c:v>5.7000000000000002E-2</c:v>
                </c:pt>
                <c:pt idx="1295">
                  <c:v>5.6000000000000001E-2</c:v>
                </c:pt>
                <c:pt idx="1296">
                  <c:v>5.8000000000000003E-2</c:v>
                </c:pt>
                <c:pt idx="1297">
                  <c:v>4.8000000000000001E-2</c:v>
                </c:pt>
                <c:pt idx="1298">
                  <c:v>4.1000000000000002E-2</c:v>
                </c:pt>
                <c:pt idx="1299">
                  <c:v>3.6999999999999998E-2</c:v>
                </c:pt>
                <c:pt idx="1300">
                  <c:v>3.6999999999999998E-2</c:v>
                </c:pt>
                <c:pt idx="1308">
                  <c:v>6.7000000000000004E-2</c:v>
                </c:pt>
                <c:pt idx="1309">
                  <c:v>7.0000000000000007E-2</c:v>
                </c:pt>
                <c:pt idx="1310">
                  <c:v>6.6000000000000003E-2</c:v>
                </c:pt>
                <c:pt idx="1311">
                  <c:v>6.6000000000000003E-2</c:v>
                </c:pt>
                <c:pt idx="1312">
                  <c:v>6.6000000000000003E-2</c:v>
                </c:pt>
                <c:pt idx="1313">
                  <c:v>6.6000000000000003E-2</c:v>
                </c:pt>
                <c:pt idx="1321">
                  <c:v>9.6000000000000002E-2</c:v>
                </c:pt>
                <c:pt idx="1322">
                  <c:v>0.1</c:v>
                </c:pt>
                <c:pt idx="1323">
                  <c:v>9.7000000000000003E-2</c:v>
                </c:pt>
                <c:pt idx="1324">
                  <c:v>9.7000000000000003E-2</c:v>
                </c:pt>
                <c:pt idx="1334">
                  <c:v>0.123</c:v>
                </c:pt>
                <c:pt idx="1335">
                  <c:v>8.5999999999999993E-2</c:v>
                </c:pt>
                <c:pt idx="1336">
                  <c:v>7.3999999999999996E-2</c:v>
                </c:pt>
                <c:pt idx="1337">
                  <c:v>6.8000000000000005E-2</c:v>
                </c:pt>
                <c:pt idx="1338">
                  <c:v>6.8000000000000005E-2</c:v>
                </c:pt>
                <c:pt idx="1347">
                  <c:v>0.126</c:v>
                </c:pt>
                <c:pt idx="1348">
                  <c:v>0.121</c:v>
                </c:pt>
                <c:pt idx="1349">
                  <c:v>0.10199999999999999</c:v>
                </c:pt>
                <c:pt idx="1350">
                  <c:v>9.6000000000000002E-2</c:v>
                </c:pt>
                <c:pt idx="1351">
                  <c:v>0.128</c:v>
                </c:pt>
                <c:pt idx="1352">
                  <c:v>8.5000000000000006E-2</c:v>
                </c:pt>
                <c:pt idx="1353">
                  <c:v>8.1000000000000003E-2</c:v>
                </c:pt>
                <c:pt idx="1354">
                  <c:v>9.0999999999999998E-2</c:v>
                </c:pt>
                <c:pt idx="1355">
                  <c:v>0.10199999999999999</c:v>
                </c:pt>
                <c:pt idx="1356">
                  <c:v>0.11</c:v>
                </c:pt>
                <c:pt idx="1357">
                  <c:v>7.5999999999999998E-2</c:v>
                </c:pt>
                <c:pt idx="1358">
                  <c:v>8.3000000000000004E-2</c:v>
                </c:pt>
                <c:pt idx="1359">
                  <c:v>0.09</c:v>
                </c:pt>
                <c:pt idx="1360">
                  <c:v>0.16800000000000001</c:v>
                </c:pt>
                <c:pt idx="1361">
                  <c:v>0.18</c:v>
                </c:pt>
                <c:pt idx="1362">
                  <c:v>0.154</c:v>
                </c:pt>
                <c:pt idx="1363">
                  <c:v>0.12</c:v>
                </c:pt>
                <c:pt idx="1364">
                  <c:v>0.12</c:v>
                </c:pt>
                <c:pt idx="1365">
                  <c:v>0.14799999999999999</c:v>
                </c:pt>
                <c:pt idx="1366">
                  <c:v>0.17899999999999999</c:v>
                </c:pt>
                <c:pt idx="1367">
                  <c:v>0.193</c:v>
                </c:pt>
                <c:pt idx="1368">
                  <c:v>0.20100000000000001</c:v>
                </c:pt>
                <c:pt idx="1369">
                  <c:v>0.19</c:v>
                </c:pt>
                <c:pt idx="1370">
                  <c:v>0.10299999999999999</c:v>
                </c:pt>
                <c:pt idx="1371">
                  <c:v>7.6999999999999999E-2</c:v>
                </c:pt>
                <c:pt idx="1372">
                  <c:v>8.3000000000000004E-2</c:v>
                </c:pt>
                <c:pt idx="1373">
                  <c:v>4.8000000000000001E-2</c:v>
                </c:pt>
                <c:pt idx="1374">
                  <c:v>4.8000000000000001E-2</c:v>
                </c:pt>
                <c:pt idx="1375">
                  <c:v>3.7999999999999999E-2</c:v>
                </c:pt>
                <c:pt idx="1376">
                  <c:v>2.8000000000000001E-2</c:v>
                </c:pt>
                <c:pt idx="1377">
                  <c:v>2.5999999999999999E-2</c:v>
                </c:pt>
                <c:pt idx="1378">
                  <c:v>2.5999999999999999E-2</c:v>
                </c:pt>
                <c:pt idx="1379">
                  <c:v>2.5999999999999999E-2</c:v>
                </c:pt>
                <c:pt idx="1399">
                  <c:v>7.0000000000000007E-2</c:v>
                </c:pt>
                <c:pt idx="1400">
                  <c:v>7.2999999999999995E-2</c:v>
                </c:pt>
                <c:pt idx="1401">
                  <c:v>6.5000000000000002E-2</c:v>
                </c:pt>
                <c:pt idx="1402">
                  <c:v>5.8000000000000003E-2</c:v>
                </c:pt>
                <c:pt idx="1403">
                  <c:v>5.5E-2</c:v>
                </c:pt>
                <c:pt idx="1404">
                  <c:v>5.2999999999999999E-2</c:v>
                </c:pt>
                <c:pt idx="1405">
                  <c:v>5.6000000000000001E-2</c:v>
                </c:pt>
                <c:pt idx="1406">
                  <c:v>6.3E-2</c:v>
                </c:pt>
                <c:pt idx="1407">
                  <c:v>6.8000000000000005E-2</c:v>
                </c:pt>
                <c:pt idx="1408">
                  <c:v>4.8000000000000001E-2</c:v>
                </c:pt>
                <c:pt idx="1409">
                  <c:v>0.04</c:v>
                </c:pt>
                <c:pt idx="1410">
                  <c:v>4.5999999999999999E-2</c:v>
                </c:pt>
                <c:pt idx="1411">
                  <c:v>5.1999999999999998E-2</c:v>
                </c:pt>
                <c:pt idx="1416">
                  <c:v>0.14799999999999999</c:v>
                </c:pt>
                <c:pt idx="1417">
                  <c:v>0.14000000000000001</c:v>
                </c:pt>
                <c:pt idx="1418">
                  <c:v>0.14599999999999999</c:v>
                </c:pt>
                <c:pt idx="1419">
                  <c:v>0.14099999999999999</c:v>
                </c:pt>
                <c:pt idx="1420">
                  <c:v>0.13800000000000001</c:v>
                </c:pt>
                <c:pt idx="1421">
                  <c:v>0.14099999999999999</c:v>
                </c:pt>
                <c:pt idx="1422">
                  <c:v>0.14299999999999999</c:v>
                </c:pt>
                <c:pt idx="1423">
                  <c:v>0.13900000000000001</c:v>
                </c:pt>
                <c:pt idx="1424">
                  <c:v>0.129</c:v>
                </c:pt>
                <c:pt idx="1425">
                  <c:v>0.11899999999999999</c:v>
                </c:pt>
                <c:pt idx="1426">
                  <c:v>0.112</c:v>
                </c:pt>
                <c:pt idx="1427">
                  <c:v>0.08</c:v>
                </c:pt>
                <c:pt idx="1428">
                  <c:v>5.3999999999999999E-2</c:v>
                </c:pt>
                <c:pt idx="1429">
                  <c:v>7.3999999999999996E-2</c:v>
                </c:pt>
                <c:pt idx="1430">
                  <c:v>6.0999999999999999E-2</c:v>
                </c:pt>
                <c:pt idx="1431">
                  <c:v>7.2999999999999995E-2</c:v>
                </c:pt>
                <c:pt idx="1432">
                  <c:v>0.109</c:v>
                </c:pt>
                <c:pt idx="1433">
                  <c:v>0.11899999999999999</c:v>
                </c:pt>
                <c:pt idx="1434">
                  <c:v>0.16200000000000001</c:v>
                </c:pt>
                <c:pt idx="1435">
                  <c:v>9.6000000000000002E-2</c:v>
                </c:pt>
                <c:pt idx="1436">
                  <c:v>6.4000000000000001E-2</c:v>
                </c:pt>
                <c:pt idx="1437">
                  <c:v>5.5E-2</c:v>
                </c:pt>
                <c:pt idx="1451">
                  <c:v>0.121</c:v>
                </c:pt>
                <c:pt idx="1452">
                  <c:v>9.6000000000000002E-2</c:v>
                </c:pt>
                <c:pt idx="1453">
                  <c:v>6.8000000000000005E-2</c:v>
                </c:pt>
                <c:pt idx="1454">
                  <c:v>5.8000000000000003E-2</c:v>
                </c:pt>
                <c:pt idx="1455">
                  <c:v>5.7000000000000002E-2</c:v>
                </c:pt>
                <c:pt idx="1456">
                  <c:v>5.2999999999999999E-2</c:v>
                </c:pt>
                <c:pt idx="1457">
                  <c:v>5.0999999999999997E-2</c:v>
                </c:pt>
                <c:pt idx="1458">
                  <c:v>6.9000000000000006E-2</c:v>
                </c:pt>
                <c:pt idx="1459">
                  <c:v>8.4000000000000005E-2</c:v>
                </c:pt>
                <c:pt idx="1460">
                  <c:v>8.4000000000000005E-2</c:v>
                </c:pt>
                <c:pt idx="1461">
                  <c:v>0.06</c:v>
                </c:pt>
                <c:pt idx="1462">
                  <c:v>0.06</c:v>
                </c:pt>
                <c:pt idx="1477">
                  <c:v>7.2999999999999995E-2</c:v>
                </c:pt>
                <c:pt idx="1478">
                  <c:v>6.9000000000000006E-2</c:v>
                </c:pt>
                <c:pt idx="1479">
                  <c:v>0.06</c:v>
                </c:pt>
                <c:pt idx="1480">
                  <c:v>5.8999999999999997E-2</c:v>
                </c:pt>
                <c:pt idx="1481">
                  <c:v>5.2999999999999999E-2</c:v>
                </c:pt>
                <c:pt idx="1482">
                  <c:v>5.5E-2</c:v>
                </c:pt>
                <c:pt idx="1483">
                  <c:v>5.7000000000000002E-2</c:v>
                </c:pt>
                <c:pt idx="1484">
                  <c:v>6.2E-2</c:v>
                </c:pt>
                <c:pt idx="1485">
                  <c:v>5.8999999999999997E-2</c:v>
                </c:pt>
                <c:pt idx="1486">
                  <c:v>4.4999999999999998E-2</c:v>
                </c:pt>
                <c:pt idx="1487">
                  <c:v>4.5999999999999999E-2</c:v>
                </c:pt>
                <c:pt idx="1488">
                  <c:v>4.7E-2</c:v>
                </c:pt>
                <c:pt idx="1489">
                  <c:v>4.7E-2</c:v>
                </c:pt>
                <c:pt idx="1490">
                  <c:v>0.33800000000000002</c:v>
                </c:pt>
                <c:pt idx="1491">
                  <c:v>0.28699999999999998</c:v>
                </c:pt>
                <c:pt idx="1492">
                  <c:v>0.23499999999999999</c:v>
                </c:pt>
                <c:pt idx="1493">
                  <c:v>0.193</c:v>
                </c:pt>
                <c:pt idx="1494">
                  <c:v>0.20899999999999999</c:v>
                </c:pt>
                <c:pt idx="1495">
                  <c:v>0.193</c:v>
                </c:pt>
                <c:pt idx="1496">
                  <c:v>0.18099999999999999</c:v>
                </c:pt>
                <c:pt idx="1497">
                  <c:v>0.188</c:v>
                </c:pt>
                <c:pt idx="1498">
                  <c:v>0.21099999999999999</c:v>
                </c:pt>
                <c:pt idx="1499">
                  <c:v>0.20499999999999999</c:v>
                </c:pt>
                <c:pt idx="1500">
                  <c:v>0.16400000000000001</c:v>
                </c:pt>
                <c:pt idx="1501">
                  <c:v>0.14399999999999999</c:v>
                </c:pt>
                <c:pt idx="1502">
                  <c:v>0.13400000000000001</c:v>
                </c:pt>
                <c:pt idx="1522">
                  <c:v>0.112</c:v>
                </c:pt>
                <c:pt idx="1523">
                  <c:v>9.1999999999999998E-2</c:v>
                </c:pt>
                <c:pt idx="1524">
                  <c:v>9.1999999999999998E-2</c:v>
                </c:pt>
                <c:pt idx="1525">
                  <c:v>9.4E-2</c:v>
                </c:pt>
                <c:pt idx="1526">
                  <c:v>9.5000000000000001E-2</c:v>
                </c:pt>
                <c:pt idx="1527">
                  <c:v>9.7000000000000003E-2</c:v>
                </c:pt>
                <c:pt idx="1528">
                  <c:v>9.6000000000000002E-2</c:v>
                </c:pt>
                <c:pt idx="1529">
                  <c:v>4.8000000000000001E-2</c:v>
                </c:pt>
                <c:pt idx="1530">
                  <c:v>0.05</c:v>
                </c:pt>
                <c:pt idx="1531">
                  <c:v>0.04</c:v>
                </c:pt>
                <c:pt idx="1532">
                  <c:v>0.03</c:v>
                </c:pt>
                <c:pt idx="1533">
                  <c:v>2.8000000000000001E-2</c:v>
                </c:pt>
                <c:pt idx="1534">
                  <c:v>2.8000000000000001E-2</c:v>
                </c:pt>
                <c:pt idx="1535">
                  <c:v>3.5000000000000003E-2</c:v>
                </c:pt>
                <c:pt idx="1536">
                  <c:v>4.5999999999999999E-2</c:v>
                </c:pt>
                <c:pt idx="1537">
                  <c:v>4.5999999999999999E-2</c:v>
                </c:pt>
                <c:pt idx="1538">
                  <c:v>0.02</c:v>
                </c:pt>
                <c:pt idx="1539">
                  <c:v>1.7999999999999999E-2</c:v>
                </c:pt>
                <c:pt idx="1540">
                  <c:v>0.02</c:v>
                </c:pt>
                <c:pt idx="1541">
                  <c:v>1.6E-2</c:v>
                </c:pt>
                <c:pt idx="1542">
                  <c:v>0.189</c:v>
                </c:pt>
                <c:pt idx="1543">
                  <c:v>0.19400000000000001</c:v>
                </c:pt>
                <c:pt idx="1544">
                  <c:v>0.184</c:v>
                </c:pt>
                <c:pt idx="1545">
                  <c:v>0.16</c:v>
                </c:pt>
                <c:pt idx="1546">
                  <c:v>0.124</c:v>
                </c:pt>
                <c:pt idx="1547">
                  <c:v>0.121</c:v>
                </c:pt>
                <c:pt idx="1548">
                  <c:v>0.113</c:v>
                </c:pt>
                <c:pt idx="1549">
                  <c:v>0.10199999999999999</c:v>
                </c:pt>
                <c:pt idx="1550">
                  <c:v>9.7000000000000003E-2</c:v>
                </c:pt>
                <c:pt idx="1551">
                  <c:v>0.10100000000000001</c:v>
                </c:pt>
                <c:pt idx="1552">
                  <c:v>9.5000000000000001E-2</c:v>
                </c:pt>
                <c:pt idx="1553">
                  <c:v>8.8999999999999996E-2</c:v>
                </c:pt>
                <c:pt idx="1554">
                  <c:v>8.5000000000000006E-2</c:v>
                </c:pt>
                <c:pt idx="1555">
                  <c:v>8.8999999999999996E-2</c:v>
                </c:pt>
                <c:pt idx="1556">
                  <c:v>8.6999999999999994E-2</c:v>
                </c:pt>
                <c:pt idx="1557">
                  <c:v>8.6999999999999994E-2</c:v>
                </c:pt>
                <c:pt idx="1558">
                  <c:v>4.7E-2</c:v>
                </c:pt>
                <c:pt idx="1559">
                  <c:v>0.04</c:v>
                </c:pt>
                <c:pt idx="1560">
                  <c:v>0.04</c:v>
                </c:pt>
                <c:pt idx="1561">
                  <c:v>4.7E-2</c:v>
                </c:pt>
                <c:pt idx="1562">
                  <c:v>6.6000000000000003E-2</c:v>
                </c:pt>
                <c:pt idx="1563">
                  <c:v>7.2999999999999995E-2</c:v>
                </c:pt>
                <c:pt idx="1564">
                  <c:v>4.2999999999999997E-2</c:v>
                </c:pt>
                <c:pt idx="1565">
                  <c:v>4.2999999999999997E-2</c:v>
                </c:pt>
                <c:pt idx="1568">
                  <c:v>0.2</c:v>
                </c:pt>
                <c:pt idx="1569">
                  <c:v>0.184</c:v>
                </c:pt>
                <c:pt idx="1570">
                  <c:v>0.12</c:v>
                </c:pt>
                <c:pt idx="1571">
                  <c:v>7.2999999999999995E-2</c:v>
                </c:pt>
                <c:pt idx="1572">
                  <c:v>7.5999999999999998E-2</c:v>
                </c:pt>
                <c:pt idx="1573">
                  <c:v>6.8000000000000005E-2</c:v>
                </c:pt>
                <c:pt idx="1574">
                  <c:v>5.5E-2</c:v>
                </c:pt>
                <c:pt idx="1575">
                  <c:v>5.5E-2</c:v>
                </c:pt>
                <c:pt idx="1594">
                  <c:v>0.53900000000000003</c:v>
                </c:pt>
                <c:pt idx="1595">
                  <c:v>0.45400000000000001</c:v>
                </c:pt>
                <c:pt idx="1596">
                  <c:v>0.35399999999999998</c:v>
                </c:pt>
                <c:pt idx="1597">
                  <c:v>0.254</c:v>
                </c:pt>
                <c:pt idx="1598">
                  <c:v>0.25600000000000001</c:v>
                </c:pt>
                <c:pt idx="1599">
                  <c:v>0.19600000000000001</c:v>
                </c:pt>
                <c:pt idx="1600">
                  <c:v>0.14000000000000001</c:v>
                </c:pt>
                <c:pt idx="1601">
                  <c:v>0.13300000000000001</c:v>
                </c:pt>
                <c:pt idx="1602">
                  <c:v>0.15</c:v>
                </c:pt>
                <c:pt idx="1603">
                  <c:v>0.17299999999999999</c:v>
                </c:pt>
                <c:pt idx="1604">
                  <c:v>0.14099999999999999</c:v>
                </c:pt>
                <c:pt idx="1605">
                  <c:v>0.121</c:v>
                </c:pt>
                <c:pt idx="1606">
                  <c:v>0.113</c:v>
                </c:pt>
                <c:pt idx="1607">
                  <c:v>0.24399999999999999</c:v>
                </c:pt>
                <c:pt idx="1608">
                  <c:v>0.17899999999999999</c:v>
                </c:pt>
                <c:pt idx="1609">
                  <c:v>0.157</c:v>
                </c:pt>
                <c:pt idx="1610">
                  <c:v>0.13</c:v>
                </c:pt>
                <c:pt idx="1611">
                  <c:v>0.114</c:v>
                </c:pt>
                <c:pt idx="1612">
                  <c:v>0.107</c:v>
                </c:pt>
                <c:pt idx="1613">
                  <c:v>0.104</c:v>
                </c:pt>
                <c:pt idx="1614">
                  <c:v>0.1</c:v>
                </c:pt>
                <c:pt idx="1615">
                  <c:v>0.122</c:v>
                </c:pt>
                <c:pt idx="1616">
                  <c:v>0.153</c:v>
                </c:pt>
                <c:pt idx="1617">
                  <c:v>0.108</c:v>
                </c:pt>
                <c:pt idx="1618">
                  <c:v>8.5000000000000006E-2</c:v>
                </c:pt>
                <c:pt idx="1619">
                  <c:v>9.0999999999999998E-2</c:v>
                </c:pt>
                <c:pt idx="1620">
                  <c:v>9.1999999999999998E-2</c:v>
                </c:pt>
                <c:pt idx="1621">
                  <c:v>8.7999999999999995E-2</c:v>
                </c:pt>
                <c:pt idx="1622">
                  <c:v>0.08</c:v>
                </c:pt>
                <c:pt idx="1623">
                  <c:v>7.4999999999999997E-2</c:v>
                </c:pt>
                <c:pt idx="1624">
                  <c:v>7.0999999999999994E-2</c:v>
                </c:pt>
                <c:pt idx="1625">
                  <c:v>7.1999999999999995E-2</c:v>
                </c:pt>
                <c:pt idx="1626">
                  <c:v>6.7000000000000004E-2</c:v>
                </c:pt>
                <c:pt idx="1627">
                  <c:v>7.5999999999999998E-2</c:v>
                </c:pt>
                <c:pt idx="1628">
                  <c:v>7.9000000000000001E-2</c:v>
                </c:pt>
                <c:pt idx="1629">
                  <c:v>5.7000000000000002E-2</c:v>
                </c:pt>
                <c:pt idx="1630">
                  <c:v>5.3999999999999999E-2</c:v>
                </c:pt>
                <c:pt idx="1631">
                  <c:v>5.8999999999999997E-2</c:v>
                </c:pt>
                <c:pt idx="1632">
                  <c:v>5.8999999999999997E-2</c:v>
                </c:pt>
                <c:pt idx="1633">
                  <c:v>6.3E-2</c:v>
                </c:pt>
                <c:pt idx="1634">
                  <c:v>0.34499999999999997</c:v>
                </c:pt>
                <c:pt idx="1635">
                  <c:v>0.19700000000000001</c:v>
                </c:pt>
                <c:pt idx="1636">
                  <c:v>0.155</c:v>
                </c:pt>
                <c:pt idx="1637">
                  <c:v>0.155</c:v>
                </c:pt>
                <c:pt idx="1638">
                  <c:v>0.16800000000000001</c:v>
                </c:pt>
                <c:pt idx="1639">
                  <c:v>0.16600000000000001</c:v>
                </c:pt>
                <c:pt idx="1640">
                  <c:v>0.111</c:v>
                </c:pt>
                <c:pt idx="1641">
                  <c:v>0.161</c:v>
                </c:pt>
                <c:pt idx="1642">
                  <c:v>0.11799999999999999</c:v>
                </c:pt>
                <c:pt idx="1643">
                  <c:v>0.17299999999999999</c:v>
                </c:pt>
                <c:pt idx="1644">
                  <c:v>0.17199999999999999</c:v>
                </c:pt>
                <c:pt idx="1645">
                  <c:v>0.182</c:v>
                </c:pt>
                <c:pt idx="1646">
                  <c:v>0.14899999999999999</c:v>
                </c:pt>
                <c:pt idx="1647">
                  <c:v>0.112</c:v>
                </c:pt>
                <c:pt idx="1648">
                  <c:v>0.10299999999999999</c:v>
                </c:pt>
                <c:pt idx="1649">
                  <c:v>8.5000000000000006E-2</c:v>
                </c:pt>
                <c:pt idx="1650">
                  <c:v>9.0999999999999998E-2</c:v>
                </c:pt>
                <c:pt idx="1651">
                  <c:v>6.7000000000000004E-2</c:v>
                </c:pt>
                <c:pt idx="1652">
                  <c:v>7.6999999999999999E-2</c:v>
                </c:pt>
                <c:pt idx="1653">
                  <c:v>0.08</c:v>
                </c:pt>
                <c:pt idx="1654">
                  <c:v>5.8000000000000003E-2</c:v>
                </c:pt>
                <c:pt idx="1655">
                  <c:v>5.8000000000000003E-2</c:v>
                </c:pt>
                <c:pt idx="1659">
                  <c:v>0.158</c:v>
                </c:pt>
                <c:pt idx="1660">
                  <c:v>0.151</c:v>
                </c:pt>
                <c:pt idx="1661">
                  <c:v>0.13200000000000001</c:v>
                </c:pt>
                <c:pt idx="1662">
                  <c:v>0.108</c:v>
                </c:pt>
                <c:pt idx="1663">
                  <c:v>8.6999999999999994E-2</c:v>
                </c:pt>
                <c:pt idx="1664">
                  <c:v>7.8E-2</c:v>
                </c:pt>
                <c:pt idx="1665">
                  <c:v>7.3999999999999996E-2</c:v>
                </c:pt>
                <c:pt idx="1666">
                  <c:v>5.8999999999999997E-2</c:v>
                </c:pt>
                <c:pt idx="1667">
                  <c:v>6.7000000000000004E-2</c:v>
                </c:pt>
                <c:pt idx="1668">
                  <c:v>5.8999999999999997E-2</c:v>
                </c:pt>
                <c:pt idx="1669">
                  <c:v>5.8999999999999997E-2</c:v>
                </c:pt>
                <c:pt idx="1672">
                  <c:v>5.1999999999999998E-2</c:v>
                </c:pt>
                <c:pt idx="1673">
                  <c:v>5.1999999999999998E-2</c:v>
                </c:pt>
                <c:pt idx="1674">
                  <c:v>4.2999999999999997E-2</c:v>
                </c:pt>
                <c:pt idx="1675">
                  <c:v>4.2999999999999997E-2</c:v>
                </c:pt>
                <c:pt idx="1685">
                  <c:v>5.8000000000000003E-2</c:v>
                </c:pt>
                <c:pt idx="1686">
                  <c:v>5.6000000000000001E-2</c:v>
                </c:pt>
                <c:pt idx="1687">
                  <c:v>5.6000000000000001E-2</c:v>
                </c:pt>
                <c:pt idx="1688">
                  <c:v>4.8000000000000001E-2</c:v>
                </c:pt>
                <c:pt idx="1689">
                  <c:v>0.04</c:v>
                </c:pt>
                <c:pt idx="1690">
                  <c:v>3.3000000000000002E-2</c:v>
                </c:pt>
                <c:pt idx="1691">
                  <c:v>3.3000000000000002E-2</c:v>
                </c:pt>
                <c:pt idx="1698">
                  <c:v>4.2999999999999997E-2</c:v>
                </c:pt>
                <c:pt idx="1699">
                  <c:v>4.2999999999999997E-2</c:v>
                </c:pt>
                <c:pt idx="1700">
                  <c:v>3.9E-2</c:v>
                </c:pt>
                <c:pt idx="1701">
                  <c:v>3.3000000000000002E-2</c:v>
                </c:pt>
                <c:pt idx="1702">
                  <c:v>3.2000000000000001E-2</c:v>
                </c:pt>
                <c:pt idx="1703">
                  <c:v>3.1E-2</c:v>
                </c:pt>
                <c:pt idx="1704">
                  <c:v>0.03</c:v>
                </c:pt>
                <c:pt idx="1705">
                  <c:v>3.2000000000000001E-2</c:v>
                </c:pt>
                <c:pt idx="1706">
                  <c:v>3.3000000000000002E-2</c:v>
                </c:pt>
                <c:pt idx="1707">
                  <c:v>2.8000000000000001E-2</c:v>
                </c:pt>
                <c:pt idx="1708">
                  <c:v>2.7E-2</c:v>
                </c:pt>
                <c:pt idx="1709">
                  <c:v>2.7E-2</c:v>
                </c:pt>
                <c:pt idx="1710">
                  <c:v>2.7E-2</c:v>
                </c:pt>
                <c:pt idx="1724">
                  <c:v>0.41499999999999998</c:v>
                </c:pt>
                <c:pt idx="1725">
                  <c:v>0.32300000000000001</c:v>
                </c:pt>
                <c:pt idx="1726">
                  <c:v>0.253</c:v>
                </c:pt>
                <c:pt idx="1727">
                  <c:v>0.17899999999999999</c:v>
                </c:pt>
                <c:pt idx="1728">
                  <c:v>0.17399999999999999</c:v>
                </c:pt>
                <c:pt idx="1729">
                  <c:v>0.16200000000000001</c:v>
                </c:pt>
                <c:pt idx="1730">
                  <c:v>0.152</c:v>
                </c:pt>
                <c:pt idx="1731">
                  <c:v>0.13900000000000001</c:v>
                </c:pt>
                <c:pt idx="1732">
                  <c:v>0.17499999999999999</c:v>
                </c:pt>
                <c:pt idx="1733">
                  <c:v>0.20899999999999999</c:v>
                </c:pt>
                <c:pt idx="1734">
                  <c:v>0.159</c:v>
                </c:pt>
                <c:pt idx="1735">
                  <c:v>0.159</c:v>
                </c:pt>
                <c:pt idx="1736">
                  <c:v>0.184</c:v>
                </c:pt>
                <c:pt idx="1737">
                  <c:v>0.06</c:v>
                </c:pt>
                <c:pt idx="1738">
                  <c:v>5.0999999999999997E-2</c:v>
                </c:pt>
                <c:pt idx="1739">
                  <c:v>0.04</c:v>
                </c:pt>
                <c:pt idx="1740">
                  <c:v>3.6999999999999998E-2</c:v>
                </c:pt>
                <c:pt idx="1741">
                  <c:v>4.3999999999999997E-2</c:v>
                </c:pt>
                <c:pt idx="1742">
                  <c:v>4.5999999999999999E-2</c:v>
                </c:pt>
                <c:pt idx="1743">
                  <c:v>4.5999999999999999E-2</c:v>
                </c:pt>
                <c:pt idx="1744">
                  <c:v>5.5E-2</c:v>
                </c:pt>
                <c:pt idx="1745">
                  <c:v>4.5999999999999999E-2</c:v>
                </c:pt>
                <c:pt idx="1746">
                  <c:v>6.0000000000000001E-3</c:v>
                </c:pt>
                <c:pt idx="1747">
                  <c:v>5.0000000000000001E-3</c:v>
                </c:pt>
                <c:pt idx="1748">
                  <c:v>5.0000000000000001E-3</c:v>
                </c:pt>
                <c:pt idx="1749">
                  <c:v>5.0000000000000001E-3</c:v>
                </c:pt>
                <c:pt idx="1750">
                  <c:v>0.06</c:v>
                </c:pt>
                <c:pt idx="1751">
                  <c:v>0.11600000000000001</c:v>
                </c:pt>
                <c:pt idx="1752">
                  <c:v>0.107</c:v>
                </c:pt>
                <c:pt idx="1753">
                  <c:v>8.4000000000000005E-2</c:v>
                </c:pt>
                <c:pt idx="1754">
                  <c:v>8.3000000000000004E-2</c:v>
                </c:pt>
                <c:pt idx="1755">
                  <c:v>7.9000000000000001E-2</c:v>
                </c:pt>
                <c:pt idx="1756">
                  <c:v>7.8E-2</c:v>
                </c:pt>
                <c:pt idx="1757">
                  <c:v>0.08</c:v>
                </c:pt>
                <c:pt idx="1758">
                  <c:v>8.3000000000000004E-2</c:v>
                </c:pt>
                <c:pt idx="1759">
                  <c:v>8.2000000000000003E-2</c:v>
                </c:pt>
                <c:pt idx="1760">
                  <c:v>7.9000000000000001E-2</c:v>
                </c:pt>
                <c:pt idx="1761">
                  <c:v>7.1999999999999995E-2</c:v>
                </c:pt>
                <c:pt idx="1762">
                  <c:v>6.8000000000000005E-2</c:v>
                </c:pt>
                <c:pt idx="1767">
                  <c:v>0.16700000000000001</c:v>
                </c:pt>
                <c:pt idx="1768">
                  <c:v>0.16</c:v>
                </c:pt>
                <c:pt idx="1769">
                  <c:v>0.14000000000000001</c:v>
                </c:pt>
                <c:pt idx="1770">
                  <c:v>0.12</c:v>
                </c:pt>
                <c:pt idx="1771">
                  <c:v>0.12</c:v>
                </c:pt>
                <c:pt idx="1772">
                  <c:v>0.12</c:v>
                </c:pt>
                <c:pt idx="1773">
                  <c:v>0.12</c:v>
                </c:pt>
                <c:pt idx="1774">
                  <c:v>0.11</c:v>
                </c:pt>
                <c:pt idx="1775">
                  <c:v>0.11</c:v>
                </c:pt>
                <c:pt idx="1780">
                  <c:v>0.129</c:v>
                </c:pt>
                <c:pt idx="1781">
                  <c:v>0.13700000000000001</c:v>
                </c:pt>
                <c:pt idx="1782">
                  <c:v>0.14499999999999999</c:v>
                </c:pt>
                <c:pt idx="1783">
                  <c:v>0.19500000000000001</c:v>
                </c:pt>
                <c:pt idx="1784">
                  <c:v>0.19500000000000001</c:v>
                </c:pt>
                <c:pt idx="1785">
                  <c:v>0.156</c:v>
                </c:pt>
                <c:pt idx="1786">
                  <c:v>0.13300000000000001</c:v>
                </c:pt>
                <c:pt idx="1787">
                  <c:v>0.13600000000000001</c:v>
                </c:pt>
                <c:pt idx="1788">
                  <c:v>0.13</c:v>
                </c:pt>
                <c:pt idx="1789">
                  <c:v>0.128</c:v>
                </c:pt>
                <c:pt idx="1790">
                  <c:v>0.1</c:v>
                </c:pt>
                <c:pt idx="1791">
                  <c:v>9.9000000000000005E-2</c:v>
                </c:pt>
                <c:pt idx="1792">
                  <c:v>0.106</c:v>
                </c:pt>
                <c:pt idx="1793">
                  <c:v>7.4999999999999997E-2</c:v>
                </c:pt>
                <c:pt idx="1794">
                  <c:v>6.8000000000000005E-2</c:v>
                </c:pt>
                <c:pt idx="1795">
                  <c:v>8.1000000000000003E-2</c:v>
                </c:pt>
                <c:pt idx="1796">
                  <c:v>6.9000000000000006E-2</c:v>
                </c:pt>
                <c:pt idx="1797">
                  <c:v>6.6000000000000003E-2</c:v>
                </c:pt>
                <c:pt idx="1798">
                  <c:v>4.2000000000000003E-2</c:v>
                </c:pt>
                <c:pt idx="1799">
                  <c:v>0.05</c:v>
                </c:pt>
                <c:pt idx="1800">
                  <c:v>0.06</c:v>
                </c:pt>
                <c:pt idx="1801">
                  <c:v>5.6000000000000001E-2</c:v>
                </c:pt>
                <c:pt idx="1802">
                  <c:v>0.11799999999999999</c:v>
                </c:pt>
                <c:pt idx="1803">
                  <c:v>0.109</c:v>
                </c:pt>
                <c:pt idx="1804">
                  <c:v>0.10199999999999999</c:v>
                </c:pt>
                <c:pt idx="1805">
                  <c:v>9.2999999999999999E-2</c:v>
                </c:pt>
                <c:pt idx="1806">
                  <c:v>8.3000000000000004E-2</c:v>
                </c:pt>
                <c:pt idx="1807">
                  <c:v>7.5999999999999998E-2</c:v>
                </c:pt>
                <c:pt idx="1808">
                  <c:v>8.2000000000000003E-2</c:v>
                </c:pt>
                <c:pt idx="1809">
                  <c:v>8.6999999999999994E-2</c:v>
                </c:pt>
                <c:pt idx="1810">
                  <c:v>0.09</c:v>
                </c:pt>
                <c:pt idx="1811">
                  <c:v>9.1999999999999998E-2</c:v>
                </c:pt>
                <c:pt idx="1812">
                  <c:v>0.09</c:v>
                </c:pt>
                <c:pt idx="1813">
                  <c:v>8.6999999999999994E-2</c:v>
                </c:pt>
                <c:pt idx="1814">
                  <c:v>8.7999999999999995E-2</c:v>
                </c:pt>
                <c:pt idx="1815">
                  <c:v>8.8999999999999996E-2</c:v>
                </c:pt>
                <c:pt idx="1816">
                  <c:v>7.9000000000000001E-2</c:v>
                </c:pt>
                <c:pt idx="1817">
                  <c:v>6.5000000000000002E-2</c:v>
                </c:pt>
                <c:pt idx="1818">
                  <c:v>5.3999999999999999E-2</c:v>
                </c:pt>
                <c:pt idx="1819">
                  <c:v>5.6000000000000001E-2</c:v>
                </c:pt>
                <c:pt idx="1820">
                  <c:v>7.4999999999999997E-2</c:v>
                </c:pt>
                <c:pt idx="1821">
                  <c:v>8.5999999999999993E-2</c:v>
                </c:pt>
                <c:pt idx="1822">
                  <c:v>8.5000000000000006E-2</c:v>
                </c:pt>
                <c:pt idx="1823">
                  <c:v>7.5999999999999998E-2</c:v>
                </c:pt>
                <c:pt idx="1824">
                  <c:v>6.2E-2</c:v>
                </c:pt>
                <c:pt idx="1825">
                  <c:v>4.9000000000000002E-2</c:v>
                </c:pt>
                <c:pt idx="1826">
                  <c:v>5.1999999999999998E-2</c:v>
                </c:pt>
                <c:pt idx="1827">
                  <c:v>0.05</c:v>
                </c:pt>
                <c:pt idx="1828">
                  <c:v>0.182</c:v>
                </c:pt>
                <c:pt idx="1829">
                  <c:v>0.17199999999999999</c:v>
                </c:pt>
                <c:pt idx="1830">
                  <c:v>0.16600000000000001</c:v>
                </c:pt>
                <c:pt idx="1831">
                  <c:v>0.13400000000000001</c:v>
                </c:pt>
                <c:pt idx="1832">
                  <c:v>0.108</c:v>
                </c:pt>
                <c:pt idx="1833">
                  <c:v>0.106</c:v>
                </c:pt>
                <c:pt idx="1834">
                  <c:v>0.10299999999999999</c:v>
                </c:pt>
                <c:pt idx="1835">
                  <c:v>0.10299999999999999</c:v>
                </c:pt>
                <c:pt idx="1836">
                  <c:v>0.1</c:v>
                </c:pt>
                <c:pt idx="1837">
                  <c:v>9.6000000000000002E-2</c:v>
                </c:pt>
                <c:pt idx="1838">
                  <c:v>8.3000000000000004E-2</c:v>
                </c:pt>
                <c:pt idx="1839">
                  <c:v>7.4999999999999997E-2</c:v>
                </c:pt>
                <c:pt idx="1840">
                  <c:v>7.1999999999999995E-2</c:v>
                </c:pt>
                <c:pt idx="1841">
                  <c:v>0.10100000000000001</c:v>
                </c:pt>
                <c:pt idx="1842">
                  <c:v>9.1999999999999998E-2</c:v>
                </c:pt>
                <c:pt idx="1843">
                  <c:v>8.5000000000000006E-2</c:v>
                </c:pt>
                <c:pt idx="1844">
                  <c:v>8.2000000000000003E-2</c:v>
                </c:pt>
                <c:pt idx="1845">
                  <c:v>7.5999999999999998E-2</c:v>
                </c:pt>
                <c:pt idx="1846">
                  <c:v>7.0999999999999994E-2</c:v>
                </c:pt>
                <c:pt idx="1847">
                  <c:v>7.3999999999999996E-2</c:v>
                </c:pt>
                <c:pt idx="1848">
                  <c:v>7.2999999999999995E-2</c:v>
                </c:pt>
                <c:pt idx="1849">
                  <c:v>7.0999999999999994E-2</c:v>
                </c:pt>
                <c:pt idx="1850">
                  <c:v>7.3999999999999996E-2</c:v>
                </c:pt>
                <c:pt idx="1851">
                  <c:v>6.8000000000000005E-2</c:v>
                </c:pt>
                <c:pt idx="1852">
                  <c:v>6.2E-2</c:v>
                </c:pt>
                <c:pt idx="1853">
                  <c:v>5.7000000000000002E-2</c:v>
                </c:pt>
                <c:pt idx="1858">
                  <c:v>7.0000000000000007E-2</c:v>
                </c:pt>
                <c:pt idx="1859">
                  <c:v>6.7000000000000004E-2</c:v>
                </c:pt>
                <c:pt idx="1860">
                  <c:v>7.1999999999999995E-2</c:v>
                </c:pt>
                <c:pt idx="1861">
                  <c:v>7.3999999999999996E-2</c:v>
                </c:pt>
                <c:pt idx="1862">
                  <c:v>6.8000000000000005E-2</c:v>
                </c:pt>
                <c:pt idx="1863">
                  <c:v>7.0000000000000007E-2</c:v>
                </c:pt>
                <c:pt idx="1864">
                  <c:v>7.2999999999999995E-2</c:v>
                </c:pt>
                <c:pt idx="1865">
                  <c:v>5.5E-2</c:v>
                </c:pt>
                <c:pt idx="1866">
                  <c:v>5.3999999999999999E-2</c:v>
                </c:pt>
                <c:pt idx="1880">
                  <c:v>0.09</c:v>
                </c:pt>
                <c:pt idx="1881">
                  <c:v>0.09</c:v>
                </c:pt>
                <c:pt idx="1882">
                  <c:v>0.09</c:v>
                </c:pt>
                <c:pt idx="1883">
                  <c:v>7.4999999999999997E-2</c:v>
                </c:pt>
                <c:pt idx="1884">
                  <c:v>7.4999999999999997E-2</c:v>
                </c:pt>
                <c:pt idx="1885">
                  <c:v>0.08</c:v>
                </c:pt>
                <c:pt idx="1886">
                  <c:v>0.08</c:v>
                </c:pt>
                <c:pt idx="1887">
                  <c:v>0.10199999999999999</c:v>
                </c:pt>
                <c:pt idx="1888">
                  <c:v>0.10199999999999999</c:v>
                </c:pt>
                <c:pt idx="1889">
                  <c:v>0.1</c:v>
                </c:pt>
                <c:pt idx="1890">
                  <c:v>9.9000000000000005E-2</c:v>
                </c:pt>
                <c:pt idx="1891">
                  <c:v>8.9999999999999993E-3</c:v>
                </c:pt>
                <c:pt idx="1893">
                  <c:v>9.7000000000000003E-2</c:v>
                </c:pt>
                <c:pt idx="1894">
                  <c:v>8.1000000000000003E-2</c:v>
                </c:pt>
                <c:pt idx="1895">
                  <c:v>8.1000000000000003E-2</c:v>
                </c:pt>
                <c:pt idx="1906">
                  <c:v>0.19500000000000001</c:v>
                </c:pt>
                <c:pt idx="1907">
                  <c:v>0.17499999999999999</c:v>
                </c:pt>
                <c:pt idx="1908">
                  <c:v>0.17699999999999999</c:v>
                </c:pt>
                <c:pt idx="1909">
                  <c:v>0.18</c:v>
                </c:pt>
                <c:pt idx="1910">
                  <c:v>0.185</c:v>
                </c:pt>
                <c:pt idx="1911">
                  <c:v>0.18</c:v>
                </c:pt>
                <c:pt idx="1912">
                  <c:v>0.18</c:v>
                </c:pt>
                <c:pt idx="1913">
                  <c:v>0.18</c:v>
                </c:pt>
                <c:pt idx="1914">
                  <c:v>0.18</c:v>
                </c:pt>
                <c:pt idx="1915">
                  <c:v>0.18</c:v>
                </c:pt>
                <c:pt idx="1916">
                  <c:v>0.23799999999999999</c:v>
                </c:pt>
                <c:pt idx="1917">
                  <c:v>0.25</c:v>
                </c:pt>
                <c:pt idx="1918">
                  <c:v>0.245</c:v>
                </c:pt>
                <c:pt idx="1933">
                  <c:v>7.0000000000000007E-2</c:v>
                </c:pt>
                <c:pt idx="1934">
                  <c:v>9.2999999999999999E-2</c:v>
                </c:pt>
                <c:pt idx="1935">
                  <c:v>8.6999999999999994E-2</c:v>
                </c:pt>
                <c:pt idx="1936">
                  <c:v>8.2000000000000003E-2</c:v>
                </c:pt>
                <c:pt idx="1937">
                  <c:v>8.4000000000000005E-2</c:v>
                </c:pt>
                <c:pt idx="1938">
                  <c:v>8.8999999999999996E-2</c:v>
                </c:pt>
                <c:pt idx="1939">
                  <c:v>9.0999999999999998E-2</c:v>
                </c:pt>
                <c:pt idx="1940">
                  <c:v>9.4E-2</c:v>
                </c:pt>
                <c:pt idx="1941">
                  <c:v>8.2000000000000003E-2</c:v>
                </c:pt>
                <c:pt idx="1942">
                  <c:v>8.8999999999999996E-2</c:v>
                </c:pt>
                <c:pt idx="1943">
                  <c:v>0.06</c:v>
                </c:pt>
                <c:pt idx="1944">
                  <c:v>7.2999999999999995E-2</c:v>
                </c:pt>
                <c:pt idx="1945">
                  <c:v>7.6999999999999999E-2</c:v>
                </c:pt>
                <c:pt idx="1946">
                  <c:v>8.4000000000000005E-2</c:v>
                </c:pt>
                <c:pt idx="1947">
                  <c:v>8.3000000000000004E-2</c:v>
                </c:pt>
                <c:pt idx="1948">
                  <c:v>8.1000000000000003E-2</c:v>
                </c:pt>
                <c:pt idx="1949">
                  <c:v>7.5999999999999998E-2</c:v>
                </c:pt>
                <c:pt idx="1950">
                  <c:v>7.1999999999999995E-2</c:v>
                </c:pt>
                <c:pt idx="1951">
                  <c:v>6.8000000000000005E-2</c:v>
                </c:pt>
                <c:pt idx="1952">
                  <c:v>7.2999999999999995E-2</c:v>
                </c:pt>
                <c:pt idx="1953">
                  <c:v>0.09</c:v>
                </c:pt>
                <c:pt idx="1954">
                  <c:v>0.08</c:v>
                </c:pt>
                <c:pt idx="1955">
                  <c:v>7.9000000000000001E-2</c:v>
                </c:pt>
                <c:pt idx="1956">
                  <c:v>7.4999999999999997E-2</c:v>
                </c:pt>
                <c:pt idx="1957">
                  <c:v>7.4999999999999997E-2</c:v>
                </c:pt>
                <c:pt idx="1958">
                  <c:v>7.0000000000000007E-2</c:v>
                </c:pt>
                <c:pt idx="2011">
                  <c:v>0.153</c:v>
                </c:pt>
                <c:pt idx="2012">
                  <c:v>0.153</c:v>
                </c:pt>
                <c:pt idx="2013">
                  <c:v>0.153</c:v>
                </c:pt>
                <c:pt idx="2014">
                  <c:v>0.15</c:v>
                </c:pt>
                <c:pt idx="2015">
                  <c:v>0.154</c:v>
                </c:pt>
                <c:pt idx="2016">
                  <c:v>0.16400000000000001</c:v>
                </c:pt>
                <c:pt idx="2017">
                  <c:v>0.156</c:v>
                </c:pt>
                <c:pt idx="2018">
                  <c:v>0.14000000000000001</c:v>
                </c:pt>
                <c:pt idx="2019">
                  <c:v>0.14399999999999999</c:v>
                </c:pt>
                <c:pt idx="2020">
                  <c:v>0.154</c:v>
                </c:pt>
                <c:pt idx="2021">
                  <c:v>0.151</c:v>
                </c:pt>
                <c:pt idx="2022">
                  <c:v>0.14399999999999999</c:v>
                </c:pt>
                <c:pt idx="2023">
                  <c:v>0.14299999999999999</c:v>
                </c:pt>
                <c:pt idx="2037">
                  <c:v>7.8E-2</c:v>
                </c:pt>
                <c:pt idx="2038">
                  <c:v>7.5999999999999998E-2</c:v>
                </c:pt>
                <c:pt idx="2039">
                  <c:v>7.1999999999999995E-2</c:v>
                </c:pt>
                <c:pt idx="2040">
                  <c:v>7.0000000000000007E-2</c:v>
                </c:pt>
                <c:pt idx="2041">
                  <c:v>7.0999999999999994E-2</c:v>
                </c:pt>
                <c:pt idx="2042">
                  <c:v>7.8E-2</c:v>
                </c:pt>
                <c:pt idx="2043">
                  <c:v>8.2000000000000003E-2</c:v>
                </c:pt>
                <c:pt idx="2044">
                  <c:v>8.5999999999999993E-2</c:v>
                </c:pt>
                <c:pt idx="2045">
                  <c:v>8.8999999999999996E-2</c:v>
                </c:pt>
                <c:pt idx="2046">
                  <c:v>6.7000000000000004E-2</c:v>
                </c:pt>
                <c:pt idx="2047">
                  <c:v>6.3E-2</c:v>
                </c:pt>
                <c:pt idx="2048">
                  <c:v>6.0999999999999999E-2</c:v>
                </c:pt>
                <c:pt idx="2049">
                  <c:v>5.8000000000000003E-2</c:v>
                </c:pt>
                <c:pt idx="2050">
                  <c:v>0.17499999999999999</c:v>
                </c:pt>
                <c:pt idx="2051">
                  <c:v>0.16200000000000001</c:v>
                </c:pt>
                <c:pt idx="2052">
                  <c:v>0.13900000000000001</c:v>
                </c:pt>
                <c:pt idx="2053">
                  <c:v>0.13400000000000001</c:v>
                </c:pt>
                <c:pt idx="2054">
                  <c:v>0.13300000000000001</c:v>
                </c:pt>
                <c:pt idx="2055">
                  <c:v>0.115</c:v>
                </c:pt>
                <c:pt idx="2056">
                  <c:v>0.106</c:v>
                </c:pt>
                <c:pt idx="2057">
                  <c:v>9.8000000000000004E-2</c:v>
                </c:pt>
                <c:pt idx="2058">
                  <c:v>9.1999999999999998E-2</c:v>
                </c:pt>
                <c:pt idx="2059">
                  <c:v>0.10100000000000001</c:v>
                </c:pt>
                <c:pt idx="2060">
                  <c:v>0.104</c:v>
                </c:pt>
                <c:pt idx="2061">
                  <c:v>0.108</c:v>
                </c:pt>
                <c:pt idx="2062">
                  <c:v>0.108</c:v>
                </c:pt>
                <c:pt idx="2065">
                  <c:v>0.114</c:v>
                </c:pt>
                <c:pt idx="2066">
                  <c:v>0.113</c:v>
                </c:pt>
                <c:pt idx="2067">
                  <c:v>0.112</c:v>
                </c:pt>
                <c:pt idx="2068">
                  <c:v>0.114</c:v>
                </c:pt>
                <c:pt idx="2069">
                  <c:v>0.11700000000000001</c:v>
                </c:pt>
                <c:pt idx="2070">
                  <c:v>0.127</c:v>
                </c:pt>
                <c:pt idx="2071">
                  <c:v>0.127</c:v>
                </c:pt>
                <c:pt idx="2072">
                  <c:v>0.121</c:v>
                </c:pt>
                <c:pt idx="2073">
                  <c:v>0.107</c:v>
                </c:pt>
                <c:pt idx="2074">
                  <c:v>0.1</c:v>
                </c:pt>
                <c:pt idx="2075">
                  <c:v>9.9000000000000005E-2</c:v>
                </c:pt>
                <c:pt idx="2076">
                  <c:v>0.14599999999999999</c:v>
                </c:pt>
                <c:pt idx="2077">
                  <c:v>0.14599999999999999</c:v>
                </c:pt>
                <c:pt idx="2078">
                  <c:v>0.14599999999999999</c:v>
                </c:pt>
                <c:pt idx="2079">
                  <c:v>0.14699999999999999</c:v>
                </c:pt>
                <c:pt idx="2080">
                  <c:v>0.14299999999999999</c:v>
                </c:pt>
                <c:pt idx="2081">
                  <c:v>0.14099999999999999</c:v>
                </c:pt>
                <c:pt idx="2082">
                  <c:v>0.13900000000000001</c:v>
                </c:pt>
                <c:pt idx="2083">
                  <c:v>0.14099999999999999</c:v>
                </c:pt>
                <c:pt idx="2084">
                  <c:v>0.14399999999999999</c:v>
                </c:pt>
                <c:pt idx="2085">
                  <c:v>0.153</c:v>
                </c:pt>
                <c:pt idx="2086">
                  <c:v>0.14399999999999999</c:v>
                </c:pt>
                <c:pt idx="2087">
                  <c:v>0.13200000000000001</c:v>
                </c:pt>
                <c:pt idx="2088">
                  <c:v>0.113</c:v>
                </c:pt>
                <c:pt idx="2089">
                  <c:v>0.113</c:v>
                </c:pt>
                <c:pt idx="2090">
                  <c:v>0.113</c:v>
                </c:pt>
                <c:pt idx="2091">
                  <c:v>0.114</c:v>
                </c:pt>
                <c:pt idx="2092">
                  <c:v>0.113</c:v>
                </c:pt>
                <c:pt idx="2093">
                  <c:v>0.11600000000000001</c:v>
                </c:pt>
                <c:pt idx="2094">
                  <c:v>0.114</c:v>
                </c:pt>
                <c:pt idx="2095">
                  <c:v>0.12</c:v>
                </c:pt>
                <c:pt idx="2096">
                  <c:v>0.122</c:v>
                </c:pt>
                <c:pt idx="2097">
                  <c:v>0.125</c:v>
                </c:pt>
                <c:pt idx="2098">
                  <c:v>0.125</c:v>
                </c:pt>
                <c:pt idx="2099">
                  <c:v>0.115</c:v>
                </c:pt>
                <c:pt idx="2100">
                  <c:v>0.114</c:v>
                </c:pt>
                <c:pt idx="2101">
                  <c:v>0.1</c:v>
                </c:pt>
                <c:pt idx="2102">
                  <c:v>9.9000000000000005E-2</c:v>
                </c:pt>
                <c:pt idx="2103">
                  <c:v>8.7999999999999995E-2</c:v>
                </c:pt>
                <c:pt idx="2104">
                  <c:v>7.3999999999999996E-2</c:v>
                </c:pt>
                <c:pt idx="2105">
                  <c:v>5.8999999999999997E-2</c:v>
                </c:pt>
                <c:pt idx="2106">
                  <c:v>7.5999999999999998E-2</c:v>
                </c:pt>
                <c:pt idx="2107">
                  <c:v>7.4999999999999997E-2</c:v>
                </c:pt>
                <c:pt idx="2108">
                  <c:v>8.3000000000000004E-2</c:v>
                </c:pt>
                <c:pt idx="2109">
                  <c:v>8.2000000000000003E-2</c:v>
                </c:pt>
                <c:pt idx="2110">
                  <c:v>5.2999999999999999E-2</c:v>
                </c:pt>
                <c:pt idx="2111">
                  <c:v>5.5E-2</c:v>
                </c:pt>
                <c:pt idx="2112">
                  <c:v>5.5E-2</c:v>
                </c:pt>
                <c:pt idx="2113">
                  <c:v>5.5E-2</c:v>
                </c:pt>
                <c:pt idx="2114">
                  <c:v>6.0999999999999999E-2</c:v>
                </c:pt>
                <c:pt idx="2115">
                  <c:v>0.10199999999999999</c:v>
                </c:pt>
                <c:pt idx="2116">
                  <c:v>0.122</c:v>
                </c:pt>
                <c:pt idx="2117">
                  <c:v>0.11600000000000001</c:v>
                </c:pt>
                <c:pt idx="2118">
                  <c:v>0.114</c:v>
                </c:pt>
                <c:pt idx="2119">
                  <c:v>0.128</c:v>
                </c:pt>
                <c:pt idx="2120">
                  <c:v>0.12</c:v>
                </c:pt>
                <c:pt idx="2121">
                  <c:v>0.114</c:v>
                </c:pt>
                <c:pt idx="2122">
                  <c:v>0.109</c:v>
                </c:pt>
                <c:pt idx="2123">
                  <c:v>0.104</c:v>
                </c:pt>
                <c:pt idx="2124">
                  <c:v>0.104</c:v>
                </c:pt>
                <c:pt idx="2125">
                  <c:v>0.10100000000000001</c:v>
                </c:pt>
                <c:pt idx="2126">
                  <c:v>0.11</c:v>
                </c:pt>
                <c:pt idx="2127">
                  <c:v>0.109</c:v>
                </c:pt>
                <c:pt idx="2128">
                  <c:v>0.14099999999999999</c:v>
                </c:pt>
                <c:pt idx="2129">
                  <c:v>0.111</c:v>
                </c:pt>
                <c:pt idx="2130">
                  <c:v>0.27700000000000002</c:v>
                </c:pt>
                <c:pt idx="2131">
                  <c:v>0.51700000000000002</c:v>
                </c:pt>
                <c:pt idx="2132">
                  <c:v>0.191</c:v>
                </c:pt>
                <c:pt idx="2133">
                  <c:v>6.8000000000000005E-2</c:v>
                </c:pt>
                <c:pt idx="2134">
                  <c:v>6.2E-2</c:v>
                </c:pt>
                <c:pt idx="2135">
                  <c:v>8.5999999999999993E-2</c:v>
                </c:pt>
                <c:pt idx="2136">
                  <c:v>0.111</c:v>
                </c:pt>
                <c:pt idx="2137">
                  <c:v>0.19500000000000001</c:v>
                </c:pt>
                <c:pt idx="2138">
                  <c:v>0.157</c:v>
                </c:pt>
                <c:pt idx="2139">
                  <c:v>0.106</c:v>
                </c:pt>
                <c:pt idx="2140">
                  <c:v>0.14099999999999999</c:v>
                </c:pt>
                <c:pt idx="2141">
                  <c:v>9.1999999999999998E-2</c:v>
                </c:pt>
                <c:pt idx="2142">
                  <c:v>0.121</c:v>
                </c:pt>
                <c:pt idx="2143">
                  <c:v>0.121</c:v>
                </c:pt>
                <c:pt idx="2144">
                  <c:v>0.13100000000000001</c:v>
                </c:pt>
                <c:pt idx="2145">
                  <c:v>0.115</c:v>
                </c:pt>
                <c:pt idx="2146">
                  <c:v>0.11600000000000001</c:v>
                </c:pt>
                <c:pt idx="2147">
                  <c:v>0.115</c:v>
                </c:pt>
                <c:pt idx="2148">
                  <c:v>0.113</c:v>
                </c:pt>
                <c:pt idx="2149">
                  <c:v>0.11</c:v>
                </c:pt>
                <c:pt idx="2150">
                  <c:v>0.112</c:v>
                </c:pt>
                <c:pt idx="2151">
                  <c:v>0.108</c:v>
                </c:pt>
                <c:pt idx="2152">
                  <c:v>0.107</c:v>
                </c:pt>
                <c:pt idx="2153">
                  <c:v>9.7000000000000003E-2</c:v>
                </c:pt>
                <c:pt idx="2154">
                  <c:v>4.8000000000000001E-2</c:v>
                </c:pt>
                <c:pt idx="2155">
                  <c:v>0.06</c:v>
                </c:pt>
                <c:pt idx="2156">
                  <c:v>0.06</c:v>
                </c:pt>
                <c:pt idx="2157">
                  <c:v>0.06</c:v>
                </c:pt>
                <c:pt idx="2158">
                  <c:v>0.06</c:v>
                </c:pt>
                <c:pt idx="2159">
                  <c:v>0.06</c:v>
                </c:pt>
                <c:pt idx="2160">
                  <c:v>5.5E-2</c:v>
                </c:pt>
                <c:pt idx="2161">
                  <c:v>5.5E-2</c:v>
                </c:pt>
                <c:pt idx="2162">
                  <c:v>5.5E-2</c:v>
                </c:pt>
                <c:pt idx="2163">
                  <c:v>5.5E-2</c:v>
                </c:pt>
                <c:pt idx="2164">
                  <c:v>5.5E-2</c:v>
                </c:pt>
                <c:pt idx="2165">
                  <c:v>5.5E-2</c:v>
                </c:pt>
                <c:pt idx="2166">
                  <c:v>5.0999999999999997E-2</c:v>
                </c:pt>
                <c:pt idx="2167">
                  <c:v>8.6999999999999994E-2</c:v>
                </c:pt>
                <c:pt idx="2168">
                  <c:v>0.10199999999999999</c:v>
                </c:pt>
                <c:pt idx="2169">
                  <c:v>9.6000000000000002E-2</c:v>
                </c:pt>
                <c:pt idx="2170">
                  <c:v>8.5000000000000006E-2</c:v>
                </c:pt>
                <c:pt idx="2171">
                  <c:v>8.5000000000000006E-2</c:v>
                </c:pt>
                <c:pt idx="2172">
                  <c:v>8.3000000000000004E-2</c:v>
                </c:pt>
                <c:pt idx="2173">
                  <c:v>9.1999999999999998E-2</c:v>
                </c:pt>
                <c:pt idx="2174">
                  <c:v>0.10299999999999999</c:v>
                </c:pt>
                <c:pt idx="2175">
                  <c:v>0.108</c:v>
                </c:pt>
                <c:pt idx="2176">
                  <c:v>0.1</c:v>
                </c:pt>
                <c:pt idx="2177">
                  <c:v>9.1999999999999998E-2</c:v>
                </c:pt>
                <c:pt idx="2178">
                  <c:v>8.6999999999999994E-2</c:v>
                </c:pt>
                <c:pt idx="2179">
                  <c:v>8.6999999999999994E-2</c:v>
                </c:pt>
                <c:pt idx="2180">
                  <c:v>0.124</c:v>
                </c:pt>
                <c:pt idx="2181">
                  <c:v>0.16</c:v>
                </c:pt>
                <c:pt idx="2182">
                  <c:v>0.155</c:v>
                </c:pt>
                <c:pt idx="2183">
                  <c:v>0.14799999999999999</c:v>
                </c:pt>
                <c:pt idx="2184">
                  <c:v>0.14299999999999999</c:v>
                </c:pt>
                <c:pt idx="2185">
                  <c:v>0.13900000000000001</c:v>
                </c:pt>
                <c:pt idx="2186">
                  <c:v>0.14299999999999999</c:v>
                </c:pt>
                <c:pt idx="2187">
                  <c:v>0.14199999999999999</c:v>
                </c:pt>
                <c:pt idx="2188">
                  <c:v>0.14299999999999999</c:v>
                </c:pt>
                <c:pt idx="2189">
                  <c:v>0.14099999999999999</c:v>
                </c:pt>
                <c:pt idx="2190">
                  <c:v>0.14099999999999999</c:v>
                </c:pt>
                <c:pt idx="2191">
                  <c:v>0.13900000000000001</c:v>
                </c:pt>
                <c:pt idx="2192">
                  <c:v>0.13400000000000001</c:v>
                </c:pt>
                <c:pt idx="2206">
                  <c:v>0.111</c:v>
                </c:pt>
                <c:pt idx="2207">
                  <c:v>0.34599999999999997</c:v>
                </c:pt>
                <c:pt idx="2208">
                  <c:v>0.20100000000000001</c:v>
                </c:pt>
                <c:pt idx="2209">
                  <c:v>0.20599999999999999</c:v>
                </c:pt>
                <c:pt idx="2210">
                  <c:v>0.17699999999999999</c:v>
                </c:pt>
                <c:pt idx="2211">
                  <c:v>0.14499999999999999</c:v>
                </c:pt>
                <c:pt idx="2212">
                  <c:v>0.16600000000000001</c:v>
                </c:pt>
                <c:pt idx="2213">
                  <c:v>0.11899999999999999</c:v>
                </c:pt>
                <c:pt idx="2214">
                  <c:v>0.129</c:v>
                </c:pt>
                <c:pt idx="2215">
                  <c:v>0.13900000000000001</c:v>
                </c:pt>
                <c:pt idx="2216">
                  <c:v>0.124</c:v>
                </c:pt>
                <c:pt idx="2217">
                  <c:v>9.9000000000000005E-2</c:v>
                </c:pt>
                <c:pt idx="2218">
                  <c:v>0.109</c:v>
                </c:pt>
                <c:pt idx="2219">
                  <c:v>0.36599999999999999</c:v>
                </c:pt>
                <c:pt idx="2220">
                  <c:v>0.56799999999999995</c:v>
                </c:pt>
                <c:pt idx="2221">
                  <c:v>0.57599999999999996</c:v>
                </c:pt>
                <c:pt idx="2222">
                  <c:v>0.629</c:v>
                </c:pt>
                <c:pt idx="2223">
                  <c:v>0.67100000000000004</c:v>
                </c:pt>
                <c:pt idx="2224">
                  <c:v>0.54900000000000004</c:v>
                </c:pt>
                <c:pt idx="2225">
                  <c:v>0.55400000000000005</c:v>
                </c:pt>
                <c:pt idx="2226">
                  <c:v>0.50800000000000001</c:v>
                </c:pt>
                <c:pt idx="2227">
                  <c:v>0.437</c:v>
                </c:pt>
                <c:pt idx="2228">
                  <c:v>0.47299999999999998</c:v>
                </c:pt>
                <c:pt idx="2229">
                  <c:v>0.44700000000000001</c:v>
                </c:pt>
                <c:pt idx="2230">
                  <c:v>0.4</c:v>
                </c:pt>
                <c:pt idx="2231">
                  <c:v>0.439</c:v>
                </c:pt>
                <c:pt idx="2232">
                  <c:v>0.03</c:v>
                </c:pt>
                <c:pt idx="2233">
                  <c:v>7.2999999999999995E-2</c:v>
                </c:pt>
                <c:pt idx="2234">
                  <c:v>5.8000000000000003E-2</c:v>
                </c:pt>
                <c:pt idx="2235">
                  <c:v>4.2000000000000003E-2</c:v>
                </c:pt>
                <c:pt idx="2236">
                  <c:v>4.7E-2</c:v>
                </c:pt>
                <c:pt idx="2237">
                  <c:v>0.04</c:v>
                </c:pt>
                <c:pt idx="2238">
                  <c:v>4.3999999999999997E-2</c:v>
                </c:pt>
                <c:pt idx="2239">
                  <c:v>5.8000000000000003E-2</c:v>
                </c:pt>
                <c:pt idx="2240">
                  <c:v>6.0999999999999999E-2</c:v>
                </c:pt>
                <c:pt idx="2241">
                  <c:v>4.7E-2</c:v>
                </c:pt>
                <c:pt idx="2242">
                  <c:v>2.4E-2</c:v>
                </c:pt>
                <c:pt idx="2243">
                  <c:v>2.5999999999999999E-2</c:v>
                </c:pt>
                <c:pt idx="2244">
                  <c:v>0.03</c:v>
                </c:pt>
                <c:pt idx="2258">
                  <c:v>0.10100000000000001</c:v>
                </c:pt>
                <c:pt idx="2259">
                  <c:v>0.14799999999999999</c:v>
                </c:pt>
                <c:pt idx="2260">
                  <c:v>0.11899999999999999</c:v>
                </c:pt>
                <c:pt idx="2261">
                  <c:v>7.8E-2</c:v>
                </c:pt>
                <c:pt idx="2262">
                  <c:v>6.2E-2</c:v>
                </c:pt>
                <c:pt idx="2263">
                  <c:v>5.0999999999999997E-2</c:v>
                </c:pt>
                <c:pt idx="2264">
                  <c:v>6.7000000000000004E-2</c:v>
                </c:pt>
                <c:pt idx="2265">
                  <c:v>0.08</c:v>
                </c:pt>
                <c:pt idx="2266">
                  <c:v>8.6999999999999994E-2</c:v>
                </c:pt>
                <c:pt idx="2267">
                  <c:v>0.13300000000000001</c:v>
                </c:pt>
                <c:pt idx="2268">
                  <c:v>7.2999999999999995E-2</c:v>
                </c:pt>
                <c:pt idx="2269">
                  <c:v>4.8000000000000001E-2</c:v>
                </c:pt>
                <c:pt idx="2270">
                  <c:v>0.09</c:v>
                </c:pt>
                <c:pt idx="2271">
                  <c:v>0.126</c:v>
                </c:pt>
                <c:pt idx="2272">
                  <c:v>0.188</c:v>
                </c:pt>
                <c:pt idx="2273">
                  <c:v>0.20699999999999999</c:v>
                </c:pt>
                <c:pt idx="2274">
                  <c:v>0.16300000000000001</c:v>
                </c:pt>
                <c:pt idx="2275">
                  <c:v>0.152</c:v>
                </c:pt>
                <c:pt idx="2276">
                  <c:v>0.151</c:v>
                </c:pt>
                <c:pt idx="2277">
                  <c:v>0.14599999999999999</c:v>
                </c:pt>
                <c:pt idx="2278">
                  <c:v>0.129</c:v>
                </c:pt>
                <c:pt idx="2279">
                  <c:v>0.154</c:v>
                </c:pt>
                <c:pt idx="2280">
                  <c:v>0.17199999999999999</c:v>
                </c:pt>
                <c:pt idx="2281">
                  <c:v>0.13</c:v>
                </c:pt>
                <c:pt idx="2282">
                  <c:v>9.4E-2</c:v>
                </c:pt>
                <c:pt idx="2283">
                  <c:v>0.112</c:v>
                </c:pt>
                <c:pt idx="2284">
                  <c:v>0.182</c:v>
                </c:pt>
                <c:pt idx="2285">
                  <c:v>0.249</c:v>
                </c:pt>
                <c:pt idx="2286">
                  <c:v>0.23799999999999999</c:v>
                </c:pt>
                <c:pt idx="2287">
                  <c:v>0.26400000000000001</c:v>
                </c:pt>
                <c:pt idx="2288">
                  <c:v>0.25600000000000001</c:v>
                </c:pt>
                <c:pt idx="2289">
                  <c:v>0.23400000000000001</c:v>
                </c:pt>
                <c:pt idx="2290">
                  <c:v>0.247</c:v>
                </c:pt>
                <c:pt idx="2291">
                  <c:v>0.222</c:v>
                </c:pt>
                <c:pt idx="2292">
                  <c:v>0.128</c:v>
                </c:pt>
                <c:pt idx="2293">
                  <c:v>0.158</c:v>
                </c:pt>
                <c:pt idx="2294">
                  <c:v>0.19700000000000001</c:v>
                </c:pt>
                <c:pt idx="2295">
                  <c:v>0.17100000000000001</c:v>
                </c:pt>
                <c:pt idx="2296">
                  <c:v>0.161</c:v>
                </c:pt>
                <c:pt idx="2323">
                  <c:v>0.11700000000000001</c:v>
                </c:pt>
                <c:pt idx="2324">
                  <c:v>0.111</c:v>
                </c:pt>
                <c:pt idx="2325">
                  <c:v>0.11</c:v>
                </c:pt>
                <c:pt idx="2326">
                  <c:v>0.115</c:v>
                </c:pt>
                <c:pt idx="2327">
                  <c:v>8.8999999999999996E-2</c:v>
                </c:pt>
                <c:pt idx="2328">
                  <c:v>9.9000000000000005E-2</c:v>
                </c:pt>
                <c:pt idx="2329">
                  <c:v>9.5000000000000001E-2</c:v>
                </c:pt>
                <c:pt idx="2330">
                  <c:v>9.1999999999999998E-2</c:v>
                </c:pt>
                <c:pt idx="2331">
                  <c:v>9.0999999999999998E-2</c:v>
                </c:pt>
                <c:pt idx="2332">
                  <c:v>0.1</c:v>
                </c:pt>
                <c:pt idx="2333">
                  <c:v>9.5000000000000001E-2</c:v>
                </c:pt>
                <c:pt idx="2334">
                  <c:v>8.7999999999999995E-2</c:v>
                </c:pt>
                <c:pt idx="2335">
                  <c:v>0.09</c:v>
                </c:pt>
                <c:pt idx="2336">
                  <c:v>0.26800000000000002</c:v>
                </c:pt>
                <c:pt idx="2337">
                  <c:v>0.24299999999999999</c:v>
                </c:pt>
                <c:pt idx="2338">
                  <c:v>0.26100000000000001</c:v>
                </c:pt>
                <c:pt idx="2339">
                  <c:v>0.314</c:v>
                </c:pt>
                <c:pt idx="2340">
                  <c:v>0.32600000000000001</c:v>
                </c:pt>
                <c:pt idx="2341">
                  <c:v>0.24099999999999999</c:v>
                </c:pt>
                <c:pt idx="2342">
                  <c:v>0.19500000000000001</c:v>
                </c:pt>
                <c:pt idx="2343">
                  <c:v>0.158</c:v>
                </c:pt>
                <c:pt idx="2344">
                  <c:v>0.19900000000000001</c:v>
                </c:pt>
                <c:pt idx="2345">
                  <c:v>0.18099999999999999</c:v>
                </c:pt>
                <c:pt idx="2346">
                  <c:v>0.121</c:v>
                </c:pt>
                <c:pt idx="2347">
                  <c:v>0.156</c:v>
                </c:pt>
                <c:pt idx="2348">
                  <c:v>0.155</c:v>
                </c:pt>
                <c:pt idx="2349">
                  <c:v>0.17100000000000001</c:v>
                </c:pt>
                <c:pt idx="2350">
                  <c:v>0.16200000000000001</c:v>
                </c:pt>
                <c:pt idx="2351">
                  <c:v>0.158</c:v>
                </c:pt>
                <c:pt idx="2352">
                  <c:v>0.13600000000000001</c:v>
                </c:pt>
                <c:pt idx="2353">
                  <c:v>0.1</c:v>
                </c:pt>
                <c:pt idx="2354">
                  <c:v>9.6000000000000002E-2</c:v>
                </c:pt>
                <c:pt idx="2355">
                  <c:v>9.8000000000000004E-2</c:v>
                </c:pt>
                <c:pt idx="2356">
                  <c:v>9.8000000000000004E-2</c:v>
                </c:pt>
                <c:pt idx="2362">
                  <c:v>0.14000000000000001</c:v>
                </c:pt>
                <c:pt idx="2363">
                  <c:v>0.14000000000000001</c:v>
                </c:pt>
                <c:pt idx="2388">
                  <c:v>0.11600000000000001</c:v>
                </c:pt>
                <c:pt idx="2389">
                  <c:v>0.10199999999999999</c:v>
                </c:pt>
                <c:pt idx="2390">
                  <c:v>0.113</c:v>
                </c:pt>
                <c:pt idx="2391">
                  <c:v>0.12</c:v>
                </c:pt>
                <c:pt idx="2392">
                  <c:v>0.10199999999999999</c:v>
                </c:pt>
                <c:pt idx="2393">
                  <c:v>0.10100000000000001</c:v>
                </c:pt>
                <c:pt idx="2394">
                  <c:v>9.9000000000000005E-2</c:v>
                </c:pt>
                <c:pt idx="2395">
                  <c:v>9.8000000000000004E-2</c:v>
                </c:pt>
                <c:pt idx="2396">
                  <c:v>9.5000000000000001E-2</c:v>
                </c:pt>
                <c:pt idx="2397">
                  <c:v>0.11</c:v>
                </c:pt>
                <c:pt idx="2398">
                  <c:v>0.106</c:v>
                </c:pt>
                <c:pt idx="2399">
                  <c:v>0.107</c:v>
                </c:pt>
                <c:pt idx="2400">
                  <c:v>9.7000000000000003E-2</c:v>
                </c:pt>
                <c:pt idx="2401">
                  <c:v>0.20899999999999999</c:v>
                </c:pt>
                <c:pt idx="2402">
                  <c:v>0.19</c:v>
                </c:pt>
                <c:pt idx="2403">
                  <c:v>0.16900000000000001</c:v>
                </c:pt>
                <c:pt idx="2404">
                  <c:v>0.15</c:v>
                </c:pt>
                <c:pt idx="2405">
                  <c:v>0.13800000000000001</c:v>
                </c:pt>
                <c:pt idx="2406">
                  <c:v>0.13</c:v>
                </c:pt>
                <c:pt idx="2407">
                  <c:v>0.128</c:v>
                </c:pt>
                <c:pt idx="2408">
                  <c:v>0.128</c:v>
                </c:pt>
                <c:pt idx="2409">
                  <c:v>0.13400000000000001</c:v>
                </c:pt>
                <c:pt idx="2410">
                  <c:v>0.13800000000000001</c:v>
                </c:pt>
                <c:pt idx="2411">
                  <c:v>0.13300000000000001</c:v>
                </c:pt>
                <c:pt idx="2412">
                  <c:v>0.13400000000000001</c:v>
                </c:pt>
                <c:pt idx="2413">
                  <c:v>0.13500000000000001</c:v>
                </c:pt>
                <c:pt idx="2414">
                  <c:v>0.17299999999999999</c:v>
                </c:pt>
                <c:pt idx="2415">
                  <c:v>0.17</c:v>
                </c:pt>
                <c:pt idx="2416">
                  <c:v>0.16300000000000001</c:v>
                </c:pt>
                <c:pt idx="2417">
                  <c:v>0.15</c:v>
                </c:pt>
                <c:pt idx="2418">
                  <c:v>0.14499999999999999</c:v>
                </c:pt>
                <c:pt idx="2419">
                  <c:v>0.14499999999999999</c:v>
                </c:pt>
                <c:pt idx="2420">
                  <c:v>0.14499999999999999</c:v>
                </c:pt>
                <c:pt idx="2421">
                  <c:v>0.14599999999999999</c:v>
                </c:pt>
                <c:pt idx="2422">
                  <c:v>0.14599999999999999</c:v>
                </c:pt>
                <c:pt idx="2423">
                  <c:v>0.14499999999999999</c:v>
                </c:pt>
                <c:pt idx="2424">
                  <c:v>0.14499999999999999</c:v>
                </c:pt>
                <c:pt idx="2425">
                  <c:v>0.14499999999999999</c:v>
                </c:pt>
                <c:pt idx="2426">
                  <c:v>0.13900000000000001</c:v>
                </c:pt>
                <c:pt idx="2427">
                  <c:v>0.314</c:v>
                </c:pt>
                <c:pt idx="2428">
                  <c:v>0.34</c:v>
                </c:pt>
                <c:pt idx="2429">
                  <c:v>0.34200000000000003</c:v>
                </c:pt>
                <c:pt idx="2430">
                  <c:v>0.442</c:v>
                </c:pt>
                <c:pt idx="2431">
                  <c:v>0.48</c:v>
                </c:pt>
                <c:pt idx="2432">
                  <c:v>0.41</c:v>
                </c:pt>
                <c:pt idx="2433">
                  <c:v>0.26400000000000001</c:v>
                </c:pt>
                <c:pt idx="2434">
                  <c:v>0.23100000000000001</c:v>
                </c:pt>
                <c:pt idx="2435">
                  <c:v>0.17799999999999999</c:v>
                </c:pt>
                <c:pt idx="2436">
                  <c:v>0.17299999999999999</c:v>
                </c:pt>
                <c:pt idx="2437">
                  <c:v>0.17499999999999999</c:v>
                </c:pt>
                <c:pt idx="2438">
                  <c:v>0.11600000000000001</c:v>
                </c:pt>
                <c:pt idx="2439">
                  <c:v>8.8999999999999996E-2</c:v>
                </c:pt>
                <c:pt idx="2440">
                  <c:v>0.26800000000000002</c:v>
                </c:pt>
                <c:pt idx="2441">
                  <c:v>0.23799999999999999</c:v>
                </c:pt>
                <c:pt idx="2442">
                  <c:v>0.22700000000000001</c:v>
                </c:pt>
                <c:pt idx="2443">
                  <c:v>0.20799999999999999</c:v>
                </c:pt>
                <c:pt idx="2444">
                  <c:v>0.19900000000000001</c:v>
                </c:pt>
                <c:pt idx="2445">
                  <c:v>0.188</c:v>
                </c:pt>
                <c:pt idx="2446">
                  <c:v>0.17399999999999999</c:v>
                </c:pt>
                <c:pt idx="2447">
                  <c:v>0.16600000000000001</c:v>
                </c:pt>
                <c:pt idx="2448">
                  <c:v>0.17899999999999999</c:v>
                </c:pt>
                <c:pt idx="2449">
                  <c:v>0.19400000000000001</c:v>
                </c:pt>
                <c:pt idx="2450">
                  <c:v>0.189</c:v>
                </c:pt>
                <c:pt idx="2451">
                  <c:v>0.186</c:v>
                </c:pt>
                <c:pt idx="2452">
                  <c:v>0.185</c:v>
                </c:pt>
                <c:pt idx="2453">
                  <c:v>0.23300000000000001</c:v>
                </c:pt>
                <c:pt idx="2454">
                  <c:v>0.20599999999999999</c:v>
                </c:pt>
                <c:pt idx="2455">
                  <c:v>0.185</c:v>
                </c:pt>
                <c:pt idx="2456">
                  <c:v>0.189</c:v>
                </c:pt>
                <c:pt idx="2457">
                  <c:v>0.18099999999999999</c:v>
                </c:pt>
                <c:pt idx="2458">
                  <c:v>0.17399999999999999</c:v>
                </c:pt>
                <c:pt idx="2459">
                  <c:v>0.17599999999999999</c:v>
                </c:pt>
                <c:pt idx="2460">
                  <c:v>0.17199999999999999</c:v>
                </c:pt>
                <c:pt idx="2461">
                  <c:v>0.16800000000000001</c:v>
                </c:pt>
                <c:pt idx="2462">
                  <c:v>0.16400000000000001</c:v>
                </c:pt>
                <c:pt idx="2463">
                  <c:v>0.20499999999999999</c:v>
                </c:pt>
                <c:pt idx="2464">
                  <c:v>0.19500000000000001</c:v>
                </c:pt>
                <c:pt idx="2465">
                  <c:v>0.17599999999999999</c:v>
                </c:pt>
                <c:pt idx="2466">
                  <c:v>0.16900000000000001</c:v>
                </c:pt>
                <c:pt idx="2467">
                  <c:v>0.128</c:v>
                </c:pt>
                <c:pt idx="2468">
                  <c:v>8.2000000000000003E-2</c:v>
                </c:pt>
                <c:pt idx="2469">
                  <c:v>7.0000000000000007E-2</c:v>
                </c:pt>
                <c:pt idx="2470">
                  <c:v>7.3999999999999996E-2</c:v>
                </c:pt>
                <c:pt idx="2471">
                  <c:v>9.7000000000000003E-2</c:v>
                </c:pt>
                <c:pt idx="2472">
                  <c:v>7.4999999999999997E-2</c:v>
                </c:pt>
                <c:pt idx="2473">
                  <c:v>7.5999999999999998E-2</c:v>
                </c:pt>
                <c:pt idx="2474">
                  <c:v>8.6999999999999994E-2</c:v>
                </c:pt>
                <c:pt idx="2475">
                  <c:v>7.0999999999999994E-2</c:v>
                </c:pt>
                <c:pt idx="2476">
                  <c:v>5.2999999999999999E-2</c:v>
                </c:pt>
                <c:pt idx="2477">
                  <c:v>4.9000000000000002E-2</c:v>
                </c:pt>
                <c:pt idx="2478">
                  <c:v>4.7E-2</c:v>
                </c:pt>
                <c:pt idx="2479">
                  <c:v>0.18099999999999999</c:v>
                </c:pt>
                <c:pt idx="2480">
                  <c:v>0.186</c:v>
                </c:pt>
                <c:pt idx="2481">
                  <c:v>0.183</c:v>
                </c:pt>
                <c:pt idx="2482">
                  <c:v>0.155</c:v>
                </c:pt>
                <c:pt idx="2483">
                  <c:v>0.13500000000000001</c:v>
                </c:pt>
                <c:pt idx="2484">
                  <c:v>0.121</c:v>
                </c:pt>
                <c:pt idx="2485">
                  <c:v>0.11600000000000001</c:v>
                </c:pt>
                <c:pt idx="2486">
                  <c:v>0.13</c:v>
                </c:pt>
                <c:pt idx="2487">
                  <c:v>0.13200000000000001</c:v>
                </c:pt>
                <c:pt idx="2488">
                  <c:v>0.14000000000000001</c:v>
                </c:pt>
                <c:pt idx="2489">
                  <c:v>0.13300000000000001</c:v>
                </c:pt>
                <c:pt idx="2490">
                  <c:v>0.105</c:v>
                </c:pt>
                <c:pt idx="2491">
                  <c:v>0.12</c:v>
                </c:pt>
                <c:pt idx="2492">
                  <c:v>0.105</c:v>
                </c:pt>
                <c:pt idx="2493">
                  <c:v>0.11</c:v>
                </c:pt>
                <c:pt idx="2494">
                  <c:v>0.106</c:v>
                </c:pt>
                <c:pt idx="2495">
                  <c:v>9.9000000000000005E-2</c:v>
                </c:pt>
                <c:pt idx="2496">
                  <c:v>8.7999999999999995E-2</c:v>
                </c:pt>
                <c:pt idx="2497">
                  <c:v>8.6999999999999994E-2</c:v>
                </c:pt>
                <c:pt idx="2498">
                  <c:v>8.4000000000000005E-2</c:v>
                </c:pt>
                <c:pt idx="2499">
                  <c:v>8.3000000000000004E-2</c:v>
                </c:pt>
                <c:pt idx="2500">
                  <c:v>8.2000000000000003E-2</c:v>
                </c:pt>
                <c:pt idx="2501">
                  <c:v>8.2000000000000003E-2</c:v>
                </c:pt>
                <c:pt idx="2502">
                  <c:v>7.6999999999999999E-2</c:v>
                </c:pt>
                <c:pt idx="2503">
                  <c:v>6.9000000000000006E-2</c:v>
                </c:pt>
                <c:pt idx="2504">
                  <c:v>6.9000000000000006E-2</c:v>
                </c:pt>
                <c:pt idx="2505">
                  <c:v>0.26800000000000002</c:v>
                </c:pt>
                <c:pt idx="2506">
                  <c:v>0.28299999999999997</c:v>
                </c:pt>
                <c:pt idx="2507">
                  <c:v>0.38700000000000001</c:v>
                </c:pt>
                <c:pt idx="2508">
                  <c:v>0.5</c:v>
                </c:pt>
                <c:pt idx="2509">
                  <c:v>0.33500000000000002</c:v>
                </c:pt>
                <c:pt idx="2510">
                  <c:v>0.29899999999999999</c:v>
                </c:pt>
                <c:pt idx="2511">
                  <c:v>0.30099999999999999</c:v>
                </c:pt>
                <c:pt idx="2512">
                  <c:v>0.25</c:v>
                </c:pt>
                <c:pt idx="2513">
                  <c:v>0.25800000000000001</c:v>
                </c:pt>
                <c:pt idx="2514">
                  <c:v>0.28299999999999997</c:v>
                </c:pt>
                <c:pt idx="2515">
                  <c:v>0.26</c:v>
                </c:pt>
                <c:pt idx="2516">
                  <c:v>0.17399999999999999</c:v>
                </c:pt>
                <c:pt idx="2517">
                  <c:v>0.17199999999999999</c:v>
                </c:pt>
                <c:pt idx="2518">
                  <c:v>0.3</c:v>
                </c:pt>
                <c:pt idx="2519">
                  <c:v>0.25</c:v>
                </c:pt>
                <c:pt idx="2520">
                  <c:v>0.20799999999999999</c:v>
                </c:pt>
                <c:pt idx="2521">
                  <c:v>0.21</c:v>
                </c:pt>
                <c:pt idx="2522">
                  <c:v>0.247</c:v>
                </c:pt>
                <c:pt idx="2523">
                  <c:v>0.255</c:v>
                </c:pt>
                <c:pt idx="2524">
                  <c:v>0.23899999999999999</c:v>
                </c:pt>
                <c:pt idx="2525">
                  <c:v>0.22900000000000001</c:v>
                </c:pt>
                <c:pt idx="2526">
                  <c:v>0.23699999999999999</c:v>
                </c:pt>
                <c:pt idx="2527">
                  <c:v>0.21</c:v>
                </c:pt>
                <c:pt idx="2528">
                  <c:v>0.19</c:v>
                </c:pt>
                <c:pt idx="2529">
                  <c:v>0.187</c:v>
                </c:pt>
                <c:pt idx="2530">
                  <c:v>0.192</c:v>
                </c:pt>
                <c:pt idx="2557">
                  <c:v>0.111</c:v>
                </c:pt>
                <c:pt idx="2558">
                  <c:v>0.111</c:v>
                </c:pt>
                <c:pt idx="2559">
                  <c:v>0.109</c:v>
                </c:pt>
                <c:pt idx="2560">
                  <c:v>0.122</c:v>
                </c:pt>
                <c:pt idx="2561">
                  <c:v>0.10299999999999999</c:v>
                </c:pt>
                <c:pt idx="2562">
                  <c:v>0.1</c:v>
                </c:pt>
                <c:pt idx="2563">
                  <c:v>9.2999999999999999E-2</c:v>
                </c:pt>
                <c:pt idx="2564">
                  <c:v>9.2999999999999999E-2</c:v>
                </c:pt>
                <c:pt idx="2565">
                  <c:v>8.6999999999999994E-2</c:v>
                </c:pt>
                <c:pt idx="2566">
                  <c:v>8.7999999999999995E-2</c:v>
                </c:pt>
                <c:pt idx="2567">
                  <c:v>8.5999999999999993E-2</c:v>
                </c:pt>
                <c:pt idx="2568">
                  <c:v>9.4E-2</c:v>
                </c:pt>
                <c:pt idx="2569">
                  <c:v>8.6999999999999994E-2</c:v>
                </c:pt>
                <c:pt idx="2570">
                  <c:v>0.13100000000000001</c:v>
                </c:pt>
                <c:pt idx="2571">
                  <c:v>0.13</c:v>
                </c:pt>
                <c:pt idx="2572">
                  <c:v>0.126</c:v>
                </c:pt>
                <c:pt idx="2573">
                  <c:v>0.15</c:v>
                </c:pt>
                <c:pt idx="2574">
                  <c:v>0.111</c:v>
                </c:pt>
                <c:pt idx="2575">
                  <c:v>0.106</c:v>
                </c:pt>
                <c:pt idx="2576">
                  <c:v>0.108</c:v>
                </c:pt>
                <c:pt idx="2577">
                  <c:v>0.10100000000000001</c:v>
                </c:pt>
                <c:pt idx="2578">
                  <c:v>0.10100000000000001</c:v>
                </c:pt>
                <c:pt idx="2579">
                  <c:v>0.106</c:v>
                </c:pt>
                <c:pt idx="2580">
                  <c:v>0.106</c:v>
                </c:pt>
                <c:pt idx="2581">
                  <c:v>0.1</c:v>
                </c:pt>
                <c:pt idx="2582">
                  <c:v>9.5000000000000001E-2</c:v>
                </c:pt>
                <c:pt idx="2596">
                  <c:v>0.115</c:v>
                </c:pt>
                <c:pt idx="2597">
                  <c:v>0.11600000000000001</c:v>
                </c:pt>
                <c:pt idx="2598">
                  <c:v>0.11600000000000001</c:v>
                </c:pt>
                <c:pt idx="2599">
                  <c:v>0.11799999999999999</c:v>
                </c:pt>
                <c:pt idx="2600">
                  <c:v>9.7000000000000003E-2</c:v>
                </c:pt>
                <c:pt idx="2601">
                  <c:v>9.6000000000000002E-2</c:v>
                </c:pt>
                <c:pt idx="2602">
                  <c:v>9.7000000000000003E-2</c:v>
                </c:pt>
                <c:pt idx="2603">
                  <c:v>9.6000000000000002E-2</c:v>
                </c:pt>
                <c:pt idx="2604">
                  <c:v>9.5000000000000001E-2</c:v>
                </c:pt>
                <c:pt idx="2605">
                  <c:v>9.1999999999999998E-2</c:v>
                </c:pt>
                <c:pt idx="2606">
                  <c:v>9.1999999999999998E-2</c:v>
                </c:pt>
                <c:pt idx="2607">
                  <c:v>9.0999999999999998E-2</c:v>
                </c:pt>
                <c:pt idx="2608">
                  <c:v>9.4E-2</c:v>
                </c:pt>
                <c:pt idx="2609">
                  <c:v>0.28999999999999998</c:v>
                </c:pt>
                <c:pt idx="2610">
                  <c:v>0.25700000000000001</c:v>
                </c:pt>
                <c:pt idx="2611">
                  <c:v>0.222</c:v>
                </c:pt>
                <c:pt idx="2612">
                  <c:v>0.21</c:v>
                </c:pt>
                <c:pt idx="2613">
                  <c:v>0.20399999999999999</c:v>
                </c:pt>
                <c:pt idx="2614">
                  <c:v>0.17399999999999999</c:v>
                </c:pt>
                <c:pt idx="2615">
                  <c:v>0.156</c:v>
                </c:pt>
                <c:pt idx="2616">
                  <c:v>0.13800000000000001</c:v>
                </c:pt>
                <c:pt idx="2617">
                  <c:v>0.122</c:v>
                </c:pt>
                <c:pt idx="2618">
                  <c:v>0.11700000000000001</c:v>
                </c:pt>
                <c:pt idx="2619">
                  <c:v>0.11600000000000001</c:v>
                </c:pt>
                <c:pt idx="2620">
                  <c:v>0.11799999999999999</c:v>
                </c:pt>
                <c:pt idx="2621">
                  <c:v>0.11700000000000001</c:v>
                </c:pt>
                <c:pt idx="2622">
                  <c:v>0.16500000000000001</c:v>
                </c:pt>
                <c:pt idx="2623">
                  <c:v>0.157</c:v>
                </c:pt>
                <c:pt idx="2624">
                  <c:v>0.125</c:v>
                </c:pt>
                <c:pt idx="2625">
                  <c:v>0.112</c:v>
                </c:pt>
                <c:pt idx="2626">
                  <c:v>9.2999999999999999E-2</c:v>
                </c:pt>
                <c:pt idx="2627">
                  <c:v>9.0999999999999998E-2</c:v>
                </c:pt>
                <c:pt idx="2628">
                  <c:v>0.109</c:v>
                </c:pt>
                <c:pt idx="2629">
                  <c:v>0.11799999999999999</c:v>
                </c:pt>
                <c:pt idx="2630">
                  <c:v>0.124</c:v>
                </c:pt>
                <c:pt idx="2631">
                  <c:v>0.11899999999999999</c:v>
                </c:pt>
                <c:pt idx="2632">
                  <c:v>9.2999999999999999E-2</c:v>
                </c:pt>
                <c:pt idx="2633">
                  <c:v>0.08</c:v>
                </c:pt>
                <c:pt idx="2634">
                  <c:v>7.6999999999999999E-2</c:v>
                </c:pt>
                <c:pt idx="2648">
                  <c:v>9.1999999999999998E-2</c:v>
                </c:pt>
                <c:pt idx="2649">
                  <c:v>6.9000000000000006E-2</c:v>
                </c:pt>
                <c:pt idx="2650">
                  <c:v>4.7E-2</c:v>
                </c:pt>
                <c:pt idx="2651">
                  <c:v>4.1000000000000002E-2</c:v>
                </c:pt>
                <c:pt idx="2652">
                  <c:v>4.2999999999999997E-2</c:v>
                </c:pt>
                <c:pt idx="2653">
                  <c:v>6.2E-2</c:v>
                </c:pt>
                <c:pt idx="2654">
                  <c:v>0.08</c:v>
                </c:pt>
                <c:pt idx="2655">
                  <c:v>8.1000000000000003E-2</c:v>
                </c:pt>
                <c:pt idx="2656">
                  <c:v>5.0999999999999997E-2</c:v>
                </c:pt>
                <c:pt idx="2657">
                  <c:v>3.3000000000000002E-2</c:v>
                </c:pt>
                <c:pt idx="2658">
                  <c:v>3.3000000000000002E-2</c:v>
                </c:pt>
                <c:pt idx="2659">
                  <c:v>3.3000000000000002E-2</c:v>
                </c:pt>
                <c:pt idx="2660">
                  <c:v>3.3000000000000002E-2</c:v>
                </c:pt>
                <c:pt idx="2661">
                  <c:v>0.46100000000000002</c:v>
                </c:pt>
                <c:pt idx="2662">
                  <c:v>0.48599999999999999</c:v>
                </c:pt>
                <c:pt idx="2663">
                  <c:v>0.58899999999999997</c:v>
                </c:pt>
                <c:pt idx="2664">
                  <c:v>0.23699999999999999</c:v>
                </c:pt>
                <c:pt idx="2665">
                  <c:v>0.13600000000000001</c:v>
                </c:pt>
                <c:pt idx="2666">
                  <c:v>9.2999999999999999E-2</c:v>
                </c:pt>
                <c:pt idx="2667">
                  <c:v>8.8999999999999996E-2</c:v>
                </c:pt>
                <c:pt idx="2668">
                  <c:v>0.124</c:v>
                </c:pt>
                <c:pt idx="2669">
                  <c:v>0.153</c:v>
                </c:pt>
                <c:pt idx="2670">
                  <c:v>0.10299999999999999</c:v>
                </c:pt>
                <c:pt idx="2671">
                  <c:v>9.8000000000000004E-2</c:v>
                </c:pt>
                <c:pt idx="2672">
                  <c:v>0.112</c:v>
                </c:pt>
                <c:pt idx="2673">
                  <c:v>0.252</c:v>
                </c:pt>
                <c:pt idx="2674">
                  <c:v>0.22500000000000001</c:v>
                </c:pt>
                <c:pt idx="2675">
                  <c:v>0.36599999999999999</c:v>
                </c:pt>
                <c:pt idx="2676">
                  <c:v>0.252</c:v>
                </c:pt>
                <c:pt idx="2677">
                  <c:v>0.185</c:v>
                </c:pt>
                <c:pt idx="2678">
                  <c:v>0.16800000000000001</c:v>
                </c:pt>
                <c:pt idx="2679">
                  <c:v>0.155</c:v>
                </c:pt>
                <c:pt idx="2680">
                  <c:v>0.17100000000000001</c:v>
                </c:pt>
                <c:pt idx="2681">
                  <c:v>0.224</c:v>
                </c:pt>
                <c:pt idx="2682">
                  <c:v>0.19900000000000001</c:v>
                </c:pt>
                <c:pt idx="2683">
                  <c:v>0.183</c:v>
                </c:pt>
                <c:pt idx="2684">
                  <c:v>0.17199999999999999</c:v>
                </c:pt>
                <c:pt idx="2685">
                  <c:v>0.16400000000000001</c:v>
                </c:pt>
              </c:numCache>
            </c:numRef>
          </c:xVal>
          <c:yVal>
            <c:numRef>
              <c:f>'Bivariate Analysis-LendInterest'!$A$2:$A$2687</c:f>
              <c:numCache>
                <c:formatCode>[$$]#,##0.00</c:formatCode>
                <c:ptCount val="2686"/>
                <c:pt idx="0">
                  <c:v>1727.3332508707829</c:v>
                </c:pt>
                <c:pt idx="1">
                  <c:v>1702.7800794881575</c:v>
                </c:pt>
                <c:pt idx="2">
                  <c:v>1742.5576103160604</c:v>
                </c:pt>
                <c:pt idx="3">
                  <c:v>2056.2653025099626</c:v>
                </c:pt>
                <c:pt idx="4">
                  <c:v>2549.9571929938861</c:v>
                </c:pt>
                <c:pt idx="5">
                  <c:v>3032.8993313281453</c:v>
                </c:pt>
                <c:pt idx="6">
                  <c:v>3390.595369420435</c:v>
                </c:pt>
                <c:pt idx="7">
                  <c:v>3846.4778927387129</c:v>
                </c:pt>
                <c:pt idx="8">
                  <c:v>4786.5135195074363</c:v>
                </c:pt>
                <c:pt idx="9">
                  <c:v>3765.4636184478254</c:v>
                </c:pt>
                <c:pt idx="10">
                  <c:v>4343.9759845581093</c:v>
                </c:pt>
                <c:pt idx="11">
                  <c:v>5269.713747560374</c:v>
                </c:pt>
                <c:pt idx="12">
                  <c:v>5301.2204111018473</c:v>
                </c:pt>
                <c:pt idx="13">
                  <c:v>8258.5693428979539</c:v>
                </c:pt>
                <c:pt idx="14">
                  <c:v>634.64825954414664</c:v>
                </c:pt>
                <c:pt idx="15">
                  <c:v>600.27775719248768</c:v>
                </c:pt>
                <c:pt idx="16">
                  <c:v>810.40692967254233</c:v>
                </c:pt>
                <c:pt idx="17">
                  <c:v>888.1017931408303</c:v>
                </c:pt>
                <c:pt idx="18">
                  <c:v>1187.162486515055</c:v>
                </c:pt>
                <c:pt idx="19">
                  <c:v>1648.9326496055548</c:v>
                </c:pt>
                <c:pt idx="20">
                  <c:v>2359.2790433642881</c:v>
                </c:pt>
                <c:pt idx="21">
                  <c:v>3300.6134870291698</c:v>
                </c:pt>
                <c:pt idx="22">
                  <c:v>4447.5956917362555</c:v>
                </c:pt>
                <c:pt idx="23">
                  <c:v>3861.6777738480764</c:v>
                </c:pt>
                <c:pt idx="24">
                  <c:v>4086.6646383710208</c:v>
                </c:pt>
                <c:pt idx="25">
                  <c:v>4995.0709696321301</c:v>
                </c:pt>
                <c:pt idx="26">
                  <c:v>1085.4491991067962</c:v>
                </c:pt>
                <c:pt idx="27">
                  <c:v>328.80161203393322</c:v>
                </c:pt>
                <c:pt idx="28">
                  <c:v>337.06752262788842</c:v>
                </c:pt>
                <c:pt idx="29">
                  <c:v>366.26326949947435</c:v>
                </c:pt>
                <c:pt idx="30">
                  <c:v>448.98665849783333</c:v>
                </c:pt>
                <c:pt idx="31">
                  <c:v>495.07342354200415</c:v>
                </c:pt>
                <c:pt idx="32">
                  <c:v>516.12811453691177</c:v>
                </c:pt>
                <c:pt idx="33">
                  <c:v>540.34945225317517</c:v>
                </c:pt>
                <c:pt idx="34">
                  <c:v>613.62934967129684</c:v>
                </c:pt>
                <c:pt idx="35">
                  <c:v>717.85711611234672</c:v>
                </c:pt>
                <c:pt idx="36">
                  <c:v>692.45789321707991</c:v>
                </c:pt>
                <c:pt idx="37">
                  <c:v>670.60877267877288</c:v>
                </c:pt>
                <c:pt idx="38">
                  <c:v>725.81004102996985</c:v>
                </c:pt>
                <c:pt idx="39">
                  <c:v>8281.7008063804024</c:v>
                </c:pt>
                <c:pt idx="40">
                  <c:v>3245.7537167430492</c:v>
                </c:pt>
                <c:pt idx="41">
                  <c:v>3034.6709425664021</c:v>
                </c:pt>
                <c:pt idx="42">
                  <c:v>2967.8329037074063</c:v>
                </c:pt>
                <c:pt idx="43">
                  <c:v>4049.9168697051177</c:v>
                </c:pt>
                <c:pt idx="44">
                  <c:v>4775.2787656499477</c:v>
                </c:pt>
                <c:pt idx="45">
                  <c:v>5238.1417889979875</c:v>
                </c:pt>
                <c:pt idx="46">
                  <c:v>5287.7293381795098</c:v>
                </c:pt>
                <c:pt idx="47">
                  <c:v>5656.9895393281031</c:v>
                </c:pt>
                <c:pt idx="48">
                  <c:v>5693.9882298388857</c:v>
                </c:pt>
                <c:pt idx="49">
                  <c:v>5132.0910324824399</c:v>
                </c:pt>
                <c:pt idx="50">
                  <c:v>6919.366681750299</c:v>
                </c:pt>
                <c:pt idx="51">
                  <c:v>7631.2932002934267</c:v>
                </c:pt>
                <c:pt idx="52">
                  <c:v>924.04869027624534</c:v>
                </c:pt>
                <c:pt idx="53">
                  <c:v>218.56200017076731</c:v>
                </c:pt>
                <c:pt idx="54">
                  <c:v>228.75359574782829</c:v>
                </c:pt>
                <c:pt idx="55">
                  <c:v>253.22462245694516</c:v>
                </c:pt>
                <c:pt idx="56">
                  <c:v>322.66440652011033</c:v>
                </c:pt>
                <c:pt idx="57">
                  <c:v>360.49594763912103</c:v>
                </c:pt>
                <c:pt idx="58">
                  <c:v>395.21107551393379</c:v>
                </c:pt>
                <c:pt idx="59">
                  <c:v>410.58229324397661</c:v>
                </c:pt>
                <c:pt idx="60">
                  <c:v>460.84495717017995</c:v>
                </c:pt>
                <c:pt idx="61">
                  <c:v>553.21156972386893</c:v>
                </c:pt>
                <c:pt idx="62">
                  <c:v>537.19458338084428</c:v>
                </c:pt>
                <c:pt idx="63">
                  <c:v>575.74918246363791</c:v>
                </c:pt>
                <c:pt idx="64">
                  <c:v>631.57159346326375</c:v>
                </c:pt>
                <c:pt idx="65">
                  <c:v>370.4343525284952</c:v>
                </c:pt>
                <c:pt idx="66">
                  <c:v>127.27565584930555</c:v>
                </c:pt>
                <c:pt idx="67">
                  <c:v>124.58492962287397</c:v>
                </c:pt>
                <c:pt idx="68">
                  <c:v>113.62277701759554</c:v>
                </c:pt>
                <c:pt idx="69">
                  <c:v>104.47055621852937</c:v>
                </c:pt>
                <c:pt idx="70">
                  <c:v>117.7877928166301</c:v>
                </c:pt>
                <c:pt idx="71">
                  <c:v>138.91742773058243</c:v>
                </c:pt>
                <c:pt idx="72">
                  <c:v>152.87379423345331</c:v>
                </c:pt>
                <c:pt idx="73">
                  <c:v>157.23959565320234</c:v>
                </c:pt>
                <c:pt idx="74">
                  <c:v>180.54114432375638</c:v>
                </c:pt>
                <c:pt idx="75">
                  <c:v>188.43583663507516</c:v>
                </c:pt>
                <c:pt idx="76">
                  <c:v>212.45152060267733</c:v>
                </c:pt>
                <c:pt idx="77">
                  <c:v>239.16295870408138</c:v>
                </c:pt>
                <c:pt idx="78">
                  <c:v>1662.0489009941352</c:v>
                </c:pt>
                <c:pt idx="79">
                  <c:v>568.0194275505736</c:v>
                </c:pt>
                <c:pt idx="80">
                  <c:v>574.01287095898454</c:v>
                </c:pt>
                <c:pt idx="81">
                  <c:v>631.69037622747396</c:v>
                </c:pt>
                <c:pt idx="82">
                  <c:v>770.68403968099506</c:v>
                </c:pt>
                <c:pt idx="83">
                  <c:v>869.75345084452113</c:v>
                </c:pt>
                <c:pt idx="84">
                  <c:v>891.2517391929706</c:v>
                </c:pt>
                <c:pt idx="85">
                  <c:v>940.06742019290721</c:v>
                </c:pt>
                <c:pt idx="86">
                  <c:v>1042.7023181291008</c:v>
                </c:pt>
                <c:pt idx="87">
                  <c:v>1180.6407660784985</c:v>
                </c:pt>
                <c:pt idx="88">
                  <c:v>1074.7013547534582</c:v>
                </c:pt>
                <c:pt idx="89">
                  <c:v>1063.1977930232699</c:v>
                </c:pt>
                <c:pt idx="90">
                  <c:v>1174.5325558300967</c:v>
                </c:pt>
                <c:pt idx="91">
                  <c:v>596.34908320222871</c:v>
                </c:pt>
                <c:pt idx="92">
                  <c:v>246.89233851100622</c:v>
                </c:pt>
                <c:pt idx="93">
                  <c:v>247.3511948244448</c:v>
                </c:pt>
                <c:pt idx="94">
                  <c:v>258.87260956393766</c:v>
                </c:pt>
                <c:pt idx="95">
                  <c:v>292.72555877023677</c:v>
                </c:pt>
                <c:pt idx="96">
                  <c:v>320.65469715572004</c:v>
                </c:pt>
                <c:pt idx="97">
                  <c:v>334.88759634552895</c:v>
                </c:pt>
                <c:pt idx="98">
                  <c:v>358.84063345148417</c:v>
                </c:pt>
                <c:pt idx="99">
                  <c:v>405.75452091297092</c:v>
                </c:pt>
                <c:pt idx="100">
                  <c:v>465.36692671568244</c:v>
                </c:pt>
                <c:pt idx="101">
                  <c:v>455.5779700366972</c:v>
                </c:pt>
                <c:pt idx="102">
                  <c:v>447.6820586098471</c:v>
                </c:pt>
                <c:pt idx="103">
                  <c:v>485.19294711028817</c:v>
                </c:pt>
                <c:pt idx="104">
                  <c:v>1552.4440022835388</c:v>
                </c:pt>
                <c:pt idx="105">
                  <c:v>160.66251560013859</c:v>
                </c:pt>
                <c:pt idx="106">
                  <c:v>190.77618805164843</c:v>
                </c:pt>
                <c:pt idx="107">
                  <c:v>213.46496812345174</c:v>
                </c:pt>
                <c:pt idx="108">
                  <c:v>283.15154219999869</c:v>
                </c:pt>
                <c:pt idx="109">
                  <c:v>440.85750627620411</c:v>
                </c:pt>
                <c:pt idx="110">
                  <c:v>641.76665592978236</c:v>
                </c:pt>
                <c:pt idx="111">
                  <c:v>694.01987177173476</c:v>
                </c:pt>
                <c:pt idx="112">
                  <c:v>783.15683903037973</c:v>
                </c:pt>
                <c:pt idx="113">
                  <c:v>910.3542139548382</c:v>
                </c:pt>
                <c:pt idx="114">
                  <c:v>789.4938306585542</c:v>
                </c:pt>
                <c:pt idx="115">
                  <c:v>882.25765136315397</c:v>
                </c:pt>
                <c:pt idx="116">
                  <c:v>976.55921948398054</c:v>
                </c:pt>
                <c:pt idx="117">
                  <c:v>1127.9296514181015</c:v>
                </c:pt>
                <c:pt idx="118">
                  <c:v>372.52550666450173</c:v>
                </c:pt>
                <c:pt idx="119">
                  <c:v>395.87152985101471</c:v>
                </c:pt>
                <c:pt idx="120">
                  <c:v>440.25658774634479</c:v>
                </c:pt>
                <c:pt idx="121">
                  <c:v>554.28248395511366</c:v>
                </c:pt>
                <c:pt idx="122">
                  <c:v>603.29711202813894</c:v>
                </c:pt>
                <c:pt idx="123">
                  <c:v>627.7693592808738</c:v>
                </c:pt>
                <c:pt idx="124">
                  <c:v>637.2001498255197</c:v>
                </c:pt>
                <c:pt idx="125">
                  <c:v>716.08705341672692</c:v>
                </c:pt>
                <c:pt idx="126">
                  <c:v>795.87802227002976</c:v>
                </c:pt>
                <c:pt idx="127">
                  <c:v>783.50837748378308</c:v>
                </c:pt>
                <c:pt idx="128">
                  <c:v>776.0122676431273</c:v>
                </c:pt>
                <c:pt idx="129">
                  <c:v>850.69009746300708</c:v>
                </c:pt>
                <c:pt idx="130">
                  <c:v>4375.2516348901099</c:v>
                </c:pt>
                <c:pt idx="131">
                  <c:v>1004.4529902958415</c:v>
                </c:pt>
                <c:pt idx="132">
                  <c:v>850.94362702776948</c:v>
                </c:pt>
                <c:pt idx="133">
                  <c:v>897.89426202749701</c:v>
                </c:pt>
                <c:pt idx="134">
                  <c:v>1013.6278700721512</c:v>
                </c:pt>
                <c:pt idx="135">
                  <c:v>1312.1093281232404</c:v>
                </c:pt>
                <c:pt idx="136">
                  <c:v>1669.2026035929384</c:v>
                </c:pt>
                <c:pt idx="137">
                  <c:v>2056.8111828113751</c:v>
                </c:pt>
                <c:pt idx="138">
                  <c:v>2165.5469438084856</c:v>
                </c:pt>
                <c:pt idx="139">
                  <c:v>2968.3558951287387</c:v>
                </c:pt>
                <c:pt idx="140">
                  <c:v>2333.220254565309</c:v>
                </c:pt>
                <c:pt idx="141">
                  <c:v>2841.8603169576832</c:v>
                </c:pt>
                <c:pt idx="142">
                  <c:v>3326.1326170709085</c:v>
                </c:pt>
                <c:pt idx="143">
                  <c:v>584.73349215165206</c:v>
                </c:pt>
                <c:pt idx="144">
                  <c:v>396.28850607298</c:v>
                </c:pt>
                <c:pt idx="145">
                  <c:v>150.2149788678465</c:v>
                </c:pt>
                <c:pt idx="146">
                  <c:v>171.23091823772677</c:v>
                </c:pt>
                <c:pt idx="147">
                  <c:v>170.28056522175757</c:v>
                </c:pt>
                <c:pt idx="148">
                  <c:v>190.59525701884633</c:v>
                </c:pt>
                <c:pt idx="149">
                  <c:v>215.22403490301764</c:v>
                </c:pt>
                <c:pt idx="150">
                  <c:v>249.99161419377532</c:v>
                </c:pt>
                <c:pt idx="151">
                  <c:v>278.20971242338237</c:v>
                </c:pt>
                <c:pt idx="152">
                  <c:v>317.52756732783484</c:v>
                </c:pt>
                <c:pt idx="153">
                  <c:v>293.65545637586666</c:v>
                </c:pt>
                <c:pt idx="154">
                  <c:v>321.01987885098043</c:v>
                </c:pt>
                <c:pt idx="155">
                  <c:v>362.70599852891161</c:v>
                </c:pt>
                <c:pt idx="156">
                  <c:v>642.21522130126152</c:v>
                </c:pt>
                <c:pt idx="157">
                  <c:v>688.85596522504034</c:v>
                </c:pt>
                <c:pt idx="158">
                  <c:v>812.39763513479545</c:v>
                </c:pt>
                <c:pt idx="159">
                  <c:v>902.98641655474921</c:v>
                </c:pt>
                <c:pt idx="160">
                  <c:v>940.75214381469834</c:v>
                </c:pt>
                <c:pt idx="161">
                  <c:v>983.29142359168623</c:v>
                </c:pt>
                <c:pt idx="162">
                  <c:v>1102.8824987000712</c:v>
                </c:pt>
                <c:pt idx="163">
                  <c:v>1282.2670815031991</c:v>
                </c:pt>
                <c:pt idx="164">
                  <c:v>1238.7081339615174</c:v>
                </c:pt>
                <c:pt idx="165">
                  <c:v>1207.8451404435823</c:v>
                </c:pt>
                <c:pt idx="166">
                  <c:v>1241.5993185955986</c:v>
                </c:pt>
                <c:pt idx="167">
                  <c:v>1243.986074622916</c:v>
                </c:pt>
                <c:pt idx="168">
                  <c:v>762.5408424829883</c:v>
                </c:pt>
                <c:pt idx="169">
                  <c:v>780.14512246978461</c:v>
                </c:pt>
                <c:pt idx="170">
                  <c:v>794.05567182584355</c:v>
                </c:pt>
                <c:pt idx="171">
                  <c:v>823.80747333081706</c:v>
                </c:pt>
                <c:pt idx="172">
                  <c:v>869.80017916466431</c:v>
                </c:pt>
                <c:pt idx="173">
                  <c:v>912.49920485201233</c:v>
                </c:pt>
                <c:pt idx="174">
                  <c:v>976.29298680454679</c:v>
                </c:pt>
                <c:pt idx="175">
                  <c:v>1061.6370919881306</c:v>
                </c:pt>
                <c:pt idx="176">
                  <c:v>1233.3111208492778</c:v>
                </c:pt>
                <c:pt idx="177">
                  <c:v>1458.8737870574851</c:v>
                </c:pt>
                <c:pt idx="178">
                  <c:v>1353.1930276390947</c:v>
                </c:pt>
                <c:pt idx="179">
                  <c:v>1463.5922239046779</c:v>
                </c:pt>
                <c:pt idx="180">
                  <c:v>1574.6289684663095</c:v>
                </c:pt>
                <c:pt idx="181">
                  <c:v>1509.5810200828316</c:v>
                </c:pt>
                <c:pt idx="182">
                  <c:v>1452.7667025488545</c:v>
                </c:pt>
                <c:pt idx="183">
                  <c:v>1286.1922783118741</c:v>
                </c:pt>
                <c:pt idx="184">
                  <c:v>1194.3068172837907</c:v>
                </c:pt>
                <c:pt idx="185">
                  <c:v>1116.9251609207074</c:v>
                </c:pt>
                <c:pt idx="186">
                  <c:v>1249.4932601330459</c:v>
                </c:pt>
                <c:pt idx="187">
                  <c:v>1465.9390968889018</c:v>
                </c:pt>
                <c:pt idx="188">
                  <c:v>1751.3234650387406</c:v>
                </c:pt>
                <c:pt idx="189">
                  <c:v>2159.1714143931849</c:v>
                </c:pt>
                <c:pt idx="190">
                  <c:v>2461.7381098016735</c:v>
                </c:pt>
                <c:pt idx="191">
                  <c:v>2804.9698686678526</c:v>
                </c:pt>
                <c:pt idx="192">
                  <c:v>2972.5742490477624</c:v>
                </c:pt>
                <c:pt idx="193">
                  <c:v>3258.1007720410457</c:v>
                </c:pt>
                <c:pt idx="194">
                  <c:v>2018.6046404813781</c:v>
                </c:pt>
                <c:pt idx="195">
                  <c:v>2733.1853226385729</c:v>
                </c:pt>
                <c:pt idx="196">
                  <c:v>3276.6521756477614</c:v>
                </c:pt>
                <c:pt idx="197">
                  <c:v>4370.3054003855405</c:v>
                </c:pt>
                <c:pt idx="198">
                  <c:v>7527.1198328279152</c:v>
                </c:pt>
                <c:pt idx="199">
                  <c:v>11456.758309478371</c:v>
                </c:pt>
                <c:pt idx="200">
                  <c:v>13003.638577866735</c:v>
                </c:pt>
                <c:pt idx="201">
                  <c:v>15943.794066145731</c:v>
                </c:pt>
                <c:pt idx="202">
                  <c:v>23432.386660081305</c:v>
                </c:pt>
                <c:pt idx="203">
                  <c:v>13858.903407101416</c:v>
                </c:pt>
                <c:pt idx="204">
                  <c:v>16643.143795957003</c:v>
                </c:pt>
                <c:pt idx="205">
                  <c:v>21949.622834485108</c:v>
                </c:pt>
                <c:pt idx="206">
                  <c:v>22391.461785749209</c:v>
                </c:pt>
                <c:pt idx="207">
                  <c:v>179.31160486456133</c:v>
                </c:pt>
                <c:pt idx="208">
                  <c:v>183.43252465069196</c:v>
                </c:pt>
                <c:pt idx="209">
                  <c:v>170.33946472046742</c:v>
                </c:pt>
                <c:pt idx="210">
                  <c:v>194.57602705223192</c:v>
                </c:pt>
                <c:pt idx="211">
                  <c:v>237.71273653837662</c:v>
                </c:pt>
                <c:pt idx="212">
                  <c:v>226.28985679222328</c:v>
                </c:pt>
                <c:pt idx="213">
                  <c:v>240.54681634848291</c:v>
                </c:pt>
                <c:pt idx="214">
                  <c:v>252.97762985700538</c:v>
                </c:pt>
                <c:pt idx="215">
                  <c:v>256.43756980232666</c:v>
                </c:pt>
                <c:pt idx="216">
                  <c:v>334.06488506697417</c:v>
                </c:pt>
                <c:pt idx="217">
                  <c:v>368.74775824881351</c:v>
                </c:pt>
                <c:pt idx="218">
                  <c:v>439.54237135866526</c:v>
                </c:pt>
                <c:pt idx="219">
                  <c:v>504.3234084530842</c:v>
                </c:pt>
                <c:pt idx="220">
                  <c:v>122.55180696701827</c:v>
                </c:pt>
                <c:pt idx="221">
                  <c:v>118.90625324010675</c:v>
                </c:pt>
                <c:pt idx="222">
                  <c:v>110.18180520470935</c:v>
                </c:pt>
                <c:pt idx="223">
                  <c:v>117.59665617840206</c:v>
                </c:pt>
                <c:pt idx="224">
                  <c:v>134.2795789012759</c:v>
                </c:pt>
                <c:pt idx="225">
                  <c:v>159.83143654673583</c:v>
                </c:pt>
                <c:pt idx="226">
                  <c:v>191.60402120309413</c:v>
                </c:pt>
                <c:pt idx="227">
                  <c:v>240.50815312316743</c:v>
                </c:pt>
                <c:pt idx="228">
                  <c:v>321.60418795710882</c:v>
                </c:pt>
                <c:pt idx="229">
                  <c:v>375.34295750754802</c:v>
                </c:pt>
                <c:pt idx="230">
                  <c:v>337.39614281742774</c:v>
                </c:pt>
                <c:pt idx="231">
                  <c:v>350.89531164179931</c:v>
                </c:pt>
                <c:pt idx="232">
                  <c:v>466.64943848799413</c:v>
                </c:pt>
                <c:pt idx="233">
                  <c:v>4135.254060498055</c:v>
                </c:pt>
                <c:pt idx="234">
                  <c:v>3754.3639244514652</c:v>
                </c:pt>
                <c:pt idx="235">
                  <c:v>3836.7966806657964</c:v>
                </c:pt>
                <c:pt idx="236">
                  <c:v>4601.6044534966786</c:v>
                </c:pt>
                <c:pt idx="237">
                  <c:v>5328.4851858587735</c:v>
                </c:pt>
                <c:pt idx="238">
                  <c:v>6281.9546838810702</c:v>
                </c:pt>
                <c:pt idx="239">
                  <c:v>6756.2711586820651</c:v>
                </c:pt>
                <c:pt idx="240">
                  <c:v>7994.3048249674584</c:v>
                </c:pt>
                <c:pt idx="241">
                  <c:v>10577.916763271634</c:v>
                </c:pt>
                <c:pt idx="242">
                  <c:v>7919.7108932268266</c:v>
                </c:pt>
                <c:pt idx="243">
                  <c:v>9362.113583409051</c:v>
                </c:pt>
                <c:pt idx="244">
                  <c:v>11791.587778554283</c:v>
                </c:pt>
                <c:pt idx="245">
                  <c:v>10929.879637161484</c:v>
                </c:pt>
                <c:pt idx="246">
                  <c:v>637.10427118401321</c:v>
                </c:pt>
                <c:pt idx="247">
                  <c:v>542.68217663186999</c:v>
                </c:pt>
                <c:pt idx="248">
                  <c:v>442.5269100696658</c:v>
                </c:pt>
                <c:pt idx="249">
                  <c:v>361.1578364285142</c:v>
                </c:pt>
                <c:pt idx="250">
                  <c:v>415.81396890944541</c:v>
                </c:pt>
                <c:pt idx="251">
                  <c:v>434.49544429044886</c:v>
                </c:pt>
                <c:pt idx="252">
                  <c:v>441.91965589169439</c:v>
                </c:pt>
                <c:pt idx="253">
                  <c:v>522.33991824276882</c:v>
                </c:pt>
                <c:pt idx="254">
                  <c:v>612.02857760281472</c:v>
                </c:pt>
                <c:pt idx="255">
                  <c:v>553.099351360779</c:v>
                </c:pt>
                <c:pt idx="256">
                  <c:v>566.33532523324448</c:v>
                </c:pt>
                <c:pt idx="257">
                  <c:v>517.75243203613206</c:v>
                </c:pt>
                <c:pt idx="258">
                  <c:v>510.32622925651441</c:v>
                </c:pt>
                <c:pt idx="259">
                  <c:v>264.692698775471</c:v>
                </c:pt>
                <c:pt idx="260">
                  <c:v>275.47627104658426</c:v>
                </c:pt>
                <c:pt idx="261">
                  <c:v>311.63961986438397</c:v>
                </c:pt>
                <c:pt idx="262">
                  <c:v>375.96486715438311</c:v>
                </c:pt>
                <c:pt idx="263">
                  <c:v>426.26351084979234</c:v>
                </c:pt>
                <c:pt idx="264">
                  <c:v>501.86429468827072</c:v>
                </c:pt>
                <c:pt idx="265">
                  <c:v>929.94554542398112</c:v>
                </c:pt>
                <c:pt idx="266">
                  <c:v>1099.0847587633284</c:v>
                </c:pt>
                <c:pt idx="267">
                  <c:v>1234.4372533198523</c:v>
                </c:pt>
                <c:pt idx="268">
                  <c:v>1096.5336568131745</c:v>
                </c:pt>
                <c:pt idx="269">
                  <c:v>1326.0661119212414</c:v>
                </c:pt>
                <c:pt idx="270">
                  <c:v>1594.0308091961606</c:v>
                </c:pt>
                <c:pt idx="271">
                  <c:v>1645.5151619882977</c:v>
                </c:pt>
                <c:pt idx="272">
                  <c:v>342.47851952315358</c:v>
                </c:pt>
                <c:pt idx="273">
                  <c:v>318.53066989022244</c:v>
                </c:pt>
                <c:pt idx="274">
                  <c:v>326.07994817012371</c:v>
                </c:pt>
                <c:pt idx="275">
                  <c:v>374.42684452448191</c:v>
                </c:pt>
                <c:pt idx="276">
                  <c:v>390.88456228668514</c:v>
                </c:pt>
                <c:pt idx="277">
                  <c:v>306.70117908413982</c:v>
                </c:pt>
                <c:pt idx="278">
                  <c:v>287.92298572818368</c:v>
                </c:pt>
                <c:pt idx="279">
                  <c:v>411.48470687720982</c:v>
                </c:pt>
                <c:pt idx="280">
                  <c:v>437.80568263982644</c:v>
                </c:pt>
                <c:pt idx="281">
                  <c:v>435.17566283730918</c:v>
                </c:pt>
                <c:pt idx="282">
                  <c:v>435.44888802746368</c:v>
                </c:pt>
                <c:pt idx="283">
                  <c:v>454.00227755513805</c:v>
                </c:pt>
                <c:pt idx="284">
                  <c:v>493.48995260177622</c:v>
                </c:pt>
                <c:pt idx="285">
                  <c:v>284.18719685355984</c:v>
                </c:pt>
                <c:pt idx="286">
                  <c:v>295.1956907174046</c:v>
                </c:pt>
                <c:pt idx="287">
                  <c:v>305.5716486242992</c:v>
                </c:pt>
                <c:pt idx="288">
                  <c:v>342.07587322563739</c:v>
                </c:pt>
                <c:pt idx="289">
                  <c:v>375.79462909955555</c:v>
                </c:pt>
                <c:pt idx="290">
                  <c:v>402.98804725943802</c:v>
                </c:pt>
                <c:pt idx="291">
                  <c:v>398.24717913839379</c:v>
                </c:pt>
                <c:pt idx="292">
                  <c:v>465.34026235282147</c:v>
                </c:pt>
                <c:pt idx="293">
                  <c:v>555.65946523218099</c:v>
                </c:pt>
                <c:pt idx="294">
                  <c:v>536.80280674831795</c:v>
                </c:pt>
                <c:pt idx="295">
                  <c:v>526.52102388467586</c:v>
                </c:pt>
                <c:pt idx="296">
                  <c:v>595.82924872616411</c:v>
                </c:pt>
                <c:pt idx="297">
                  <c:v>494.31437797780421</c:v>
                </c:pt>
                <c:pt idx="298">
                  <c:v>406.11570552068798</c:v>
                </c:pt>
                <c:pt idx="299">
                  <c:v>404.21620628499016</c:v>
                </c:pt>
                <c:pt idx="300">
                  <c:v>398.40994506632683</c:v>
                </c:pt>
                <c:pt idx="301">
                  <c:v>439.59590572024882</c:v>
                </c:pt>
                <c:pt idx="302">
                  <c:v>462.04976829650377</c:v>
                </c:pt>
                <c:pt idx="303">
                  <c:v>523.61378919377842</c:v>
                </c:pt>
                <c:pt idx="304">
                  <c:v>612.23253122396954</c:v>
                </c:pt>
                <c:pt idx="305">
                  <c:v>721.45901071362425</c:v>
                </c:pt>
                <c:pt idx="306">
                  <c:v>785.73420028438659</c:v>
                </c:pt>
                <c:pt idx="307">
                  <c:v>771.28810846545764</c:v>
                </c:pt>
                <c:pt idx="308">
                  <c:v>792.97903696171579</c:v>
                </c:pt>
                <c:pt idx="309">
                  <c:v>816.44153497971149</c:v>
                </c:pt>
                <c:pt idx="310">
                  <c:v>932.51822918916309</c:v>
                </c:pt>
                <c:pt idx="311">
                  <c:v>415.46721545071313</c:v>
                </c:pt>
                <c:pt idx="312">
                  <c:v>377.46777077210794</c:v>
                </c:pt>
                <c:pt idx="313">
                  <c:v>348.34643198282458</c:v>
                </c:pt>
                <c:pt idx="314">
                  <c:v>510.42948149763242</c:v>
                </c:pt>
                <c:pt idx="315">
                  <c:v>645.49346398733906</c:v>
                </c:pt>
                <c:pt idx="316">
                  <c:v>710.54836269188991</c:v>
                </c:pt>
                <c:pt idx="317">
                  <c:v>736.36004293931239</c:v>
                </c:pt>
                <c:pt idx="318">
                  <c:v>816.80018652366516</c:v>
                </c:pt>
                <c:pt idx="319">
                  <c:v>826.82710669663663</c:v>
                </c:pt>
                <c:pt idx="320">
                  <c:v>858.73459361476841</c:v>
                </c:pt>
                <c:pt idx="321">
                  <c:v>1083.0120651832501</c:v>
                </c:pt>
                <c:pt idx="322">
                  <c:v>1225.5892380252237</c:v>
                </c:pt>
                <c:pt idx="323">
                  <c:v>1134.8502104511479</c:v>
                </c:pt>
                <c:pt idx="324">
                  <c:v>182.94277357149181</c:v>
                </c:pt>
                <c:pt idx="325">
                  <c:v>171.73707886900297</c:v>
                </c:pt>
                <c:pt idx="326">
                  <c:v>174.55456833078611</c:v>
                </c:pt>
                <c:pt idx="327">
                  <c:v>130.91259199890405</c:v>
                </c:pt>
                <c:pt idx="328">
                  <c:v>146.64124047813209</c:v>
                </c:pt>
                <c:pt idx="329">
                  <c:v>165.76008338160358</c:v>
                </c:pt>
                <c:pt idx="330">
                  <c:v>178.45373082119397</c:v>
                </c:pt>
                <c:pt idx="331">
                  <c:v>209.81408479814576</c:v>
                </c:pt>
                <c:pt idx="332">
                  <c:v>231.44749604788177</c:v>
                </c:pt>
                <c:pt idx="333">
                  <c:v>302.28035243259086</c:v>
                </c:pt>
                <c:pt idx="334">
                  <c:v>326.60428045548372</c:v>
                </c:pt>
                <c:pt idx="335">
                  <c:v>376.92845449061537</c:v>
                </c:pt>
                <c:pt idx="336">
                  <c:v>413.75857279733486</c:v>
                </c:pt>
                <c:pt idx="337">
                  <c:v>6548.5682739314761</c:v>
                </c:pt>
                <c:pt idx="338">
                  <c:v>5404.4623680062496</c:v>
                </c:pt>
                <c:pt idx="339">
                  <c:v>3715.5569912603746</c:v>
                </c:pt>
                <c:pt idx="340">
                  <c:v>4437.4371612794721</c:v>
                </c:pt>
                <c:pt idx="341">
                  <c:v>6062.2145242418737</c:v>
                </c:pt>
                <c:pt idx="342">
                  <c:v>7864.9375720580219</c:v>
                </c:pt>
                <c:pt idx="343">
                  <c:v>9933.1088240078425</c:v>
                </c:pt>
                <c:pt idx="344">
                  <c:v>12418.183591347653</c:v>
                </c:pt>
                <c:pt idx="345">
                  <c:v>15853.461508932149</c:v>
                </c:pt>
                <c:pt idx="346">
                  <c:v>10455.574867399077</c:v>
                </c:pt>
                <c:pt idx="347">
                  <c:v>12375.449526802913</c:v>
                </c:pt>
                <c:pt idx="348">
                  <c:v>5685.4122272572586</c:v>
                </c:pt>
                <c:pt idx="349">
                  <c:v>13302.790848277791</c:v>
                </c:pt>
                <c:pt idx="350">
                  <c:v>246.28264099200683</c:v>
                </c:pt>
                <c:pt idx="351">
                  <c:v>278.98744993076087</c:v>
                </c:pt>
                <c:pt idx="352">
                  <c:v>262.74181975903605</c:v>
                </c:pt>
                <c:pt idx="353">
                  <c:v>317.42203171593377</c:v>
                </c:pt>
                <c:pt idx="354">
                  <c:v>245.67045296086042</c:v>
                </c:pt>
                <c:pt idx="355">
                  <c:v>275.47670755479623</c:v>
                </c:pt>
                <c:pt idx="356">
                  <c:v>292.95651893544112</c:v>
                </c:pt>
                <c:pt idx="357">
                  <c:v>379.0664996371126</c:v>
                </c:pt>
                <c:pt idx="358">
                  <c:v>472.37939973758938</c:v>
                </c:pt>
                <c:pt idx="359">
                  <c:v>417.17852597826032</c:v>
                </c:pt>
                <c:pt idx="360">
                  <c:v>412.95905207952433</c:v>
                </c:pt>
                <c:pt idx="361">
                  <c:v>454.54179730424016</c:v>
                </c:pt>
                <c:pt idx="362">
                  <c:v>443.2018479572497</c:v>
                </c:pt>
                <c:pt idx="363">
                  <c:v>153.9996381220291</c:v>
                </c:pt>
                <c:pt idx="364">
                  <c:v>147.67939036575748</c:v>
                </c:pt>
                <c:pt idx="365">
                  <c:v>223.46009483868988</c:v>
                </c:pt>
                <c:pt idx="366">
                  <c:v>198.11327506861613</c:v>
                </c:pt>
                <c:pt idx="367">
                  <c:v>208.85576355521653</c:v>
                </c:pt>
                <c:pt idx="368">
                  <c:v>213.15667456830485</c:v>
                </c:pt>
                <c:pt idx="369">
                  <c:v>234.21239605982626</c:v>
                </c:pt>
                <c:pt idx="370">
                  <c:v>265.99690755808876</c:v>
                </c:pt>
                <c:pt idx="371">
                  <c:v>302.49731893160146</c:v>
                </c:pt>
                <c:pt idx="372">
                  <c:v>345.19476141979277</c:v>
                </c:pt>
                <c:pt idx="373">
                  <c:v>359.57952686394168</c:v>
                </c:pt>
                <c:pt idx="374">
                  <c:v>364.08777294381616</c:v>
                </c:pt>
                <c:pt idx="375">
                  <c:v>266.58896558088924</c:v>
                </c:pt>
                <c:pt idx="376">
                  <c:v>236.09611018951469</c:v>
                </c:pt>
                <c:pt idx="377">
                  <c:v>248.96306223898887</c:v>
                </c:pt>
                <c:pt idx="378">
                  <c:v>307.16972189341175</c:v>
                </c:pt>
                <c:pt idx="379">
                  <c:v>388.81837310446758</c:v>
                </c:pt>
                <c:pt idx="380">
                  <c:v>421.17042874859067</c:v>
                </c:pt>
                <c:pt idx="381">
                  <c:v>444.28464362799969</c:v>
                </c:pt>
                <c:pt idx="382">
                  <c:v>496.744283112836</c:v>
                </c:pt>
                <c:pt idx="383">
                  <c:v>561.49633271565597</c:v>
                </c:pt>
                <c:pt idx="384">
                  <c:v>665.05468881473928</c:v>
                </c:pt>
                <c:pt idx="385">
                  <c:v>661.13171141038595</c:v>
                </c:pt>
                <c:pt idx="386">
                  <c:v>673.69466138222469</c:v>
                </c:pt>
                <c:pt idx="387">
                  <c:v>738.55447803480081</c:v>
                </c:pt>
                <c:pt idx="388">
                  <c:v>696.18231291436166</c:v>
                </c:pt>
                <c:pt idx="389">
                  <c:v>477.69870443983683</c:v>
                </c:pt>
                <c:pt idx="390">
                  <c:v>464.11672875611299</c:v>
                </c:pt>
                <c:pt idx="391">
                  <c:v>460.28018152303218</c:v>
                </c:pt>
                <c:pt idx="392">
                  <c:v>527.05602247319064</c:v>
                </c:pt>
                <c:pt idx="393">
                  <c:v>600.06227709729421</c:v>
                </c:pt>
                <c:pt idx="394">
                  <c:v>694.32008280560069</c:v>
                </c:pt>
                <c:pt idx="395">
                  <c:v>939.15629365542895</c:v>
                </c:pt>
                <c:pt idx="396">
                  <c:v>1008.0243955247344</c:v>
                </c:pt>
                <c:pt idx="397">
                  <c:v>1107.3182750538213</c:v>
                </c:pt>
                <c:pt idx="398">
                  <c:v>860.91199481695082</c:v>
                </c:pt>
                <c:pt idx="399">
                  <c:v>977.15051864288444</c:v>
                </c:pt>
                <c:pt idx="400">
                  <c:v>1117.0263546438159</c:v>
                </c:pt>
                <c:pt idx="401">
                  <c:v>1042.8225318817188</c:v>
                </c:pt>
                <c:pt idx="402">
                  <c:v>3861.0385424556798</c:v>
                </c:pt>
                <c:pt idx="403">
                  <c:v>3780.8288480274296</c:v>
                </c:pt>
                <c:pt idx="404">
                  <c:v>3939.2818626073795</c:v>
                </c:pt>
                <c:pt idx="405">
                  <c:v>4587.6561087527016</c:v>
                </c:pt>
                <c:pt idx="406">
                  <c:v>5177.3664651617582</c:v>
                </c:pt>
                <c:pt idx="407">
                  <c:v>5054.3181114382996</c:v>
                </c:pt>
                <c:pt idx="408">
                  <c:v>5373.6305510186812</c:v>
                </c:pt>
                <c:pt idx="409">
                  <c:v>6182.2001113929437</c:v>
                </c:pt>
                <c:pt idx="410">
                  <c:v>7599.9866762838328</c:v>
                </c:pt>
                <c:pt idx="411">
                  <c:v>6928.9720124671385</c:v>
                </c:pt>
                <c:pt idx="412">
                  <c:v>7586.9695337116018</c:v>
                </c:pt>
                <c:pt idx="413">
                  <c:v>8749.5798067106207</c:v>
                </c:pt>
                <c:pt idx="414">
                  <c:v>8861.7996184846725</c:v>
                </c:pt>
                <c:pt idx="415">
                  <c:v>1289.4619025143152</c:v>
                </c:pt>
                <c:pt idx="416">
                  <c:v>1299.9025560870145</c:v>
                </c:pt>
                <c:pt idx="417">
                  <c:v>1378.8510749880174</c:v>
                </c:pt>
                <c:pt idx="418">
                  <c:v>1683.9408453129163</c:v>
                </c:pt>
                <c:pt idx="419">
                  <c:v>1907.4343071468143</c:v>
                </c:pt>
                <c:pt idx="420">
                  <c:v>1975.8665097893161</c:v>
                </c:pt>
                <c:pt idx="421">
                  <c:v>2159.4636719205073</c:v>
                </c:pt>
                <c:pt idx="422">
                  <c:v>2452.9985783129182</c:v>
                </c:pt>
                <c:pt idx="423">
                  <c:v>2871.3466053517232</c:v>
                </c:pt>
                <c:pt idx="424">
                  <c:v>2906.5981362594689</c:v>
                </c:pt>
                <c:pt idx="425">
                  <c:v>2868.644166617155</c:v>
                </c:pt>
                <c:pt idx="426">
                  <c:v>3094.6076582349078</c:v>
                </c:pt>
                <c:pt idx="427">
                  <c:v>2951.3591363317087</c:v>
                </c:pt>
                <c:pt idx="428">
                  <c:v>235.83830604250974</c:v>
                </c:pt>
                <c:pt idx="429">
                  <c:v>216.92273460494113</c:v>
                </c:pt>
                <c:pt idx="430">
                  <c:v>217.46148736633856</c:v>
                </c:pt>
                <c:pt idx="431">
                  <c:v>234.79541031103793</c:v>
                </c:pt>
                <c:pt idx="432">
                  <c:v>278.78269340016431</c:v>
                </c:pt>
                <c:pt idx="433">
                  <c:v>313.10792967246277</c:v>
                </c:pt>
                <c:pt idx="434">
                  <c:v>328.70739925670244</c:v>
                </c:pt>
                <c:pt idx="435">
                  <c:v>362.43242480268731</c:v>
                </c:pt>
                <c:pt idx="436">
                  <c:v>434.5301501041734</c:v>
                </c:pt>
                <c:pt idx="437">
                  <c:v>414.11015599700784</c:v>
                </c:pt>
                <c:pt idx="438">
                  <c:v>386.96316546756589</c:v>
                </c:pt>
                <c:pt idx="439">
                  <c:v>510.46340913424382</c:v>
                </c:pt>
                <c:pt idx="440">
                  <c:v>570.41748958820824</c:v>
                </c:pt>
                <c:pt idx="441">
                  <c:v>2059.4006100256433</c:v>
                </c:pt>
                <c:pt idx="442">
                  <c:v>1836.4959664098769</c:v>
                </c:pt>
                <c:pt idx="443">
                  <c:v>1716.4025796825108</c:v>
                </c:pt>
                <c:pt idx="444">
                  <c:v>2488.9905124929528</c:v>
                </c:pt>
                <c:pt idx="445">
                  <c:v>3297.9586137012561</c:v>
                </c:pt>
                <c:pt idx="446">
                  <c:v>3582.2760201398501</c:v>
                </c:pt>
                <c:pt idx="447">
                  <c:v>3886.4479234811106</c:v>
                </c:pt>
                <c:pt idx="448">
                  <c:v>4246.6783726630465</c:v>
                </c:pt>
                <c:pt idx="449">
                  <c:v>4023.6896229896756</c:v>
                </c:pt>
                <c:pt idx="450">
                  <c:v>4070.0327450737068</c:v>
                </c:pt>
                <c:pt idx="451">
                  <c:v>5113.1648519688461</c:v>
                </c:pt>
                <c:pt idx="452">
                  <c:v>5614.9259096922915</c:v>
                </c:pt>
                <c:pt idx="453">
                  <c:v>5930.5249463019491</c:v>
                </c:pt>
                <c:pt idx="454">
                  <c:v>163.64010977436837</c:v>
                </c:pt>
                <c:pt idx="455">
                  <c:v>170.6961621503709</c:v>
                </c:pt>
                <c:pt idx="456">
                  <c:v>183.66987797632572</c:v>
                </c:pt>
                <c:pt idx="457">
                  <c:v>222.89924637099276</c:v>
                </c:pt>
                <c:pt idx="458">
                  <c:v>240.21743869668626</c:v>
                </c:pt>
                <c:pt idx="459">
                  <c:v>258.28176030913096</c:v>
                </c:pt>
                <c:pt idx="460">
                  <c:v>266.5794323050095</c:v>
                </c:pt>
                <c:pt idx="461">
                  <c:v>302.2664078332138</c:v>
                </c:pt>
                <c:pt idx="462">
                  <c:v>366.63067921165134</c:v>
                </c:pt>
                <c:pt idx="463">
                  <c:v>352.68511413617819</c:v>
                </c:pt>
                <c:pt idx="464">
                  <c:v>359.80124194761891</c:v>
                </c:pt>
                <c:pt idx="465">
                  <c:v>388.32673121253589</c:v>
                </c:pt>
                <c:pt idx="466">
                  <c:v>394.77583088040467</c:v>
                </c:pt>
                <c:pt idx="467">
                  <c:v>377.50025704216552</c:v>
                </c:pt>
                <c:pt idx="468">
                  <c:v>350.28782107299367</c:v>
                </c:pt>
                <c:pt idx="469">
                  <c:v>457.47365047816231</c:v>
                </c:pt>
                <c:pt idx="470">
                  <c:v>510.4169414343761</c:v>
                </c:pt>
                <c:pt idx="471">
                  <c:v>645.92565016351193</c:v>
                </c:pt>
                <c:pt idx="472">
                  <c:v>802.37335734741271</c:v>
                </c:pt>
                <c:pt idx="473">
                  <c:v>1011.7579602272922</c:v>
                </c:pt>
                <c:pt idx="474">
                  <c:v>1127.814289859537</c:v>
                </c:pt>
                <c:pt idx="475">
                  <c:v>1375.5878654103669</c:v>
                </c:pt>
                <c:pt idx="476">
                  <c:v>1087.648929064824</c:v>
                </c:pt>
                <c:pt idx="477">
                  <c:v>2310.4697842522137</c:v>
                </c:pt>
                <c:pt idx="478">
                  <c:v>2509.2433184925599</c:v>
                </c:pt>
                <c:pt idx="479">
                  <c:v>2742.3422668696339</c:v>
                </c:pt>
                <c:pt idx="480">
                  <c:v>206.64907129075226</c:v>
                </c:pt>
                <c:pt idx="481">
                  <c:v>191.17403567099234</c:v>
                </c:pt>
                <c:pt idx="482">
                  <c:v>186.64174800999118</c:v>
                </c:pt>
                <c:pt idx="483">
                  <c:v>202.27323815135094</c:v>
                </c:pt>
                <c:pt idx="484">
                  <c:v>225.75138980151991</c:v>
                </c:pt>
                <c:pt idx="485">
                  <c:v>273.7470892544502</c:v>
                </c:pt>
                <c:pt idx="486">
                  <c:v>321.94857760306292</c:v>
                </c:pt>
                <c:pt idx="487">
                  <c:v>373.46364360384416</c:v>
                </c:pt>
                <c:pt idx="488">
                  <c:v>457.21134551917004</c:v>
                </c:pt>
                <c:pt idx="489">
                  <c:v>494.66780671527346</c:v>
                </c:pt>
                <c:pt idx="490">
                  <c:v>519.05030492587616</c:v>
                </c:pt>
                <c:pt idx="491">
                  <c:v>574.8874668384733</c:v>
                </c:pt>
                <c:pt idx="492">
                  <c:v>622.57835408382459</c:v>
                </c:pt>
                <c:pt idx="493">
                  <c:v>550.17145049774797</c:v>
                </c:pt>
                <c:pt idx="494">
                  <c:v>539.93386372132056</c:v>
                </c:pt>
                <c:pt idx="495">
                  <c:v>585.80635804135773</c:v>
                </c:pt>
                <c:pt idx="496">
                  <c:v>687.09368960021698</c:v>
                </c:pt>
                <c:pt idx="497">
                  <c:v>734.03536150409036</c:v>
                </c:pt>
                <c:pt idx="498">
                  <c:v>797.19630695598744</c:v>
                </c:pt>
                <c:pt idx="499">
                  <c:v>851.2390086016901</c:v>
                </c:pt>
                <c:pt idx="500">
                  <c:v>882.9136238447885</c:v>
                </c:pt>
                <c:pt idx="501">
                  <c:v>1090.4113804805859</c:v>
                </c:pt>
                <c:pt idx="502">
                  <c:v>1134.1135938582313</c:v>
                </c:pt>
                <c:pt idx="503">
                  <c:v>1127.9816695468726</c:v>
                </c:pt>
                <c:pt idx="504">
                  <c:v>1355.4473432799969</c:v>
                </c:pt>
                <c:pt idx="505">
                  <c:v>1399.9534816957118</c:v>
                </c:pt>
                <c:pt idx="506">
                  <c:v>474.52415780314891</c:v>
                </c:pt>
                <c:pt idx="507">
                  <c:v>482.01849331137356</c:v>
                </c:pt>
                <c:pt idx="508">
                  <c:v>513.3625289579935</c:v>
                </c:pt>
                <c:pt idx="509">
                  <c:v>642.61303466939489</c:v>
                </c:pt>
                <c:pt idx="510">
                  <c:v>732.28123500123274</c:v>
                </c:pt>
                <c:pt idx="511">
                  <c:v>772.52679297861573</c:v>
                </c:pt>
                <c:pt idx="512">
                  <c:v>807.97473548348103</c:v>
                </c:pt>
                <c:pt idx="513">
                  <c:v>947.88980479923771</c:v>
                </c:pt>
                <c:pt idx="514">
                  <c:v>1093.7637993001106</c:v>
                </c:pt>
                <c:pt idx="515">
                  <c:v>1017.9686008237024</c:v>
                </c:pt>
                <c:pt idx="516">
                  <c:v>998.59957635821888</c:v>
                </c:pt>
                <c:pt idx="517">
                  <c:v>1083.2616754797577</c:v>
                </c:pt>
                <c:pt idx="518">
                  <c:v>1023.2885719029572</c:v>
                </c:pt>
                <c:pt idx="519">
                  <c:v>7578.8289433138998</c:v>
                </c:pt>
                <c:pt idx="520">
                  <c:v>7615.9885347651534</c:v>
                </c:pt>
                <c:pt idx="521">
                  <c:v>8340.3028076463561</c:v>
                </c:pt>
                <c:pt idx="522">
                  <c:v>8491.5036594202902</c:v>
                </c:pt>
                <c:pt idx="523">
                  <c:v>10173.574969696971</c:v>
                </c:pt>
                <c:pt idx="524">
                  <c:v>11086.89097708082</c:v>
                </c:pt>
                <c:pt idx="525">
                  <c:v>12014.418073286051</c:v>
                </c:pt>
                <c:pt idx="526">
                  <c:v>12155.70158644291</c:v>
                </c:pt>
                <c:pt idx="527">
                  <c:v>11123.004450526703</c:v>
                </c:pt>
                <c:pt idx="528">
                  <c:v>9707.2653669041665</c:v>
                </c:pt>
                <c:pt idx="529">
                  <c:v>10842.773064498162</c:v>
                </c:pt>
                <c:pt idx="530">
                  <c:v>12117.805411648998</c:v>
                </c:pt>
                <c:pt idx="531">
                  <c:v>11689.289616434322</c:v>
                </c:pt>
                <c:pt idx="532">
                  <c:v>153.60176986233733</c:v>
                </c:pt>
                <c:pt idx="533">
                  <c:v>251.29470883101507</c:v>
                </c:pt>
                <c:pt idx="534">
                  <c:v>275.76036662870433</c:v>
                </c:pt>
                <c:pt idx="535">
                  <c:v>291.00605441011993</c:v>
                </c:pt>
                <c:pt idx="536">
                  <c:v>290.41352569663212</c:v>
                </c:pt>
                <c:pt idx="537">
                  <c:v>317.94657624814573</c:v>
                </c:pt>
                <c:pt idx="538">
                  <c:v>357.40610357042698</c:v>
                </c:pt>
                <c:pt idx="539">
                  <c:v>398.56854458490238</c:v>
                </c:pt>
                <c:pt idx="540">
                  <c:v>452.92072668456092</c:v>
                </c:pt>
                <c:pt idx="541">
                  <c:v>435.01039268011561</c:v>
                </c:pt>
                <c:pt idx="542">
                  <c:v>448.221526480639</c:v>
                </c:pt>
                <c:pt idx="543">
                  <c:v>499.91961252689674</c:v>
                </c:pt>
                <c:pt idx="544">
                  <c:v>633.47809592242629</c:v>
                </c:pt>
                <c:pt idx="558">
                  <c:v>3022.7272727272725</c:v>
                </c:pt>
                <c:pt idx="559">
                  <c:v>2627.4925050776292</c:v>
                </c:pt>
                <c:pt idx="560">
                  <c:v>2423.1185946715491</c:v>
                </c:pt>
                <c:pt idx="561">
                  <c:v>3619.9685480756493</c:v>
                </c:pt>
                <c:pt idx="562">
                  <c:v>4657.6467969043961</c:v>
                </c:pt>
                <c:pt idx="563">
                  <c:v>5184.7670452680122</c:v>
                </c:pt>
                <c:pt idx="564">
                  <c:v>5407.1128145196844</c:v>
                </c:pt>
                <c:pt idx="565">
                  <c:v>5847.4453043051426</c:v>
                </c:pt>
                <c:pt idx="566">
                  <c:v>5508.3349784355751</c:v>
                </c:pt>
                <c:pt idx="567">
                  <c:v>5654.7801329892782</c:v>
                </c:pt>
                <c:pt idx="568">
                  <c:v>7171.5295072679819</c:v>
                </c:pt>
                <c:pt idx="569">
                  <c:v>7832.5541072934666</c:v>
                </c:pt>
                <c:pt idx="570">
                  <c:v>7307.5160576448243</c:v>
                </c:pt>
                <c:pt idx="579">
                  <c:v>1796.6592785170533</c:v>
                </c:pt>
                <c:pt idx="580">
                  <c:v>1396.8686253166959</c:v>
                </c:pt>
                <c:pt idx="581">
                  <c:v>1643.5597652895419</c:v>
                </c:pt>
                <c:pt idx="582">
                  <c:v>2001.9166526508245</c:v>
                </c:pt>
                <c:pt idx="583">
                  <c:v>974.39203611672667</c:v>
                </c:pt>
                <c:pt idx="584">
                  <c:v>442.02626946651395</c:v>
                </c:pt>
                <c:pt idx="585">
                  <c:v>463.61739554440493</c:v>
                </c:pt>
                <c:pt idx="586">
                  <c:v>507.20231479516144</c:v>
                </c:pt>
                <c:pt idx="587">
                  <c:v>588.71968239518685</c:v>
                </c:pt>
                <c:pt idx="588">
                  <c:v>697.16964773414441</c:v>
                </c:pt>
                <c:pt idx="589">
                  <c:v>839.77396808212131</c:v>
                </c:pt>
                <c:pt idx="590">
                  <c:v>1085.2446331179208</c:v>
                </c:pt>
                <c:pt idx="591">
                  <c:v>1368.4182741414734</c:v>
                </c:pt>
                <c:pt idx="592">
                  <c:v>1588.7863138040425</c:v>
                </c:pt>
                <c:pt idx="593">
                  <c:v>1516.0738206140054</c:v>
                </c:pt>
                <c:pt idx="594">
                  <c:v>1840.9130985407214</c:v>
                </c:pt>
                <c:pt idx="595">
                  <c:v>1847.9030208210756</c:v>
                </c:pt>
                <c:pt idx="596">
                  <c:v>1694.5549384951328</c:v>
                </c:pt>
                <c:pt idx="597">
                  <c:v>1433.1753890844823</c:v>
                </c:pt>
                <c:pt idx="598">
                  <c:v>1255.4670135965112</c:v>
                </c:pt>
                <c:pt idx="599">
                  <c:v>1131.2510684422136</c:v>
                </c:pt>
                <c:pt idx="600">
                  <c:v>1704.1741657773623</c:v>
                </c:pt>
                <c:pt idx="601">
                  <c:v>2211.0919299059701</c:v>
                </c:pt>
                <c:pt idx="602">
                  <c:v>2339.289951857706</c:v>
                </c:pt>
                <c:pt idx="603">
                  <c:v>2636.1853560866816</c:v>
                </c:pt>
                <c:pt idx="604">
                  <c:v>2690.6477655494341</c:v>
                </c:pt>
                <c:pt idx="605">
                  <c:v>2616.9466925608076</c:v>
                </c:pt>
                <c:pt idx="606">
                  <c:v>2679.3385826436211</c:v>
                </c:pt>
                <c:pt idx="607">
                  <c:v>3261.5932625290407</c:v>
                </c:pt>
                <c:pt idx="608">
                  <c:v>3420.1554721781549</c:v>
                </c:pt>
                <c:pt idx="609">
                  <c:v>3289.7144693070995</c:v>
                </c:pt>
                <c:pt idx="610">
                  <c:v>299.40131915122265</c:v>
                </c:pt>
                <c:pt idx="611">
                  <c:v>297.56247508625637</c:v>
                </c:pt>
                <c:pt idx="612">
                  <c:v>301.77763742149921</c:v>
                </c:pt>
                <c:pt idx="613">
                  <c:v>317.16175880246016</c:v>
                </c:pt>
                <c:pt idx="614">
                  <c:v>339.62014324904248</c:v>
                </c:pt>
                <c:pt idx="615">
                  <c:v>364.25346998422435</c:v>
                </c:pt>
                <c:pt idx="616">
                  <c:v>358.79792539481969</c:v>
                </c:pt>
                <c:pt idx="617">
                  <c:v>409.1846497005705</c:v>
                </c:pt>
                <c:pt idx="618">
                  <c:v>489.09639772497337</c:v>
                </c:pt>
                <c:pt idx="619">
                  <c:v>489.64910249719111</c:v>
                </c:pt>
                <c:pt idx="620">
                  <c:v>509.524295777075</c:v>
                </c:pt>
                <c:pt idx="621">
                  <c:v>515.03327483716987</c:v>
                </c:pt>
                <c:pt idx="622">
                  <c:v>591.18449279574895</c:v>
                </c:pt>
                <c:pt idx="623">
                  <c:v>266.04645292371475</c:v>
                </c:pt>
                <c:pt idx="624">
                  <c:v>266.88079683908478</c:v>
                </c:pt>
                <c:pt idx="625">
                  <c:v>287.80718660086495</c:v>
                </c:pt>
                <c:pt idx="626">
                  <c:v>318.25525636647274</c:v>
                </c:pt>
                <c:pt idx="627">
                  <c:v>358.86032015333512</c:v>
                </c:pt>
                <c:pt idx="628">
                  <c:v>381.78201961151683</c:v>
                </c:pt>
                <c:pt idx="629">
                  <c:v>387.41984894065877</c:v>
                </c:pt>
                <c:pt idx="630">
                  <c:v>432.48441319214385</c:v>
                </c:pt>
                <c:pt idx="631">
                  <c:v>528.33758848238767</c:v>
                </c:pt>
                <c:pt idx="632">
                  <c:v>514.77300451447536</c:v>
                </c:pt>
                <c:pt idx="633">
                  <c:v>503.1618239350563</c:v>
                </c:pt>
                <c:pt idx="634">
                  <c:v>580.32240883617328</c:v>
                </c:pt>
                <c:pt idx="635">
                  <c:v>589.46208900653448</c:v>
                </c:pt>
                <c:pt idx="636">
                  <c:v>2245.327430543211</c:v>
                </c:pt>
                <c:pt idx="637">
                  <c:v>2281.0640651877275</c:v>
                </c:pt>
                <c:pt idx="638">
                  <c:v>2365.7732422126583</c:v>
                </c:pt>
                <c:pt idx="639">
                  <c:v>2790.0043682798432</c:v>
                </c:pt>
                <c:pt idx="640">
                  <c:v>3139.5372015826993</c:v>
                </c:pt>
                <c:pt idx="641">
                  <c:v>3218.9610806660685</c:v>
                </c:pt>
                <c:pt idx="642">
                  <c:v>3394.4289798477471</c:v>
                </c:pt>
                <c:pt idx="643">
                  <c:v>3806.3411193044567</c:v>
                </c:pt>
                <c:pt idx="644">
                  <c:v>4342.8231772986474</c:v>
                </c:pt>
                <c:pt idx="645">
                  <c:v>4162.5096689528336</c:v>
                </c:pt>
                <c:pt idx="646">
                  <c:v>4176.0977653069931</c:v>
                </c:pt>
                <c:pt idx="647">
                  <c:v>4305.0393882216267</c:v>
                </c:pt>
                <c:pt idx="648">
                  <c:v>4197.4939996288567</c:v>
                </c:pt>
                <c:pt idx="649">
                  <c:v>255.12185783271386</c:v>
                </c:pt>
                <c:pt idx="650">
                  <c:v>232.8003834736665</c:v>
                </c:pt>
                <c:pt idx="651">
                  <c:v>238.15512626100755</c:v>
                </c:pt>
                <c:pt idx="652">
                  <c:v>236.10534450825511</c:v>
                </c:pt>
                <c:pt idx="653">
                  <c:v>285.96415408571892</c:v>
                </c:pt>
                <c:pt idx="654">
                  <c:v>313.79897642004914</c:v>
                </c:pt>
                <c:pt idx="655">
                  <c:v>334.63918754813176</c:v>
                </c:pt>
                <c:pt idx="656">
                  <c:v>400.0427938373146</c:v>
                </c:pt>
                <c:pt idx="657">
                  <c:v>448.06686269043712</c:v>
                </c:pt>
                <c:pt idx="658">
                  <c:v>451.08155146212027</c:v>
                </c:pt>
                <c:pt idx="659">
                  <c:v>471.67727989347054</c:v>
                </c:pt>
                <c:pt idx="660">
                  <c:v>440.80152130142932</c:v>
                </c:pt>
                <c:pt idx="661">
                  <c:v>551.15597512343913</c:v>
                </c:pt>
                <c:pt idx="662">
                  <c:v>322.10255122745008</c:v>
                </c:pt>
                <c:pt idx="663">
                  <c:v>352.6128550510382</c:v>
                </c:pt>
                <c:pt idx="664">
                  <c:v>349.28342024595162</c:v>
                </c:pt>
                <c:pt idx="665">
                  <c:v>398.53447536325376</c:v>
                </c:pt>
                <c:pt idx="666">
                  <c:v>486.74243721279862</c:v>
                </c:pt>
                <c:pt idx="667">
                  <c:v>625.85375485766292</c:v>
                </c:pt>
                <c:pt idx="668">
                  <c:v>908.38170718913511</c:v>
                </c:pt>
                <c:pt idx="669">
                  <c:v>953.0787077546612</c:v>
                </c:pt>
                <c:pt idx="670">
                  <c:v>1175.3510508988581</c:v>
                </c:pt>
                <c:pt idx="671">
                  <c:v>998.44043433501247</c:v>
                </c:pt>
                <c:pt idx="672">
                  <c:v>1224.9538629271351</c:v>
                </c:pt>
                <c:pt idx="673">
                  <c:v>1408.3892331233355</c:v>
                </c:pt>
                <c:pt idx="674">
                  <c:v>1463.3235847932579</c:v>
                </c:pt>
                <c:pt idx="675">
                  <c:v>535.04029142845627</c:v>
                </c:pt>
                <c:pt idx="676">
                  <c:v>538.45335238297571</c:v>
                </c:pt>
                <c:pt idx="677">
                  <c:v>501.71311507182781</c:v>
                </c:pt>
                <c:pt idx="678">
                  <c:v>451.94864888259804</c:v>
                </c:pt>
                <c:pt idx="679">
                  <c:v>345.40743423773438</c:v>
                </c:pt>
                <c:pt idx="680">
                  <c:v>632.87526710931047</c:v>
                </c:pt>
                <c:pt idx="681">
                  <c:v>723.16464484378582</c:v>
                </c:pt>
                <c:pt idx="682">
                  <c:v>820.15431480129337</c:v>
                </c:pt>
                <c:pt idx="683">
                  <c:v>908.78232322963686</c:v>
                </c:pt>
                <c:pt idx="685">
                  <c:v>115.31250951504002</c:v>
                </c:pt>
                <c:pt idx="686">
                  <c:v>185.9592901455789</c:v>
                </c:pt>
                <c:pt idx="687">
                  <c:v>198.28779914918329</c:v>
                </c:pt>
                <c:pt idx="688">
                  <c:v>220.05628780963085</c:v>
                </c:pt>
                <c:pt idx="689">
                  <c:v>252.40789248800976</c:v>
                </c:pt>
                <c:pt idx="690">
                  <c:v>275.35094089324133</c:v>
                </c:pt>
                <c:pt idx="691">
                  <c:v>373.59141623157825</c:v>
                </c:pt>
                <c:pt idx="692">
                  <c:v>376.97766985051197</c:v>
                </c:pt>
                <c:pt idx="693">
                  <c:v>450.65923905450762</c:v>
                </c:pt>
                <c:pt idx="694">
                  <c:v>561.19761747841699</c:v>
                </c:pt>
                <c:pt idx="695">
                  <c:v>613.97919161614925</c:v>
                </c:pt>
                <c:pt idx="696">
                  <c:v>687.58136770342378</c:v>
                </c:pt>
                <c:pt idx="697">
                  <c:v>3237.2888900158578</c:v>
                </c:pt>
                <c:pt idx="698">
                  <c:v>624.70217421142763</c:v>
                </c:pt>
                <c:pt idx="699">
                  <c:v>695.26305299438593</c:v>
                </c:pt>
                <c:pt idx="700">
                  <c:v>782.71080410219656</c:v>
                </c:pt>
                <c:pt idx="701">
                  <c:v>927.75408705297241</c:v>
                </c:pt>
                <c:pt idx="702">
                  <c:v>1186.306369296402</c:v>
                </c:pt>
                <c:pt idx="703">
                  <c:v>1631.8954371275072</c:v>
                </c:pt>
                <c:pt idx="704">
                  <c:v>2135.354420007211</c:v>
                </c:pt>
                <c:pt idx="705">
                  <c:v>3091.9693714970472</c:v>
                </c:pt>
                <c:pt idx="706">
                  <c:v>3929.0551346055495</c:v>
                </c:pt>
                <c:pt idx="707">
                  <c:v>2918.1536766035792</c:v>
                </c:pt>
                <c:pt idx="708">
                  <c:v>3124.1270312942797</c:v>
                </c:pt>
                <c:pt idx="709">
                  <c:v>3415.9872263505104</c:v>
                </c:pt>
                <c:pt idx="710">
                  <c:v>8539.4859123325805</c:v>
                </c:pt>
                <c:pt idx="711">
                  <c:v>650.04157165400932</c:v>
                </c:pt>
                <c:pt idx="712">
                  <c:v>698.4401822086528</c:v>
                </c:pt>
                <c:pt idx="713">
                  <c:v>757.34141569813335</c:v>
                </c:pt>
                <c:pt idx="714">
                  <c:v>875.91237115511944</c:v>
                </c:pt>
                <c:pt idx="715">
                  <c:v>1034.397888189136</c:v>
                </c:pt>
                <c:pt idx="716">
                  <c:v>1561.1224968914084</c:v>
                </c:pt>
                <c:pt idx="717">
                  <c:v>2445.1156273524989</c:v>
                </c:pt>
                <c:pt idx="718">
                  <c:v>3771.4065069493577</c:v>
                </c:pt>
                <c:pt idx="719">
                  <c:v>5460.0599268400329</c:v>
                </c:pt>
                <c:pt idx="720">
                  <c:v>4891.745787651701</c:v>
                </c:pt>
                <c:pt idx="721">
                  <c:v>5767.1678260370945</c:v>
                </c:pt>
                <c:pt idx="722">
                  <c:v>7094.7891216060962</c:v>
                </c:pt>
                <c:pt idx="723">
                  <c:v>876.24368533288555</c:v>
                </c:pt>
                <c:pt idx="724">
                  <c:v>349.7743583452542</c:v>
                </c:pt>
                <c:pt idx="725">
                  <c:v>342.9612364481485</c:v>
                </c:pt>
                <c:pt idx="726">
                  <c:v>341.78103297698374</c:v>
                </c:pt>
                <c:pt idx="727">
                  <c:v>367.56928962420693</c:v>
                </c:pt>
                <c:pt idx="728">
                  <c:v>395.15613151148443</c:v>
                </c:pt>
                <c:pt idx="729">
                  <c:v>416.08408264747203</c:v>
                </c:pt>
                <c:pt idx="730">
                  <c:v>422.65708308906665</c:v>
                </c:pt>
                <c:pt idx="731">
                  <c:v>462.3601853814024</c:v>
                </c:pt>
                <c:pt idx="732">
                  <c:v>532.12509090446952</c:v>
                </c:pt>
                <c:pt idx="733">
                  <c:v>591.27457067711453</c:v>
                </c:pt>
                <c:pt idx="734">
                  <c:v>654.18297580260253</c:v>
                </c:pt>
                <c:pt idx="735">
                  <c:v>724.00357843940094</c:v>
                </c:pt>
                <c:pt idx="736">
                  <c:v>3297.8781926109682</c:v>
                </c:pt>
                <c:pt idx="737">
                  <c:v>756.01188697304815</c:v>
                </c:pt>
                <c:pt idx="738">
                  <c:v>795.98415419705748</c:v>
                </c:pt>
                <c:pt idx="739">
                  <c:v>871.29290230262677</c:v>
                </c:pt>
                <c:pt idx="740">
                  <c:v>981.27934367472108</c:v>
                </c:pt>
                <c:pt idx="741">
                  <c:v>1080.356168427332</c:v>
                </c:pt>
                <c:pt idx="742">
                  <c:v>1230.3313049906246</c:v>
                </c:pt>
                <c:pt idx="743">
                  <c:v>1321.3399071191479</c:v>
                </c:pt>
                <c:pt idx="744">
                  <c:v>1728.0593129613283</c:v>
                </c:pt>
                <c:pt idx="745">
                  <c:v>1785.8318155624504</c:v>
                </c:pt>
                <c:pt idx="746">
                  <c:v>1764.1085196927493</c:v>
                </c:pt>
                <c:pt idx="747">
                  <c:v>2173.4757680322555</c:v>
                </c:pt>
                <c:pt idx="748">
                  <c:v>2481.5139184332629</c:v>
                </c:pt>
                <c:pt idx="749">
                  <c:v>51096.749633063191</c:v>
                </c:pt>
                <c:pt idx="750">
                  <c:v>17696.566104613787</c:v>
                </c:pt>
                <c:pt idx="751">
                  <c:v>16169.103349528155</c:v>
                </c:pt>
                <c:pt idx="752">
                  <c:v>16522.962321397768</c:v>
                </c:pt>
                <c:pt idx="753">
                  <c:v>18174.577579636196</c:v>
                </c:pt>
                <c:pt idx="754">
                  <c:v>21402.969419409215</c:v>
                </c:pt>
                <c:pt idx="755">
                  <c:v>25437.627816609154</c:v>
                </c:pt>
                <c:pt idx="756">
                  <c:v>30072.103088296979</c:v>
                </c:pt>
                <c:pt idx="757">
                  <c:v>31564.839290546548</c:v>
                </c:pt>
                <c:pt idx="758">
                  <c:v>36493.65889705882</c:v>
                </c:pt>
                <c:pt idx="759">
                  <c:v>26792.802952799644</c:v>
                </c:pt>
                <c:pt idx="760">
                  <c:v>30428.889821210691</c:v>
                </c:pt>
                <c:pt idx="761">
                  <c:v>40489.621041728322</c:v>
                </c:pt>
                <c:pt idx="762">
                  <c:v>1149.8479541345073</c:v>
                </c:pt>
                <c:pt idx="763">
                  <c:v>292.96504477900572</c:v>
                </c:pt>
                <c:pt idx="764">
                  <c:v>313.14093733929138</c:v>
                </c:pt>
                <c:pt idx="765">
                  <c:v>331.21276639007283</c:v>
                </c:pt>
                <c:pt idx="766">
                  <c:v>354.25584943662011</c:v>
                </c:pt>
                <c:pt idx="767">
                  <c:v>399.64538831651345</c:v>
                </c:pt>
                <c:pt idx="768">
                  <c:v>464.25828786812656</c:v>
                </c:pt>
                <c:pt idx="769">
                  <c:v>529.15342422447247</c:v>
                </c:pt>
                <c:pt idx="770">
                  <c:v>619.71620545233679</c:v>
                </c:pt>
                <c:pt idx="771">
                  <c:v>731.87672467031598</c:v>
                </c:pt>
                <c:pt idx="772">
                  <c:v>724.12011808479974</c:v>
                </c:pt>
                <c:pt idx="773">
                  <c:v>769.70919853960004</c:v>
                </c:pt>
                <c:pt idx="774">
                  <c:v>863.0909300497301</c:v>
                </c:pt>
                <c:pt idx="775">
                  <c:v>6518.0632719410441</c:v>
                </c:pt>
                <c:pt idx="776">
                  <c:v>943.50748909069466</c:v>
                </c:pt>
                <c:pt idx="777">
                  <c:v>1030.9278350515465</c:v>
                </c:pt>
                <c:pt idx="778">
                  <c:v>1125.4268860602297</c:v>
                </c:pt>
                <c:pt idx="779">
                  <c:v>1265.3588719788593</c:v>
                </c:pt>
                <c:pt idx="780">
                  <c:v>1480.3792225324455</c:v>
                </c:pt>
                <c:pt idx="781">
                  <c:v>1723.8486064285823</c:v>
                </c:pt>
                <c:pt idx="782">
                  <c:v>2056.3250966510736</c:v>
                </c:pt>
                <c:pt idx="783">
                  <c:v>2634.6482669072325</c:v>
                </c:pt>
                <c:pt idx="784">
                  <c:v>3395.2796598710997</c:v>
                </c:pt>
                <c:pt idx="785">
                  <c:v>3730.2693792727096</c:v>
                </c:pt>
                <c:pt idx="786">
                  <c:v>4411.7756467008403</c:v>
                </c:pt>
                <c:pt idx="787">
                  <c:v>5419.4322182283931</c:v>
                </c:pt>
                <c:pt idx="788">
                  <c:v>691.99770522599192</c:v>
                </c:pt>
                <c:pt idx="789">
                  <c:v>733.97041377895312</c:v>
                </c:pt>
                <c:pt idx="790">
                  <c:v>779.3845905439523</c:v>
                </c:pt>
                <c:pt idx="791">
                  <c:v>922.02973965672572</c:v>
                </c:pt>
                <c:pt idx="792">
                  <c:v>1186.8730465692518</c:v>
                </c:pt>
                <c:pt idx="793">
                  <c:v>1469.974623515385</c:v>
                </c:pt>
                <c:pt idx="794">
                  <c:v>1764.8704363346976</c:v>
                </c:pt>
                <c:pt idx="795">
                  <c:v>2317.988501048218</c:v>
                </c:pt>
                <c:pt idx="796">
                  <c:v>2919.6900520096719</c:v>
                </c:pt>
                <c:pt idx="797">
                  <c:v>2440.9613178716363</c:v>
                </c:pt>
                <c:pt idx="798">
                  <c:v>2613.7569309198707</c:v>
                </c:pt>
                <c:pt idx="799">
                  <c:v>3219.6058688257663</c:v>
                </c:pt>
                <c:pt idx="800">
                  <c:v>3528.7337359431713</c:v>
                </c:pt>
                <c:pt idx="801">
                  <c:v>25806.451612903227</c:v>
                </c:pt>
                <c:pt idx="802">
                  <c:v>25170.159212427207</c:v>
                </c:pt>
                <c:pt idx="803">
                  <c:v>24614.10714550496</c:v>
                </c:pt>
                <c:pt idx="804">
                  <c:v>23919.89065192845</c:v>
                </c:pt>
                <c:pt idx="805">
                  <c:v>24913.392791331909</c:v>
                </c:pt>
                <c:pt idx="806">
                  <c:v>26712.851523513182</c:v>
                </c:pt>
                <c:pt idx="807">
                  <c:v>28291.843490688483</c:v>
                </c:pt>
                <c:pt idx="808">
                  <c:v>30652.227346991887</c:v>
                </c:pt>
                <c:pt idx="809">
                  <c:v>31475.466383052113</c:v>
                </c:pt>
                <c:pt idx="810">
                  <c:v>30690.683799908216</c:v>
                </c:pt>
                <c:pt idx="811">
                  <c:v>32601.577403832463</c:v>
                </c:pt>
                <c:pt idx="812">
                  <c:v>35211.267605633802</c:v>
                </c:pt>
                <c:pt idx="813">
                  <c:v>36759.567271405809</c:v>
                </c:pt>
                <c:pt idx="814">
                  <c:v>457.65854531141684</c:v>
                </c:pt>
                <c:pt idx="815">
                  <c:v>466.25727792688741</c:v>
                </c:pt>
                <c:pt idx="816">
                  <c:v>486.66965244690169</c:v>
                </c:pt>
                <c:pt idx="817">
                  <c:v>565.00958090769063</c:v>
                </c:pt>
                <c:pt idx="818">
                  <c:v>650.08376338295125</c:v>
                </c:pt>
                <c:pt idx="819">
                  <c:v>739.9235008529721</c:v>
                </c:pt>
                <c:pt idx="820">
                  <c:v>830.06108646074597</c:v>
                </c:pt>
                <c:pt idx="821">
                  <c:v>1069.7999150630633</c:v>
                </c:pt>
                <c:pt idx="822">
                  <c:v>1038.5963392948972</c:v>
                </c:pt>
                <c:pt idx="823">
                  <c:v>1151.1269454233382</c:v>
                </c:pt>
                <c:pt idx="824">
                  <c:v>1418.351891558209</c:v>
                </c:pt>
                <c:pt idx="825">
                  <c:v>1539.5244415060017</c:v>
                </c:pt>
                <c:pt idx="826">
                  <c:v>1504.0187234741029</c:v>
                </c:pt>
                <c:pt idx="827">
                  <c:v>789.70531346950384</c:v>
                </c:pt>
                <c:pt idx="828">
                  <c:v>754.82247469388074</c:v>
                </c:pt>
                <c:pt idx="829">
                  <c:v>911.46560250887421</c:v>
                </c:pt>
                <c:pt idx="830">
                  <c:v>1077.2620749010969</c:v>
                </c:pt>
                <c:pt idx="831">
                  <c:v>1161.3520283173596</c:v>
                </c:pt>
                <c:pt idx="832">
                  <c:v>1274.0504814705819</c:v>
                </c:pt>
                <c:pt idx="833">
                  <c:v>1602.9172496692622</c:v>
                </c:pt>
                <c:pt idx="834">
                  <c:v>1870.3500370485169</c:v>
                </c:pt>
                <c:pt idx="835">
                  <c:v>2177.2216686885158</c:v>
                </c:pt>
                <c:pt idx="836">
                  <c:v>2273.8096865252701</c:v>
                </c:pt>
                <c:pt idx="837">
                  <c:v>2945.8631988912421</c:v>
                </c:pt>
                <c:pt idx="838">
                  <c:v>3470.0340960382141</c:v>
                </c:pt>
                <c:pt idx="839">
                  <c:v>3552.5606060864452</c:v>
                </c:pt>
                <c:pt idx="840">
                  <c:v>37282.257428864192</c:v>
                </c:pt>
                <c:pt idx="841">
                  <c:v>32717.520389464331</c:v>
                </c:pt>
                <c:pt idx="842">
                  <c:v>31229.157675860173</c:v>
                </c:pt>
                <c:pt idx="843">
                  <c:v>33667.92464648679</c:v>
                </c:pt>
                <c:pt idx="844">
                  <c:v>36474.354458715883</c:v>
                </c:pt>
                <c:pt idx="845">
                  <c:v>35766.554749438459</c:v>
                </c:pt>
                <c:pt idx="846">
                  <c:v>34127.555652963463</c:v>
                </c:pt>
                <c:pt idx="847">
                  <c:v>34123.615929310894</c:v>
                </c:pt>
                <c:pt idx="848">
                  <c:v>37978.438270237966</c:v>
                </c:pt>
                <c:pt idx="849">
                  <c:v>39511.450943734926</c:v>
                </c:pt>
                <c:pt idx="850">
                  <c:v>43154.022693633451</c:v>
                </c:pt>
                <c:pt idx="851">
                  <c:v>46237.880658340109</c:v>
                </c:pt>
                <c:pt idx="852">
                  <c:v>46565.778171498139</c:v>
                </c:pt>
                <c:pt idx="853">
                  <c:v>1229.0009584358006</c:v>
                </c:pt>
                <c:pt idx="854">
                  <c:v>1490.9267512140493</c:v>
                </c:pt>
                <c:pt idx="855">
                  <c:v>1658.0311460138362</c:v>
                </c:pt>
                <c:pt idx="856">
                  <c:v>2068.1236571717868</c:v>
                </c:pt>
                <c:pt idx="857">
                  <c:v>2874.288291302496</c:v>
                </c:pt>
                <c:pt idx="858">
                  <c:v>3771.2789573453647</c:v>
                </c:pt>
                <c:pt idx="859">
                  <c:v>5291.5743678960735</c:v>
                </c:pt>
                <c:pt idx="860">
                  <c:v>6781.1094049983367</c:v>
                </c:pt>
                <c:pt idx="861">
                  <c:v>8485.3898175322192</c:v>
                </c:pt>
                <c:pt idx="862">
                  <c:v>7146.0968547169305</c:v>
                </c:pt>
                <c:pt idx="863">
                  <c:v>9067.7490127947785</c:v>
                </c:pt>
                <c:pt idx="864">
                  <c:v>11354.988343017287</c:v>
                </c:pt>
                <c:pt idx="865">
                  <c:v>12149.058224659313</c:v>
                </c:pt>
                <c:pt idx="866">
                  <c:v>279.62027498775109</c:v>
                </c:pt>
                <c:pt idx="867">
                  <c:v>308.40903136438089</c:v>
                </c:pt>
                <c:pt idx="868">
                  <c:v>321.72653796060672</c:v>
                </c:pt>
                <c:pt idx="869">
                  <c:v>380.50736244125869</c:v>
                </c:pt>
                <c:pt idx="870">
                  <c:v>433.23511900797303</c:v>
                </c:pt>
                <c:pt idx="871">
                  <c:v>476.48009762522759</c:v>
                </c:pt>
                <c:pt idx="872">
                  <c:v>543.11070232255099</c:v>
                </c:pt>
                <c:pt idx="873">
                  <c:v>721.76869087388957</c:v>
                </c:pt>
                <c:pt idx="874">
                  <c:v>966.3936272021358</c:v>
                </c:pt>
                <c:pt idx="875">
                  <c:v>871.22438931510408</c:v>
                </c:pt>
                <c:pt idx="876">
                  <c:v>880.03777510600412</c:v>
                </c:pt>
                <c:pt idx="877">
                  <c:v>1123.8831681354948</c:v>
                </c:pt>
                <c:pt idx="878">
                  <c:v>1177.973596625767</c:v>
                </c:pt>
                <c:pt idx="879">
                  <c:v>321.28948397457373</c:v>
                </c:pt>
                <c:pt idx="880">
                  <c:v>323.32073433197399</c:v>
                </c:pt>
                <c:pt idx="881">
                  <c:v>317.06022962015203</c:v>
                </c:pt>
                <c:pt idx="882">
                  <c:v>360.081787036251</c:v>
                </c:pt>
                <c:pt idx="883">
                  <c:v>415.22225216840798</c:v>
                </c:pt>
                <c:pt idx="884">
                  <c:v>472.40846306267036</c:v>
                </c:pt>
                <c:pt idx="885">
                  <c:v>585.64057510859186</c:v>
                </c:pt>
                <c:pt idx="886">
                  <c:v>702.27013119965511</c:v>
                </c:pt>
                <c:pt idx="887">
                  <c:v>886.75965247176021</c:v>
                </c:pt>
                <c:pt idx="888">
                  <c:v>930.58594459958954</c:v>
                </c:pt>
                <c:pt idx="889">
                  <c:v>1122.8523156057815</c:v>
                </c:pt>
                <c:pt idx="890">
                  <c:v>1265.7093443131246</c:v>
                </c:pt>
                <c:pt idx="891">
                  <c:v>1412.4522430391282</c:v>
                </c:pt>
                <c:pt idx="892">
                  <c:v>14127.566672918012</c:v>
                </c:pt>
                <c:pt idx="893">
                  <c:v>14870.049963476991</c:v>
                </c:pt>
                <c:pt idx="894">
                  <c:v>15778.512698412698</c:v>
                </c:pt>
                <c:pt idx="895">
                  <c:v>17586.377017645453</c:v>
                </c:pt>
                <c:pt idx="896">
                  <c:v>22371.613677700188</c:v>
                </c:pt>
                <c:pt idx="897">
                  <c:v>25189.779356572373</c:v>
                </c:pt>
                <c:pt idx="898">
                  <c:v>30363.623728658131</c:v>
                </c:pt>
                <c:pt idx="899">
                  <c:v>36606.782670932633</c:v>
                </c:pt>
                <c:pt idx="900">
                  <c:v>40847.052491685186</c:v>
                </c:pt>
                <c:pt idx="901">
                  <c:v>40859.987180249111</c:v>
                </c:pt>
                <c:pt idx="902">
                  <c:v>53045.879031322831</c:v>
                </c:pt>
                <c:pt idx="903">
                  <c:v>67062.453181347228</c:v>
                </c:pt>
                <c:pt idx="904">
                  <c:v>77196.138790157027</c:v>
                </c:pt>
                <c:pt idx="905">
                  <c:v>4004.5459551659978</c:v>
                </c:pt>
                <c:pt idx="906">
                  <c:v>3877.9966518070787</c:v>
                </c:pt>
                <c:pt idx="907">
                  <c:v>4137.0053283399811</c:v>
                </c:pt>
                <c:pt idx="908">
                  <c:v>4419.3294398773132</c:v>
                </c:pt>
                <c:pt idx="909">
                  <c:v>4928.0331718922807</c:v>
                </c:pt>
                <c:pt idx="910">
                  <c:v>5572.0080270966746</c:v>
                </c:pt>
                <c:pt idx="911">
                  <c:v>6191.339432853556</c:v>
                </c:pt>
                <c:pt idx="912">
                  <c:v>7235.0753169475784</c:v>
                </c:pt>
                <c:pt idx="913">
                  <c:v>8460.8107698282947</c:v>
                </c:pt>
                <c:pt idx="914">
                  <c:v>7268.7169822129454</c:v>
                </c:pt>
                <c:pt idx="915">
                  <c:v>8770.7401036963183</c:v>
                </c:pt>
                <c:pt idx="916">
                  <c:v>10049.039311841789</c:v>
                </c:pt>
                <c:pt idx="917">
                  <c:v>10430.942594350527</c:v>
                </c:pt>
                <c:pt idx="918">
                  <c:v>2289.0874039854075</c:v>
                </c:pt>
                <c:pt idx="919">
                  <c:v>2888.3031044722397</c:v>
                </c:pt>
                <c:pt idx="920">
                  <c:v>2929.3064090003995</c:v>
                </c:pt>
                <c:pt idx="921">
                  <c:v>3302.8076455002538</c:v>
                </c:pt>
                <c:pt idx="922">
                  <c:v>3677.2208748568401</c:v>
                </c:pt>
                <c:pt idx="923">
                  <c:v>3335.1949989246446</c:v>
                </c:pt>
                <c:pt idx="924">
                  <c:v>4304.0561578469415</c:v>
                </c:pt>
                <c:pt idx="925">
                  <c:v>5002.5420501623739</c:v>
                </c:pt>
                <c:pt idx="926">
                  <c:v>6027.3242704154627</c:v>
                </c:pt>
                <c:pt idx="927">
                  <c:v>6208.5955108552835</c:v>
                </c:pt>
                <c:pt idx="928">
                  <c:v>6552.484491577984</c:v>
                </c:pt>
                <c:pt idx="929">
                  <c:v>6515.7370257015818</c:v>
                </c:pt>
                <c:pt idx="930">
                  <c:v>6243.8447474013274</c:v>
                </c:pt>
                <c:pt idx="931">
                  <c:v>474.20603360288101</c:v>
                </c:pt>
                <c:pt idx="932">
                  <c:v>524.03776012338881</c:v>
                </c:pt>
                <c:pt idx="933">
                  <c:v>571.60201880215175</c:v>
                </c:pt>
                <c:pt idx="934">
                  <c:v>646.23694895274434</c:v>
                </c:pt>
                <c:pt idx="935">
                  <c:v>798.02437858738392</c:v>
                </c:pt>
                <c:pt idx="936">
                  <c:v>998.75635997913321</c:v>
                </c:pt>
                <c:pt idx="937">
                  <c:v>1333.8771582374029</c:v>
                </c:pt>
                <c:pt idx="938">
                  <c:v>1631.9010399727483</c:v>
                </c:pt>
                <c:pt idx="939">
                  <c:v>2135.8113378967305</c:v>
                </c:pt>
                <c:pt idx="940">
                  <c:v>1715.3637353619065</c:v>
                </c:pt>
                <c:pt idx="941">
                  <c:v>2285.6453774747138</c:v>
                </c:pt>
                <c:pt idx="942">
                  <c:v>3181.1044009368934</c:v>
                </c:pt>
                <c:pt idx="943">
                  <c:v>3691.0522624123723</c:v>
                </c:pt>
                <c:pt idx="957">
                  <c:v>236.98284429074192</c:v>
                </c:pt>
                <c:pt idx="958">
                  <c:v>253.94339483136821</c:v>
                </c:pt>
                <c:pt idx="959">
                  <c:v>251.04387217584369</c:v>
                </c:pt>
                <c:pt idx="960">
                  <c:v>258.11785553068847</c:v>
                </c:pt>
                <c:pt idx="961">
                  <c:v>291.86904185915125</c:v>
                </c:pt>
                <c:pt idx="962">
                  <c:v>321.45501864656484</c:v>
                </c:pt>
                <c:pt idx="963">
                  <c:v>352.8009747038343</c:v>
                </c:pt>
                <c:pt idx="964">
                  <c:v>397.90401784630473</c:v>
                </c:pt>
                <c:pt idx="965">
                  <c:v>477.93217634741683</c:v>
                </c:pt>
                <c:pt idx="966">
                  <c:v>485.95515477279417</c:v>
                </c:pt>
                <c:pt idx="967">
                  <c:v>595.77162611390827</c:v>
                </c:pt>
                <c:pt idx="968">
                  <c:v>694.14115124456816</c:v>
                </c:pt>
                <c:pt idx="969">
                  <c:v>699.08048211611856</c:v>
                </c:pt>
                <c:pt idx="983">
                  <c:v>514.15796048020297</c:v>
                </c:pt>
                <c:pt idx="984">
                  <c:v>492.38169810143512</c:v>
                </c:pt>
                <c:pt idx="985">
                  <c:v>483.03187191251169</c:v>
                </c:pt>
                <c:pt idx="986">
                  <c:v>546.15414835984689</c:v>
                </c:pt>
                <c:pt idx="987">
                  <c:v>631.49781430903545</c:v>
                </c:pt>
                <c:pt idx="988">
                  <c:v>696.32850981299373</c:v>
                </c:pt>
                <c:pt idx="989">
                  <c:v>851.42987455131663</c:v>
                </c:pt>
                <c:pt idx="990">
                  <c:v>927.23448672498819</c:v>
                </c:pt>
                <c:pt idx="991">
                  <c:v>1017.9148035607354</c:v>
                </c:pt>
                <c:pt idx="992">
                  <c:v>987.68916591819323</c:v>
                </c:pt>
                <c:pt idx="993">
                  <c:v>1022.2391535314615</c:v>
                </c:pt>
                <c:pt idx="994">
                  <c:v>1214.7609140776162</c:v>
                </c:pt>
                <c:pt idx="995">
                  <c:v>1255.8599051102397</c:v>
                </c:pt>
                <c:pt idx="996">
                  <c:v>1043.4561026931387</c:v>
                </c:pt>
                <c:pt idx="997">
                  <c:v>961.71698254613909</c:v>
                </c:pt>
                <c:pt idx="998">
                  <c:v>1004.9905814008242</c:v>
                </c:pt>
                <c:pt idx="999">
                  <c:v>1015.7802766649507</c:v>
                </c:pt>
                <c:pt idx="1000">
                  <c:v>1084.765467003376</c:v>
                </c:pt>
                <c:pt idx="1001">
                  <c:v>1200.1694592667961</c:v>
                </c:pt>
                <c:pt idx="1002">
                  <c:v>1396.4150797124662</c:v>
                </c:pt>
                <c:pt idx="1003">
                  <c:v>1676.5016177452992</c:v>
                </c:pt>
                <c:pt idx="1004">
                  <c:v>1925.3903067685646</c:v>
                </c:pt>
                <c:pt idx="1005">
                  <c:v>1828.3445645928016</c:v>
                </c:pt>
                <c:pt idx="1006">
                  <c:v>2140.3119603136506</c:v>
                </c:pt>
                <c:pt idx="1007">
                  <c:v>2356.5691790818673</c:v>
                </c:pt>
                <c:pt idx="1008">
                  <c:v>2585.1345827268092</c:v>
                </c:pt>
                <c:pt idx="1009">
                  <c:v>23793.036318925493</c:v>
                </c:pt>
                <c:pt idx="1010">
                  <c:v>21576.869839294344</c:v>
                </c:pt>
                <c:pt idx="1011">
                  <c:v>22016.712630268201</c:v>
                </c:pt>
                <c:pt idx="1012">
                  <c:v>23574.002511908235</c:v>
                </c:pt>
                <c:pt idx="1013">
                  <c:v>27359.781121751024</c:v>
                </c:pt>
                <c:pt idx="1014">
                  <c:v>29771.672370950349</c:v>
                </c:pt>
                <c:pt idx="1015">
                  <c:v>33625.66456127596</c:v>
                </c:pt>
                <c:pt idx="1016">
                  <c:v>39227.651135422566</c:v>
                </c:pt>
                <c:pt idx="1017">
                  <c:v>39674.339794189364</c:v>
                </c:pt>
                <c:pt idx="1018">
                  <c:v>38495.468762531076</c:v>
                </c:pt>
                <c:pt idx="1019">
                  <c:v>46486.891090669138</c:v>
                </c:pt>
                <c:pt idx="1020">
                  <c:v>52857.997183478983</c:v>
                </c:pt>
                <c:pt idx="1021">
                  <c:v>54024.546344401781</c:v>
                </c:pt>
                <c:pt idx="1022">
                  <c:v>11955.383614542605</c:v>
                </c:pt>
                <c:pt idx="1023">
                  <c:v>11254.849879518204</c:v>
                </c:pt>
                <c:pt idx="1024">
                  <c:v>12788.159063448147</c:v>
                </c:pt>
                <c:pt idx="1025">
                  <c:v>14229.206099519486</c:v>
                </c:pt>
                <c:pt idx="1026">
                  <c:v>15924.423725809318</c:v>
                </c:pt>
                <c:pt idx="1027">
                  <c:v>18654.671228350064</c:v>
                </c:pt>
                <c:pt idx="1028">
                  <c:v>20879.871155069923</c:v>
                </c:pt>
                <c:pt idx="1029">
                  <c:v>23046.380923917888</c:v>
                </c:pt>
                <c:pt idx="1030">
                  <c:v>20429.552589938143</c:v>
                </c:pt>
                <c:pt idx="1031">
                  <c:v>18340.028934953854</c:v>
                </c:pt>
                <c:pt idx="1032">
                  <c:v>22060.148269292316</c:v>
                </c:pt>
                <c:pt idx="1033">
                  <c:v>24106.33787764587</c:v>
                </c:pt>
                <c:pt idx="1034">
                  <c:v>24397.83298447432</c:v>
                </c:pt>
                <c:pt idx="1035">
                  <c:v>854.9267251596691</c:v>
                </c:pt>
                <c:pt idx="1036">
                  <c:v>837.69880353247856</c:v>
                </c:pt>
                <c:pt idx="1037">
                  <c:v>903.89640484118172</c:v>
                </c:pt>
                <c:pt idx="1038">
                  <c:v>984.8101724821363</c:v>
                </c:pt>
                <c:pt idx="1039">
                  <c:v>1063.1605835348598</c:v>
                </c:pt>
                <c:pt idx="1040">
                  <c:v>1242.4043496742008</c:v>
                </c:pt>
                <c:pt idx="1041">
                  <c:v>1423.4772153791923</c:v>
                </c:pt>
                <c:pt idx="1042">
                  <c:v>1614.411110035431</c:v>
                </c:pt>
                <c:pt idx="1043">
                  <c:v>2013.9110881436416</c:v>
                </c:pt>
                <c:pt idx="1044">
                  <c:v>2057.1136721271396</c:v>
                </c:pt>
                <c:pt idx="1045">
                  <c:v>2400.0155749770011</c:v>
                </c:pt>
                <c:pt idx="1046">
                  <c:v>2835.6899673199482</c:v>
                </c:pt>
                <c:pt idx="1047">
                  <c:v>2921.7363452380951</c:v>
                </c:pt>
                <c:pt idx="1048">
                  <c:v>139.1091415147898</c:v>
                </c:pt>
                <c:pt idx="1049">
                  <c:v>171.84219743248099</c:v>
                </c:pt>
                <c:pt idx="1050">
                  <c:v>190.67634215984154</c:v>
                </c:pt>
                <c:pt idx="1051">
                  <c:v>238.01203762736787</c:v>
                </c:pt>
                <c:pt idx="1052">
                  <c:v>311.55024460794823</c:v>
                </c:pt>
                <c:pt idx="1053">
                  <c:v>339.76444280528472</c:v>
                </c:pt>
                <c:pt idx="1054">
                  <c:v>406.96341948447355</c:v>
                </c:pt>
                <c:pt idx="1055">
                  <c:v>523.06065173445461</c:v>
                </c:pt>
                <c:pt idx="1056">
                  <c:v>709.43744216695177</c:v>
                </c:pt>
                <c:pt idx="1057">
                  <c:v>668.62054602709452</c:v>
                </c:pt>
                <c:pt idx="1058">
                  <c:v>739.73219185858841</c:v>
                </c:pt>
                <c:pt idx="1059">
                  <c:v>834.65865666007664</c:v>
                </c:pt>
                <c:pt idx="1060">
                  <c:v>953.06022257488144</c:v>
                </c:pt>
                <c:pt idx="1061">
                  <c:v>1972.9440715749463</c:v>
                </c:pt>
                <c:pt idx="1062">
                  <c:v>1839.2533772893751</c:v>
                </c:pt>
                <c:pt idx="1063">
                  <c:v>1990.6629755699726</c:v>
                </c:pt>
                <c:pt idx="1064">
                  <c:v>2217.455193216485</c:v>
                </c:pt>
                <c:pt idx="1065">
                  <c:v>2473.5970402873672</c:v>
                </c:pt>
                <c:pt idx="1066">
                  <c:v>2684.5847649784082</c:v>
                </c:pt>
                <c:pt idx="1067">
                  <c:v>3141.8875984095735</c:v>
                </c:pt>
                <c:pt idx="1068">
                  <c:v>3738.0672984383791</c:v>
                </c:pt>
                <c:pt idx="1069">
                  <c:v>4124.7805027518179</c:v>
                </c:pt>
                <c:pt idx="1070">
                  <c:v>3983.2621513825202</c:v>
                </c:pt>
                <c:pt idx="1071">
                  <c:v>4804.0493045453413</c:v>
                </c:pt>
                <c:pt idx="1072">
                  <c:v>5197.0420959808962</c:v>
                </c:pt>
                <c:pt idx="1073">
                  <c:v>5480.272434225164</c:v>
                </c:pt>
                <c:pt idx="1074">
                  <c:v>410.15247456316592</c:v>
                </c:pt>
                <c:pt idx="1075">
                  <c:v>493.14112650097036</c:v>
                </c:pt>
                <c:pt idx="1076">
                  <c:v>474.44480395656058</c:v>
                </c:pt>
                <c:pt idx="1077">
                  <c:v>467.6607001089601</c:v>
                </c:pt>
                <c:pt idx="1078">
                  <c:v>471.05080006246209</c:v>
                </c:pt>
                <c:pt idx="1079">
                  <c:v>487.44059603882027</c:v>
                </c:pt>
                <c:pt idx="1080">
                  <c:v>463.03849745709186</c:v>
                </c:pt>
                <c:pt idx="1081">
                  <c:v>550.18208102162328</c:v>
                </c:pt>
                <c:pt idx="1082">
                  <c:v>672.16828040016196</c:v>
                </c:pt>
                <c:pt idx="1083">
                  <c:v>787.96670847805285</c:v>
                </c:pt>
                <c:pt idx="1084">
                  <c:v>876.11788722713334</c:v>
                </c:pt>
                <c:pt idx="1085">
                  <c:v>1007.0582439003491</c:v>
                </c:pt>
                <c:pt idx="1086">
                  <c:v>1179.3294445924046</c:v>
                </c:pt>
                <c:pt idx="1087">
                  <c:v>645.27710150954624</c:v>
                </c:pt>
                <c:pt idx="1088">
                  <c:v>776.57223049008269</c:v>
                </c:pt>
                <c:pt idx="1089">
                  <c:v>969.97024436700292</c:v>
                </c:pt>
                <c:pt idx="1090">
                  <c:v>1286.0139846132895</c:v>
                </c:pt>
                <c:pt idx="1091">
                  <c:v>1455.9360494081598</c:v>
                </c:pt>
                <c:pt idx="1092">
                  <c:v>1706.956726418061</c:v>
                </c:pt>
                <c:pt idx="1093">
                  <c:v>2140.4550262985531</c:v>
                </c:pt>
                <c:pt idx="1094">
                  <c:v>2606.7414392796068</c:v>
                </c:pt>
                <c:pt idx="1095">
                  <c:v>3918.9333329672968</c:v>
                </c:pt>
                <c:pt idx="1096">
                  <c:v>4059.9598801918955</c:v>
                </c:pt>
                <c:pt idx="1097">
                  <c:v>4392.7195832205307</c:v>
                </c:pt>
                <c:pt idx="1098">
                  <c:v>5724.5415862162963</c:v>
                </c:pt>
                <c:pt idx="1099">
                  <c:v>6797.7343069142044</c:v>
                </c:pt>
                <c:pt idx="1100">
                  <c:v>558.22114399766338</c:v>
                </c:pt>
                <c:pt idx="1101">
                  <c:v>456.70348916158775</c:v>
                </c:pt>
                <c:pt idx="1102">
                  <c:v>383.34949973982907</c:v>
                </c:pt>
                <c:pt idx="1103">
                  <c:v>396.12996896468781</c:v>
                </c:pt>
                <c:pt idx="1104">
                  <c:v>465.11988694863777</c:v>
                </c:pt>
                <c:pt idx="1105">
                  <c:v>546.77685019299122</c:v>
                </c:pt>
                <c:pt idx="1106">
                  <c:v>642.96041463667848</c:v>
                </c:pt>
                <c:pt idx="1107">
                  <c:v>830.40769420872414</c:v>
                </c:pt>
                <c:pt idx="1108">
                  <c:v>1023.1196410990814</c:v>
                </c:pt>
                <c:pt idx="1109">
                  <c:v>1181.8473596015472</c:v>
                </c:pt>
                <c:pt idx="1110">
                  <c:v>1377.082140471389</c:v>
                </c:pt>
                <c:pt idx="1111">
                  <c:v>1544.8277727220052</c:v>
                </c:pt>
                <c:pt idx="1112">
                  <c:v>1719.0361962417505</c:v>
                </c:pt>
                <c:pt idx="1113">
                  <c:v>433.33370768598587</c:v>
                </c:pt>
                <c:pt idx="1114">
                  <c:v>448.87942505183094</c:v>
                </c:pt>
                <c:pt idx="1115">
                  <c:v>477.09987784562736</c:v>
                </c:pt>
                <c:pt idx="1116">
                  <c:v>530.85525222323292</c:v>
                </c:pt>
                <c:pt idx="1117">
                  <c:v>606.89469017420674</c:v>
                </c:pt>
                <c:pt idx="1118">
                  <c:v>699.48789332896411</c:v>
                </c:pt>
                <c:pt idx="1119">
                  <c:v>796.6543614681982</c:v>
                </c:pt>
                <c:pt idx="1120">
                  <c:v>919.1808885421824</c:v>
                </c:pt>
                <c:pt idx="1121">
                  <c:v>1164.5632707175441</c:v>
                </c:pt>
                <c:pt idx="1122">
                  <c:v>1232.1999418773612</c:v>
                </c:pt>
                <c:pt idx="1123">
                  <c:v>1334.3686193310903</c:v>
                </c:pt>
                <c:pt idx="1124">
                  <c:v>1548.2695810564662</c:v>
                </c:pt>
                <c:pt idx="1125">
                  <c:v>1757.2930477657032</c:v>
                </c:pt>
                <c:pt idx="1126">
                  <c:v>1193.4662231828986</c:v>
                </c:pt>
                <c:pt idx="1127">
                  <c:v>1335.1410079465136</c:v>
                </c:pt>
                <c:pt idx="1128">
                  <c:v>1458.1287561524493</c:v>
                </c:pt>
                <c:pt idx="1129">
                  <c:v>1863.2038347091745</c:v>
                </c:pt>
                <c:pt idx="1130">
                  <c:v>2476.1158855017566</c:v>
                </c:pt>
                <c:pt idx="1131">
                  <c:v>2798.9496325087111</c:v>
                </c:pt>
                <c:pt idx="1132">
                  <c:v>3076.9798438559205</c:v>
                </c:pt>
                <c:pt idx="1133">
                  <c:v>3638.7108130899596</c:v>
                </c:pt>
                <c:pt idx="1134">
                  <c:v>4422.6924460586033</c:v>
                </c:pt>
                <c:pt idx="1135">
                  <c:v>4175.7793491183138</c:v>
                </c:pt>
                <c:pt idx="1136">
                  <c:v>4175.1202391733323</c:v>
                </c:pt>
                <c:pt idx="1137">
                  <c:v>4556.1443415895665</c:v>
                </c:pt>
                <c:pt idx="1138">
                  <c:v>4406.116378345715</c:v>
                </c:pt>
                <c:pt idx="1140">
                  <c:v>16671.239632352943</c:v>
                </c:pt>
                <c:pt idx="1141">
                  <c:v>17654.632895489885</c:v>
                </c:pt>
                <c:pt idx="1142">
                  <c:v>19250.939227687955</c:v>
                </c:pt>
                <c:pt idx="1143">
                  <c:v>24259.403933721223</c:v>
                </c:pt>
                <c:pt idx="1144">
                  <c:v>28589.974539231498</c:v>
                </c:pt>
                <c:pt idx="1145">
                  <c:v>31019.203024048267</c:v>
                </c:pt>
                <c:pt idx="1146">
                  <c:v>34732.862434187868</c:v>
                </c:pt>
                <c:pt idx="1147">
                  <c:v>40583.370856206777</c:v>
                </c:pt>
                <c:pt idx="1148">
                  <c:v>47191.47544464079</c:v>
                </c:pt>
                <c:pt idx="1149">
                  <c:v>47646.992786270814</c:v>
                </c:pt>
                <c:pt idx="1152">
                  <c:v>49178.899605894774</c:v>
                </c:pt>
                <c:pt idx="1153">
                  <c:v>23873.788234275969</c:v>
                </c:pt>
                <c:pt idx="1154">
                  <c:v>23756.622313135296</c:v>
                </c:pt>
                <c:pt idx="1155">
                  <c:v>25611.275265430701</c:v>
                </c:pt>
                <c:pt idx="1156">
                  <c:v>31081.871853113436</c:v>
                </c:pt>
                <c:pt idx="1157">
                  <c:v>35367.774415340915</c:v>
                </c:pt>
                <c:pt idx="1158">
                  <c:v>36886.351699148625</c:v>
                </c:pt>
                <c:pt idx="1159">
                  <c:v>39152.909338245961</c:v>
                </c:pt>
                <c:pt idx="1160">
                  <c:v>44980.607960296154</c:v>
                </c:pt>
                <c:pt idx="1161">
                  <c:v>49490.303666048036</c:v>
                </c:pt>
                <c:pt idx="1162">
                  <c:v>45770.021613224009</c:v>
                </c:pt>
                <c:pt idx="1163">
                  <c:v>44966.879751782821</c:v>
                </c:pt>
                <c:pt idx="1164">
                  <c:v>49347.62089307094</c:v>
                </c:pt>
                <c:pt idx="1165">
                  <c:v>6358.3653740129939</c:v>
                </c:pt>
                <c:pt idx="1166">
                  <c:v>1282.9226918815471</c:v>
                </c:pt>
                <c:pt idx="1167">
                  <c:v>1252.3892695387735</c:v>
                </c:pt>
                <c:pt idx="1168">
                  <c:v>1489.7341423905277</c:v>
                </c:pt>
                <c:pt idx="1169">
                  <c:v>1832.0078144912641</c:v>
                </c:pt>
                <c:pt idx="1170">
                  <c:v>2394.8657474904276</c:v>
                </c:pt>
                <c:pt idx="1171">
                  <c:v>3145.5739105581006</c:v>
                </c:pt>
                <c:pt idx="1172">
                  <c:v>3866.3095040794979</c:v>
                </c:pt>
                <c:pt idx="1173">
                  <c:v>4751.8589416456762</c:v>
                </c:pt>
                <c:pt idx="1174">
                  <c:v>6391.4466336383721</c:v>
                </c:pt>
                <c:pt idx="1175">
                  <c:v>5185.316857323498</c:v>
                </c:pt>
                <c:pt idx="1176">
                  <c:v>5829.2972251662623</c:v>
                </c:pt>
                <c:pt idx="1177">
                  <c:v>6311.7702773668643</c:v>
                </c:pt>
                <c:pt idx="1178">
                  <c:v>47116.205340812099</c:v>
                </c:pt>
                <c:pt idx="1179">
                  <c:v>22650.893349289414</c:v>
                </c:pt>
                <c:pt idx="1180">
                  <c:v>22452.804350424401</c:v>
                </c:pt>
                <c:pt idx="1181">
                  <c:v>24382.879440731918</c:v>
                </c:pt>
                <c:pt idx="1182">
                  <c:v>29939.151553232627</c:v>
                </c:pt>
                <c:pt idx="1183">
                  <c:v>34546.543689878155</c:v>
                </c:pt>
                <c:pt idx="1184">
                  <c:v>35741.515087564818</c:v>
                </c:pt>
                <c:pt idx="1185">
                  <c:v>37644.578710108508</c:v>
                </c:pt>
                <c:pt idx="1186">
                  <c:v>42950.621817627361</c:v>
                </c:pt>
                <c:pt idx="1187">
                  <c:v>46959.693300407824</c:v>
                </c:pt>
                <c:pt idx="1188">
                  <c:v>43313.939433010462</c:v>
                </c:pt>
                <c:pt idx="1189">
                  <c:v>42633.13849415772</c:v>
                </c:pt>
                <c:pt idx="1190">
                  <c:v>46098.909028430899</c:v>
                </c:pt>
                <c:pt idx="1191">
                  <c:v>4395.3152942704446</c:v>
                </c:pt>
                <c:pt idx="1192">
                  <c:v>1419.3048315015417</c:v>
                </c:pt>
                <c:pt idx="1193">
                  <c:v>1475.0157867229889</c:v>
                </c:pt>
                <c:pt idx="1194">
                  <c:v>1707.2904235584206</c:v>
                </c:pt>
                <c:pt idx="1195">
                  <c:v>2153.4902785714339</c:v>
                </c:pt>
                <c:pt idx="1196">
                  <c:v>2583.3208675745418</c:v>
                </c:pt>
                <c:pt idx="1197">
                  <c:v>2825.1890496307633</c:v>
                </c:pt>
                <c:pt idx="1198">
                  <c:v>3205.2665772301298</c:v>
                </c:pt>
                <c:pt idx="1199">
                  <c:v>3957.477431244838</c:v>
                </c:pt>
                <c:pt idx="1200">
                  <c:v>4812.1316336079444</c:v>
                </c:pt>
                <c:pt idx="1201">
                  <c:v>4441.8109148660833</c:v>
                </c:pt>
                <c:pt idx="1202">
                  <c:v>4369.5004688327781</c:v>
                </c:pt>
                <c:pt idx="1203">
                  <c:v>4760.9015009718523</c:v>
                </c:pt>
                <c:pt idx="1204">
                  <c:v>6279.385479032755</c:v>
                </c:pt>
                <c:pt idx="1205">
                  <c:v>1608.8644719724318</c:v>
                </c:pt>
                <c:pt idx="1206">
                  <c:v>1762.5541223526614</c:v>
                </c:pt>
                <c:pt idx="1207">
                  <c:v>2042.4462314264472</c:v>
                </c:pt>
                <c:pt idx="1208">
                  <c:v>2656.1816204548395</c:v>
                </c:pt>
                <c:pt idx="1209">
                  <c:v>3266.6091766043487</c:v>
                </c:pt>
                <c:pt idx="1210">
                  <c:v>3753.0859174284519</c:v>
                </c:pt>
                <c:pt idx="1211">
                  <c:v>4401.2857659921929</c:v>
                </c:pt>
                <c:pt idx="1212">
                  <c:v>5620.7291668362795</c:v>
                </c:pt>
                <c:pt idx="1213">
                  <c:v>6961.5540985403477</c:v>
                </c:pt>
                <c:pt idx="1214">
                  <c:v>6567.2454674732908</c:v>
                </c:pt>
                <c:pt idx="1215">
                  <c:v>6494.8891422647439</c:v>
                </c:pt>
                <c:pt idx="1216">
                  <c:v>7328.7163259277995</c:v>
                </c:pt>
                <c:pt idx="1217">
                  <c:v>4861.6775099412562</c:v>
                </c:pt>
                <c:pt idx="1218">
                  <c:v>5191.9019849099095</c:v>
                </c:pt>
                <c:pt idx="1219">
                  <c:v>5974.075765315315</c:v>
                </c:pt>
                <c:pt idx="1220">
                  <c:v>7689.9569959459459</c:v>
                </c:pt>
                <c:pt idx="1221">
                  <c:v>9237.1162234737549</c:v>
                </c:pt>
                <c:pt idx="1222">
                  <c:v>10090.366688653759</c:v>
                </c:pt>
                <c:pt idx="1223">
                  <c:v>11228.621375000001</c:v>
                </c:pt>
                <c:pt idx="1224">
                  <c:v>13372.270130297566</c:v>
                </c:pt>
                <c:pt idx="1225">
                  <c:v>15694.077471277535</c:v>
                </c:pt>
                <c:pt idx="1226">
                  <c:v>14044.146262495264</c:v>
                </c:pt>
                <c:pt idx="1227">
                  <c:v>13326.598672953683</c:v>
                </c:pt>
                <c:pt idx="1228">
                  <c:v>14371.953775876496</c:v>
                </c:pt>
                <c:pt idx="1229">
                  <c:v>13158.750966477784</c:v>
                </c:pt>
                <c:pt idx="1230">
                  <c:v>9874.9771342125987</c:v>
                </c:pt>
                <c:pt idx="1231">
                  <c:v>10067.078778467801</c:v>
                </c:pt>
                <c:pt idx="1232">
                  <c:v>10774.174883174113</c:v>
                </c:pt>
                <c:pt idx="1233">
                  <c:v>13344.338539005472</c:v>
                </c:pt>
                <c:pt idx="1234">
                  <c:v>15570.644455710657</c:v>
                </c:pt>
                <c:pt idx="1235">
                  <c:v>16461.390520499019</c:v>
                </c:pt>
                <c:pt idx="1236">
                  <c:v>17586.110564201183</c:v>
                </c:pt>
                <c:pt idx="1237">
                  <c:v>20545.497515273801</c:v>
                </c:pt>
                <c:pt idx="1238">
                  <c:v>23509.215583856116</c:v>
                </c:pt>
                <c:pt idx="1239">
                  <c:v>21587.809795580775</c:v>
                </c:pt>
                <c:pt idx="1240">
                  <c:v>20959.28669049593</c:v>
                </c:pt>
                <c:pt idx="1241">
                  <c:v>22257.927084592837</c:v>
                </c:pt>
                <c:pt idx="1242">
                  <c:v>20165.663378193331</c:v>
                </c:pt>
                <c:pt idx="1243">
                  <c:v>5734.459590155614</c:v>
                </c:pt>
                <c:pt idx="1244">
                  <c:v>6301.0450249373444</c:v>
                </c:pt>
                <c:pt idx="1245">
                  <c:v>7691.070678722861</c:v>
                </c:pt>
                <c:pt idx="1246">
                  <c:v>9347.9055766932652</c:v>
                </c:pt>
                <c:pt idx="1247">
                  <c:v>11179.648019569484</c:v>
                </c:pt>
                <c:pt idx="1248">
                  <c:v>12731.098823098053</c:v>
                </c:pt>
                <c:pt idx="1249">
                  <c:v>14454.670689883342</c:v>
                </c:pt>
                <c:pt idx="1250">
                  <c:v>17477.716881959772</c:v>
                </c:pt>
                <c:pt idx="1251">
                  <c:v>21666.692506203657</c:v>
                </c:pt>
                <c:pt idx="1252">
                  <c:v>18862.620376072777</c:v>
                </c:pt>
                <c:pt idx="1253">
                  <c:v>18903.212686919836</c:v>
                </c:pt>
                <c:pt idx="1254">
                  <c:v>20579.095754532547</c:v>
                </c:pt>
                <c:pt idx="1255">
                  <c:v>18647.513006878173</c:v>
                </c:pt>
                <c:pt idx="1256">
                  <c:v>29964.701581536949</c:v>
                </c:pt>
                <c:pt idx="1257">
                  <c:v>29857.525486663671</c:v>
                </c:pt>
                <c:pt idx="1258">
                  <c:v>32366.486846650376</c:v>
                </c:pt>
                <c:pt idx="1259">
                  <c:v>39513.417309548109</c:v>
                </c:pt>
                <c:pt idx="1260">
                  <c:v>45332.400287684963</c:v>
                </c:pt>
                <c:pt idx="1261">
                  <c:v>47606.465031759784</c:v>
                </c:pt>
                <c:pt idx="1262">
                  <c:v>50392.917624867761</c:v>
                </c:pt>
                <c:pt idx="1263">
                  <c:v>56944.709433669304</c:v>
                </c:pt>
                <c:pt idx="1264">
                  <c:v>62618.080133303702</c:v>
                </c:pt>
                <c:pt idx="1265">
                  <c:v>56309.007902272184</c:v>
                </c:pt>
                <c:pt idx="1266">
                  <c:v>56419.950454991747</c:v>
                </c:pt>
                <c:pt idx="1267">
                  <c:v>59957.936097047124</c:v>
                </c:pt>
                <c:pt idx="1268">
                  <c:v>56334.783849693791</c:v>
                </c:pt>
                <c:pt idx="1269">
                  <c:v>4062.8192679234207</c:v>
                </c:pt>
                <c:pt idx="1270">
                  <c:v>4495.4112663576143</c:v>
                </c:pt>
                <c:pt idx="1271">
                  <c:v>5310.0303273280897</c:v>
                </c:pt>
                <c:pt idx="1272">
                  <c:v>7182.4937383273027</c:v>
                </c:pt>
                <c:pt idx="1273">
                  <c:v>8830.0586892224146</c:v>
                </c:pt>
                <c:pt idx="1274">
                  <c:v>10264.111125463638</c:v>
                </c:pt>
                <c:pt idx="1275">
                  <c:v>12472.805265776167</c:v>
                </c:pt>
                <c:pt idx="1276">
                  <c:v>16404.864706715995</c:v>
                </c:pt>
                <c:pt idx="1277">
                  <c:v>17786.050122280474</c:v>
                </c:pt>
                <c:pt idx="1278">
                  <c:v>14542.074852661828</c:v>
                </c:pt>
                <c:pt idx="1279">
                  <c:v>14295.030618674778</c:v>
                </c:pt>
                <c:pt idx="1280">
                  <c:v>16982.300308338086</c:v>
                </c:pt>
                <c:pt idx="1281">
                  <c:v>16887.375320750845</c:v>
                </c:pt>
                <c:pt idx="1282">
                  <c:v>22850.442967456067</c:v>
                </c:pt>
                <c:pt idx="1283">
                  <c:v>24501.958056645806</c:v>
                </c:pt>
                <c:pt idx="1284">
                  <c:v>26563.75613076166</c:v>
                </c:pt>
                <c:pt idx="1285">
                  <c:v>30778.791897822306</c:v>
                </c:pt>
                <c:pt idx="1286">
                  <c:v>34520.887417490056</c:v>
                </c:pt>
                <c:pt idx="1287">
                  <c:v>35211.552678153668</c:v>
                </c:pt>
                <c:pt idx="1288">
                  <c:v>39869.980147326671</c:v>
                </c:pt>
                <c:pt idx="1289">
                  <c:v>45974.691851313721</c:v>
                </c:pt>
                <c:pt idx="1290">
                  <c:v>48645.384024515632</c:v>
                </c:pt>
                <c:pt idx="1291">
                  <c:v>44317.305887096772</c:v>
                </c:pt>
                <c:pt idx="1292">
                  <c:v>44334.288779976203</c:v>
                </c:pt>
                <c:pt idx="1295">
                  <c:v>23569.372875013356</c:v>
                </c:pt>
                <c:pt idx="1296">
                  <c:v>24094.026069350704</c:v>
                </c:pt>
                <c:pt idx="1297">
                  <c:v>25958.553227917251</c:v>
                </c:pt>
                <c:pt idx="1298">
                  <c:v>31459.727520394154</c:v>
                </c:pt>
                <c:pt idx="1299">
                  <c:v>36150.302629676298</c:v>
                </c:pt>
                <c:pt idx="1300">
                  <c:v>37361.115770660697</c:v>
                </c:pt>
                <c:pt idx="1301">
                  <c:v>39496.660633298568</c:v>
                </c:pt>
                <c:pt idx="1302">
                  <c:v>46514.090365910844</c:v>
                </c:pt>
                <c:pt idx="1303">
                  <c:v>51191.337221240115</c:v>
                </c:pt>
                <c:pt idx="1304">
                  <c:v>44766.018883018529</c:v>
                </c:pt>
                <c:pt idx="1305">
                  <c:v>44188.783432450451</c:v>
                </c:pt>
                <c:pt idx="1306">
                  <c:v>48624.122909905069</c:v>
                </c:pt>
                <c:pt idx="1307">
                  <c:v>45622.704665392557</c:v>
                </c:pt>
                <c:pt idx="1308">
                  <c:v>21835.116077529241</c:v>
                </c:pt>
                <c:pt idx="1309">
                  <c:v>21839.852760276241</c:v>
                </c:pt>
                <c:pt idx="1310">
                  <c:v>23461.557324132693</c:v>
                </c:pt>
                <c:pt idx="1311">
                  <c:v>28758.496971055487</c:v>
                </c:pt>
                <c:pt idx="1312">
                  <c:v>32853.753065227254</c:v>
                </c:pt>
                <c:pt idx="1313">
                  <c:v>33873.490995333908</c:v>
                </c:pt>
                <c:pt idx="1314">
                  <c:v>35524.551040802544</c:v>
                </c:pt>
                <c:pt idx="1315">
                  <c:v>40304.582668542047</c:v>
                </c:pt>
                <c:pt idx="1316">
                  <c:v>43963.82917122481</c:v>
                </c:pt>
                <c:pt idx="1317">
                  <c:v>40492.762297393034</c:v>
                </c:pt>
                <c:pt idx="1318">
                  <c:v>39524.389639614768</c:v>
                </c:pt>
                <c:pt idx="1319">
                  <c:v>42544.342682865841</c:v>
                </c:pt>
                <c:pt idx="1320">
                  <c:v>39740.085830667827</c:v>
                </c:pt>
                <c:pt idx="1321">
                  <c:v>22989.482202418669</c:v>
                </c:pt>
                <c:pt idx="1322">
                  <c:v>22829.407555623155</c:v>
                </c:pt>
                <c:pt idx="1323">
                  <c:v>24367.034457350688</c:v>
                </c:pt>
                <c:pt idx="1324">
                  <c:v>29321.186898382555</c:v>
                </c:pt>
                <c:pt idx="1325">
                  <c:v>33084.388458711044</c:v>
                </c:pt>
                <c:pt idx="1326">
                  <c:v>33588.20679014823</c:v>
                </c:pt>
                <c:pt idx="1327">
                  <c:v>35204.235734797556</c:v>
                </c:pt>
                <c:pt idx="1328">
                  <c:v>40356.7085710307</c:v>
                </c:pt>
                <c:pt idx="1329">
                  <c:v>44087.148015426166</c:v>
                </c:pt>
                <c:pt idx="1330">
                  <c:v>40291.905330578782</c:v>
                </c:pt>
                <c:pt idx="1331">
                  <c:v>40353.67921001681</c:v>
                </c:pt>
                <c:pt idx="1332">
                  <c:v>44377.790551572289</c:v>
                </c:pt>
                <c:pt idx="1333">
                  <c:v>42647.993791745219</c:v>
                </c:pt>
                <c:pt idx="1334">
                  <c:v>11357.930335951092</c:v>
                </c:pt>
                <c:pt idx="1335">
                  <c:v>11870.233872826331</c:v>
                </c:pt>
                <c:pt idx="1336">
                  <c:v>13292.396394191659</c:v>
                </c:pt>
                <c:pt idx="1337">
                  <c:v>17516.275615057246</c:v>
                </c:pt>
                <c:pt idx="1338">
                  <c:v>20622.792038408323</c:v>
                </c:pt>
                <c:pt idx="1339">
                  <c:v>21635.435164775925</c:v>
                </c:pt>
                <c:pt idx="1340">
                  <c:v>23544.32493253248</c:v>
                </c:pt>
                <c:pt idx="1341">
                  <c:v>27322.399476413244</c:v>
                </c:pt>
                <c:pt idx="1342">
                  <c:v>30572.731858637053</c:v>
                </c:pt>
                <c:pt idx="1343">
                  <c:v>28693.801825944829</c:v>
                </c:pt>
                <c:pt idx="1344">
                  <c:v>26359.547454985692</c:v>
                </c:pt>
                <c:pt idx="1345">
                  <c:v>26071.603591516228</c:v>
                </c:pt>
                <c:pt idx="1346">
                  <c:v>22356.902526879894</c:v>
                </c:pt>
                <c:pt idx="1347">
                  <c:v>4542.7207200960611</c:v>
                </c:pt>
                <c:pt idx="1348">
                  <c:v>5175.0256275879565</c:v>
                </c:pt>
                <c:pt idx="1349">
                  <c:v>6535.293936334584</c:v>
                </c:pt>
                <c:pt idx="1350">
                  <c:v>8246.9958257778817</c:v>
                </c:pt>
                <c:pt idx="1351">
                  <c:v>10091.869653411557</c:v>
                </c:pt>
                <c:pt idx="1352">
                  <c:v>10905.055137445828</c:v>
                </c:pt>
                <c:pt idx="1353">
                  <c:v>11219.923406646762</c:v>
                </c:pt>
                <c:pt idx="1354">
                  <c:v>13524.560004296036</c:v>
                </c:pt>
                <c:pt idx="1355">
                  <c:v>15341.414207424687</c:v>
                </c:pt>
                <c:pt idx="1356">
                  <c:v>12671.299506617512</c:v>
                </c:pt>
                <c:pt idx="1357">
                  <c:v>12799.970560067712</c:v>
                </c:pt>
                <c:pt idx="1358">
                  <c:v>13738.84383316952</c:v>
                </c:pt>
                <c:pt idx="1359">
                  <c:v>12600.346640576221</c:v>
                </c:pt>
                <c:pt idx="1360">
                  <c:v>30928.675642324994</c:v>
                </c:pt>
                <c:pt idx="1361">
                  <c:v>27803.062249094633</c:v>
                </c:pt>
                <c:pt idx="1362">
                  <c:v>30979.11448127628</c:v>
                </c:pt>
                <c:pt idx="1363">
                  <c:v>37889.821201225473</c:v>
                </c:pt>
                <c:pt idx="1364">
                  <c:v>45370.126443983376</c:v>
                </c:pt>
                <c:pt idx="1365">
                  <c:v>54885.290350954056</c:v>
                </c:pt>
                <c:pt idx="1366">
                  <c:v>54813.95469119303</c:v>
                </c:pt>
                <c:pt idx="1367">
                  <c:v>65566.309173658228</c:v>
                </c:pt>
                <c:pt idx="1368">
                  <c:v>53028.777832735796</c:v>
                </c:pt>
                <c:pt idx="1369">
                  <c:v>38039.18228000716</c:v>
                </c:pt>
                <c:pt idx="1370">
                  <c:v>39506.55886819624</c:v>
                </c:pt>
                <c:pt idx="1371">
                  <c:v>44019.390697586939</c:v>
                </c:pt>
                <c:pt idx="1372">
                  <c:v>42362.130548522684</c:v>
                </c:pt>
                <c:pt idx="1373">
                  <c:v>25578.730976822611</c:v>
                </c:pt>
                <c:pt idx="1374">
                  <c:v>27158.148103986223</c:v>
                </c:pt>
                <c:pt idx="1375">
                  <c:v>31282.212094923965</c:v>
                </c:pt>
                <c:pt idx="1376">
                  <c:v>39784.602658161937</c:v>
                </c:pt>
                <c:pt idx="1377">
                  <c:v>45697.304006474275</c:v>
                </c:pt>
                <c:pt idx="1378">
                  <c:v>48799.085750330414</c:v>
                </c:pt>
                <c:pt idx="1379">
                  <c:v>52174.275181165227</c:v>
                </c:pt>
                <c:pt idx="1380">
                  <c:v>59105.121185957898</c:v>
                </c:pt>
                <c:pt idx="1381">
                  <c:v>58803.299399671771</c:v>
                </c:pt>
                <c:pt idx="1382">
                  <c:v>49610.010197613206</c:v>
                </c:pt>
                <c:pt idx="1383">
                  <c:v>45831.775455000985</c:v>
                </c:pt>
                <c:pt idx="1384">
                  <c:v>49379.54384663151</c:v>
                </c:pt>
                <c:pt idx="1385">
                  <c:v>46000.596917698393</c:v>
                </c:pt>
                <c:pt idx="1386">
                  <c:v>20358.667291617843</c:v>
                </c:pt>
                <c:pt idx="1387">
                  <c:v>20802.351203360133</c:v>
                </c:pt>
                <c:pt idx="1388">
                  <c:v>24223.324453011312</c:v>
                </c:pt>
                <c:pt idx="1389">
                  <c:v>28669.406804977152</c:v>
                </c:pt>
                <c:pt idx="1390">
                  <c:v>34624.486743327725</c:v>
                </c:pt>
                <c:pt idx="1391">
                  <c:v>36289.879619142448</c:v>
                </c:pt>
                <c:pt idx="1392">
                  <c:v>42402.066314698772</c:v>
                </c:pt>
                <c:pt idx="1393">
                  <c:v>49817.444690265489</c:v>
                </c:pt>
                <c:pt idx="1394">
                  <c:v>49365.49684475721</c:v>
                </c:pt>
                <c:pt idx="1399">
                  <c:v>19317.865787476643</c:v>
                </c:pt>
                <c:pt idx="1400">
                  <c:v>19658.0551513758</c:v>
                </c:pt>
                <c:pt idx="1401">
                  <c:v>21556.631716356369</c:v>
                </c:pt>
                <c:pt idx="1402">
                  <c:v>26346.459820087181</c:v>
                </c:pt>
                <c:pt idx="1403">
                  <c:v>30163.649761402929</c:v>
                </c:pt>
                <c:pt idx="1404">
                  <c:v>30878.315218400079</c:v>
                </c:pt>
                <c:pt idx="1405">
                  <c:v>32161.541610353153</c:v>
                </c:pt>
                <c:pt idx="1406">
                  <c:v>36448.692646998177</c:v>
                </c:pt>
                <c:pt idx="1407">
                  <c:v>39267.862768033126</c:v>
                </c:pt>
                <c:pt idx="1408">
                  <c:v>35704.999876047812</c:v>
                </c:pt>
                <c:pt idx="1409">
                  <c:v>34751.851619985398</c:v>
                </c:pt>
                <c:pt idx="1410">
                  <c:v>37049.85541378129</c:v>
                </c:pt>
                <c:pt idx="1411">
                  <c:v>33758.978061652524</c:v>
                </c:pt>
                <c:pt idx="1412">
                  <c:v>1087.7624011764706</c:v>
                </c:pt>
                <c:pt idx="1413">
                  <c:v>1490.3610325696557</c:v>
                </c:pt>
                <c:pt idx="1414">
                  <c:v>1587.5058285506166</c:v>
                </c:pt>
                <c:pt idx="1415">
                  <c:v>1969.5627133150881</c:v>
                </c:pt>
                <c:pt idx="1416">
                  <c:v>2135.3328468129589</c:v>
                </c:pt>
                <c:pt idx="1417">
                  <c:v>2194.3726506349003</c:v>
                </c:pt>
                <c:pt idx="1418">
                  <c:v>2278.6241800113521</c:v>
                </c:pt>
                <c:pt idx="1419">
                  <c:v>2736.4871022566003</c:v>
                </c:pt>
                <c:pt idx="1420">
                  <c:v>3302.9239393996622</c:v>
                </c:pt>
                <c:pt idx="1421">
                  <c:v>3190.8350109056391</c:v>
                </c:pt>
                <c:pt idx="1422">
                  <c:v>3232.8112002162552</c:v>
                </c:pt>
                <c:pt idx="1423">
                  <c:v>3702.051167057612</c:v>
                </c:pt>
                <c:pt idx="1424">
                  <c:v>3566.7309111917066</c:v>
                </c:pt>
                <c:pt idx="1425">
                  <c:v>3308.5123545437268</c:v>
                </c:pt>
                <c:pt idx="1426">
                  <c:v>3556.8862102457247</c:v>
                </c:pt>
                <c:pt idx="1427">
                  <c:v>4032.0720915706311</c:v>
                </c:pt>
                <c:pt idx="1428">
                  <c:v>4889.2799906466689</c:v>
                </c:pt>
                <c:pt idx="1429">
                  <c:v>6080.789964040825</c:v>
                </c:pt>
                <c:pt idx="1430">
                  <c:v>7165.3776984892347</c:v>
                </c:pt>
                <c:pt idx="1431">
                  <c:v>8986.4013758831425</c:v>
                </c:pt>
                <c:pt idx="1432">
                  <c:v>13073.380996898186</c:v>
                </c:pt>
                <c:pt idx="1433">
                  <c:v>15463.66027624761</c:v>
                </c:pt>
                <c:pt idx="1434">
                  <c:v>12082.06368491116</c:v>
                </c:pt>
                <c:pt idx="1435">
                  <c:v>11446.508177377948</c:v>
                </c:pt>
                <c:pt idx="1436">
                  <c:v>13827.360257201381</c:v>
                </c:pt>
                <c:pt idx="1437">
                  <c:v>13946.965887355916</c:v>
                </c:pt>
                <c:pt idx="1438">
                  <c:v>75057.88517209077</c:v>
                </c:pt>
                <c:pt idx="1439">
                  <c:v>74437.656728902162</c:v>
                </c:pt>
                <c:pt idx="1440">
                  <c:v>79495.517134324822</c:v>
                </c:pt>
                <c:pt idx="1441">
                  <c:v>89944.741835329958</c:v>
                </c:pt>
                <c:pt idx="1442">
                  <c:v>100286.66746987953</c:v>
                </c:pt>
                <c:pt idx="1443">
                  <c:v>105306.74663212436</c:v>
                </c:pt>
                <c:pt idx="1444">
                  <c:v>113873.92497430627</c:v>
                </c:pt>
                <c:pt idx="1445">
                  <c:v>130348.55905177297</c:v>
                </c:pt>
                <c:pt idx="1446">
                  <c:v>138536.75777078298</c:v>
                </c:pt>
                <c:pt idx="1447">
                  <c:v>134617.37959889544</c:v>
                </c:pt>
                <c:pt idx="1448">
                  <c:v>133614.83045404209</c:v>
                </c:pt>
                <c:pt idx="1451">
                  <c:v>3267.3474426323946</c:v>
                </c:pt>
                <c:pt idx="1452">
                  <c:v>3503.273579888084</c:v>
                </c:pt>
                <c:pt idx="1453">
                  <c:v>4113.7593726755822</c:v>
                </c:pt>
                <c:pt idx="1454">
                  <c:v>5448.769917718163</c:v>
                </c:pt>
                <c:pt idx="1455">
                  <c:v>6709.7398112271712</c:v>
                </c:pt>
                <c:pt idx="1456">
                  <c:v>7851.0421046865522</c:v>
                </c:pt>
                <c:pt idx="1457">
                  <c:v>9249.9092962525865</c:v>
                </c:pt>
                <c:pt idx="1458">
                  <c:v>12170.352165726796</c:v>
                </c:pt>
                <c:pt idx="1459">
                  <c:v>14832.688150418153</c:v>
                </c:pt>
                <c:pt idx="1460">
                  <c:v>11713.899997028058</c:v>
                </c:pt>
                <c:pt idx="1461">
                  <c:v>11852.169601605538</c:v>
                </c:pt>
                <c:pt idx="1462">
                  <c:v>14227.685538362975</c:v>
                </c:pt>
                <c:pt idx="1463">
                  <c:v>14172.281226184185</c:v>
                </c:pt>
                <c:pt idx="1464">
                  <c:v>46453.245778134311</c:v>
                </c:pt>
                <c:pt idx="1465">
                  <c:v>45743.430177226655</c:v>
                </c:pt>
                <c:pt idx="1466">
                  <c:v>50582.828542612202</c:v>
                </c:pt>
                <c:pt idx="1467">
                  <c:v>64531.989444899584</c:v>
                </c:pt>
                <c:pt idx="1468">
                  <c:v>74388.708625940038</c:v>
                </c:pt>
                <c:pt idx="1469">
                  <c:v>80925.219991916718</c:v>
                </c:pt>
                <c:pt idx="1470">
                  <c:v>90015.546616113425</c:v>
                </c:pt>
                <c:pt idx="1471">
                  <c:v>106919.60455881649</c:v>
                </c:pt>
                <c:pt idx="1472">
                  <c:v>112028.57487363143</c:v>
                </c:pt>
                <c:pt idx="1473">
                  <c:v>99281.71868866554</c:v>
                </c:pt>
                <c:pt idx="1474">
                  <c:v>102678.79790631478</c:v>
                </c:pt>
                <c:pt idx="1475">
                  <c:v>111913.18441700251</c:v>
                </c:pt>
                <c:pt idx="1476">
                  <c:v>103858.88080897115</c:v>
                </c:pt>
                <c:pt idx="1477">
                  <c:v>10377.037318775025</c:v>
                </c:pt>
                <c:pt idx="1478">
                  <c:v>9967.7904067903564</c:v>
                </c:pt>
                <c:pt idx="1479">
                  <c:v>10849.750278430887</c:v>
                </c:pt>
                <c:pt idx="1480">
                  <c:v>12844.587986913608</c:v>
                </c:pt>
                <c:pt idx="1481">
                  <c:v>14064.229597176949</c:v>
                </c:pt>
                <c:pt idx="1482">
                  <c:v>14810.03520258324</c:v>
                </c:pt>
                <c:pt idx="1483">
                  <c:v>15766.092921926042</c:v>
                </c:pt>
                <c:pt idx="1484">
                  <c:v>18474.038168389376</c:v>
                </c:pt>
                <c:pt idx="1485">
                  <c:v>20895.780504129427</c:v>
                </c:pt>
                <c:pt idx="1486">
                  <c:v>19636.006276713611</c:v>
                </c:pt>
                <c:pt idx="1487">
                  <c:v>19695.255724859351</c:v>
                </c:pt>
                <c:pt idx="1488">
                  <c:v>22346.318405450336</c:v>
                </c:pt>
                <c:pt idx="1489">
                  <c:v>21129.982770499817</c:v>
                </c:pt>
                <c:pt idx="1490">
                  <c:v>354.00127898951308</c:v>
                </c:pt>
                <c:pt idx="1491">
                  <c:v>407.73024308116123</c:v>
                </c:pt>
                <c:pt idx="1492">
                  <c:v>458.67781671966969</c:v>
                </c:pt>
                <c:pt idx="1493">
                  <c:v>548.28968682550237</c:v>
                </c:pt>
                <c:pt idx="1494">
                  <c:v>720.94093195095934</c:v>
                </c:pt>
                <c:pt idx="1495">
                  <c:v>831.15910910892808</c:v>
                </c:pt>
                <c:pt idx="1496">
                  <c:v>950.69888477910217</c:v>
                </c:pt>
                <c:pt idx="1497">
                  <c:v>1230.8098109821046</c:v>
                </c:pt>
                <c:pt idx="1498">
                  <c:v>1695.9728111866643</c:v>
                </c:pt>
                <c:pt idx="1499">
                  <c:v>1525.5261187164924</c:v>
                </c:pt>
                <c:pt idx="1500">
                  <c:v>1631.535831804483</c:v>
                </c:pt>
                <c:pt idx="1501">
                  <c:v>1970.8400027415837</c:v>
                </c:pt>
                <c:pt idx="1502">
                  <c:v>2046.5367865714441</c:v>
                </c:pt>
                <c:pt idx="1503">
                  <c:v>82537.446463638917</c:v>
                </c:pt>
                <c:pt idx="1504">
                  <c:v>82537.263888030648</c:v>
                </c:pt>
                <c:pt idx="1505">
                  <c:v>88995.590665482494</c:v>
                </c:pt>
                <c:pt idx="1506">
                  <c:v>108862.79425503519</c:v>
                </c:pt>
                <c:pt idx="1507">
                  <c:v>123263.61314700414</c:v>
                </c:pt>
                <c:pt idx="1508">
                  <c:v>126599.40327733081</c:v>
                </c:pt>
                <c:pt idx="1509">
                  <c:v>135688.79987779685</c:v>
                </c:pt>
                <c:pt idx="1510">
                  <c:v>170632.95621626254</c:v>
                </c:pt>
                <c:pt idx="1511">
                  <c:v>193892.32225522614</c:v>
                </c:pt>
                <c:pt idx="1512">
                  <c:v>153042.34958968993</c:v>
                </c:pt>
                <c:pt idx="1513">
                  <c:v>145229.83788845161</c:v>
                </c:pt>
                <c:pt idx="1514">
                  <c:v>163025.85902149702</c:v>
                </c:pt>
                <c:pt idx="1515">
                  <c:v>161646.30599536977</c:v>
                </c:pt>
                <c:pt idx="1516">
                  <c:v>1610.4156375368948</c:v>
                </c:pt>
                <c:pt idx="1517">
                  <c:v>1896.7197743346551</c:v>
                </c:pt>
                <c:pt idx="1518">
                  <c:v>2097.7495757971665</c:v>
                </c:pt>
                <c:pt idx="1519">
                  <c:v>2783.7120799154941</c:v>
                </c:pt>
                <c:pt idx="1520">
                  <c:v>3372.9570745277956</c:v>
                </c:pt>
                <c:pt idx="1521">
                  <c:v>3665.3274382124646</c:v>
                </c:pt>
                <c:pt idx="1522">
                  <c:v>4370.5975400986299</c:v>
                </c:pt>
                <c:pt idx="1523">
                  <c:v>5945.9084040142443</c:v>
                </c:pt>
                <c:pt idx="1524">
                  <c:v>7335.8970029855382</c:v>
                </c:pt>
                <c:pt idx="1525">
                  <c:v>6713.0793047555089</c:v>
                </c:pt>
                <c:pt idx="1526">
                  <c:v>6636.070537900071</c:v>
                </c:pt>
                <c:pt idx="1527">
                  <c:v>7253.3592494247914</c:v>
                </c:pt>
                <c:pt idx="1528">
                  <c:v>6514.1486424476034</c:v>
                </c:pt>
                <c:pt idx="1529">
                  <c:v>24175.045412979791</c:v>
                </c:pt>
                <c:pt idx="1530">
                  <c:v>24990.371540142263</c:v>
                </c:pt>
                <c:pt idx="1531">
                  <c:v>27122.541686820223</c:v>
                </c:pt>
                <c:pt idx="1532">
                  <c:v>33158.088521249098</c:v>
                </c:pt>
                <c:pt idx="1533">
                  <c:v>37465.193453368949</c:v>
                </c:pt>
                <c:pt idx="1534">
                  <c:v>39093.453451951937</c:v>
                </c:pt>
                <c:pt idx="1535">
                  <c:v>41477.781154050128</c:v>
                </c:pt>
                <c:pt idx="1536">
                  <c:v>47797.248831866978</c:v>
                </c:pt>
                <c:pt idx="1537">
                  <c:v>52962.517070682705</c:v>
                </c:pt>
                <c:pt idx="1538">
                  <c:v>48153.739646038557</c:v>
                </c:pt>
                <c:pt idx="1539">
                  <c:v>46763.862475966562</c:v>
                </c:pt>
                <c:pt idx="1540">
                  <c:v>49900.934962607847</c:v>
                </c:pt>
                <c:pt idx="1541">
                  <c:v>45956.53514463357</c:v>
                </c:pt>
                <c:pt idx="1542">
                  <c:v>1747.8842650730046</c:v>
                </c:pt>
                <c:pt idx="1543">
                  <c:v>1664.3090957426718</c:v>
                </c:pt>
                <c:pt idx="1544">
                  <c:v>1827.6281456064548</c:v>
                </c:pt>
                <c:pt idx="1545">
                  <c:v>2285.6933742970473</c:v>
                </c:pt>
                <c:pt idx="1546">
                  <c:v>2643.8025682159896</c:v>
                </c:pt>
                <c:pt idx="1547">
                  <c:v>2863.963179722532</c:v>
                </c:pt>
                <c:pt idx="1548">
                  <c:v>3133.319212284262</c:v>
                </c:pt>
                <c:pt idx="1549">
                  <c:v>3891.8953458423557</c:v>
                </c:pt>
                <c:pt idx="1550">
                  <c:v>4685.6201663927759</c:v>
                </c:pt>
                <c:pt idx="1551">
                  <c:v>4433.8570822609991</c:v>
                </c:pt>
                <c:pt idx="1552">
                  <c:v>4442.2999720295156</c:v>
                </c:pt>
                <c:pt idx="1553">
                  <c:v>4940.9533454695829</c:v>
                </c:pt>
                <c:pt idx="1554">
                  <c:v>4548.1555527587479</c:v>
                </c:pt>
                <c:pt idx="1555">
                  <c:v>37408.424510801349</c:v>
                </c:pt>
                <c:pt idx="1556">
                  <c:v>37884.234199006547</c:v>
                </c:pt>
                <c:pt idx="1557">
                  <c:v>42307.905033737246</c:v>
                </c:pt>
                <c:pt idx="1558">
                  <c:v>49289.626943243544</c:v>
                </c:pt>
                <c:pt idx="1559">
                  <c:v>56621.318797624517</c:v>
                </c:pt>
                <c:pt idx="1560">
                  <c:v>65754.026731174832</c:v>
                </c:pt>
                <c:pt idx="1561">
                  <c:v>72950.775177082643</c:v>
                </c:pt>
                <c:pt idx="1562">
                  <c:v>83454.498080652716</c:v>
                </c:pt>
                <c:pt idx="1563">
                  <c:v>95213.887301990762</c:v>
                </c:pt>
                <c:pt idx="1564">
                  <c:v>78488.611695921456</c:v>
                </c:pt>
                <c:pt idx="1565">
                  <c:v>86107.240944013523</c:v>
                </c:pt>
                <c:pt idx="1566">
                  <c:v>99130.078044242298</c:v>
                </c:pt>
                <c:pt idx="1567">
                  <c:v>99629.9147187856</c:v>
                </c:pt>
                <c:pt idx="1568">
                  <c:v>4469.5799214341951</c:v>
                </c:pt>
                <c:pt idx="1569">
                  <c:v>4967.5701334623991</c:v>
                </c:pt>
                <c:pt idx="1570">
                  <c:v>5179.1293433669634</c:v>
                </c:pt>
                <c:pt idx="1571">
                  <c:v>5679.9487600567154</c:v>
                </c:pt>
                <c:pt idx="1572">
                  <c:v>6626.1203970790384</c:v>
                </c:pt>
                <c:pt idx="1573">
                  <c:v>7965.320462004308</c:v>
                </c:pt>
                <c:pt idx="1574">
                  <c:v>8966.6659474107146</c:v>
                </c:pt>
                <c:pt idx="1575">
                  <c:v>11148.839366473105</c:v>
                </c:pt>
                <c:pt idx="1576">
                  <c:v>13875.133607176187</c:v>
                </c:pt>
                <c:pt idx="1577">
                  <c:v>11297.035146858705</c:v>
                </c:pt>
                <c:pt idx="1578">
                  <c:v>12308.922635880881</c:v>
                </c:pt>
                <c:pt idx="1579">
                  <c:v>13390.717227835035</c:v>
                </c:pt>
                <c:pt idx="1580">
                  <c:v>12715.424923680852</c:v>
                </c:pt>
                <c:pt idx="1581">
                  <c:v>11370.375099928104</c:v>
                </c:pt>
                <c:pt idx="1582">
                  <c:v>11579.969046742737</c:v>
                </c:pt>
                <c:pt idx="1583">
                  <c:v>12668.394878858953</c:v>
                </c:pt>
                <c:pt idx="1584">
                  <c:v>15489.317581780968</c:v>
                </c:pt>
                <c:pt idx="1585">
                  <c:v>17646.170623589915</c:v>
                </c:pt>
                <c:pt idx="1586">
                  <c:v>18279.916940627401</c:v>
                </c:pt>
                <c:pt idx="1587">
                  <c:v>19197.345672348067</c:v>
                </c:pt>
                <c:pt idx="1588">
                  <c:v>22005.197020496322</c:v>
                </c:pt>
                <c:pt idx="1589">
                  <c:v>23867.756715955795</c:v>
                </c:pt>
                <c:pt idx="1590">
                  <c:v>22141.798918969249</c:v>
                </c:pt>
                <c:pt idx="1591">
                  <c:v>21658.737740114062</c:v>
                </c:pt>
                <c:pt idx="1592">
                  <c:v>22543.087607363821</c:v>
                </c:pt>
                <c:pt idx="1593">
                  <c:v>20161.972921329121</c:v>
                </c:pt>
                <c:pt idx="1594">
                  <c:v>1662.2175347461796</c:v>
                </c:pt>
                <c:pt idx="1595">
                  <c:v>1833.8126596502707</c:v>
                </c:pt>
                <c:pt idx="1596">
                  <c:v>2116.3120627343251</c:v>
                </c:pt>
                <c:pt idx="1597">
                  <c:v>2756.3325828116253</c:v>
                </c:pt>
                <c:pt idx="1598">
                  <c:v>3533.266078130323</c:v>
                </c:pt>
                <c:pt idx="1599">
                  <c:v>4651.6922607440029</c:v>
                </c:pt>
                <c:pt idx="1600">
                  <c:v>5803.5950204211049</c:v>
                </c:pt>
                <c:pt idx="1601">
                  <c:v>8188.4857248835442</c:v>
                </c:pt>
                <c:pt idx="1602">
                  <c:v>9932.8679330261766</c:v>
                </c:pt>
                <c:pt idx="1603">
                  <c:v>8052.0488364617586</c:v>
                </c:pt>
                <c:pt idx="1604">
                  <c:v>8149.4073825036967</c:v>
                </c:pt>
                <c:pt idx="1605">
                  <c:v>9083.0001576372051</c:v>
                </c:pt>
                <c:pt idx="1606">
                  <c:v>8417.7067307833586</c:v>
                </c:pt>
                <c:pt idx="1607">
                  <c:v>1773.5712911196536</c:v>
                </c:pt>
                <c:pt idx="1608">
                  <c:v>2103.0786241835012</c:v>
                </c:pt>
                <c:pt idx="1609">
                  <c:v>2372.6337044941665</c:v>
                </c:pt>
                <c:pt idx="1610">
                  <c:v>2972.3337661512123</c:v>
                </c:pt>
                <c:pt idx="1611">
                  <c:v>4109.2686661547532</c:v>
                </c:pt>
                <c:pt idx="1612">
                  <c:v>5338.4058437097137</c:v>
                </c:pt>
                <c:pt idx="1613">
                  <c:v>6947.9895957013978</c:v>
                </c:pt>
                <c:pt idx="1614">
                  <c:v>9147.5276171423066</c:v>
                </c:pt>
                <c:pt idx="1615">
                  <c:v>11693.730573305782</c:v>
                </c:pt>
                <c:pt idx="1616">
                  <c:v>8597.0438965906978</c:v>
                </c:pt>
                <c:pt idx="1617">
                  <c:v>10675.242594712385</c:v>
                </c:pt>
                <c:pt idx="1618">
                  <c:v>13290.759997834306</c:v>
                </c:pt>
                <c:pt idx="1619">
                  <c:v>14108.312729609297</c:v>
                </c:pt>
                <c:pt idx="1620">
                  <c:v>28696.193481404574</c:v>
                </c:pt>
                <c:pt idx="1621">
                  <c:v>29679.441984927369</c:v>
                </c:pt>
                <c:pt idx="1622">
                  <c:v>31355.373788483466</c:v>
                </c:pt>
                <c:pt idx="1623">
                  <c:v>39128.276132404178</c:v>
                </c:pt>
                <c:pt idx="1624">
                  <c:v>44976.3685558211</c:v>
                </c:pt>
                <c:pt idx="1625">
                  <c:v>46193.672678421492</c:v>
                </c:pt>
                <c:pt idx="1626">
                  <c:v>48757.895718552936</c:v>
                </c:pt>
                <c:pt idx="1627">
                  <c:v>55556.966882838991</c:v>
                </c:pt>
                <c:pt idx="1628">
                  <c:v>62188.928606501031</c:v>
                </c:pt>
                <c:pt idx="1629">
                  <c:v>61887.079940061245</c:v>
                </c:pt>
                <c:pt idx="1633">
                  <c:v>809.27507940693522</c:v>
                </c:pt>
                <c:pt idx="1634">
                  <c:v>1518.0342943023547</c:v>
                </c:pt>
                <c:pt idx="1635">
                  <c:v>2013.667400174746</c:v>
                </c:pt>
                <c:pt idx="1636">
                  <c:v>2613.5344077760701</c:v>
                </c:pt>
                <c:pt idx="1637">
                  <c:v>3168.8807074539636</c:v>
                </c:pt>
                <c:pt idx="1638">
                  <c:v>3391.3710764304064</c:v>
                </c:pt>
                <c:pt idx="1639">
                  <c:v>3942.6309850181519</c:v>
                </c:pt>
                <c:pt idx="1640">
                  <c:v>5276.9324210985214</c:v>
                </c:pt>
                <c:pt idx="1641">
                  <c:v>6497.842767720862</c:v>
                </c:pt>
                <c:pt idx="1642">
                  <c:v>5497.9556873989441</c:v>
                </c:pt>
                <c:pt idx="1643">
                  <c:v>5073.0749449079713</c:v>
                </c:pt>
                <c:pt idx="1644">
                  <c:v>6047.7378801423647</c:v>
                </c:pt>
                <c:pt idx="1645">
                  <c:v>5293.8366375300611</c:v>
                </c:pt>
                <c:pt idx="1646">
                  <c:v>5330.4016219065006</c:v>
                </c:pt>
                <c:pt idx="1647">
                  <c:v>5636.6390897934452</c:v>
                </c:pt>
                <c:pt idx="1648">
                  <c:v>6442.0444377739486</c:v>
                </c:pt>
                <c:pt idx="1649">
                  <c:v>8530.4720049265143</c:v>
                </c:pt>
                <c:pt idx="1650">
                  <c:v>10437.509907525297</c:v>
                </c:pt>
                <c:pt idx="1651">
                  <c:v>11414.605360475445</c:v>
                </c:pt>
                <c:pt idx="1652">
                  <c:v>12842.248578741252</c:v>
                </c:pt>
                <c:pt idx="1653">
                  <c:v>15649.204741840449</c:v>
                </c:pt>
                <c:pt idx="1654">
                  <c:v>18201.273521150692</c:v>
                </c:pt>
                <c:pt idx="1655">
                  <c:v>16196.28137054652</c:v>
                </c:pt>
                <c:pt idx="1656">
                  <c:v>16151.090900036132</c:v>
                </c:pt>
                <c:pt idx="1657">
                  <c:v>17760.414382526327</c:v>
                </c:pt>
                <c:pt idx="1658">
                  <c:v>16892.551977141713</c:v>
                </c:pt>
                <c:pt idx="1659">
                  <c:v>10045.360076423194</c:v>
                </c:pt>
                <c:pt idx="1660">
                  <c:v>10290.316045199443</c:v>
                </c:pt>
                <c:pt idx="1661">
                  <c:v>11599.90192476423</c:v>
                </c:pt>
                <c:pt idx="1662">
                  <c:v>14607.200496258769</c:v>
                </c:pt>
                <c:pt idx="1663">
                  <c:v>16944.189526652819</c:v>
                </c:pt>
                <c:pt idx="1664">
                  <c:v>17854.635329926808</c:v>
                </c:pt>
                <c:pt idx="1665">
                  <c:v>19405.933275133193</c:v>
                </c:pt>
                <c:pt idx="1666">
                  <c:v>23462.22869330992</c:v>
                </c:pt>
                <c:pt idx="1667">
                  <c:v>26989.652694581153</c:v>
                </c:pt>
                <c:pt idx="1668">
                  <c:v>24125.667112654064</c:v>
                </c:pt>
                <c:pt idx="1669">
                  <c:v>22942.398323133599</c:v>
                </c:pt>
                <c:pt idx="1670">
                  <c:v>24478.319969914894</c:v>
                </c:pt>
                <c:pt idx="1671">
                  <c:v>22059.147789743038</c:v>
                </c:pt>
                <c:pt idx="1672">
                  <c:v>14405.207969477649</c:v>
                </c:pt>
                <c:pt idx="1673">
                  <c:v>14942.584774202945</c:v>
                </c:pt>
                <c:pt idx="1674">
                  <c:v>16557.42707044712</c:v>
                </c:pt>
                <c:pt idx="1675">
                  <c:v>20954.002054392939</c:v>
                </c:pt>
                <c:pt idx="1676">
                  <c:v>24230.057876056031</c:v>
                </c:pt>
                <c:pt idx="1677">
                  <c:v>25885.872395706563</c:v>
                </c:pt>
                <c:pt idx="1678">
                  <c:v>27929.614398563121</c:v>
                </c:pt>
                <c:pt idx="1679">
                  <c:v>31839.526662983451</c:v>
                </c:pt>
                <c:pt idx="1680">
                  <c:v>34599.737398873564</c:v>
                </c:pt>
                <c:pt idx="1681">
                  <c:v>31274.97549443903</c:v>
                </c:pt>
                <c:pt idx="1682">
                  <c:v>29628.422863807351</c:v>
                </c:pt>
                <c:pt idx="1683">
                  <c:v>31020.88867486615</c:v>
                </c:pt>
                <c:pt idx="1684">
                  <c:v>28228.492711403182</c:v>
                </c:pt>
                <c:pt idx="1685">
                  <c:v>27840.054715288101</c:v>
                </c:pt>
                <c:pt idx="1686">
                  <c:v>25517.201066551559</c:v>
                </c:pt>
                <c:pt idx="1687">
                  <c:v>28123.381645045276</c:v>
                </c:pt>
                <c:pt idx="1688">
                  <c:v>35163.200226294728</c:v>
                </c:pt>
                <c:pt idx="1689">
                  <c:v>40251.153857144651</c:v>
                </c:pt>
                <c:pt idx="1690">
                  <c:v>41087.218751896544</c:v>
                </c:pt>
                <c:pt idx="1691">
                  <c:v>43940.28746198587</c:v>
                </c:pt>
                <c:pt idx="1692">
                  <c:v>50611.646669054047</c:v>
                </c:pt>
                <c:pt idx="1693">
                  <c:v>52713.572128707456</c:v>
                </c:pt>
                <c:pt idx="1694">
                  <c:v>43662.88595544557</c:v>
                </c:pt>
                <c:pt idx="1695">
                  <c:v>49370.204665622965</c:v>
                </c:pt>
                <c:pt idx="1696">
                  <c:v>56724.300743352913</c:v>
                </c:pt>
                <c:pt idx="1697">
                  <c:v>55045.636404242548</c:v>
                </c:pt>
                <c:pt idx="1698">
                  <c:v>35633.503845216968</c:v>
                </c:pt>
                <c:pt idx="1699">
                  <c:v>36376.944817972813</c:v>
                </c:pt>
                <c:pt idx="1700">
                  <c:v>39397.354996113114</c:v>
                </c:pt>
                <c:pt idx="1701">
                  <c:v>45646.539631211388</c:v>
                </c:pt>
                <c:pt idx="1702">
                  <c:v>50611.499230339832</c:v>
                </c:pt>
                <c:pt idx="1703">
                  <c:v>51767.385605843127</c:v>
                </c:pt>
                <c:pt idx="1704">
                  <c:v>54115.923523644116</c:v>
                </c:pt>
                <c:pt idx="1705">
                  <c:v>59726.263015127428</c:v>
                </c:pt>
                <c:pt idx="1706">
                  <c:v>68517.555989238565</c:v>
                </c:pt>
                <c:pt idx="1707">
                  <c:v>65729.74022806024</c:v>
                </c:pt>
                <c:pt idx="1708">
                  <c:v>70160.560333672896</c:v>
                </c:pt>
                <c:pt idx="1709">
                  <c:v>83287.013620902289</c:v>
                </c:pt>
                <c:pt idx="1710">
                  <c:v>78905.960726339996</c:v>
                </c:pt>
                <c:pt idx="1711">
                  <c:v>4226.3899492458058</c:v>
                </c:pt>
                <c:pt idx="1712">
                  <c:v>3057.7081413522938</c:v>
                </c:pt>
                <c:pt idx="1713">
                  <c:v>3583.3860075697107</c:v>
                </c:pt>
                <c:pt idx="1714">
                  <c:v>4595.2073503905513</c:v>
                </c:pt>
                <c:pt idx="1715">
                  <c:v>5864.2572547930768</c:v>
                </c:pt>
                <c:pt idx="1716">
                  <c:v>7129.8824859559027</c:v>
                </c:pt>
                <c:pt idx="1717">
                  <c:v>7737.5541696185828</c:v>
                </c:pt>
                <c:pt idx="1718">
                  <c:v>9309.8196164173005</c:v>
                </c:pt>
                <c:pt idx="1719">
                  <c:v>10374.695486699065</c:v>
                </c:pt>
                <c:pt idx="1720">
                  <c:v>8632.6596957822658</c:v>
                </c:pt>
                <c:pt idx="1721">
                  <c:v>10133.419287648072</c:v>
                </c:pt>
                <c:pt idx="1722">
                  <c:v>10607.917437497261</c:v>
                </c:pt>
                <c:pt idx="1723">
                  <c:v>10662.575985381487</c:v>
                </c:pt>
                <c:pt idx="1724">
                  <c:v>635.7089635342943</c:v>
                </c:pt>
                <c:pt idx="1725">
                  <c:v>780.73802433311323</c:v>
                </c:pt>
                <c:pt idx="1726">
                  <c:v>879.47504861781033</c:v>
                </c:pt>
                <c:pt idx="1727">
                  <c:v>1048.5224879033817</c:v>
                </c:pt>
                <c:pt idx="1728">
                  <c:v>1367.352433342606</c:v>
                </c:pt>
                <c:pt idx="1729">
                  <c:v>1828.7176257585422</c:v>
                </c:pt>
                <c:pt idx="1730">
                  <c:v>2308.2965092358577</c:v>
                </c:pt>
                <c:pt idx="1731">
                  <c:v>3074.6505810122053</c:v>
                </c:pt>
                <c:pt idx="1732">
                  <c:v>3891.20199229542</c:v>
                </c:pt>
                <c:pt idx="1733">
                  <c:v>2540.534554527037</c:v>
                </c:pt>
                <c:pt idx="1734">
                  <c:v>2964.8555613932203</c:v>
                </c:pt>
                <c:pt idx="1735">
                  <c:v>3566.2635840730231</c:v>
                </c:pt>
                <c:pt idx="1736">
                  <c:v>3882.1493508914687</c:v>
                </c:pt>
                <c:pt idx="1737">
                  <c:v>25300.329342367691</c:v>
                </c:pt>
                <c:pt idx="1738">
                  <c:v>25203.11639748075</c:v>
                </c:pt>
                <c:pt idx="1739">
                  <c:v>27286.288190465839</c:v>
                </c:pt>
                <c:pt idx="1740">
                  <c:v>31518.463859814456</c:v>
                </c:pt>
                <c:pt idx="1741">
                  <c:v>37007.460087162573</c:v>
                </c:pt>
                <c:pt idx="1742">
                  <c:v>38409.829101756673</c:v>
                </c:pt>
                <c:pt idx="1743">
                  <c:v>40758.087275555241</c:v>
                </c:pt>
                <c:pt idx="1744">
                  <c:v>46638.700731899829</c:v>
                </c:pt>
                <c:pt idx="1745">
                  <c:v>43522.58186957641</c:v>
                </c:pt>
                <c:pt idx="1746">
                  <c:v>35487.032219495486</c:v>
                </c:pt>
                <c:pt idx="1747">
                  <c:v>36643.82986014882</c:v>
                </c:pt>
                <c:pt idx="1748">
                  <c:v>38887.797606655236</c:v>
                </c:pt>
                <c:pt idx="1749">
                  <c:v>38621.139293151828</c:v>
                </c:pt>
                <c:pt idx="1750">
                  <c:v>45436.315358726446</c:v>
                </c:pt>
                <c:pt idx="1751">
                  <c:v>12970.534342088504</c:v>
                </c:pt>
                <c:pt idx="1752">
                  <c:v>12253.848480835884</c:v>
                </c:pt>
                <c:pt idx="1753">
                  <c:v>12476.279125402496</c:v>
                </c:pt>
                <c:pt idx="1754">
                  <c:v>13497.92700105423</c:v>
                </c:pt>
                <c:pt idx="1755">
                  <c:v>14951.686357775821</c:v>
                </c:pt>
                <c:pt idx="1756">
                  <c:v>16792.82245457442</c:v>
                </c:pt>
                <c:pt idx="1757">
                  <c:v>17925.313199070471</c:v>
                </c:pt>
                <c:pt idx="1758">
                  <c:v>19471.192076793082</c:v>
                </c:pt>
                <c:pt idx="1759">
                  <c:v>21578.100195629351</c:v>
                </c:pt>
                <c:pt idx="1760">
                  <c:v>18328.586856868445</c:v>
                </c:pt>
                <c:pt idx="1761">
                  <c:v>19890.365038785116</c:v>
                </c:pt>
                <c:pt idx="1762">
                  <c:v>22039.59902779348</c:v>
                </c:pt>
                <c:pt idx="1763">
                  <c:v>1532.3681982803128</c:v>
                </c:pt>
                <c:pt idx="1764">
                  <c:v>1720.0730914398034</c:v>
                </c:pt>
                <c:pt idx="1765">
                  <c:v>1712.7516456664121</c:v>
                </c:pt>
                <c:pt idx="1766">
                  <c:v>1969.56163583386</c:v>
                </c:pt>
                <c:pt idx="1767">
                  <c:v>2350.6634336535917</c:v>
                </c:pt>
                <c:pt idx="1768">
                  <c:v>2736.8991480032951</c:v>
                </c:pt>
                <c:pt idx="1769">
                  <c:v>3141.8812717163169</c:v>
                </c:pt>
                <c:pt idx="1770">
                  <c:v>3982.7755263568597</c:v>
                </c:pt>
                <c:pt idx="1771">
                  <c:v>4899.4722566488899</c:v>
                </c:pt>
                <c:pt idx="1772">
                  <c:v>4935.8909352485352</c:v>
                </c:pt>
                <c:pt idx="1773">
                  <c:v>5680.7259575629087</c:v>
                </c:pt>
                <c:pt idx="1774">
                  <c:v>7000.397816167565</c:v>
                </c:pt>
                <c:pt idx="1775">
                  <c:v>6581.6639317868503</c:v>
                </c:pt>
                <c:pt idx="1780">
                  <c:v>1373.1925816659627</c:v>
                </c:pt>
                <c:pt idx="1781">
                  <c:v>1824.6998663661473</c:v>
                </c:pt>
                <c:pt idx="1782">
                  <c:v>2321.1521707006764</c:v>
                </c:pt>
                <c:pt idx="1783">
                  <c:v>3091.0153285088045</c:v>
                </c:pt>
                <c:pt idx="1784">
                  <c:v>4485.2452251761297</c:v>
                </c:pt>
                <c:pt idx="1785">
                  <c:v>3713.1340081004009</c:v>
                </c:pt>
                <c:pt idx="1786">
                  <c:v>4618.5080087512652</c:v>
                </c:pt>
                <c:pt idx="1787">
                  <c:v>6013.850117222848</c:v>
                </c:pt>
                <c:pt idx="1788">
                  <c:v>6630.1987319192413</c:v>
                </c:pt>
                <c:pt idx="1789">
                  <c:v>19875.973922722213</c:v>
                </c:pt>
                <c:pt idx="1790">
                  <c:v>19102.34508464047</c:v>
                </c:pt>
                <c:pt idx="1791">
                  <c:v>17199.391171993913</c:v>
                </c:pt>
                <c:pt idx="1792">
                  <c:v>17788.540592253765</c:v>
                </c:pt>
                <c:pt idx="1793">
                  <c:v>18651.784402996036</c:v>
                </c:pt>
                <c:pt idx="1794">
                  <c:v>19335.940318321525</c:v>
                </c:pt>
                <c:pt idx="1795">
                  <c:v>21407.204729432779</c:v>
                </c:pt>
                <c:pt idx="1796">
                  <c:v>24372.919597220094</c:v>
                </c:pt>
                <c:pt idx="1797">
                  <c:v>29142.950963222418</c:v>
                </c:pt>
                <c:pt idx="1798">
                  <c:v>27519.504114566636</c:v>
                </c:pt>
                <c:pt idx="1799">
                  <c:v>30431.816989348863</c:v>
                </c:pt>
                <c:pt idx="1800">
                  <c:v>33222.591362126244</c:v>
                </c:pt>
                <c:pt idx="1801">
                  <c:v>32614.8789583465</c:v>
                </c:pt>
                <c:pt idx="1802">
                  <c:v>1763.1694694600792</c:v>
                </c:pt>
                <c:pt idx="1803">
                  <c:v>1824.8861218222494</c:v>
                </c:pt>
                <c:pt idx="1804">
                  <c:v>1901.5803793171895</c:v>
                </c:pt>
                <c:pt idx="1805">
                  <c:v>1973.8620693261039</c:v>
                </c:pt>
                <c:pt idx="1806">
                  <c:v>2156.4398223062381</c:v>
                </c:pt>
                <c:pt idx="1807">
                  <c:v>2325.4254102753648</c:v>
                </c:pt>
                <c:pt idx="1808">
                  <c:v>2719.8224692919075</c:v>
                </c:pt>
                <c:pt idx="1809">
                  <c:v>3022.5419537184243</c:v>
                </c:pt>
                <c:pt idx="1810">
                  <c:v>3797.4136287590736</c:v>
                </c:pt>
                <c:pt idx="1811">
                  <c:v>4026.7663428571427</c:v>
                </c:pt>
                <c:pt idx="1812">
                  <c:v>4370.7210332451205</c:v>
                </c:pt>
                <c:pt idx="1813">
                  <c:v>4665.9435397184925</c:v>
                </c:pt>
                <c:pt idx="1814">
                  <c:v>4909.0280937005382</c:v>
                </c:pt>
                <c:pt idx="1815">
                  <c:v>19786.695038009559</c:v>
                </c:pt>
                <c:pt idx="1816">
                  <c:v>17616.229059418238</c:v>
                </c:pt>
                <c:pt idx="1817">
                  <c:v>18620.352331669459</c:v>
                </c:pt>
                <c:pt idx="1818">
                  <c:v>22621.858292071312</c:v>
                </c:pt>
                <c:pt idx="1819">
                  <c:v>27061.885766499458</c:v>
                </c:pt>
                <c:pt idx="1820">
                  <c:v>35185.93067193772</c:v>
                </c:pt>
                <c:pt idx="1821">
                  <c:v>42193.307396859083</c:v>
                </c:pt>
                <c:pt idx="1822">
                  <c:v>45011.194088268909</c:v>
                </c:pt>
                <c:pt idx="1823">
                  <c:v>54399.695657757082</c:v>
                </c:pt>
                <c:pt idx="1824">
                  <c:v>37191.651386511781</c:v>
                </c:pt>
                <c:pt idx="1825">
                  <c:v>40112.582648633834</c:v>
                </c:pt>
                <c:pt idx="1826">
                  <c:v>51524.863947156613</c:v>
                </c:pt>
                <c:pt idx="1827">
                  <c:v>56299.100198861961</c:v>
                </c:pt>
                <c:pt idx="1828">
                  <c:v>5334.8802434335375</c:v>
                </c:pt>
                <c:pt idx="1829">
                  <c:v>5256.6569108887297</c:v>
                </c:pt>
                <c:pt idx="1830">
                  <c:v>5447.7804684486646</c:v>
                </c:pt>
                <c:pt idx="1831">
                  <c:v>5442.3631653256953</c:v>
                </c:pt>
                <c:pt idx="1832">
                  <c:v>5437.8559690698157</c:v>
                </c:pt>
                <c:pt idx="1833">
                  <c:v>5339.4238804173201</c:v>
                </c:pt>
                <c:pt idx="1834">
                  <c:v>5342.4748022156846</c:v>
                </c:pt>
                <c:pt idx="1835">
                  <c:v>5936.7692279820367</c:v>
                </c:pt>
                <c:pt idx="1836">
                  <c:v>6887.0627531002692</c:v>
                </c:pt>
                <c:pt idx="1837">
                  <c:v>8274.1379779812396</c:v>
                </c:pt>
                <c:pt idx="1838">
                  <c:v>8755.8499679343349</c:v>
                </c:pt>
                <c:pt idx="1839">
                  <c:v>9144.6176157196678</c:v>
                </c:pt>
                <c:pt idx="1840">
                  <c:v>9764.1106066413431</c:v>
                </c:pt>
                <c:pt idx="1841">
                  <c:v>9061.6024601659719</c:v>
                </c:pt>
                <c:pt idx="1842">
                  <c:v>8909.8089458581308</c:v>
                </c:pt>
                <c:pt idx="1843">
                  <c:v>8685.3824369944832</c:v>
                </c:pt>
                <c:pt idx="1844">
                  <c:v>9016.8153274781816</c:v>
                </c:pt>
                <c:pt idx="1845">
                  <c:v>10013.633224986515</c:v>
                </c:pt>
                <c:pt idx="1846">
                  <c:v>12252.612875422477</c:v>
                </c:pt>
                <c:pt idx="1847">
                  <c:v>14405.091926705689</c:v>
                </c:pt>
                <c:pt idx="1848">
                  <c:v>16305.613406264216</c:v>
                </c:pt>
                <c:pt idx="1849">
                  <c:v>23421.355290467829</c:v>
                </c:pt>
                <c:pt idx="1850">
                  <c:v>18114.478265065198</c:v>
                </c:pt>
                <c:pt idx="1851">
                  <c:v>20983.900335311377</c:v>
                </c:pt>
                <c:pt idx="1852">
                  <c:v>23132.938903204009</c:v>
                </c:pt>
                <c:pt idx="1853">
                  <c:v>23623.851492802809</c:v>
                </c:pt>
                <c:pt idx="1854">
                  <c:v>29914.264776576445</c:v>
                </c:pt>
                <c:pt idx="1855">
                  <c:v>28666.609513115225</c:v>
                </c:pt>
                <c:pt idx="1856">
                  <c:v>30748.534257516931</c:v>
                </c:pt>
                <c:pt idx="1857">
                  <c:v>35644.404791908375</c:v>
                </c:pt>
                <c:pt idx="1858">
                  <c:v>44051.657269813419</c:v>
                </c:pt>
                <c:pt idx="1859">
                  <c:v>54228.831714686195</c:v>
                </c:pt>
                <c:pt idx="1860">
                  <c:v>62920.644131574758</c:v>
                </c:pt>
                <c:pt idx="1861">
                  <c:v>69166.960052374969</c:v>
                </c:pt>
                <c:pt idx="1862">
                  <c:v>84613.947027254515</c:v>
                </c:pt>
                <c:pt idx="1863">
                  <c:v>62527.635271040774</c:v>
                </c:pt>
                <c:pt idx="1864">
                  <c:v>71440.287635743691</c:v>
                </c:pt>
                <c:pt idx="1865">
                  <c:v>88963.222603775605</c:v>
                </c:pt>
                <c:pt idx="1866">
                  <c:v>92659.694105965624</c:v>
                </c:pt>
                <c:pt idx="1867">
                  <c:v>9332.533250624585</c:v>
                </c:pt>
                <c:pt idx="1868">
                  <c:v>8759.5039421118363</c:v>
                </c:pt>
                <c:pt idx="1869">
                  <c:v>8659.7077133299517</c:v>
                </c:pt>
                <c:pt idx="1870">
                  <c:v>9408.2297855540619</c:v>
                </c:pt>
                <c:pt idx="1871">
                  <c:v>10864.444410979531</c:v>
                </c:pt>
                <c:pt idx="1872">
                  <c:v>13284.694610184735</c:v>
                </c:pt>
                <c:pt idx="1873">
                  <c:v>14858.937055493125</c:v>
                </c:pt>
                <c:pt idx="1874">
                  <c:v>16052.092745287553</c:v>
                </c:pt>
                <c:pt idx="1875">
                  <c:v>19722.101930042823</c:v>
                </c:pt>
                <c:pt idx="1876">
                  <c:v>16009.62816798914</c:v>
                </c:pt>
                <c:pt idx="1877">
                  <c:v>19333.499080484842</c:v>
                </c:pt>
                <c:pt idx="1878">
                  <c:v>24133.944400002765</c:v>
                </c:pt>
                <c:pt idx="1879">
                  <c:v>25947.531193156923</c:v>
                </c:pt>
                <c:pt idx="1880">
                  <c:v>1180.480689818369</c:v>
                </c:pt>
                <c:pt idx="1881">
                  <c:v>1263.3886592550475</c:v>
                </c:pt>
                <c:pt idx="1882">
                  <c:v>1269.9417677630336</c:v>
                </c:pt>
                <c:pt idx="1883">
                  <c:v>1261.853627221265</c:v>
                </c:pt>
                <c:pt idx="1884">
                  <c:v>1419.2641809136585</c:v>
                </c:pt>
                <c:pt idx="1885">
                  <c:v>1588.5056715703493</c:v>
                </c:pt>
                <c:pt idx="1886">
                  <c:v>1772.5603305072279</c:v>
                </c:pt>
                <c:pt idx="1887">
                  <c:v>2065.5396321555882</c:v>
                </c:pt>
                <c:pt idx="1888">
                  <c:v>1985.8888625392558</c:v>
                </c:pt>
                <c:pt idx="1893">
                  <c:v>34364.806208927446</c:v>
                </c:pt>
                <c:pt idx="1894">
                  <c:v>32885.242635621296</c:v>
                </c:pt>
                <c:pt idx="1895">
                  <c:v>34119.434771240049</c:v>
                </c:pt>
                <c:pt idx="1896">
                  <c:v>36803.399209439238</c:v>
                </c:pt>
                <c:pt idx="1897">
                  <c:v>40451.990866596439</c:v>
                </c:pt>
                <c:pt idx="1898">
                  <c:v>43626.200112174774</c:v>
                </c:pt>
                <c:pt idx="1899">
                  <c:v>45532.49327934246</c:v>
                </c:pt>
                <c:pt idx="1900">
                  <c:v>44503.114959308114</c:v>
                </c:pt>
                <c:pt idx="1901">
                  <c:v>46332.830046031297</c:v>
                </c:pt>
                <c:pt idx="1902">
                  <c:v>33038.282040428749</c:v>
                </c:pt>
                <c:pt idx="1903">
                  <c:v>33998.54789477319</c:v>
                </c:pt>
                <c:pt idx="1904">
                  <c:v>39103.220850509621</c:v>
                </c:pt>
                <c:pt idx="1905">
                  <c:v>41713.508365676695</c:v>
                </c:pt>
                <c:pt idx="1906">
                  <c:v>549.93990168204527</c:v>
                </c:pt>
                <c:pt idx="1907">
                  <c:v>546.53622722676096</c:v>
                </c:pt>
                <c:pt idx="1908">
                  <c:v>576.42386368267319</c:v>
                </c:pt>
                <c:pt idx="1909">
                  <c:v>617.24119339630101</c:v>
                </c:pt>
                <c:pt idx="1910">
                  <c:v>707.37347318288118</c:v>
                </c:pt>
                <c:pt idx="1911">
                  <c:v>831.88028974271219</c:v>
                </c:pt>
                <c:pt idx="1912">
                  <c:v>923.53064721542466</c:v>
                </c:pt>
                <c:pt idx="1913">
                  <c:v>1210.1538343441996</c:v>
                </c:pt>
                <c:pt idx="1914">
                  <c:v>1400.5623023510739</c:v>
                </c:pt>
                <c:pt idx="1915">
                  <c:v>1252.3251396728465</c:v>
                </c:pt>
                <c:pt idx="1916">
                  <c:v>1394.5323556974545</c:v>
                </c:pt>
                <c:pt idx="1917">
                  <c:v>1253.3058068144437</c:v>
                </c:pt>
                <c:pt idx="1918">
                  <c:v>1341.2817675145516</c:v>
                </c:pt>
                <c:pt idx="1919">
                  <c:v>181096.98211119225</c:v>
                </c:pt>
                <c:pt idx="1920">
                  <c:v>181096.98211119225</c:v>
                </c:pt>
                <c:pt idx="1921">
                  <c:v>179061.1352619637</c:v>
                </c:pt>
                <c:pt idx="1933">
                  <c:v>79883.047042238817</c:v>
                </c:pt>
                <c:pt idx="1934">
                  <c:v>21377.427497038068</c:v>
                </c:pt>
                <c:pt idx="1935">
                  <c:v>19286.157729220311</c:v>
                </c:pt>
                <c:pt idx="1936">
                  <c:v>19803.572685143299</c:v>
                </c:pt>
                <c:pt idx="1937">
                  <c:v>23202.201973429255</c:v>
                </c:pt>
                <c:pt idx="1938">
                  <c:v>30056.681114793966</c:v>
                </c:pt>
                <c:pt idx="1939">
                  <c:v>33529.971639634939</c:v>
                </c:pt>
                <c:pt idx="1940">
                  <c:v>35865.870287503123</c:v>
                </c:pt>
                <c:pt idx="1941">
                  <c:v>40189.748319936749</c:v>
                </c:pt>
                <c:pt idx="1942">
                  <c:v>48866.617185375049</c:v>
                </c:pt>
                <c:pt idx="1943">
                  <c:v>42075.545348087762</c:v>
                </c:pt>
                <c:pt idx="1944">
                  <c:v>51029.543419874666</c:v>
                </c:pt>
                <c:pt idx="1945">
                  <c:v>61169.077491099677</c:v>
                </c:pt>
                <c:pt idx="1946">
                  <c:v>2074.9288089526603</c:v>
                </c:pt>
                <c:pt idx="1947">
                  <c:v>2037.6854621333007</c:v>
                </c:pt>
                <c:pt idx="1948">
                  <c:v>2257.5446604356334</c:v>
                </c:pt>
                <c:pt idx="1949">
                  <c:v>2833.9057014967743</c:v>
                </c:pt>
                <c:pt idx="1950">
                  <c:v>3330.309968925329</c:v>
                </c:pt>
                <c:pt idx="1951">
                  <c:v>3655.6638366217458</c:v>
                </c:pt>
                <c:pt idx="1952">
                  <c:v>3747.433690795353</c:v>
                </c:pt>
                <c:pt idx="1953">
                  <c:v>4075.9914052325134</c:v>
                </c:pt>
                <c:pt idx="1954">
                  <c:v>4301.6321898060205</c:v>
                </c:pt>
                <c:pt idx="1955">
                  <c:v>3431.7558802035005</c:v>
                </c:pt>
                <c:pt idx="1956">
                  <c:v>3747.6746347432309</c:v>
                </c:pt>
                <c:pt idx="1957">
                  <c:v>4324.6855289824762</c:v>
                </c:pt>
                <c:pt idx="1958">
                  <c:v>4613.2699390220205</c:v>
                </c:pt>
                <c:pt idx="1959">
                  <c:v>14530.226023846553</c:v>
                </c:pt>
                <c:pt idx="1960">
                  <c:v>14288.794318539763</c:v>
                </c:pt>
                <c:pt idx="1985">
                  <c:v>815.48914093830024</c:v>
                </c:pt>
                <c:pt idx="1986">
                  <c:v>748.87874580173514</c:v>
                </c:pt>
                <c:pt idx="1987">
                  <c:v>842.18983904241304</c:v>
                </c:pt>
                <c:pt idx="1988">
                  <c:v>1031.7899302972382</c:v>
                </c:pt>
                <c:pt idx="1989">
                  <c:v>1149.3761244040659</c:v>
                </c:pt>
                <c:pt idx="1990">
                  <c:v>1173.3141442277933</c:v>
                </c:pt>
                <c:pt idx="1991">
                  <c:v>1138.2845040401075</c:v>
                </c:pt>
                <c:pt idx="1992">
                  <c:v>1316.9568848299268</c:v>
                </c:pt>
                <c:pt idx="1993">
                  <c:v>1424.038889826219</c:v>
                </c:pt>
                <c:pt idx="1994">
                  <c:v>1320.4800253448561</c:v>
                </c:pt>
                <c:pt idx="1995">
                  <c:v>1539.047440737444</c:v>
                </c:pt>
                <c:pt idx="1996">
                  <c:v>1735.5540453400504</c:v>
                </c:pt>
                <c:pt idx="1997">
                  <c:v>1736.1981723652095</c:v>
                </c:pt>
                <c:pt idx="1998">
                  <c:v>2126.8328636337492</c:v>
                </c:pt>
                <c:pt idx="1999">
                  <c:v>2206.6561206500078</c:v>
                </c:pt>
                <c:pt idx="2000">
                  <c:v>2391.3474051494413</c:v>
                </c:pt>
                <c:pt idx="2001">
                  <c:v>2434.7612971313442</c:v>
                </c:pt>
                <c:pt idx="2002">
                  <c:v>2517.6933978568959</c:v>
                </c:pt>
                <c:pt idx="2003">
                  <c:v>2642.3762534096586</c:v>
                </c:pt>
                <c:pt idx="2004">
                  <c:v>2752.323765455802</c:v>
                </c:pt>
                <c:pt idx="2005">
                  <c:v>2871.3138446788112</c:v>
                </c:pt>
                <c:pt idx="2006">
                  <c:v>2920.1983539094649</c:v>
                </c:pt>
                <c:pt idx="2007">
                  <c:v>2895.6416193806003</c:v>
                </c:pt>
                <c:pt idx="2008">
                  <c:v>3112.8404669260699</c:v>
                </c:pt>
                <c:pt idx="2009">
                  <c:v>3251.7382607867416</c:v>
                </c:pt>
                <c:pt idx="2010">
                  <c:v>3291.7895538007801</c:v>
                </c:pt>
                <c:pt idx="2011">
                  <c:v>2170.9608396164945</c:v>
                </c:pt>
                <c:pt idx="2012">
                  <c:v>2239.9169543715593</c:v>
                </c:pt>
                <c:pt idx="2013">
                  <c:v>2257.773627585691</c:v>
                </c:pt>
                <c:pt idx="2014">
                  <c:v>2293.5794637507488</c:v>
                </c:pt>
                <c:pt idx="2015">
                  <c:v>2247.8377668308704</c:v>
                </c:pt>
                <c:pt idx="2016">
                  <c:v>2352.6393434904612</c:v>
                </c:pt>
                <c:pt idx="2017">
                  <c:v>2393.8005506878867</c:v>
                </c:pt>
                <c:pt idx="2018">
                  <c:v>2434.8062837188504</c:v>
                </c:pt>
                <c:pt idx="2019">
                  <c:v>2500.9056824054051</c:v>
                </c:pt>
                <c:pt idx="2020">
                  <c:v>2668.8105074868008</c:v>
                </c:pt>
                <c:pt idx="2021">
                  <c:v>2838.4488366033256</c:v>
                </c:pt>
                <c:pt idx="2022">
                  <c:v>3000.1500522122524</c:v>
                </c:pt>
                <c:pt idx="2023">
                  <c:v>3154.5138643067849</c:v>
                </c:pt>
                <c:pt idx="2024">
                  <c:v>12579.595103878441</c:v>
                </c:pt>
                <c:pt idx="2025">
                  <c:v>12342.617768861239</c:v>
                </c:pt>
                <c:pt idx="2037">
                  <c:v>13482.547047463515</c:v>
                </c:pt>
                <c:pt idx="2038">
                  <c:v>13736.796665635871</c:v>
                </c:pt>
                <c:pt idx="2039">
                  <c:v>16720.578797518046</c:v>
                </c:pt>
                <c:pt idx="2040">
                  <c:v>21712.464181565356</c:v>
                </c:pt>
                <c:pt idx="2041">
                  <c:v>25198.776758409786</c:v>
                </c:pt>
                <c:pt idx="2042">
                  <c:v>27576.86446213019</c:v>
                </c:pt>
                <c:pt idx="2043">
                  <c:v>26286.861348754959</c:v>
                </c:pt>
                <c:pt idx="2044">
                  <c:v>31927.725090461889</c:v>
                </c:pt>
                <c:pt idx="2045">
                  <c:v>30452.809857340297</c:v>
                </c:pt>
                <c:pt idx="2046">
                  <c:v>27573.103480235415</c:v>
                </c:pt>
                <c:pt idx="2047">
                  <c:v>32739.594303768488</c:v>
                </c:pt>
                <c:pt idx="2048">
                  <c:v>37228.729683101788</c:v>
                </c:pt>
                <c:pt idx="2049">
                  <c:v>38574.328896909545</c:v>
                </c:pt>
                <c:pt idx="2050">
                  <c:v>654.61985702032223</c:v>
                </c:pt>
                <c:pt idx="2051">
                  <c:v>558.26161543519618</c:v>
                </c:pt>
                <c:pt idx="2052">
                  <c:v>529.92948371516752</c:v>
                </c:pt>
                <c:pt idx="2053">
                  <c:v>609.38740048338002</c:v>
                </c:pt>
                <c:pt idx="2054">
                  <c:v>660.1899982197076</c:v>
                </c:pt>
                <c:pt idx="2055">
                  <c:v>804.07110940214659</c:v>
                </c:pt>
                <c:pt idx="2056">
                  <c:v>896.39487866800664</c:v>
                </c:pt>
                <c:pt idx="2057">
                  <c:v>989.31945958678716</c:v>
                </c:pt>
                <c:pt idx="2058">
                  <c:v>1222.7935847368224</c:v>
                </c:pt>
                <c:pt idx="2059">
                  <c:v>1180.4319249603532</c:v>
                </c:pt>
                <c:pt idx="2060">
                  <c:v>1382.1437493667029</c:v>
                </c:pt>
                <c:pt idx="2061">
                  <c:v>1767.2386618407561</c:v>
                </c:pt>
                <c:pt idx="2062">
                  <c:v>2184.1634610527963</c:v>
                </c:pt>
                <c:pt idx="2063">
                  <c:v>1372.7363899801849</c:v>
                </c:pt>
                <c:pt idx="2064">
                  <c:v>1385.9335182579871</c:v>
                </c:pt>
                <c:pt idx="2065">
                  <c:v>1453.5069538823957</c:v>
                </c:pt>
                <c:pt idx="2066">
                  <c:v>1699.1842106744261</c:v>
                </c:pt>
                <c:pt idx="2067">
                  <c:v>2094.629506582995</c:v>
                </c:pt>
                <c:pt idx="2068">
                  <c:v>2291.0306344760124</c:v>
                </c:pt>
                <c:pt idx="2069">
                  <c:v>2502.2112628608352</c:v>
                </c:pt>
                <c:pt idx="2070">
                  <c:v>2693.7929927568043</c:v>
                </c:pt>
                <c:pt idx="2071">
                  <c:v>3128.6885589062604</c:v>
                </c:pt>
                <c:pt idx="2072">
                  <c:v>2712.8049582033959</c:v>
                </c:pt>
                <c:pt idx="2073">
                  <c:v>3080.0129388428686</c:v>
                </c:pt>
                <c:pt idx="2074">
                  <c:v>3370.8337183680219</c:v>
                </c:pt>
                <c:pt idx="2075">
                  <c:v>3622.621047281737</c:v>
                </c:pt>
                <c:pt idx="2076">
                  <c:v>1055.2103551472585</c:v>
                </c:pt>
                <c:pt idx="2077">
                  <c:v>945.54231941614387</c:v>
                </c:pt>
                <c:pt idx="2078">
                  <c:v>785.6490388153054</c:v>
                </c:pt>
                <c:pt idx="2079">
                  <c:v>745.48558145787354</c:v>
                </c:pt>
                <c:pt idx="2080">
                  <c:v>819.32628481937502</c:v>
                </c:pt>
                <c:pt idx="2081">
                  <c:v>881.9616177930817</c:v>
                </c:pt>
                <c:pt idx="2082">
                  <c:v>950.0576085034686</c:v>
                </c:pt>
                <c:pt idx="2083">
                  <c:v>1048.890069653844</c:v>
                </c:pt>
                <c:pt idx="2084">
                  <c:v>1208.0298366965153</c:v>
                </c:pt>
                <c:pt idx="2085">
                  <c:v>1160.7905853613067</c:v>
                </c:pt>
                <c:pt idx="2086">
                  <c:v>1294.6927326017624</c:v>
                </c:pt>
                <c:pt idx="2087">
                  <c:v>1614.4590787680972</c:v>
                </c:pt>
                <c:pt idx="2088">
                  <c:v>1819.4615355223273</c:v>
                </c:pt>
                <c:pt idx="2089">
                  <c:v>1925.4737347134603</c:v>
                </c:pt>
                <c:pt idx="2090">
                  <c:v>1695.7979371396086</c:v>
                </c:pt>
                <c:pt idx="2091">
                  <c:v>1834.844998637506</c:v>
                </c:pt>
                <c:pt idx="2092">
                  <c:v>2087.4356963015721</c:v>
                </c:pt>
                <c:pt idx="2093">
                  <c:v>2400.2888884458575</c:v>
                </c:pt>
                <c:pt idx="2094">
                  <c:v>2622.9492274167987</c:v>
                </c:pt>
                <c:pt idx="2095">
                  <c:v>2912.8824802936515</c:v>
                </c:pt>
                <c:pt idx="2096">
                  <c:v>2943.2688461124853</c:v>
                </c:pt>
                <c:pt idx="2097">
                  <c:v>3369.2111086287118</c:v>
                </c:pt>
                <c:pt idx="2098">
                  <c:v>3075.8161785296988</c:v>
                </c:pt>
                <c:pt idx="2099">
                  <c:v>3546.7778151357375</c:v>
                </c:pt>
                <c:pt idx="2100">
                  <c:v>4046.1198710714079</c:v>
                </c:pt>
                <c:pt idx="2101">
                  <c:v>4493.720252332263</c:v>
                </c:pt>
                <c:pt idx="2102">
                  <c:v>1469.8888618703324</c:v>
                </c:pt>
                <c:pt idx="2103">
                  <c:v>1362.6377261800988</c:v>
                </c:pt>
                <c:pt idx="2104">
                  <c:v>1353.9767053364269</c:v>
                </c:pt>
                <c:pt idx="2105">
                  <c:v>1580.5980538019221</c:v>
                </c:pt>
                <c:pt idx="2106">
                  <c:v>1788.0170916305385</c:v>
                </c:pt>
                <c:pt idx="2107">
                  <c:v>1886.3883080597016</c:v>
                </c:pt>
                <c:pt idx="2108">
                  <c:v>2036.1741872967659</c:v>
                </c:pt>
                <c:pt idx="2109">
                  <c:v>2392.8333962118354</c:v>
                </c:pt>
                <c:pt idx="2110">
                  <c:v>2697.3789252788401</c:v>
                </c:pt>
                <c:pt idx="2111">
                  <c:v>2642.9315002620942</c:v>
                </c:pt>
                <c:pt idx="2112">
                  <c:v>2965.752229167284</c:v>
                </c:pt>
                <c:pt idx="2113">
                  <c:v>3249.8625267807656</c:v>
                </c:pt>
                <c:pt idx="2114">
                  <c:v>3182.6092767995083</c:v>
                </c:pt>
                <c:pt idx="2115">
                  <c:v>15378.040310117452</c:v>
                </c:pt>
                <c:pt idx="2116">
                  <c:v>9974.3376259940233</c:v>
                </c:pt>
                <c:pt idx="2117">
                  <c:v>9725.2474946894908</c:v>
                </c:pt>
                <c:pt idx="2118">
                  <c:v>9968.677370710966</c:v>
                </c:pt>
                <c:pt idx="2119">
                  <c:v>10392.260628013411</c:v>
                </c:pt>
                <c:pt idx="2120">
                  <c:v>10962.438890571066</c:v>
                </c:pt>
                <c:pt idx="2121">
                  <c:v>12004.39628835348</c:v>
                </c:pt>
                <c:pt idx="2122">
                  <c:v>13524.394705972962</c:v>
                </c:pt>
                <c:pt idx="2123">
                  <c:v>15105.733353642105</c:v>
                </c:pt>
                <c:pt idx="2124">
                  <c:v>15613.063812282735</c:v>
                </c:pt>
                <c:pt idx="2125">
                  <c:v>13828.439879403437</c:v>
                </c:pt>
                <c:pt idx="2126">
                  <c:v>12881.790044468646</c:v>
                </c:pt>
                <c:pt idx="2127">
                  <c:v>12653.527456241791</c:v>
                </c:pt>
                <c:pt idx="2128">
                  <c:v>16340.10528176425</c:v>
                </c:pt>
                <c:pt idx="2129">
                  <c:v>9229.1113752795191</c:v>
                </c:pt>
                <c:pt idx="2130">
                  <c:v>8637.289517559544</c:v>
                </c:pt>
                <c:pt idx="2131">
                  <c:v>3265.7007584142293</c:v>
                </c:pt>
                <c:pt idx="2132">
                  <c:v>4098.2773165388535</c:v>
                </c:pt>
                <c:pt idx="2133">
                  <c:v>4735.0623918212896</c:v>
                </c:pt>
                <c:pt idx="2134">
                  <c:v>5719.573223399887</c:v>
                </c:pt>
                <c:pt idx="2135">
                  <c:v>6712.2016664718685</c:v>
                </c:pt>
                <c:pt idx="2136">
                  <c:v>8317.3533032482064</c:v>
                </c:pt>
                <c:pt idx="2137">
                  <c:v>10144.004639657845</c:v>
                </c:pt>
                <c:pt idx="2138">
                  <c:v>9362.4090459298986</c:v>
                </c:pt>
                <c:pt idx="2139">
                  <c:v>11367.894580971304</c:v>
                </c:pt>
                <c:pt idx="2140">
                  <c:v>13580.962139125177</c:v>
                </c:pt>
                <c:pt idx="2142">
                  <c:v>20167.63745774754</c:v>
                </c:pt>
                <c:pt idx="2143">
                  <c:v>20214.354123901259</c:v>
                </c:pt>
                <c:pt idx="2144">
                  <c:v>20008.194320465907</c:v>
                </c:pt>
                <c:pt idx="2145">
                  <c:v>20470.53610419072</c:v>
                </c:pt>
                <c:pt idx="2146">
                  <c:v>22275.887774789815</c:v>
                </c:pt>
                <c:pt idx="2147">
                  <c:v>23118.175017355945</c:v>
                </c:pt>
                <c:pt idx="2148">
                  <c:v>23923.125697744494</c:v>
                </c:pt>
                <c:pt idx="2149">
                  <c:v>25889.310240369436</c:v>
                </c:pt>
                <c:pt idx="2150">
                  <c:v>27529.244256443628</c:v>
                </c:pt>
                <c:pt idx="2151">
                  <c:v>24596.523135525655</c:v>
                </c:pt>
                <c:pt idx="2152">
                  <c:v>24209.315141466861</c:v>
                </c:pt>
                <c:pt idx="2153">
                  <c:v>25242.847388263792</c:v>
                </c:pt>
                <c:pt idx="2154">
                  <c:v>27367.784013245611</c:v>
                </c:pt>
                <c:pt idx="2155">
                  <c:v>20882.665302552763</c:v>
                </c:pt>
                <c:pt idx="2156">
                  <c:v>21086.823993088252</c:v>
                </c:pt>
                <c:pt idx="2157">
                  <c:v>22045.205687780395</c:v>
                </c:pt>
                <c:pt idx="2158">
                  <c:v>21554.95347394541</c:v>
                </c:pt>
                <c:pt idx="2159">
                  <c:v>21557.799129716062</c:v>
                </c:pt>
                <c:pt idx="2160">
                  <c:v>22961.015666434261</c:v>
                </c:pt>
                <c:pt idx="2161">
                  <c:v>23287.856418232477</c:v>
                </c:pt>
                <c:pt idx="2162">
                  <c:v>23881.828098983751</c:v>
                </c:pt>
                <c:pt idx="2163">
                  <c:v>23263.289439536013</c:v>
                </c:pt>
                <c:pt idx="2164">
                  <c:v>21693.379713618382</c:v>
                </c:pt>
                <c:pt idx="2165">
                  <c:v>21532.676732244883</c:v>
                </c:pt>
                <c:pt idx="2166">
                  <c:v>21165.136036132917</c:v>
                </c:pt>
                <c:pt idx="2167">
                  <c:v>15812.156143568247</c:v>
                </c:pt>
                <c:pt idx="2168">
                  <c:v>11627.083519694666</c:v>
                </c:pt>
                <c:pt idx="2169">
                  <c:v>11547.580178388567</c:v>
                </c:pt>
                <c:pt idx="2170">
                  <c:v>11698.985393806028</c:v>
                </c:pt>
                <c:pt idx="2171">
                  <c:v>12017.41334655866</c:v>
                </c:pt>
                <c:pt idx="2172">
                  <c:v>12829.351386127033</c:v>
                </c:pt>
                <c:pt idx="2173">
                  <c:v>14154.872455196546</c:v>
                </c:pt>
                <c:pt idx="2174">
                  <c:v>15614.944421721679</c:v>
                </c:pt>
                <c:pt idx="2175">
                  <c:v>16256.114164691644</c:v>
                </c:pt>
                <c:pt idx="2176">
                  <c:v>16277.606933184232</c:v>
                </c:pt>
                <c:pt idx="2177">
                  <c:v>16379.156621349804</c:v>
                </c:pt>
                <c:pt idx="2178">
                  <c:v>15733.275609998438</c:v>
                </c:pt>
                <c:pt idx="2179">
                  <c:v>15425.762920122448</c:v>
                </c:pt>
                <c:pt idx="2180">
                  <c:v>6590.914806401046</c:v>
                </c:pt>
                <c:pt idx="2181">
                  <c:v>3392.1565428755534</c:v>
                </c:pt>
                <c:pt idx="2182">
                  <c:v>3462.901086723386</c:v>
                </c:pt>
                <c:pt idx="2183">
                  <c:v>3610.1832542404372</c:v>
                </c:pt>
                <c:pt idx="2184">
                  <c:v>3736.6057953516452</c:v>
                </c:pt>
                <c:pt idx="2185">
                  <c:v>3890.2986172403648</c:v>
                </c:pt>
                <c:pt idx="2186">
                  <c:v>3993.7631055433089</c:v>
                </c:pt>
                <c:pt idx="2187">
                  <c:v>4253.9029196774236</c:v>
                </c:pt>
                <c:pt idx="2188">
                  <c:v>4396.2744937726538</c:v>
                </c:pt>
                <c:pt idx="2189">
                  <c:v>4549.5920482632155</c:v>
                </c:pt>
                <c:pt idx="2190">
                  <c:v>4337.4001523031802</c:v>
                </c:pt>
                <c:pt idx="2191">
                  <c:v>4421.714936132541</c:v>
                </c:pt>
                <c:pt idx="2192">
                  <c:v>4594.8281182497067</c:v>
                </c:pt>
                <c:pt idx="2193">
                  <c:v>88521.275047304836</c:v>
                </c:pt>
                <c:pt idx="2194">
                  <c:v>55679.940483809034</c:v>
                </c:pt>
                <c:pt idx="2195">
                  <c:v>58502.082273652086</c:v>
                </c:pt>
                <c:pt idx="2196">
                  <c:v>62174.938807737861</c:v>
                </c:pt>
                <c:pt idx="2197">
                  <c:v>65681.283338562906</c:v>
                </c:pt>
                <c:pt idx="2198">
                  <c:v>69905.274807494468</c:v>
                </c:pt>
                <c:pt idx="2199">
                  <c:v>75448.072780248898</c:v>
                </c:pt>
                <c:pt idx="2200">
                  <c:v>83440.682406608306</c:v>
                </c:pt>
                <c:pt idx="2201">
                  <c:v>90313.728494170631</c:v>
                </c:pt>
                <c:pt idx="2202">
                  <c:v>93088.061429703215</c:v>
                </c:pt>
                <c:pt idx="2203">
                  <c:v>89158.804741723477</c:v>
                </c:pt>
                <c:pt idx="2204">
                  <c:v>88972.399479586151</c:v>
                </c:pt>
                <c:pt idx="2205">
                  <c:v>85662.690206487852</c:v>
                </c:pt>
                <c:pt idx="2206">
                  <c:v>3182.3717136274995</c:v>
                </c:pt>
                <c:pt idx="2207">
                  <c:v>968.71545158382696</c:v>
                </c:pt>
                <c:pt idx="2208">
                  <c:v>920.63678266720194</c:v>
                </c:pt>
                <c:pt idx="2209">
                  <c:v>876.75190907803415</c:v>
                </c:pt>
                <c:pt idx="2210">
                  <c:v>879.70609614469925</c:v>
                </c:pt>
                <c:pt idx="2211">
                  <c:v>937.86474159698605</c:v>
                </c:pt>
                <c:pt idx="2212">
                  <c:v>1003.3413823845706</c:v>
                </c:pt>
                <c:pt idx="2213">
                  <c:v>1183.4751629108839</c:v>
                </c:pt>
                <c:pt idx="2214">
                  <c:v>1334.1521669806423</c:v>
                </c:pt>
                <c:pt idx="2215">
                  <c:v>1668.5326938583303</c:v>
                </c:pt>
                <c:pt idx="2216">
                  <c:v>1707.2633024571901</c:v>
                </c:pt>
                <c:pt idx="2217">
                  <c:v>1903.214294618258</c:v>
                </c:pt>
                <c:pt idx="2218">
                  <c:v>2281.6207025628592</c:v>
                </c:pt>
                <c:pt idx="2219">
                  <c:v>12893.620899970383</c:v>
                </c:pt>
                <c:pt idx="2220">
                  <c:v>3644.7225082042278</c:v>
                </c:pt>
                <c:pt idx="2221">
                  <c:v>3088.1786261382281</c:v>
                </c:pt>
                <c:pt idx="2222">
                  <c:v>2772.9948659815709</c:v>
                </c:pt>
                <c:pt idx="2223">
                  <c:v>2999.8323517604722</c:v>
                </c:pt>
                <c:pt idx="2224">
                  <c:v>3567.1614274797989</c:v>
                </c:pt>
                <c:pt idx="2225">
                  <c:v>4688.1399600067643</c:v>
                </c:pt>
                <c:pt idx="2226">
                  <c:v>5736.933413087585</c:v>
                </c:pt>
                <c:pt idx="2227">
                  <c:v>7144.1396984475323</c:v>
                </c:pt>
                <c:pt idx="2228">
                  <c:v>8527.5318497887984</c:v>
                </c:pt>
                <c:pt idx="2229">
                  <c:v>8298.7486398888868</c:v>
                </c:pt>
                <c:pt idx="2230">
                  <c:v>10866.522171711626</c:v>
                </c:pt>
                <c:pt idx="2231">
                  <c:v>12483.890558584082</c:v>
                </c:pt>
                <c:pt idx="2232">
                  <c:v>59149.097976255864</c:v>
                </c:pt>
                <c:pt idx="2233">
                  <c:v>23775.895295976115</c:v>
                </c:pt>
                <c:pt idx="2234">
                  <c:v>23372.233913653465</c:v>
                </c:pt>
                <c:pt idx="2235">
                  <c:v>23771.940901628994</c:v>
                </c:pt>
                <c:pt idx="2236">
                  <c:v>27754.336615096108</c:v>
                </c:pt>
                <c:pt idx="2237">
                  <c:v>31567.219608814063</c:v>
                </c:pt>
                <c:pt idx="2238">
                  <c:v>35615.044961691565</c:v>
                </c:pt>
                <c:pt idx="2239">
                  <c:v>39832.244828558367</c:v>
                </c:pt>
                <c:pt idx="2240">
                  <c:v>43915.357299708448</c:v>
                </c:pt>
                <c:pt idx="2241">
                  <c:v>45794.393106980373</c:v>
                </c:pt>
                <c:pt idx="2242">
                  <c:v>40287.868287725018</c:v>
                </c:pt>
                <c:pt idx="2243">
                  <c:v>46880.304972398859</c:v>
                </c:pt>
                <c:pt idx="2244">
                  <c:v>51216.666294530587</c:v>
                </c:pt>
                <c:pt idx="2258">
                  <c:v>17211.924473040108</c:v>
                </c:pt>
                <c:pt idx="2259">
                  <c:v>5072.3942926049895</c:v>
                </c:pt>
                <c:pt idx="2260">
                  <c:v>4572.6395729276774</c:v>
                </c:pt>
                <c:pt idx="2261">
                  <c:v>4437.7398184557333</c:v>
                </c:pt>
                <c:pt idx="2262">
                  <c:v>4814.3880577361506</c:v>
                </c:pt>
                <c:pt idx="2263">
                  <c:v>6182.0021840218014</c:v>
                </c:pt>
                <c:pt idx="2264">
                  <c:v>7513.0888307634332</c:v>
                </c:pt>
                <c:pt idx="2265">
                  <c:v>9298.7584297744561</c:v>
                </c:pt>
                <c:pt idx="2266">
                  <c:v>10278.540119340387</c:v>
                </c:pt>
                <c:pt idx="2267">
                  <c:v>10593.389289577299</c:v>
                </c:pt>
                <c:pt idx="2268">
                  <c:v>10028.710097978166</c:v>
                </c:pt>
                <c:pt idx="2269">
                  <c:v>12595.004901941244</c:v>
                </c:pt>
                <c:pt idx="2270">
                  <c:v>14371.753400866452</c:v>
                </c:pt>
                <c:pt idx="2271">
                  <c:v>9273.6515208387464</c:v>
                </c:pt>
                <c:pt idx="2272">
                  <c:v>2462.7689161630833</c:v>
                </c:pt>
                <c:pt idx="2273">
                  <c:v>2382.6383114070586</c:v>
                </c:pt>
                <c:pt idx="2274">
                  <c:v>2338.8725896421934</c:v>
                </c:pt>
                <c:pt idx="2275">
                  <c:v>2226.4254593537944</c:v>
                </c:pt>
                <c:pt idx="2276">
                  <c:v>2709.3351601816839</c:v>
                </c:pt>
                <c:pt idx="2277">
                  <c:v>3352.9974086120028</c:v>
                </c:pt>
                <c:pt idx="2278">
                  <c:v>3663.0538767807107</c:v>
                </c:pt>
                <c:pt idx="2279">
                  <c:v>4606.5561437207425</c:v>
                </c:pt>
                <c:pt idx="2280">
                  <c:v>5327.2130350964435</c:v>
                </c:pt>
                <c:pt idx="2281">
                  <c:v>5038.2391586674576</c:v>
                </c:pt>
                <c:pt idx="2282">
                  <c:v>6096.1632150629521</c:v>
                </c:pt>
                <c:pt idx="2283">
                  <c:v>7022.4090523087089</c:v>
                </c:pt>
                <c:pt idx="2284">
                  <c:v>11546.95828188604</c:v>
                </c:pt>
                <c:pt idx="2285">
                  <c:v>3973.2131011728452</c:v>
                </c:pt>
                <c:pt idx="2286">
                  <c:v>4006.8988878412442</c:v>
                </c:pt>
                <c:pt idx="2287">
                  <c:v>4038.3104826132871</c:v>
                </c:pt>
                <c:pt idx="2288">
                  <c:v>4125.3296997694015</c:v>
                </c:pt>
                <c:pt idx="2289">
                  <c:v>4304.5847988370724</c:v>
                </c:pt>
                <c:pt idx="2290">
                  <c:v>4545.2306485178233</c:v>
                </c:pt>
                <c:pt idx="2291">
                  <c:v>5047.1260942197414</c:v>
                </c:pt>
                <c:pt idx="2292">
                  <c:v>5807.1206408262078</c:v>
                </c:pt>
                <c:pt idx="2293">
                  <c:v>6483.0295319448933</c:v>
                </c:pt>
                <c:pt idx="2294">
                  <c:v>6292.2215616256772</c:v>
                </c:pt>
                <c:pt idx="2295">
                  <c:v>7661.6250295503287</c:v>
                </c:pt>
                <c:pt idx="2296">
                  <c:v>8581.6368832714743</c:v>
                </c:pt>
                <c:pt idx="2297">
                  <c:v>2744.1244787409628</c:v>
                </c:pt>
                <c:pt idx="2298">
                  <c:v>2835.0766612395996</c:v>
                </c:pt>
                <c:pt idx="2299">
                  <c:v>2995.8995284123216</c:v>
                </c:pt>
                <c:pt idx="2300">
                  <c:v>3192.4005190857561</c:v>
                </c:pt>
                <c:pt idx="2301">
                  <c:v>3388.7669544571572</c:v>
                </c:pt>
                <c:pt idx="2302">
                  <c:v>3776.4705486448111</c:v>
                </c:pt>
                <c:pt idx="2303">
                  <c:v>4666.9881692932549</c:v>
                </c:pt>
                <c:pt idx="2304">
                  <c:v>5185.3822716882469</c:v>
                </c:pt>
                <c:pt idx="2305">
                  <c:v>5382.8159614318074</c:v>
                </c:pt>
                <c:pt idx="2306">
                  <c:v>5499.1201033659299</c:v>
                </c:pt>
                <c:pt idx="2307">
                  <c:v>5701.9626710990688</c:v>
                </c:pt>
                <c:pt idx="2308">
                  <c:v>6051.2220011736372</c:v>
                </c:pt>
                <c:pt idx="2309">
                  <c:v>6053.957973577576</c:v>
                </c:pt>
                <c:pt idx="2323">
                  <c:v>4656.5512277730741</c:v>
                </c:pt>
                <c:pt idx="2324">
                  <c:v>4750.9309503301747</c:v>
                </c:pt>
                <c:pt idx="2325">
                  <c:v>4684.3835916683383</c:v>
                </c:pt>
                <c:pt idx="2326">
                  <c:v>4864.5966627651378</c:v>
                </c:pt>
                <c:pt idx="2327">
                  <c:v>5218.2985993601142</c:v>
                </c:pt>
                <c:pt idx="2328">
                  <c:v>5126.2498653284565</c:v>
                </c:pt>
                <c:pt idx="2329">
                  <c:v>5408.1077945961242</c:v>
                </c:pt>
                <c:pt idx="2330">
                  <c:v>5827.9905784306802</c:v>
                </c:pt>
                <c:pt idx="2331">
                  <c:v>6379.8403284285368</c:v>
                </c:pt>
                <c:pt idx="2332">
                  <c:v>6797.4617302383231</c:v>
                </c:pt>
                <c:pt idx="2333">
                  <c:v>6677.043924852811</c:v>
                </c:pt>
                <c:pt idx="2334">
                  <c:v>6883.3977255220516</c:v>
                </c:pt>
                <c:pt idx="2335">
                  <c:v>6913.0566932648844</c:v>
                </c:pt>
                <c:pt idx="2336">
                  <c:v>2769.8823220065146</c:v>
                </c:pt>
                <c:pt idx="2337">
                  <c:v>2829.1924463746996</c:v>
                </c:pt>
                <c:pt idx="2338">
                  <c:v>2973.6571454376094</c:v>
                </c:pt>
                <c:pt idx="2339">
                  <c:v>2344.5339196575405</c:v>
                </c:pt>
                <c:pt idx="2340">
                  <c:v>2407.1892799359298</c:v>
                </c:pt>
                <c:pt idx="2341">
                  <c:v>3635.7068121731772</c:v>
                </c:pt>
                <c:pt idx="2342">
                  <c:v>3794.0733397269346</c:v>
                </c:pt>
                <c:pt idx="2343">
                  <c:v>4297.5152413178766</c:v>
                </c:pt>
                <c:pt idx="2344">
                  <c:v>4696.9509161611641</c:v>
                </c:pt>
                <c:pt idx="2345">
                  <c:v>4702.925603168268</c:v>
                </c:pt>
                <c:pt idx="2346">
                  <c:v>5089.467925525495</c:v>
                </c:pt>
                <c:pt idx="2347">
                  <c:v>5462.696584452794</c:v>
                </c:pt>
                <c:pt idx="2348">
                  <c:v>5733.4511578270722</c:v>
                </c:pt>
                <c:pt idx="2349">
                  <c:v>1462.3202101764714</c:v>
                </c:pt>
                <c:pt idx="2350">
                  <c:v>1914.4491661717211</c:v>
                </c:pt>
                <c:pt idx="2351">
                  <c:v>2191.0096061861968</c:v>
                </c:pt>
                <c:pt idx="2352">
                  <c:v>2442.2690361591126</c:v>
                </c:pt>
                <c:pt idx="2353">
                  <c:v>2704.665154517772</c:v>
                </c:pt>
                <c:pt idx="2354">
                  <c:v>3012.7524373543374</c:v>
                </c:pt>
                <c:pt idx="2355">
                  <c:v>3337.4003628052137</c:v>
                </c:pt>
                <c:pt idx="2356">
                  <c:v>3574.8778927303465</c:v>
                </c:pt>
                <c:pt idx="2357">
                  <c:v>4255.8519947283712</c:v>
                </c:pt>
                <c:pt idx="2358">
                  <c:v>4236.7775553209913</c:v>
                </c:pt>
                <c:pt idx="2359">
                  <c:v>4500.5915577233418</c:v>
                </c:pt>
                <c:pt idx="2360">
                  <c:v>5035.2424930054349</c:v>
                </c:pt>
                <c:pt idx="2361">
                  <c:v>5424.633610684662</c:v>
                </c:pt>
                <c:pt idx="2362">
                  <c:v>2204.1540620467831</c:v>
                </c:pt>
                <c:pt idx="2363">
                  <c:v>2307.7710904668256</c:v>
                </c:pt>
                <c:pt idx="2364">
                  <c:v>2381.1528969553492</c:v>
                </c:pt>
                <c:pt idx="2365">
                  <c:v>2495.5691858812352</c:v>
                </c:pt>
                <c:pt idx="2366">
                  <c:v>2611.1610719275436</c:v>
                </c:pt>
                <c:pt idx="2367">
                  <c:v>2814.9350403406288</c:v>
                </c:pt>
                <c:pt idx="2368">
                  <c:v>3042.7484281639945</c:v>
                </c:pt>
                <c:pt idx="2369">
                  <c:v>3283.5305584626499</c:v>
                </c:pt>
                <c:pt idx="2370">
                  <c:v>3483.7094198488371</c:v>
                </c:pt>
                <c:pt idx="2371">
                  <c:v>3341.320200715325</c:v>
                </c:pt>
                <c:pt idx="2372">
                  <c:v>3444.4561484482233</c:v>
                </c:pt>
                <c:pt idx="2373">
                  <c:v>3698.5461879511695</c:v>
                </c:pt>
                <c:pt idx="2374">
                  <c:v>3781.5007287141316</c:v>
                </c:pt>
                <c:pt idx="2375">
                  <c:v>19004.003451957295</c:v>
                </c:pt>
                <c:pt idx="2376">
                  <c:v>19275.432812777286</c:v>
                </c:pt>
                <c:pt idx="2377">
                  <c:v>20652.841261990143</c:v>
                </c:pt>
                <c:pt idx="2378">
                  <c:v>25129.076543644853</c:v>
                </c:pt>
                <c:pt idx="2379">
                  <c:v>28903.935829628717</c:v>
                </c:pt>
                <c:pt idx="2380">
                  <c:v>29903.284043207164</c:v>
                </c:pt>
                <c:pt idx="2381">
                  <c:v>30620.215521189275</c:v>
                </c:pt>
                <c:pt idx="2382">
                  <c:v>37516.750915038458</c:v>
                </c:pt>
                <c:pt idx="2383">
                  <c:v>30883.034973725324</c:v>
                </c:pt>
                <c:pt idx="2384">
                  <c:v>22507.888713314278</c:v>
                </c:pt>
                <c:pt idx="2385">
                  <c:v>22277.68765486337</c:v>
                </c:pt>
                <c:pt idx="2388">
                  <c:v>5149.1473627238729</c:v>
                </c:pt>
                <c:pt idx="2389">
                  <c:v>5137.8005282329723</c:v>
                </c:pt>
                <c:pt idx="2390">
                  <c:v>5331.902976522787</c:v>
                </c:pt>
                <c:pt idx="2391">
                  <c:v>5825.3874610477778</c:v>
                </c:pt>
                <c:pt idx="2392">
                  <c:v>5844.9597291900054</c:v>
                </c:pt>
                <c:pt idx="2393">
                  <c:v>6803.5452885353225</c:v>
                </c:pt>
                <c:pt idx="2394">
                  <c:v>6825.1262444315316</c:v>
                </c:pt>
                <c:pt idx="2395">
                  <c:v>7326.172214391906</c:v>
                </c:pt>
                <c:pt idx="2396">
                  <c:v>7946.7912769888007</c:v>
                </c:pt>
                <c:pt idx="2397">
                  <c:v>7397.0379305054848</c:v>
                </c:pt>
                <c:pt idx="2398">
                  <c:v>7366.5762010756898</c:v>
                </c:pt>
                <c:pt idx="2399">
                  <c:v>7409.2402021432517</c:v>
                </c:pt>
                <c:pt idx="2400">
                  <c:v>7598.2050851796021</c:v>
                </c:pt>
                <c:pt idx="2401">
                  <c:v>1721.7289801496458</c:v>
                </c:pt>
                <c:pt idx="2402">
                  <c:v>1629.3097660036813</c:v>
                </c:pt>
                <c:pt idx="2403">
                  <c:v>1765.8507201163243</c:v>
                </c:pt>
                <c:pt idx="2404">
                  <c:v>1816.9497883374845</c:v>
                </c:pt>
                <c:pt idx="2405">
                  <c:v>1937.7157062695062</c:v>
                </c:pt>
                <c:pt idx="2406">
                  <c:v>2146.1790531195916</c:v>
                </c:pt>
                <c:pt idx="2407">
                  <c:v>2326.2993849195877</c:v>
                </c:pt>
                <c:pt idx="2408">
                  <c:v>2561.4419000969447</c:v>
                </c:pt>
                <c:pt idx="2409">
                  <c:v>2867.4942466490534</c:v>
                </c:pt>
                <c:pt idx="2410">
                  <c:v>2697.3792640325378</c:v>
                </c:pt>
                <c:pt idx="2411">
                  <c:v>2882.3894872502156</c:v>
                </c:pt>
                <c:pt idx="2412">
                  <c:v>3240.3724194030724</c:v>
                </c:pt>
                <c:pt idx="2413">
                  <c:v>3340.7823014790793</c:v>
                </c:pt>
                <c:pt idx="2414">
                  <c:v>957.28097535028223</c:v>
                </c:pt>
                <c:pt idx="2415">
                  <c:v>931.284625169028</c:v>
                </c:pt>
                <c:pt idx="2416">
                  <c:v>962.47402112095324</c:v>
                </c:pt>
                <c:pt idx="2417">
                  <c:v>984.49778267861973</c:v>
                </c:pt>
                <c:pt idx="2418">
                  <c:v>1038.2854761083786</c:v>
                </c:pt>
                <c:pt idx="2419">
                  <c:v>1084.1794004999776</c:v>
                </c:pt>
                <c:pt idx="2420">
                  <c:v>1905.555188556601</c:v>
                </c:pt>
                <c:pt idx="2421">
                  <c:v>2258.9810087395363</c:v>
                </c:pt>
                <c:pt idx="2422">
                  <c:v>2478.408486617277</c:v>
                </c:pt>
                <c:pt idx="2423">
                  <c:v>2593.370619226559</c:v>
                </c:pt>
                <c:pt idx="2424">
                  <c:v>2873.9520076934232</c:v>
                </c:pt>
                <c:pt idx="2425">
                  <c:v>3257.8848639872954</c:v>
                </c:pt>
                <c:pt idx="2426">
                  <c:v>3584.6934894369783</c:v>
                </c:pt>
                <c:pt idx="2427">
                  <c:v>427.18627703557632</c:v>
                </c:pt>
                <c:pt idx="2428">
                  <c:v>402.28011270781667</c:v>
                </c:pt>
                <c:pt idx="2429">
                  <c:v>362.84028393946249</c:v>
                </c:pt>
                <c:pt idx="2430">
                  <c:v>314.18509599966831</c:v>
                </c:pt>
                <c:pt idx="2431">
                  <c:v>400.93217398199965</c:v>
                </c:pt>
                <c:pt idx="2432">
                  <c:v>448.58483001451589</c:v>
                </c:pt>
                <c:pt idx="2433">
                  <c:v>519.74914327332965</c:v>
                </c:pt>
                <c:pt idx="2434">
                  <c:v>618.61493734203066</c:v>
                </c:pt>
                <c:pt idx="2435">
                  <c:v>679.43113893541931</c:v>
                </c:pt>
                <c:pt idx="2436">
                  <c:v>674.30069134605469</c:v>
                </c:pt>
                <c:pt idx="2437">
                  <c:v>669.18692948951139</c:v>
                </c:pt>
                <c:pt idx="2438">
                  <c:v>749.22117552874238</c:v>
                </c:pt>
                <c:pt idx="2439">
                  <c:v>775.54462409479277</c:v>
                </c:pt>
                <c:pt idx="2440">
                  <c:v>1139.5173019717072</c:v>
                </c:pt>
                <c:pt idx="2441">
                  <c:v>1188.7619829569021</c:v>
                </c:pt>
                <c:pt idx="2442">
                  <c:v>1197.1518160731832</c:v>
                </c:pt>
                <c:pt idx="2443">
                  <c:v>1228.1357979448628</c:v>
                </c:pt>
                <c:pt idx="2444">
                  <c:v>1297.1968321723593</c:v>
                </c:pt>
                <c:pt idx="2445">
                  <c:v>1401.9787672538439</c:v>
                </c:pt>
                <c:pt idx="2446">
                  <c:v>1540.5803589038496</c:v>
                </c:pt>
                <c:pt idx="2447">
                  <c:v>1710.0509460556589</c:v>
                </c:pt>
                <c:pt idx="2448">
                  <c:v>1883.2323623997045</c:v>
                </c:pt>
                <c:pt idx="2449">
                  <c:v>1952.8501055711472</c:v>
                </c:pt>
                <c:pt idx="2450">
                  <c:v>2078.325759551903</c:v>
                </c:pt>
                <c:pt idx="2451">
                  <c:v>2277.3665148921732</c:v>
                </c:pt>
                <c:pt idx="2452">
                  <c:v>2339.2924390165836</c:v>
                </c:pt>
                <c:pt idx="2453">
                  <c:v>3479.0561514704818</c:v>
                </c:pt>
                <c:pt idx="2454">
                  <c:v>3494.2699101458575</c:v>
                </c:pt>
                <c:pt idx="2455">
                  <c:v>3716.2712429734333</c:v>
                </c:pt>
                <c:pt idx="2456">
                  <c:v>3592.8883413120379</c:v>
                </c:pt>
                <c:pt idx="2457">
                  <c:v>3862.0633719859766</c:v>
                </c:pt>
                <c:pt idx="2458">
                  <c:v>4189.65588263887</c:v>
                </c:pt>
                <c:pt idx="2459">
                  <c:v>4486.5556760880527</c:v>
                </c:pt>
                <c:pt idx="2460">
                  <c:v>4815.0785019686527</c:v>
                </c:pt>
                <c:pt idx="2461">
                  <c:v>5118.7033923742129</c:v>
                </c:pt>
                <c:pt idx="2462">
                  <c:v>4521.9238039581023</c:v>
                </c:pt>
                <c:pt idx="2463">
                  <c:v>4917.0232018147599</c:v>
                </c:pt>
                <c:pt idx="2464">
                  <c:v>5346.2193394566639</c:v>
                </c:pt>
                <c:pt idx="2465">
                  <c:v>5463.7620068653396</c:v>
                </c:pt>
                <c:pt idx="2466">
                  <c:v>6584.9258512800079</c:v>
                </c:pt>
                <c:pt idx="2467">
                  <c:v>6882.4838289871932</c:v>
                </c:pt>
                <c:pt idx="2468">
                  <c:v>6952.5351084048734</c:v>
                </c:pt>
                <c:pt idx="2469">
                  <c:v>6598.4113912753191</c:v>
                </c:pt>
                <c:pt idx="2470">
                  <c:v>7039.5784298174603</c:v>
                </c:pt>
                <c:pt idx="2471">
                  <c:v>7820.6964635442746</c:v>
                </c:pt>
                <c:pt idx="2472">
                  <c:v>8624.9421517905266</c:v>
                </c:pt>
                <c:pt idx="2473">
                  <c:v>9160.5889021984603</c:v>
                </c:pt>
                <c:pt idx="2474">
                  <c:v>9567.876512184399</c:v>
                </c:pt>
                <c:pt idx="2475">
                  <c:v>7687.5008074023199</c:v>
                </c:pt>
                <c:pt idx="2476">
                  <c:v>8906.8795414270171</c:v>
                </c:pt>
                <c:pt idx="2477">
                  <c:v>9802.1775629613348</c:v>
                </c:pt>
                <c:pt idx="2478">
                  <c:v>9847.12324610633</c:v>
                </c:pt>
                <c:pt idx="2479">
                  <c:v>1001.2564419751731</c:v>
                </c:pt>
                <c:pt idx="2480">
                  <c:v>1028.2925401101284</c:v>
                </c:pt>
                <c:pt idx="2481">
                  <c:v>995.3579835067676</c:v>
                </c:pt>
                <c:pt idx="2482">
                  <c:v>1000.8574186921926</c:v>
                </c:pt>
                <c:pt idx="2483">
                  <c:v>1075.9833798680691</c:v>
                </c:pt>
                <c:pt idx="2484">
                  <c:v>1158.9970076361737</c:v>
                </c:pt>
                <c:pt idx="2485">
                  <c:v>1228.3131257661867</c:v>
                </c:pt>
                <c:pt idx="2486">
                  <c:v>1332.8788036814367</c:v>
                </c:pt>
                <c:pt idx="2487">
                  <c:v>1498.1293209595019</c:v>
                </c:pt>
                <c:pt idx="2488">
                  <c:v>1459.212416701185</c:v>
                </c:pt>
                <c:pt idx="2489">
                  <c:v>1535.192323051268</c:v>
                </c:pt>
                <c:pt idx="2490">
                  <c:v>1676.2578872732358</c:v>
                </c:pt>
                <c:pt idx="2491">
                  <c:v>1776.610140338363</c:v>
                </c:pt>
                <c:pt idx="2492">
                  <c:v>3803.9984129956279</c:v>
                </c:pt>
                <c:pt idx="2493">
                  <c:v>3788.8159095933815</c:v>
                </c:pt>
                <c:pt idx="2494">
                  <c:v>3861.1272790196481</c:v>
                </c:pt>
                <c:pt idx="2495">
                  <c:v>3990.7368693889325</c:v>
                </c:pt>
                <c:pt idx="2496">
                  <c:v>4292.4196304643638</c:v>
                </c:pt>
                <c:pt idx="2497">
                  <c:v>4594.4819394586157</c:v>
                </c:pt>
                <c:pt idx="2498">
                  <c:v>4998.3826788846118</c:v>
                </c:pt>
                <c:pt idx="2499">
                  <c:v>6050.3277825423638</c:v>
                </c:pt>
                <c:pt idx="2500">
                  <c:v>7002.7128336166234</c:v>
                </c:pt>
                <c:pt idx="2501">
                  <c:v>7169.8573445882375</c:v>
                </c:pt>
                <c:pt idx="2502">
                  <c:v>7833.9035509367804</c:v>
                </c:pt>
                <c:pt idx="2503">
                  <c:v>8895.1849085175927</c:v>
                </c:pt>
                <c:pt idx="2504">
                  <c:v>9982.4815683007128</c:v>
                </c:pt>
                <c:pt idx="2505">
                  <c:v>1531.8889089917805</c:v>
                </c:pt>
                <c:pt idx="2506">
                  <c:v>1403.2460916075297</c:v>
                </c:pt>
                <c:pt idx="2507">
                  <c:v>1135.2953806163689</c:v>
                </c:pt>
                <c:pt idx="2508">
                  <c:v>1159.3977555060846</c:v>
                </c:pt>
                <c:pt idx="2509">
                  <c:v>1386.7460268964483</c:v>
                </c:pt>
                <c:pt idx="2510">
                  <c:v>1479.4037783464908</c:v>
                </c:pt>
                <c:pt idx="2511">
                  <c:v>1772.6353250434222</c:v>
                </c:pt>
                <c:pt idx="2512">
                  <c:v>2252.1253357190726</c:v>
                </c:pt>
                <c:pt idx="2513">
                  <c:v>2967.3049704097416</c:v>
                </c:pt>
                <c:pt idx="2514">
                  <c:v>2509.6804620108792</c:v>
                </c:pt>
                <c:pt idx="2515">
                  <c:v>3100.8351185755546</c:v>
                </c:pt>
                <c:pt idx="2516">
                  <c:v>3814.2131634448724</c:v>
                </c:pt>
                <c:pt idx="2517">
                  <c:v>3680.2320591037333</c:v>
                </c:pt>
                <c:pt idx="2518">
                  <c:v>1949.2679679831754</c:v>
                </c:pt>
                <c:pt idx="2519">
                  <c:v>1945.0328707429196</c:v>
                </c:pt>
                <c:pt idx="2520">
                  <c:v>2019.9378568778518</c:v>
                </c:pt>
                <c:pt idx="2521">
                  <c:v>2136.4196089406646</c:v>
                </c:pt>
                <c:pt idx="2522">
                  <c:v>2397.5657618848741</c:v>
                </c:pt>
                <c:pt idx="2523">
                  <c:v>2674.5663636998811</c:v>
                </c:pt>
                <c:pt idx="2524">
                  <c:v>3123.5097918395722</c:v>
                </c:pt>
                <c:pt idx="2525">
                  <c:v>3600.6256616590908</c:v>
                </c:pt>
                <c:pt idx="2526">
                  <c:v>4226.9815006329291</c:v>
                </c:pt>
                <c:pt idx="2527">
                  <c:v>4181.8874987242652</c:v>
                </c:pt>
                <c:pt idx="2528">
                  <c:v>5091.7836723242417</c:v>
                </c:pt>
                <c:pt idx="2529">
                  <c:v>5774.12299429</c:v>
                </c:pt>
                <c:pt idx="2530">
                  <c:v>6435.9506199187672</c:v>
                </c:pt>
                <c:pt idx="2531">
                  <c:v>16192.129596218972</c:v>
                </c:pt>
                <c:pt idx="2532">
                  <c:v>18243.717748156869</c:v>
                </c:pt>
                <c:pt idx="2533">
                  <c:v>18972.768529756904</c:v>
                </c:pt>
                <c:pt idx="2534">
                  <c:v>19820.207287064226</c:v>
                </c:pt>
                <c:pt idx="2535">
                  <c:v>20988.992332653404</c:v>
                </c:pt>
                <c:pt idx="2536">
                  <c:v>21959.322707715208</c:v>
                </c:pt>
                <c:pt idx="2537">
                  <c:v>22935.941149433384</c:v>
                </c:pt>
                <c:pt idx="2538">
                  <c:v>23664.882353003373</c:v>
                </c:pt>
                <c:pt idx="2539">
                  <c:v>24898.338840043754</c:v>
                </c:pt>
                <c:pt idx="2540">
                  <c:v>25768.736047652532</c:v>
                </c:pt>
                <c:pt idx="2541">
                  <c:v>26437.992178883847</c:v>
                </c:pt>
                <c:pt idx="2542">
                  <c:v>27125.411628121456</c:v>
                </c:pt>
                <c:pt idx="2543">
                  <c:v>27659.524940812724</c:v>
                </c:pt>
                <c:pt idx="2557">
                  <c:v>9146.4727296680139</c:v>
                </c:pt>
                <c:pt idx="2558">
                  <c:v>9865.0971999826888</c:v>
                </c:pt>
                <c:pt idx="2559">
                  <c:v>10185.962287467508</c:v>
                </c:pt>
                <c:pt idx="2560">
                  <c:v>9680.9267392353031</c:v>
                </c:pt>
                <c:pt idx="2561">
                  <c:v>10275.469672249645</c:v>
                </c:pt>
                <c:pt idx="2562">
                  <c:v>10916.190113758928</c:v>
                </c:pt>
                <c:pt idx="2563">
                  <c:v>12634.963330188868</c:v>
                </c:pt>
                <c:pt idx="2564">
                  <c:v>13551.924838543524</c:v>
                </c:pt>
                <c:pt idx="2565">
                  <c:v>14377.12414400313</c:v>
                </c:pt>
                <c:pt idx="2566">
                  <c:v>13703.367207283834</c:v>
                </c:pt>
                <c:pt idx="2567">
                  <c:v>13222.45992512225</c:v>
                </c:pt>
                <c:pt idx="2568">
                  <c:v>13746.16578882785</c:v>
                </c:pt>
                <c:pt idx="2569">
                  <c:v>13658.029486413854</c:v>
                </c:pt>
                <c:pt idx="2570">
                  <c:v>4870.7396861400839</c:v>
                </c:pt>
                <c:pt idx="2571">
                  <c:v>4464.4846895682322</c:v>
                </c:pt>
                <c:pt idx="2572">
                  <c:v>4512.8022806568588</c:v>
                </c:pt>
                <c:pt idx="2573">
                  <c:v>4830.0529963033023</c:v>
                </c:pt>
                <c:pt idx="2574">
                  <c:v>5250.552918145112</c:v>
                </c:pt>
                <c:pt idx="2575">
                  <c:v>5492.8649150277797</c:v>
                </c:pt>
                <c:pt idx="2576">
                  <c:v>6072.297576017846</c:v>
                </c:pt>
                <c:pt idx="2577">
                  <c:v>6732.6609912488466</c:v>
                </c:pt>
                <c:pt idx="2578">
                  <c:v>6854.8987113133489</c:v>
                </c:pt>
                <c:pt idx="2579">
                  <c:v>6735.1598173515986</c:v>
                </c:pt>
                <c:pt idx="2580">
                  <c:v>7058.8692142482678</c:v>
                </c:pt>
                <c:pt idx="2581">
                  <c:v>7228.8653825772153</c:v>
                </c:pt>
                <c:pt idx="2582">
                  <c:v>7287.820799469232</c:v>
                </c:pt>
                <c:pt idx="2596">
                  <c:v>3683.57792153628</c:v>
                </c:pt>
                <c:pt idx="2597">
                  <c:v>3991.3133282093545</c:v>
                </c:pt>
                <c:pt idx="2598">
                  <c:v>4277.7772538141471</c:v>
                </c:pt>
                <c:pt idx="2599">
                  <c:v>4452.0875379546478</c:v>
                </c:pt>
                <c:pt idx="2600">
                  <c:v>4813.3297286343286</c:v>
                </c:pt>
                <c:pt idx="2601">
                  <c:v>5070.6824430569477</c:v>
                </c:pt>
                <c:pt idx="2602">
                  <c:v>5610.6082748742056</c:v>
                </c:pt>
                <c:pt idx="2603">
                  <c:v>6273.3190334265673</c:v>
                </c:pt>
                <c:pt idx="2604">
                  <c:v>6372.0071456054529</c:v>
                </c:pt>
                <c:pt idx="2605">
                  <c:v>6176.8511839925304</c:v>
                </c:pt>
                <c:pt idx="2606">
                  <c:v>6234.050651322771</c:v>
                </c:pt>
                <c:pt idx="2607">
                  <c:v>6191.0717832420423</c:v>
                </c:pt>
                <c:pt idx="2608">
                  <c:v>6349.3224470390314</c:v>
                </c:pt>
                <c:pt idx="2609">
                  <c:v>1911.7753177848062</c:v>
                </c:pt>
                <c:pt idx="2610">
                  <c:v>1613.0281315495911</c:v>
                </c:pt>
                <c:pt idx="2611">
                  <c:v>2246.2078196371999</c:v>
                </c:pt>
                <c:pt idx="2612">
                  <c:v>2610.9719451102665</c:v>
                </c:pt>
                <c:pt idx="2613">
                  <c:v>3007.9257915580652</c:v>
                </c:pt>
                <c:pt idx="2614">
                  <c:v>3590.5410421542151</c:v>
                </c:pt>
                <c:pt idx="2615">
                  <c:v>5198.2701302094674</c:v>
                </c:pt>
                <c:pt idx="2616">
                  <c:v>5753.1782271130587</c:v>
                </c:pt>
                <c:pt idx="2617">
                  <c:v>6855.1823440155849</c:v>
                </c:pt>
                <c:pt idx="2618">
                  <c:v>7450.2325880043754</c:v>
                </c:pt>
                <c:pt idx="2619">
                  <c:v>8320.6983427308751</c:v>
                </c:pt>
                <c:pt idx="2620">
                  <c:v>8236.2029179195906</c:v>
                </c:pt>
                <c:pt idx="2621">
                  <c:v>9376.495370794757</c:v>
                </c:pt>
                <c:pt idx="2622">
                  <c:v>6430.9497846969198</c:v>
                </c:pt>
                <c:pt idx="2623">
                  <c:v>6935.9012564968516</c:v>
                </c:pt>
                <c:pt idx="2624">
                  <c:v>7050.2554278196449</c:v>
                </c:pt>
                <c:pt idx="2625">
                  <c:v>8751.6477729797771</c:v>
                </c:pt>
                <c:pt idx="2626">
                  <c:v>9985.2154258555038</c:v>
                </c:pt>
                <c:pt idx="2627">
                  <c:v>12405.056148621401</c:v>
                </c:pt>
                <c:pt idx="2628">
                  <c:v>14162.805420574801</c:v>
                </c:pt>
                <c:pt idx="2629">
                  <c:v>16663.916907117338</c:v>
                </c:pt>
                <c:pt idx="2630">
                  <c:v>21395.278980044044</c:v>
                </c:pt>
                <c:pt idx="2631">
                  <c:v>14617.775079053745</c:v>
                </c:pt>
                <c:pt idx="2632">
                  <c:v>15630.050454222024</c:v>
                </c:pt>
                <c:pt idx="2633">
                  <c:v>17760.609090063477</c:v>
                </c:pt>
                <c:pt idx="2634">
                  <c:v>17523.298273790431</c:v>
                </c:pt>
                <c:pt idx="2648">
                  <c:v>36503.799225049857</c:v>
                </c:pt>
                <c:pt idx="2649">
                  <c:v>37197.034322563311</c:v>
                </c:pt>
                <c:pt idx="2650">
                  <c:v>38244.215971721227</c:v>
                </c:pt>
                <c:pt idx="2651">
                  <c:v>39640.41893332162</c:v>
                </c:pt>
                <c:pt idx="2652">
                  <c:v>42007.436627734787</c:v>
                </c:pt>
                <c:pt idx="2653">
                  <c:v>44329.151202772198</c:v>
                </c:pt>
                <c:pt idx="2654">
                  <c:v>46584.905487873461</c:v>
                </c:pt>
                <c:pt idx="2655">
                  <c:v>48135.782956909905</c:v>
                </c:pt>
                <c:pt idx="2656">
                  <c:v>48340.321228208784</c:v>
                </c:pt>
                <c:pt idx="2657">
                  <c:v>46940.470802295349</c:v>
                </c:pt>
                <c:pt idx="2658">
                  <c:v>48492.482671090089</c:v>
                </c:pt>
                <c:pt idx="2659">
                  <c:v>49746.044197774812</c:v>
                </c:pt>
                <c:pt idx="2660">
                  <c:v>51613.119462372262</c:v>
                </c:pt>
                <c:pt idx="2661">
                  <c:v>6872.7336858344015</c:v>
                </c:pt>
                <c:pt idx="2662">
                  <c:v>6282.0209020062148</c:v>
                </c:pt>
                <c:pt idx="2663">
                  <c:v>3622.2973373817554</c:v>
                </c:pt>
                <c:pt idx="2664">
                  <c:v>4117.6494475335921</c:v>
                </c:pt>
                <c:pt idx="2665">
                  <c:v>5221.6731881671685</c:v>
                </c:pt>
                <c:pt idx="2666">
                  <c:v>5879.3403393832896</c:v>
                </c:pt>
                <c:pt idx="2667">
                  <c:v>7012.5356801374555</c:v>
                </c:pt>
                <c:pt idx="2668">
                  <c:v>9067.5046552627155</c:v>
                </c:pt>
                <c:pt idx="2669">
                  <c:v>9064.7070435310234</c:v>
                </c:pt>
                <c:pt idx="2670">
                  <c:v>11530.637493023391</c:v>
                </c:pt>
                <c:pt idx="2671">
                  <c:v>13960.959384197246</c:v>
                </c:pt>
                <c:pt idx="2672">
                  <c:v>14727.725641358686</c:v>
                </c:pt>
                <c:pt idx="2673">
                  <c:v>4793.5981128464618</c:v>
                </c:pt>
                <c:pt idx="2674">
                  <c:v>4945.6300352695798</c:v>
                </c:pt>
                <c:pt idx="2675">
                  <c:v>3666.6524421971717</c:v>
                </c:pt>
                <c:pt idx="2676">
                  <c:v>3241.5196156996612</c:v>
                </c:pt>
                <c:pt idx="2677">
                  <c:v>4264.826536177191</c:v>
                </c:pt>
                <c:pt idx="2678">
                  <c:v>5462.8662229746678</c:v>
                </c:pt>
                <c:pt idx="2679">
                  <c:v>6730.197277160778</c:v>
                </c:pt>
                <c:pt idx="2680">
                  <c:v>8316.4783026516143</c:v>
                </c:pt>
                <c:pt idx="2681">
                  <c:v>11237.42866010875</c:v>
                </c:pt>
                <c:pt idx="2682">
                  <c:v>11510.322205055865</c:v>
                </c:pt>
                <c:pt idx="2683">
                  <c:v>13565.959468149658</c:v>
                </c:pt>
                <c:pt idx="2684">
                  <c:v>10711.637465307938</c:v>
                </c:pt>
                <c:pt idx="2685">
                  <c:v>12719.171182751388</c:v>
                </c:pt>
              </c:numCache>
            </c:numRef>
          </c:yVal>
          <c:smooth val="1"/>
          <c:extLst>
            <c:ext xmlns:c16="http://schemas.microsoft.com/office/drawing/2014/chart" uri="{C3380CC4-5D6E-409C-BE32-E72D297353CC}">
              <c16:uniqueId val="{00000000-6B23-4D85-937C-388A6BAF665E}"/>
            </c:ext>
          </c:extLst>
        </c:ser>
        <c:dLbls>
          <c:showLegendKey val="0"/>
          <c:showVal val="0"/>
          <c:showCatName val="0"/>
          <c:showSerName val="0"/>
          <c:showPercent val="0"/>
          <c:showBubbleSize val="0"/>
        </c:dLbls>
        <c:axId val="510600443"/>
        <c:axId val="377690909"/>
      </c:scatterChart>
      <c:valAx>
        <c:axId val="510600443"/>
        <c:scaling>
          <c:orientation val="minMax"/>
        </c:scaling>
        <c:delete val="0"/>
        <c:axPos val="b"/>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Lending Interest</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endParaRPr lang="en-US"/>
          </a:p>
        </c:txPr>
        <c:crossAx val="377690909"/>
        <c:crosses val="autoZero"/>
        <c:crossBetween val="midCat"/>
      </c:valAx>
      <c:valAx>
        <c:axId val="377690909"/>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lang="en-IN" b="0">
                    <a:solidFill>
                      <a:srgbClr val="000000"/>
                    </a:solidFill>
                    <a:latin typeface="+mn-lt"/>
                  </a:rPr>
                  <a:t>GDP/Capita</a:t>
                </a:r>
              </a:p>
            </c:rich>
          </c:tx>
          <c:overlay val="0"/>
        </c:title>
        <c:numFmt formatCode="[$$]#,##0.00" sourceLinked="1"/>
        <c:majorTickMark val="none"/>
        <c:minorTickMark val="none"/>
        <c:tickLblPos val="nextTo"/>
        <c:spPr>
          <a:ln/>
        </c:spPr>
        <c:txPr>
          <a:bodyPr/>
          <a:lstStyle/>
          <a:p>
            <a:pPr lvl="0">
              <a:defRPr b="0">
                <a:solidFill>
                  <a:srgbClr val="000000"/>
                </a:solidFill>
                <a:latin typeface="+mn-lt"/>
              </a:defRPr>
            </a:pPr>
            <a:endParaRPr lang="en-US"/>
          </a:p>
        </c:txPr>
        <c:crossAx val="510600443"/>
        <c:crosses val="autoZero"/>
        <c:crossBetween val="midCat"/>
      </c:valAx>
    </c:plotArea>
    <c:plotVisOnly val="1"/>
    <c:dispBlanksAs val="zero"/>
    <c:showDLblsOverMax val="1"/>
  </c:chart>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Analysis-Health Exp '!$A$2:$A$2692</cx:f>
        <cx:lvl ptCount="2691" formatCode="General">
          <cx:pt idx="0">0.035000000000000003</cx:pt>
          <cx:pt idx="1">0.037999999999999999</cx:pt>
          <cx:pt idx="2">0.036999999999999998</cx:pt>
          <cx:pt idx="3">0.035999999999999997</cx:pt>
          <cx:pt idx="4">0.035000000000000003</cx:pt>
          <cx:pt idx="5">0.031</cx:pt>
          <cx:pt idx="6">0.031</cx:pt>
          <cx:pt idx="7">0.035000000000000003</cx:pt>
          <cx:pt idx="8">0.037999999999999999</cx:pt>
          <cx:pt idx="9">0.045999999999999999</cx:pt>
          <cx:pt idx="10">0.042000000000000003</cx:pt>
          <cx:pt idx="11">0.043999999999999997</cx:pt>
          <cx:pt idx="12">0.051999999999999998</cx:pt>
          <cx:pt idx="13">0.035000000000000003</cx:pt>
          <cx:pt idx="14">0.034000000000000002</cx:pt>
          <cx:pt idx="15">0.058000000000000003</cx:pt>
          <cx:pt idx="16">0.043999999999999997</cx:pt>
          <cx:pt idx="17">0.049000000000000002</cx:pt>
          <cx:pt idx="18">0.050999999999999997</cx:pt>
          <cx:pt idx="19">0.042000000000000003</cx:pt>
          <cx:pt idx="20">0.044999999999999998</cx:pt>
          <cx:pt idx="21">0.034000000000000002</cx:pt>
          <cx:pt idx="22">0.037999999999999999</cx:pt>
          <cx:pt idx="23">0.043999999999999997</cx:pt>
          <cx:pt idx="24">0.034000000000000002</cx:pt>
          <cx:pt idx="25">0.034000000000000002</cx:pt>
          <cx:pt idx="26">0.044999999999999998</cx:pt>
          <cx:pt idx="27">0.042999999999999997</cx:pt>
          <cx:pt idx="28">0.047</cx:pt>
          <cx:pt idx="29">0.042999999999999997</cx:pt>
          <cx:pt idx="30">0.045999999999999999</cx:pt>
          <cx:pt idx="31">0.045999999999999999</cx:pt>
          <cx:pt idx="32">0.047</cx:pt>
          <cx:pt idx="33">0.048000000000000001</cx:pt>
          <cx:pt idx="34">0.044999999999999998</cx:pt>
          <cx:pt idx="35">0.042000000000000003</cx:pt>
          <cx:pt idx="36">0.043999999999999997</cx:pt>
          <cx:pt idx="37">0.042999999999999997</cx:pt>
          <cx:pt idx="38">0.044999999999999998</cx:pt>
          <cx:pt idx="39">0.052999999999999999</cx:pt>
          <cx:pt idx="40">0.047</cx:pt>
          <cx:pt idx="41">0.051999999999999998</cx:pt>
          <cx:pt idx="42">0.057000000000000002</cx:pt>
          <cx:pt idx="43">0.042999999999999997</cx:pt>
          <cx:pt idx="44">0.049000000000000002</cx:pt>
          <cx:pt idx="45">0.056000000000000001</cx:pt>
          <cx:pt idx="46">0.049000000000000002</cx:pt>
          <cx:pt idx="47">0.047</cx:pt>
          <cx:pt idx="48">0.052999999999999999</cx:pt>
          <cx:pt idx="49">0.060999999999999999</cx:pt>
          <cx:pt idx="50">0.056000000000000001</cx:pt>
          <cx:pt idx="51">0.051999999999999998</cx:pt>
          <cx:pt idx="52">0.062</cx:pt>
          <cx:pt idx="53">0.050999999999999997</cx:pt>
          <cx:pt idx="54">0.049000000000000002</cx:pt>
          <cx:pt idx="55">0.050000000000000003</cx:pt>
          <cx:pt idx="56">0.055</cx:pt>
          <cx:pt idx="57">0.060999999999999999</cx:pt>
          <cx:pt idx="58">0.069000000000000006</cx:pt>
          <cx:pt idx="59">0.073999999999999996</cx:pt>
          <cx:pt idx="60">0.076999999999999999</cx:pt>
          <cx:pt idx="61">0.085999999999999993</cx:pt>
          <cx:pt idx="62">0.072999999999999995</cx:pt>
          <cx:pt idx="63">0.073999999999999996</cx:pt>
          <cx:pt idx="64">0.064000000000000001</cx:pt>
          <cx:pt idx="65">0.081000000000000003</cx:pt>
          <cx:pt idx="66">0.063</cx:pt>
          <cx:pt idx="67">0.068000000000000005</cx:pt>
          <cx:pt idx="68">0.070999999999999994</cx:pt>
          <cx:pt idx="69">0.071999999999999995</cx:pt>
          <cx:pt idx="70">0.097000000000000003</cx:pt>
          <cx:pt idx="71">0.10100000000000001</cx:pt>
          <cx:pt idx="72">0.11600000000000001</cx:pt>
          <cx:pt idx="73">0.10000000000000001</cx:pt>
          <cx:pt idx="74">0.079000000000000001</cx:pt>
          <cx:pt idx="75">0.070000000000000007</cx:pt>
          <cx:pt idx="76">0.087999999999999995</cx:pt>
          <cx:pt idx="77">0.089999999999999997</cx:pt>
          <cx:pt idx="78">0.050999999999999997</cx:pt>
          <cx:pt idx="79">0.043999999999999997</cx:pt>
          <cx:pt idx="80">0.047</cx:pt>
          <cx:pt idx="81">0.048000000000000001</cx:pt>
          <cx:pt idx="82">0.049000000000000002</cx:pt>
          <cx:pt idx="83">0.045999999999999999</cx:pt>
          <cx:pt idx="84">0.049000000000000002</cx:pt>
          <cx:pt idx="85">0.048000000000000001</cx:pt>
          <cx:pt idx="86">0.047</cx:pt>
          <cx:pt idx="87">0.050000000000000003</cx:pt>
          <cx:pt idx="88">0.050999999999999997</cx:pt>
          <cx:pt idx="89">0.052999999999999999</cx:pt>
          <cx:pt idx="90">0.053999999999999999</cx:pt>
          <cx:pt idx="91">0.037999999999999999</cx:pt>
          <cx:pt idx="92">0.042999999999999997</cx:pt>
          <cx:pt idx="93">0.040000000000000001</cx:pt>
          <cx:pt idx="94">0.042000000000000003</cx:pt>
          <cx:pt idx="95">0.043999999999999997</cx:pt>
          <cx:pt idx="96">0.041000000000000002</cx:pt>
          <cx:pt idx="97">0.043999999999999997</cx:pt>
          <cx:pt idx="98">0.040000000000000001</cx:pt>
          <cx:pt idx="99">0.042999999999999997</cx:pt>
          <cx:pt idx="100">0.042999999999999997</cx:pt>
          <cx:pt idx="101">0.035999999999999997</cx:pt>
          <cx:pt idx="102">0.039</cx:pt>
          <cx:pt idx="103">0.039</cx:pt>
          <cx:pt idx="104">0.028000000000000001</cx:pt>
          <cx:pt idx="105">0.063</cx:pt>
          <cx:pt idx="106">0.059999999999999998</cx:pt>
          <cx:pt idx="107">0.080000000000000002</cx:pt>
          <cx:pt idx="108">0.058000000000000003</cx:pt>
          <cx:pt idx="109">0.050999999999999997</cx:pt>
          <cx:pt idx="110">0.047</cx:pt>
          <cx:pt idx="111">0.040000000000000001</cx:pt>
          <cx:pt idx="112">0.042000000000000003</cx:pt>
          <cx:pt idx="113">0.035999999999999997</cx:pt>
          <cx:pt idx="114">0.044999999999999998</cx:pt>
          <cx:pt idx="115">0.040000000000000001</cx:pt>
          <cx:pt idx="116">0.028000000000000001</cx:pt>
          <cx:pt idx="117">0.044999999999999998</cx:pt>
          <cx:pt idx="118">0.035000000000000003</cx:pt>
          <cx:pt idx="119">0.028000000000000001</cx:pt>
          <cx:pt idx="120">0.034000000000000002</cx:pt>
          <cx:pt idx="121">0.035999999999999997</cx:pt>
          <cx:pt idx="122">0.040000000000000001</cx:pt>
          <cx:pt idx="123">0.042999999999999997</cx:pt>
          <cx:pt idx="124">0.045999999999999999</cx:pt>
          <cx:pt idx="125">0.049000000000000002</cx:pt>
          <cx:pt idx="126">0.051999999999999998</cx:pt>
          <cx:pt idx="127">0.037999999999999999</cx:pt>
          <cx:pt idx="128">0.034000000000000002</cx:pt>
          <cx:pt idx="129">0.035999999999999997</cx:pt>
          <cx:pt idx="130">0.032000000000000001</cx:pt>
          <cx:pt idx="131">0.021000000000000001</cx:pt>
          <cx:pt idx="132">0.024</cx:pt>
          <cx:pt idx="133">0.025000000000000001</cx:pt>
          <cx:pt idx="134">0.025999999999999999</cx:pt>
          <cx:pt idx="135">0.025999999999999999</cx:pt>
          <cx:pt idx="136">0.024</cx:pt>
          <cx:pt idx="137">0.024</cx:pt>
          <cx:pt idx="138">0.025000000000000001</cx:pt>
          <cx:pt idx="139">0.021000000000000001</cx:pt>
          <cx:pt idx="140">0.023</cx:pt>
          <cx:pt idx="141">0.023</cx:pt>
          <cx:pt idx="142">0.025000000000000001</cx:pt>
          <cx:pt idx="143">0.056000000000000001</cx:pt>
          <cx:pt idx="144">0.048000000000000001</cx:pt>
          <cx:pt idx="145">0.042999999999999997</cx:pt>
          <cx:pt idx="146">0.042000000000000003</cx:pt>
          <cx:pt idx="147">0.050999999999999997</cx:pt>
          <cx:pt idx="148">0.053999999999999999</cx:pt>
          <cx:pt idx="149">0.052999999999999999</cx:pt>
          <cx:pt idx="150">0.055</cx:pt>
          <cx:pt idx="151">0.058999999999999997</cx:pt>
          <cx:pt idx="152">0.072999999999999995</cx:pt>
          <cx:pt idx="153">0.090999999999999998</cx:pt>
          <cx:pt idx="154">0.070000000000000007</cx:pt>
          <cx:pt idx="155">0.060999999999999999</cx:pt>
          <cx:pt idx="156">0.051999999999999998</cx:pt>
          <cx:pt idx="157">0.047</cx:pt>
          <cx:pt idx="158">0.050999999999999997</cx:pt>
          <cx:pt idx="159">0.056000000000000001</cx:pt>
          <cx:pt idx="160">0.057000000000000002</cx:pt>
          <cx:pt idx="161">0.059999999999999998</cx:pt>
          <cx:pt idx="162">0.066000000000000003</cx:pt>
          <cx:pt idx="163">0.065000000000000002</cx:pt>
          <cx:pt idx="164">0.068000000000000005</cx:pt>
          <cx:pt idx="165">0.069000000000000006</cx:pt>
          <cx:pt idx="166">0.068000000000000005</cx:pt>
          <cx:pt idx="167">0.070999999999999994</cx:pt>
          <cx:pt idx="168">0.058000000000000003</cx:pt>
          <cx:pt idx="169">0.053999999999999999</cx:pt>
          <cx:pt idx="170">0.053999999999999999</cx:pt>
          <cx:pt idx="171">0.062</cx:pt>
          <cx:pt idx="172">0.068000000000000005</cx:pt>
          <cx:pt idx="173">0.071999999999999995</cx:pt>
          <cx:pt idx="174">0.070999999999999994</cx:pt>
          <cx:pt idx="175">0.076999999999999999</cx:pt>
          <cx:pt idx="176">0.080000000000000002</cx:pt>
          <cx:pt idx="177">0.083000000000000004</cx:pt>
          <cx:pt idx="178">0.087999999999999995</cx:pt>
          <cx:pt idx="179">0.086999999999999994</cx:pt>
          <cx:pt idx="180">0.087999999999999995</cx:pt>
          <cx:pt idx="181">0.053999999999999999</cx:pt>
          <cx:pt idx="182">0.058000000000000003</cx:pt>
          <cx:pt idx="183">0.060999999999999999</cx:pt>
          <cx:pt idx="184">0.056000000000000001</cx:pt>
          <cx:pt idx="185">0.052999999999999999</cx:pt>
          <cx:pt idx="186">0.050999999999999997</cx:pt>
          <cx:pt idx="187">0.051999999999999998</cx:pt>
          <cx:pt idx="188">0.049000000000000002</cx:pt>
          <cx:pt idx="189">0.048000000000000001</cx:pt>
          <cx:pt idx="190">0.050000000000000003</cx:pt>
          <cx:pt idx="191">0.048000000000000001</cx:pt>
          <cx:pt idx="192">0.049000000000000002</cx:pt>
          <cx:pt idx="193">0.050000000000000003</cx:pt>
          <cx:pt idx="194">0.024</cx:pt>
          <cx:pt idx="195">0.014999999999999999</cx:pt>
          <cx:pt idx="196">0.017999999999999999</cx:pt>
          <cx:pt idx="197">0.02</cx:pt>
          <cx:pt idx="198">0.021000000000000001</cx:pt>
          <cx:pt idx="199">0.016</cx:pt>
          <cx:pt idx="200">0.023</cx:pt>
          <cx:pt idx="201">0.024</cx:pt>
          <cx:pt idx="202">0.034000000000000002</cx:pt>
          <cx:pt idx="203">0.056000000000000001</cx:pt>
          <cx:pt idx="204">0.042999999999999997</cx:pt>
          <cx:pt idx="205">0.044999999999999998</cx:pt>
          <cx:pt idx="206">0.047</cx:pt>
          <cx:pt idx="207">0.044999999999999998</cx:pt>
          <cx:pt idx="208">0.039</cx:pt>
          <cx:pt idx="209">0.040000000000000001</cx:pt>
          <cx:pt idx="210">0.032000000000000001</cx:pt>
          <cx:pt idx="211">0.029000000000000001</cx:pt>
          <cx:pt idx="212">0.028000000000000001</cx:pt>
          <cx:pt idx="213">0.032000000000000001</cx:pt>
          <cx:pt idx="214">0.033000000000000002</cx:pt>
          <cx:pt idx="215">0.034000000000000002</cx:pt>
          <cx:pt idx="216">0.031</cx:pt>
          <cx:pt idx="217">0.032000000000000001</cx:pt>
          <cx:pt idx="218">0.027</cx:pt>
          <cx:pt idx="219">0.025999999999999999</cx:pt>
          <cx:pt idx="220">0.042999999999999997</cx:pt>
          <cx:pt idx="221">0.047</cx:pt>
          <cx:pt idx="222">0.047</cx:pt>
          <cx:pt idx="223">0.049000000000000002</cx:pt>
          <cx:pt idx="224">0.042999999999999997</cx:pt>
          <cx:pt idx="225">0.041000000000000002</cx:pt>
          <cx:pt idx="226">0.042000000000000003</cx:pt>
          <cx:pt idx="227">0.048000000000000001</cx:pt>
          <cx:pt idx="228">0.042999999999999997</cx:pt>
          <cx:pt idx="229">0.044999999999999998</cx:pt>
          <cx:pt idx="230">0.047</cx:pt>
          <cx:pt idx="231">0.041000000000000002</cx:pt>
          <cx:pt idx="232">0.037999999999999999</cx:pt>
          <cx:pt idx="233">0.029000000000000001</cx:pt>
          <cx:pt idx="234">0.033000000000000002</cx:pt>
          <cx:pt idx="235">0.036999999999999998</cx:pt>
          <cx:pt idx="236">0.037999999999999999</cx:pt>
          <cx:pt idx="237">0.034000000000000002</cx:pt>
          <cx:pt idx="238">0.029999999999999999</cx:pt>
          <cx:pt idx="239">0.032000000000000001</cx:pt>
          <cx:pt idx="240">0.033000000000000002</cx:pt>
          <cx:pt idx="241">0.027</cx:pt>
          <cx:pt idx="242">0.036999999999999998</cx:pt>
          <cx:pt idx="243">0.035000000000000003</cx:pt>
          <cx:pt idx="244">0.034000000000000002</cx:pt>
          <cx:pt idx="245">0.035000000000000003</cx:pt>
          <cx:pt idx="246">0.044999999999999998</cx:pt>
          <cx:pt idx="247">0.045999999999999999</cx:pt>
          <cx:pt idx="248">0.037999999999999999</cx:pt>
          <cx:pt idx="249">0.042000000000000003</cx:pt>
          <cx:pt idx="250">0.043999999999999997</cx:pt>
          <cx:pt idx="251">0.044999999999999998</cx:pt>
          <cx:pt idx="252">0.047</cx:pt>
          <cx:pt idx="253">0.041000000000000002</cx:pt>
          <cx:pt idx="254">0.041000000000000002</cx:pt>
          <cx:pt idx="255">0.044999999999999998</cx:pt>
          <cx:pt idx="256">0.047</cx:pt>
          <cx:pt idx="257">0.047</cx:pt>
          <cx:pt idx="258">0.050000000000000003</cx:pt>
          <cx:pt idx="259">0.048000000000000001</cx:pt>
          <cx:pt idx="260">0.056000000000000001</cx:pt>
          <cx:pt idx="261">0.048000000000000001</cx:pt>
          <cx:pt idx="262">0.048000000000000001</cx:pt>
          <cx:pt idx="263">0.060999999999999999</cx:pt>
          <cx:pt idx="264">0.070000000000000007</cx:pt>
          <cx:pt idx="265">0.053999999999999999</cx:pt>
          <cx:pt idx="266">0.059999999999999998</cx:pt>
          <cx:pt idx="267">0.056000000000000001</cx:pt>
          <cx:pt idx="268">0.050999999999999997</cx:pt>
          <cx:pt idx="269">0.052999999999999999</cx:pt>
          <cx:pt idx="270">0.052999999999999999</cx:pt>
          <cx:pt idx="271">0.051999999999999998</cx:pt>
          <cx:pt idx="272">0.056000000000000001</cx:pt>
          <cx:pt idx="273">0.058999999999999997</cx:pt>
          <cx:pt idx="274">0.060999999999999999</cx:pt>
          <cx:pt idx="275">0.049000000000000002</cx:pt>
          <cx:pt idx="276">0.052999999999999999</cx:pt>
          <cx:pt idx="277">0.052999999999999999</cx:pt>
          <cx:pt idx="278">0.055</cx:pt>
          <cx:pt idx="279">0.063</cx:pt>
          <cx:pt idx="280">0.059999999999999998</cx:pt>
          <cx:pt idx="281">0.063</cx:pt>
          <cx:pt idx="282">0.062</cx:pt>
          <cx:pt idx="283">0.059999999999999998</cx:pt>
          <cx:pt idx="284">0.063</cx:pt>
          <cx:pt idx="285">0.049000000000000002</cx:pt>
          <cx:pt idx="286">0.050000000000000003</cx:pt>
          <cx:pt idx="287">0.058000000000000003</cx:pt>
          <cx:pt idx="288">0.058000000000000003</cx:pt>
          <cx:pt idx="289">0.052999999999999999</cx:pt>
          <cx:pt idx="290">0.057000000000000002</cx:pt>
          <cx:pt idx="291">0.058999999999999997</cx:pt>
          <cx:pt idx="292">0.060999999999999999</cx:pt>
          <cx:pt idx="293">0.059999999999999998</cx:pt>
          <cx:pt idx="294">0.068000000000000005</cx:pt>
          <cx:pt idx="295">0.070999999999999994</cx:pt>
          <cx:pt idx="296">0.063</cx:pt>
          <cx:pt idx="297">0.058999999999999997</cx:pt>
          <cx:pt idx="298">0.047</cx:pt>
          <cx:pt idx="299">0.045999999999999999</cx:pt>
          <cx:pt idx="300">0.044999999999999998</cx:pt>
          <cx:pt idx="301">0.043999999999999997</cx:pt>
          <cx:pt idx="302">0.042999999999999997</cx:pt>
          <cx:pt idx="303">0.043999999999999997</cx:pt>
          <cx:pt idx="304">0.044999999999999998</cx:pt>
          <cx:pt idx="305">0.043999999999999997</cx:pt>
          <cx:pt idx="306">0.042000000000000003</cx:pt>
          <cx:pt idx="307">0.045999999999999999</cx:pt>
          <cx:pt idx="308">0.043999999999999997</cx:pt>
          <cx:pt idx="309">0.043999999999999997</cx:pt>
          <cx:pt idx="310">0.047</cx:pt>
          <cx:pt idx="311">0.069000000000000006</cx:pt>
          <cx:pt idx="312">0.074999999999999997</cx:pt>
          <cx:pt idx="313">0.069000000000000006</cx:pt>
          <cx:pt idx="314">0.070999999999999994</cx:pt>
          <cx:pt idx="315">0.070000000000000007</cx:pt>
          <cx:pt idx="316">0.063</cx:pt>
          <cx:pt idx="317">0.070999999999999994</cx:pt>
          <cx:pt idx="318">0.085000000000000006</cx:pt>
          <cx:pt idx="319">0.088999999999999996</cx:pt>
          <cx:pt idx="320">0.098000000000000004</cx:pt>
          <cx:pt idx="321">0.108</cx:pt>
          <cx:pt idx="322">0.11700000000000001</cx:pt>
          <cx:pt idx="323">0.11600000000000001</cx:pt>
          <cx:pt idx="324">0.058999999999999997</cx:pt>
          <cx:pt idx="325">0.064000000000000001</cx:pt>
          <cx:pt idx="326">0.053999999999999999</cx:pt>
          <cx:pt idx="327">0.034000000000000002</cx:pt>
          <cx:pt idx="328">0.087999999999999995</cx:pt>
          <cx:pt idx="329">0.080000000000000002</cx:pt>
          <cx:pt idx="330">0.109</cx:pt>
          <cx:pt idx="331">0.10199999999999999</cx:pt>
          <cx:pt idx="332">0.11799999999999999</cx:pt>
          <cx:pt idx="333">0.14399999999999999</cx:pt>
          <cx:pt idx="334">0.13100000000000001</cx:pt>
          <cx:pt idx="335">0.156</cx:pt>
          <cx:pt idx="336">0.155</cx:pt>
          <cx:pt idx="337">0.034000000000000002</cx:pt>
          <cx:pt idx="338">0.041000000000000002</cx:pt>
          <cx:pt idx="339">0.049000000000000002</cx:pt>
          <cx:pt idx="340">0.041000000000000002</cx:pt>
          <cx:pt idx="341">0.035000000000000003</cx:pt>
          <cx:pt idx="342">0.025999999999999999</cx:pt>
          <cx:pt idx="343">0.025000000000000001</cx:pt>
          <cx:pt idx="344">0.025000000000000001</cx:pt>
          <cx:pt idx="345">0.021999999999999999</cx:pt>
          <cx:pt idx="346">0.035000000000000003</cx:pt>
          <cx:pt idx="347">0.033000000000000002</cx:pt>
          <cx:pt idx="348">0.039</cx:pt>
          <cx:pt idx="349">0.039</cx:pt>
          <cx:pt idx="350">0.050000000000000003</cx:pt>
          <cx:pt idx="351">0.050000000000000003</cx:pt>
          <cx:pt idx="352">0.051999999999999998</cx:pt>
          <cx:pt idx="353">0.048000000000000001</cx:pt>
          <cx:pt idx="354">0.049000000000000002</cx:pt>
          <cx:pt idx="355">0.049000000000000002</cx:pt>
          <cx:pt idx="356">0.050000000000000003</cx:pt>
          <cx:pt idx="357">0.050000000000000003</cx:pt>
          <cx:pt idx="358">0.042999999999999997</cx:pt>
          <cx:pt idx="359">0.044999999999999998</cx:pt>
          <cx:pt idx="360">0.044999999999999998</cx:pt>
          <cx:pt idx="361">0.041000000000000002</cx:pt>
          <cx:pt idx="362">0.041000000000000002</cx:pt>
          <cx:pt idx="363">0.060999999999999999</cx:pt>
          <cx:pt idx="364">0.050999999999999997</cx:pt>
          <cx:pt idx="365">0.048000000000000001</cx:pt>
          <cx:pt idx="366">0.063</cx:pt>
          <cx:pt idx="367">0.078</cx:pt>
          <cx:pt idx="368">0.082000000000000003</cx:pt>
          <cx:pt idx="369">0.089999999999999997</cx:pt>
          <cx:pt idx="370">0.067000000000000004</cx:pt>
          <cx:pt idx="371">0.084000000000000005</cx:pt>
          <cx:pt idx="372">0.083000000000000004</cx:pt>
          <cx:pt idx="373">0.085000000000000006</cx:pt>
          <cx:pt idx="374">0.083000000000000004</cx:pt>
          <cx:pt idx="375">0.091999999999999998</cx:pt>
          <cx:pt idx="376">0.063</cx:pt>
          <cx:pt idx="377">0.064000000000000001</cx:pt>
          <cx:pt idx="378">0.063</cx:pt>
          <cx:pt idx="379">0.062</cx:pt>
          <cx:pt idx="380">0.063</cx:pt>
          <cx:pt idx="381">0.063</cx:pt>
          <cx:pt idx="382">0.066000000000000003</cx:pt>
          <cx:pt idx="383">0.070000000000000007</cx:pt>
          <cx:pt idx="384">0.067000000000000004</cx:pt>
          <cx:pt idx="385">0.068000000000000005</cx:pt>
          <cx:pt idx="386">0.069000000000000006</cx:pt>
          <cx:pt idx="387">0.068000000000000005</cx:pt>
          <cx:pt idx="388">0.058000000000000003</cx:pt>
          <cx:pt idx="389">0.059999999999999998</cx:pt>
          <cx:pt idx="390">0.048000000000000001</cx:pt>
          <cx:pt idx="391">0.059999999999999998</cx:pt>
          <cx:pt idx="392">0.053999999999999999</cx:pt>
          <cx:pt idx="393">0.058999999999999997</cx:pt>
          <cx:pt idx="394">0.050000000000000003</cx:pt>
          <cx:pt idx="395">0.035000000000000003</cx:pt>
          <cx:pt idx="396">0.043999999999999997</cx:pt>
          <cx:pt idx="397">0.042999999999999997</cx:pt>
          <cx:pt idx="398">0.053999999999999999</cx:pt>
          <cx:pt idx="399">0.059999999999999998</cx:pt>
          <cx:pt idx="400">0.058999999999999997</cx:pt>
          <cx:pt idx="401">0.064000000000000001</cx:pt>
          <cx:pt idx="402">0.036999999999999998</cx:pt>
          <cx:pt idx="403">0.037999999999999999</cx:pt>
          <cx:pt idx="404">0.042000000000000003</cx:pt>
          <cx:pt idx="405">0.039</cx:pt>
          <cx:pt idx="406">0.042000000000000003</cx:pt>
          <cx:pt idx="407">0.044999999999999998</cx:pt>
          <cx:pt idx="408">0.048000000000000001</cx:pt>
          <cx:pt idx="409">0.050000000000000003</cx:pt>
          <cx:pt idx="410">0.045999999999999999</cx:pt>
          <cx:pt idx="411">0.050000000000000003</cx:pt>
          <cx:pt idx="412">0.053999999999999999</cx:pt>
          <cx:pt idx="413">0.049000000000000002</cx:pt>
          <cx:pt idx="414">0.048000000000000001</cx:pt>
          <cx:pt idx="415">0.042000000000000003</cx:pt>
          <cx:pt idx="416">0.043999999999999997</cx:pt>
          <cx:pt idx="417">0.052999999999999999</cx:pt>
          <cx:pt idx="418">0.052999999999999999</cx:pt>
          <cx:pt idx="419">0.051999999999999998</cx:pt>
          <cx:pt idx="420">0.050999999999999997</cx:pt>
          <cx:pt idx="421">0.051999999999999998</cx:pt>
          <cx:pt idx="422">0.055</cx:pt>
          <cx:pt idx="423">0.053999999999999999</cx:pt>
          <cx:pt idx="424">0.057000000000000002</cx:pt>
          <cx:pt idx="425">0.058999999999999997</cx:pt>
          <cx:pt idx="426">0.063</cx:pt>
          <cx:pt idx="427">0.064000000000000001</cx:pt>
          <cx:pt idx="428">0.062</cx:pt>
          <cx:pt idx="429">0.056000000000000001</cx:pt>
          <cx:pt idx="430">0.064000000000000001</cx:pt>
          <cx:pt idx="431">0.064000000000000001</cx:pt>
          <cx:pt idx="432">0.058999999999999997</cx:pt>
          <cx:pt idx="433">0.069000000000000006</cx:pt>
          <cx:pt idx="434">0.065000000000000002</cx:pt>
          <cx:pt idx="435">0.059999999999999998</cx:pt>
          <cx:pt idx="436">0.055</cx:pt>
          <cx:pt idx="437">0.059999999999999998</cx:pt>
          <cx:pt idx="438">0.057000000000000002</cx:pt>
          <cx:pt idx="439">0.064000000000000001</cx:pt>
          <cx:pt idx="440">0.064000000000000001</cx:pt>
          <cx:pt idx="441">0.060999999999999999</cx:pt>
          <cx:pt idx="442">0.062</cx:pt>
          <cx:pt idx="443">0.062</cx:pt>
          <cx:pt idx="444">0.065000000000000002</cx:pt>
          <cx:pt idx="445">0.065000000000000002</cx:pt>
          <cx:pt idx="446">0.072999999999999995</cx:pt>
          <cx:pt idx="447">0.071999999999999995</cx:pt>
          <cx:pt idx="448">0.069000000000000006</cx:pt>
          <cx:pt idx="449">0.069000000000000006</cx:pt>
          <cx:pt idx="450">0.079000000000000001</cx:pt>
          <cx:pt idx="451">0.082000000000000003</cx:pt>
          <cx:pt idx="452">0.085999999999999993</cx:pt>
          <cx:pt idx="453">0.083000000000000004</cx:pt>
          <cx:pt idx="454">0.064000000000000001</cx:pt>
          <cx:pt idx="455">0.073999999999999996</cx:pt>
          <cx:pt idx="456">0.070000000000000007</cx:pt>
          <cx:pt idx="457">0.068000000000000005</cx:pt>
          <cx:pt idx="458">0.070999999999999994</cx:pt>
          <cx:pt idx="459">0.076999999999999999</cx:pt>
          <cx:pt idx="460">0.079000000000000001</cx:pt>
          <cx:pt idx="461">0.073999999999999996</cx:pt>
          <cx:pt idx="462">0.070999999999999994</cx:pt>
          <cx:pt idx="463">0.076999999999999999</cx:pt>
          <cx:pt idx="464">0.069000000000000006</cx:pt>
          <cx:pt idx="465">0.068000000000000005</cx:pt>
          <cx:pt idx="466">0.071999999999999995</cx:pt>
          <cx:pt idx="467">0.045999999999999999</cx:pt>
          <cx:pt idx="468">0.048000000000000001</cx:pt>
          <cx:pt idx="469">0.039</cx:pt>
          <cx:pt idx="470">0.074999999999999997</cx:pt>
          <cx:pt idx="471">0.070000000000000007</cx:pt>
          <cx:pt idx="472">0.066000000000000003</cx:pt>
          <cx:pt idx="473">0.057000000000000002</cx:pt>
          <cx:pt idx="474">0.071999999999999995</cx:pt>
          <cx:pt idx="475">0.065000000000000002</cx:pt>
          <cx:pt idx="476">0.068000000000000005</cx:pt>
          <cx:pt idx="477">0.056000000000000001</cx:pt>
          <cx:pt idx="478">0.057000000000000002</cx:pt>
          <cx:pt idx="479">0.060999999999999999</cx:pt>
          <cx:pt idx="480">0.042000000000000003</cx:pt>
          <cx:pt idx="481">0.043999999999999997</cx:pt>
          <cx:pt idx="482">0.042000000000000003</cx:pt>
          <cx:pt idx="483">0.063</cx:pt>
          <cx:pt idx="484">0.058000000000000003</cx:pt>
          <cx:pt idx="485">0.060999999999999999</cx:pt>
          <cx:pt idx="486">0.10000000000000001</cx:pt>
          <cx:pt idx="487">0.10000000000000001</cx:pt>
          <cx:pt idx="488">0.10100000000000001</cx:pt>
          <cx:pt idx="489">0.10000000000000001</cx:pt>
          <cx:pt idx="490">0.108</cx:pt>
          <cx:pt idx="491">0.11</cx:pt>
          <cx:pt idx="492">0.107</cx:pt>
          <cx:pt idx="493">0.088999999999999996</cx:pt>
          <cx:pt idx="494">0.10299999999999999</cx:pt>
          <cx:pt idx="495">0.106</cx:pt>
          <cx:pt idx="496">0.11799999999999999</cx:pt>
          <cx:pt idx="497">0.11</cx:pt>
          <cx:pt idx="498">0.10000000000000001</cx:pt>
          <cx:pt idx="499">0.078</cx:pt>
          <cx:pt idx="500">0.070999999999999994</cx:pt>
          <cx:pt idx="501">0.063</cx:pt>
          <cx:pt idx="502">0.074999999999999997</cx:pt>
          <cx:pt idx="503">0.070999999999999994</cx:pt>
          <cx:pt idx="504">0.075999999999999998</cx:pt>
          <cx:pt idx="505">0.079000000000000001</cx:pt>
          <cx:pt idx="506">0.045999999999999999</cx:pt>
          <cx:pt idx="507">0.050000000000000003</cx:pt>
          <cx:pt idx="508">0.050999999999999997</cx:pt>
          <cx:pt idx="509">0.053999999999999999</cx:pt>
          <cx:pt idx="510">0.057000000000000002</cx:pt>
          <cx:pt idx="511">0.053999999999999999</cx:pt>
          <cx:pt idx="512">0.053999999999999999</cx:pt>
          <cx:pt idx="513">0.047</cx:pt>
          <cx:pt idx="514">0.049000000000000002</cx:pt>
          <cx:pt idx="515">0.048000000000000001</cx:pt>
          <cx:pt idx="516">0.048000000000000001</cx:pt>
          <cx:pt idx="517">0.050000000000000003</cx:pt>
          <cx:pt idx="518">0.050000000000000003</cx:pt>
          <cx:pt idx="519">0.048000000000000001</cx:pt>
          <cx:pt idx="520">0.047</cx:pt>
          <cx:pt idx="521">0.043999999999999997</cx:pt>
          <cx:pt idx="522">0.048000000000000001</cx:pt>
          <cx:pt idx="523">0.042999999999999997</cx:pt>
          <cx:pt idx="524">0.040000000000000001</cx:pt>
          <cx:pt idx="525">0.037999999999999999</cx:pt>
          <cx:pt idx="526">0.034000000000000002</cx:pt>
          <cx:pt idx="527">0.027</cx:pt>
          <cx:pt idx="528">0.027</cx:pt>
          <cx:pt idx="529">0.036999999999999998</cx:pt>
          <cx:pt idx="530">0.035999999999999997</cx:pt>
          <cx:pt idx="531">0.047</cx:pt>
          <cx:pt idx="532">0.184</cx:pt>
          <cx:pt idx="533">0.16</cx:pt>
          <cx:pt idx="534">0.16</cx:pt>
          <cx:pt idx="535">0.155</cx:pt>
          <cx:pt idx="536">0.154</cx:pt>
          <cx:pt idx="537">0.159</cx:pt>
          <cx:pt idx="538">0.14199999999999999</cx:pt>
          <cx:pt idx="539">0.14000000000000001</cx:pt>
          <cx:pt idx="540">0.14199999999999999</cx:pt>
          <cx:pt idx="541">0.16900000000000001</cx:pt>
          <cx:pt idx="542">0.154</cx:pt>
          <cx:pt idx="543">0.16300000000000001</cx:pt>
          <cx:pt idx="544">0.151</cx:pt>
          <cx:pt idx="558">0.083000000000000004</cx:pt>
          <cx:pt idx="559">0.085999999999999993</cx:pt>
          <cx:pt idx="560">0.085000000000000006</cx:pt>
          <cx:pt idx="561">0.085999999999999993</cx:pt>
          <cx:pt idx="562">0.088999999999999996</cx:pt>
          <cx:pt idx="563">0.087999999999999995</cx:pt>
          <cx:pt idx="564">0.085000000000000006</cx:pt>
          <cx:pt idx="565">0.078</cx:pt>
          <cx:pt idx="566">0.080000000000000002</cx:pt>
          <cx:pt idx="567">0.086999999999999994</cx:pt>
          <cx:pt idx="568">0.086999999999999994</cx:pt>
          <cx:pt idx="569">0.086999999999999994</cx:pt>
          <cx:pt idx="570">0.087999999999999995</cx:pt>
          <cx:pt idx="579">0.02</cx:pt>
          <cx:pt idx="580">0.024</cx:pt>
          <cx:pt idx="581">0.021000000000000001</cx:pt>
          <cx:pt idx="582">0.017000000000000001</cx:pt>
          <cx:pt idx="583">0.025999999999999999</cx:pt>
          <cx:pt idx="584">0.034000000000000002</cx:pt>
          <cx:pt idx="585">0.035000000000000003</cx:pt>
          <cx:pt idx="586">0.035999999999999997</cx:pt>
          <cx:pt idx="587">0.037999999999999999</cx:pt>
          <cx:pt idx="588">0.041000000000000002</cx:pt>
          <cx:pt idx="589">0.041000000000000002</cx:pt>
          <cx:pt idx="590">0.050000000000000003</cx:pt>
          <cx:pt idx="591">0.062</cx:pt>
          <cx:pt idx="592">0.074999999999999997</cx:pt>
          <cx:pt idx="593">0.073999999999999996</cx:pt>
          <cx:pt idx="594">0.065000000000000002</cx:pt>
          <cx:pt idx="595">0.067000000000000004</cx:pt>
          <cx:pt idx="596">0.071999999999999995</cx:pt>
          <cx:pt idx="597">0.052999999999999999</cx:pt>
          <cx:pt idx="598">0.051999999999999998</cx:pt>
          <cx:pt idx="599">0.051999999999999998</cx:pt>
          <cx:pt idx="600">0.058000000000000003</cx:pt>
          <cx:pt idx="601">0.058999999999999997</cx:pt>
          <cx:pt idx="602">0.068000000000000005</cx:pt>
          <cx:pt idx="603">0.068000000000000005</cx:pt>
          <cx:pt idx="604">0.070000000000000007</cx:pt>
          <cx:pt idx="605">0.082000000000000003</cx:pt>
          <cx:pt idx="606">0.084000000000000005</cx:pt>
          <cx:pt idx="607">0.084000000000000005</cx:pt>
          <cx:pt idx="608">0.083000000000000004</cx:pt>
          <cx:pt idx="609">0.085000000000000006</cx:pt>
          <cx:pt idx="610">0.034000000000000002</cx:pt>
          <cx:pt idx="611">0.035000000000000003</cx:pt>
          <cx:pt idx="612">0.034000000000000002</cx:pt>
          <cx:pt idx="613">0.036999999999999998</cx:pt>
          <cx:pt idx="614">0.034000000000000002</cx:pt>
          <cx:pt idx="615">0.040000000000000001</cx:pt>
          <cx:pt idx="616">0.065000000000000002</cx:pt>
          <cx:pt idx="617">0.057000000000000002</cx:pt>
          <cx:pt idx="618">0.053999999999999999</cx:pt>
          <cx:pt idx="619">0.056000000000000001</cx:pt>
          <cx:pt idx="620">0.071999999999999995</cx:pt>
          <cx:pt idx="621">0.073999999999999996</cx:pt>
          <cx:pt idx="622">0.070000000000000007</cx:pt>
          <cx:pt idx="623">0.052999999999999999</cx:pt>
          <cx:pt idx="624">0.051999999999999998</cx:pt>
          <cx:pt idx="625">0.050000000000000003</cx:pt>
          <cx:pt idx="626">0.056000000000000001</cx:pt>
          <cx:pt idx="627">0.058999999999999997</cx:pt>
          <cx:pt idx="628">0.066000000000000003</cx:pt>
          <cx:pt idx="629">0.064000000000000001</cx:pt>
          <cx:pt idx="630">0.065000000000000002</cx:pt>
          <cx:pt idx="631">0.065000000000000002</cx:pt>
          <cx:pt idx="632">0.071999999999999995</cx:pt>
          <cx:pt idx="633">0.074999999999999997</cx:pt>
          <cx:pt idx="634">0.080000000000000002</cx:pt>
          <cx:pt idx="635">0.085999999999999993</cx:pt>
          <cx:pt idx="636">0.053999999999999999</cx:pt>
          <cx:pt idx="637">0.052999999999999999</cx:pt>
          <cx:pt idx="638">0.052999999999999999</cx:pt>
          <cx:pt idx="639">0.053999999999999999</cx:pt>
          <cx:pt idx="640">0.056000000000000001</cx:pt>
          <cx:pt idx="641">0.056000000000000001</cx:pt>
          <cx:pt idx="642">0.056000000000000001</cx:pt>
          <cx:pt idx="643">0.056000000000000001</cx:pt>
          <cx:pt idx="644">0.056000000000000001</cx:pt>
          <cx:pt idx="645">0.062</cx:pt>
          <cx:pt idx="646">0.067000000000000004</cx:pt>
          <cx:pt idx="647">0.070000000000000007</cx:pt>
          <cx:pt idx="648">0.070000000000000007</cx:pt>
          <cx:pt idx="649">0.066000000000000003</cx:pt>
          <cx:pt idx="650">0.071999999999999995</cx:pt>
          <cx:pt idx="651">0.074999999999999997</cx:pt>
          <cx:pt idx="652">0.075999999999999998</cx:pt>
          <cx:pt idx="653">0.079000000000000001</cx:pt>
          <cx:pt idx="654">0.091999999999999998</cx:pt>
          <cx:pt idx="655">0.096000000000000002</cx:pt>
          <cx:pt idx="656">0.094</cx:pt>
          <cx:pt idx="657">0.087999999999999995</cx:pt>
          <cx:pt idx="658">0.092999999999999999</cx:pt>
          <cx:pt idx="659">0.091999999999999998</cx:pt>
          <cx:pt idx="660">0.092999999999999999</cx:pt>
          <cx:pt idx="661">0.080000000000000002</cx:pt>
          <cx:pt idx="662">0.056000000000000001</cx:pt>
          <cx:pt idx="663">0.059999999999999998</cx:pt>
          <cx:pt idx="664">0.067000000000000004</cx:pt>
          <cx:pt idx="665">0.067000000000000004</cx:pt>
          <cx:pt idx="666">0.067000000000000004</cx:pt>
          <cx:pt idx="667">0.070999999999999994</cx:pt>
          <cx:pt idx="668">0.064000000000000001</cx:pt>
          <cx:pt idx="669">0.059999999999999998</cx:pt>
          <cx:pt idx="670">0.066000000000000003</cx:pt>
          <cx:pt idx="671">0.064000000000000001</cx:pt>
          <cx:pt idx="672">0.060999999999999999</cx:pt>
          <cx:pt idx="673">0.062</cx:pt>
          <cx:pt idx="674">0.065000000000000002</cx:pt>
          <cx:pt idx="690">0.088999999999999996</cx:pt>
          <cx:pt idx="691">0.10000000000000001</cx:pt>
          <cx:pt idx="692">0.098000000000000004</cx:pt>
          <cx:pt idx="693">0.091999999999999998</cx:pt>
          <cx:pt idx="694">0.090999999999999998</cx:pt>
          <cx:pt idx="695">0.10000000000000001</cx:pt>
          <cx:pt idx="696">0.097000000000000003</cx:pt>
          <cx:pt idx="697">0.086999999999999994</cx:pt>
          <cx:pt idx="698">0.086999999999999994</cx:pt>
          <cx:pt idx="699">0.084000000000000005</cx:pt>
          <cx:pt idx="700">0.085999999999999993</cx:pt>
          <cx:pt idx="701">0.044999999999999998</cx:pt>
          <cx:pt idx="702">0.063</cx:pt>
          <cx:pt idx="703">0.058999999999999997</cx:pt>
          <cx:pt idx="704">0.053999999999999999</cx:pt>
          <cx:pt idx="705">0.056000000000000001</cx:pt>
          <cx:pt idx="706">0.055</cx:pt>
          <cx:pt idx="707">0.052999999999999999</cx:pt>
          <cx:pt idx="708">0.045999999999999999</cx:pt>
          <cx:pt idx="709">0.042999999999999997</cx:pt>
          <cx:pt idx="710">0.037999999999999999</cx:pt>
          <cx:pt idx="711">0.044999999999999998</cx:pt>
          <cx:pt idx="712">0.045999999999999999</cx:pt>
          <cx:pt idx="713">0.036999999999999998</cx:pt>
          <cx:pt idx="714">0.053999999999999999</cx:pt>
          <cx:pt idx="715">0.047</cx:pt>
          <cx:pt idx="716">0.044999999999999998</cx:pt>
          <cx:pt idx="717">0.044999999999999998</cx:pt>
          <cx:pt idx="718">0.066000000000000003</cx:pt>
          <cx:pt idx="719">0.079000000000000001</cx:pt>
          <cx:pt idx="720">0.079000000000000001</cx:pt>
          <cx:pt idx="721">0.062</cx:pt>
          <cx:pt idx="722">0.050999999999999997</cx:pt>
          <cx:pt idx="723">0.043999999999999997</cx:pt>
          <cx:pt idx="724">0.058999999999999997</cx:pt>
          <cx:pt idx="725">0.052999999999999999</cx:pt>
          <cx:pt idx="726">0.050000000000000003</cx:pt>
          <cx:pt idx="727">0.035999999999999997</cx:pt>
          <cx:pt idx="728">0.028000000000000001</cx:pt>
          <cx:pt idx="729">0.029999999999999999</cx:pt>
          <cx:pt idx="730">0.031</cx:pt>
          <cx:pt idx="731">0.029999999999999999</cx:pt>
          <cx:pt idx="732">0.031</cx:pt>
          <cx:pt idx="733">0.032000000000000001</cx:pt>
          <cx:pt idx="734">0.034000000000000002</cx:pt>
          <cx:pt idx="735">0.035000000000000003</cx:pt>
          <cx:pt idx="736">0.035000000000000003</cx:pt>
          <cx:pt idx="737">0.036999999999999998</cx:pt>
          <cx:pt idx="738">0.036999999999999998</cx:pt>
          <cx:pt idx="739">0.037999999999999999</cx:pt>
          <cx:pt idx="740">0.037999999999999999</cx:pt>
          <cx:pt idx="741">0.067000000000000004</cx:pt>
          <cx:pt idx="742">0.062</cx:pt>
          <cx:pt idx="743">0.079000000000000001</cx:pt>
          <cx:pt idx="744">0.050999999999999997</cx:pt>
          <cx:pt idx="745">0.043999999999999997</cx:pt>
          <cx:pt idx="746">0.042999999999999997</cx:pt>
          <cx:pt idx="747">0.043999999999999997</cx:pt>
          <cx:pt idx="748">0.050000000000000003</cx:pt>
          <cx:pt idx="749">0.051999999999999998</cx:pt>
          <cx:pt idx="750">0.045999999999999999</cx:pt>
          <cx:pt idx="751">0.041000000000000002</cx:pt>
          <cx:pt idx="752">0.036999999999999998</cx:pt>
          <cx:pt idx="753">0.023</cx:pt>
          <cx:pt idx="754">0.029999999999999999</cx:pt>
          <cx:pt idx="755">0.032000000000000001</cx:pt>
          <cx:pt idx="756">0.031</cx:pt>
          <cx:pt idx="757">0.031</cx:pt>
          <cx:pt idx="758">0.029999999999999999</cx:pt>
          <cx:pt idx="759">0.025999999999999999</cx:pt>
          <cx:pt idx="760">0.021999999999999999</cx:pt>
          <cx:pt idx="761">0.023</cx:pt>
          <cx:pt idx="762">0.021999999999999999</cx:pt>
          <cx:pt idx="763">0.028000000000000001</cx:pt>
          <cx:pt idx="764">0.027</cx:pt>
          <cx:pt idx="765">0.021999999999999999</cx:pt>
          <cx:pt idx="766">0.053999999999999999</cx:pt>
          <cx:pt idx="767">0.063</cx:pt>
          <cx:pt idx="768">0.062</cx:pt>
          <cx:pt idx="769">0.064000000000000001</cx:pt>
          <cx:pt idx="770">0.072999999999999995</cx:pt>
          <cx:pt idx="771">0.070999999999999994</cx:pt>
          <cx:pt idx="772">0.069000000000000006</cx:pt>
          <cx:pt idx="773">0.053999999999999999</cx:pt>
          <cx:pt idx="774">0.044999999999999998</cx:pt>
          <cx:pt idx="775">0.055</cx:pt>
          <cx:pt idx="776">0.063</cx:pt>
          <cx:pt idx="777">0.058000000000000003</cx:pt>
          <cx:pt idx="778">0.056000000000000001</cx:pt>
          <cx:pt idx="779">0.053999999999999999</cx:pt>
          <cx:pt idx="780">0.045999999999999999</cx:pt>
          <cx:pt idx="781">0.045999999999999999</cx:pt>
          <cx:pt idx="782">0.048000000000000001</cx:pt>
          <cx:pt idx="783">0.048000000000000001</cx:pt>
          <cx:pt idx="784">0.047</cx:pt>
          <cx:pt idx="785">0.047</cx:pt>
          <cx:pt idx="786">0.045999999999999999</cx:pt>
          <cx:pt idx="787">0.043999999999999997</cx:pt>
          <cx:pt idx="788">0.045999999999999999</cx:pt>
          <cx:pt idx="789">0.050999999999999997</cx:pt>
          <cx:pt idx="790">0.050000000000000003</cx:pt>
          <cx:pt idx="791">0.050999999999999997</cx:pt>
          <cx:pt idx="792">0.069000000000000006</cx:pt>
          <cx:pt idx="793">0.078</cx:pt>
          <cx:pt idx="794">0.086999999999999994</cx:pt>
          <cx:pt idx="795">0.085000000000000006</cx:pt>
          <cx:pt idx="796">0.085000000000000006</cx:pt>
          <cx:pt idx="797">0.085999999999999993</cx:pt>
          <cx:pt idx="798">0.084000000000000005</cx:pt>
          <cx:pt idx="799">0.082000000000000003</cx:pt>
          <cx:pt idx="800">0.089999999999999997</cx:pt>
          <cx:pt idx="801">0.10199999999999999</cx:pt>
          <cx:pt idx="802">0.10100000000000001</cx:pt>
          <cx:pt idx="803">0.094</cx:pt>
          <cx:pt idx="804">0.091999999999999998</cx:pt>
          <cx:pt idx="818">0.042999999999999997</cx:pt>
          <cx:pt idx="819">0.044999999999999998</cx:pt>
          <cx:pt idx="820">0.043999999999999997</cx:pt>
          <cx:pt idx="821">0.042999999999999997</cx:pt>
          <cx:pt idx="822">0.044999999999999998</cx:pt>
          <cx:pt idx="823">0.042000000000000003</cx:pt>
          <cx:pt idx="824">0.040000000000000001</cx:pt>
          <cx:pt idx="825">0.039</cx:pt>
          <cx:pt idx="826">0.039</cx:pt>
          <cx:pt idx="827">0.039</cx:pt>
          <cx:pt idx="828">0.036999999999999998</cx:pt>
          <cx:pt idx="829">0.039</cx:pt>
          <cx:pt idx="830">0.040000000000000001</cx:pt>
          <cx:pt idx="831">0.02</cx:pt>
          <cx:pt idx="832">0.021999999999999999</cx:pt>
          <cx:pt idx="833">0.021999999999999999</cx:pt>
          <cx:pt idx="834">0.025000000000000001</cx:pt>
          <cx:pt idx="835">0.024</cx:pt>
          <cx:pt idx="836">0.028000000000000001</cx:pt>
          <cx:pt idx="837">0.029000000000000001</cx:pt>
          <cx:pt idx="838">0.031</cx:pt>
          <cx:pt idx="839">0.028000000000000001</cx:pt>
          <cx:pt idx="840">0.028000000000000001</cx:pt>
          <cx:pt idx="841">0.029000000000000001</cx:pt>
          <cx:pt idx="842">0.029000000000000001</cx:pt>
          <cx:pt idx="843">0.029999999999999999</cx:pt>
          <cx:pt idx="844">0.075999999999999998</cx:pt>
          <cx:pt idx="845">0.078</cx:pt>
          <cx:pt idx="846">0.079000000000000001</cx:pt>
          <cx:pt idx="847">0.080000000000000002</cx:pt>
          <cx:pt idx="848">0.080000000000000002</cx:pt>
          <cx:pt idx="849">0.082000000000000003</cx:pt>
          <cx:pt idx="850">0.082000000000000003</cx:pt>
          <cx:pt idx="851">0.082000000000000003</cx:pt>
          <cx:pt idx="852">0.085999999999999993</cx:pt>
          <cx:pt idx="853">0.095000000000000001</cx:pt>
          <cx:pt idx="854">0.096000000000000002</cx:pt>
          <cx:pt idx="855">0.10000000000000001</cx:pt>
          <cx:pt idx="856">0.10100000000000001</cx:pt>
          <cx:pt idx="857">0.042000000000000003</cx:pt>
          <cx:pt idx="858">0.035000000000000003</cx:pt>
          <cx:pt idx="859">0.035999999999999997</cx:pt>
          <cx:pt idx="860">0.036999999999999998</cx:pt>
          <cx:pt idx="861">0.040000000000000001</cx:pt>
          <cx:pt idx="862">0.041000000000000002</cx:pt>
          <cx:pt idx="863">0.039</cx:pt>
          <cx:pt idx="864">0.034000000000000002</cx:pt>
          <cx:pt idx="865">0.039</cx:pt>
          <cx:pt idx="866">0.044999999999999998</cx:pt>
          <cx:pt idx="867">0.042999999999999997</cx:pt>
          <cx:pt idx="868">0.039</cx:pt>
          <cx:pt idx="869">0.042000000000000003</cx:pt>
          <cx:pt idx="870">0.047</cx:pt>
          <cx:pt idx="871">0.048000000000000001</cx:pt>
          <cx:pt idx="872">0.053999999999999999</cx:pt>
          <cx:pt idx="873">0.053999999999999999</cx:pt>
          <cx:pt idx="874">0.056000000000000001</cx:pt>
          <cx:pt idx="875">0.058000000000000003</cx:pt>
          <cx:pt idx="876">0.067000000000000004</cx:pt>
          <cx:pt idx="877">0.069000000000000006</cx:pt>
          <cx:pt idx="878">0.060999999999999999</cx:pt>
          <cx:pt idx="879">0.068000000000000005</cx:pt>
          <cx:pt idx="880">0.067000000000000004</cx:pt>
          <cx:pt idx="881">0.062</cx:pt>
          <cx:pt idx="882">0.070999999999999994</cx:pt>
          <cx:pt idx="883">0.033000000000000002</cx:pt>
          <cx:pt idx="884">0.041000000000000002</cx:pt>
          <cx:pt idx="885">0.040000000000000001</cx:pt>
          <cx:pt idx="886">0.049000000000000002</cx:pt>
          <cx:pt idx="887">0.045999999999999999</cx:pt>
          <cx:pt idx="888">0.042999999999999997</cx:pt>
          <cx:pt idx="889">0.042999999999999997</cx:pt>
          <cx:pt idx="890">0.042000000000000003</cx:pt>
          <cx:pt idx="891">0.041000000000000002</cx:pt>
          <cx:pt idx="892">0.035999999999999997</cx:pt>
          <cx:pt idx="893">0.025999999999999999</cx:pt>
          <cx:pt idx="894">0.028000000000000001</cx:pt>
          <cx:pt idx="895">0.029000000000000001</cx:pt>
          <cx:pt idx="909">0.029999999999999999</cx:pt>
          <cx:pt idx="910">0.033000000000000002</cx:pt>
          <cx:pt idx="911">0.033000000000000002</cx:pt>
          <cx:pt idx="912">0.039</cx:pt>
          <cx:pt idx="913">0.036999999999999998</cx:pt>
          <cx:pt idx="914">0.032000000000000001</cx:pt>
          <cx:pt idx="915">0.035999999999999997</cx:pt>
          <cx:pt idx="916">0.035000000000000003</cx:pt>
          <cx:pt idx="917">0.034000000000000002</cx:pt>
          <cx:pt idx="918">0.039</cx:pt>
          <cx:pt idx="919">0.040000000000000001</cx:pt>
          <cx:pt idx="920">0.037999999999999999</cx:pt>
          <cx:pt idx="921">0.039</cx:pt>
          <cx:pt idx="922">0.070999999999999994</cx:pt>
          <cx:pt idx="923">0.052999999999999999</cx:pt>
          <cx:pt idx="924">0.051999999999999998</cx:pt>
          <cx:pt idx="925">0.059999999999999998</cx:pt>
          <cx:pt idx="926">0.058999999999999997</cx:pt>
          <cx:pt idx="927">0.070000000000000007</cx:pt>
          <cx:pt idx="928">0.067000000000000004</cx:pt>
          <cx:pt idx="929">0.063</cx:pt>
          <cx:pt idx="930">0.079000000000000001</cx:pt>
          <cx:pt idx="931">0.075999999999999998</cx:pt>
          <cx:pt idx="932">0.058000000000000003</cx:pt>
          <cx:pt idx="933">0.081000000000000003</cx:pt>
          <cx:pt idx="934">0.085000000000000006</cx:pt>
          <cx:pt idx="935">0.047</cx:pt>
          <cx:pt idx="936">0.045999999999999999</cx:pt>
          <cx:pt idx="937">0.048000000000000001</cx:pt>
          <cx:pt idx="938">0.073999999999999996</cx:pt>
          <cx:pt idx="939">0.070000000000000007</cx:pt>
          <cx:pt idx="940">0.059999999999999998</cx:pt>
          <cx:pt idx="941">0.053999999999999999</cx:pt>
          <cx:pt idx="942">0.057000000000000002</cx:pt>
          <cx:pt idx="943">0.064000000000000001</cx:pt>
          <cx:pt idx="944">0.064000000000000001</cx:pt>
          <cx:pt idx="945">0.063</cx:pt>
          <cx:pt idx="946">0.059999999999999998</cx:pt>
          <cx:pt idx="947">0.063</cx:pt>
          <cx:pt idx="948">0.021000000000000001</cx:pt>
          <cx:pt idx="949">0.021000000000000001</cx:pt>
          <cx:pt idx="950">0.024</cx:pt>
          <cx:pt idx="951">0.023</cx:pt>
          <cx:pt idx="952">0.023</cx:pt>
          <cx:pt idx="953">0.021000000000000001</cx:pt>
          <cx:pt idx="954">0.02</cx:pt>
          <cx:pt idx="955">0.019</cx:pt>
          <cx:pt idx="956">0.02</cx:pt>
          <cx:pt idx="957">0.021000000000000001</cx:pt>
          <cx:pt idx="958">0.019</cx:pt>
          <cx:pt idx="959">0.017999999999999999</cx:pt>
          <cx:pt idx="960">0.017999999999999999</cx:pt>
          <cx:pt idx="961">0.050000000000000003</cx:pt>
          <cx:pt idx="962">0.052999999999999999</cx:pt>
          <cx:pt idx="963">0.056000000000000001</cx:pt>
          <cx:pt idx="964">0.053999999999999999</cx:pt>
          <cx:pt idx="965">0.058000000000000003</cx:pt>
          <cx:pt idx="966">0.057000000000000002</cx:pt>
          <cx:pt idx="967">0.056000000000000001</cx:pt>
          <cx:pt idx="968">0.055</cx:pt>
          <cx:pt idx="969">0.060999999999999999</cx:pt>
          <cx:pt idx="970">0.059999999999999998</cx:pt>
          <cx:pt idx="971">0.058999999999999997</cx:pt>
          <cx:pt idx="972">0.060999999999999999</cx:pt>
          <cx:pt idx="973">0.055</cx:pt>
          <cx:pt idx="987">0.029999999999999999</cx:pt>
          <cx:pt idx="988">0.028000000000000001</cx:pt>
          <cx:pt idx="989">0.029999999999999999</cx:pt>
          <cx:pt idx="990">0.029000000000000001</cx:pt>
          <cx:pt idx="991">0.028000000000000001</cx:pt>
          <cx:pt idx="992">0.032000000000000001</cx:pt>
          <cx:pt idx="993">0.036999999999999998</cx:pt>
          <cx:pt idx="994">0.035000000000000003</cx:pt>
          <cx:pt idx="995">0.033000000000000002</cx:pt>
          <cx:pt idx="996">0.029999999999999999</cx:pt>
          <cx:pt idx="997">0.029999999999999999</cx:pt>
          <cx:pt idx="998">0.029999999999999999</cx:pt>
          <cx:pt idx="999">0.031</cx:pt>
          <cx:pt idx="1000">0.032000000000000001</cx:pt>
          <cx:pt idx="1001">0.029999999999999999</cx:pt>
          <cx:pt idx="1002">0.028000000000000001</cx:pt>
          <cx:pt idx="1003">0.032000000000000001</cx:pt>
          <cx:pt idx="1004">0.032000000000000001</cx:pt>
          <cx:pt idx="1005">0.039</cx:pt>
          <cx:pt idx="1006">0.040000000000000001</cx:pt>
          <cx:pt idx="1007">0.039</cx:pt>
          <cx:pt idx="1008">0.037999999999999999</cx:pt>
          <cx:pt idx="1009">0.042999999999999997</cx:pt>
          <cx:pt idx="1010">0.042000000000000003</cx:pt>
          <cx:pt idx="1011">0.043999999999999997</cx:pt>
          <cx:pt idx="1012">0.045999999999999999</cx:pt>
          <cx:pt idx="1013">0.027</cx:pt>
          <cx:pt idx="1014">0.024</cx:pt>
          <cx:pt idx="1015">0.029000000000000001</cx:pt>
          <cx:pt idx="1016">0.035999999999999997</cx:pt>
          <cx:pt idx="1017">0.032000000000000001</cx:pt>
          <cx:pt idx="1018">0.037999999999999999</cx:pt>
          <cx:pt idx="1019">0.036999999999999998</cx:pt>
          <cx:pt idx="1020">0.035000000000000003</cx:pt>
          <cx:pt idx="1021">0.040000000000000001</cx:pt>
          <cx:pt idx="1022">0.044999999999999998</cx:pt>
          <cx:pt idx="1023">0.041000000000000002</cx:pt>
          <cx:pt idx="1024">0.042000000000000003</cx:pt>
          <cx:pt idx="1025">0.047</cx:pt>
          <cx:pt idx="1026">0.042999999999999997</cx:pt>
          <cx:pt idx="1027">0.050000000000000003</cx:pt>
          <cx:pt idx="1028">0.048000000000000001</cx:pt>
          <cx:pt idx="1029">0.051999999999999998</cx:pt>
          <cx:pt idx="1030">0.051999999999999998</cx:pt>
          <cx:pt idx="1031">0.056000000000000001</cx:pt>
          <cx:pt idx="1032">0.060999999999999999</cx:pt>
          <cx:pt idx="1033">0.064000000000000001</cx:pt>
          <cx:pt idx="1034">0.066000000000000003</cx:pt>
          <cx:pt idx="1035">0.070999999999999994</cx:pt>
          <cx:pt idx="1036">0.072999999999999995</cx:pt>
          <cx:pt idx="1037">0.073999999999999996</cx:pt>
          <cx:pt idx="1038">0.074999999999999997</cx:pt>
          <cx:pt idx="1039">0.036999999999999998</cx:pt>
          <cx:pt idx="1040">0.036999999999999998</cx:pt>
          <cx:pt idx="1041">0.039</cx:pt>
          <cx:pt idx="1042">0.039</cx:pt>
          <cx:pt idx="1043">0.042000000000000003</cx:pt>
          <cx:pt idx="1044">0.040000000000000001</cx:pt>
          <cx:pt idx="1045">0.040000000000000001</cx:pt>
          <cx:pt idx="1046">0.036999999999999998</cx:pt>
          <cx:pt idx="1047">0.034000000000000002</cx:pt>
          <cx:pt idx="1048">0.033000000000000002</cx:pt>
          <cx:pt idx="1049">0.034000000000000002</cx:pt>
          <cx:pt idx="1050">0.033000000000000002</cx:pt>
          <cx:pt idx="1051">0.031</cx:pt>
          <cx:pt idx="1052">0.045999999999999999</cx:pt>
          <cx:pt idx="1053">0.045999999999999999</cx:pt>
          <cx:pt idx="1054">0.044999999999999998</cx:pt>
          <cx:pt idx="1055">0.044999999999999998</cx:pt>
          <cx:pt idx="1056">0.042999999999999997</cx:pt>
          <cx:pt idx="1057">0.048000000000000001</cx:pt>
          <cx:pt idx="1058">0.048000000000000001</cx:pt>
          <cx:pt idx="1059">0.052999999999999999</cx:pt>
          <cx:pt idx="1060">0.056000000000000001</cx:pt>
          <cx:pt idx="1061">0.058999999999999997</cx:pt>
          <cx:pt idx="1062">0.059999999999999998</cx:pt>
          <cx:pt idx="1063">0.058000000000000003</cx:pt>
          <cx:pt idx="1064">0.058000000000000003</cx:pt>
          <cx:pt idx="1065">0.034000000000000002</cx:pt>
          <cx:pt idx="1066">0.033000000000000002</cx:pt>
          <cx:pt idx="1067">0.036999999999999998</cx:pt>
          <cx:pt idx="1068">0.035999999999999997</cx:pt>
          <cx:pt idx="1069">0.035000000000000003</cx:pt>
          <cx:pt idx="1070">0.035000000000000003</cx:pt>
          <cx:pt idx="1071">0.035000000000000003</cx:pt>
          <cx:pt idx="1072">0.035999999999999997</cx:pt>
          <cx:pt idx="1073">0.039</cx:pt>
          <cx:pt idx="1074">0.041000000000000002</cx:pt>
          <cx:pt idx="1075">0.037999999999999999</cx:pt>
          <cx:pt idx="1076">0.041000000000000002</cx:pt>
          <cx:pt idx="1077">0.039</cx:pt>
          <cx:pt idx="1078">0.050999999999999997</cx:pt>
          <cx:pt idx="1079">0.062</cx:pt>
          <cx:pt idx="1080">0.060999999999999999</cx:pt>
          <cx:pt idx="1081">0.074999999999999997</cx:pt>
          <cx:pt idx="1082">0.085999999999999993</cx:pt>
          <cx:pt idx="1083">0.072999999999999995</cx:pt>
          <cx:pt idx="1084">0.106</cx:pt>
          <cx:pt idx="1085">0.080000000000000002</cx:pt>
          <cx:pt idx="1086">0.085999999999999993</cx:pt>
          <cx:pt idx="1087">0.068000000000000005</cx:pt>
          <cx:pt idx="1088">0.056000000000000001</cx:pt>
          <cx:pt idx="1089">0.045999999999999999</cx:pt>
          <cx:pt idx="1090">0.042999999999999997</cx:pt>
          <cx:pt idx="1091">0.039</cx:pt>
          <cx:pt idx="1092">0.037999999999999999</cx:pt>
          <cx:pt idx="1093">0.033000000000000002</cx:pt>
          <cx:pt idx="1094">0.037999999999999999</cx:pt>
          <cx:pt idx="1095">0.036999999999999998</cx:pt>
          <cx:pt idx="1096">0.029999999999999999</cx:pt>
          <cx:pt idx="1097">0.021999999999999999</cx:pt>
          <cx:pt idx="1098">0.021000000000000001</cx:pt>
          <cx:pt idx="1099">0.019</cx:pt>
          <cx:pt idx="1100">0.021000000000000001</cx:pt>
          <cx:pt idx="1101">0.021000000000000001</cx:pt>
          <cx:pt idx="1102">0.021000000000000001</cx:pt>
          <cx:pt idx="1103">0.02</cx:pt>
          <cx:pt idx="1104">0.052999999999999999</cx:pt>
          <cx:pt idx="1105">0.052999999999999999</cx:pt>
          <cx:pt idx="1106">0.053999999999999999</cx:pt>
          <cx:pt idx="1107">0.051999999999999998</cx:pt>
          <cx:pt idx="1108">0.050999999999999997</cx:pt>
          <cx:pt idx="1109">0.050999999999999997</cx:pt>
          <cx:pt idx="1110">0.055</cx:pt>
          <cx:pt idx="1111">0.053999999999999999</cx:pt>
          <cx:pt idx="1112">0.051999999999999998</cx:pt>
          <cx:pt idx="1113">0.053999999999999999</cx:pt>
          <cx:pt idx="1114">0.053999999999999999</cx:pt>
          <cx:pt idx="1115">0.056000000000000001</cx:pt>
          <cx:pt idx="1116">0.058999999999999997</cx:pt>
          <cx:pt idx="1117">0.052999999999999999</cx:pt>
          <cx:pt idx="1118">0.056000000000000001</cx:pt>
          <cx:pt idx="1119">0.050999999999999997</cx:pt>
          <cx:pt idx="1120">0.051999999999999998</cx:pt>
          <cx:pt idx="1121">0.055</cx:pt>
          <cx:pt idx="1122">0.058999999999999997</cx:pt>
          <cx:pt idx="1123">0.065000000000000002</cx:pt>
          <cx:pt idx="1124">0.070999999999999994</cx:pt>
          <cx:pt idx="1125">0.059999999999999998</cx:pt>
          <cx:pt idx="1126">0.065000000000000002</cx:pt>
          <cx:pt idx="1127">0.069000000000000006</cx:pt>
          <cx:pt idx="1128">0.068000000000000005</cx:pt>
          <cx:pt idx="1129">0.066000000000000003</cx:pt>
          <cx:pt idx="1130">0.064000000000000001</cx:pt>
          <cx:pt idx="1131">0.059999999999999998</cx:pt>
          <cx:pt idx="1132">0.065000000000000002</cx:pt>
          <cx:pt idx="1133">0.062</cx:pt>
          <cx:pt idx="1134">0.065000000000000002</cx:pt>
          <cx:pt idx="1135">0.063</cx:pt>
          <cx:pt idx="1136">0.059999999999999998</cx:pt>
          <cx:pt idx="1137">0.064000000000000001</cx:pt>
          <cx:pt idx="1138">0.060999999999999999</cx:pt>
          <cx:pt idx="1139">0.059999999999999998</cx:pt>
          <cx:pt idx="1140">0.055</cx:pt>
          <cx:pt idx="1141">0.059999999999999998</cx:pt>
          <cx:pt idx="1142">0.059999999999999998</cx:pt>
          <cx:pt idx="1143">0.083000000000000004</cx:pt>
          <cx:pt idx="1144">0.062</cx:pt>
          <cx:pt idx="1145">0.056000000000000001</cx:pt>
          <cx:pt idx="1146">0.058000000000000003</cx:pt>
          <cx:pt idx="1147">0.058000000000000003</cx:pt>
          <cx:pt idx="1148">0.057000000000000002</cx:pt>
          <cx:pt idx="1149">0.058000000000000003</cx:pt>
          <cx:pt idx="1150">0.059999999999999998</cx:pt>
          <cx:pt idx="1151">0.062</cx:pt>
          <cx:pt idx="1152">0.062</cx:pt>
          <cx:pt idx="1153">0.062</cx:pt>
          <cx:pt idx="1154">0.071999999999999995</cx:pt>
          <cx:pt idx="1155">0.071999999999999995</cx:pt>
          <cx:pt idx="1156">0.115</cx:pt>
          <cx:pt idx="1157">0.10000000000000001</cx:pt>
          <cx:pt idx="1158">0.10100000000000001</cx:pt>
          <cx:pt idx="1159">0.10100000000000001</cx:pt>
          <cx:pt idx="1160">0.10299999999999999</cx:pt>
          <cx:pt idx="1161">0.104</cx:pt>
          <cx:pt idx="1162">0.104</cx:pt>
          <cx:pt idx="1163">0.10199999999999999</cx:pt>
          <cx:pt idx="1164">0.10299999999999999</cx:pt>
          <cx:pt idx="1165">0.105</cx:pt>
          <cx:pt idx="1166">0.112</cx:pt>
          <cx:pt idx="1167">0.11600000000000001</cx:pt>
          <cx:pt idx="1168">0.113</cx:pt>
          <cx:pt idx="1169">0.050000000000000003</cx:pt>
          <cx:pt idx="1170">0.060999999999999999</cx:pt>
          <cx:pt idx="1171">0.066000000000000003</cx:pt>
          <cx:pt idx="1172">0.065000000000000002</cx:pt>
          <cx:pt idx="1173">0.066000000000000003</cx:pt>
          <cx:pt idx="1174">0.066000000000000003</cx:pt>
          <cx:pt idx="1175">0.069000000000000006</cx:pt>
          <cx:pt idx="1176">0.063</cx:pt>
          <cx:pt idx="1177">0.064000000000000001</cx:pt>
          <cx:pt idx="1178">0.058999999999999997</cx:pt>
          <cx:pt idx="1179">0.060999999999999999</cx:pt>
          <cx:pt idx="1180">0.056000000000000001</cx:pt>
          <cx:pt idx="1181">0.049000000000000002</cx:pt>
          <cx:pt idx="1182">0.108</cx:pt>
          <cx:pt idx="1183">0.081000000000000003</cx:pt>
          <cx:pt idx="1184">0.083000000000000004</cx:pt>
          <cx:pt idx="1185">0.085000000000000006</cx:pt>
          <cx:pt idx="1186">0.10000000000000001</cx:pt>
          <cx:pt idx="1187">0.10000000000000001</cx:pt>
          <cx:pt idx="1188">0.10000000000000001</cx:pt>
          <cx:pt idx="1189">0.095000000000000001</cx:pt>
          <cx:pt idx="1190">0.095000000000000001</cx:pt>
          <cx:pt idx="1191">0.099000000000000005</cx:pt>
          <cx:pt idx="1192">0.106</cx:pt>
          <cx:pt idx="1193">0.105</cx:pt>
          <cx:pt idx="1194">0.105</cx:pt>
          <cx:pt idx="1195">0.099000000000000005</cx:pt>
          <cx:pt idx="1196">0.070999999999999994</cx:pt>
          <cx:pt idx="1197">0.071999999999999995</cx:pt>
          <cx:pt idx="1198">0.070999999999999994</cx:pt>
          <cx:pt idx="1199">0.080000000000000002</cx:pt>
          <cx:pt idx="1200">0.089999999999999997</cx:pt>
          <cx:pt idx="1201">0.086999999999999994</cx:pt>
          <cx:pt idx="1202">0.085000000000000006</cx:pt>
          <cx:pt idx="1203">0.085999999999999993</cx:pt>
          <cx:pt idx="1204">0.087999999999999995</cx:pt>
          <cx:pt idx="1205">0.099000000000000005</cx:pt>
          <cx:pt idx="1206">0.098000000000000004</cx:pt>
          <cx:pt idx="1207">0.099000000000000005</cx:pt>
          <cx:pt idx="1208">0.073999999999999996</cx:pt>
          <cx:pt idx="1209">0.062</cx:pt>
          <cx:pt idx="1210">0.073999999999999996</cx:pt>
          <cx:pt idx="1211">0.075999999999999998</cx:pt>
          <cx:pt idx="1212">0.075999999999999998</cx:pt>
          <cx:pt idx="1213">0.072999999999999995</cx:pt>
          <cx:pt idx="1214">0.072999999999999995</cx:pt>
          <cx:pt idx="1215">0.069000000000000006</cx:pt>
          <cx:pt idx="1216">0.068000000000000005</cx:pt>
          <cx:pt idx="1217">0.070000000000000007</cx:pt>
          <cx:pt idx="1218">0.071999999999999995</cx:pt>
          <cx:pt idx="1219">0.075999999999999998</cx:pt>
          <cx:pt idx="1220">0.072999999999999995</cx:pt>
          <cx:pt idx="1221">0.078</cx:pt>
          <cx:pt idx="1222">0.071999999999999995</cx:pt>
          <cx:pt idx="1223">0.063</cx:pt>
          <cx:pt idx="1224">0.064000000000000001</cx:pt>
          <cx:pt idx="1225">0.066000000000000003</cx:pt>
          <cx:pt idx="1226">0.070000000000000007</cx:pt>
          <cx:pt idx="1227">0.070000000000000007</cx:pt>
          <cx:pt idx="1228">0.074999999999999997</cx:pt>
          <cx:pt idx="1229">0.078</cx:pt>
          <cx:pt idx="1230">0.078</cx:pt>
          <cx:pt idx="1231">0.078</cx:pt>
          <cx:pt idx="1232">0.068000000000000005</cx:pt>
          <cx:pt idx="1233">0.068000000000000005</cx:pt>
          <cx:pt idx="1234">0.058000000000000003</cx:pt>
          <cx:pt idx="1235">0.058000000000000003</cx:pt>
          <cx:pt idx="1236">0.060999999999999999</cx:pt>
          <cx:pt idx="1237">0.068000000000000005</cx:pt>
          <cx:pt idx="1238">0.064000000000000001</cx:pt>
          <cx:pt idx="1239">0.064000000000000001</cx:pt>
          <cx:pt idx="1240">0.063</cx:pt>
          <cx:pt idx="1241">0.060999999999999999</cx:pt>
          <cx:pt idx="1242">0.069000000000000006</cx:pt>
          <cx:pt idx="1243">0.073999999999999996</cx:pt>
          <cx:pt idx="1244">0.073999999999999996</cx:pt>
          <cx:pt idx="1245">0.073999999999999996</cx:pt>
          <cx:pt idx="1246">0.072999999999999995</cx:pt>
          <cx:pt idx="1247">0.063</cx:pt>
          <cx:pt idx="1248">0.064000000000000001</cx:pt>
          <cx:pt idx="1249">0.068000000000000005</cx:pt>
          <cx:pt idx="1250">0.070999999999999994</cx:pt>
          <cx:pt idx="1251">0.069000000000000006</cx:pt>
          <cx:pt idx="1252">0.069000000000000006</cx:pt>
          <cx:pt idx="1253">0.067000000000000004</cx:pt>
          <cx:pt idx="1254">0.065000000000000002</cx:pt>
          <cx:pt idx="1255">0.068000000000000005</cx:pt>
          <cx:pt idx="1256">0.080000000000000002</cx:pt>
          <cx:pt idx="1257">0.073999999999999996</cx:pt>
          <cx:pt idx="1258">0.074999999999999997</cx:pt>
          <cx:pt idx="1259">0.076999999999999999</cx:pt>
          <cx:pt idx="1260">0.086999999999999994</cx:pt>
          <cx:pt idx="1261">0.090999999999999998</cx:pt>
          <cx:pt idx="1262">0.092999999999999999</cx:pt>
          <cx:pt idx="1263">0.095000000000000001</cx:pt>
          <cx:pt idx="1264">0.097000000000000003</cx:pt>
          <cx:pt idx="1265">0.098000000000000004</cx:pt>
          <cx:pt idx="1266">0.099000000000000005</cx:pt>
          <cx:pt idx="1267">0.10000000000000001</cx:pt>
          <cx:pt idx="1268">0.10199999999999999</cx:pt>
          <cx:pt idx="1269">0.115</cx:pt>
          <cx:pt idx="1270">0.111</cx:pt>
          <cx:pt idx="1271">0.109</cx:pt>
          <cx:pt idx="1272">0.112</cx:pt>
          <cx:pt idx="1273">0.052999999999999999</cx:pt>
          <cx:pt idx="1274">0.049000000000000002</cx:pt>
          <cx:pt idx="1275">0.048000000000000001</cx:pt>
          <cx:pt idx="1276">0.049000000000000002</cx:pt>
          <cx:pt idx="1277">0.050999999999999997</cx:pt>
          <cx:pt idx="1278">0.050000000000000003</cx:pt>
          <cx:pt idx="1279">0.050000000000000003</cx:pt>
          <cx:pt idx="1280">0.050999999999999997</cx:pt>
          <cx:pt idx="1281">0.059999999999999998</cx:pt>
          <cx:pt idx="1282">0.068000000000000005</cx:pt>
          <cx:pt idx="1283">0.063</cx:pt>
          <cx:pt idx="1284">0.058000000000000003</cx:pt>
          <cx:pt idx="1285">0.058999999999999997</cx:pt>
          <cx:pt idx="1299">0.071999999999999995</cx:pt>
          <cx:pt idx="1300">0.073999999999999996</cx:pt>
          <cx:pt idx="1301">0.078</cx:pt>
          <cx:pt idx="1302">0.082000000000000003</cx:pt>
          <cx:pt idx="1303">0.082000000000000003</cx:pt>
          <cx:pt idx="1304">0.084000000000000005</cx:pt>
          <cx:pt idx="1305">0.083000000000000004</cx:pt>
          <cx:pt idx="1306">0.080000000000000002</cx:pt>
          <cx:pt idx="1307">0.083000000000000004</cx:pt>
          <cx:pt idx="1308">0.091999999999999998</cx:pt>
          <cx:pt idx="1309">0.089999999999999997</cx:pt>
          <cx:pt idx="1310">0.089999999999999997</cx:pt>
          <cx:pt idx="1311">0.090999999999999998</cx:pt>
          <cx:pt idx="1312">0.10100000000000001</cx:pt>
          <cx:pt idx="1313">0.10199999999999999</cx:pt>
          <cx:pt idx="1314">0.106</cx:pt>
          <cx:pt idx="1315">0.108</cx:pt>
          <cx:pt idx="1316">0.11</cx:pt>
          <cx:pt idx="1317">0.11</cx:pt>
          <cx:pt idx="1318">0.11</cx:pt>
          <cx:pt idx="1319">0.109</cx:pt>
          <cx:pt idx="1320">0.11</cx:pt>
          <cx:pt idx="1321">0.11700000000000001</cx:pt>
          <cx:pt idx="1322">0.11700000000000001</cx:pt>
          <cx:pt idx="1323">0.11600000000000001</cx:pt>
          <cx:pt idx="1324">0.11700000000000001</cx:pt>
          <cx:pt idx="1325">0.104</cx:pt>
          <cx:pt idx="1326">0.105</cx:pt>
          <cx:pt idx="1327">0.107</cx:pt>
          <cx:pt idx="1328">0.109</cx:pt>
          <cx:pt idx="1329">0.107</cx:pt>
          <cx:pt idx="1330">0.108</cx:pt>
          <cx:pt idx="1331">0.106</cx:pt>
          <cx:pt idx="1332">0.105</cx:pt>
          <cx:pt idx="1333">0.107</cx:pt>
          <cx:pt idx="1334">0.11799999999999999</cx:pt>
          <cx:pt idx="1335">0.115</cx:pt>
          <cx:pt idx="1336">0.113</cx:pt>
          <cx:pt idx="1337">0.113</cx:pt>
          <cx:pt idx="1338">0.079000000000000001</cx:pt>
          <cx:pt idx="1339">0.087999999999999995</cx:pt>
          <cx:pt idx="1340">0.090999999999999998</cx:pt>
          <cx:pt idx="1341">0.088999999999999996</cx:pt>
          <cx:pt idx="1342">0.086999999999999994</cx:pt>
          <cx:pt idx="1343">0.097000000000000003</cx:pt>
          <cx:pt idx="1344">0.097000000000000003</cx:pt>
          <cx:pt idx="1345">0.098000000000000004</cx:pt>
          <cx:pt idx="1346">0.10100000000000001</cx:pt>
          <cx:pt idx="1347">0.10000000000000001</cx:pt>
          <cx:pt idx="1348">0.094</cx:pt>
          <cx:pt idx="1349">0.089999999999999997</cx:pt>
          <cx:pt idx="1350">0.092999999999999999</cx:pt>
          <cx:pt idx="1351">0.071999999999999995</cx:pt>
          <cx:pt idx="1352">0.071999999999999995</cx:pt>
          <cx:pt idx="1353">0.075999999999999998</cx:pt>
          <cx:pt idx="1354">0.085999999999999993</cx:pt>
          <cx:pt idx="1355">0.082000000000000003</cx:pt>
          <cx:pt idx="1356">0.084000000000000005</cx:pt>
          <cx:pt idx="1357">0.083000000000000004</cx:pt>
          <cx:pt idx="1358">0.076999999999999999</cx:pt>
          <cx:pt idx="1359">0.074999999999999997</cx:pt>
          <cx:pt idx="1360">0.076999999999999999</cx:pt>
          <cx:pt idx="1361">0.080000000000000002</cx:pt>
          <cx:pt idx="1362">0.079000000000000001</cx:pt>
          <cx:pt idx="1363">0.078</cx:pt>
          <cx:pt idx="1364">0.095000000000000001</cx:pt>
          <cx:pt idx="1365">0.092999999999999999</cx:pt>
          <cx:pt idx="1366">0.10199999999999999</cx:pt>
          <cx:pt idx="1367">0.106</cx:pt>
          <cx:pt idx="1368">0.10000000000000001</cx:pt>
          <cx:pt idx="1369">0.096000000000000002</cx:pt>
          <cx:pt idx="1370">0.094</cx:pt>
          <cx:pt idx="1371">0.092999999999999999</cx:pt>
          <cx:pt idx="1372">0.092999999999999999</cx:pt>
          <cx:pt idx="1373">0.097000000000000003</cx:pt>
          <cx:pt idx="1374">0.094</cx:pt>
          <cx:pt idx="1375">0.091999999999999998</cx:pt>
          <cx:pt idx="1376">0.090999999999999998</cx:pt>
          <cx:pt idx="1377">0.060999999999999999</cx:pt>
          <cx:pt idx="1378">0.067000000000000004</cx:pt>
          <cx:pt idx="1379">0.070000000000000007</cx:pt>
          <cx:pt idx="1380">0.072999999999999995</cx:pt>
          <cx:pt idx="1381">0.074999999999999997</cx:pt>
          <cx:pt idx="1382">0.075999999999999998</cx:pt>
          <cx:pt idx="1383">0.074999999999999997</cx:pt>
          <cx:pt idx="1384">0.079000000000000001</cx:pt>
          <cx:pt idx="1385">0.090999999999999998</cx:pt>
          <cx:pt idx="1386">0.10000000000000001</cx:pt>
          <cx:pt idx="1387">0.092999999999999999</cx:pt>
          <cx:pt idx="1388">0.087999999999999995</cx:pt>
          <cx:pt idx="1389">0.081000000000000003</cx:pt>
          <cx:pt idx="1403">0.079000000000000001</cx:pt>
          <cx:pt idx="1404">0.081000000000000003</cx:pt>
          <cx:pt idx="1405">0.082000000000000003</cx:pt>
          <cx:pt idx="1406">0.082000000000000003</cx:pt>
          <cx:pt idx="1407">0.085000000000000006</cx:pt>
          <cx:pt idx="1408">0.086999999999999994</cx:pt>
          <cx:pt idx="1409">0.087999999999999995</cx:pt>
          <cx:pt idx="1410">0.085000000000000006</cx:pt>
          <cx:pt idx="1411">0.088999999999999996</cx:pt>
          <cx:pt idx="1412">0.094</cx:pt>
          <cx:pt idx="1413">0.094</cx:pt>
          <cx:pt idx="1414">0.091999999999999998</cx:pt>
          <cx:pt idx="1415">0.091999999999999998</cx:pt>
          <cx:pt idx="1429">0.059999999999999998</cx:pt>
          <cx:pt idx="1430">0.062</cx:pt>
          <cx:pt idx="1431">0.063</cx:pt>
          <cx:pt idx="1432">0.062</cx:pt>
          <cx:pt idx="1433">0.065000000000000002</cx:pt>
          <cx:pt idx="1434">0.064000000000000001</cx:pt>
          <cx:pt idx="1435">0.068000000000000005</cx:pt>
          <cx:pt idx="1436">0.070000000000000007</cx:pt>
          <cx:pt idx="1437">0.066000000000000003</cx:pt>
          <cx:pt idx="1438">0.068000000000000005</cx:pt>
          <cx:pt idx="1439">0.065000000000000002</cx:pt>
          <cx:pt idx="1440">0.059999999999999998</cx:pt>
          <cx:pt idx="1441">0.059999999999999998</cx:pt>
          <cx:pt idx="1455">0.065000000000000002</cx:pt>
          <cx:pt idx="1456">0.063</cx:pt>
          <cx:pt idx="1457">0.064000000000000001</cx:pt>
          <cx:pt idx="1458">0.065000000000000002</cx:pt>
          <cx:pt idx="1459">0.057000000000000002</cx:pt>
          <cx:pt idx="1460">0.058000000000000003</cx:pt>
          <cx:pt idx="1461">0.062</cx:pt>
          <cx:pt idx="1462">0.062</cx:pt>
          <cx:pt idx="1463">0.066000000000000003</cx:pt>
          <cx:pt idx="1464">0.074999999999999997</cx:pt>
          <cx:pt idx="1465">0.070000000000000007</cx:pt>
          <cx:pt idx="1466">0.067000000000000004</cx:pt>
          <cx:pt idx="1467">0.067000000000000004</cx:pt>
          <cx:pt idx="1468">0.074999999999999997</cx:pt>
          <cx:pt idx="1469">0.073999999999999996</cx:pt>
          <cx:pt idx="1470">0.083000000000000004</cx:pt>
          <cx:pt idx="1471">0.076999999999999999</cx:pt>
          <cx:pt idx="1472">0.082000000000000003</cx:pt>
          <cx:pt idx="1473">0.079000000000000001</cx:pt>
          <cx:pt idx="1474">0.076999999999999999</cx:pt>
          <cx:pt idx="1475">0.068000000000000005</cx:pt>
          <cx:pt idx="1476">0.072999999999999995</cx:pt>
          <cx:pt idx="1477">0.080000000000000002</cx:pt>
          <cx:pt idx="1478">0.071999999999999995</cx:pt>
          <cx:pt idx="1479">0.067000000000000004</cx:pt>
          <cx:pt idx="1480">0.069000000000000006</cx:pt>
          <cx:pt idx="1481">0.066000000000000003</cx:pt>
          <cx:pt idx="1482">0.070000000000000007</cx:pt>
          <cx:pt idx="1483">0.079000000000000001</cx:pt>
          <cx:pt idx="1484">0.082000000000000003</cx:pt>
          <cx:pt idx="1485">0.085999999999999993</cx:pt>
          <cx:pt idx="1486">0.090999999999999998</cx:pt>
          <cx:pt idx="1487">0.089999999999999997</cx:pt>
          <cx:pt idx="1488">0.085000000000000006</cx:pt>
          <cx:pt idx="1489">0.082000000000000003</cx:pt>
          <cx:pt idx="1490">0.083000000000000004</cx:pt>
          <cx:pt idx="1491">0.085000000000000006</cx:pt>
          <cx:pt idx="1492">0.086999999999999994</cx:pt>
          <cx:pt idx="1493">0.090999999999999998</cx:pt>
          <cx:pt idx="1494">0.067000000000000004</cx:pt>
          <cx:pt idx="1495">0.070999999999999994</cx:pt>
          <cx:pt idx="1496">0.081000000000000003</cx:pt>
          <cx:pt idx="1497">0.083000000000000004</cx:pt>
          <cx:pt idx="1498">0.085000000000000006</cx:pt>
          <cx:pt idx="1499">0.091999999999999998</cx:pt>
          <cx:pt idx="1500">0.106</cx:pt>
          <cx:pt idx="1501">0.109</cx:pt>
          <cx:pt idx="1502">0.114</cx:pt>
          <cx:pt idx="1503">0.125</cx:pt>
          <cx:pt idx="1504">0.11700000000000001</cx:pt>
          <cx:pt idx="1505">0.114</cx:pt>
          <cx:pt idx="1506">0.11700000000000001</cx:pt>
          <cx:pt idx="1507">0.033000000000000002</cx:pt>
          <cx:pt idx="1508">0.033000000000000002</cx:pt>
          <cx:pt idx="1509">0.034000000000000002</cx:pt>
          <cx:pt idx="1510">0.039</cx:pt>
          <cx:pt idx="1511">0.040000000000000001</cx:pt>
          <cx:pt idx="1512">0.040000000000000001</cx:pt>
          <cx:pt idx="1513">0.037999999999999999</cx:pt>
          <cx:pt idx="1514">0.034000000000000002</cx:pt>
          <cx:pt idx="1515">0.035999999999999997</cx:pt>
          <cx:pt idx="1516">0.042999999999999997</cx:pt>
          <cx:pt idx="1517">0.043999999999999997</cx:pt>
          <cx:pt idx="1518">0.043999999999999997</cx:pt>
          <cx:pt idx="1519">0.043999999999999997</cx:pt>
          <cx:pt idx="1520">0.074999999999999997</cx:pt>
          <cx:pt idx="1521">0.085000000000000006</cx:pt>
          <cx:pt idx="1522">0.085999999999999993</cx:pt>
          <cx:pt idx="1523">0.090999999999999998</cx:pt>
          <cx:pt idx="1524">0.086999999999999994</cx:pt>
          <cx:pt idx="1525">0.086999999999999994</cx:pt>
          <cx:pt idx="1526">0.082000000000000003</cx:pt>
          <cx:pt idx="1527">0.070000000000000007</cx:pt>
          <cx:pt idx="1528">0.063</cx:pt>
          <cx:pt idx="1529">0.063</cx:pt>
          <cx:pt idx="1530">0.071999999999999995</cx:pt>
          <cx:pt idx="1531">0.071999999999999995</cx:pt>
          <cx:pt idx="1532">0.075999999999999998</cx:pt>
          <cx:pt idx="1533">0.080000000000000002</cx:pt>
          <cx:pt idx="1534">0.083000000000000004</cx:pt>
          <cx:pt idx="1535">0.088999999999999996</cx:pt>
          <cx:pt idx="1536">0.098000000000000004</cx:pt>
          <cx:pt idx="1537">0.10000000000000001</cx:pt>
          <cx:pt idx="1538">0.109</cx:pt>
          <cx:pt idx="1539">0.107</cx:pt>
          <cx:pt idx="1540">0.108</cx:pt>
          <cx:pt idx="1541">0.11</cx:pt>
          <cx:pt idx="1542">0.11899999999999999</cx:pt>
          <cx:pt idx="1543">0.121</cx:pt>
          <cx:pt idx="1544">0.11899999999999999</cx:pt>
          <cx:pt idx="1545">0.124</cx:pt>
          <cx:pt idx="1546">0.086999999999999994</cx:pt>
          <cx:pt idx="1547">0.085000000000000006</cx:pt>
          <cx:pt idx="1548">0.092999999999999999</cx:pt>
          <cx:pt idx="1549">0.092999999999999999</cx:pt>
          <cx:pt idx="1550">0.086999999999999994</cx:pt>
          <cx:pt idx="1551">0.081000000000000003</cx:pt>
          <cx:pt idx="1552">0.078</cx:pt>
          <cx:pt idx="1553">0.070000000000000007</cx:pt>
          <cx:pt idx="1554">0.069000000000000006</cx:pt>
          <cx:pt idx="1555">0.069000000000000006</cx:pt>
          <cx:pt idx="1556">0.070000000000000007</cx:pt>
          <cx:pt idx="1557">0.069000000000000006</cx:pt>
          <cx:pt idx="1558">0.070999999999999994</cx:pt>
          <cx:pt idx="1559">0.090999999999999998</cx:pt>
          <cx:pt idx="1560">0.098000000000000004</cx:pt>
          <cx:pt idx="1561">0.104</cx:pt>
          <cx:pt idx="1562">0.106</cx:pt>
          <cx:pt idx="1563">0.10100000000000001</cx:pt>
          <cx:pt idx="1564">0.095000000000000001</cx:pt>
          <cx:pt idx="1565">0.091999999999999998</cx:pt>
          <cx:pt idx="1566">0.095000000000000001</cx:pt>
          <cx:pt idx="1567">0.089999999999999997</cx:pt>
          <cx:pt idx="1568">0.10100000000000001</cx:pt>
          <cx:pt idx="1569">0.10000000000000001</cx:pt>
          <cx:pt idx="1570">0.099000000000000005</cx:pt>
          <cx:pt idx="1571">0.089999999999999997</cx:pt>
          <cx:pt idx="1572">0.055</cx:pt>
          <cx:pt idx="1573">0.058999999999999997</cx:pt>
          <cx:pt idx="1574">0.063</cx:pt>
          <cx:pt idx="1575">0.062</cx:pt>
          <cx:pt idx="1576">0.062</cx:pt>
          <cx:pt idx="1577">0.062</cx:pt>
          <cx:pt idx="1578">0.062</cx:pt>
          <cx:pt idx="1579">0.063</cx:pt>
          <cx:pt idx="1580">0.069000000000000006</cx:pt>
          <cx:pt idx="1581">0.071999999999999995</cx:pt>
          <cx:pt idx="1582">0.070000000000000007</cx:pt>
          <cx:pt idx="1583">0.068000000000000005</cx:pt>
          <cx:pt idx="1584">0.067000000000000004</cx:pt>
          <cx:pt idx="1585">0.092999999999999999</cx:pt>
          <cx:pt idx="1586">0.092999999999999999</cx:pt>
          <cx:pt idx="1587">0.092999999999999999</cx:pt>
          <cx:pt idx="1588">0.097000000000000003</cx:pt>
          <cx:pt idx="1589">0.10000000000000001</cx:pt>
          <cx:pt idx="1590">0.104</cx:pt>
          <cx:pt idx="1591">0.10000000000000001</cx:pt>
          <cx:pt idx="1592">0.10000000000000001</cx:pt>
          <cx:pt idx="1593">0.10199999999999999</cx:pt>
          <cx:pt idx="1594">0.108</cx:pt>
          <cx:pt idx="1595">0.108</cx:pt>
          <cx:pt idx="1596">0.10199999999999999</cx:pt>
          <cx:pt idx="1597">0.094</cx:pt>
          <cx:pt idx="1598">0.042999999999999997</cx:pt>
          <cx:pt idx="1599">0.043999999999999997</cx:pt>
          <cx:pt idx="1600">0.045999999999999999</cx:pt>
          <cx:pt idx="1601">0.052999999999999999</cx:pt>
          <cx:pt idx="1602">0.053999999999999999</cx:pt>
          <cx:pt idx="1603">0.055</cx:pt>
          <cx:pt idx="1604">0.050999999999999997</cx:pt>
          <cx:pt idx="1605">0.051999999999999998</cx:pt>
          <cx:pt idx="1606">0.053999999999999999</cx:pt>
          <cx:pt idx="1607">0.056000000000000001</cx:pt>
          <cx:pt idx="1608">0.058999999999999997</cx:pt>
          <cx:pt idx="1609">0.056000000000000001</cx:pt>
          <cx:pt idx="1610">0.050999999999999997</cx:pt>
          <cx:pt idx="1611">0.053999999999999999</cx:pt>
          <cx:pt idx="1612">0.057000000000000002</cx:pt>
          <cx:pt idx="1613">0.059999999999999998</cx:pt>
          <cx:pt idx="1614">0.056000000000000001</cx:pt>
          <cx:pt idx="1615">0.051999999999999998</cx:pt>
          <cx:pt idx="1616">0.051999999999999998</cx:pt>
          <cx:pt idx="1617">0.052999999999999999</cx:pt>
          <cx:pt idx="1618">0.053999999999999999</cx:pt>
          <cx:pt idx="1619">0.050999999999999997</cx:pt>
          <cx:pt idx="1620">0.062</cx:pt>
          <cx:pt idx="1621">0.063</cx:pt>
          <cx:pt idx="1622">0.060999999999999999</cx:pt>
          <cx:pt idx="1623">0.063</cx:pt>
          <cx:pt idx="1624">0.052999999999999999</cx:pt>
          <cx:pt idx="1625">0.051999999999999998</cx:pt>
          <cx:pt idx="1626">0.065000000000000002</cx:pt>
          <cx:pt idx="1627">0.050999999999999997</cx:pt>
          <cx:pt idx="1628">0.052999999999999999</cx:pt>
          <cx:pt idx="1629">0.052999999999999999</cx:pt>
          <cx:pt idx="1630">0.050999999999999997</cx:pt>
          <cx:pt idx="1631">0.050000000000000003</cx:pt>
          <cx:pt idx="1632">0.050000000000000003</cx:pt>
          <cx:pt idx="1633">0.050999999999999997</cx:pt>
          <cx:pt idx="1634">0.052999999999999999</cx:pt>
          <cx:pt idx="1635">0.055</cx:pt>
          <cx:pt idx="1636">0.065000000000000002</cx:pt>
          <cx:pt idx="1637">0.073999999999999996</cx:pt>
          <cx:pt idx="1638">0.075999999999999998</cx:pt>
          <cx:pt idx="1639">0.088999999999999996</cx:pt>
          <cx:pt idx="1640">0.087999999999999995</cx:pt>
          <cx:pt idx="1641">0.086999999999999994</cx:pt>
          <cx:pt idx="1642">0.090999999999999998</cx:pt>
          <cx:pt idx="1643">0.094</cx:pt>
          <cx:pt idx="1644">0.104</cx:pt>
          <cx:pt idx="1645">0.104</cx:pt>
          <cx:pt idx="1646">0.105</cx:pt>
          <cx:pt idx="1647">0.107</cx:pt>
          <cx:pt idx="1648">0.10299999999999999</cx:pt>
          <cx:pt idx="1649">0.105</cx:pt>
          <cx:pt idx="1650">0.055</cx:pt>
          <cx:pt idx="1651">0.055</cx:pt>
          <cx:pt idx="1652">0.056000000000000001</cx:pt>
          <cx:pt idx="1653">0.058000000000000003</cx:pt>
          <cx:pt idx="1654">0.071999999999999995</cx:pt>
          <cx:pt idx="1655">0.070000000000000007</cx:pt>
          <cx:pt idx="1656">0.072999999999999995</cx:pt>
          <cx:pt idx="1657">0.078</cx:pt>
          <cx:pt idx="1658">0.080000000000000002</cx:pt>
          <cx:pt idx="1659">0.091999999999999998</cx:pt>
          <cx:pt idx="1660">0.089999999999999997</cx:pt>
          <cx:pt idx="1661">0.079000000000000001</cx:pt>
          <cx:pt idx="1662">0.078</cx:pt>
          <cx:pt idx="1663">0.083000000000000004</cx:pt>
          <cx:pt idx="1664">0.085999999999999993</cx:pt>
          <cx:pt idx="1665">0.085999999999999993</cx:pt>
          <cx:pt idx="1666">0.085999999999999993</cx:pt>
          <cx:pt idx="1667">0.083000000000000004</cx:pt>
          <cx:pt idx="1668">0.084000000000000005</cx:pt>
          <cx:pt idx="1669">0.083000000000000004</cx:pt>
          <cx:pt idx="1670">0.079000000000000001</cx:pt>
          <cx:pt idx="1671">0.083000000000000004</cx:pt>
          <cx:pt idx="1672">0.091999999999999998</cx:pt>
          <cx:pt idx="1673">0.088999999999999996</cx:pt>
          <cx:pt idx="1674">0.088999999999999996</cx:pt>
          <cx:pt idx="1675">0.087999999999999995</cx:pt>
          <cx:pt idx="1676">0.071999999999999995</cx:pt>
          <cx:pt idx="1677">0.071999999999999995</cx:pt>
          <cx:pt idx="1678">0.072999999999999995</cx:pt>
          <cx:pt idx="1679">0.082000000000000003</cx:pt>
          <cx:pt idx="1680">0.082000000000000003</cx:pt>
          <cx:pt idx="1681">0.083000000000000004</cx:pt>
          <cx:pt idx="1682">0.084000000000000005</cx:pt>
          <cx:pt idx="1683">0.085000000000000006</cx:pt>
          <cx:pt idx="1684">0.088999999999999996</cx:pt>
          <cx:pt idx="1685">0.096000000000000002</cx:pt>
          <cx:pt idx="1686">0.096000000000000002</cx:pt>
          <cx:pt idx="1687">0.092999999999999999</cx:pt>
          <cx:pt idx="1688">0.096000000000000002</cx:pt>
          <cx:pt idx="1689">0.082000000000000003</cx:pt>
          <cx:pt idx="1690">0.088999999999999996</cx:pt>
          <cx:pt idx="1691">0.091999999999999998</cx:pt>
          <cx:pt idx="1692">0.092999999999999999</cx:pt>
          <cx:pt idx="1693">0.090999999999999998</cx:pt>
          <cx:pt idx="1694">0.090999999999999998</cx:pt>
          <cx:pt idx="1695">0.088999999999999996</cx:pt>
          <cx:pt idx="1696">0.088999999999999996</cx:pt>
          <cx:pt idx="1697">0.091999999999999998</cx:pt>
          <cx:pt idx="1698">0.099000000000000005</cx:pt>
          <cx:pt idx="1699">0.095000000000000001</cx:pt>
          <cx:pt idx="1700">0.095000000000000001</cx:pt>
          <cx:pt idx="1701">0.096000000000000002</cx:pt>
          <cx:pt idx="1702">0.099000000000000005</cx:pt>
          <cx:pt idx="1703">0.10299999999999999</cx:pt>
          <cx:pt idx="1704">0.106</cx:pt>
          <cx:pt idx="1705">0.109</cx:pt>
          <cx:pt idx="1706">0.11</cx:pt>
          <cx:pt idx="1707">0.109</cx:pt>
          <cx:pt idx="1708">0.104</cx:pt>
          <cx:pt idx="1709">0.10199999999999999</cx:pt>
          <cx:pt idx="1710">0.10299999999999999</cx:pt>
          <cx:pt idx="1711">0.11</cx:pt>
          <cx:pt idx="1712">0.109</cx:pt>
          <cx:pt idx="1713">0.11</cx:pt>
          <cx:pt idx="1714">0.113</cx:pt>
          <cx:pt idx="1715">0.049000000000000002</cx:pt>
          <cx:pt idx="1716">0.051999999999999998</cx:pt>
          <cx:pt idx="1717">0.053999999999999999</cx:pt>
          <cx:pt idx="1718">0.052999999999999999</cx:pt>
          <cx:pt idx="1719">0.053999999999999999</cx:pt>
          <cx:pt idx="1720">0.053999999999999999</cx:pt>
          <cx:pt idx="1721">0.058000000000000003</cx:pt>
          <cx:pt idx="1722">0.059999999999999998</cx:pt>
          <cx:pt idx="1723">0.060999999999999999</cx:pt>
          <cx:pt idx="1724">0.067000000000000004</cx:pt>
          <cx:pt idx="1725">0.068000000000000005</cx:pt>
          <cx:pt idx="1726">0.060999999999999999</cx:pt>
          <cx:pt idx="1727">0.063</cx:pt>
          <cx:pt idx="1728">0.056000000000000001</cx:pt>
          <cx:pt idx="1729">0.057000000000000002</cx:pt>
          <cx:pt idx="1730">0.063</cx:pt>
          <cx:pt idx="1731">0.069000000000000006</cx:pt>
          <cx:pt idx="1732">0.066000000000000003</cx:pt>
          <cx:pt idx="1733">0.064000000000000001</cx:pt>
          <cx:pt idx="1734">0.064000000000000001</cx:pt>
          <cx:pt idx="1735">0.064000000000000001</cx:pt>
          <cx:pt idx="1736">0.066000000000000003</cx:pt>
          <cx:pt idx="1737">0.078</cx:pt>
          <cx:pt idx="1738">0.078</cx:pt>
          <cx:pt idx="1739">0.072999999999999995</cx:pt>
          <cx:pt idx="1740">0.075999999999999998</cx:pt>
          <cx:pt idx="1741">0.070000000000000007</cx:pt>
          <cx:pt idx="1742">0.072999999999999995</cx:pt>
          <cx:pt idx="1743">0.075999999999999998</cx:pt>
          <cx:pt idx="1744">0.078</cx:pt>
          <cx:pt idx="1745">0.080000000000000002</cx:pt>
          <cx:pt idx="1746">0.083000000000000004</cx:pt>
          <cx:pt idx="1747">0.084000000000000005</cx:pt>
          <cx:pt idx="1748">0.085000000000000006</cx:pt>
          <cx:pt idx="1749">0.089999999999999997</cx:pt>
          <cx:pt idx="1750">0.099000000000000005</cx:pt>
          <cx:pt idx="1751">0.096000000000000002</cx:pt>
          <cx:pt idx="1752">0.094</cx:pt>
          <cx:pt idx="1753">0.094</cx:pt>
          <cx:pt idx="1754">0.039</cx:pt>
          <cx:pt idx="1755">0.035000000000000003</cx:pt>
          <cx:pt idx="1756">0.037999999999999999</cx:pt>
          <cx:pt idx="1757">0.039</cx:pt>
          <cx:pt idx="1758">0.036999999999999998</cx:pt>
          <cx:pt idx="1759">0.039</cx:pt>
          <cx:pt idx="1760">0.036999999999999998</cx:pt>
          <cx:pt idx="1761">0.035999999999999997</cx:pt>
          <cx:pt idx="1762">0.035999999999999997</cx:pt>
          <cx:pt idx="1763">0.041000000000000002</cx:pt>
          <cx:pt idx="1764">0.044999999999999998</cx:pt>
          <cx:pt idx="1765">0.042999999999999997</cx:pt>
          <cx:pt idx="1766">0.037999999999999999</cx:pt>
          <cx:pt idx="1767">0.045999999999999999</cx:pt>
          <cx:pt idx="1768">0.050999999999999997</cx:pt>
          <cx:pt idx="1769">0.050999999999999997</cx:pt>
          <cx:pt idx="1770">0.047</cx:pt>
          <cx:pt idx="1771">0.047</cx:pt>
          <cx:pt idx="1772">0.052999999999999999</cx:pt>
          <cx:pt idx="1773">0.050999999999999997</cx:pt>
          <cx:pt idx="1774">0.050999999999999997</cx:pt>
          <cx:pt idx="1775">0.064000000000000001</cx:pt>
          <cx:pt idx="1776">0.071999999999999995</cx:pt>
          <cx:pt idx="1777">0.072999999999999995</cx:pt>
          <cx:pt idx="1778">0.068000000000000005</cx:pt>
          <cx:pt idx="1779">0.067000000000000004</cx:pt>
          <cx:pt idx="1780">0.0080000000000000002</cx:pt>
          <cx:pt idx="1781">0.010999999999999999</cx:pt>
          <cx:pt idx="1782">0.014</cx:pt>
          <cx:pt idx="1783">0.043999999999999997</cx:pt>
          <cx:pt idx="1784">0.056000000000000001</cx:pt>
          <cx:pt idx="1785">0.041000000000000002</cx:pt>
          <cx:pt idx="1786">0.029999999999999999</cx:pt>
          <cx:pt idx="1787">0.036999999999999998</cx:pt>
          <cx:pt idx="1788">0.039</cx:pt>
          <cx:pt idx="1789">0.045999999999999999</cx:pt>
          <cx:pt idx="1790">0.031</cx:pt>
          <cx:pt idx="1791">0.027</cx:pt>
          <cx:pt idx="1792">0.035999999999999997</cx:pt>
          <cx:pt idx="1793">0.073999999999999996</cx:pt>
          <cx:pt idx="1794">0.079000000000000001</cx:pt>
          <cx:pt idx="1795">0.078</cx:pt>
          <cx:pt idx="1796">0.076999999999999999</cx:pt>
          <cx:pt idx="1797">0.075999999999999998</cx:pt>
          <cx:pt idx="1798">0.076999999999999999</cx:pt>
          <cx:pt idx="1799">0.073999999999999996</cx:pt>
          <cx:pt idx="1800">0.074999999999999997</cx:pt>
          <cx:pt idx="1801">0.075999999999999998</cx:pt>
          <cx:pt idx="1802">0.075999999999999998</cx:pt>
          <cx:pt idx="1803">0.075999999999999998</cx:pt>
          <cx:pt idx="1804">0.075999999999999998</cx:pt>
          <cx:pt idx="1805">0.074999999999999997</cx:pt>
          <cx:pt idx="1806">0.097000000000000003</cx:pt>
          <cx:pt idx="1807">0.099000000000000005</cx:pt>
          <cx:pt idx="1808">0.097000000000000003</cx:pt>
          <cx:pt idx="1809">0.091999999999999998</cx:pt>
          <cx:pt idx="1810">0.090999999999999998</cx:pt>
          <cx:pt idx="1811">0.088999999999999996</cx:pt>
          <cx:pt idx="1812">0.081000000000000003</cx:pt>
          <cx:pt idx="1813">0.083000000000000004</cx:pt>
          <cx:pt idx="1814">0.087999999999999995</cx:pt>
          <cx:pt idx="1815">0.095000000000000001</cx:pt>
          <cx:pt idx="1816">0.085000000000000006</cx:pt>
          <cx:pt idx="1817">0.087999999999999995</cx:pt>
          <cx:pt idx="1818">0.098000000000000004</cx:pt>
          <cx:pt idx="1819">0.025000000000000001</cx:pt>
          <cx:pt idx="1820">0.035999999999999997</cx:pt>
          <cx:pt idx="1821">0.035999999999999997</cx:pt>
          <cx:pt idx="1822">0.032000000000000001</cx:pt>
          <cx:pt idx="1823">0.027</cx:pt>
          <cx:pt idx="1824">0.024</cx:pt>
          <cx:pt idx="1825">0.021999999999999999</cx:pt>
          <cx:pt idx="1826">0.021000000000000001</cx:pt>
          <cx:pt idx="1827">0.019</cx:pt>
          <cx:pt idx="1828">0.039</cx:pt>
          <cx:pt idx="1829">0.028000000000000001</cx:pt>
          <cx:pt idx="1830">0.025999999999999999</cx:pt>
          <cx:pt idx="1831">0.025000000000000001</cx:pt>
          <cx:pt idx="1832">0.109</cx:pt>
          <cx:pt idx="1833">0.109</cx:pt>
          <cx:pt idx="1834">0.10000000000000001</cx:pt>
          <cx:pt idx="1835">0.092999999999999999</cx:pt>
          <cx:pt idx="1836">0.082000000000000003</cx:pt>
          <cx:pt idx="1837">0.078</cx:pt>
          <cx:pt idx="1838">0.081000000000000003</cx:pt>
          <cx:pt idx="1839">0.080000000000000002</cx:pt>
          <cx:pt idx="1840">0.074999999999999997</cx:pt>
          <cx:pt idx="1841">0.073999999999999996</cx:pt>
          <cx:pt idx="1842">0.071999999999999995</cx:pt>
          <cx:pt idx="1843">0.073999999999999996</cx:pt>
          <cx:pt idx="1844">0.075999999999999998</cx:pt>
          <cx:pt idx="1845">0.031</cx:pt>
          <cx:pt idx="1846">0.031</cx:pt>
          <cx:pt idx="1847">0.032000000000000001</cx:pt>
          <cx:pt idx="1848">0.032000000000000001</cx:pt>
          <cx:pt idx="1849">0.029999999999999999</cx:pt>
          <cx:pt idx="1850">0.025999999999999999</cx:pt>
          <cx:pt idx="1851">0.023</cx:pt>
          <cx:pt idx="1852">0.025000000000000001</cx:pt>
          <cx:pt idx="1853">0.021000000000000001</cx:pt>
          <cx:pt idx="1854">0.029999999999999999</cx:pt>
          <cx:pt idx="1855">0.028000000000000001</cx:pt>
          <cx:pt idx="1856">0.024</cx:pt>
          <cx:pt idx="1857">0.025999999999999999</cx:pt>
          <cx:pt idx="1858">0.021999999999999999</cx:pt>
          <cx:pt idx="1859">0.025999999999999999</cx:pt>
          <cx:pt idx="1860">0.027</cx:pt>
          <cx:pt idx="1861">0.041000000000000002</cx:pt>
          <cx:pt idx="1862">0.035999999999999997</cx:pt>
          <cx:pt idx="1863">0.029999999999999999</cx:pt>
          <cx:pt idx="1864">0.025999999999999999</cx:pt>
          <cx:pt idx="1865">0.023</cx:pt>
          <cx:pt idx="1866">0.019</cx:pt>
          <cx:pt idx="1867">0.025999999999999999</cx:pt>
          <cx:pt idx="1868">0.021000000000000001</cx:pt>
          <cx:pt idx="1869">0.019</cx:pt>
          <cx:pt idx="1870">0.021999999999999999</cx:pt>
          <cx:pt idx="1871">0.042000000000000003</cx:pt>
          <cx:pt idx="1872">0.044999999999999998</cx:pt>
          <cx:pt idx="1873">0.042999999999999997</cx:pt>
          <cx:pt idx="1874">0.040000000000000001</cx:pt>
          <cx:pt idx="1875">0.036999999999999998</cx:pt>
          <cx:pt idx="1876">0.035000000000000003</cx:pt>
          <cx:pt idx="1877">0.036999999999999998</cx:pt>
          <cx:pt idx="1878">0.036999999999999998</cx:pt>
          <cx:pt idx="1879">0.031</cx:pt>
          <cx:pt idx="1880">0.041000000000000002</cx:pt>
          <cx:pt idx="1881">0.040000000000000001</cx:pt>
          <cx:pt idx="1882">0.035000000000000003</cx:pt>
          <cx:pt idx="1883">0.032000000000000001</cx:pt>
          <cx:pt idx="1884">0.049000000000000002</cx:pt>
          <cx:pt idx="1885">0.049000000000000002</cx:pt>
          <cx:pt idx="1886">0.049000000000000002</cx:pt>
          <cx:pt idx="1887">0.050999999999999997</cx:pt>
          <cx:pt idx="1888">0.044999999999999998</cx:pt>
          <cx:pt idx="1889">0.041000000000000002</cx:pt>
          <cx:pt idx="1890">0.037999999999999999</cx:pt>
          <cx:pt idx="1891">0.037999999999999999</cx:pt>
          <cx:pt idx="1892">0.034000000000000002</cx:pt>
          <cx:pt idx="1893">0.035000000000000003</cx:pt>
          <cx:pt idx="1894">0.034000000000000002</cx:pt>
          <cx:pt idx="1895">0.034000000000000002</cx:pt>
          <cx:pt idx="1896">0.034000000000000002</cx:pt>
          <cx:pt idx="1897">0.021999999999999999</cx:pt>
          <cx:pt idx="1898">0.025000000000000001</cx:pt>
          <cx:pt idx="1899">0.027</cx:pt>
          <cx:pt idx="1900">0.025999999999999999</cx:pt>
          <cx:pt idx="1901">0.025000000000000001</cx:pt>
          <cx:pt idx="1902">0.023</cx:pt>
          <cx:pt idx="1903">0.023</cx:pt>
          <cx:pt idx="1904">0.025000000000000001</cx:pt>
          <cx:pt idx="1905">0.027</cx:pt>
          <cx:pt idx="1906">0.034000000000000002</cx:pt>
          <cx:pt idx="1907">0.032000000000000001</cx:pt>
          <cx:pt idx="1908">0.031</cx:pt>
          <cx:pt idx="1909">0.028000000000000001</cx:pt>
          <cx:pt idx="1910">0.041000000000000002</cx:pt>
          <cx:pt idx="1911">0.042999999999999997</cx:pt>
          <cx:pt idx="1912">0.042000000000000003</cx:pt>
          <cx:pt idx="1913">0.050000000000000003</cx:pt>
          <cx:pt idx="1914">0.049000000000000002</cx:pt>
          <cx:pt idx="1915">0.045999999999999999</cx:pt>
          <cx:pt idx="1916">0.048000000000000001</cx:pt>
          <cx:pt idx="1917">0.049000000000000002</cx:pt>
          <cx:pt idx="1918">0.050999999999999997</cx:pt>
          <cx:pt idx="1919">0.052999999999999999</cx:pt>
          <cx:pt idx="1920">0.050999999999999997</cx:pt>
          <cx:pt idx="1921">0.050000000000000003</cx:pt>
          <cx:pt idx="1922">0.055</cx:pt>
          <cx:pt idx="1923">0.065000000000000002</cx:pt>
          <cx:pt idx="1924">0.065000000000000002</cx:pt>
          <cx:pt idx="1925">0.065000000000000002</cx:pt>
          <cx:pt idx="1937">0.090999999999999998</cx:pt>
          <cx:pt idx="1938">0.081000000000000003</cx:pt>
          <cx:pt idx="1939">0.082000000000000003</cx:pt>
          <cx:pt idx="1940">0.084000000000000005</cx:pt>
          <cx:pt idx="1941">0.083000000000000004</cx:pt>
          <cx:pt idx="1942">0.085999999999999993</cx:pt>
          <cx:pt idx="1943">0.085000000000000006</cx:pt>
          <cx:pt idx="1944">0.085000000000000006</cx:pt>
          <cx:pt idx="1945">0.085999999999999993</cx:pt>
          <cx:pt idx="1946">0.087999999999999995</cx:pt>
          <cx:pt idx="1947">0.089999999999999997</cx:pt>
          <cx:pt idx="1948">0.088999999999999996</cx:pt>
          <cx:pt idx="1949">0.091999999999999998</cx:pt>
          <cx:pt idx="1950">0.039</cx:pt>
          <cx:pt idx="1951">0.033000000000000002</cx:pt>
          <cx:pt idx="1952">0.035000000000000003</cx:pt>
          <cx:pt idx="1953">0.034000000000000002</cx:pt>
          <cx:pt idx="1954">0.035999999999999997</cx:pt>
          <cx:pt idx="1955">0.035999999999999997</cx:pt>
          <cx:pt idx="1956">0.037999999999999999</cx:pt>
          <cx:pt idx="1957">0.036999999999999998</cx:pt>
          <cx:pt idx="1958">0.035999999999999997</cx:pt>
          <cx:pt idx="1959">0.042000000000000003</cx:pt>
          <cx:pt idx="1960">0.042000000000000003</cx:pt>
          <cx:pt idx="1961">0.037999999999999999</cx:pt>
          <cx:pt idx="1962">0.040000000000000001</cx:pt>
          <cx:pt idx="1989">0.079000000000000001</cx:pt>
          <cx:pt idx="1990">0.087999999999999995</cx:pt>
          <cx:pt idx="1991">0.087999999999999995</cx:pt>
          <cx:pt idx="1992">0.096000000000000002</cx:pt>
          <cx:pt idx="1993">0.104</cx:pt>
          <cx:pt idx="1994">0.10100000000000001</cx:pt>
          <cx:pt idx="1995">0.11</cx:pt>
          <cx:pt idx="1996">0.121</cx:pt>
          <cx:pt idx="1997">0.13200000000000001</cx:pt>
          <cx:pt idx="1998">0.115</cx:pt>
          <cx:pt idx="1999">0.112</cx:pt>
          <cx:pt idx="2000">0.108</cx:pt>
          <cx:pt idx="2001">0.107</cx:pt>
          <cx:pt idx="2002">0.22500000000000001</cx:pt>
          <cx:pt idx="2003">0.19400000000000001</cx:pt>
          <cx:pt idx="2004">0.182</cx:pt>
          <cx:pt idx="2005">0.17299999999999999</cx:pt>
          <cx:pt idx="2006">0.17599999999999999</cx:pt>
          <cx:pt idx="2007">0.17299999999999999</cx:pt>
          <cx:pt idx="2008">0.19600000000000001</cx:pt>
          <cx:pt idx="2009">0.19600000000000001</cx:pt>
          <cx:pt idx="2010">0.17899999999999999</cx:pt>
          <cx:pt idx="2011">0.17499999999999999</cx:pt>
          <cx:pt idx="2012">0.16</cx:pt>
          <cx:pt idx="2013">0.16</cx:pt>
          <cx:pt idx="2014">0.156</cx:pt>
          <cx:pt idx="2015">0.078</cx:pt>
          <cx:pt idx="2016">0.085000000000000006</cx:pt>
          <cx:pt idx="2017">0.079000000000000001</cx:pt>
          <cx:pt idx="2018">0.095000000000000001</cx:pt>
          <cx:pt idx="2019">0.104</cx:pt>
          <cx:pt idx="2020">0.121</cx:pt>
          <cx:pt idx="2021">0.11899999999999999</cx:pt>
          <cx:pt idx="2022">0.12</cx:pt>
          <cx:pt idx="2023">0.129</cx:pt>
          <cx:pt idx="2024">0.13400000000000001</cx:pt>
          <cx:pt idx="2025">0.13800000000000001</cx:pt>
          <cx:pt idx="2026">0.13700000000000001</cx:pt>
          <cx:pt idx="2027">0.128</cx:pt>
          <cx:pt idx="2041">0.075999999999999998</cx:pt>
          <cx:pt idx="2042">0.076999999999999999</cx:pt>
          <cx:pt idx="2043">0.080000000000000002</cx:pt>
          <cx:pt idx="2044">0.079000000000000001</cx:pt>
          <cx:pt idx="2045">0.080000000000000002</cx:pt>
          <cx:pt idx="2046">0.084000000000000005</cx:pt>
          <cx:pt idx="2047">0.087999999999999995</cx:pt>
          <cx:pt idx="2048">0.085000000000000006</cx:pt>
          <cx:pt idx="2049">0.092999999999999999</cx:pt>
          <cx:pt idx="2050">0.10000000000000001</cx:pt>
          <cx:pt idx="2051">0.10199999999999999</cx:pt>
          <cx:pt idx="2052">0.10299999999999999</cx:pt>
          <cx:pt idx="2053">0.10299999999999999</cx:pt>
          <cx:pt idx="2054">0.040000000000000001</cx:pt>
          <cx:pt idx="2055">0.044999999999999998</cx:pt>
          <cx:pt idx="2056">0.045999999999999999</cx:pt>
          <cx:pt idx="2057">0.041000000000000002</cx:pt>
          <cx:pt idx="2058">0.045999999999999999</cx:pt>
          <cx:pt idx="2059">0.040000000000000001</cx:pt>
          <cx:pt idx="2060">0.035000000000000003</cx:pt>
          <cx:pt idx="2061">0.042000000000000003</cx:pt>
          <cx:pt idx="2062">0.045999999999999999</cx:pt>
          <cx:pt idx="2063">0.042000000000000003</cx:pt>
          <cx:pt idx="2064">0.041000000000000002</cx:pt>
          <cx:pt idx="2065">0.042000000000000003</cx:pt>
          <cx:pt idx="2066">0.051999999999999998</cx:pt>
          <cx:pt idx="2067">0.059999999999999998</cx:pt>
          <cx:pt idx="2068">0.058000000000000003</cx:pt>
          <cx:pt idx="2069">0.055</cx:pt>
          <cx:pt idx="2070">0.050999999999999997</cx:pt>
          <cx:pt idx="2071">0.049000000000000002</cx:pt>
          <cx:pt idx="2072">0.050000000000000003</cx:pt>
          <cx:pt idx="2073">0.051999999999999998</cx:pt>
          <cx:pt idx="2074">0.058999999999999997</cx:pt>
          <cx:pt idx="2075">0.050999999999999997</cx:pt>
          <cx:pt idx="2076">0.057000000000000002</cx:pt>
          <cx:pt idx="2077">0.064000000000000001</cx:pt>
          <cx:pt idx="2078">0.070000000000000007</cx:pt>
          <cx:pt idx="2079">0.068000000000000005</cx:pt>
          <cx:pt idx="2080">0.045999999999999999</cx:pt>
          <cx:pt idx="2081">0.064000000000000001</cx:pt>
          <cx:pt idx="2082">0.060999999999999999</cx:pt>
          <cx:pt idx="2083">0.059999999999999998</cx:pt>
          <cx:pt idx="2084">0.056000000000000001</cx:pt>
          <cx:pt idx="2085">0.078</cx:pt>
          <cx:pt idx="2086">0.067000000000000004</cx:pt>
          <cx:pt idx="2087">0.056000000000000001</cx:pt>
          <cx:pt idx="2088">0.056000000000000001</cx:pt>
          <cx:pt idx="2089">0.078</cx:pt>
          <cx:pt idx="2090">0.073999999999999996</cx:pt>
          <cx:pt idx="2091">0.076999999999999999</cx:pt>
          <cx:pt idx="2092">0.080000000000000002</cx:pt>
          <cx:pt idx="2093">0.048000000000000001</cx:pt>
          <cx:pt idx="2094">0.057000000000000002</cx:pt>
          <cx:pt idx="2095">0.050000000000000003</cx:pt>
          <cx:pt idx="2096">0.050999999999999997</cx:pt>
          <cx:pt idx="2097">0.048000000000000001</cx:pt>
          <cx:pt idx="2098">0.064000000000000001</cx:pt>
          <cx:pt idx="2099">0.055</cx:pt>
          <cx:pt idx="2100">0.069000000000000006</cx:pt>
          <cx:pt idx="2101">0.063</cx:pt>
          <cx:pt idx="2102">0.045999999999999999</cx:pt>
          <cx:pt idx="2103">0.048000000000000001</cx:pt>
          <cx:pt idx="2104">0.050000000000000003</cx:pt>
          <cx:pt idx="2105">0.053999999999999999</cx:pt>
          <cx:pt idx="2106">0.035999999999999997</cx:pt>
          <cx:pt idx="2107">0.036999999999999998</cx:pt>
          <cx:pt idx="2108">0.037999999999999999</cx:pt>
          <cx:pt idx="2109">0.036999999999999998</cx:pt>
          <cx:pt idx="2110">0.035000000000000003</cx:pt>
          <cx:pt idx="2111">0.033000000000000002</cx:pt>
          <cx:pt idx="2112">0.031</cx:pt>
          <cx:pt idx="2113">0.036999999999999998</cx:pt>
          <cx:pt idx="2114">0.036999999999999998</cx:pt>
          <cx:pt idx="2115">0.039</cx:pt>
          <cx:pt idx="2116">0.047</cx:pt>
          <cx:pt idx="2117">0.037999999999999999</cx:pt>
          <cx:pt idx="2118">0.035999999999999997</cx:pt>
          <cx:pt idx="2119">0.051999999999999998</cx:pt>
          <cx:pt idx="2120">0.040000000000000001</cx:pt>
          <cx:pt idx="2121">0.043999999999999997</cx:pt>
          <cx:pt idx="2122">0.042999999999999997</cx:pt>
          <cx:pt idx="2123">0.043999999999999997</cx:pt>
          <cx:pt idx="2124">0.041000000000000002</cx:pt>
          <cx:pt idx="2125">0.044999999999999998</cx:pt>
          <cx:pt idx="2126">0.044999999999999998</cx:pt>
          <cx:pt idx="2127">0.045999999999999999</cx:pt>
          <cx:pt idx="2128">0.043999999999999997</cx:pt>
          <cx:pt idx="2129">0.045999999999999999</cx:pt>
          <cx:pt idx="2130">0.057000000000000002</cx:pt>
          <cx:pt idx="2131">0.055</cx:pt>
          <cx:pt idx="2132">0.085000000000000006</cx:pt>
          <cx:pt idx="2133">0.091999999999999998</cx:pt>
          <cx:pt idx="2134">0.094</cx:pt>
          <cx:pt idx="2135">0.083000000000000004</cx:pt>
          <cx:pt idx="2136">0.082000000000000003</cx:pt>
          <cx:pt idx="2137">0.082000000000000003</cx:pt>
          <cx:pt idx="2138">0.083000000000000004</cx:pt>
          <cx:pt idx="2139">0.083000000000000004</cx:pt>
          <cx:pt idx="2140">0.082000000000000003</cx:pt>
          <cx:pt idx="2141">0.083000000000000004</cx:pt>
          <cx:pt idx="2142">0.094</cx:pt>
          <cx:pt idx="2143">0.082000000000000003</cx:pt>
          <cx:pt idx="2144">0.079000000000000001</cx:pt>
          <cx:pt idx="2158">0.074999999999999997</cx:pt>
          <cx:pt idx="2159">0.051999999999999998</cx:pt>
          <cx:pt idx="2160">0.050999999999999997</cx:pt>
          <cx:pt idx="2161">0.052999999999999999</cx:pt>
          <cx:pt idx="2162">0.056000000000000001</cx:pt>
          <cx:pt idx="2163">0.059999999999999998</cx:pt>
          <cx:pt idx="2164">0.059999999999999998</cx:pt>
          <cx:pt idx="2165">0.069000000000000006</cx:pt>
          <cx:pt idx="2166">0.070999999999999994</cx:pt>
          <cx:pt idx="2167">0.072999999999999995</cx:pt>
          <cx:pt idx="2168">0.073999999999999996</cx:pt>
          <cx:pt idx="2169">0.073999999999999996</cx:pt>
          <cx:pt idx="2170">0.074999999999999997</cx:pt>
          <cx:pt idx="2171">0.063</cx:pt>
          <cx:pt idx="2172">0.063</cx:pt>
          <cx:pt idx="2173">0.067000000000000004</cx:pt>
          <cx:pt idx="2174">0.073999999999999996</cx:pt>
          <cx:pt idx="2175">0.070999999999999994</cx:pt>
          <cx:pt idx="2176">0.070999999999999994</cx:pt>
          <cx:pt idx="2177">0.070000000000000007</cx:pt>
          <cx:pt idx="2178">0.070999999999999994</cx:pt>
          <cx:pt idx="2179">0.074999999999999997</cx:pt>
          <cx:pt idx="2180">0.074999999999999997</cx:pt>
          <cx:pt idx="2181">0.080000000000000002</cx:pt>
          <cx:pt idx="2182">0.067000000000000004</cx:pt>
          <cx:pt idx="2183">0.071999999999999995</cx:pt>
          <cx:pt idx="2184">0.058000000000000003</cx:pt>
          <cx:pt idx="2185">0.040000000000000001</cx:pt>
          <cx:pt idx="2186">0.044999999999999998</cx:pt>
          <cx:pt idx="2187">0.043999999999999997</cx:pt>
          <cx:pt idx="2188">0.044999999999999998</cx:pt>
          <cx:pt idx="2189">0.043999999999999997</cx:pt>
          <cx:pt idx="2190">0.043999999999999997</cx:pt>
          <cx:pt idx="2191">0.043999999999999997</cx:pt>
          <cx:pt idx="2192">0.048000000000000001</cx:pt>
          <cx:pt idx="2193">0.050999999999999997</cx:pt>
          <cx:pt idx="2194">0.058000000000000003</cx:pt>
          <cx:pt idx="2195">0.058000000000000003</cx:pt>
          <cx:pt idx="2196">0.058000000000000003</cx:pt>
          <cx:pt idx="2210">0.058000000000000003</cx:pt>
          <cx:pt idx="2211">0.060999999999999999</cx:pt>
          <cx:pt idx="2212">0.063</cx:pt>
          <cx:pt idx="2213">0.065000000000000002</cx:pt>
          <cx:pt idx="2214">0.056000000000000001</cx:pt>
          <cx:pt idx="2215">0.052999999999999999</cx:pt>
          <cx:pt idx="2216">0.056000000000000001</cx:pt>
          <cx:pt idx="2217">0.048000000000000001</cx:pt>
          <cx:pt idx="2218">0.047</cx:pt>
          <cx:pt idx="2219">0.049000000000000002</cx:pt>
          <cx:pt idx="2220">0.058000000000000003</cx:pt>
          <cx:pt idx="2221">0.055</cx:pt>
          <cx:pt idx="2222">0.050000000000000003</cx:pt>
          <cx:pt idx="2223">0.092999999999999999</cx:pt>
          <cx:pt idx="2224">0.071999999999999995</cx:pt>
          <cx:pt idx="2225">0.072999999999999995</cx:pt>
          <cx:pt idx="2226">0.071999999999999995</cx:pt>
          <cx:pt idx="2227">0.070000000000000007</cx:pt>
          <cx:pt idx="2228">0.070999999999999994</cx:pt>
          <cx:pt idx="2229">0.082000000000000003</cx:pt>
          <cx:pt idx="2230">0.085000000000000006</cx:pt>
          <cx:pt idx="2231">0.085000000000000006</cx:pt>
          <cx:pt idx="2232">0.083000000000000004</cx:pt>
          <cx:pt idx="2233">0.087999999999999995</cx:pt>
          <cx:pt idx="2234">0.089999999999999997</cx:pt>
          <cx:pt idx="2235">0.088999999999999996</cx:pt>
          <cx:pt idx="2236">0.109</cx:pt>
          <cx:pt idx="2237">0.087999999999999995</cx:pt>
          <cx:pt idx="2238">0.092999999999999999</cx:pt>
          <cx:pt idx="2239">0.096000000000000002</cx:pt>
          <cx:pt idx="2240">0.098000000000000004</cx:pt>
          <cx:pt idx="2241">0.098000000000000004</cx:pt>
          <cx:pt idx="2242">0.098000000000000004</cx:pt>
          <cx:pt idx="2243">0.10000000000000001</cx:pt>
          <cx:pt idx="2244">0.10000000000000001</cx:pt>
          <cx:pt idx="2245">0.10299999999999999</cx:pt>
          <cx:pt idx="2246">0.114</cx:pt>
          <cx:pt idx="2247">0.114</cx:pt>
          <cx:pt idx="2248">0.109</cx:pt>
          <cx:pt idx="2262">0.071999999999999995</cx:pt>
          <cx:pt idx="2263">0.076999999999999999</cx:pt>
          <cx:pt idx="2264">0.076999999999999999</cx:pt>
          <cx:pt idx="2265">0.074999999999999997</cx:pt>
          <cx:pt idx="2266">0.070999999999999994</cx:pt>
          <cx:pt idx="2267">0.067000000000000004</cx:pt>
          <cx:pt idx="2268">0.066000000000000003</cx:pt>
          <cx:pt idx="2269">0.062</cx:pt>
          <cx:pt idx="2270">0.064000000000000001</cx:pt>
          <cx:pt idx="2271">0.068000000000000005</cx:pt>
          <cx:pt idx="2272">0.074999999999999997</cx:pt>
          <cx:pt idx="2273">0.070999999999999994</cx:pt>
          <cx:pt idx="2274">0.070999999999999994</cx:pt>
          <cx:pt idx="2275">0.068000000000000005</cx:pt>
          <cx:pt idx="2276">0.058999999999999997</cx:pt>
          <cx:pt idx="2277">0.059999999999999998</cx:pt>
          <cx:pt idx="2278">0.057000000000000002</cx:pt>
          <cx:pt idx="2279">0.058999999999999997</cx:pt>
          <cx:pt idx="2280">0.053999999999999999</cx:pt>
          <cx:pt idx="2281">0.058000000000000003</cx:pt>
          <cx:pt idx="2282">0.060999999999999999</cx:pt>
          <cx:pt idx="2283">0.063</cx:pt>
          <cx:pt idx="2284">0.066000000000000003</cx:pt>
          <cx:pt idx="2285">0.070000000000000007</cx:pt>
          <cx:pt idx="2286">0.068000000000000005</cx:pt>
          <cx:pt idx="2287">0.065000000000000002</cx:pt>
          <cx:pt idx="2288">0.10100000000000001</cx:pt>
          <cx:pt idx="2289">0.070999999999999994</cx:pt>
          <cx:pt idx="2290">0.070999999999999994</cx:pt>
          <cx:pt idx="2291">0.080000000000000002</cx:pt>
          <cx:pt idx="2292">0.081000000000000003</cx:pt>
          <cx:pt idx="2293">0.078</cx:pt>
          <cx:pt idx="2294">0.076999999999999999</cx:pt>
          <cx:pt idx="2295">0.078</cx:pt>
          <cx:pt idx="2296">0.084000000000000005</cx:pt>
          <cx:pt idx="2297">0.089999999999999997</cx:pt>
          <cx:pt idx="2298">0.097000000000000003</cx:pt>
          <cx:pt idx="2299">0.097000000000000003</cx:pt>
          <cx:pt idx="2300">0.10199999999999999</cx:pt>
          <cx:pt idx="2301">0.060999999999999999</cx:pt>
          <cx:pt idx="2302">0.063</cx:pt>
          <cx:pt idx="2303">0.065000000000000002</cx:pt>
          <cx:pt idx="2304">0.063</cx:pt>
          <cx:pt idx="2305">0.060999999999999999</cx:pt>
          <cx:pt idx="2306">0.081000000000000003</cx:pt>
          <cx:pt idx="2307">0.076999999999999999</cx:pt>
          <cx:pt idx="2308">0.104</cx:pt>
          <cx:pt idx="2309">0.108</cx:pt>
          <cx:pt idx="2310">0.11700000000000001</cx:pt>
          <cx:pt idx="2311">0.106</cx:pt>
          <cx:pt idx="2312">0.106</cx:pt>
          <cx:pt idx="2313">0.085999999999999993</cx:pt>
          <cx:pt idx="2327">0.050000000000000003</cx:pt>
          <cx:pt idx="2328">0.050000000000000003</cx:pt>
          <cx:pt idx="2329">0.050999999999999997</cx:pt>
          <cx:pt idx="2330">0.049000000000000002</cx:pt>
          <cx:pt idx="2331">0.047</cx:pt>
          <cx:pt idx="2332">0.050000000000000003</cx:pt>
          <cx:pt idx="2333">0.050000000000000003</cx:pt>
          <cx:pt idx="2334">0.050999999999999997</cx:pt>
          <cx:pt idx="2335">0.049000000000000002</cx:pt>
          <cx:pt idx="2336">0.050000000000000003</cx:pt>
          <cx:pt idx="2337">0.059999999999999998</cx:pt>
          <cx:pt idx="2338">0.059999999999999998</cx:pt>
          <cx:pt idx="2339">0.058999999999999997</cx:pt>
          <cx:pt idx="2340">0.063</cx:pt>
          <cx:pt idx="2341">0.062</cx:pt>
          <cx:pt idx="2342">0.063</cx:pt>
          <cx:pt idx="2343">0.065000000000000002</cx:pt>
          <cx:pt idx="2344">0.050999999999999997</cx:pt>
          <cx:pt idx="2345">0.052999999999999999</cx:pt>
          <cx:pt idx="2346">0.051999999999999998</cx:pt>
          <cx:pt idx="2347">0.050000000000000003</cx:pt>
          <cx:pt idx="2348">0.052999999999999999</cx:pt>
          <cx:pt idx="2349">0.053999999999999999</cx:pt>
          <cx:pt idx="2350">0.055</cx:pt>
          <cx:pt idx="2351">0.053999999999999999</cx:pt>
          <cx:pt idx="2352">0.053999999999999999</cx:pt>
          <cx:pt idx="2353">0.035999999999999997</cx:pt>
          <cx:pt idx="2354">0.040000000000000001</cx:pt>
          <cx:pt idx="2355">0.048000000000000001</cx:pt>
          <cx:pt idx="2356">0.067000000000000004</cx:pt>
          <cx:pt idx="2357">0.066000000000000003</cx:pt>
          <cx:pt idx="2358">0.063</cx:pt>
          <cx:pt idx="2359">0.065000000000000002</cx:pt>
          <cx:pt idx="2360">0.067000000000000004</cx:pt>
          <cx:pt idx="2361">0.063</cx:pt>
          <cx:pt idx="2362">0.070999999999999994</cx:pt>
          <cx:pt idx="2363">0.071999999999999995</cx:pt>
          <cx:pt idx="2364">0.069000000000000006</cx:pt>
          <cx:pt idx="2365">0.064000000000000001</cx:pt>
          <cx:pt idx="2366">0.081000000000000003</cx:pt>
          <cx:pt idx="2367">0.080000000000000002</cx:pt>
          <cx:pt idx="2368">0.076999999999999999</cx:pt>
          <cx:pt idx="2369">0.072999999999999995</cx:pt>
          <cx:pt idx="2370">0.072999999999999995</cx:pt>
          <cx:pt idx="2371">0.071999999999999995</cx:pt>
          <cx:pt idx="2372">0.067000000000000004</cx:pt>
          <cx:pt idx="2373">0.063</cx:pt>
          <cx:pt idx="2374">0.062</cx:pt>
          <cx:pt idx="2375">0.068000000000000005</cx:pt>
          <cx:pt idx="2376">0.069000000000000006</cx:pt>
          <cx:pt idx="2377">0.068000000000000005</cx:pt>
          <cx:pt idx="2378">0.067000000000000004</cx:pt>
          <cx:pt idx="2392">0.066000000000000003</cx:pt>
          <cx:pt idx="2393">0.075999999999999998</cx:pt>
          <cx:pt idx="2394">0.066000000000000003</cx:pt>
          <cx:pt idx="2395">0.062</cx:pt>
          <cx:pt idx="2396">0.058000000000000003</cx:pt>
          <cx:pt idx="2397">0.060999999999999999</cx:pt>
          <cx:pt idx="2398">0.064000000000000001</cx:pt>
          <cx:pt idx="2399">0.060999999999999999</cx:pt>
          <cx:pt idx="2400">0.059999999999999998</cx:pt>
          <cx:pt idx="2401">0.062</cx:pt>
          <cx:pt idx="2402">0.059999999999999998</cx:pt>
          <cx:pt idx="2403">0.065000000000000002</cx:pt>
          <cx:pt idx="2404">0.064000000000000001</cx:pt>
          <cx:pt idx="2405">0.056000000000000001</cx:pt>
          <cx:pt idx="2406">0.064000000000000001</cx:pt>
          <cx:pt idx="2407">0.062</cx:pt>
          <cx:pt idx="2408">0.064000000000000001</cx:pt>
          <cx:pt idx="2409">0.064000000000000001</cx:pt>
          <cx:pt idx="2410">0.065000000000000002</cx:pt>
          <cx:pt idx="2411">0.072999999999999995</cx:pt>
          <cx:pt idx="2412">0.071999999999999995</cx:pt>
          <cx:pt idx="2413">0.069000000000000006</cx:pt>
          <cx:pt idx="2414">0.070999999999999994</cx:pt>
          <cx:pt idx="2415">0.069000000000000006</cx:pt>
          <cx:pt idx="2416">0.067000000000000004</cx:pt>
          <cx:pt idx="2417">0.067000000000000004</cx:pt>
          <cx:pt idx="2418">0.058000000000000003</cx:pt>
          <cx:pt idx="2419">0.058000000000000003</cx:pt>
          <cx:pt idx="2420">0.058000000000000003</cx:pt>
          <cx:pt idx="2421">0.056000000000000001</cx:pt>
          <cx:pt idx="2422">0.052999999999999999</cx:pt>
          <cx:pt idx="2423">0.052999999999999999</cx:pt>
          <cx:pt idx="2424">0.041000000000000002</cx:pt>
          <cx:pt idx="2425">0.039</cx:pt>
          <cx:pt idx="2426">0.066000000000000003</cx:pt>
          <cx:pt idx="2427">0.064000000000000001</cx:pt>
          <cx:pt idx="2428">0.066000000000000003</cx:pt>
          <cx:pt idx="2429">0.068000000000000005</cx:pt>
          <cx:pt idx="2430">0.066000000000000003</cx:pt>
          <cx:pt idx="2431">0.060999999999999999</cx:pt>
          <cx:pt idx="2432">0.056000000000000001</cx:pt>
          <cx:pt idx="2433">0.055</cx:pt>
          <cx:pt idx="2434">0.052999999999999999</cx:pt>
          <cx:pt idx="2435">0.056000000000000001</cx:pt>
          <cx:pt idx="2436">0.043999999999999997</cx:pt>
          <cx:pt idx="2437">0.057000000000000002</cx:pt>
          <cx:pt idx="2438">0.053999999999999999</cx:pt>
          <cx:pt idx="2439">0.055</cx:pt>
          <cx:pt idx="2440">0.065000000000000002</cx:pt>
          <cx:pt idx="2441">0.067000000000000004</cx:pt>
          <cx:pt idx="2442">0.085000000000000006</cx:pt>
          <cx:pt idx="2443">0.064000000000000001</cx:pt>
          <cx:pt idx="2444">0.066000000000000003</cx:pt>
          <cx:pt idx="2445">0.069000000000000006</cx:pt>
          <cx:pt idx="2446">0.072999999999999995</cx:pt>
          <cx:pt idx="2447">0.083000000000000004</cx:pt>
          <cx:pt idx="2448">0.079000000000000001</cx:pt>
          <cx:pt idx="2449">0.076999999999999999</cx:pt>
          <cx:pt idx="2450">0.075999999999999998</cx:pt>
          <cx:pt idx="2451">0.079000000000000001</cx:pt>
          <cx:pt idx="2452">0.084000000000000005</cx:pt>
          <cx:pt idx="2453">0.090999999999999998</cx:pt>
          <cx:pt idx="2454">0.086999999999999994</cx:pt>
          <cx:pt idx="2455">0.084000000000000005</cx:pt>
          <cx:pt idx="2456">0.085999999999999993</cx:pt>
          <cx:pt idx="2457">0.055</cx:pt>
          <cx:pt idx="2458">0.050999999999999997</cx:pt>
          <cx:pt idx="2459">0.049000000000000002</cx:pt>
          <cx:pt idx="2460">0.045999999999999999</cx:pt>
          <cx:pt idx="2461">0.048000000000000001</cx:pt>
          <cx:pt idx="2462">0.041000000000000002</cx:pt>
          <cx:pt idx="2463">0.042000000000000003</cx:pt>
          <cx:pt idx="2464">0.049000000000000002</cx:pt>
          <cx:pt idx="2465">0.053999999999999999</cx:pt>
          <cx:pt idx="2466">0.051999999999999998</cx:pt>
          <cx:pt idx="2467">0.052999999999999999</cx:pt>
          <cx:pt idx="2468">0.051999999999999998</cx:pt>
          <cx:pt idx="2469">0.058999999999999997</cx:pt>
          <cx:pt idx="2470">0.050999999999999997</cx:pt>
          <cx:pt idx="2471">0.053999999999999999</cx:pt>
          <cx:pt idx="2472">0.056000000000000001</cx:pt>
          <cx:pt idx="2473">0.058000000000000003</cx:pt>
          <cx:pt idx="2474">0.059999999999999998</cx:pt>
          <cx:pt idx="2475">0.058999999999999997</cx:pt>
          <cx:pt idx="2476">0.057000000000000002</cx:pt>
          <cx:pt idx="2477">0.058000000000000003</cx:pt>
          <cx:pt idx="2478">0.058000000000000003</cx:pt>
          <cx:pt idx="2479">0.064000000000000001</cx:pt>
          <cx:pt idx="2480">0.063</cx:pt>
          <cx:pt idx="2481">0.059999999999999998</cx:pt>
          <cx:pt idx="2482">0.060999999999999999</cx:pt>
          <cx:pt idx="2483">0.053999999999999999</cx:pt>
          <cx:pt idx="2484">0.052999999999999999</cx:pt>
          <cx:pt idx="2485">0.057000000000000002</cx:pt>
          <cx:pt idx="2486">0.060999999999999999</cx:pt>
          <cx:pt idx="2487">0.060999999999999999</cx:pt>
          <cx:pt idx="2488">0.060999999999999999</cx:pt>
          <cx:pt idx="2489">0.063</cx:pt>
          <cx:pt idx="2490">0.069000000000000006</cx:pt>
          <cx:pt idx="2491">0.071999999999999995</cx:pt>
          <cx:pt idx="2492">0.076999999999999999</cx:pt>
          <cx:pt idx="2493">0.075999999999999998</cx:pt>
          <cx:pt idx="2494">0.075999999999999998</cx:pt>
          <cx:pt idx="2495">0.082000000000000003</cx:pt>
          <cx:pt idx="2496">0.078</cx:pt>
          <cx:pt idx="2497">0.076999999999999999</cx:pt>
          <cx:pt idx="2498">0.080000000000000002</cx:pt>
          <cx:pt idx="2499">0.075999999999999998</cx:pt>
          <cx:pt idx="2500">0.081000000000000003</cx:pt>
          <cx:pt idx="2501">0.074999999999999997</cx:pt>
          <cx:pt idx="2502">0.070000000000000007</cx:pt>
          <cx:pt idx="2503">0.067000000000000004</cx:pt>
          <cx:pt idx="2504">0.072999999999999995</cx:pt>
          <cx:pt idx="2505">0.081000000000000003</cx:pt>
          <cx:pt idx="2506">0.085000000000000006</cx:pt>
          <cx:pt idx="2507">0.079000000000000001</cx:pt>
          <cx:pt idx="2508">0.075999999999999998</cx:pt>
          <cx:pt idx="2509">0.081000000000000003</cx:pt>
          <cx:pt idx="2510">0.075999999999999998</cx:pt>
          <cx:pt idx="2511">0.070000000000000007</cx:pt>
          <cx:pt idx="2512">0.060999999999999999</cx:pt>
          <cx:pt idx="2513">0.058999999999999997</cx:pt>
          <cx:pt idx="2514">0.056000000000000001</cx:pt>
          <cx:pt idx="2515">0.057000000000000002</cx:pt>
          <cx:pt idx="2516">0.059999999999999998</cx:pt>
          <cx:pt idx="2517">0.056000000000000001</cx:pt>
          <cx:pt idx="2518">0.074999999999999997</cx:pt>
          <cx:pt idx="2519">0.086999999999999994</cx:pt>
          <cx:pt idx="2520">0.088999999999999996</cx:pt>
          <cx:pt idx="2521">0.10299999999999999</cx:pt>
          <cx:pt idx="2522">0.047</cx:pt>
          <cx:pt idx="2523">0.047</cx:pt>
          <cx:pt idx="2524">0.048000000000000001</cx:pt>
          <cx:pt idx="2525">0.044999999999999998</cx:pt>
          <cx:pt idx="2526">0.043999999999999997</cx:pt>
          <cx:pt idx="2527">0.044999999999999998</cx:pt>
          <cx:pt idx="2528">0.044999999999999998</cx:pt>
          <cx:pt idx="2529">0.050999999999999997</cx:pt>
          <cx:pt idx="2530">0.057000000000000002</cx:pt>
          <cx:pt idx="2531">0.052999999999999999</cx:pt>
          <cx:pt idx="2532">0.049000000000000002</cx:pt>
          <cx:pt idx="2533">0.047</cx:pt>
          <cx:pt idx="2534">0.050999999999999997</cx:pt>
          <cx:pt idx="2561">0.042999999999999997</cx:pt>
          <cx:pt idx="2562">0.037999999999999999</cx:pt>
          <cx:pt idx="2563">0.036999999999999998</cx:pt>
          <cx:pt idx="2564">0.036999999999999998</cx:pt>
          <cx:pt idx="2565">0.035000000000000003</cx:pt>
          <cx:pt idx="2566">0.035999999999999997</cx:pt>
          <cx:pt idx="2567">0.040000000000000001</cx:pt>
          <cx:pt idx="2568">0.041000000000000002</cx:pt>
          <cx:pt idx="2569">0.042000000000000003</cx:pt>
          <cx:pt idx="2570">0.050000000000000003</cx:pt>
          <cx:pt idx="2571">0.053999999999999999</cx:pt>
          <cx:pt idx="2572">0.058000000000000003</cx:pt>
          <cx:pt idx="2573">0.058999999999999997</cx:pt>
          <cx:pt idx="2574">0.056000000000000001</cx:pt>
          <cx:pt idx="2575">0.062</cx:pt>
          <cx:pt idx="2576">0.064000000000000001</cx:pt>
          <cx:pt idx="2577">0.062</cx:pt>
          <cx:pt idx="2578">0.063</cx:pt>
          <cx:pt idx="2579">0.063</cx:pt>
          <cx:pt idx="2580">0.065000000000000002</cx:pt>
          <cx:pt idx="2581">0.068000000000000005</cx:pt>
          <cx:pt idx="2582">0.074999999999999997</cx:pt>
          <cx:pt idx="2583">0.081000000000000003</cx:pt>
          <cx:pt idx="2584">0.078</cx:pt>
          <cx:pt idx="2585">0.075999999999999998</cx:pt>
          <cx:pt idx="2586">0.085000000000000006</cx:pt>
          <cx:pt idx="2600">0.036999999999999998</cx:pt>
          <cx:pt idx="2601">0.035999999999999997</cx:pt>
          <cx:pt idx="2602">0.039</cx:pt>
          <cx:pt idx="2603">0.039</cx:pt>
          <cx:pt idx="2604">0.036999999999999998</cx:pt>
          <cx:pt idx="2605">0.036999999999999998</cx:pt>
          <cx:pt idx="2606">0.039</cx:pt>
          <cx:pt idx="2607">0.039</cx:pt>
          <cx:pt idx="2608">0.047</cx:pt>
          <cx:pt idx="2609">0.050999999999999997</cx:pt>
          <cx:pt idx="2610">0.047</cx:pt>
          <cx:pt idx="2611">0.049000000000000002</cx:pt>
          <cx:pt idx="2612">0.051999999999999998</cx:pt>
          <cx:pt idx="2613">0.086999999999999994</cx:pt>
          <cx:pt idx="2614">0.084000000000000005</cx:pt>
          <cx:pt idx="2615">0.070999999999999994</cx:pt>
          <cx:pt idx="2616">0.066000000000000003</cx:pt>
          <cx:pt idx="2617">0.069000000000000006</cx:pt>
          <cx:pt idx="2618">0.068000000000000005</cx:pt>
          <cx:pt idx="2619">0.062</cx:pt>
          <cx:pt idx="2620">0.058999999999999997</cx:pt>
          <cx:pt idx="2621">0.058999999999999997</cx:pt>
          <cx:pt idx="2622">0.060999999999999999</cx:pt>
          <cx:pt idx="2623">0.058000000000000003</cx:pt>
          <cx:pt idx="2624">0.059999999999999998</cx:pt>
          <cx:pt idx="2625">0.058999999999999997</cx:pt>
          <cx:pt idx="2626">0.040000000000000001</cx:pt>
          <cx:pt idx="2627">0.043999999999999997</cx:pt>
          <cx:pt idx="2628">0.050000000000000003</cx:pt>
          <cx:pt idx="2629">0.050999999999999997</cx:pt>
          <cx:pt idx="2630">0.051999999999999998</cx:pt>
          <cx:pt idx="2631">0.052999999999999999</cx:pt>
          <cx:pt idx="2632">0.043999999999999997</cx:pt>
          <cx:pt idx="2633">0.048000000000000001</cx:pt>
          <cx:pt idx="2634">0.043999999999999997</cx:pt>
          <cx:pt idx="2635">0.060999999999999999</cx:pt>
          <cx:pt idx="2636">0.051999999999999998</cx:pt>
          <cx:pt idx="2637">0.052999999999999999</cx:pt>
          <cx:pt idx="2638">0.053999999999999999</cx:pt>
          <cx:pt idx="2652">0.13600000000000001</cx:pt>
          <cx:pt idx="2653">0.14199999999999999</cx:pt>
          <cx:pt idx="2654">0.151</cx:pt>
          <cx:pt idx="2655">0.156</cx:pt>
          <cx:pt idx="2656">0.157</cx:pt>
          <cx:pt idx="2657">0.158</cx:pt>
          <cx:pt idx="2658">0.159</cx:pt>
          <cx:pt idx="2659">0.161</cx:pt>
          <cx:pt idx="2660">0.16500000000000001</cx:pt>
          <cx:pt idx="2661">0.17699999999999999</cx:pt>
          <cx:pt idx="2662">0.17699999999999999</cx:pt>
          <cx:pt idx="2663">0.17699999999999999</cx:pt>
          <cx:pt idx="2664">0.17899999999999999</cx:pt>
          <cx:pt idx="2665">0.112</cx:pt>
          <cx:pt idx="2666">0.112</cx:pt>
          <cx:pt idx="2667">0.11</cx:pt>
          <cx:pt idx="2668">0.097000000000000003</cx:pt>
          <cx:pt idx="2669">0.085000000000000006</cx:pt>
          <cx:pt idx="2670">0.082000000000000003</cx:pt>
          <cx:pt idx="2671">0.083000000000000004</cx:pt>
          <cx:pt idx="2672">0.080000000000000002</cx:pt>
          <cx:pt idx="2673">0.080000000000000002</cx:pt>
          <cx:pt idx="2674">0.088999999999999996</cx:pt>
          <cx:pt idx="2675">0.086999999999999994</cx:pt>
          <cx:pt idx="2676">0.087999999999999995</cx:pt>
          <cx:pt idx="2677">0.088999999999999996</cx:pt>
          <cx:pt idx="2678">0.057000000000000002</cx:pt>
          <cx:pt idx="2679">0.059999999999999998</cx:pt>
          <cx:pt idx="2680">0.057000000000000002</cx:pt>
          <cx:pt idx="2681">0.058999999999999997</cx:pt>
          <cx:pt idx="2682">0.056000000000000001</cx:pt>
          <cx:pt idx="2683">0.053999999999999999</cx:pt>
          <cx:pt idx="2684">0.057000000000000002</cx:pt>
          <cx:pt idx="2685">0.059999999999999998</cx:pt>
          <cx:pt idx="2686">0.056000000000000001</cx:pt>
          <cx:pt idx="2687">0.058000000000000003</cx:pt>
          <cx:pt idx="2688">0.047</cx:pt>
          <cx:pt idx="2689">0.044999999999999998</cx:pt>
          <cx:pt idx="2690">0.045999999999999999</cx:pt>
        </cx:lvl>
      </cx:numDim>
    </cx:data>
  </cx:chartData>
  <cx:chart>
    <cx:title pos="t" align="ctr" overlay="0">
      <cx:tx>
        <cx:txData>
          <cx:v>Health Exp % GDP</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Health Exp % GDP</a:t>
          </a:r>
        </a:p>
      </cx:txPr>
    </cx:title>
    <cx:plotArea>
      <cx:plotAreaRegion>
        <cx:series layoutId="clusteredColumn" uniqueId="{D6CA8BD1-3A07-46DE-B6F6-38F60A8402B0}">
          <cx:tx>
            <cx:txData>
              <cx:f>'Univariate Analysis-Health Exp '!$A$1</cx:f>
              <cx:v>Health Exp % GDP</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Analysis-Hours to do'!$A$2:$A$2692</cx:f>
        <cx:lvl ptCount="2691" formatCode="General">
          <cx:pt idx="5">451</cx:pt>
          <cx:pt idx="6">451</cx:pt>
          <cx:pt idx="7">451</cx:pt>
          <cx:pt idx="8">451</cx:pt>
          <cx:pt idx="9">451</cx:pt>
          <cx:pt idx="10">451</cx:pt>
          <cx:pt idx="11">451</cx:pt>
          <cx:pt idx="12">451</cx:pt>
          <cx:pt idx="18">272</cx:pt>
          <cx:pt idx="19">272</cx:pt>
          <cx:pt idx="20">272</cx:pt>
          <cx:pt idx="21">272</cx:pt>
          <cx:pt idx="22">272</cx:pt>
          <cx:pt idx="23">282</cx:pt>
          <cx:pt idx="24">282</cx:pt>
          <cx:pt idx="25">282</cx:pt>
          <cx:pt idx="31">270</cx:pt>
          <cx:pt idx="32">270</cx:pt>
          <cx:pt idx="33">270</cx:pt>
          <cx:pt idx="34">270</cx:pt>
          <cx:pt idx="35">270</cx:pt>
          <cx:pt idx="36">270</cx:pt>
          <cx:pt idx="37">270</cx:pt>
          <cx:pt idx="38">270</cx:pt>
          <cx:pt idx="44">140</cx:pt>
          <cx:pt idx="45">140</cx:pt>
          <cx:pt idx="46">140</cx:pt>
          <cx:pt idx="47">140</cx:pt>
          <cx:pt idx="48">140</cx:pt>
          <cx:pt idx="49">152</cx:pt>
          <cx:pt idx="50">152</cx:pt>
          <cx:pt idx="51">152</cx:pt>
          <cx:pt idx="57">270</cx:pt>
          <cx:pt idx="58">270</cx:pt>
          <cx:pt idx="59">270</cx:pt>
          <cx:pt idx="60">270</cx:pt>
          <cx:pt idx="61">270</cx:pt>
          <cx:pt idx="62">270</cx:pt>
          <cx:pt idx="63">270</cx:pt>
          <cx:pt idx="64">270</cx:pt>
          <cx:pt idx="70">140</cx:pt>
          <cx:pt idx="71">140</cx:pt>
          <cx:pt idx="72">140</cx:pt>
          <cx:pt idx="73">140</cx:pt>
          <cx:pt idx="74">140</cx:pt>
          <cx:pt idx="75">211</cx:pt>
          <cx:pt idx="76">274</cx:pt>
          <cx:pt idx="77">274</cx:pt>
          <cx:pt idx="83">654</cx:pt>
          <cx:pt idx="84">654</cx:pt>
          <cx:pt idx="85">654</cx:pt>
          <cx:pt idx="86">654</cx:pt>
          <cx:pt idx="87">654</cx:pt>
          <cx:pt idx="88">654</cx:pt>
          <cx:pt idx="89">654</cx:pt>
          <cx:pt idx="90">654</cx:pt>
          <cx:pt idx="96">504</cx:pt>
          <cx:pt idx="97">504</cx:pt>
          <cx:pt idx="98">504</cx:pt>
          <cx:pt idx="99">504</cx:pt>
          <cx:pt idx="100">504</cx:pt>
          <cx:pt idx="101">504</cx:pt>
          <cx:pt idx="102">504</cx:pt>
          <cx:pt idx="103">483</cx:pt>
          <cx:pt idx="109">732</cx:pt>
          <cx:pt idx="110">732</cx:pt>
          <cx:pt idx="111">732</cx:pt>
          <cx:pt idx="112">732</cx:pt>
          <cx:pt idx="113">732</cx:pt>
          <cx:pt idx="114">732</cx:pt>
          <cx:pt idx="115">732</cx:pt>
          <cx:pt idx="116">732</cx:pt>
          <cx:pt idx="122">100</cx:pt>
          <cx:pt idx="123">100</cx:pt>
          <cx:pt idx="124">100</cx:pt>
          <cx:pt idx="125">100</cx:pt>
          <cx:pt idx="126">100</cx:pt>
          <cx:pt idx="127">100</cx:pt>
          <cx:pt idx="128">100</cx:pt>
          <cx:pt idx="129">100</cx:pt>
          <cx:pt idx="135">606</cx:pt>
          <cx:pt idx="136">606</cx:pt>
          <cx:pt idx="137">606</cx:pt>
          <cx:pt idx="138">606</cx:pt>
          <cx:pt idx="139">606</cx:pt>
          <cx:pt idx="140">606</cx:pt>
          <cx:pt idx="141">606</cx:pt>
          <cx:pt idx="142">606</cx:pt>
          <cx:pt idx="148">308</cx:pt>
          <cx:pt idx="149">308</cx:pt>
          <cx:pt idx="150">308</cx:pt>
          <cx:pt idx="151">308</cx:pt>
          <cx:pt idx="152">308</cx:pt>
          <cx:pt idx="153">336</cx:pt>
          <cx:pt idx="154">336</cx:pt>
          <cx:pt idx="155">336</cx:pt>
          <cx:pt idx="160">270</cx:pt>
          <cx:pt idx="161">270</cx:pt>
          <cx:pt idx="162">270</cx:pt>
          <cx:pt idx="163">270</cx:pt>
          <cx:pt idx="164">270</cx:pt>
          <cx:pt idx="165">270</cx:pt>
          <cx:pt idx="166">270</cx:pt>
          <cx:pt idx="167">270</cx:pt>
          <cx:pt idx="173">66</cx:pt>
          <cx:pt idx="174">66</cx:pt>
          <cx:pt idx="175">66</cx:pt>
          <cx:pt idx="176">66</cx:pt>
          <cx:pt idx="177">66</cx:pt>
          <cx:pt idx="178">90</cx:pt>
          <cx:pt idx="179">82</cx:pt>
          <cx:pt idx="180">82</cx:pt>
          <cx:pt idx="186">504</cx:pt>
          <cx:pt idx="187">596</cx:pt>
          <cx:pt idx="188">711</cx:pt>
          <cx:pt idx="189">711</cx:pt>
          <cx:pt idx="190">480</cx:pt>
          <cx:pt idx="191">433</cx:pt>
          <cx:pt idx="192">433</cx:pt>
          <cx:pt idx="193">392</cx:pt>
          <cx:pt idx="199">492</cx:pt>
          <cx:pt idx="200">492</cx:pt>
          <cx:pt idx="201">492</cx:pt>
          <cx:pt idx="202">492</cx:pt>
          <cx:pt idx="203">492</cx:pt>
          <cx:pt idx="204">492</cx:pt>
          <cx:pt idx="205">492</cx:pt>
          <cx:pt idx="206">492</cx:pt>
          <cx:pt idx="212">216</cx:pt>
          <cx:pt idx="213">216</cx:pt>
          <cx:pt idx="214">216</cx:pt>
          <cx:pt idx="215">216</cx:pt>
          <cx:pt idx="216">216</cx:pt>
          <cx:pt idx="217">216</cx:pt>
          <cx:pt idx="218">216</cx:pt>
          <cx:pt idx="219">216</cx:pt>
          <cx:pt idx="225">212</cx:pt>
          <cx:pt idx="226">212</cx:pt>
          <cx:pt idx="227">198</cx:pt>
          <cx:pt idx="228">198</cx:pt>
          <cx:pt idx="229">198</cx:pt>
          <cx:pt idx="230">198</cx:pt>
          <cx:pt idx="231">198</cx:pt>
          <cx:pt idx="232">306</cx:pt>
          <cx:pt idx="238">488</cx:pt>
          <cx:pt idx="239">488</cx:pt>
          <cx:pt idx="240">488</cx:pt>
          <cx:pt idx="241">488</cx:pt>
          <cx:pt idx="242">488</cx:pt>
          <cx:pt idx="243">488</cx:pt>
          <cx:pt idx="244">488</cx:pt>
          <cx:pt idx="245">488</cx:pt>
          <cx:pt idx="251">376</cx:pt>
          <cx:pt idx="252">376</cx:pt>
          <cx:pt idx="253">376</cx:pt>
          <cx:pt idx="254">376</cx:pt>
          <cx:pt idx="255">376</cx:pt>
          <cx:pt idx="256">376</cx:pt>
          <cx:pt idx="257">376</cx:pt>
          <cx:pt idx="258">376</cx:pt>
          <cx:pt idx="264">304</cx:pt>
          <cx:pt idx="265">304</cx:pt>
          <cx:pt idx="266">304</cx:pt>
          <cx:pt idx="267">224</cx:pt>
          <cx:pt idx="268">224</cx:pt>
          <cx:pt idx="269">224</cx:pt>
          <cx:pt idx="270">224</cx:pt>
          <cx:pt idx="271">224</cx:pt>
          <cx:pt idx="277">416</cx:pt>
          <cx:pt idx="278">416</cx:pt>
          <cx:pt idx="279">416</cx:pt>
          <cx:pt idx="280">416</cx:pt>
          <cx:pt idx="281">416</cx:pt>
          <cx:pt idx="282">416</cx:pt>
          <cx:pt idx="283">416</cx:pt>
          <cx:pt idx="284">416</cx:pt>
          <cx:pt idx="290">208</cx:pt>
          <cx:pt idx="291">208</cx:pt>
          <cx:pt idx="292">208</cx:pt>
          <cx:pt idx="293">208</cx:pt>
          <cx:pt idx="294">208</cx:pt>
          <cx:pt idx="295">208</cx:pt>
          <cx:pt idx="296">208</cx:pt>
          <cx:pt idx="297">208</cx:pt>
          <cx:pt idx="303">372</cx:pt>
          <cx:pt idx="304">432</cx:pt>
          <cx:pt idx="305">432</cx:pt>
          <cx:pt idx="306">417</cx:pt>
          <cx:pt idx="307">417</cx:pt>
          <cx:pt idx="308">393</cx:pt>
          <cx:pt idx="309">393</cx:pt>
          <cx:pt idx="310">340</cx:pt>
          <cx:pt idx="316">564</cx:pt>
          <cx:pt idx="317">564</cx:pt>
          <cx:pt idx="318">342</cx:pt>
          <cx:pt idx="319">324</cx:pt>
          <cx:pt idx="320">324</cx:pt>
          <cx:pt idx="321">324</cx:pt>
          <cx:pt idx="322">324</cx:pt>
          <cx:pt idx="323">324</cx:pt>
          <cx:pt idx="330">158</cx:pt>
          <cx:pt idx="331">158</cx:pt>
          <cx:pt idx="332">158</cx:pt>
          <cx:pt idx="333">158</cx:pt>
          <cx:pt idx="334">141</cx:pt>
          <cx:pt idx="335">158</cx:pt>
          <cx:pt idx="336">158</cx:pt>
          <cx:pt idx="349">889</cx:pt>
          <cx:pt idx="355">400</cx:pt>
          <cx:pt idx="356">304</cx:pt>
          <cx:pt idx="357">238</cx:pt>
          <cx:pt idx="358">238</cx:pt>
          <cx:pt idx="359">201</cx:pt>
          <cx:pt idx="360">201</cx:pt>
          <cx:pt idx="361">201</cx:pt>
          <cx:pt idx="362">201</cx:pt>
          <cx:pt idx="368">370</cx:pt>
          <cx:pt idx="369">370</cx:pt>
          <cx:pt idx="370">370</cx:pt>
          <cx:pt idx="371">292</cx:pt>
          <cx:pt idx="372">157</cx:pt>
          <cx:pt idx="373">157</cx:pt>
          <cx:pt idx="374">157</cx:pt>
          <cx:pt idx="375">175</cx:pt>
          <cx:pt idx="381">270</cx:pt>
          <cx:pt idx="382">270</cx:pt>
          <cx:pt idx="383">270</cx:pt>
          <cx:pt idx="384">270</cx:pt>
          <cx:pt idx="385">270</cx:pt>
          <cx:pt idx="386">270</cx:pt>
          <cx:pt idx="387">270</cx:pt>
          <cx:pt idx="388">270</cx:pt>
          <cx:pt idx="394">696</cx:pt>
          <cx:pt idx="395">696</cx:pt>
          <cx:pt idx="396">696</cx:pt>
          <cx:pt idx="397">696</cx:pt>
          <cx:pt idx="398">696</cx:pt>
          <cx:pt idx="399">696</cx:pt>
          <cx:pt idx="400">696</cx:pt>
          <cx:pt idx="401">696</cx:pt>
          <cx:pt idx="407">161</cx:pt>
          <cx:pt idx="408">161</cx:pt>
          <cx:pt idx="409">161</cx:pt>
          <cx:pt idx="410">161</cx:pt>
          <cx:pt idx="411">161</cx:pt>
          <cx:pt idx="412">161</cx:pt>
          <cx:pt idx="413">161</cx:pt>
          <cx:pt idx="414">161</cx:pt>
          <cx:pt idx="420">358</cx:pt>
          <cx:pt idx="421">358</cx:pt>
          <cx:pt idx="422">358</cx:pt>
          <cx:pt idx="423">358</cx:pt>
          <cx:pt idx="424">358</cx:pt>
          <cx:pt idx="425">358</cx:pt>
          <cx:pt idx="426">238</cx:pt>
          <cx:pt idx="427">238</cx:pt>
          <cx:pt idx="433">230</cx:pt>
          <cx:pt idx="434">230</cx:pt>
          <cx:pt idx="435">230</cx:pt>
          <cx:pt idx="436">230</cx:pt>
          <cx:pt idx="437">230</cx:pt>
          <cx:pt idx="438">230</cx:pt>
          <cx:pt idx="439">230</cx:pt>
          <cx:pt idx="440">230</cx:pt>
          <cx:pt idx="446">339</cx:pt>
          <cx:pt idx="447">339</cx:pt>
          <cx:pt idx="448">339</cx:pt>
          <cx:pt idx="449">339</cx:pt>
          <cx:pt idx="450">339</cx:pt>
          <cx:pt idx="451">339</cx:pt>
          <cx:pt idx="452">339</cx:pt>
          <cx:pt idx="453">314</cx:pt>
          <cx:pt idx="459">270</cx:pt>
          <cx:pt idx="460">270</cx:pt>
          <cx:pt idx="461">270</cx:pt>
          <cx:pt idx="462">270</cx:pt>
          <cx:pt idx="463">270</cx:pt>
          <cx:pt idx="464">270</cx:pt>
          <cx:pt idx="465">270</cx:pt>
          <cx:pt idx="466">270</cx:pt>
          <cx:pt idx="472">1120</cx:pt>
          <cx:pt idx="473">1120</cx:pt>
          <cx:pt idx="474">1120</cx:pt>
          <cx:pt idx="475">938</cx:pt>
          <cx:pt idx="476">938</cx:pt>
          <cx:pt idx="477">938</cx:pt>
          <cx:pt idx="478">938</cx:pt>
          <cx:pt idx="479">956</cx:pt>
          <cx:pt idx="485">168</cx:pt>
          <cx:pt idx="486">168</cx:pt>
          <cx:pt idx="487">168</cx:pt>
          <cx:pt idx="488">160</cx:pt>
          <cx:pt idx="489">160</cx:pt>
          <cx:pt idx="490">148</cx:pt>
          <cx:pt idx="491">148</cx:pt>
          <cx:pt idx="492">134</cx:pt>
          <cx:pt idx="498">424</cx:pt>
          <cx:pt idx="499">424</cx:pt>
          <cx:pt idx="500">424</cx:pt>
          <cx:pt idx="501">424</cx:pt>
          <cx:pt idx="502">424</cx:pt>
          <cx:pt idx="503">424</cx:pt>
          <cx:pt idx="504">424</cx:pt>
          <cx:pt idx="505">424</cx:pt>
          <cx:pt idx="511">696</cx:pt>
          <cx:pt idx="512">696</cx:pt>
          <cx:pt idx="513">696</cx:pt>
          <cx:pt idx="514">666</cx:pt>
          <cx:pt idx="515">666</cx:pt>
          <cx:pt idx="516">666</cx:pt>
          <cx:pt idx="517">666</cx:pt>
          <cx:pt idx="518">666</cx:pt>
          <cx:pt idx="524">76</cx:pt>
          <cx:pt idx="525">76</cx:pt>
          <cx:pt idx="526">76</cx:pt>
          <cx:pt idx="527">76</cx:pt>
          <cx:pt idx="528">76</cx:pt>
          <cx:pt idx="529">76</cx:pt>
          <cx:pt idx="530">76</cx:pt>
          <cx:pt idx="531">76</cx:pt>
          <cx:pt idx="537">399</cx:pt>
          <cx:pt idx="538">399</cx:pt>
          <cx:pt idx="539">399</cx:pt>
          <cx:pt idx="540">399</cx:pt>
          <cx:pt idx="541">357</cx:pt>
          <cx:pt idx="542">357</cx:pt>
          <cx:pt idx="543">357</cx:pt>
          <cx:pt idx="544">357</cx:pt>
          <cx:pt idx="563">350</cx:pt>
          <cx:pt idx="564">350</cx:pt>
          <cx:pt idx="565">350</cx:pt>
          <cx:pt idx="566">200</cx:pt>
          <cx:pt idx="567">200</cx:pt>
          <cx:pt idx="568">200</cx:pt>
          <cx:pt idx="569">200</cx:pt>
          <cx:pt idx="570">200</cx:pt>
          <cx:pt idx="583">218</cx:pt>
          <cx:pt idx="589">180</cx:pt>
          <cx:pt idx="590">180</cx:pt>
          <cx:pt idx="591">180</cx:pt>
          <cx:pt idx="592">180</cx:pt>
          <cx:pt idx="593">180</cx:pt>
          <cx:pt idx="594">180</cx:pt>
          <cx:pt idx="595">180</cx:pt>
          <cx:pt idx="596">180</cx:pt>
          <cx:pt idx="602">104</cx:pt>
          <cx:pt idx="603">104</cx:pt>
          <cx:pt idx="604">104</cx:pt>
          <cx:pt idx="605">104</cx:pt>
          <cx:pt idx="606">104</cx:pt>
          <cx:pt idx="607">104</cx:pt>
          <cx:pt idx="608">104</cx:pt>
          <cx:pt idx="609">104</cx:pt>
          <cx:pt idx="615">172</cx:pt>
          <cx:pt idx="616">172</cx:pt>
          <cx:pt idx="617">172</cx:pt>
          <cx:pt idx="618">172</cx:pt>
          <cx:pt idx="619">172</cx:pt>
          <cx:pt idx="620">172</cx:pt>
          <cx:pt idx="621">172</cx:pt>
          <cx:pt idx="622">172</cx:pt>
          <cx:pt idx="628">270</cx:pt>
          <cx:pt idx="629">270</cx:pt>
          <cx:pt idx="630">270</cx:pt>
          <cx:pt idx="631">270</cx:pt>
          <cx:pt idx="632">270</cx:pt>
          <cx:pt idx="633">270</cx:pt>
          <cx:pt idx="634">270</cx:pt>
          <cx:pt idx="635">270</cx:pt>
          <cx:pt idx="641">268</cx:pt>
          <cx:pt idx="642">268</cx:pt>
          <cx:pt idx="643">268</cx:pt>
          <cx:pt idx="644">228</cx:pt>
          <cx:pt idx="645">228</cx:pt>
          <cx:pt idx="646">144</cx:pt>
          <cx:pt idx="647">144</cx:pt>
          <cx:pt idx="648">144</cx:pt>
          <cx:pt idx="654">237</cx:pt>
          <cx:pt idx="655">237</cx:pt>
          <cx:pt idx="656">237</cx:pt>
          <cx:pt idx="657">222</cx:pt>
          <cx:pt idx="658">161</cx:pt>
          <cx:pt idx="659">161</cx:pt>
          <cx:pt idx="660">213</cx:pt>
          <cx:pt idx="661">213</cx:pt>
          <cx:pt idx="667">183</cx:pt>
          <cx:pt idx="668">183</cx:pt>
          <cx:pt idx="669">183</cx:pt>
          <cx:pt idx="670">183</cx:pt>
          <cx:pt idx="671">183</cx:pt>
          <cx:pt idx="672">183</cx:pt>
          <cx:pt idx="673">183</cx:pt>
          <cx:pt idx="674">183</cx:pt>
          <cx:pt idx="680">216</cx:pt>
          <cx:pt idx="681">216</cx:pt>
          <cx:pt idx="682">256</cx:pt>
          <cx:pt idx="683">256</cx:pt>
          <cx:pt idx="684">270</cx:pt>
          <cx:pt idx="685">242</cx:pt>
          <cx:pt idx="686">242</cx:pt>
          <cx:pt idx="687">242</cx:pt>
          <cx:pt idx="693">275</cx:pt>
          <cx:pt idx="694">275</cx:pt>
          <cx:pt idx="695">275</cx:pt>
          <cx:pt idx="696">275</cx:pt>
          <cx:pt idx="697">275</cx:pt>
          <cx:pt idx="698">275</cx:pt>
          <cx:pt idx="699">275</cx:pt>
          <cx:pt idx="700">275</cx:pt>
          <cx:pt idx="706">580</cx:pt>
          <cx:pt idx="707">580</cx:pt>
          <cx:pt idx="708">581</cx:pt>
          <cx:pt idx="709">581</cx:pt>
          <cx:pt idx="710">581</cx:pt>
          <cx:pt idx="711">581</cx:pt>
          <cx:pt idx="712">500</cx:pt>
          <cx:pt idx="713">380</cx:pt>
          <cx:pt idx="719">756</cx:pt>
          <cx:pt idx="720">1000</cx:pt>
          <cx:pt idx="721">952</cx:pt>
          <cx:pt idx="722">376</cx:pt>
          <cx:pt idx="723">376</cx:pt>
          <cx:pt idx="724">306</cx:pt>
          <cx:pt idx="725">225</cx:pt>
          <cx:pt idx="726">214</cx:pt>
          <cx:pt idx="732">400</cx:pt>
          <cx:pt idx="733">400</cx:pt>
          <cx:pt idx="734">400</cx:pt>
          <cx:pt idx="735">302</cx:pt>
          <cx:pt idx="736">302</cx:pt>
          <cx:pt idx="737">302</cx:pt>
          <cx:pt idx="738">302</cx:pt>
          <cx:pt idx="739">302</cx:pt>
          <cx:pt idx="745">274</cx:pt>
          <cx:pt idx="746">274</cx:pt>
          <cx:pt idx="747">274</cx:pt>
          <cx:pt idx="748">274</cx:pt>
          <cx:pt idx="749">274</cx:pt>
          <cx:pt idx="750">274</cx:pt>
          <cx:pt idx="751">274</cx:pt>
          <cx:pt idx="752">274</cx:pt>
          <cx:pt idx="759">144</cx:pt>
          <cx:pt idx="760">144</cx:pt>
          <cx:pt idx="761">144</cx:pt>
          <cx:pt idx="762">144</cx:pt>
          <cx:pt idx="763">144</cx:pt>
          <cx:pt idx="764">96</cx:pt>
          <cx:pt idx="765">96</cx:pt>
          <cx:pt idx="771">137</cx:pt>
          <cx:pt idx="772">137</cx:pt>
          <cx:pt idx="773">137</cx:pt>
          <cx:pt idx="774">137</cx:pt>
          <cx:pt idx="775">173</cx:pt>
          <cx:pt idx="776">173</cx:pt>
          <cx:pt idx="777">173</cx:pt>
          <cx:pt idx="778">173</cx:pt>
          <cx:pt idx="784">832</cx:pt>
          <cx:pt idx="785">832</cx:pt>
          <cx:pt idx="786">832</cx:pt>
          <cx:pt idx="787">464</cx:pt>
          <cx:pt idx="788">464</cx:pt>
          <cx:pt idx="789">358</cx:pt>
          <cx:pt idx="790">358</cx:pt>
          <cx:pt idx="791">338</cx:pt>
          <cx:pt idx="797">448</cx:pt>
          <cx:pt idx="798">387</cx:pt>
          <cx:pt idx="799">387</cx:pt>
          <cx:pt idx="800">387</cx:pt>
          <cx:pt idx="801">387</cx:pt>
          <cx:pt idx="802">387</cx:pt>
          <cx:pt idx="803">387</cx:pt>
          <cx:pt idx="804">280</cx:pt>
          <cx:pt idx="810">80</cx:pt>
          <cx:pt idx="811">80</cx:pt>
          <cx:pt idx="812">80</cx:pt>
          <cx:pt idx="813">80</cx:pt>
          <cx:pt idx="814">80</cx:pt>
          <cx:pt idx="815">80</cx:pt>
          <cx:pt idx="816">80</cx:pt>
          <cx:pt idx="817">78</cx:pt>
          <cx:pt idx="823">264</cx:pt>
          <cx:pt idx="824">264</cx:pt>
          <cx:pt idx="825">271</cx:pt>
          <cx:pt idx="826">271</cx:pt>
          <cx:pt idx="827">271</cx:pt>
          <cx:pt idx="828">258</cx:pt>
          <cx:pt idx="829">254</cx:pt>
          <cx:pt idx="830">243</cx:pt>
          <cx:pt idx="836">560</cx:pt>
          <cx:pt idx="837">576</cx:pt>
          <cx:pt idx="838">266</cx:pt>
          <cx:pt idx="839">266</cx:pt>
          <cx:pt idx="840">266</cx:pt>
          <cx:pt idx="841">266</cx:pt>
          <cx:pt idx="842">266</cx:pt>
          <cx:pt idx="843">259</cx:pt>
          <cx:pt idx="849">315</cx:pt>
          <cx:pt idx="850">350</cx:pt>
          <cx:pt idx="851">350</cx:pt>
          <cx:pt idx="852">355</cx:pt>
          <cx:pt idx="853">355</cx:pt>
          <cx:pt idx="854">355</cx:pt>
          <cx:pt idx="855">330</cx:pt>
          <cx:pt idx="856">330</cx:pt>
          <cx:pt idx="862">271</cx:pt>
          <cx:pt idx="863">271</cx:pt>
          <cx:pt idx="864">271</cx:pt>
          <cx:pt idx="865">271</cx:pt>
          <cx:pt idx="866">271</cx:pt>
          <cx:pt idx="867">271</cx:pt>
          <cx:pt idx="868">188</cx:pt>
          <cx:pt idx="869">188</cx:pt>
          <cx:pt idx="875">202</cx:pt>
          <cx:pt idx="876">202</cx:pt>
          <cx:pt idx="877">202</cx:pt>
          <cx:pt idx="878">202</cx:pt>
          <cx:pt idx="879">202</cx:pt>
          <cx:pt idx="880">202</cx:pt>
          <cx:pt idx="881">210</cx:pt>
          <cx:pt idx="882">210</cx:pt>
          <cx:pt idx="888">672</cx:pt>
          <cx:pt idx="889">672</cx:pt>
          <cx:pt idx="890">672</cx:pt>
          <cx:pt idx="891">560</cx:pt>
          <cx:pt idx="892">362</cx:pt>
          <cx:pt idx="893">362</cx:pt>
          <cx:pt idx="894">362</cx:pt>
          <cx:pt idx="895">362</cx:pt>
          <cx:pt idx="914">190</cx:pt>
          <cx:pt idx="915">190</cx:pt>
          <cx:pt idx="916">166</cx:pt>
          <cx:pt idx="917">145</cx:pt>
          <cx:pt idx="918">145</cx:pt>
          <cx:pt idx="919">145</cx:pt>
          <cx:pt idx="920">133</cx:pt>
          <cx:pt idx="921">133</cx:pt>
          <cx:pt idx="934">252</cx:pt>
          <cx:pt idx="940">204</cx:pt>
          <cx:pt idx="941">204</cx:pt>
          <cx:pt idx="942">204</cx:pt>
          <cx:pt idx="943">204</cx:pt>
          <cx:pt idx="944">192</cx:pt>
          <cx:pt idx="945">192</cx:pt>
          <cx:pt idx="946">192</cx:pt>
          <cx:pt idx="947">192</cx:pt>
          <cx:pt idx="960">155</cx:pt>
          <cx:pt idx="966">408</cx:pt>
          <cx:pt idx="967">408</cx:pt>
          <cx:pt idx="968">408</cx:pt>
          <cx:pt idx="969">408</cx:pt>
          <cx:pt idx="970">338</cx:pt>
          <cx:pt idx="971">338</cx:pt>
          <cx:pt idx="972">326</cx:pt>
          <cx:pt idx="973">326</cx:pt>
          <cx:pt idx="992">560</cx:pt>
          <cx:pt idx="993">560</cx:pt>
          <cx:pt idx="994">560</cx:pt>
          <cx:pt idx="995">560</cx:pt>
          <cx:pt idx="996">560</cx:pt>
          <cx:pt idx="997">560</cx:pt>
          <cx:pt idx="998">560</cx:pt>
          <cx:pt idx="999">560</cx:pt>
          <cx:pt idx="1005">195</cx:pt>
          <cx:pt idx="1006">195</cx:pt>
          <cx:pt idx="1007">195</cx:pt>
          <cx:pt idx="1008">195</cx:pt>
          <cx:pt idx="1009">195</cx:pt>
          <cx:pt idx="1010">195</cx:pt>
          <cx:pt idx="1011">195</cx:pt>
          <cx:pt idx="1012">193</cx:pt>
          <cx:pt idx="1018">80</cx:pt>
          <cx:pt idx="1019">80</cx:pt>
          <cx:pt idx="1020">80</cx:pt>
          <cx:pt idx="1021">84</cx:pt>
          <cx:pt idx="1022">84</cx:pt>
          <cx:pt idx="1023">84</cx:pt>
          <cx:pt idx="1024">84</cx:pt>
          <cx:pt idx="1025">82</cx:pt>
          <cx:pt idx="1031">290</cx:pt>
          <cx:pt idx="1032">290</cx:pt>
          <cx:pt idx="1033">290</cx:pt>
          <cx:pt idx="1034">250</cx:pt>
          <cx:pt idx="1035">250</cx:pt>
          <cx:pt idx="1036">250</cx:pt>
          <cx:pt idx="1037">225</cx:pt>
          <cx:pt idx="1038">207</cx:pt>
          <cx:pt idx="1044">256</cx:pt>
          <cx:pt idx="1045">256</cx:pt>
          <cx:pt idx="1046">256</cx:pt>
          <cx:pt idx="1047">256</cx:pt>
          <cx:pt idx="1048">256</cx:pt>
          <cx:pt idx="1049">256</cx:pt>
          <cx:pt idx="1050">256</cx:pt>
          <cx:pt idx="1051">254</cx:pt>
          <cx:pt idx="1057">224</cx:pt>
          <cx:pt idx="1058">224</cx:pt>
          <cx:pt idx="1059">224</cx:pt>
          <cx:pt idx="1060">224</cx:pt>
          <cx:pt idx="1061">224</cx:pt>
          <cx:pt idx="1062">224</cx:pt>
          <cx:pt idx="1063">224</cx:pt>
          <cx:pt idx="1064">224</cx:pt>
          <cx:pt idx="1070">264</cx:pt>
          <cx:pt idx="1071">264</cx:pt>
          <cx:pt idx="1072">264</cx:pt>
          <cx:pt idx="1073">264</cx:pt>
          <cx:pt idx="1074">264</cx:pt>
          <cx:pt idx="1075">264</cx:pt>
          <cx:pt idx="1076">264</cx:pt>
          <cx:pt idx="1077">264</cx:pt>
          <cx:pt idx="1083">640</cx:pt>
          <cx:pt idx="1084">640</cx:pt>
          <cx:pt idx="1085">640</cx:pt>
          <cx:pt idx="1086">640</cx:pt>
          <cx:pt idx="1087">276</cx:pt>
          <cx:pt idx="1088">276</cx:pt>
          <cx:pt idx="1089">276</cx:pt>
          <cx:pt idx="1090">276</cx:pt>
          <cx:pt idx="1109">196</cx:pt>
          <cx:pt idx="1110">196</cx:pt>
          <cx:pt idx="1111">196</cx:pt>
          <cx:pt idx="1112">205</cx:pt>
          <cx:pt idx="1113">205</cx:pt>
          <cx:pt idx="1114">205</cx:pt>
          <cx:pt idx="1115">205</cx:pt>
          <cx:pt idx="1116">205</cx:pt>
          <cx:pt idx="1122">1050</cx:pt>
          <cx:pt idx="1123">1050</cx:pt>
          <cx:pt idx="1124">1050</cx:pt>
          <cx:pt idx="1125">1050</cx:pt>
          <cx:pt idx="1126">1050</cx:pt>
          <cx:pt idx="1127">941</cx:pt>
          <cx:pt idx="1128">941</cx:pt>
          <cx:pt idx="1129">872</cx:pt>
          <cx:pt idx="1135">364</cx:pt>
          <cx:pt idx="1136">364</cx:pt>
          <cx:pt idx="1137">364</cx:pt>
          <cx:pt idx="1138">368</cx:pt>
          <cx:pt idx="1139">368</cx:pt>
          <cx:pt idx="1140">360</cx:pt>
          <cx:pt idx="1141">371</cx:pt>
          <cx:pt idx="1142">357</cx:pt>
          <cx:pt idx="1161">170</cx:pt>
          <cx:pt idx="1162">170</cx:pt>
          <cx:pt idx="1163">170</cx:pt>
          <cx:pt idx="1164">170</cx:pt>
          <cx:pt idx="1165">170</cx:pt>
          <cx:pt idx="1166">170</cx:pt>
          <cx:pt idx="1167">170</cx:pt>
          <cx:pt idx="1168">170</cx:pt>
          <cx:pt idx="1174">987</cx:pt>
          <cx:pt idx="1175">987</cx:pt>
          <cx:pt idx="1176">987</cx:pt>
          <cx:pt idx="1177">987</cx:pt>
          <cx:pt idx="1178">900</cx:pt>
          <cx:pt idx="1179">798</cx:pt>
          <cx:pt idx="1180">654</cx:pt>
          <cx:pt idx="1181">338</cx:pt>
          <cx:pt idx="1187">156</cx:pt>
          <cx:pt idx="1188">156</cx:pt>
          <cx:pt idx="1189">156</cx:pt>
          <cx:pt idx="1190">156</cx:pt>
          <cx:pt idx="1191">156</cx:pt>
          <cx:pt idx="1192">156</cx:pt>
          <cx:pt idx="1193">156</cx:pt>
          <cx:pt idx="1194">156</cx:pt>
          <cx:pt idx="1200">368</cx:pt>
          <cx:pt idx="1201">368</cx:pt>
          <cx:pt idx="1202">368</cx:pt>
          <cx:pt idx="1203">428</cx:pt>
          <cx:pt idx="1204">422</cx:pt>
          <cx:pt idx="1205">422</cx:pt>
          <cx:pt idx="1206">422</cx:pt>
          <cx:pt idx="1207">407</cx:pt>
          <cx:pt idx="1213">616</cx:pt>
          <cx:pt idx="1214">616</cx:pt>
          <cx:pt idx="1215">616</cx:pt>
          <cx:pt idx="1216">616</cx:pt>
          <cx:pt idx="1217">616</cx:pt>
          <cx:pt idx="1218">616</cx:pt>
          <cx:pt idx="1219">500</cx:pt>
          <cx:pt idx="1220">454</cx:pt>
          <cx:pt idx="1226">232</cx:pt>
          <cx:pt idx="1227">196</cx:pt>
          <cx:pt idx="1228">196</cx:pt>
          <cx:pt idx="1229">196</cx:pt>
          <cx:pt idx="1230">196</cx:pt>
          <cx:pt idx="1231">196</cx:pt>
          <cx:pt idx="1232">196</cx:pt>
          <cx:pt idx="1233">196</cx:pt>
          <cx:pt idx="1242">149</cx:pt>
          <cx:pt idx="1243">149</cx:pt>
          <cx:pt idx="1244">149</cx:pt>
          <cx:pt idx="1245">149</cx:pt>
          <cx:pt idx="1246">147</cx:pt>
          <cx:pt idx="1252">930</cx:pt>
          <cx:pt idx="1253">930</cx:pt>
          <cx:pt idx="1254">808</cx:pt>
          <cx:pt idx="1255">808</cx:pt>
          <cx:pt idx="1256">613</cx:pt>
          <cx:pt idx="1257">557</cx:pt>
          <cx:pt idx="1258">557</cx:pt>
          <cx:pt idx="1259">413</cx:pt>
          <cx:pt idx="1265">135</cx:pt>
          <cx:pt idx="1266">135</cx:pt>
          <cx:pt idx="1267">135</cx:pt>
          <cx:pt idx="1268">135</cx:pt>
          <cx:pt idx="1269">135</cx:pt>
          <cx:pt idx="1270">135</cx:pt>
          <cx:pt idx="1271">135</cx:pt>
          <cx:pt idx="1272">130</cx:pt>
          <cx:pt idx="1278">81</cx:pt>
          <cx:pt idx="1279">81</cx:pt>
          <cx:pt idx="1280">81</cx:pt>
          <cx:pt idx="1281">81</cx:pt>
          <cx:pt idx="1282">81</cx:pt>
          <cx:pt idx="1283">81</cx:pt>
          <cx:pt idx="1284">81</cx:pt>
          <cx:pt idx="1285">81</cx:pt>
          <cx:pt idx="1304">269</cx:pt>
          <cx:pt idx="1305">269</cx:pt>
          <cx:pt idx="1306">269</cx:pt>
          <cx:pt idx="1307">269</cx:pt>
          <cx:pt idx="1308">243</cx:pt>
          <cx:pt idx="1309">243</cx:pt>
          <cx:pt idx="1310">93</cx:pt>
          <cx:pt idx="1311">93</cx:pt>
          <cx:pt idx="1317">132</cx:pt>
          <cx:pt idx="1318">132</cx:pt>
          <cx:pt idx="1319">132</cx:pt>
          <cx:pt idx="1320">132</cx:pt>
          <cx:pt idx="1321">132</cx:pt>
          <cx:pt idx="1322">132</cx:pt>
          <cx:pt idx="1323">132</cx:pt>
          <cx:pt idx="1324">132</cx:pt>
          <cx:pt idx="1330">196</cx:pt>
          <cx:pt idx="1331">196</cx:pt>
          <cx:pt idx="1332">196</cx:pt>
          <cx:pt idx="1333">196</cx:pt>
          <cx:pt idx="1334">196</cx:pt>
          <cx:pt idx="1335">215</cx:pt>
          <cx:pt idx="1336">221</cx:pt>
          <cx:pt idx="1337">207</cx:pt>
          <cx:pt idx="1343">264</cx:pt>
          <cx:pt idx="1344">264</cx:pt>
          <cx:pt idx="1345">264</cx:pt>
          <cx:pt idx="1346">224</cx:pt>
          <cx:pt idx="1347">224</cx:pt>
          <cx:pt idx="1348">224</cx:pt>
          <cx:pt idx="1349">224</cx:pt>
          <cx:pt idx="1350">202</cx:pt>
          <cx:pt idx="1356">340</cx:pt>
          <cx:pt idx="1357">340</cx:pt>
          <cx:pt idx="1358">340</cx:pt>
          <cx:pt idx="1359">330</cx:pt>
          <cx:pt idx="1360">330</cx:pt>
          <cx:pt idx="1361">277</cx:pt>
          <cx:pt idx="1362">277</cx:pt>
          <cx:pt idx="1363">277</cx:pt>
          <cx:pt idx="1369">140</cx:pt>
          <cx:pt idx="1370">140</cx:pt>
          <cx:pt idx="1371">140</cx:pt>
          <cx:pt idx="1372">140</cx:pt>
          <cx:pt idx="1373">140</cx:pt>
          <cx:pt idx="1374">140</cx:pt>
          <cx:pt idx="1375">140</cx:pt>
          <cx:pt idx="1376">140</cx:pt>
          <cx:pt idx="1382">76</cx:pt>
          <cx:pt idx="1383">76</cx:pt>
          <cx:pt idx="1384">76</cx:pt>
          <cx:pt idx="1385">76</cx:pt>
          <cx:pt idx="1386">76</cx:pt>
          <cx:pt idx="1387">76</cx:pt>
          <cx:pt idx="1388">76</cx:pt>
          <cx:pt idx="1389">80</cx:pt>
          <cx:pt idx="1408">340</cx:pt>
          <cx:pt idx="1409">340</cx:pt>
          <cx:pt idx="1410">340</cx:pt>
          <cx:pt idx="1411">314</cx:pt>
          <cx:pt idx="1412">314</cx:pt>
          <cx:pt idx="1413">285</cx:pt>
          <cx:pt idx="1414">285</cx:pt>
          <cx:pt idx="1415">269</cx:pt>
          <cx:pt idx="1425">163</cx:pt>
          <cx:pt idx="1426">163</cx:pt>
          <cx:pt idx="1427">164</cx:pt>
          <cx:pt idx="1428">164</cx:pt>
          <cx:pt idx="1434">320</cx:pt>
          <cx:pt idx="1435">320</cx:pt>
          <cx:pt idx="1436">279</cx:pt>
          <cx:pt idx="1437">279</cx:pt>
          <cx:pt idx="1438">279</cx:pt>
          <cx:pt idx="1439">293</cx:pt>
          <cx:pt idx="1440">290</cx:pt>
          <cx:pt idx="1441">264</cx:pt>
          <cx:pt idx="1460">166</cx:pt>
          <cx:pt idx="1461">166</cx:pt>
          <cx:pt idx="1462">166</cx:pt>
          <cx:pt idx="1463">166</cx:pt>
          <cx:pt idx="1464">166</cx:pt>
          <cx:pt idx="1465">175</cx:pt>
          <cx:pt idx="1466">175</cx:pt>
          <cx:pt idx="1467">175</cx:pt>
          <cx:pt idx="1474">59</cx:pt>
          <cx:pt idx="1475">59</cx:pt>
          <cx:pt idx="1476">59</cx:pt>
          <cx:pt idx="1477">59</cx:pt>
          <cx:pt idx="1478">59</cx:pt>
          <cx:pt idx="1479">59</cx:pt>
          <cx:pt idx="1480">59</cx:pt>
          <cx:pt idx="1492">139</cx:pt>
          <cx:pt idx="1493">139</cx:pt>
          <cx:pt idx="1499">234</cx:pt>
          <cx:pt idx="1500">232</cx:pt>
          <cx:pt idx="1501">234</cx:pt>
          <cx:pt idx="1502">234</cx:pt>
          <cx:pt idx="1503">228</cx:pt>
          <cx:pt idx="1504">228</cx:pt>
          <cx:pt idx="1505">228</cx:pt>
          <cx:pt idx="1506">220</cx:pt>
          <cx:pt idx="1526">372</cx:pt>
          <cx:pt idx="1527">372</cx:pt>
          <cx:pt idx="1528">372</cx:pt>
          <cx:pt idx="1529">372</cx:pt>
          <cx:pt idx="1530">372</cx:pt>
          <cx:pt idx="1531">372</cx:pt>
          <cx:pt idx="1532">320</cx:pt>
          <cx:pt idx="1538">250</cx:pt>
          <cx:pt idx="1539">250</cx:pt>
          <cx:pt idx="1540">180</cx:pt>
          <cx:pt idx="1541">180</cx:pt>
          <cx:pt idx="1542">164</cx:pt>
          <cx:pt idx="1543">134</cx:pt>
          <cx:pt idx="1544">127</cx:pt>
          <cx:pt idx="1545">127</cx:pt>
          <cx:pt idx="1551">192</cx:pt>
          <cx:pt idx="1552">192</cx:pt>
          <cx:pt idx="1553">192</cx:pt>
          <cx:pt idx="1554">150</cx:pt>
          <cx:pt idx="1555">150</cx:pt>
          <cx:pt idx="1556">119</cx:pt>
          <cx:pt idx="1557">119</cx:pt>
          <cx:pt idx="1558">119</cx:pt>
          <cx:pt idx="1564">87</cx:pt>
          <cx:pt idx="1565">87</cx:pt>
          <cx:pt idx="1566">87</cx:pt>
          <cx:pt idx="1567">87</cx:pt>
          <cx:pt idx="1568">87</cx:pt>
          <cx:pt idx="1569">87</cx:pt>
          <cx:pt idx="1570">87</cx:pt>
          <cx:pt idx="1571">87</cx:pt>
          <cx:pt idx="1577">418</cx:pt>
          <cx:pt idx="1578">418</cx:pt>
          <cx:pt idx="1579">418</cx:pt>
          <cx:pt idx="1580">418</cx:pt>
          <cx:pt idx="1581">395</cx:pt>
          <cx:pt idx="1582">325</cx:pt>
          <cx:pt idx="1583">296</cx:pt>
          <cx:pt idx="1584">286</cx:pt>
          <cx:pt idx="1590">328</cx:pt>
          <cx:pt idx="1591">328</cx:pt>
          <cx:pt idx="1592">328</cx:pt>
          <cx:pt idx="1593">328</cx:pt>
          <cx:pt idx="1594">328</cx:pt>
          <cx:pt idx="1595">298</cx:pt>
          <cx:pt idx="1596">275</cx:pt>
          <cx:pt idx="1597">275</cx:pt>
          <cx:pt idx="1603">190</cx:pt>
          <cx:pt idx="1604">193</cx:pt>
          <cx:pt idx="1605">202</cx:pt>
          <cx:pt idx="1606">202</cx:pt>
          <cx:pt idx="1607">202</cx:pt>
          <cx:pt idx="1608">222</cx:pt>
          <cx:pt idx="1609">222</cx:pt>
          <cx:pt idx="1610">216</cx:pt>
          <cx:pt idx="1616">448</cx:pt>
          <cx:pt idx="1617">448</cx:pt>
          <cx:pt idx="1618">448</cx:pt>
          <cx:pt idx="1619">448</cx:pt>
          <cx:pt idx="1620">320</cx:pt>
          <cx:pt idx="1621">320</cx:pt>
          <cx:pt idx="1622">290</cx:pt>
          <cx:pt idx="1623">177</cx:pt>
          <cx:pt idx="1636">52</cx:pt>
          <cx:pt idx="1642">279</cx:pt>
          <cx:pt idx="1643">279</cx:pt>
          <cx:pt idx="1644">279</cx:pt>
          <cx:pt idx="1645">279</cx:pt>
          <cx:pt idx="1646">279</cx:pt>
          <cx:pt idx="1647">279</cx:pt>
          <cx:pt idx="1648">279</cx:pt>
          <cx:pt idx="1649">279</cx:pt>
          <cx:pt idx="1655">325</cx:pt>
          <cx:pt idx="1656">325</cx:pt>
          <cx:pt idx="1657">325</cx:pt>
          <cx:pt idx="1658">325</cx:pt>
          <cx:pt idx="1659">257</cx:pt>
          <cx:pt idx="1660">257</cx:pt>
          <cx:pt idx="1661">231</cx:pt>
          <cx:pt idx="1662">207</cx:pt>
          <cx:pt idx="1668">260</cx:pt>
          <cx:pt idx="1669">260</cx:pt>
          <cx:pt idx="1670">260</cx:pt>
          <cx:pt idx="1671">260</cx:pt>
          <cx:pt idx="1672">260</cx:pt>
          <cx:pt idx="1673">260</cx:pt>
          <cx:pt idx="1674">260</cx:pt>
          <cx:pt idx="1675">260</cx:pt>
          <cx:pt idx="1681">298</cx:pt>
          <cx:pt idx="1682">298</cx:pt>
          <cx:pt idx="1683">298</cx:pt>
          <cx:pt idx="1684">234</cx:pt>
          <cx:pt idx="1685">213</cx:pt>
          <cx:pt idx="1686">197</cx:pt>
          <cx:pt idx="1687">187</cx:pt>
          <cx:pt idx="1688">167</cx:pt>
          <cx:pt idx="1694">122</cx:pt>
          <cx:pt idx="1695">122</cx:pt>
          <cx:pt idx="1696">122</cx:pt>
          <cx:pt idx="1697">122</cx:pt>
          <cx:pt idx="1698">122</cx:pt>
          <cx:pt idx="1699">122</cx:pt>
          <cx:pt idx="1700">122</cx:pt>
          <cx:pt idx="1701">122</cx:pt>
          <cx:pt idx="1707">63</cx:pt>
          <cx:pt idx="1708">63</cx:pt>
          <cx:pt idx="1709">63</cx:pt>
          <cx:pt idx="1710">63</cx:pt>
          <cx:pt idx="1711">63</cx:pt>
          <cx:pt idx="1712">63</cx:pt>
          <cx:pt idx="1713">63</cx:pt>
          <cx:pt idx="1714">63</cx:pt>
          <cx:pt idx="1720">254</cx:pt>
          <cx:pt idx="1721">254</cx:pt>
          <cx:pt idx="1722">223</cx:pt>
          <cx:pt idx="1723">223</cx:pt>
          <cx:pt idx="1724">223</cx:pt>
          <cx:pt idx="1725">226</cx:pt>
          <cx:pt idx="1726">226</cx:pt>
          <cx:pt idx="1727">226</cx:pt>
          <cx:pt idx="1733">2085</cx:pt>
          <cx:pt idx="1734">2085</cx:pt>
          <cx:pt idx="1735">2085</cx:pt>
          <cx:pt idx="1736">848</cx:pt>
          <cx:pt idx="1737">736</cx:pt>
          <cx:pt idx="1738">657</cx:pt>
          <cx:pt idx="1739">657</cx:pt>
          <cx:pt idx="1740">491</cx:pt>
          <cx:pt idx="1746">105</cx:pt>
          <cx:pt idx="1747">105</cx:pt>
          <cx:pt idx="1748">105</cx:pt>
          <cx:pt idx="1749">105</cx:pt>
          <cx:pt idx="1750">110</cx:pt>
          <cx:pt idx="1751">110</cx:pt>
          <cx:pt idx="1752">110</cx:pt>
          <cx:pt idx="1753">110</cx:pt>
          <cx:pt idx="1761">36</cx:pt>
          <cx:pt idx="1762">36</cx:pt>
          <cx:pt idx="1763">36</cx:pt>
          <cx:pt idx="1764">36</cx:pt>
          <cx:pt idx="1765">36</cx:pt>
          <cx:pt idx="1766">36</cx:pt>
          <cx:pt idx="1772">344</cx:pt>
          <cx:pt idx="1773">344</cx:pt>
          <cx:pt idx="1774">344</cx:pt>
          <cx:pt idx="1775">344</cx:pt>
          <cx:pt idx="1776">344</cx:pt>
          <cx:pt idx="1777">344</cx:pt>
          <cx:pt idx="1778">344</cx:pt>
          <cx:pt idx="1779">344</cx:pt>
          <cx:pt idx="1785">312</cx:pt>
          <cx:pt idx="1786">312</cx:pt>
          <cx:pt idx="1787">312</cx:pt>
          <cx:pt idx="1788">312</cx:pt>
          <cx:pt idx="1789">312</cx:pt>
          <cx:pt idx="1790">312</cx:pt>
          <cx:pt idx="1791">312</cx:pt>
          <cx:pt idx="1792">312</cx:pt>
          <cx:pt idx="1798">230</cx:pt>
          <cx:pt idx="1799">230</cx:pt>
          <cx:pt idx="1800">230</cx:pt>
          <cx:pt idx="1801">230</cx:pt>
          <cx:pt idx="1802">230</cx:pt>
          <cx:pt idx="1803">235</cx:pt>
          <cx:pt idx="1804">235</cx:pt>
          <cx:pt idx="1805">235</cx:pt>
          <cx:pt idx="1811">136</cx:pt>
          <cx:pt idx="1812">136</cx:pt>
          <cx:pt idx="1813">136</cx:pt>
          <cx:pt idx="1814">136</cx:pt>
          <cx:pt idx="1815">136</cx:pt>
          <cx:pt idx="1816">136</cx:pt>
          <cx:pt idx="1817">151</cx:pt>
          <cx:pt idx="1818">151</cx:pt>
          <cx:pt idx="1824">98</cx:pt>
          <cx:pt idx="1825">98</cx:pt>
          <cx:pt idx="1826">98</cx:pt>
          <cx:pt idx="1827">98</cx:pt>
          <cx:pt idx="1828">98</cx:pt>
          <cx:pt idx="1829">98</cx:pt>
          <cx:pt idx="1830">98</cx:pt>
          <cx:pt idx="1831">98</cx:pt>
          <cx:pt idx="1837">180</cx:pt>
          <cx:pt idx="1838">180</cx:pt>
          <cx:pt idx="1839">180</cx:pt>
          <cx:pt idx="1840">180</cx:pt>
          <cx:pt idx="1841">180</cx:pt>
          <cx:pt idx="1842">180</cx:pt>
          <cx:pt idx="1843">180</cx:pt>
          <cx:pt idx="1844">180</cx:pt>
          <cx:pt idx="1850">52</cx:pt>
          <cx:pt idx="1851">52</cx:pt>
          <cx:pt idx="1852">62</cx:pt>
          <cx:pt idx="1853">62</cx:pt>
          <cx:pt idx="1854">62</cx:pt>
          <cx:pt idx="1855">62</cx:pt>
          <cx:pt idx="1856">62</cx:pt>
          <cx:pt idx="1857">62</cx:pt>
          <cx:pt idx="1865">36</cx:pt>
          <cx:pt idx="1866">36</cx:pt>
          <cx:pt idx="1867">36</cx:pt>
          <cx:pt idx="1868">36</cx:pt>
          <cx:pt idx="1869">36</cx:pt>
          <cx:pt idx="1870">48</cx:pt>
          <cx:pt idx="1876">69</cx:pt>
          <cx:pt idx="1877">79</cx:pt>
          <cx:pt idx="1878">79</cx:pt>
          <cx:pt idx="1879">79</cx:pt>
          <cx:pt idx="1880">79</cx:pt>
          <cx:pt idx="1881">79</cx:pt>
          <cx:pt idx="1882">79</cx:pt>
          <cx:pt idx="1883">72</cx:pt>
          <cx:pt idx="1889">336</cx:pt>
          <cx:pt idx="1890">336</cx:pt>
          <cx:pt idx="1891">336</cx:pt>
          <cx:pt idx="1892">336</cx:pt>
          <cx:pt idx="1893">336</cx:pt>
          <cx:pt idx="1894">336</cx:pt>
          <cx:pt idx="1895">336</cx:pt>
          <cx:pt idx="1896">336</cx:pt>
          <cx:pt idx="1902">12</cx:pt>
          <cx:pt idx="1903">12</cx:pt>
          <cx:pt idx="1904">12</cx:pt>
          <cx:pt idx="1905">12</cx:pt>
          <cx:pt idx="1906">12</cx:pt>
          <cx:pt idx="1907">12</cx:pt>
          <cx:pt idx="1908">12</cx:pt>
          <cx:pt idx="1909">12</cx:pt>
          <cx:pt idx="1915">248</cx:pt>
          <cx:pt idx="1916">248</cx:pt>
          <cx:pt idx="1917">248</cx:pt>
          <cx:pt idx="1918">248</cx:pt>
          <cx:pt idx="1919">248</cx:pt>
          <cx:pt idx="1920">248</cx:pt>
          <cx:pt idx="1921">248</cx:pt>
          <cx:pt idx="1922">248</cx:pt>
          <cx:pt idx="1942">107</cx:pt>
          <cx:pt idx="1943">107</cx:pt>
          <cx:pt idx="1944">107</cx:pt>
          <cx:pt idx="1945">107</cx:pt>
          <cx:pt idx="1946">107</cx:pt>
          <cx:pt idx="1947">109</cx:pt>
          <cx:pt idx="1948">109</cx:pt>
          <cx:pt idx="1949">109</cx:pt>
          <cx:pt idx="1955">140</cx:pt>
          <cx:pt idx="1956">140</cx:pt>
          <cx:pt idx="1957">140</cx:pt>
          <cx:pt idx="1958">140</cx:pt>
          <cx:pt idx="1959">150</cx:pt>
          <cx:pt idx="1960">163</cx:pt>
          <cx:pt idx="1961">163</cx:pt>
          <cx:pt idx="1962">163</cx:pt>
          <cx:pt idx="1994">120</cx:pt>
          <cx:pt idx="1995">120</cx:pt>
          <cx:pt idx="1996">120</cx:pt>
          <cx:pt idx="1997">120</cx:pt>
          <cx:pt idx="1998">120</cx:pt>
          <cx:pt idx="1999">120</cx:pt>
          <cx:pt idx="2000">120</cx:pt>
          <cx:pt idx="2001">120</cx:pt>
          <cx:pt idx="2007">128</cx:pt>
          <cx:pt idx="2008">128</cx:pt>
          <cx:pt idx="2009">128</cx:pt>
          <cx:pt idx="2010">128</cx:pt>
          <cx:pt idx="2011">128</cx:pt>
          <cx:pt idx="2012">128</cx:pt>
          <cx:pt idx="2013">128</cx:pt>
          <cx:pt idx="2014">128</cx:pt>
          <cx:pt idx="2020">128</cx:pt>
          <cx:pt idx="2021">128</cx:pt>
          <cx:pt idx="2022">128</cx:pt>
          <cx:pt idx="2023">128</cx:pt>
          <cx:pt idx="2024">128</cx:pt>
          <cx:pt idx="2025">128</cx:pt>
          <cx:pt idx="2026">128</cx:pt>
          <cx:pt idx="2027">128</cx:pt>
          <cx:pt idx="2046">172</cx:pt>
          <cx:pt idx="2047">172</cx:pt>
          <cx:pt idx="2048">172</cx:pt>
          <cx:pt idx="2049">172</cx:pt>
          <cx:pt idx="2050">172</cx:pt>
          <cx:pt idx="2051">172</cx:pt>
          <cx:pt idx="2052">172</cx:pt>
          <cx:pt idx="2053">152</cx:pt>
          <cx:pt idx="2059">207</cx:pt>
          <cx:pt idx="2060">207</cx:pt>
          <cx:pt idx="2061">207</cx:pt>
          <cx:pt idx="2062">194</cx:pt>
          <cx:pt idx="2063">194</cx:pt>
          <cx:pt idx="2064">194</cx:pt>
          <cx:pt idx="2065">194</cx:pt>
          <cx:pt idx="2066">207</cx:pt>
          <cx:pt idx="2072">224</cx:pt>
          <cx:pt idx="2073">224</cx:pt>
          <cx:pt idx="2074">224</cx:pt>
          <cx:pt idx="2075">224</cx:pt>
          <cx:pt idx="2076">224</cx:pt>
          <cx:pt idx="2077">224</cx:pt>
          <cx:pt idx="2078">224</cx:pt>
          <cx:pt idx="2079">224</cx:pt>
          <cx:pt idx="2085">80</cx:pt>
          <cx:pt idx="2086">80</cx:pt>
          <cx:pt idx="2087">80</cx:pt>
          <cx:pt idx="2088">80</cx:pt>
          <cx:pt idx="2089">80</cx:pt>
          <cx:pt idx="2090">80</cx:pt>
          <cx:pt idx="2091">80</cx:pt>
          <cx:pt idx="2092">80</cx:pt>
          <cx:pt idx="2098">164</cx:pt>
          <cx:pt idx="2099">164</cx:pt>
          <cx:pt idx="2100">164</cx:pt>
          <cx:pt idx="2101">164</cx:pt>
          <cx:pt idx="2102">164</cx:pt>
          <cx:pt idx="2103">164</cx:pt>
          <cx:pt idx="2104">164</cx:pt>
          <cx:pt idx="2105">164</cx:pt>
          <cx:pt idx="2111">120</cx:pt>
          <cx:pt idx="2112">120</cx:pt>
          <cx:pt idx="2113">120</cx:pt>
          <cx:pt idx="2114">120</cx:pt>
          <cx:pt idx="2115">120</cx:pt>
          <cx:pt idx="2116">120</cx:pt>
          <cx:pt idx="2117">120</cx:pt>
          <cx:pt idx="2118">120</cx:pt>
          <cx:pt idx="2124">184</cx:pt>
          <cx:pt idx="2125">184</cx:pt>
          <cx:pt idx="2126">184</cx:pt>
          <cx:pt idx="2127">207</cx:pt>
          <cx:pt idx="2128">207</cx:pt>
          <cx:pt idx="2129">207</cx:pt>
          <cx:pt idx="2130">207</cx:pt>
          <cx:pt idx="2131">207</cx:pt>
          <cx:pt idx="2137">453</cx:pt>
          <cx:pt idx="2138">453</cx:pt>
          <cx:pt idx="2139">453</cx:pt>
          <cx:pt idx="2140">453</cx:pt>
          <cx:pt idx="2141">453</cx:pt>
          <cx:pt idx="2142">453</cx:pt>
          <cx:pt idx="2143">415</cx:pt>
          <cx:pt idx="2144">405</cx:pt>
          <cx:pt idx="2165">58</cx:pt>
          <cx:pt idx="2166">58</cx:pt>
          <cx:pt idx="2167">58</cx:pt>
          <cx:pt idx="2168">58</cx:pt>
          <cx:pt idx="2169">58</cx:pt>
          <cx:pt idx="2170">58</cx:pt>
          <cx:pt idx="2182">245</cx:pt>
          <cx:pt idx="2183">237</cx:pt>
          <cx:pt idx="2189">147</cx:pt>
          <cx:pt idx="2190">147</cx:pt>
          <cx:pt idx="2191">147</cx:pt>
          <cx:pt idx="2192">147</cx:pt>
          <cx:pt idx="2193">147</cx:pt>
          <cx:pt idx="2194">147</cx:pt>
          <cx:pt idx="2195">147</cx:pt>
          <cx:pt idx="2196">147</cx:pt>
          <cx:pt idx="2215">1080</cx:pt>
          <cx:pt idx="2216">1080</cx:pt>
          <cx:pt idx="2217">1080</cx:pt>
          <cx:pt idx="2218">1080</cx:pt>
          <cx:pt idx="2219">1080</cx:pt>
          <cx:pt idx="2220">1080</cx:pt>
          <cx:pt idx="2221">1080</cx:pt>
          <cx:pt idx="2222">1025</cx:pt>
          <cx:pt idx="2228">2600</cx:pt>
          <cx:pt idx="2229">2600</cx:pt>
          <cx:pt idx="2230">2600</cx:pt>
          <cx:pt idx="2231">2600</cx:pt>
          <cx:pt idx="2232">2600</cx:pt>
          <cx:pt idx="2233">2600</cx:pt>
          <cx:pt idx="2234">2600</cx:pt>
          <cx:pt idx="2235">2600</cx:pt>
          <cx:pt idx="2241">119</cx:pt>
          <cx:pt idx="2242">119</cx:pt>
          <cx:pt idx="2243">119</cx:pt>
          <cx:pt idx="2244">119</cx:pt>
          <cx:pt idx="2245">119</cx:pt>
          <cx:pt idx="2246">131</cx:pt>
          <cx:pt idx="2247">131</cx:pt>
          <cx:pt idx="2248">131</cx:pt>
          <cx:pt idx="2267">316</cx:pt>
          <cx:pt idx="2268">316</cx:pt>
          <cx:pt idx="2269">316</cx:pt>
          <cx:pt idx="2270">316</cx:pt>
          <cx:pt idx="2271">316</cx:pt>
          <cx:pt idx="2272">316</cx:pt>
          <cx:pt idx="2273">316</cx:pt>
          <cx:pt idx="2274">291</cx:pt>
          <cx:pt idx="2280">456</cx:pt>
          <cx:pt idx="2281">456</cx:pt>
          <cx:pt idx="2282">268</cx:pt>
          <cx:pt idx="2283">256</cx:pt>
          <cx:pt idx="2284">208</cx:pt>
          <cx:pt idx="2285">208</cx:pt>
          <cx:pt idx="2286">193</cx:pt>
          <cx:pt idx="2287">203</cx:pt>
          <cx:pt idx="2293">402</cx:pt>
          <cx:pt idx="2294">402</cx:pt>
          <cx:pt idx="2295">402</cx:pt>
          <cx:pt idx="2296">282</cx:pt>
          <cx:pt idx="2297">282</cx:pt>
          <cx:pt idx="2298">272</cx:pt>
          <cx:pt idx="2299">246</cx:pt>
          <cx:pt idx="2300">226</cx:pt>
          <cx:pt idx="2332">147</cx:pt>
          <cx:pt idx="2333">147</cx:pt>
          <cx:pt idx="2334">147</cx:pt>
          <cx:pt idx="2335">117</cx:pt>
          <cx:pt idx="2336">117</cx:pt>
          <cx:pt idx="2337">117</cx:pt>
          <cx:pt idx="2338">117</cx:pt>
          <cx:pt idx="2339">117</cx:pt>
          <cx:pt idx="2345">232</cx:pt>
          <cx:pt idx="2346">286</cx:pt>
          <cx:pt idx="2347">286</cx:pt>
          <cx:pt idx="2348">480</cx:pt>
          <cx:pt idx="2349">324</cx:pt>
          <cx:pt idx="2350">324</cx:pt>
          <cx:pt idx="2351">324</cx:pt>
          <cx:pt idx="2352">324</cx:pt>
          <cx:pt idx="2358">600</cx:pt>
          <cx:pt idx="2359">600</cx:pt>
          <cx:pt idx="2360">600</cx:pt>
          <cx:pt idx="2361">600</cx:pt>
          <cx:pt idx="2362">600</cx:pt>
          <cx:pt idx="2363">654</cx:pt>
          <cx:pt idx="2364">654</cx:pt>
          <cx:pt idx="2365">654</cx:pt>
          <cx:pt idx="2371">320</cx:pt>
          <cx:pt idx="2372">320</cx:pt>
          <cx:pt idx="2373">320</cx:pt>
          <cx:pt idx="2374">320</cx:pt>
          <cx:pt idx="2375">320</cx:pt>
          <cx:pt idx="2376">320</cx:pt>
          <cx:pt idx="2377">320</cx:pt>
          <cx:pt idx="2378">320</cx:pt>
          <cx:pt idx="2397">140</cx:pt>
          <cx:pt idx="2398">140</cx:pt>
          <cx:pt idx="2399">140</cx:pt>
          <cx:pt idx="2400">140</cx:pt>
          <cx:pt idx="2401">140</cx:pt>
          <cx:pt idx="2402">140</cx:pt>
          <cx:pt idx="2403">140</cx:pt>
          <cx:pt idx="2404">140</cx:pt>
          <cx:pt idx="2410">344</cx:pt>
          <cx:pt idx="2411">344</cx:pt>
          <cx:pt idx="2412">344</cx:pt>
          <cx:pt idx="2413">344</cx:pt>
          <cx:pt idx="2414">344</cx:pt>
          <cx:pt idx="2415">344</cx:pt>
          <cx:pt idx="2416">344</cx:pt>
          <cx:pt idx="2417">332</cx:pt>
          <cx:pt idx="2423">288</cx:pt>
          <cx:pt idx="2424">288</cx:pt>
          <cx:pt idx="2425">288</cx:pt>
          <cx:pt idx="2426">288</cx:pt>
          <cx:pt idx="2427">288</cx:pt>
          <cx:pt idx="2428">288</cx:pt>
          <cx:pt idx="2429">263</cx:pt>
          <cx:pt idx="2430">263</cx:pt>
          <cx:pt idx="2436">184</cx:pt>
          <cx:pt idx="2437">184</cx:pt>
          <cx:pt idx="2438">184</cx:pt>
          <cx:pt idx="2439">184</cx:pt>
          <cx:pt idx="2440">184</cx:pt>
          <cx:pt idx="2441">184</cx:pt>
          <cx:pt idx="2442">184</cx:pt>
          <cx:pt idx="2443">184</cx:pt>
          <cx:pt idx="2449">424</cx:pt>
          <cx:pt idx="2450">424</cx:pt>
          <cx:pt idx="2451">424</cx:pt>
          <cx:pt idx="2452">224</cx:pt>
          <cx:pt idx="2453">224</cx:pt>
          <cx:pt idx="2454">224</cx:pt>
          <cx:pt idx="2455">224</cx:pt>
          <cx:pt idx="2456">224</cx:pt>
          <cx:pt idx="2462">414</cx:pt>
          <cx:pt idx="2463">414</cx:pt>
          <cx:pt idx="2464">414</cx:pt>
          <cx:pt idx="2465">414</cx:pt>
          <cx:pt idx="2466">414</cx:pt>
          <cx:pt idx="2467">414</cx:pt>
          <cx:pt idx="2468">414</cx:pt>
          <cx:pt idx="2469">368</cx:pt>
          <cx:pt idx="2475">552</cx:pt>
          <cx:pt idx="2476">560</cx:pt>
          <cx:pt idx="2477">485</cx:pt>
          <cx:pt idx="2478">549</cx:pt>
          <cx:pt idx="2479">517</cx:pt>
          <cx:pt idx="2480">404</cx:pt>
          <cx:pt idx="2481">347</cx:pt>
          <cx:pt idx="2482">337</cx:pt>
          <cx:pt idx="2488">240</cx:pt>
          <cx:pt idx="2489">240</cx:pt>
          <cx:pt idx="2490">240</cx:pt>
          <cx:pt idx="2491">240</cx:pt>
          <cx:pt idx="2492">240</cx:pt>
          <cx:pt idx="2493">222</cx:pt>
          <cx:pt idx="2494">207</cx:pt>
          <cx:pt idx="2495">207</cx:pt>
          <cx:pt idx="2501">560</cx:pt>
          <cx:pt idx="2502">560</cx:pt>
          <cx:pt idx="2503">482</cx:pt>
          <cx:pt idx="2504">482</cx:pt>
          <cx:pt idx="2505">482</cx:pt>
          <cx:pt idx="2506">482</cx:pt>
          <cx:pt idx="2507">482</cx:pt>
          <cx:pt idx="2508">431</cx:pt>
          <cx:pt idx="2514">328</cx:pt>
          <cx:pt idx="2515">328</cx:pt>
          <cx:pt idx="2516">328</cx:pt>
          <cx:pt idx="2517">328</cx:pt>
          <cx:pt idx="2518">328</cx:pt>
          <cx:pt idx="2519">311</cx:pt>
          <cx:pt idx="2520">387</cx:pt>
          <cx:pt idx="2521">387</cx:pt>
          <cx:pt idx="2527">424</cx:pt>
          <cx:pt idx="2528">424</cx:pt>
          <cx:pt idx="2529">424</cx:pt>
          <cx:pt idx="2530">424</cx:pt>
          <cx:pt idx="2531">380</cx:pt>
          <cx:pt idx="2532">380</cx:pt>
          <cx:pt idx="2533">309</cx:pt>
          <cx:pt idx="2534">293</cx:pt>
          <cx:pt idx="2540">140</cx:pt>
          <cx:pt idx="2541">140</cx:pt>
          <cx:pt idx="2542">140</cx:pt>
          <cx:pt idx="2543">218</cx:pt>
          <cx:pt idx="2544">218</cx:pt>
          <cx:pt idx="2545">218</cx:pt>
          <cx:pt idx="2546">218</cx:pt>
          <cx:pt idx="2547">218</cx:pt>
          <cx:pt idx="2566">172</cx:pt>
          <cx:pt idx="2567">172</cx:pt>
          <cx:pt idx="2568">172</cx:pt>
          <cx:pt idx="2569">172</cx:pt>
          <cx:pt idx="2570">155</cx:pt>
          <cx:pt idx="2571">155</cx:pt>
          <cx:pt idx="2572">203</cx:pt>
          <cx:pt idx="2573">203</cx:pt>
          <cx:pt idx="2579">71</cx:pt>
          <cx:pt idx="2580">71</cx:pt>
          <cx:pt idx="2581">71</cx:pt>
          <cx:pt idx="2582">61</cx:pt>
          <cx:pt idx="2583">92</cx:pt>
          <cx:pt idx="2584">92</cx:pt>
          <cx:pt idx="2585">92</cx:pt>
          <cx:pt idx="2586">92</cx:pt>
          <cx:pt idx="2605">76</cx:pt>
          <cx:pt idx="2606">76</cx:pt>
          <cx:pt idx="2607">76</cx:pt>
          <cx:pt idx="2608">117</cx:pt>
          <cx:pt idx="2609">111</cx:pt>
          <cx:pt idx="2610">111</cx:pt>
          <cx:pt idx="2611">111</cx:pt>
          <cx:pt idx="2612">111</cx:pt>
          <cx:pt idx="2618">199</cx:pt>
          <cx:pt idx="2619">199</cx:pt>
          <cx:pt idx="2620">199</cx:pt>
          <cx:pt idx="2621">199</cx:pt>
          <cx:pt idx="2622">199</cx:pt>
          <cx:pt idx="2623">199</cx:pt>
          <cx:pt idx="2624">199</cx:pt>
          <cx:pt idx="2625">199</cx:pt>
          <cx:pt idx="2631">210</cx:pt>
          <cx:pt idx="2632">210</cx:pt>
          <cx:pt idx="2633">210</cx:pt>
          <cx:pt idx="2634">210</cx:pt>
          <cx:pt idx="2635">210</cx:pt>
          <cx:pt idx="2636">210</cx:pt>
          <cx:pt idx="2637">210</cx:pt>
          <cx:pt idx="2638">210</cx:pt>
          <cx:pt idx="2657">325</cx:pt>
          <cx:pt idx="2658">325</cx:pt>
          <cx:pt idx="2659">325</cx:pt>
          <cx:pt idx="2660">187</cx:pt>
          <cx:pt idx="2661">187</cx:pt>
          <cx:pt idx="2662">187</cx:pt>
          <cx:pt idx="2663">187</cx:pt>
          <cx:pt idx="2664">175</cx:pt>
          <cx:pt idx="2670">304</cx:pt>
          <cx:pt idx="2671">304</cx:pt>
          <cx:pt idx="2672">304</cx:pt>
          <cx:pt idx="2673">336</cx:pt>
          <cx:pt idx="2674">336</cx:pt>
          <cx:pt idx="2675">336</cx:pt>
          <cx:pt idx="2676">336</cx:pt>
          <cx:pt idx="2677">310</cx:pt>
          <cx:pt idx="2683">864</cx:pt>
          <cx:pt idx="2684">864</cx:pt>
          <cx:pt idx="2685">864</cx:pt>
          <cx:pt idx="2686">864</cx:pt>
          <cx:pt idx="2687">864</cx:pt>
          <cx:pt idx="2688">864</cx:pt>
          <cx:pt idx="2689">864</cx:pt>
          <cx:pt idx="2690">792</cx:pt>
        </cx:lvl>
      </cx:numDim>
    </cx:data>
  </cx:chartData>
  <cx:chart>
    <cx:title pos="t" align="ctr" overlay="0">
      <cx:tx>
        <cx:txData>
          <cx:v>Hours to do Tax</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Hours to do Tax</a:t>
          </a:r>
        </a:p>
      </cx:txPr>
    </cx:title>
    <cx:plotArea>
      <cx:plotAreaRegion>
        <cx:series layoutId="clusteredColumn" uniqueId="{58535EA7-751F-4C3D-AFEA-EC3CDB1EE853}">
          <cx:tx>
            <cx:txData>
              <cx:f>'Univariate Analysis-Hours to do'!$A$1</cx:f>
              <cx:v>Hours to do Tax</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Analysis-BusTax'!$A$2:$A$2692</cx:f>
        <cx:lvl ptCount="2691" formatCode="General">
          <cx:pt idx="5">0.76900000000000002</cx:pt>
          <cx:pt idx="6">0.76900000000000002</cx:pt>
          <cx:pt idx="7">0.74199999999999999</cx:pt>
          <cx:pt idx="8">0.73799999999999999</cx:pt>
          <cx:pt idx="9">0.71999999999999997</cx:pt>
          <cx:pt idx="10">0.71999999999999997</cx:pt>
          <cx:pt idx="11">0.71999999999999997</cx:pt>
          <cx:pt idx="12">0.71899999999999997</cx:pt>
          <cx:pt idx="18">0.52100000000000002</cx:pt>
          <cx:pt idx="19">0.52100000000000002</cx:pt>
          <cx:pt idx="20">0.52100000000000002</cx:pt>
          <cx:pt idx="21">0.52100000000000002</cx:pt>
          <cx:pt idx="22">0.52100000000000002</cx:pt>
          <cx:pt idx="23">0.52100000000000002</cx:pt>
          <cx:pt idx="24">0.52100000000000002</cx:pt>
          <cx:pt idx="25">0.52100000000000002</cx:pt>
          <cx:pt idx="31">0.75700000000000001</cx:pt>
          <cx:pt idx="32">0.75700000000000001</cx:pt>
          <cx:pt idx="33">0.73199999999999998</cx:pt>
          <cx:pt idx="34">0.73199999999999998</cx:pt>
          <cx:pt idx="35">0.73199999999999998</cx:pt>
          <cx:pt idx="36">0.65900000000000003</cx:pt>
          <cx:pt idx="37">0.65900000000000003</cx:pt>
          <cx:pt idx="38">0.65900000000000003</cx:pt>
          <cx:pt idx="44">0.17100000000000001</cx:pt>
          <cx:pt idx="45">0.17100000000000001</cx:pt>
          <cx:pt idx="46">0.17100000000000001</cx:pt>
          <cx:pt idx="47">0.17100000000000001</cx:pt>
          <cx:pt idx="48">0.17000000000000001</cx:pt>
          <cx:pt idx="49">0.19500000000000001</cx:pt>
          <cx:pt idx="50">0.19500000000000001</cx:pt>
          <cx:pt idx="51">0.254</cx:pt>
          <cx:pt idx="57">0.47499999999999998</cx:pt>
          <cx:pt idx="58">0.47599999999999998</cx:pt>
          <cx:pt idx="59">0.47599999999999998</cx:pt>
          <cx:pt idx="60">0.44500000000000001</cx:pt>
          <cx:pt idx="61">0.44900000000000001</cx:pt>
          <cx:pt idx="62">0.44800000000000001</cx:pt>
          <cx:pt idx="63">0.435</cx:pt>
          <cx:pt idx="64">0.435</cx:pt>
          <cx:pt idx="70">2.7970000000000002</cx:pt>
          <cx:pt idx="71">2.7970000000000002</cx:pt>
          <cx:pt idx="72">2.7970000000000002</cx:pt>
          <cx:pt idx="73">2.7970000000000002</cx:pt>
          <cx:pt idx="74">2.7970000000000002</cx:pt>
          <cx:pt idx="75">1.5449999999999999</cx:pt>
          <cx:pt idx="76">0.51600000000000001</cx:pt>
          <cx:pt idx="77">0.51600000000000001</cx:pt>
          <cx:pt idx="83">0.50600000000000001</cx:pt>
          <cx:pt idx="84">0.50800000000000001</cx:pt>
          <cx:pt idx="85">0.50800000000000001</cx:pt>
          <cx:pt idx="86">0.504</cx:pt>
          <cx:pt idx="87">0.48799999999999999</cx:pt>
          <cx:pt idx="88">0.48799999999999999</cx:pt>
          <cx:pt idx="89">0.48799999999999999</cx:pt>
          <cx:pt idx="90">0.48799999999999999</cx:pt>
          <cx:pt idx="96">0.65700000000000003</cx:pt>
          <cx:pt idx="97">2.0379999999999998</cx:pt>
          <cx:pt idx="98">2.0379999999999998</cx:pt>
          <cx:pt idx="99">2.0379999999999998</cx:pt>
          <cx:pt idx="100">2.0379999999999998</cx:pt>
          <cx:pt idx="101">2.0379999999999998</cx:pt>
          <cx:pt idx="102">0.54600000000000004</cx:pt>
          <cx:pt idx="103">0.67400000000000004</cx:pt>
          <cx:pt idx="109">0.73999999999999999</cx:pt>
          <cx:pt idx="110">0.73999999999999999</cx:pt>
          <cx:pt idx="111">0.73999999999999999</cx:pt>
          <cx:pt idx="112">0.71299999999999997</cx:pt>
          <cx:pt idx="113">0.71299999999999997</cx:pt>
          <cx:pt idx="114">0.75800000000000001</cx:pt>
          <cx:pt idx="115">0.75800000000000001</cx:pt>
          <cx:pt idx="116">0.75700000000000001</cx:pt>
          <cx:pt idx="122">2.1789999999999998</cx:pt>
          <cx:pt idx="123">2.1789999999999998</cx:pt>
          <cx:pt idx="124">2.1789999999999998</cx:pt>
          <cx:pt idx="125">2.1789999999999998</cx:pt>
          <cx:pt idx="126">2.1789999999999998</cx:pt>
          <cx:pt idx="127">2.1789999999999998</cx:pt>
          <cx:pt idx="128">2.1789999999999998</cx:pt>
          <cx:pt idx="129">2.1789999999999998</cx:pt>
          <cx:pt idx="135">0.64900000000000002</cx:pt>
          <cx:pt idx="136">0.64900000000000002</cx:pt>
          <cx:pt idx="137">0.64900000000000002</cx:pt>
          <cx:pt idx="138">0.65900000000000003</cx:pt>
          <cx:pt idx="139">0.65900000000000003</cx:pt>
          <cx:pt idx="140">0.66300000000000003</cx:pt>
          <cx:pt idx="141">0.65300000000000002</cx:pt>
          <cx:pt idx="142">0.64900000000000002</cx:pt>
          <cx:pt idx="148">2.8650000000000002</cx:pt>
          <cx:pt idx="149">2.8650000000000002</cx:pt>
          <cx:pt idx="150">2.8809999999999998</cx:pt>
          <cx:pt idx="151">2.8809999999999998</cx:pt>
          <cx:pt idx="152">2.927</cx:pt>
          <cx:pt idx="153">3.391</cx:pt>
          <cx:pt idx="154">3.391</cx:pt>
          <cx:pt idx="155">3.391</cx:pt>
          <cx:pt idx="160">0.47299999999999998</cx:pt>
          <cx:pt idx="161">0.47299999999999998</cx:pt>
          <cx:pt idx="162">0.44600000000000001</cx:pt>
          <cx:pt idx="163">0.44600000000000001</cx:pt>
          <cx:pt idx="164">0.44400000000000001</cx:pt>
          <cx:pt idx="165">0.442</cx:pt>
          <cx:pt idx="166">0.44</cx:pt>
          <cx:pt idx="167">0.39400000000000002</cx:pt>
          <cx:pt idx="173">0.378</cx:pt>
          <cx:pt idx="174">0.378</cx:pt>
          <cx:pt idx="175">0.378</cx:pt>
          <cx:pt idx="176">0.378</cx:pt>
          <cx:pt idx="177">0.378</cx:pt>
          <cx:pt idx="178">0.378</cx:pt>
          <cx:pt idx="179">0.378</cx:pt>
          <cx:pt idx="180">0.378</cx:pt>
          <cx:pt idx="186">0.54300000000000004</cx:pt>
          <cx:pt idx="187">0.46400000000000002</cx:pt>
          <cx:pt idx="188">0.45100000000000001</cx:pt>
          <cx:pt idx="189">0.44</cx:pt>
          <cx:pt idx="190">0.42999999999999999</cx:pt>
          <cx:pt idx="191">0.42599999999999999</cx:pt>
          <cx:pt idx="192">0.436</cx:pt>
          <cx:pt idx="193">0.42599999999999999</cx:pt>
          <cx:pt idx="199">0.441</cx:pt>
          <cx:pt idx="200">0.441</cx:pt>
          <cx:pt idx="201">0.441</cx:pt>
          <cx:pt idx="202">0.441</cx:pt>
          <cx:pt idx="203">0.441</cx:pt>
          <cx:pt idx="204">0.441</cx:pt>
          <cx:pt idx="205">0.441</cx:pt>
          <cx:pt idx="206">0.441</cx:pt>
          <cx:pt idx="212">0.84499999999999997</cx:pt>
          <cx:pt idx="213">0.84499999999999997</cx:pt>
          <cx:pt idx="214">0.84499999999999997</cx:pt>
          <cx:pt idx="215">0.84499999999999997</cx:pt>
          <cx:pt idx="216">0.84499999999999997</cx:pt>
          <cx:pt idx="217">0.84499999999999997</cx:pt>
          <cx:pt idx="218">0.84499999999999997</cx:pt>
          <cx:pt idx="219">0.84499999999999997</cx:pt>
          <cx:pt idx="225">0.30299999999999999</cx:pt>
          <cx:pt idx="226">0.30299999999999999</cx:pt>
          <cx:pt idx="227">0.30299999999999999</cx:pt>
          <cx:pt idx="228">0.30299999999999999</cx:pt>
          <cx:pt idx="229">0.30299999999999999</cx:pt>
          <cx:pt idx="230">0.30299999999999999</cx:pt>
          <cx:pt idx="231">0.30299999999999999</cx:pt>
          <cx:pt idx="232">0.32500000000000001</cx:pt>
          <cx:pt idx="238">0.45100000000000001</cx:pt>
          <cx:pt idx="239">0.44700000000000001</cx:pt>
          <cx:pt idx="240">0.44700000000000001</cx:pt>
          <cx:pt idx="241">0.44700000000000001</cx:pt>
          <cx:pt idx="242">0.44700000000000001</cx:pt>
          <cx:pt idx="243">0.435</cx:pt>
          <cx:pt idx="244">0.435</cx:pt>
          <cx:pt idx="245">0.435</cx:pt>
          <cx:pt idx="251">2.8599999999999999</cx:pt>
          <cx:pt idx="252">2.9209999999999998</cx:pt>
          <cx:pt idx="253">2.9209999999999998</cx:pt>
          <cx:pt idx="254">2.9209999999999998</cx:pt>
          <cx:pt idx="255">2.9209999999999998</cx:pt>
          <cx:pt idx="256">2.9209999999999998</cx:pt>
          <cx:pt idx="257">2.8319999999999999</cx:pt>
          <cx:pt idx="258">2.8319999999999999</cx:pt>
          <cx:pt idx="264">0.39800000000000002</cx:pt>
          <cx:pt idx="265">0.35899999999999999</cx:pt>
          <cx:pt idx="266">0.32700000000000001</cx:pt>
          <cx:pt idx="267">0.32500000000000001</cx:pt>
          <cx:pt idx="268">0.32500000000000001</cx:pt>
          <cx:pt idx="269">0.32500000000000001</cx:pt>
          <cx:pt idx="270">0.33400000000000002</cx:pt>
          <cx:pt idx="271">0.33400000000000002</cx:pt>
          <cx:pt idx="277">0.80700000000000005</cx:pt>
          <cx:pt idx="278">0.80700000000000005</cx:pt>
          <cx:pt idx="279">0.80700000000000005</cx:pt>
          <cx:pt idx="280">0.80700000000000005</cx:pt>
          <cx:pt idx="281">0.80700000000000005</cx:pt>
          <cx:pt idx="282">0.879</cx:pt>
          <cx:pt idx="283">0.91200000000000003</cx:pt>
          <cx:pt idx="284">0.91200000000000003</cx:pt>
          <cx:pt idx="290">0.54200000000000004</cx:pt>
          <cx:pt idx="291">0.45900000000000002</cx:pt>
          <cx:pt idx="292">0.45900000000000002</cx:pt>
          <cx:pt idx="293">0.45900000000000002</cx:pt>
          <cx:pt idx="294">0.45900000000000002</cx:pt>
          <cx:pt idx="295">0.45900000000000002</cx:pt>
          <cx:pt idx="296">0.45900000000000002</cx:pt>
          <cx:pt idx="297">0.45900000000000002</cx:pt>
          <cx:pt idx="303">0.498</cx:pt>
          <cx:pt idx="304">0.498</cx:pt>
          <cx:pt idx="305">0.49299999999999999</cx:pt>
          <cx:pt idx="306">0.49299999999999999</cx:pt>
          <cx:pt idx="307">0.49299999999999999</cx:pt>
          <cx:pt idx="308">0.49299999999999999</cx:pt>
          <cx:pt idx="309">0.49299999999999999</cx:pt>
          <cx:pt idx="310">0.442</cx:pt>
          <cx:pt idx="316">0.28799999999999998</cx:pt>
          <cx:pt idx="317">0.28799999999999998</cx:pt>
          <cx:pt idx="318">0.224</cx:pt>
          <cx:pt idx="319">0.19600000000000001</cx:pt>
          <cx:pt idx="320">0.19900000000000001</cx:pt>
          <cx:pt idx="321">0.19600000000000001</cx:pt>
          <cx:pt idx="322">0.16</cx:pt>
          <cx:pt idx="323">0.16</cx:pt>
          <cx:pt idx="330">0.42899999999999999</cx:pt>
          <cx:pt idx="331">0.42899999999999999</cx:pt>
          <cx:pt idx="332">0.42899999999999999</cx:pt>
          <cx:pt idx="333">0.42899999999999999</cx:pt>
          <cx:pt idx="334">0.42899999999999999</cx:pt>
          <cx:pt idx="335">0.42899999999999999</cx:pt>
          <cx:pt idx="336">0.26600000000000001</cx:pt>
          <cx:pt idx="349">0.316</cx:pt>
          <cx:pt idx="355">0.46899999999999997</cx:pt>
          <cx:pt idx="356">0.46500000000000002</cx:pt>
          <cx:pt idx="357">0.46500000000000002</cx:pt>
          <cx:pt idx="358">0.42599999999999999</cx:pt>
          <cx:pt idx="359">0.38400000000000001</cx:pt>
          <cx:pt idx="360">0.377</cx:pt>
          <cx:pt idx="361">0.371</cx:pt>
          <cx:pt idx="362">0.36399999999999999</cx:pt>
          <cx:pt idx="368">0.33400000000000002</cx:pt>
          <cx:pt idx="369">0.33400000000000002</cx:pt>
          <cx:pt idx="370">0.33000000000000002</cx:pt>
          <cx:pt idx="371">0.32200000000000001</cx:pt>
          <cx:pt idx="372">0.26300000000000001</cx:pt>
          <cx:pt idx="373">0.25900000000000001</cx:pt>
          <cx:pt idx="374">0.28999999999999998</cx:pt>
          <cx:pt idx="375">0.32400000000000001</cx:pt>
          <cx:pt idx="381">0.51400000000000001</cx:pt>
          <cx:pt idx="382">0.51400000000000001</cx:pt>
          <cx:pt idx="383">0.51400000000000001</cx:pt>
          <cx:pt idx="384">0.51400000000000001</cx:pt>
          <cx:pt idx="385">0.51400000000000001</cx:pt>
          <cx:pt idx="386">0.51400000000000001</cx:pt>
          <cx:pt idx="387">0.51100000000000001</cx:pt>
          <cx:pt idx="388">0.51100000000000001</cx:pt>
          <cx:pt idx="394">0.94699999999999995</cx:pt>
          <cx:pt idx="395">0.94699999999999995</cx:pt>
          <cx:pt idx="396">0.94699999999999995</cx:pt>
          <cx:pt idx="397">0.85799999999999998</cx:pt>
          <cx:pt idx="398">0.85799999999999998</cx:pt>
          <cx:pt idx="399">0.68200000000000005</cx:pt>
          <cx:pt idx="400">0.68200000000000005</cx:pt>
          <cx:pt idx="401">0.68200000000000005</cx:pt>
          <cx:pt idx="407">0.26200000000000001</cx:pt>
          <cx:pt idx="408">0.26000000000000001</cx:pt>
          <cx:pt idx="409">0.24199999999999999</cx:pt>
          <cx:pt idx="410">0.25800000000000001</cx:pt>
          <cx:pt idx="411">0.26000000000000001</cx:pt>
          <cx:pt idx="412">0.27200000000000002</cx:pt>
          <cx:pt idx="413">0.27700000000000002</cx:pt>
          <cx:pt idx="414">0.27500000000000002</cx:pt>
          <cx:pt idx="420">0.51700000000000002</cx:pt>
          <cx:pt idx="421">0.51700000000000002</cx:pt>
          <cx:pt idx="422">0.44400000000000001</cx:pt>
          <cx:pt idx="423">0.52900000000000003</cx:pt>
          <cx:pt idx="424">0.49299999999999999</cx:pt>
          <cx:pt idx="425">0.496</cx:pt>
          <cx:pt idx="426">0.496</cx:pt>
          <cx:pt idx="427">0.496</cx:pt>
          <cx:pt idx="433">0.375</cx:pt>
          <cx:pt idx="434">0.375</cx:pt>
          <cx:pt idx="435">0.375</cx:pt>
          <cx:pt idx="436">0.375</cx:pt>
          <cx:pt idx="437">0.375</cx:pt>
          <cx:pt idx="438">0.375</cx:pt>
          <cx:pt idx="439">0.375</cx:pt>
          <cx:pt idx="440">0.375</cx:pt>
          <cx:pt idx="446">0.25800000000000001</cx:pt>
          <cx:pt idx="447">0.25800000000000001</cx:pt>
          <cx:pt idx="448">0.25800000000000001</cx:pt>
          <cx:pt idx="449">0.22800000000000001</cx:pt>
          <cx:pt idx="450">0.223</cx:pt>
          <cx:pt idx="451">0.223</cx:pt>
          <cx:pt idx="452">0.218</cx:pt>
          <cx:pt idx="453">0.218</cx:pt>
          <cx:pt idx="459">0.42299999999999999</cx:pt>
          <cx:pt idx="460">0.42299999999999999</cx:pt>
          <cx:pt idx="461">0.42399999999999999</cx:pt>
          <cx:pt idx="462">0.42299999999999999</cx:pt>
          <cx:pt idx="463">0.46500000000000002</cx:pt>
          <cx:pt idx="464">0.46500000000000002</cx:pt>
          <cx:pt idx="465">0.438</cx:pt>
          <cx:pt idx="466">0.438</cx:pt>
          <cx:pt idx="472">0.316</cx:pt>
          <cx:pt idx="473">0.32200000000000001</cx:pt>
          <cx:pt idx="474">0.32200000000000001</cx:pt>
          <cx:pt idx="475">0.32200000000000001</cx:pt>
          <cx:pt idx="476">0.32200000000000001</cx:pt>
          <cx:pt idx="477">0.32200000000000001</cx:pt>
          <cx:pt idx="478">0.32700000000000001</cx:pt>
          <cx:pt idx="479">0.33800000000000002</cx:pt>
          <cx:pt idx="485">0.46800000000000003</cx:pt>
          <cx:pt idx="486">0.36899999999999999</cx:pt>
          <cx:pt idx="487">0.33500000000000002</cx:pt>
          <cx:pt idx="488">0.33400000000000002</cx:pt>
          <cx:pt idx="489">0.31</cx:pt>
          <cx:pt idx="490">0.31</cx:pt>
          <cx:pt idx="491">0.31</cx:pt>
          <cx:pt idx="492">0.308</cx:pt>
          <cx:pt idx="498">0.46899999999999997</cx:pt>
          <cx:pt idx="499">0.48699999999999999</cx:pt>
          <cx:pt idx="500">0.48699999999999999</cx:pt>
          <cx:pt idx="501">0.47199999999999998</cx:pt>
          <cx:pt idx="502">0.47199999999999998</cx:pt>
          <cx:pt idx="503">0.33300000000000002</cx:pt>
          <cx:pt idx="504">0.32500000000000001</cx:pt>
          <cx:pt idx="505">0.32500000000000001</cx:pt>
          <cx:pt idx="511">0.503</cx:pt>
          <cx:pt idx="512">0.45500000000000002</cx:pt>
          <cx:pt idx="513">0.45500000000000002</cx:pt>
          <cx:pt idx="514">0.45500000000000002</cx:pt>
          <cx:pt idx="515">0.45500000000000002</cx:pt>
          <cx:pt idx="516">0.45500000000000002</cx:pt>
          <cx:pt idx="517">0.45500000000000002</cx:pt>
          <cx:pt idx="518">0.45500000000000002</cx:pt>
          <cx:pt idx="524">0.48399999999999999</cx:pt>
          <cx:pt idx="525">0.48399999999999999</cx:pt>
          <cx:pt idx="526">0.48399999999999999</cx:pt>
          <cx:pt idx="527">0.46600000000000003</cx:pt>
          <cx:pt idx="528">0.441</cx:pt>
          <cx:pt idx="529">0.441</cx:pt>
          <cx:pt idx="530">0.32200000000000001</cx:pt>
          <cx:pt idx="531">0.25700000000000001</cx:pt>
          <cx:pt idx="537">2.7200000000000002</cx:pt>
          <cx:pt idx="538">2.7200000000000002</cx:pt>
          <cx:pt idx="539">2.3519999999999999</cx:pt>
          <cx:pt idx="540">2.3519999999999999</cx:pt>
          <cx:pt idx="541">2.3519999999999999</cx:pt>
          <cx:pt idx="542">2.3519999999999999</cx:pt>
          <cx:pt idx="543">0.32400000000000001</cx:pt>
          <cx:pt idx="544">0.32400000000000001</cx:pt>
          <cx:pt idx="563">0.376</cx:pt>
          <cx:pt idx="564">0.371</cx:pt>
          <cx:pt idx="565">0.36499999999999999</cx:pt>
          <cx:pt idx="566">0.33700000000000002</cx:pt>
          <cx:pt idx="567">0.29799999999999999</cx:pt>
          <cx:pt idx="568">0.29999999999999999</cx:pt>
          <cx:pt idx="569">0.32400000000000001</cx:pt>
          <cx:pt idx="570">0.32700000000000001</cx:pt>
          <cx:pt idx="583">0.26300000000000001</cx:pt>
          <cx:pt idx="589">0.497</cx:pt>
          <cx:pt idx="590">0.36099999999999999</cx:pt>
          <cx:pt idx="591">0.36099999999999999</cx:pt>
          <cx:pt idx="592">0.36099999999999999</cx:pt>
          <cx:pt idx="593">0.36099999999999999</cx:pt>
          <cx:pt idx="594">0.36099999999999999</cx:pt>
          <cx:pt idx="595">0.36099999999999999</cx:pt>
          <cx:pt idx="596">0.36099999999999999</cx:pt>
          <cx:pt idx="602">0.36299999999999999</cx:pt>
          <cx:pt idx="603">0.36299999999999999</cx:pt>
          <cx:pt idx="604">0.36299999999999999</cx:pt>
          <cx:pt idx="605">0.36299999999999999</cx:pt>
          <cx:pt idx="606">0.36299999999999999</cx:pt>
          <cx:pt idx="607">0.36499999999999999</cx:pt>
          <cx:pt idx="608">0.36499999999999999</cx:pt>
          <cx:pt idx="609">0.36499999999999999</cx:pt>
          <cx:pt idx="615">0.438</cx:pt>
          <cx:pt idx="616">0.438</cx:pt>
          <cx:pt idx="617">0.439</cx:pt>
          <cx:pt idx="618">0.44400000000000001</cx:pt>
          <cx:pt idx="619">0.44400000000000001</cx:pt>
          <cx:pt idx="620">0.44400000000000001</cx:pt>
          <cx:pt idx="621">0.44900000000000001</cx:pt>
          <cx:pt idx="622">0.44900000000000001</cx:pt>
          <cx:pt idx="628">0.52500000000000002</cx:pt>
          <cx:pt idx="629">0.52500000000000002</cx:pt>
          <cx:pt idx="630">0.52600000000000002</cx:pt>
          <cx:pt idx="631">0.52600000000000002</cx:pt>
          <cx:pt idx="632">0.52500000000000002</cx:pt>
          <cx:pt idx="633">0.503</cx:pt>
          <cx:pt idx="634">0.48899999999999999</cx:pt>
          <cx:pt idx="635">0.48899999999999999</cx:pt>
          <cx:pt idx="641">0.60599999999999998</cx:pt>
          <cx:pt idx="642">0.60599999999999998</cx:pt>
          <cx:pt idx="643">0.60599999999999998</cx:pt>
          <cx:pt idx="644">0.58599999999999997</cx:pt>
          <cx:pt idx="645">0.623</cx:pt>
          <cx:pt idx="646">0.623</cx:pt>
          <cx:pt idx="647">0.624</cx:pt>
          <cx:pt idx="648">0.624</cx:pt>
          <cx:pt idx="654">0.36899999999999999</cx:pt>
          <cx:pt idx="655">0.35199999999999998</cx:pt>
          <cx:pt idx="656">0.36799999999999999</cx:pt>
          <cx:pt idx="657">0.34000000000000002</cx:pt>
          <cx:pt idx="658">0.34999999999999998</cx:pt>
          <cx:pt idx="659">0.34999999999999998</cx:pt>
          <cx:pt idx="660">0.34999999999999998</cx:pt>
          <cx:pt idx="661">0.36599999999999999</cx:pt>
          <cx:pt idx="667">0.154</cx:pt>
          <cx:pt idx="668">0.154</cx:pt>
          <cx:pt idx="669">0.14999999999999999</cx:pt>
          <cx:pt idx="670">0.14999999999999999</cx:pt>
          <cx:pt idx="671">0.14999999999999999</cx:pt>
          <cx:pt idx="672">0.14299999999999999</cx:pt>
          <cx:pt idx="673">0.14399999999999999</cx:pt>
          <cx:pt idx="674">0.151</cx:pt>
          <cx:pt idx="680">0.32300000000000001</cx:pt>
          <cx:pt idx="681">0.32300000000000001</cx:pt>
          <cx:pt idx="682">0.51400000000000001</cx:pt>
          <cx:pt idx="683">0.68400000000000005</cx:pt>
          <cx:pt idx="684">0.38200000000000001</cx:pt>
          <cx:pt idx="685">0.39100000000000001</cx:pt>
          <cx:pt idx="686">0.34300000000000003</cx:pt>
          <cx:pt idx="687">0.34499999999999997</cx:pt>
          <cx:pt idx="693">0.36299999999999999</cx:pt>
          <cx:pt idx="694">0.36299999999999999</cx:pt>
          <cx:pt idx="695">0.36299999999999999</cx:pt>
          <cx:pt idx="696">0.36299999999999999</cx:pt>
          <cx:pt idx="697">0.36299999999999999</cx:pt>
          <cx:pt idx="698">0.36299999999999999</cx:pt>
          <cx:pt idx="699">0.36299999999999999</cx:pt>
          <cx:pt idx="700">0.36299999999999999</cx:pt>
          <cx:pt idx="706">0.36599999999999999</cx:pt>
          <cx:pt idx="707">0.36599999999999999</cx:pt>
          <cx:pt idx="708">0.38800000000000001</cx:pt>
          <cx:pt idx="709">0.38600000000000001</cx:pt>
          <cx:pt idx="710">0.38600000000000001</cx:pt>
          <cx:pt idx="711">0.38600000000000001</cx:pt>
          <cx:pt idx="712">0.38800000000000001</cx:pt>
          <cx:pt idx="713">0.38800000000000001</cx:pt>
          <cx:pt idx="719">0.46400000000000002</cx:pt>
          <cx:pt idx="720">0.42199999999999999</cx:pt>
          <cx:pt idx="721">0.40899999999999997</cx:pt>
          <cx:pt idx="722">0.40899999999999997</cx:pt>
          <cx:pt idx="723">0.40899999999999997</cx:pt>
          <cx:pt idx="724">0.40899999999999997</cx:pt>
          <cx:pt idx="725">0.40000000000000002</cx:pt>
          <cx:pt idx="726">0.40000000000000002</cx:pt>
          <cx:pt idx="732">0.35299999999999998</cx:pt>
          <cx:pt idx="733">0.35299999999999998</cx:pt>
          <cx:pt idx="734">0.37</cx:pt>
          <cx:pt idx="735">0.36099999999999999</cx:pt>
          <cx:pt idx="736">0.34999999999999998</cx:pt>
          <cx:pt idx="737">0.34999999999999998</cx:pt>
          <cx:pt idx="738">0.34999999999999998</cx:pt>
          <cx:pt idx="739">0.34999999999999998</cx:pt>
          <cx:pt idx="745">0.40799999999999997</cx:pt>
          <cx:pt idx="746">0.40799999999999997</cx:pt>
          <cx:pt idx="747">0.40799999999999997</cx:pt>
          <cx:pt idx="748">0.40799999999999997</cx:pt>
          <cx:pt idx="749">0.40799999999999997</cx:pt>
          <cx:pt idx="750">0.40799999999999997</cx:pt>
          <cx:pt idx="751">0.40799999999999997</cx:pt>
          <cx:pt idx="752">0.40799999999999997</cx:pt>
          <cx:pt idx="759">0.374</cx:pt>
          <cx:pt idx="760">0.374</cx:pt>
          <cx:pt idx="761">0.374</cx:pt>
          <cx:pt idx="762">0.30299999999999999</cx:pt>
          <cx:pt idx="763">0.17299999999999999</cx:pt>
          <cx:pt idx="764">0.16800000000000001</cx:pt>
          <cx:pt idx="765">0.16800000000000001</cx:pt>
          <cx:pt idx="771">0.215</cx:pt>
          <cx:pt idx="772">0.215</cx:pt>
          <cx:pt idx="773">0.215</cx:pt>
          <cx:pt idx="774">0.215</cx:pt>
          <cx:pt idx="775">0.217</cx:pt>
          <cx:pt idx="776">0.214</cx:pt>
          <cx:pt idx="777">0.214</cx:pt>
          <cx:pt idx="778">0.214</cx:pt>
          <cx:pt idx="784">0.80000000000000004</cx:pt>
          <cx:pt idx="785">0.80700000000000005</cx:pt>
          <cx:pt idx="786">0.81200000000000006</cx:pt>
          <cx:pt idx="787">0.79900000000000004</cx:pt>
          <cx:pt idx="788">0.63800000000000001</cx:pt>
          <cx:pt idx="789">0.63500000000000001</cx:pt>
          <cx:pt idx="790">0.63500000000000001</cx:pt>
          <cx:pt idx="791">0.63700000000000001</cx:pt>
          <cx:pt idx="797">0.56999999999999995</cx:pt>
          <cx:pt idx="798">0.38600000000000001</cx:pt>
          <cx:pt idx="799">0.38600000000000001</cx:pt>
          <cx:pt idx="800">0.38600000000000001</cx:pt>
          <cx:pt idx="801">0.153</cx:pt>
          <cx:pt idx="802">0.153</cx:pt>
          <cx:pt idx="803">0.16500000000000001</cx:pt>
          <cx:pt idx="804">0.16500000000000001</cx:pt>
          <cx:pt idx="810">0.24099999999999999</cx:pt>
          <cx:pt idx="811">0.24099999999999999</cx:pt>
          <cx:pt idx="812">0.24099999999999999</cx:pt>
          <cx:pt idx="813">0.24099999999999999</cx:pt>
          <cx:pt idx="814">0.23000000000000001</cx:pt>
          <cx:pt idx="815">0.23000000000000001</cx:pt>
          <cx:pt idx="816">0.23000000000000001</cx:pt>
          <cx:pt idx="817">0.23000000000000001</cx:pt>
          <cx:pt idx="823">0.66600000000000004</cx:pt>
          <cx:pt idx="824">0.73999999999999999</cx:pt>
          <cx:pt idx="825">0.72699999999999998</cx:pt>
          <cx:pt idx="826">0.70299999999999996</cx:pt>
          <cx:pt idx="827">0.66000000000000003</cx:pt>
          <cx:pt idx="828">0.64900000000000002</cx:pt>
          <cx:pt idx="829">0.629</cx:pt>
          <cx:pt idx="830">0.628</cx:pt>
          <cx:pt idx="836">0.375</cx:pt>
          <cx:pt idx="837">0.375</cx:pt>
          <cx:pt idx="838">0.375</cx:pt>
          <cx:pt idx="839">0.375</cx:pt>
          <cx:pt idx="840">0.378</cx:pt>
          <cx:pt idx="841">0.32200000000000001</cx:pt>
          <cx:pt idx="842">0.32200000000000001</cx:pt>
          <cx:pt idx="843">0.32200000000000001</cx:pt>
          <cx:pt idx="849">0.52500000000000002</cx:pt>
          <cx:pt idx="850">0.52500000000000002</cx:pt>
          <cx:pt idx="851">0.52500000000000002</cx:pt>
          <cx:pt idx="852">0.55000000000000004</cx:pt>
          <cx:pt idx="853">0.55300000000000005</cx:pt>
          <cx:pt idx="854">0.47599999999999998</cx:pt>
          <cx:pt idx="855">0.48399999999999999</cx:pt>
          <cx:pt idx="856">0.49399999999999999</cx:pt>
          <cx:pt idx="862">0.441</cx:pt>
          <cx:pt idx="863">0.442</cx:pt>
          <cx:pt idx="864">0.41399999999999998</cx:pt>
          <cx:pt idx="865">0.41499999999999998</cx:pt>
          <cx:pt idx="866">0.34699999999999998</cx:pt>
          <cx:pt idx="867">0.28599999999999998</cx:pt>
          <cx:pt idx="868">0.28599999999999998</cx:pt>
          <cx:pt idx="869">0.28599999999999998</cx:pt>
          <cx:pt idx="875">0.68100000000000005</cx:pt>
          <cx:pt idx="876">0.67200000000000004</cx:pt>
          <cx:pt idx="877">0.61399999999999999</cx:pt>
          <cx:pt idx="878">0.61399999999999999</cx:pt>
          <cx:pt idx="879">0.59399999999999997</cx:pt>
          <cx:pt idx="880">0.30599999999999999</cx:pt>
          <cx:pt idx="881">0.33400000000000002</cx:pt>
          <cx:pt idx="882">0.33400000000000002</cx:pt>
          <cx:pt idx="888">0.35199999999999998</cx:pt>
          <cx:pt idx="889">0.35199999999999998</cx:pt>
          <cx:pt idx="890">0.35199999999999998</cx:pt>
          <cx:pt idx="891">0.33400000000000002</cx:pt>
          <cx:pt idx="892">0.32300000000000001</cx:pt>
          <cx:pt idx="893">0.32300000000000001</cx:pt>
          <cx:pt idx="894">0.31900000000000001</cx:pt>
          <cx:pt idx="895">0.31900000000000001</cx:pt>
          <cx:pt idx="914">0.35999999999999999</cx:pt>
          <cx:pt idx="915">0.35999999999999999</cx:pt>
          <cx:pt idx="916">0.35999999999999999</cx:pt>
          <cx:pt idx="917">0.34499999999999997</cx:pt>
          <cx:pt idx="918">0.34200000000000003</cx:pt>
          <cx:pt idx="919">0.33700000000000002</cx:pt>
          <cx:pt idx="920">0.34000000000000002</cx:pt>
          <cx:pt idx="921">0.245</cx:pt>
          <cx:pt idx="927">0.092999999999999999</cx:pt>
          <cx:pt idx="928">0.092999999999999999</cx:pt>
          <cx:pt idx="929">0.092999999999999999</cx:pt>
          <cx:pt idx="930">0.092999999999999999</cx:pt>
          <cx:pt idx="931">0.092999999999999999</cx:pt>
          <cx:pt idx="932">0.092999999999999999</cx:pt>
          <cx:pt idx="933">0.092999999999999999</cx:pt>
          <cx:pt idx="934">0.26800000000000002</cx:pt>
          <cx:pt idx="940">0.39800000000000002</cx:pt>
          <cx:pt idx="941">0.39800000000000002</cx:pt>
          <cx:pt idx="942">0.39800000000000002</cx:pt>
          <cx:pt idx="943">0.33800000000000002</cx:pt>
          <cx:pt idx="944">0.24299999999999999</cx:pt>
          <cx:pt idx="945">0.24299999999999999</cx:pt>
          <cx:pt idx="946">0.246</cx:pt>
          <cx:pt idx="947">0.246</cx:pt>
          <cx:pt idx="960">0.52700000000000002</cx:pt>
          <cx:pt idx="966">0.32500000000000001</cx:pt>
          <cx:pt idx="967">0.32500000000000001</cx:pt>
          <cx:pt idx="968">0.32800000000000001</cx:pt>
          <cx:pt idx="969">0.34100000000000003</cx:pt>
          <cx:pt idx="970">0.32500000000000001</cx:pt>
          <cx:pt idx="971">0.317</cx:pt>
          <cx:pt idx="972">0.315</cx:pt>
          <cx:pt idx="973">0.315</cx:pt>
          <cx:pt idx="992">0.43099999999999999</cx:pt>
          <cx:pt idx="993">0.41599999999999998</cx:pt>
          <cx:pt idx="994">0.40200000000000002</cx:pt>
          <cx:pt idx="995">0.28799999999999998</cx:pt>
          <cx:pt idx="996">0.309</cx:pt>
          <cx:pt idx="997">0.309</cx:pt>
          <cx:pt idx="998">0.34599999999999997</cx:pt>
          <cx:pt idx="999">0.34599999999999997</cx:pt>
          <cx:pt idx="1005">0.47199999999999998</cx:pt>
          <cx:pt idx="1006">0.47599999999999998</cx:pt>
          <cx:pt idx="1007">0.49099999999999999</cx:pt>
          <cx:pt idx="1008">0.47099999999999997</cx:pt>
          <cx:pt idx="1009">0.47099999999999997</cx:pt>
          <cx:pt idx="1010">0.438</cx:pt>
          <cx:pt idx="1011">0.44500000000000001</cx:pt>
          <cx:pt idx="1012">0.44500000000000001</cx:pt>
          <cx:pt idx="1018">0.27700000000000002</cx:pt>
          <cx:pt idx="1019">0.23799999999999999</cx:pt>
          <cx:pt idx="1020">0.23200000000000001</cx:pt>
          <cx:pt idx="1021">0.27900000000000003</cx:pt>
          <cx:pt idx="1022">0.27800000000000002</cx:pt>
          <cx:pt idx="1023">0.254</cx:pt>
          <cx:pt idx="1024">0.27100000000000002</cx:pt>
          <cx:pt idx="1025">0.27600000000000002</cx:pt>
          <cx:pt idx="1031">0.35399999999999998</cx:pt>
          <cx:pt idx="1032">0.311</cx:pt>
          <cx:pt idx="1033">0.30199999999999999</cx:pt>
          <cx:pt idx="1034">0.32500000000000001</cx:pt>
          <cx:pt idx="1035">0.31</cx:pt>
          <cx:pt idx="1036">0.28799999999999998</cx:pt>
          <cx:pt idx="1037">0.28699999999999998</cx:pt>
          <cx:pt idx="1038">0.28999999999999998</cx:pt>
          <cx:pt idx="1044">0.56699999999999995</cx:pt>
          <cx:pt idx="1045">0.59799999999999998</cx:pt>
          <cx:pt idx="1046">0.61699999999999999</cx:pt>
          <cx:pt idx="1047">0.61699999999999999</cx:pt>
          <cx:pt idx="1048">0.61699999999999999</cx:pt>
          <cx:pt idx="1049">0.96599999999999997</cx:pt>
          <cx:pt idx="1050">1.129</cx:pt>
          <cx:pt idx="1051">0.55300000000000005</cx:pt>
          <cx:pt idx="1057">0.79900000000000004</cx:pt>
          <cx:pt idx="1058">0.79900000000000004</cx:pt>
          <cx:pt idx="1059">0.80000000000000004</cx:pt>
          <cx:pt idx="1060">0.83399999999999996</cx:pt>
          <cx:pt idx="1061">0.83799999999999997</cx:pt>
          <cx:pt idx="1062">0.83999999999999997</cx:pt>
          <cx:pt idx="1063">0.84499999999999997</cx:pt>
          <cx:pt idx="1064">0.84499999999999997</cx:pt>
          <cx:pt idx="1070">0.375</cx:pt>
          <cx:pt idx="1071">0.374</cx:pt>
          <cx:pt idx="1072">0.374</cx:pt>
          <cx:pt idx="1073">0.375</cx:pt>
          <cx:pt idx="1074">0.36899999999999999</cx:pt>
          <cx:pt idx="1075">0.36899999999999999</cx:pt>
          <cx:pt idx="1076">0.36899999999999999</cx:pt>
          <cx:pt idx="1077">0.372</cx:pt>
          <cx:pt idx="1083">0.48399999999999999</cx:pt>
          <cx:pt idx="1084">0.48399999999999999</cx:pt>
          <cx:pt idx="1085">0.48399999999999999</cx:pt>
          <cx:pt idx="1086">0.32600000000000001</cx:pt>
          <cx:pt idx="1087">0.11</cx:pt>
          <cx:pt idx="1088">0.11</cx:pt>
          <cx:pt idx="1089">0.11</cx:pt>
          <cx:pt idx="1090">0.11</cx:pt>
          <cx:pt idx="1109">0.96699999999999997</cx:pt>
          <cx:pt idx="1110">1.121</cx:pt>
          <cx:pt idx="1111">0.90300000000000002</cx:pt>
          <cx:pt idx="1112">0.89800000000000002</cx:pt>
          <cx:pt idx="1113">0.94799999999999995</cx:pt>
          <cx:pt idx="1114">0.95599999999999996</cx:pt>
          <cx:pt idx="1115">0.97499999999999998</cx:pt>
          <cx:pt idx="1116">0.98499999999999999</cx:pt>
          <cx:pt idx="1122">0.39900000000000002</cx:pt>
          <cx:pt idx="1123">0.39900000000000002</cx:pt>
          <cx:pt idx="1124">0.39900000000000002</cx:pt>
          <cx:pt idx="1125">0.39900000000000002</cx:pt>
          <cx:pt idx="1126">0.39900000000000002</cx:pt>
          <cx:pt idx="1127">0.32900000000000001</cx:pt>
          <cx:pt idx="1128">0.40000000000000002</cx:pt>
          <cx:pt idx="1129">0.34300000000000003</cx:pt>
          <cx:pt idx="1135">0.58199999999999996</cx:pt>
          <cx:pt idx="1136">0.56499999999999995</cx:pt>
          <cx:pt idx="1137">0.45900000000000002</cx:pt>
          <cx:pt idx="1138">0.46200000000000002</cx:pt>
          <cx:pt idx="1139">0.37</cx:pt>
          <cx:pt idx="1140">0.33100000000000002</cx:pt>
          <cx:pt idx="1141">0.315</cx:pt>
          <cx:pt idx="1142">0.32000000000000001</cx:pt>
          <cx:pt idx="1161">0.58199999999999996</cx:pt>
          <cx:pt idx="1162">0.52400000000000002</cx:pt>
          <cx:pt idx="1163">0.52400000000000002</cx:pt>
          <cx:pt idx="1164">0.52400000000000002</cx:pt>
          <cx:pt idx="1165">0.53400000000000003</cx:pt>
          <cx:pt idx="1166">0.53200000000000003</cx:pt>
          <cx:pt idx="1167">0.52300000000000002</cx:pt>
          <cx:pt idx="1168">0.52400000000000002</cx:pt>
          <cx:pt idx="1174">1.373</cx:pt>
          <cx:pt idx="1175">1.373</cx:pt>
          <cx:pt idx="1176">1.208</cx:pt>
          <cx:pt idx="1177">1.175</cx:pt>
          <cx:pt idx="1178">0.997</cx:pt>
          <cx:pt idx="1179">0.80500000000000005</cx:pt>
          <cx:pt idx="1180">0.623</cx:pt>
          <cx:pt idx="1181">0.60499999999999998</cx:pt>
          <cx:pt idx="1187">0.59499999999999997</cx:pt>
          <cx:pt idx="1188">0.59299999999999997</cx:pt>
          <cx:pt idx="1189">0.57299999999999995</cx:pt>
          <cx:pt idx="1190">0.55200000000000005</cx:pt>
          <cx:pt idx="1191">0.54500000000000004</cx:pt>
          <cx:pt idx="1192">0.56699999999999995</cx:pt>
          <cx:pt idx="1193">0.56999999999999995</cx:pt>
          <cx:pt idx="1194">0.57599999999999996</cx:pt>
          <cx:pt idx="1200">0.42799999999999999</cx:pt>
          <cx:pt idx="1201">0.42699999999999999</cx:pt>
          <cx:pt idx="1202">0.42799999999999999</cx:pt>
          <cx:pt idx="1203">0.42799999999999999</cx:pt>
          <cx:pt idx="1204">0.25900000000000001</cx:pt>
          <cx:pt idx="1205">0.222</cx:pt>
          <cx:pt idx="1206">0.23699999999999999</cx:pt>
          <cx:pt idx="1207">0.23699999999999999</cx:pt>
          <cx:pt idx="1213">0.45200000000000001</cx:pt>
          <cx:pt idx="1214">0.41599999999999998</cx:pt>
          <cx:pt idx="1215">0.35799999999999998</cx:pt>
          <cx:pt idx="1216">0.33900000000000002</cx:pt>
          <cx:pt idx="1217">0.30399999999999999</cx:pt>
          <cx:pt idx="1218">0.28000000000000003</cx:pt>
          <cx:pt idx="1219">0.27200000000000002</cx:pt>
          <cx:pt idx="1220">0.27700000000000002</cx:pt>
          <cx:pt idx="1226">0.214</cx:pt>
          <cx:pt idx="1227">0.214</cx:pt>
          <cx:pt idx="1228">0.214</cx:pt>
          <cx:pt idx="1229">0.214</cx:pt>
          <cx:pt idx="1230">0.214</cx:pt>
          <cx:pt idx="1231">0.221</cx:pt>
          <cx:pt idx="1232">0.219</cx:pt>
          <cx:pt idx="1233">0.218</cx:pt>
          <cx:pt idx="1242">0.20599999999999999</cx:pt>
          <cx:pt idx="1243">0.20599999999999999</cx:pt>
          <cx:pt idx="1244">0.223</cx:pt>
          <cx:pt idx="1245">0.22</cx:pt>
          <cx:pt idx="1246">0.222</cx:pt>
          <cx:pt idx="1252">0.48799999999999999</cx:pt>
          <cx:pt idx="1253">0.48199999999999998</cx:pt>
          <cx:pt idx="1254">0.47699999999999998</cx:pt>
          <cx:pt idx="1255">0.47699999999999998</cx:pt>
          <cx:pt idx="1256">0.46400000000000002</cx:pt>
          <cx:pt idx="1257">0.47999999999999998</cx:pt>
          <cx:pt idx="1258">0.48099999999999998</cx:pt>
          <cx:pt idx="1259">0.48099999999999998</cx:pt>
          <cx:pt idx="1265">0.33300000000000002</cx:pt>
          <cx:pt idx="1266">0.315</cx:pt>
          <cx:pt idx="1267">0.32000000000000001</cx:pt>
          <cx:pt idx="1268">0.29199999999999998</cx:pt>
          <cx:pt idx="1269">0.28199999999999997</cx:pt>
          <cx:pt idx="1270">0.28100000000000003</cx:pt>
          <cx:pt idx="1271">0.26400000000000001</cx:pt>
          <cx:pt idx="1272">0.27000000000000002</cx:pt>
          <cx:pt idx="1278">0.503</cx:pt>
          <cx:pt idx="1279">0.49099999999999999</cx:pt>
          <cx:pt idx="1280">0.48399999999999999</cx:pt>
          <cx:pt idx="1281">0.47899999999999998</cx:pt>
          <cx:pt idx="1282">0.48099999999999998</cx:pt>
          <cx:pt idx="1283">0.48599999999999999</cx:pt>
          <cx:pt idx="1284">0.57599999999999996</cx:pt>
          <cx:pt idx="1285">0.66400000000000003</cx:pt>
          <cx:pt idx="1304">0.495</cx:pt>
          <cx:pt idx="1305">0.47699999999999998</cx:pt>
          <cx:pt idx="1306">0.47799999999999998</cx:pt>
          <cx:pt idx="1307">0.47799999999999998</cx:pt>
          <cx:pt idx="1308">0.47699999999999998</cx:pt>
          <cx:pt idx="1309">0.40799999999999997</cx:pt>
          <cx:pt idx="1310">0.39000000000000001</cx:pt>
          <cx:pt idx="1311">0.40600000000000003</cx:pt>
          <cx:pt idx="1317">0.65100000000000002</cx:pt>
          <cx:pt idx="1318">0.65000000000000002</cx:pt>
          <cx:pt idx="1319">0.65000000000000002</cx:pt>
          <cx:pt idx="1320">0.64500000000000002</cx:pt>
          <cx:pt idx="1321">0.64800000000000002</cx:pt>
          <cx:pt idx="1322">0.64800000000000002</cx:pt>
          <cx:pt idx="1323">0.64700000000000002</cx:pt>
          <cx:pt idx="1324">0.64700000000000002</cx:pt>
          <cx:pt idx="1330">0.47699999999999998</cx:pt>
          <cx:pt idx="1331">0.47399999999999998</cx:pt>
          <cx:pt idx="1332">0.48999999999999999</cx:pt>
          <cx:pt idx="1333">0.49399999999999999</cx:pt>
          <cx:pt idx="1334">0.439</cx:pt>
          <cx:pt idx="1335">0.46999999999999997</cx:pt>
          <cx:pt idx="1336">0.45600000000000002</cx:pt>
          <cx:pt idx="1337">0.45900000000000002</cx:pt>
          <cx:pt idx="1343">0.54000000000000004</cx:pt>
          <cx:pt idx="1344">0.495</cx:pt>
          <cx:pt idx="1345">0.48899999999999999</cx:pt>
          <cx:pt idx="1346">0.46700000000000003</cx:pt>
          <cx:pt idx="1347">0.46700000000000003</cx:pt>
          <cx:pt idx="1348">0.46700000000000003</cx:pt>
          <cx:pt idx="1349">0.45900000000000002</cx:pt>
          <cx:pt idx="1350">0.441</cx:pt>
          <cx:pt idx="1356">0.56599999999999995</cx:pt>
          <cx:pt idx="1357">0.55700000000000005</cx:pt>
          <cx:pt idx="1358">0.55300000000000005</cx:pt>
          <cx:pt idx="1359">0.56599999999999995</cx:pt>
          <cx:pt idx="1360">0.56599999999999995</cx:pt>
          <cx:pt idx="1361">0.54600000000000004</cx:pt>
          <cx:pt idx="1362">0.52000000000000002</cx:pt>
          <cx:pt idx="1363">0.495</cx:pt>
          <cx:pt idx="1369">0.26400000000000001</cx:pt>
          <cx:pt idx="1370">0.26500000000000001</cx:pt>
          <cx:pt idx="1371">0.26200000000000001</cx:pt>
          <cx:pt idx="1372">0.25800000000000001</cx:pt>
          <cx:pt idx="1373">0.24299999999999999</cx:pt>
          <cx:pt idx="1374">0.26100000000000001</cx:pt>
          <cx:pt idx="1375">0.29599999999999999</cx:pt>
          <cx:pt idx="1376">0.30599999999999999</cx:pt>
          <cx:pt idx="1382">0.253</cx:pt>
          <cx:pt idx="1383">0.253</cx:pt>
          <cx:pt idx="1384">0.253</cx:pt>
          <cx:pt idx="1385">0.254</cx:pt>
          <cx:pt idx="1386">0.255</cx:pt>
          <cx:pt idx="1387">0.253</cx:pt>
          <cx:pt idx="1388">0.254</cx:pt>
          <cx:pt idx="1389">0.255</cx:pt>
          <cx:pt idx="1408">0.76800000000000002</cx:pt>
          <cx:pt idx="1409">0.754</cx:pt>
          <cx:pt idx="1410">0.754</cx:pt>
          <cx:pt idx="1411">0.72499999999999998</cx:pt>
          <cx:pt idx="1412">0.67700000000000005</cx:pt>
          <cx:pt idx="1413">0.67700000000000005</cx:pt>
          <cx:pt idx="1414">0.67700000000000005</cx:pt>
          <cx:pt idx="1415">0.67700000000000005</cx:pt>
          <cx:pt idx="1425">0.28299999999999997</cx:pt>
          <cx:pt idx="1426">0.16500000000000001</cx:pt>
          <cx:pt idx="1427">0.154</cx:pt>
          <cx:pt idx="1428">0.154</cx:pt>
          <cx:pt idx="1434">0.36399999999999999</cx:pt>
          <cx:pt idx="1435">0.36399999999999999</cx:pt>
          <cx:pt idx="1436">0.36399999999999999</cx:pt>
          <cx:pt idx="1437">0.36799999999999999</cx:pt>
          <cx:pt idx="1438">0.377</cx:pt>
          <cx:pt idx="1439">0.376</cx:pt>
          <cx:pt idx="1440">0.371</cx:pt>
          <cx:pt idx="1441">0.35899999999999999</cx:pt>
          <cx:pt idx="1460">0.51200000000000001</cx:pt>
          <cx:pt idx="1461">0.47599999999999998</cx:pt>
          <cx:pt idx="1462">0.46200000000000002</cx:pt>
          <cx:pt idx="1463">0.45600000000000002</cx:pt>
          <cx:pt idx="1464">0.436</cx:pt>
          <cx:pt idx="1465">0.45100000000000001</cx:pt>
          <cx:pt idx="1466">0.43099999999999999</cx:pt>
          <cx:pt idx="1467">0.42999999999999999</cx:pt>
          <cx:pt idx="1474">0.20399999999999999</cx:pt>
          <cx:pt idx="1475">0.20000000000000001</cx:pt>
          <cx:pt idx="1476">0.20000000000000001</cx:pt>
          <cx:pt idx="1477">0.20000000000000001</cx:pt>
          <cx:pt idx="1478">0.20000000000000001</cx:pt>
          <cx:pt idx="1479">0.19800000000000001</cx:pt>
          <cx:pt idx="1480">0.20000000000000001</cx:pt>
          <cx:pt idx="1492">0.40999999999999998</cx:pt>
          <cx:pt idx="1493">0.40899999999999997</cx:pt>
          <cx:pt idx="1499">0.47999999999999998</cx:pt>
          <cx:pt idx="1500">0.45900000000000002</cx:pt>
          <cx:pt idx="1501">0.42499999999999999</cx:pt>
          <cx:pt idx="1502">0.41999999999999998</cx:pt>
          <cx:pt idx="1503">0.31</cx:pt>
          <cx:pt idx="1504">0.30399999999999999</cx:pt>
          <cx:pt idx="1505">0.308</cx:pt>
          <cx:pt idx="1506">0.308</cx:pt>
          <cx:pt idx="1526">0.30399999999999999</cx:pt>
          <cx:pt idx="1527">0.30399999999999999</cx:pt>
          <cx:pt idx="1528">0.31</cx:pt>
          <cx:pt idx="1529">0.26300000000000001</cx:pt>
          <cx:pt idx="1530">0.254</cx:pt>
          <cx:pt idx="1531">0.20899999999999999</cx:pt>
          <cx:pt idx="1532">0.20899999999999999</cx:pt>
          <cx:pt idx="1538">0.47699999999999998</cx:pt>
          <cx:pt idx="1539">0.44600000000000001</cx:pt>
          <cx:pt idx="1540">0.41799999999999998</cx:pt>
          <cx:pt idx="1541">0.38200000000000001</cx:pt>
          <cx:pt idx="1542">0.38500000000000001</cx:pt>
          <cx:pt idx="1543">0.39400000000000002</cx:pt>
          <cx:pt idx="1544">0.39600000000000002</cx:pt>
          <cx:pt idx="1545">0.39200000000000002</cx:pt>
          <cx:pt idx="1551">0.20300000000000001</cx:pt>
          <cx:pt idx="1552">0.20300000000000001</cx:pt>
          <cx:pt idx="1553">0.20300000000000001</cx:pt>
          <cx:pt idx="1554">0.17399999999999999</cx:pt>
          <cx:pt idx="1555">0.14599999999999999</cx:pt>
          <cx:pt idx="1556">0.083000000000000004</cx:pt>
          <cx:pt idx="1557">0.084000000000000005</cx:pt>
          <cx:pt idx="1558">0.082000000000000003</cx:pt>
          <cx:pt idx="1564">0.41099999999999998</cx:pt>
          <cx:pt idx="1565">0.41099999999999998</cx:pt>
          <cx:pt idx="1566">0.41099999999999998</cx:pt>
          <cx:pt idx="1567">0.40699999999999997</cx:pt>
          <cx:pt idx="1568">0.40699999999999997</cx:pt>
          <cx:pt idx="1569">0.40699999999999997</cx:pt>
          <cx:pt idx="1570">0.40699999999999997</cx:pt>
          <cx:pt idx="1571">0.40699999999999997</cx:pt>
          <cx:pt idx="1577">0.432</cx:pt>
          <cx:pt idx="1578">0.432</cx:pt>
          <cx:pt idx="1579">0.434</cx:pt>
          <cx:pt idx="1580">0.45100000000000001</cx:pt>
          <cx:pt idx="1581">0.42199999999999999</cx:pt>
          <cx:pt idx="1582">0.40100000000000002</cx:pt>
          <cx:pt idx="1583">0.39500000000000002</cx:pt>
          <cx:pt idx="1584">0.39800000000000002</cx:pt>
          <cx:pt idx="1590">0.438</cx:pt>
          <cx:pt idx="1591">0.438</cx:pt>
          <cx:pt idx="1592">0.42899999999999999</cx:pt>
          <cx:pt idx="1593">0.42499999999999999</cx:pt>
          <cx:pt idx="1594">0.42299999999999999</cx:pt>
          <cx:pt idx="1595">0.42599999999999999</cx:pt>
          <cx:pt idx="1596">0.42699999999999999</cx:pt>
          <cx:pt idx="1597">0.41999999999999998</cx:pt>
          <cx:pt idx="1603">0.55800000000000005</cx:pt>
          <cx:pt idx="1604">0.48199999999999998</cx:pt>
          <cx:pt idx="1605">0.45600000000000002</cx:pt>
          <cx:pt idx="1606">0.45400000000000001</cx:pt>
          <cx:pt idx="1607">0.45100000000000001</cx:pt>
          <cx:pt idx="1608">0.435</cx:pt>
          <cx:pt idx="1609">0.43099999999999999</cx:pt>
          <cx:pt idx="1610">0.42899999999999999</cx:pt>
          <cx:pt idx="1616">0.59999999999999998</cx:pt>
          <cx:pt idx="1617">0.51200000000000001</cx:pt>
          <cx:pt idx="1618">0.51200000000000001</cx:pt>
          <cx:pt idx="1619">0.48299999999999998</cx:pt>
          <cx:pt idx="1620">0.48299999999999998</cx:pt>
          <cx:pt idx="1621">0.46500000000000002</cx:pt>
          <cx:pt idx="1622">0.46899999999999997</cx:pt>
          <cx:pt idx="1623">0.54100000000000004</cx:pt>
          <cx:pt idx="1636">0.42199999999999999</cx:pt>
          <cx:pt idx="1642">0.35799999999999998</cx:pt>
          <cx:pt idx="1643">0.35799999999999998</cx:pt>
          <cx:pt idx="1644">0.35799999999999998</cx:pt>
          <cx:pt idx="1645">0.34000000000000002</cx:pt>
          <cx:pt idx="1646">0.34000000000000002</cx:pt>
          <cx:pt idx="1647">0.34000000000000002</cx:pt>
          <cx:pt idx="1648">0.34000000000000002</cx:pt>
          <cx:pt idx="1649">0.34000000000000002</cx:pt>
          <cx:pt idx="1655">0.48699999999999999</cx:pt>
          <cx:pt idx="1656">0.47299999999999998</cx:pt>
          <cx:pt idx="1657">0.47299999999999998</cx:pt>
          <cx:pt idx="1658">0.46500000000000002</cx:pt>
          <cx:pt idx="1659">0.47499999999999998</cx:pt>
          <cx:pt idx="1660">0.47399999999999998</cx:pt>
          <cx:pt idx="1661">0.47599999999999998</cx:pt>
          <cx:pt idx="1662">0.47099999999999997</cx:pt>
          <cx:pt idx="1668">0.39200000000000002</cx:pt>
          <cx:pt idx="1669">0.39200000000000002</cx:pt>
          <cx:pt idx="1670">0.38400000000000001</cx:pt>
          <cx:pt idx="1671">0.35799999999999998</cx:pt>
          <cx:pt idx="1672">0.36699999999999999</cx:pt>
          <cx:pt idx="1673">0.34599999999999997</cx:pt>
          <cx:pt idx="1674">0.33900000000000002</cx:pt>
          <cx:pt idx="1675">0.33900000000000002</cx:pt>
          <cx:pt idx="1681">0.61899999999999999</cx:pt>
          <cx:pt idx="1682">0.61899999999999999</cx:pt>
          <cx:pt idx="1683">0.621</cx:pt>
          <cx:pt idx="1684">0.60299999999999998</cx:pt>
          <cx:pt idx="1685">0.57099999999999995</cx:pt>
          <cx:pt idx="1686">0.56799999999999995</cx:pt>
          <cx:pt idx="1687">0.38700000000000001</cx:pt>
          <cx:pt idx="1688">0.38700000000000001</cx:pt>
          <cx:pt idx="1694">0.54100000000000004</cx:pt>
          <cx:pt idx="1695">0.54100000000000004</cx:pt>
          <cx:pt idx="1696">0.53700000000000003</cx:pt>
          <cx:pt idx="1697">0.53700000000000003</cx:pt>
          <cx:pt idx="1698">0.53900000000000003</cx:pt>
          <cx:pt idx="1699">0.52000000000000002</cx:pt>
          <cx:pt idx="1700">0.52000000000000002</cx:pt>
          <cx:pt idx="1701">0.52000000000000002</cx:pt>
          <cx:pt idx="1707">0.28799999999999998</cx:pt>
          <cx:pt idx="1708">0.27600000000000002</cx:pt>
          <cx:pt idx="1709">0.27900000000000003</cx:pt>
          <cx:pt idx="1710">0.27800000000000002</cx:pt>
          <cx:pt idx="1711">0.28699999999999998</cx:pt>
          <cx:pt idx="1712">0.28799999999999998</cx:pt>
          <cx:pt idx="1713">0.28899999999999998</cx:pt>
          <cx:pt idx="1714">0.29099999999999998</cx:pt>
          <cx:pt idx="1720">0.52800000000000002</cx:pt>
          <cx:pt idx="1721">0.52400000000000002</cx:pt>
          <cx:pt idx="1722">0.443</cx:pt>
          <cx:pt idx="1723">0.443</cx:pt>
          <cx:pt idx="1724">0.433</cx:pt>
          <cx:pt idx="1725">0.433</cx:pt>
          <cx:pt idx="1726">0.40000000000000002</cx:pt>
          <cx:pt idx="1727">0.40000000000000002</cx:pt>
          <cx:pt idx="1733">0.57299999999999995</cx:pt>
          <cx:pt idx="1734">0.56999999999999995</cx:pt>
          <cx:pt idx="1735">0.56599999999999995</cx:pt>
          <cx:pt idx="1736">0.57199999999999995</cx:pt>
          <cx:pt idx="1737">0.57199999999999995</cx:pt>
          <cx:pt idx="1738">0.55500000000000005</cx:pt>
          <cx:pt idx="1739">0.57099999999999995</cx:pt>
          <cx:pt idx="1740">0.55400000000000005</cx:pt>
          <cx:pt idx="1746">0.34699999999999998</cx:pt>
          <cx:pt idx="1747">0.34599999999999997</cx:pt>
          <cx:pt idx="1748">0.34499999999999997</cx:pt>
          <cx:pt idx="1749">0.34200000000000003</cx:pt>
          <cx:pt idx="1750">0.34899999999999998</cx:pt>
          <cx:pt idx="1751">0.36099999999999999</cx:pt>
          <cx:pt idx="1752">0.36099999999999999</cx:pt>
          <cx:pt idx="1753">0.34999999999999998</cx:pt>
          <cx:pt idx="1761">0.14699999999999999</cx:pt>
          <cx:pt idx="1762">0.13500000000000001</cx:pt>
          <cx:pt idx="1763">0.13500000000000001</cx:pt>
          <cx:pt idx="1764">0.13500000000000001</cx:pt>
          <cx:pt idx="1765">0.13500000000000001</cx:pt>
          <cx:pt idx="1766">0.13500000000000001</cx:pt>
          <cx:pt idx="1772">0.442</cx:pt>
          <cx:pt idx="1773">0.442</cx:pt>
          <cx:pt idx="1774">0.442</cx:pt>
          <cx:pt idx="1775">0.442</cx:pt>
          <cx:pt idx="1776">0.442</cx:pt>
          <cx:pt idx="1777">0.441</cx:pt>
          <cx:pt idx="1778">0.441</cx:pt>
          <cx:pt idx="1779">0.441</cx:pt>
          <cx:pt idx="1785">0.24199999999999999</cx:pt>
          <cx:pt idx="1786">0.27800000000000002</cx:pt>
          <cx:pt idx="1787">0.27800000000000002</cx:pt>
          <cx:pt idx="1788">0.27800000000000002</cx:pt>
          <cx:pt idx="1789">0.27800000000000002</cx:pt>
          <cx:pt idx="1790">0.27800000000000002</cx:pt>
          <cx:pt idx="1791">0.27800000000000002</cx:pt>
          <cx:pt idx="1792">0.27800000000000002</cx:pt>
          <cx:pt idx="1798">0.39100000000000001</cx:pt>
          <cx:pt idx="1799">0.38200000000000001</cx:pt>
          <cx:pt idx="1800">0.35199999999999998</cx:pt>
          <cx:pt idx="1801">0.33000000000000002</cx:pt>
          <cx:pt idx="1802">0.31900000000000001</cx:pt>
          <cx:pt idx="1803">0.311</cx:pt>
          <cx:pt idx="1804">0.30199999999999999</cx:pt>
          <cx:pt idx="1805">0.28999999999999998</cx:pt>
          <cx:pt idx="1811">0.311</cx:pt>
          <cx:pt idx="1812">0.311</cx:pt>
          <cx:pt idx="1813">0.311</cx:pt>
          <cx:pt idx="1814">0.311</cx:pt>
          <cx:pt idx="1815">0.311</cx:pt>
          <cx:pt idx="1816">0.312</cx:pt>
          <cx:pt idx="1817">0.27700000000000002</cx:pt>
          <cx:pt idx="1818">0.28100000000000003</cx:pt>
          <cx:pt idx="1824">0.107</cx:pt>
          <cx:pt idx="1825">0.107</cx:pt>
          <cx:pt idx="1826">0.107</cx:pt>
          <cx:pt idx="1827">0.107</cx:pt>
          <cx:pt idx="1828">0.107</cx:pt>
          <cx:pt idx="1829">0.107</cx:pt>
          <cx:pt idx="1830">0.107</cx:pt>
          <cx:pt idx="1831">0.124</cx:pt>
          <cx:pt idx="1837">0.35399999999999998</cx:pt>
          <cx:pt idx="1838">0.35399999999999998</cx:pt>
          <cx:pt idx="1839">0.35399999999999998</cx:pt>
          <cx:pt idx="1840">0.35999999999999999</cx:pt>
          <cx:pt idx="1841">0.30199999999999999</cx:pt>
          <cx:pt idx="1842">0.30199999999999999</cx:pt>
          <cx:pt idx="1843">0.30199999999999999</cx:pt>
          <cx:pt idx="1844">0.30199999999999999</cx:pt>
          <cx:pt idx="1850">0.19500000000000001</cx:pt>
          <cx:pt idx="1851">0.20300000000000001</cx:pt>
          <cx:pt idx="1852">0.12</cx:pt>
          <cx:pt idx="1853">0.216</cx:pt>
          <cx:pt idx="1854">0.216</cx:pt>
          <cx:pt idx="1855">0.216</cx:pt>
          <cx:pt idx="1856">0.22</cx:pt>
          <cx:pt idx="1857">0.22</cx:pt>
          <cx:pt idx="1865">0.113</cx:pt>
          <cx:pt idx="1866">0.113</cx:pt>
          <cx:pt idx="1867">0.113</cx:pt>
          <cx:pt idx="1868">0.113</cx:pt>
          <cx:pt idx="1869">0.113</cx:pt>
          <cx:pt idx="1870">0.113</cx:pt>
          <cx:pt idx="1876">0.14499999999999999</cx:pt>
          <cx:pt idx="1877">0.14499999999999999</cx:pt>
          <cx:pt idx="1878">0.14499999999999999</cx:pt>
          <cx:pt idx="1879">0.14499999999999999</cx:pt>
          <cx:pt idx="1880">0.14499999999999999</cx:pt>
          <cx:pt idx="1881">0.14499999999999999</cx:pt>
          <cx:pt idx="1882">0.14499999999999999</cx:pt>
          <cx:pt idx="1883">0.14499999999999999</cx:pt>
          <cx:pt idx="1889">0.433</cx:pt>
          <cx:pt idx="1890">0.433</cx:pt>
          <cx:pt idx="1891">0.433</cx:pt>
          <cx:pt idx="1892">0.39800000000000002</cx:pt>
          <cx:pt idx="1893">0.39700000000000002</cx:pt>
          <cx:pt idx="1894">0.39700000000000002</cx:pt>
          <cx:pt idx="1895">0.39700000000000002</cx:pt>
          <cx:pt idx="1896">0.39700000000000002</cx:pt>
          <cx:pt idx="1902">0.14399999999999999</cx:pt>
          <cx:pt idx="1903">0.14399999999999999</cx:pt>
          <cx:pt idx="1904">0.14399999999999999</cx:pt>
          <cx:pt idx="1905">0.14399999999999999</cx:pt>
          <cx:pt idx="1906">0.14099999999999999</cx:pt>
          <cx:pt idx="1907">0.14099999999999999</cx:pt>
          <cx:pt idx="1908">0.14099999999999999</cx:pt>
          <cx:pt idx="1909">0.14899999999999999</cx:pt>
          <cx:pt idx="1915">1.952</cx:pt>
          <cx:pt idx="1916">0.47899999999999998</cx:pt>
          <cx:pt idx="1917">0.47899999999999998</cx:pt>
          <cx:pt idx="1918">0.47799999999999998</cx:pt>
          <cx:pt idx="1919">0.47799999999999998</cx:pt>
          <cx:pt idx="1920">0.47799999999999998</cx:pt>
          <cx:pt idx="1921">0.32700000000000001</cx:pt>
          <cx:pt idx="1922">0.32700000000000001</cx:pt>
          <cx:pt idx="1942">0.52100000000000002</cx:pt>
          <cx:pt idx="1943">0.51100000000000001</cx:pt>
          <cx:pt idx="1944">0.501</cx:pt>
          <cx:pt idx="1945">0.499</cx:pt>
          <cx:pt idx="1946">0.47599999999999998</cx:pt>
          <cx:pt idx="1947">0.47499999999999998</cx:pt>
          <cx:pt idx="1948">0.47299999999999998</cx:pt>
          <cx:pt idx="1949">0.47199999999999998</cx:pt>
          <cx:pt idx="1955">0.41499999999999998</cx:pt>
          <cx:pt idx="1956">0.41499999999999998</cx:pt>
          <cx:pt idx="1957">0.41499999999999998</cx:pt>
          <cx:pt idx="1958">0.41499999999999998</cx:pt>
          <cx:pt idx="1959">0.41199999999999998</cx:pt>
          <cx:pt idx="1960">0.39300000000000002</cx:pt>
          <cx:pt idx="1961">0.38300000000000001</cx:pt>
          <cx:pt idx="1962">0.376</cx:pt>
          <cx:pt idx="1994">0.318</cx:pt>
          <cx:pt idx="1995">0.318</cx:pt>
          <cx:pt idx="1996">0.318</cx:pt>
          <cx:pt idx="1997">0.318</cx:pt>
          <cx:pt idx="1998">0.318</cx:pt>
          <cx:pt idx="1999">0.318</cx:pt>
          <cx:pt idx="2000">0.318</cx:pt>
          <cx:pt idx="2001">0.318</cx:pt>
          <cx:pt idx="2007">0.64800000000000002</cx:pt>
          <cx:pt idx="2008">0.64800000000000002</cx:pt>
          <cx:pt idx="2009">0.64800000000000002</cx:pt>
          <cx:pt idx="2010">0.64800000000000002</cx:pt>
          <cx:pt idx="2011">0.64800000000000002</cx:pt>
          <cx:pt idx="2012">0.64800000000000002</cx:pt>
          <cx:pt idx="2013">0.64800000000000002</cx:pt>
          <cx:pt idx="2014">0.64800000000000002</cx:pt>
          <cx:pt idx="2020">0.59599999999999997</cx:pt>
          <cx:pt idx="2021">0.59599999999999997</cx:pt>
          <cx:pt idx="2022">0.58699999999999997</cx:pt>
          <cx:pt idx="2023">0.58699999999999997</cx:pt>
          <cx:pt idx="2024">0.58699999999999997</cx:pt>
          <cx:pt idx="2025">0.58699999999999997</cx:pt>
          <cx:pt idx="2026">0.58999999999999997</cx:pt>
          <cx:pt idx="2027">0.59899999999999998</cx:pt>
          <cx:pt idx="2046">0.36599999999999999</cx:pt>
          <cx:pt idx="2047">0.35399999999999998</cx:pt>
          <cx:pt idx="2048">0.35499999999999998</cx:pt>
          <cx:pt idx="2049">0.35999999999999999</cx:pt>
          <cx:pt idx="2050">0.33200000000000002</cx:pt>
          <cx:pt idx="2051">0.34699999999999998</cx:pt>
          <cx:pt idx="2052">0.34399999999999997</cx:pt>
          <cx:pt idx="2053">0.34000000000000002</cx:pt>
          <cx:pt idx="2059">0.41599999999999998</cx:pt>
          <cx:pt idx="2060">0.41499999999999998</cx:pt>
          <cx:pt idx="2061">0.41499999999999998</cx:pt>
          <cx:pt idx="2062">0.41499999999999998</cx:pt>
          <cx:pt idx="2063">0.42099999999999999</cx:pt>
          <cx:pt idx="2064">0.42099999999999999</cx:pt>
          <cx:pt idx="2065">0.42099999999999999</cx:pt>
          <cx:pt idx="2066">0.42099999999999999</cx:pt>
          <cx:pt idx="2072">0.20200000000000001</cx:pt>
          <cx:pt idx="2073">0.20200000000000001</cx:pt>
          <cx:pt idx="2074">0.19800000000000001</cx:pt>
          <cx:pt idx="2075">0.189</cx:pt>
          <cx:pt idx="2076">0.189</cx:pt>
          <cx:pt idx="2077">0.189</cx:pt>
          <cx:pt idx="2078">0.189</cx:pt>
          <cx:pt idx="2079">0.189</cx:pt>
          <cx:pt idx="2085">0.26100000000000001</cx:pt>
          <cx:pt idx="2086">0.26100000000000001</cx:pt>
          <cx:pt idx="2087">0.26100000000000001</cx:pt>
          <cx:pt idx="2088">0.26100000000000001</cx:pt>
          <cx:pt idx="2089">0.26100000000000001</cx:pt>
          <cx:pt idx="2090">0.26200000000000001</cx:pt>
          <cx:pt idx="2091">0.26200000000000001</cx:pt>
          <cx:pt idx="2092">0.253</cx:pt>
          <cx:pt idx="2098">0.27500000000000002</cx:pt>
          <cx:pt idx="2099">0.27500000000000002</cx:pt>
          <cx:pt idx="2100">0.27500000000000002</cx:pt>
          <cx:pt idx="2101">0.27500000000000002</cx:pt>
          <cx:pt idx="2102">0.27500000000000002</cx:pt>
          <cx:pt idx="2103">0.254</cx:pt>
          <cx:pt idx="2104">0.254</cx:pt>
          <cx:pt idx="2105">0.254</cx:pt>
          <cx:pt idx="2111">0.084000000000000005</cx:pt>
          <cx:pt idx="2112">0.084000000000000005</cx:pt>
          <cx:pt idx="2113">0.084000000000000005</cx:pt>
          <cx:pt idx="2114">0.084000000000000005</cx:pt>
          <cx:pt idx="2115">0.084000000000000005</cx:pt>
          <cx:pt idx="2116">0.084000000000000005</cx:pt>
          <cx:pt idx="2117">0.084000000000000005</cx:pt>
          <cx:pt idx="2118">0.084000000000000005</cx:pt>
          <cx:pt idx="2124">0.51500000000000001</cx:pt>
          <cx:pt idx="2125">0.47599999999999998</cx:pt>
          <cx:pt idx="2126">0.46200000000000002</cx:pt>
          <cx:pt idx="2127">0.46200000000000002</cx:pt>
          <cx:pt idx="2128">0.40999999999999998</cx:pt>
          <cx:pt idx="2129">0.40999999999999998</cx:pt>
          <cx:pt idx="2130">0.40999999999999998</cx:pt>
          <cx:pt idx="2131">0.40999999999999998</cx:pt>
          <cx:pt idx="2137">1.075</cx:pt>
          <cx:pt idx="2138">1.0760000000000001</cx:pt>
          <cx:pt idx="2139">1.0760000000000001</cx:pt>
          <cx:pt idx="2140">1.0760000000000001</cx:pt>
          <cx:pt idx="2141">1.0760000000000001</cx:pt>
          <cx:pt idx="2142">1.0760000000000001</cx:pt>
          <cx:pt idx="2143">1.077</cx:pt>
          <cx:pt idx="2144">1.0780000000000001</cx:pt>
          <cx:pt idx="2165">0.44900000000000001</cx:pt>
          <cx:pt idx="2166">0.44900000000000001</cx:pt>
          <cx:pt idx="2167">0.44900000000000001</cx:pt>
          <cx:pt idx="2168">0.44900000000000001</cx:pt>
          <cx:pt idx="2169">0.46600000000000003</cx:pt>
          <cx:pt idx="2170">0.46600000000000003</cx:pt>
          <cx:pt idx="2182">0.41099999999999998</cx:pt>
          <cx:pt idx="2183">0.40799999999999997</cx:pt>
          <cx:pt idx="2189">0.34699999999999998</cx:pt>
          <cx:pt idx="2190">0.34799999999999998</cx:pt>
          <cx:pt idx="2191">0.34799999999999998</cx:pt>
          <cx:pt idx="2192">0.33200000000000002</cx:pt>
          <cx:pt idx="2193">0.33200000000000002</cx:pt>
          <cx:pt idx="2194">0.33200000000000002</cx:pt>
          <cx:pt idx="2195">0.33200000000000002</cx:pt>
          <cx:pt idx="2196">0.33200000000000002</cx:pt>
          <cx:pt idx="2215">0.80000000000000004</cx:pt>
          <cx:pt idx="2216">0.80000000000000004</cx:pt>
          <cx:pt idx="2217">0.80000000000000004</cx:pt>
          <cx:pt idx="2218">0.80000000000000004</cx:pt>
          <cx:pt idx="2219">0.80000000000000004</cx:pt>
          <cx:pt idx="2220">0.80000000000000004</cx:pt>
          <cx:pt idx="2221">0.80000000000000004</cx:pt>
          <cx:pt idx="2222">0.83399999999999996</cx:pt>
          <cx:pt idx="2228">0.68999999999999995</cx:pt>
          <cx:pt idx="2229">0.68999999999999995</cx:pt>
          <cx:pt idx="2230">0.68999999999999995</cx:pt>
          <cx:pt idx="2231">0.68400000000000005</cx:pt>
          <cx:pt idx="2232">0.65600000000000003</cx:pt>
          <cx:pt idx="2233">0.66300000000000003</cx:pt>
          <cx:pt idx="2234">0.66300000000000003</cx:pt>
          <cx:pt idx="2235">0.68500000000000005</cx:pt>
          <cx:pt idx="2241">0.47499999999999998</cx:pt>
          <cx:pt idx="2242">0.45000000000000001</cx:pt>
          <cx:pt idx="2243">0.443</cx:pt>
          <cx:pt idx="2244">0.441</cx:pt>
          <cx:pt idx="2245">0.42299999999999999</cx:pt>
          <cx:pt idx="2246">0.27700000000000002</cx:pt>
          <cx:pt idx="2247">0.26100000000000001</cx:pt>
          <cx:pt idx="2248">0.246</cx:pt>
          <cx:pt idx="2267">0.253</cx:pt>
          <cx:pt idx="2268">0.251</cx:pt>
          <cx:pt idx="2269">0.251</cx:pt>
          <cx:pt idx="2270">0.251</cx:pt>
          <cx:pt idx="2271">0.248</cx:pt>
          <cx:pt idx="2272">0.245</cx:pt>
          <cx:pt idx="2273">0.245</cx:pt>
          <cx:pt idx="2274">0.27700000000000002</cx:pt>
          <cx:pt idx="2280">0.83699999999999997</cx:pt>
          <cx:pt idx="2281">0.83999999999999997</cx:pt>
          <cx:pt idx="2282">0.84199999999999997</cx:pt>
          <cx:pt idx="2283">0.80100000000000005</cx:pt>
          <cx:pt idx="2284">0.80300000000000005</cx:pt>
          <cx:pt idx="2285">0.80300000000000005</cx:pt>
          <cx:pt idx="2286">0.76400000000000001</cx:pt>
          <cx:pt idx="2287">0.76000000000000001</cx:pt>
          <cx:pt idx="2293">0.55200000000000005</cx:pt>
          <cx:pt idx="2294">0.55200000000000005</cx:pt>
          <cx:pt idx="2295">0.55200000000000005</cx:pt>
          <cx:pt idx="2296">0.55200000000000005</cx:pt>
          <cx:pt idx="2297">0.55200000000000005</cx:pt>
          <cx:pt idx="2298">0.55300000000000005</cx:pt>
          <cx:pt idx="2299">0.55300000000000005</cx:pt>
          <cx:pt idx="2300">0.55300000000000005</cx:pt>
          <cx:pt idx="2332">0.37</cx:pt>
          <cx:pt idx="2333">0.37</cx:pt>
          <cx:pt idx="2334">0.37</cx:pt>
          <cx:pt idx="2335">0.37</cx:pt>
          <cx:pt idx="2336">0.37</cx:pt>
          <cx:pt idx="2337">0.37</cx:pt>
          <cx:pt idx="2338">0.371</cx:pt>
          <cx:pt idx="2339">0.371</cx:pt>
          <cx:pt idx="2345">0.35499999999999998</cx:pt>
          <cx:pt idx="2346">0.35799999999999998</cx:pt>
          <cx:pt idx="2347">0.39500000000000002</cx:pt>
          <cx:pt idx="2348">0.35199999999999998</cx:pt>
          <cx:pt idx="2349">0.38400000000000001</cx:pt>
          <cx:pt idx="2350">0.40100000000000002</cx:pt>
          <cx:pt idx="2351">0.41199999999999998</cx:pt>
          <cx:pt idx="2352">0.434</cx:pt>
          <cx:pt idx="2358">0.35299999999999998</cx:pt>
          <cx:pt idx="2359">0.35299999999999998</cx:pt>
          <cx:pt idx="2360">0.35299999999999998</cx:pt>
          <cx:pt idx="2361">0.34899999999999998</cx:pt>
          <cx:pt idx="2362">0.34899999999999998</cx:pt>
          <cx:pt idx="2363">0.35299999999999998</cx:pt>
          <cx:pt idx="2364">0.35299999999999998</cx:pt>
          <cx:pt idx="2365">0.34599999999999997</cx:pt>
          <cx:pt idx="2371">0.34699999999999998</cx:pt>
          <cx:pt idx="2372">0.34699999999999998</cx:pt>
          <cx:pt idx="2373">0.34699999999999998</cx:pt>
          <cx:pt idx="2374">0.34699999999999998</cx:pt>
          <cx:pt idx="2375">0.34799999999999998</cx:pt>
          <cx:pt idx="2376">0.34799999999999998</cx:pt>
          <cx:pt idx="2377">0.34799999999999998</cx:pt>
          <cx:pt idx="2378">0.34799999999999998</cx:pt>
          <cx:pt idx="2397">0.45300000000000001</cx:pt>
          <cx:pt idx="2398">0.45300000000000001</cx:pt>
          <cx:pt idx="2399">0.45300000000000001</cx:pt>
          <cx:pt idx="2400">0.45300000000000001</cx:pt>
          <cx:pt idx="2401">0.45300000000000001</cx:pt>
          <cx:pt idx="2402">0.45300000000000001</cx:pt>
          <cx:pt idx="2403">0.45300000000000001</cx:pt>
          <cx:pt idx="2404">0.45300000000000001</cx:pt>
          <cx:pt idx="2410">0.38700000000000001</cx:pt>
          <cx:pt idx="2411">0.38700000000000001</cx:pt>
          <cx:pt idx="2412">0.36499999999999999</cx:pt>
          <cx:pt idx="2413">0.40899999999999997</cx:pt>
          <cx:pt idx="2414">0.40899999999999997</cx:pt>
          <cx:pt idx="2415">0.40899999999999997</cx:pt>
          <cx:pt idx="2416">0.40899999999999997</cx:pt>
          <cx:pt idx="2417">0.40899999999999997</cx:pt>
          <cx:pt idx="2423">0.39000000000000001</cx:pt>
          <cx:pt idx="2424">0.39000000000000001</cx:pt>
          <cx:pt idx="2425">0.39000000000000001</cx:pt>
          <cx:pt idx="2426">0.39000000000000001</cx:pt>
          <cx:pt idx="2427">0.38800000000000001</cx:pt>
          <cx:pt idx="2428">0.38800000000000001</cx:pt>
          <cx:pt idx="2429">0.35899999999999999</cx:pt>
          <cx:pt idx="2430">0.35899999999999999</cx:pt>
          <cx:pt idx="2436">0.40400000000000003</cx:pt>
          <cx:pt idx="2437">0.40400000000000003</cx:pt>
          <cx:pt idx="2438">0.40400000000000003</cx:pt>
          <cx:pt idx="2439">0.40400000000000003</cx:pt>
          <cx:pt idx="2440">0.40400000000000003</cx:pt>
          <cx:pt idx="2441">0.40400000000000003</cx:pt>
          <cx:pt idx="2442">0.40400000000000003</cx:pt>
          <cx:pt idx="2443">0.40400000000000003</cx:pt>
          <cx:pt idx="2449">0.44</cx:pt>
          <cx:pt idx="2450">0.44</cx:pt>
          <cx:pt idx="2451">0.44</cx:pt>
          <cx:pt idx="2452">0.441</cx:pt>
          <cx:pt idx="2453">0.441</cx:pt>
          <cx:pt idx="2454">0.441</cx:pt>
          <cx:pt idx="2455">0.436</cx:pt>
          <cx:pt idx="2456">0.40000000000000002</cx:pt>
          <cx:pt idx="2462">0.499</cx:pt>
          <cx:pt idx="2463">0.499</cx:pt>
          <cx:pt idx="2464">0.499</cx:pt>
          <cx:pt idx="2465">0.499</cx:pt>
          <cx:pt idx="2466">0.499</cx:pt>
          <cx:pt idx="2467">0.48699999999999999</cx:pt>
          <cx:pt idx="2468">0.443</cx:pt>
          <cx:pt idx="2469">0.443</cx:pt>
          <cx:pt idx="2475">0.55700000000000005</cx:pt>
          <cx:pt idx="2476">0.53100000000000003</cx:pt>
          <cx:pt idx="2477">0.52300000000000002</cx:pt>
          <cx:pt idx="2478">0.51500000000000001</cx:pt>
          <cx:pt idx="2479">0.51000000000000001</cx:pt>
          <cx:pt idx="2480">0.505</cx:pt>
          <cx:pt idx="2481">0.52700000000000002</cx:pt>
          <cx:pt idx="2482">0.52500000000000002</cx:pt>
          <cx:pt idx="2488">0.63500000000000001</cx:pt>
          <cx:pt idx="2489">0.63500000000000001</cx:pt>
          <cx:pt idx="2490">0.63500000000000001</cx:pt>
          <cx:pt idx="2491">0.63200000000000001</cx:pt>
          <cx:pt idx="2492">0.63200000000000001</cx:pt>
          <cx:pt idx="2493">0.63200000000000001</cx:pt>
          <cx:pt idx="2494">0.66900000000000004</cx:pt>
          <cx:pt idx="2495">0.64900000000000002</cx:pt>
          <cx:pt idx="2501">0.439</cx:pt>
          <cx:pt idx="2502">0.441</cx:pt>
          <cx:pt idx="2503">0.44700000000000001</cx:pt>
          <cx:pt idx="2504">0.438</cx:pt>
          <cx:pt idx="2505">0.438</cx:pt>
          <cx:pt idx="2506">0.438</cx:pt>
          <cx:pt idx="2507">0.436</cx:pt>
          <cx:pt idx="2508">0.40500000000000003</cx:pt>
          <cx:pt idx="2514">0.54500000000000004</cx:pt>
          <cx:pt idx="2515">0.44800000000000001</cx:pt>
          <cx:pt idx="2516">0.35099999999999998</cx:pt>
          <cx:pt idx="2517">0.34999999999999998</cx:pt>
          <cx:pt idx="2518">0.34999999999999998</cx:pt>
          <cx:pt idx="2519">0.34999999999999998</cx:pt>
          <cx:pt idx="2520">0.34999999999999998</cx:pt>
          <cx:pt idx="2521">0.34999999999999998</cx:pt>
          <cx:pt idx="2527">0.38400000000000001</cx:pt>
          <cx:pt idx="2528">0.38300000000000001</cx:pt>
          <cx:pt idx="2529">0.38300000000000001</cx:pt>
          <cx:pt idx="2530">0.38100000000000001</cx:pt>
          <cx:pt idx="2531">0.372</cx:pt>
          <cx:pt idx="2532">0.371</cx:pt>
          <cx:pt idx="2533">0.36599999999999999</cx:pt>
          <cx:pt idx="2534">0.36399999999999999</cx:pt>
          <cx:pt idx="2540">0.57599999999999996</cx:pt>
          <cx:pt idx="2541">0.57599999999999996</cx:pt>
          <cx:pt idx="2542">0.57599999999999996</cx:pt>
          <cx:pt idx="2543">0.60599999999999998</cx:pt>
          <cx:pt idx="2544">0.60599999999999998</cx:pt>
          <cx:pt idx="2545">0.63600000000000001</cx:pt>
          <cx:pt idx="2546">0.63100000000000001</cx:pt>
          <cx:pt idx="2547">0.50700000000000001</cx:pt>
          <cx:pt idx="2566">0.52300000000000002</cx:pt>
          <cx:pt idx="2567">0.52300000000000002</cx:pt>
          <cx:pt idx="2568">0.52300000000000002</cx:pt>
          <cx:pt idx="2569">0.52500000000000002</cx:pt>
          <cx:pt idx="2570">0.52500000000000002</cx:pt>
          <cx:pt idx="2571">0.52500000000000002</cx:pt>
          <cx:pt idx="2572">0.52500000000000002</cx:pt>
          <cx:pt idx="2573">0.51900000000000002</cx:pt>
          <cx:pt idx="2579">0.35699999999999998</cx:pt>
          <cx:pt idx="2580">0.34000000000000002</cx:pt>
          <cx:pt idx="2581">0.34000000000000002</cx:pt>
          <cx:pt idx="2582">0.34000000000000002</cx:pt>
          <cx:pt idx="2583">0.34399999999999997</cx:pt>
          <cx:pt idx="2584">0.34000000000000002</cx:pt>
          <cx:pt idx="2585">0.34399999999999997</cx:pt>
          <cx:pt idx="2586">0.34599999999999997</cx:pt>
          <cx:pt idx="2605">0.45000000000000001</cx:pt>
          <cx:pt idx="2606">0.45000000000000001</cx:pt>
          <cx:pt idx="2607">0.45000000000000001</cx:pt>
          <cx:pt idx="2608">0.42599999999999999</cx:pt>
          <cx:pt idx="2609">0.40999999999999998</cx:pt>
          <cx:pt idx="2610">0.38700000000000001</cx:pt>
          <cx:pt idx="2611">0.38700000000000001</cx:pt>
          <cx:pt idx="2612">0.38700000000000001</cx:pt>
          <cx:pt idx="2618">0.27900000000000003</cx:pt>
          <cx:pt idx="2619">0.27900000000000003</cx:pt>
          <cx:pt idx="2620">0.27900000000000003</cx:pt>
          <cx:pt idx="2621">0.27900000000000003</cx:pt>
          <cx:pt idx="2622">0.27900000000000003</cx:pt>
          <cx:pt idx="2623">0.27900000000000003</cx:pt>
          <cx:pt idx="2624">0.27900000000000003</cx:pt>
          <cx:pt idx="2625">0.27900000000000003</cx:pt>
          <cx:pt idx="2631">0.37</cx:pt>
          <cx:pt idx="2632">0.372</cx:pt>
          <cx:pt idx="2633">0.33100000000000002</cx:pt>
          <cx:pt idx="2634">0.33100000000000002</cx:pt>
          <cx:pt idx="2635">0.33100000000000002</cx:pt>
          <cx:pt idx="2636">0.33100000000000002</cx:pt>
          <cx:pt idx="2637">0.29099999999999998</cx:pt>
          <cx:pt idx="2638">0.29099999999999998</cx:pt>
          <cx:pt idx="2657">0.45800000000000002</cx:pt>
          <cx:pt idx="2658">0.47399999999999998</cx:pt>
          <cx:pt idx="2659">0.46100000000000002</cx:pt>
          <cx:pt idx="2660">0.46400000000000002</cx:pt>
          <cx:pt idx="2661">0.46100000000000002</cx:pt>
          <cx:pt idx="2662">0.46500000000000002</cx:pt>
          <cx:pt idx="2663">0.46500000000000002</cx:pt>
          <cx:pt idx="2664">0.46400000000000002</cx:pt>
          <cx:pt idx="2670">0.71299999999999997</cx:pt>
          <cx:pt idx="2671">0.71299999999999997</cx:pt>
          <cx:pt idx="2672">0.71299999999999997</cx:pt>
          <cx:pt idx="2673">0.42999999999999999</cx:pt>
          <cx:pt idx="2674">0.41899999999999998</cx:pt>
          <cx:pt idx="2675">0.41899999999999998</cx:pt>
          <cx:pt idx="2676">0.41899999999999998</cx:pt>
          <cx:pt idx="2677">0.41899999999999998</cx:pt>
          <cx:pt idx="2683">0.502</cx:pt>
          <cx:pt idx="2684">0.498</cx:pt>
          <cx:pt idx="2685">0.53600000000000003</cx:pt>
          <cx:pt idx="2686">0.55600000000000005</cx:pt>
          <cx:pt idx="2687">0.60399999999999998</cx:pt>
          <cx:pt idx="2688">0.51900000000000002</cx:pt>
          <cx:pt idx="2689">0.628</cx:pt>
          <cx:pt idx="2690">0.61899999999999999</cx:pt>
        </cx:lvl>
      </cx:numDim>
    </cx:data>
  </cx:chartData>
  <cx:chart>
    <cx:title pos="t" align="ctr" overlay="0">
      <cx:tx>
        <cx:txData>
          <cx:v>Business Tax Rate</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Business Tax Rate</a:t>
          </a:r>
        </a:p>
      </cx:txPr>
    </cx:title>
    <cx:plotArea>
      <cx:plotAreaRegion>
        <cx:series layoutId="clusteredColumn" uniqueId="{BD1034CF-36CC-4D38-A93F-B882F2DBAFA8}">
          <cx:tx>
            <cx:txData>
              <cx:f>'Univariate Analysis-BusTax'!$A$1</cx:f>
              <cx:v>Business Tax Rate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Analysis-Ease of Bus'!$A$2:$A$2692</cx:f>
        <cx:lvl ptCount="2691" formatCode="General">
          <cx:pt idx="12">151</cx:pt>
          <cx:pt idx="25">178</cx:pt>
          <cx:pt idx="38">175</cx:pt>
          <cx:pt idx="51">65</cx:pt>
          <cx:pt idx="64">154</cx:pt>
          <cx:pt idx="77">157</cx:pt>
          <cx:pt idx="90">162</cx:pt>
          <cx:pt idx="103">187</cx:pt>
          <cx:pt idx="116">189</cx:pt>
          <cx:pt idx="129">160</cx:pt>
          <cx:pt idx="142">186</cx:pt>
          <cx:pt idx="155">183</cx:pt>
          <cx:pt idx="167">173</cx:pt>
          <cx:pt idx="180">172</cx:pt>
          <cx:pt idx="193">127</cx:pt>
          <cx:pt idx="206">164</cx:pt>
          <cx:pt idx="219">185</cx:pt>
          <cx:pt idx="232">124</cx:pt>
          <cx:pt idx="245">169</cx:pt>
          <cx:pt idx="258">148</cx:pt>
          <cx:pt idx="271">62</cx:pt>
          <cx:pt idx="284">179</cx:pt>
          <cx:pt idx="297">181</cx:pt>
          <cx:pt idx="310">122</cx:pt>
          <cx:pt idx="323">139</cx:pt>
          <cx:pt idx="336">149</cx:pt>
          <cx:pt idx="349">188</cx:pt>
          <cx:pt idx="362">144</cx:pt>
          <cx:pt idx="375">161</cx:pt>
          <cx:pt idx="388">153</cx:pt>
          <cx:pt idx="401">171</cx:pt>
          <cx:pt idx="414">20</cx:pt>
          <cx:pt idx="427">95</cx:pt>
          <cx:pt idx="440">142</cx:pt>
          <cx:pt idx="453">94</cx:pt>
          <cx:pt idx="466">174</cx:pt>
          <cx:pt idx="479">138</cx:pt>
          <cx:pt idx="492">54</cx:pt>
          <cx:pt idx="505">166</cx:pt>
          <cx:pt idx="518">176</cx:pt>
          <cx:pt idx="531">77</cx:pt>
          <cx:pt idx="544">137</cx:pt>
          <cx:pt idx="570">41</cx:pt>
          <cx:pt idx="583">184</cx:pt>
          <cx:pt idx="596">143</cx:pt>
          <cx:pt idx="609">120</cx:pt>
          <cx:pt idx="622">136</cx:pt>
          <cx:pt idx="635">159</cx:pt>
          <cx:pt idx="648">49</cx:pt>
          <cx:pt idx="661">126</cx:pt>
          <cx:pt idx="674">90</cx:pt>
          <cx:pt idx="687">168</cx:pt>
          <cx:pt idx="700">170</cx:pt>
          <cx:pt idx="713">40</cx:pt>
          <cx:pt idx="726">71</cx:pt>
          <cx:pt idx="739">132</cx:pt>
          <cx:pt idx="752">146</cx:pt>
          <cx:pt idx="765">79</cx:pt>
          <cx:pt idx="778">135</cx:pt>
          <cx:pt idx="791">99</cx:pt>
          <cx:pt idx="804">9</cx:pt>
          <cx:pt idx="817">2</cx:pt>
          <cx:pt idx="830">131</cx:pt>
          <cx:pt idx="843">116</cx:pt>
          <cx:pt idx="856">23</cx:pt>
          <cx:pt idx="869">53</cx:pt>
          <cx:pt idx="882">70</cx:pt>
          <cx:pt idx="895">163</cx:pt>
          <cx:pt idx="921">8</cx:pt>
          <cx:pt idx="934">81</cx:pt>
          <cx:pt idx="947">80</cx:pt>
          <cx:pt idx="960">182</cx:pt>
          <cx:pt idx="973">103</cx:pt>
          <cx:pt idx="999">106</cx:pt>
          <cx:pt idx="1012">133</cx:pt>
          <cx:pt idx="1025">1</cx:pt>
          <cx:pt idx="1038">6</cx:pt>
          <cx:pt idx="1051">83</cx:pt>
          <cx:pt idx="1064">141</cx:pt>
          <cx:pt idx="1077">18</cx:pt>
          <cx:pt idx="1090">167</cx:pt>
          <cx:pt idx="1116">156</cx:pt>
          <cx:pt idx="1129">98</cx:pt>
          <cx:pt idx="1142">82</cx:pt>
          <cx:pt idx="1168">28</cx:pt>
          <cx:pt idx="1181">64</cx:pt>
          <cx:pt idx="1194">32</cx:pt>
          <cx:pt idx="1207">130</cx:pt>
          <cx:pt idx="1220">57</cx:pt>
          <cx:pt idx="1233">88</cx:pt>
          <cx:pt idx="1246">38</cx:pt>
          <cx:pt idx="1259">68</cx:pt>
          <cx:pt idx="1272">5</cx:pt>
          <cx:pt idx="1285">21</cx:pt>
          <cx:pt idx="1311">12</cx:pt>
          <cx:pt idx="1324">35</cx:pt>
          <cx:pt idx="1337">19</cx:pt>
          <cx:pt idx="1350">89</cx:pt>
          <cx:pt idx="1363">52</cx:pt>
          <cx:pt idx="1376">13</cx:pt>
          <cx:pt idx="1389">15</cx:pt>
          <cx:pt idx="1415">67</cx:pt>
          <cx:pt idx="1428">96</cx:pt>
          <cx:pt idx="1441">24</cx:pt>
          <cx:pt idx="1467">25</cx:pt>
          <cx:pt idx="1480">56</cx:pt>
          <cx:pt idx="1493">100</cx:pt>
          <cx:pt idx="1506">86</cx:pt>
          <cx:pt idx="1532">50</cx:pt>
          <cx:pt idx="1545">30</cx:pt>
          <cx:pt idx="1558">36</cx:pt>
          <cx:pt idx="1571">7</cx:pt>
          <cx:pt idx="1584">48</cx:pt>
          <cx:pt idx="1597">29</cx:pt>
          <cx:pt idx="1610">73</cx:pt>
          <cx:pt idx="1623">111</cx:pt>
          <cx:pt idx="1636">74</cx:pt>
          <cx:pt idx="1649">87</cx:pt>
          <cx:pt idx="1662">43</cx:pt>
          <cx:pt idx="1675">31</cx:pt>
          <cx:pt idx="1688">46</cx:pt>
          <cx:pt idx="1701">14</cx:pt>
          <cx:pt idx="1714">27</cx:pt>
          <cx:pt idx="1727">72</cx:pt>
          <cx:pt idx="1740">140</cx:pt>
          <cx:pt idx="1753">11</cx:pt>
          <cx:pt idx="1766">47</cx:pt>
          <cx:pt idx="1779">152</cx:pt>
          <cx:pt idx="1792">155</cx:pt>
          <cx:pt idx="1805">33</cx:pt>
          <cx:pt idx="1818">119</cx:pt>
          <cx:pt idx="1831">101</cx:pt>
          <cx:pt idx="1844">105</cx:pt>
          <cx:pt idx="1857">44</cx:pt>
          <cx:pt idx="1870">45</cx:pt>
          <cx:pt idx="1883">22</cx:pt>
          <cx:pt idx="1896">147</cx:pt>
          <cx:pt idx="1909">26</cx:pt>
          <cx:pt idx="1922">129</cx:pt>
          <cx:pt idx="1949">10</cx:pt>
          <cx:pt idx="1962">58</cx:pt>
          <cx:pt idx="2001">117</cx:pt>
          <cx:pt idx="2014">110</cx:pt>
          <cx:pt idx="2027">150</cx:pt>
          <cx:pt idx="2053">3</cx:pt>
          <cx:pt idx="2066">108</cx:pt>
          <cx:pt idx="2079">55</cx:pt>
          <cx:pt idx="2092">92</cx:pt>
          <cx:pt idx="2105">60</cx:pt>
          <cx:pt idx="2118">78</cx:pt>
          <cx:pt idx="2131">66</cx:pt>
          <cx:pt idx="2144">121</cx:pt>
          <cx:pt idx="2170">76</cx:pt>
          <cx:pt idx="2183">84</cx:pt>
          <cx:pt idx="2196">104</cx:pt>
          <cx:pt idx="2222">158</cx:pt>
          <cx:pt idx="2235">118</cx:pt>
          <cx:pt idx="2248">17</cx:pt>
          <cx:pt idx="2274">34</cx:pt>
          <cx:pt idx="2287">42</cx:pt>
          <cx:pt idx="2300">109</cx:pt>
          <cx:pt idx="2339">69</cx:pt>
          <cx:pt idx="2352">112</cx:pt>
          <cx:pt idx="2365">134</cx:pt>
          <cx:pt idx="2378">115</cx:pt>
          <cx:pt idx="2404">102</cx:pt>
          <cx:pt idx="2417">93</cx:pt>
          <cx:pt idx="2430">113</cx:pt>
          <cx:pt idx="2443">177</cx:pt>
          <cx:pt idx="2456">125</cx:pt>
          <cx:pt idx="2469">91</cx:pt>
          <cx:pt idx="2482">51</cx:pt>
          <cx:pt idx="2495">123</cx:pt>
          <cx:pt idx="2508">61</cx:pt>
          <cx:pt idx="2521">107</cx:pt>
          <cx:pt idx="2534">39</cx:pt>
          <cx:pt idx="2547">37</cx:pt>
          <cx:pt idx="2573">97</cx:pt>
          <cx:pt idx="2586">59</cx:pt>
          <cx:pt idx="2612">75</cx:pt>
          <cx:pt idx="2625">165</cx:pt>
          <cx:pt idx="2638">63</cx:pt>
          <cx:pt idx="2664">4</cx:pt>
          <cx:pt idx="2677">85</cx:pt>
          <cx:pt idx="2690">180</cx:pt>
        </cx:lvl>
      </cx:numDim>
    </cx:data>
  </cx:chartData>
  <cx:chart>
    <cx:title pos="t" align="ctr" overlay="0">
      <cx:tx>
        <cx:txData>
          <cx:v>Ease of Business</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Ease of Business</a:t>
          </a:r>
        </a:p>
      </cx:txPr>
    </cx:title>
    <cx:plotArea>
      <cx:plotAreaRegion>
        <cx:series layoutId="clusteredColumn" uniqueId="{4787E896-E6C9-4EBC-A904-4FC2FCB458CA}">
          <cx:tx>
            <cx:txData>
              <cx:f>'Univariate Analysis-Ease of Bus'!$A$1</cx:f>
              <cx:v>Ease of Business</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 - D2SB'!$A$2:$A$2692</cx:f>
        <cx:lvl ptCount="2691" formatCode="General">
          <cx:pt idx="3">25</cx:pt>
          <cx:pt idx="4">25</cx:pt>
          <cx:pt idx="5">25</cx:pt>
          <cx:pt idx="6">25</cx:pt>
          <cx:pt idx="7">25</cx:pt>
          <cx:pt idx="8">25</cx:pt>
          <cx:pt idx="9">25</cx:pt>
          <cx:pt idx="10">25</cx:pt>
          <cx:pt idx="11">25</cx:pt>
          <cx:pt idx="12">25</cx:pt>
          <cx:pt idx="16">119</cx:pt>
          <cx:pt idx="17">119</cx:pt>
          <cx:pt idx="18">119</cx:pt>
          <cx:pt idx="19">119</cx:pt>
          <cx:pt idx="20">119</cx:pt>
          <cx:pt idx="21">68</cx:pt>
          <cx:pt idx="22">68</cx:pt>
          <cx:pt idx="23">66</cx:pt>
          <cx:pt idx="24">66</cx:pt>
          <cx:pt idx="25">66</cx:pt>
          <cx:pt idx="29">32</cx:pt>
          <cx:pt idx="30">31</cx:pt>
          <cx:pt idx="31">31</cx:pt>
          <cx:pt idx="32">31</cx:pt>
          <cx:pt idx="33">31</cx:pt>
          <cx:pt idx="34">31</cx:pt>
          <cx:pt idx="35">31</cx:pt>
          <cx:pt idx="36">31</cx:pt>
          <cx:pt idx="37">29</cx:pt>
          <cx:pt idx="38">26</cx:pt>
          <cx:pt idx="42">107</cx:pt>
          <cx:pt idx="43">107</cx:pt>
          <cx:pt idx="44">107</cx:pt>
          <cx:pt idx="45">107</cx:pt>
          <cx:pt idx="46">107</cx:pt>
          <cx:pt idx="47">77</cx:pt>
          <cx:pt idx="48">60</cx:pt>
          <cx:pt idx="49">60</cx:pt>
          <cx:pt idx="50">60</cx:pt>
          <cx:pt idx="51">60</cx:pt>
          <cx:pt idx="55">40</cx:pt>
          <cx:pt idx="56">40</cx:pt>
          <cx:pt idx="57">40</cx:pt>
          <cx:pt idx="58">34</cx:pt>
          <cx:pt idx="59">18</cx:pt>
          <cx:pt idx="60">16</cx:pt>
          <cx:pt idx="61">14</cx:pt>
          <cx:pt idx="62">14</cx:pt>
          <cx:pt idx="63">13</cx:pt>
          <cx:pt idx="64">13</cx:pt>
          <cx:pt idx="68">13</cx:pt>
          <cx:pt idx="69">13</cx:pt>
          <cx:pt idx="70">13</cx:pt>
          <cx:pt idx="71">13</cx:pt>
          <cx:pt idx="72">13</cx:pt>
          <cx:pt idx="73">13</cx:pt>
          <cx:pt idx="74">13</cx:pt>
          <cx:pt idx="75">13</cx:pt>
          <cx:pt idx="76">13</cx:pt>
          <cx:pt idx="77">8</cx:pt>
          <cx:pt idx="81">45</cx:pt>
          <cx:pt idx="82">45</cx:pt>
          <cx:pt idx="83">45</cx:pt>
          <cx:pt idx="84">45</cx:pt>
          <cx:pt idx="85">38</cx:pt>
          <cx:pt idx="86">38</cx:pt>
          <cx:pt idx="87">35</cx:pt>
          <cx:pt idx="88">19</cx:pt>
          <cx:pt idx="89">15</cx:pt>
          <cx:pt idx="90">15</cx:pt>
          <cx:pt idx="94">22</cx:pt>
          <cx:pt idx="95">22</cx:pt>
          <cx:pt idx="96">22</cx:pt>
          <cx:pt idx="97">22</cx:pt>
          <cx:pt idx="98">22</cx:pt>
          <cx:pt idx="99">22</cx:pt>
          <cx:pt idx="100">23</cx:pt>
          <cx:pt idx="101">23</cx:pt>
          <cx:pt idx="102">22</cx:pt>
          <cx:pt idx="103">22</cx:pt>
          <cx:pt idx="107">64</cx:pt>
          <cx:pt idx="108">64</cx:pt>
          <cx:pt idx="109">64</cx:pt>
          <cx:pt idx="110">64</cx:pt>
          <cx:pt idx="111">64</cx:pt>
          <cx:pt idx="112">64</cx:pt>
          <cx:pt idx="113">64</cx:pt>
          <cx:pt idx="114">64</cx:pt>
          <cx:pt idx="115">55</cx:pt>
          <cx:pt idx="116">62</cx:pt>
          <cx:pt idx="122">24</cx:pt>
          <cx:pt idx="123">22</cx:pt>
          <cx:pt idx="124">22</cx:pt>
          <cx:pt idx="125">22</cx:pt>
          <cx:pt idx="126">22</cx:pt>
          <cx:pt idx="127">22</cx:pt>
          <cx:pt idx="128">22</cx:pt>
          <cx:pt idx="129">20</cx:pt>
          <cx:pt idx="133">37</cx:pt>
          <cx:pt idx="134">37</cx:pt>
          <cx:pt idx="135">37</cx:pt>
          <cx:pt idx="136">37</cx:pt>
          <cx:pt idx="137">37</cx:pt>
          <cx:pt idx="138">161</cx:pt>
          <cx:pt idx="139">161</cx:pt>
          <cx:pt idx="140">161</cx:pt>
          <cx:pt idx="141">161</cx:pt>
          <cx:pt idx="142">161</cx:pt>
          <cx:pt idx="146">166</cx:pt>
          <cx:pt idx="147">133</cx:pt>
          <cx:pt idx="148">133</cx:pt>
          <cx:pt idx="149">133</cx:pt>
          <cx:pt idx="150">133</cx:pt>
          <cx:pt idx="151">133</cx:pt>
          <cx:pt idx="152">127</cx:pt>
          <cx:pt idx="153">84</cx:pt>
          <cx:pt idx="154">65</cx:pt>
          <cx:pt idx="155">58</cx:pt>
          <cx:pt idx="158">62</cx:pt>
          <cx:pt idx="159">58</cx:pt>
          <cx:pt idx="160">45</cx:pt>
          <cx:pt idx="161">45</cx:pt>
          <cx:pt idx="162">40</cx:pt>
          <cx:pt idx="163">40</cx:pt>
          <cx:pt idx="164">40</cx:pt>
          <cx:pt idx="165">40</cx:pt>
          <cx:pt idx="166">32</cx:pt>
          <cx:pt idx="167">32</cx:pt>
          <cx:pt idx="173">37</cx:pt>
          <cx:pt idx="174">37</cx:pt>
          <cx:pt idx="175">37</cx:pt>
          <cx:pt idx="176">37</cx:pt>
          <cx:pt idx="177">37</cx:pt>
          <cx:pt idx="178">37</cx:pt>
          <cx:pt idx="179">37</cx:pt>
          <cx:pt idx="180">37</cx:pt>
          <cx:pt idx="184">37</cx:pt>
          <cx:pt idx="185">37</cx:pt>
          <cx:pt idx="186">22</cx:pt>
          <cx:pt idx="187">19</cx:pt>
          <cx:pt idx="188">10</cx:pt>
          <cx:pt idx="189">8</cx:pt>
          <cx:pt idx="190">8</cx:pt>
          <cx:pt idx="191">8</cx:pt>
          <cx:pt idx="192">8</cx:pt>
          <cx:pt idx="193">8</cx:pt>
          <cx:pt idx="199">137</cx:pt>
          <cx:pt idx="200">135</cx:pt>
          <cx:pt idx="201">135</cx:pt>
          <cx:pt idx="202">135</cx:pt>
          <cx:pt idx="203">135</cx:pt>
          <cx:pt idx="204">135</cx:pt>
          <cx:pt idx="205">135</cx:pt>
          <cx:pt idx="206">135</cx:pt>
          <cx:pt idx="211">91</cx:pt>
          <cx:pt idx="212">76</cx:pt>
          <cx:pt idx="213">76</cx:pt>
          <cx:pt idx="214">84</cx:pt>
          <cx:pt idx="215">84</cx:pt>
          <cx:pt idx="216">84</cx:pt>
          <cx:pt idx="217">84</cx:pt>
          <cx:pt idx="218">84</cx:pt>
          <cx:pt idx="219">84</cx:pt>
          <cx:pt idx="223">46</cx:pt>
          <cx:pt idx="224">34</cx:pt>
          <cx:pt idx="225">34</cx:pt>
          <cx:pt idx="226">18</cx:pt>
          <cx:pt idx="227">18</cx:pt>
          <cx:pt idx="228">18</cx:pt>
          <cx:pt idx="229">15</cx:pt>
          <cx:pt idx="230">15</cx:pt>
          <cx:pt idx="231">15</cx:pt>
          <cx:pt idx="232">15</cx:pt>
          <cx:pt idx="238">57</cx:pt>
          <cx:pt idx="239">57</cx:pt>
          <cx:pt idx="240">57</cx:pt>
          <cx:pt idx="241">57</cx:pt>
          <cx:pt idx="242">57</cx:pt>
          <cx:pt idx="243">57</cx:pt>
          <cx:pt idx="244">57</cx:pt>
          <cx:pt idx="245">57</cx:pt>
          <cx:pt idx="251">27</cx:pt>
          <cx:pt idx="252">27</cx:pt>
          <cx:pt idx="253">32</cx:pt>
          <cx:pt idx="254">27</cx:pt>
          <cx:pt idx="255">27</cx:pt>
          <cx:pt idx="256">27</cx:pt>
          <cx:pt idx="257">27</cx:pt>
          <cx:pt idx="258">27</cx:pt>
          <cx:pt idx="262">22</cx:pt>
          <cx:pt idx="263">22</cx:pt>
          <cx:pt idx="264">18</cx:pt>
          <cx:pt idx="265">18</cx:pt>
          <cx:pt idx="266">15</cx:pt>
          <cx:pt idx="267">13</cx:pt>
          <cx:pt idx="268">12</cx:pt>
          <cx:pt idx="269">12</cx:pt>
          <cx:pt idx="270">12</cx:pt>
          <cx:pt idx="271">12</cx:pt>
          <cx:pt idx="275">40</cx:pt>
          <cx:pt idx="276">40</cx:pt>
          <cx:pt idx="277">40</cx:pt>
          <cx:pt idx="278">40</cx:pt>
          <cx:pt idx="279">40</cx:pt>
          <cx:pt idx="280">40</cx:pt>
          <cx:pt idx="281">40</cx:pt>
          <cx:pt idx="282">40</cx:pt>
          <cx:pt idx="283">40</cx:pt>
          <cx:pt idx="284">35</cx:pt>
          <cx:pt idx="290">259</cx:pt>
          <cx:pt idx="291">259</cx:pt>
          <cx:pt idx="292">259</cx:pt>
          <cx:pt idx="293">259</cx:pt>
          <cx:pt idx="294">216</cx:pt>
          <cx:pt idx="295">216</cx:pt>
          <cx:pt idx="296">9</cx:pt>
          <cx:pt idx="297">9</cx:pt>
          <cx:pt idx="301">60</cx:pt>
          <cx:pt idx="302">47</cx:pt>
          <cx:pt idx="303">54</cx:pt>
          <cx:pt idx="304">54</cx:pt>
          <cx:pt idx="305">44</cx:pt>
          <cx:pt idx="306">30</cx:pt>
          <cx:pt idx="307">34</cx:pt>
          <cx:pt idx="308">33</cx:pt>
          <cx:pt idx="309">33</cx:pt>
          <cx:pt idx="310">32</cx:pt>
          <cx:pt idx="314">93</cx:pt>
          <cx:pt idx="315">93</cx:pt>
          <cx:pt idx="316">93</cx:pt>
          <cx:pt idx="317">73</cx:pt>
          <cx:pt idx="318">73</cx:pt>
          <cx:pt idx="319">40</cx:pt>
          <cx:pt idx="320">40</cx:pt>
          <cx:pt idx="321">40</cx:pt>
          <cx:pt idx="322">40</cx:pt>
          <cx:pt idx="323">29</cx:pt>
          <cx:pt idx="330">68</cx:pt>
          <cx:pt idx="331">68</cx:pt>
          <cx:pt idx="332">31</cx:pt>
          <cx:pt idx="333">20</cx:pt>
          <cx:pt idx="334">20</cx:pt>
          <cx:pt idx="335">6</cx:pt>
          <cx:pt idx="336">6</cx:pt>
          <cx:pt idx="349">35</cx:pt>
          <cx:pt idx="353">67</cx:pt>
          <cx:pt idx="354">44</cx:pt>
          <cx:pt idx="355">38</cx:pt>
          <cx:pt idx="356">21</cx:pt>
          <cx:pt idx="357">7</cx:pt>
          <cx:pt idx="358">7</cx:pt>
          <cx:pt idx="359">7</cx:pt>
          <cx:pt idx="360">7</cx:pt>
          <cx:pt idx="361">8</cx:pt>
          <cx:pt idx="362">8</cx:pt>
          <cx:pt idx="366">45</cx:pt>
          <cx:pt idx="367">39</cx:pt>
          <cx:pt idx="368">39</cx:pt>
          <cx:pt idx="369">39</cx:pt>
          <cx:pt idx="370">39</cx:pt>
          <cx:pt idx="371">39</cx:pt>
          <cx:pt idx="372">39</cx:pt>
          <cx:pt idx="373">39</cx:pt>
          <cx:pt idx="374">39</cx:pt>
          <cx:pt idx="375">40</cx:pt>
          <cx:pt idx="379">41</cx:pt>
          <cx:pt idx="380">41</cx:pt>
          <cx:pt idx="381">41</cx:pt>
          <cx:pt idx="382">41</cx:pt>
          <cx:pt idx="383">25</cx:pt>
          <cx:pt idx="384">25</cx:pt>
          <cx:pt idx="385">8</cx:pt>
          <cx:pt idx="386">8</cx:pt>
          <cx:pt idx="387">8</cx:pt>
          <cx:pt idx="388">8</cx:pt>
          <cx:pt idx="392">82</cx:pt>
          <cx:pt idx="393">82</cx:pt>
          <cx:pt idx="394">82</cx:pt>
          <cx:pt idx="395">82</cx:pt>
          <cx:pt idx="396">65</cx:pt>
          <cx:pt idx="397">19</cx:pt>
          <cx:pt idx="398">19</cx:pt>
          <cx:pt idx="399">19</cx:pt>
          <cx:pt idx="400">19</cx:pt>
          <cx:pt idx="401">19</cx:pt>
          <cx:pt idx="406">46</cx:pt>
          <cx:pt idx="407">46</cx:pt>
          <cx:pt idx="408">46</cx:pt>
          <cx:pt idx="409">7</cx:pt>
          <cx:pt idx="410">6</cx:pt>
          <cx:pt idx="411">6</cx:pt>
          <cx:pt idx="412">6</cx:pt>
          <cx:pt idx="413">6</cx:pt>
          <cx:pt idx="414">6</cx:pt>
          <cx:pt idx="418">36</cx:pt>
          <cx:pt idx="419">12</cx:pt>
          <cx:pt idx="420">12</cx:pt>
          <cx:pt idx="421">12</cx:pt>
          <cx:pt idx="422">12</cx:pt>
          <cx:pt idx="423">12</cx:pt>
          <cx:pt idx="424">12</cx:pt>
          <cx:pt idx="425">12</cx:pt>
          <cx:pt idx="426">12</cx:pt>
          <cx:pt idx="427">12</cx:pt>
          <cx:pt idx="431">153</cx:pt>
          <cx:pt idx="432">153</cx:pt>
          <cx:pt idx="433">153</cx:pt>
          <cx:pt idx="434">113</cx:pt>
          <cx:pt idx="435">29</cx:pt>
          <cx:pt idx="436">26</cx:pt>
          <cx:pt idx="437">26</cx:pt>
          <cx:pt idx="438">13</cx:pt>
          <cx:pt idx="439">13</cx:pt>
          <cx:pt idx="440">13</cx:pt>
          <cx:pt idx="444">85</cx:pt>
          <cx:pt idx="445">85</cx:pt>
          <cx:pt idx="446">95</cx:pt>
          <cx:pt idx="447">95</cx:pt>
          <cx:pt idx="448">99</cx:pt>
          <cx:pt idx="449">66</cx:pt>
          <cx:pt idx="450">66</cx:pt>
          <cx:pt idx="451">66</cx:pt>
          <cx:pt idx="452">66</cx:pt>
          <cx:pt idx="453">66</cx:pt>
          <cx:pt idx="457">35</cx:pt>
          <cx:pt idx="458">35</cx:pt>
          <cx:pt idx="459">35</cx:pt>
          <cx:pt idx="460">24</cx:pt>
          <cx:pt idx="461">23</cx:pt>
          <cx:pt idx="462">19</cx:pt>
          <cx:pt idx="463">17</cx:pt>
          <cx:pt idx="464">17</cx:pt>
          <cx:pt idx="465">17</cx:pt>
          <cx:pt idx="466">17</cx:pt>
          <cx:pt idx="470">36</cx:pt>
          <cx:pt idx="471">36</cx:pt>
          <cx:pt idx="472">35</cx:pt>
          <cx:pt idx="473">35</cx:pt>
          <cx:pt idx="474">27</cx:pt>
          <cx:pt idx="475">25</cx:pt>
          <cx:pt idx="476">25</cx:pt>
          <cx:pt idx="477">25</cx:pt>
          <cx:pt idx="478">28</cx:pt>
          <cx:pt idx="479">28</cx:pt>
          <cx:pt idx="483">18</cx:pt>
          <cx:pt idx="484">18</cx:pt>
          <cx:pt idx="485">18</cx:pt>
          <cx:pt idx="486">16</cx:pt>
          <cx:pt idx="487">16</cx:pt>
          <cx:pt idx="488">14</cx:pt>
          <cx:pt idx="489">3</cx:pt>
          <cx:pt idx="490">3</cx:pt>
          <cx:pt idx="491">3</cx:pt>
          <cx:pt idx="492">3</cx:pt>
          <cx:pt idx="497">192</cx:pt>
          <cx:pt idx="498">144</cx:pt>
          <cx:pt idx="499">144</cx:pt>
          <cx:pt idx="500">144</cx:pt>
          <cx:pt idx="501">144</cx:pt>
          <cx:pt idx="502">144</cx:pt>
          <cx:pt idx="503">144</cx:pt>
          <cx:pt idx="504">10</cx:pt>
          <cx:pt idx="505">5</cx:pt>
          <cx:pt idx="509">59</cx:pt>
          <cx:pt idx="510">59</cx:pt>
          <cx:pt idx="511">59</cx:pt>
          <cx:pt idx="512">59</cx:pt>
          <cx:pt idx="513">59</cx:pt>
          <cx:pt idx="514">9</cx:pt>
          <cx:pt idx="515">9</cx:pt>
          <cx:pt idx="516">9</cx:pt>
          <cx:pt idx="517">6</cx:pt>
          <cx:pt idx="518">6</cx:pt>
          <cx:pt idx="524">39</cx:pt>
          <cx:pt idx="525">39</cx:pt>
          <cx:pt idx="526">39</cx:pt>
          <cx:pt idx="527">39</cx:pt>
          <cx:pt idx="528">39</cx:pt>
          <cx:pt idx="529">39</cx:pt>
          <cx:pt idx="530">39</cx:pt>
          <cx:pt idx="531">39</cx:pt>
          <cx:pt idx="535">26</cx:pt>
          <cx:pt idx="536">26</cx:pt>
          <cx:pt idx="537">26</cx:pt>
          <cx:pt idx="538">26</cx:pt>
          <cx:pt idx="539">26</cx:pt>
          <cx:pt idx="540">17</cx:pt>
          <cx:pt idx="541">12</cx:pt>
          <cx:pt idx="542">12</cx:pt>
          <cx:pt idx="543">12</cx:pt>
          <cx:pt idx="544">12</cx:pt>
          <cx:pt idx="561">38</cx:pt>
          <cx:pt idx="562">38</cx:pt>
          <cx:pt idx="563">35</cx:pt>
          <cx:pt idx="564">35</cx:pt>
          <cx:pt idx="565">31</cx:pt>
          <cx:pt idx="566">22</cx:pt>
          <cx:pt idx="567">22</cx:pt>
          <cx:pt idx="568">22</cx:pt>
          <cx:pt idx="569">19</cx:pt>
          <cx:pt idx="570">19</cx:pt>
          <cx:pt idx="583">17</cx:pt>
          <cx:pt idx="588">39</cx:pt>
          <cx:pt idx="589">39</cx:pt>
          <cx:pt idx="590">39</cx:pt>
          <cx:pt idx="591">39</cx:pt>
          <cx:pt idx="592">39</cx:pt>
          <cx:pt idx="593">36</cx:pt>
          <cx:pt idx="594">36</cx:pt>
          <cx:pt idx="595">36</cx:pt>
          <cx:pt idx="596">36</cx:pt>
          <cx:pt idx="602">60</cx:pt>
          <cx:pt idx="603">60</cx:pt>
          <cx:pt idx="604">60</cx:pt>
          <cx:pt idx="605">60</cx:pt>
          <cx:pt idx="606">60</cx:pt>
          <cx:pt idx="607">56</cx:pt>
          <cx:pt idx="608">56</cx:pt>
          <cx:pt idx="609">56</cx:pt>
          <cx:pt idx="613">28</cx:pt>
          <cx:pt idx="614">28</cx:pt>
          <cx:pt idx="615">28</cx:pt>
          <cx:pt idx="616">27</cx:pt>
          <cx:pt idx="617">26</cx:pt>
          <cx:pt idx="618">26</cx:pt>
          <cx:pt idx="619">26</cx:pt>
          <cx:pt idx="620">26</cx:pt>
          <cx:pt idx="621">26</cx:pt>
          <cx:pt idx="622">26</cx:pt>
          <cx:pt idx="626">65</cx:pt>
          <cx:pt idx="627">65</cx:pt>
          <cx:pt idx="628">65</cx:pt>
          <cx:pt idx="629">64</cx:pt>
          <cx:pt idx="630">62</cx:pt>
          <cx:pt idx="631">62</cx:pt>
          <cx:pt idx="632">84</cx:pt>
          <cx:pt idx="633">84</cx:pt>
          <cx:pt idx="634">84</cx:pt>
          <cx:pt idx="635">38</cx:pt>
          <cx:pt idx="639">11</cx:pt>
          <cx:pt idx="640">11</cx:pt>
          <cx:pt idx="641">11</cx:pt>
          <cx:pt idx="642">11</cx:pt>
          <cx:pt idx="643">11</cx:pt>
          <cx:pt idx="644">11</cx:pt>
          <cx:pt idx="645">11</cx:pt>
          <cx:pt idx="646">11</cx:pt>
          <cx:pt idx="647">11</cx:pt>
          <cx:pt idx="648">11</cx:pt>
          <cx:pt idx="652">34</cx:pt>
          <cx:pt idx="653">34</cx:pt>
          <cx:pt idx="654">34</cx:pt>
          <cx:pt idx="655">28</cx:pt>
          <cx:pt idx="656">28</cx:pt>
          <cx:pt idx="657">25</cx:pt>
          <cx:pt idx="658">25</cx:pt>
          <cx:pt idx="659">24</cx:pt>
          <cx:pt idx="660">33</cx:pt>
          <cx:pt idx="661">33</cx:pt>
          <cx:pt idx="665">35</cx:pt>
          <cx:pt idx="666">35</cx:pt>
          <cx:pt idx="667">35</cx:pt>
          <cx:pt idx="668">35</cx:pt>
          <cx:pt idx="669">33</cx:pt>
          <cx:pt idx="670">18</cx:pt>
          <cx:pt idx="671">18</cx:pt>
          <cx:pt idx="672">18</cx:pt>
          <cx:pt idx="673">18</cx:pt>
          <cx:pt idx="674">17</cx:pt>
          <cx:pt idx="678">97</cx:pt>
          <cx:pt idx="679">97</cx:pt>
          <cx:pt idx="680">97</cx:pt>
          <cx:pt idx="681">97</cx:pt>
          <cx:pt idx="682">97</cx:pt>
          <cx:pt idx="683">97</cx:pt>
          <cx:pt idx="684">97</cx:pt>
          <cx:pt idx="685">90</cx:pt>
          <cx:pt idx="686">90</cx:pt>
          <cx:pt idx="687">90</cx:pt>
          <cx:pt idx="692">9</cx:pt>
          <cx:pt idx="693">9</cx:pt>
          <cx:pt idx="694">9</cx:pt>
          <cx:pt idx="695">9</cx:pt>
          <cx:pt idx="696">9</cx:pt>
          <cx:pt idx="697">7</cx:pt>
          <cx:pt idx="698">7</cx:pt>
          <cx:pt idx="699">7</cx:pt>
          <cx:pt idx="700">7</cx:pt>
          <cx:pt idx="704">18</cx:pt>
          <cx:pt idx="705">18</cx:pt>
          <cx:pt idx="706">18</cx:pt>
          <cx:pt idx="707">17</cx:pt>
          <cx:pt idx="708">17</cx:pt>
          <cx:pt idx="709">17</cx:pt>
          <cx:pt idx="710">14</cx:pt>
          <cx:pt idx="711">14</cx:pt>
          <cx:pt idx="712">8</cx:pt>
          <cx:pt idx="713">8</cx:pt>
          <cx:pt idx="717">105</cx:pt>
          <cx:pt idx="718">121</cx:pt>
          <cx:pt idx="719">113</cx:pt>
          <cx:pt idx="720">51</cx:pt>
          <cx:pt idx="721">36</cx:pt>
          <cx:pt idx="722">10</cx:pt>
          <cx:pt idx="723">10</cx:pt>
          <cx:pt idx="724">8</cx:pt>
          <cx:pt idx="725">8</cx:pt>
          <cx:pt idx="726">8</cx:pt>
          <cx:pt idx="730">50</cx:pt>
          <cx:pt idx="731">50</cx:pt>
          <cx:pt idx="732">50</cx:pt>
          <cx:pt idx="733">50</cx:pt>
          <cx:pt idx="734">74</cx:pt>
          <cx:pt idx="735">73</cx:pt>
          <cx:pt idx="736">43</cx:pt>
          <cx:pt idx="737">19</cx:pt>
          <cx:pt idx="738">19</cx:pt>
          <cx:pt idx="739">19</cx:pt>
          <cx:pt idx="743">62</cx:pt>
          <cx:pt idx="744">62</cx:pt>
          <cx:pt idx="745">62</cx:pt>
          <cx:pt idx="746">62</cx:pt>
          <cx:pt idx="747">48</cx:pt>
          <cx:pt idx="748">46</cx:pt>
          <cx:pt idx="749">46</cx:pt>
          <cx:pt idx="750">46</cx:pt>
          <cx:pt idx="751">36</cx:pt>
          <cx:pt idx="752">36</cx:pt>
          <cx:pt idx="759">116</cx:pt>
          <cx:pt idx="760">116</cx:pt>
          <cx:pt idx="761">116</cx:pt>
          <cx:pt idx="762">116</cx:pt>
          <cx:pt idx="763">105</cx:pt>
          <cx:pt idx="764">101</cx:pt>
          <cx:pt idx="765">101</cx:pt>
          <cx:pt idx="769">94</cx:pt>
          <cx:pt idx="770">94</cx:pt>
          <cx:pt idx="771">86</cx:pt>
          <cx:pt idx="772">86</cx:pt>
          <cx:pt idx="773">86</cx:pt>
          <cx:pt idx="774">102</cx:pt>
          <cx:pt idx="775">102</cx:pt>
          <cx:pt idx="776">102</cx:pt>
          <cx:pt idx="777">102</cx:pt>
          <cx:pt idx="778">102</cx:pt>
          <cx:pt idx="782">48</cx:pt>
          <cx:pt idx="783">48</cx:pt>
          <cx:pt idx="784">48</cx:pt>
          <cx:pt idx="785">35</cx:pt>
          <cx:pt idx="786">35</cx:pt>
          <cx:pt idx="787">41</cx:pt>
          <cx:pt idx="788">38</cx:pt>
          <cx:pt idx="789">38</cx:pt>
          <cx:pt idx="790">38</cx:pt>
          <cx:pt idx="791">33</cx:pt>
          <cx:pt idx="795">25</cx:pt>
          <cx:pt idx="796">25</cx:pt>
          <cx:pt idx="797">21</cx:pt>
          <cx:pt idx="798">16</cx:pt>
          <cx:pt idx="799">11</cx:pt>
          <cx:pt idx="800">3</cx:pt>
          <cx:pt idx="801">3</cx:pt>
          <cx:pt idx="802">3</cx:pt>
          <cx:pt idx="803">2</cx:pt>
          <cx:pt idx="804">2</cx:pt>
          <cx:pt idx="808">11</cx:pt>
          <cx:pt idx="809">11</cx:pt>
          <cx:pt idx="810">11</cx:pt>
          <cx:pt idx="811">11</cx:pt>
          <cx:pt idx="812">11</cx:pt>
          <cx:pt idx="813">11</cx:pt>
          <cx:pt idx="814">6</cx:pt>
          <cx:pt idx="815">6</cx:pt>
          <cx:pt idx="816">3</cx:pt>
          <cx:pt idx="817">3</cx:pt>
          <cx:pt idx="821">89</cx:pt>
          <cx:pt idx="822">89</cx:pt>
          <cx:pt idx="823">71</cx:pt>
          <cx:pt idx="824">35</cx:pt>
          <cx:pt idx="825">33</cx:pt>
          <cx:pt idx="826">30</cx:pt>
          <cx:pt idx="827">30</cx:pt>
          <cx:pt idx="828">29</cx:pt>
          <cx:pt idx="829">29</cx:pt>
          <cx:pt idx="830">27</cx:pt>
          <cx:pt idx="834">168</cx:pt>
          <cx:pt idx="835">151</cx:pt>
          <cx:pt idx="836">151</cx:pt>
          <cx:pt idx="837">97</cx:pt>
          <cx:pt idx="838">105</cx:pt>
          <cx:pt idx="839">77</cx:pt>
          <cx:pt idx="840">63</cx:pt>
          <cx:pt idx="841">50</cx:pt>
          <cx:pt idx="842">48</cx:pt>
          <cx:pt idx="843">48</cx:pt>
          <cx:pt idx="847">31</cx:pt>
          <cx:pt idx="848">31</cx:pt>
          <cx:pt idx="849">30</cx:pt>
          <cx:pt idx="850">22</cx:pt>
          <cx:pt idx="851">22</cx:pt>
          <cx:pt idx="852">22</cx:pt>
          <cx:pt idx="853">22</cx:pt>
          <cx:pt idx="854">22</cx:pt>
          <cx:pt idx="855">22</cx:pt>
          <cx:pt idx="856">22</cx:pt>
          <cx:pt idx="860">26</cx:pt>
          <cx:pt idx="861">26</cx:pt>
          <cx:pt idx="862">25</cx:pt>
          <cx:pt idx="863">21</cx:pt>
          <cx:pt idx="864">21</cx:pt>
          <cx:pt idx="865">21</cx:pt>
          <cx:pt idx="866">20</cx:pt>
          <cx:pt idx="867">19</cx:pt>
          <cx:pt idx="868">19</cx:pt>
          <cx:pt idx="869">19</cx:pt>
          <cx:pt idx="873">21</cx:pt>
          <cx:pt idx="874">21</cx:pt>
          <cx:pt idx="875">21</cx:pt>
          <cx:pt idx="876">21</cx:pt>
          <cx:pt idx="877">21</cx:pt>
          <cx:pt idx="878">15</cx:pt>
          <cx:pt idx="879">11</cx:pt>
          <cx:pt idx="880">10</cx:pt>
          <cx:pt idx="881">10</cx:pt>
          <cx:pt idx="882">10</cx:pt>
          <cx:pt idx="886">153</cx:pt>
          <cx:pt idx="887">153</cx:pt>
          <cx:pt idx="888">153</cx:pt>
          <cx:pt idx="889">123</cx:pt>
          <cx:pt idx="890">93</cx:pt>
          <cx:pt idx="891">93</cx:pt>
          <cx:pt idx="892">93</cx:pt>
          <cx:pt idx="893">93</cx:pt>
          <cx:pt idx="894">93</cx:pt>
          <cx:pt idx="895">92</cx:pt>
          <cx:pt idx="912">37</cx:pt>
          <cx:pt idx="913">37</cx:pt>
          <cx:pt idx="914">37</cx:pt>
          <cx:pt idx="915">37</cx:pt>
          <cx:pt idx="916">31</cx:pt>
          <cx:pt idx="917">20</cx:pt>
          <cx:pt idx="918">18</cx:pt>
          <cx:pt idx="919">17</cx:pt>
          <cx:pt idx="920">6</cx:pt>
          <cx:pt idx="921">6</cx:pt>
          <cx:pt idx="925">13</cx:pt>
          <cx:pt idx="926">9</cx:pt>
          <cx:pt idx="927">9</cx:pt>
          <cx:pt idx="928">9</cx:pt>
          <cx:pt idx="929">9</cx:pt>
          <cx:pt idx="930">9</cx:pt>
          <cx:pt idx="931">9</cx:pt>
          <cx:pt idx="932">9</cx:pt>
          <cx:pt idx="933">9</cx:pt>
          <cx:pt idx="934">9</cx:pt>
          <cx:pt idx="938">20</cx:pt>
          <cx:pt idx="939">13</cx:pt>
          <cx:pt idx="940">13</cx:pt>
          <cx:pt idx="941">13</cx:pt>
          <cx:pt idx="942">13</cx:pt>
          <cx:pt idx="943">13</cx:pt>
          <cx:pt idx="944">13</cx:pt>
          <cx:pt idx="945">13</cx:pt>
          <cx:pt idx="946">13</cx:pt>
          <cx:pt idx="947">12</cx:pt>
          <cx:pt idx="960">72</cx:pt>
          <cx:pt idx="964">31</cx:pt>
          <cx:pt idx="965">31</cx:pt>
          <cx:pt idx="966">31</cx:pt>
          <cx:pt idx="967">31</cx:pt>
          <cx:pt idx="968">31</cx:pt>
          <cx:pt idx="969">31</cx:pt>
          <cx:pt idx="970">31</cx:pt>
          <cx:pt idx="971">31</cx:pt>
          <cx:pt idx="972">29</cx:pt>
          <cx:pt idx="973">29</cx:pt>
          <cx:pt idx="990">24</cx:pt>
          <cx:pt idx="991">24</cx:pt>
          <cx:pt idx="992">24</cx:pt>
          <cx:pt idx="993">24</cx:pt>
          <cx:pt idx="994">24</cx:pt>
          <cx:pt idx="995">24</cx:pt>
          <cx:pt idx="996">21</cx:pt>
          <cx:pt idx="997">21</cx:pt>
          <cx:pt idx="998">21</cx:pt>
          <cx:pt idx="999">21</cx:pt>
          <cx:pt idx="1003">49</cx:pt>
          <cx:pt idx="1004">49</cx:pt>
          <cx:pt idx="1005">47</cx:pt>
          <cx:pt idx="1006">47</cx:pt>
          <cx:pt idx="1007">47</cx:pt>
          <cx:pt idx="1008">41</cx:pt>
          <cx:pt idx="1009">42</cx:pt>
          <cx:pt idx="1010">37</cx:pt>
          <cx:pt idx="1011">36</cx:pt>
          <cx:pt idx="1012">36</cx:pt>
          <cx:pt idx="1016">8</cx:pt>
          <cx:pt idx="1017">8</cx:pt>
          <cx:pt idx="1018">6</cx:pt>
          <cx:pt idx="1019">6</cx:pt>
          <cx:pt idx="1020">5</cx:pt>
          <cx:pt idx="1021">4</cx:pt>
          <cx:pt idx="1022">3</cx:pt>
          <cx:pt idx="1023">3</cx:pt>
          <cx:pt idx="1024">3</cx:pt>
          <cx:pt idx="1025">3</cx:pt>
          <cx:pt idx="1029">17</cx:pt>
          <cx:pt idx="1030">17</cx:pt>
          <cx:pt idx="1031">17</cx:pt>
          <cx:pt idx="1032">17</cx:pt>
          <cx:pt idx="1033">17</cx:pt>
          <cx:pt idx="1034">17</cx:pt>
          <cx:pt idx="1035">14</cx:pt>
          <cx:pt idx="1036">14</cx:pt>
          <cx:pt idx="1037">6</cx:pt>
          <cx:pt idx="1038">6</cx:pt>
          <cx:pt idx="1042">58</cx:pt>
          <cx:pt idx="1043">48</cx:pt>
          <cx:pt idx="1044">48</cx:pt>
          <cx:pt idx="1045">48</cx:pt>
          <cx:pt idx="1046">40</cx:pt>
          <cx:pt idx="1047">40</cx:pt>
          <cx:pt idx="1048">40</cx:pt>
          <cx:pt idx="1049">37</cx:pt>
          <cx:pt idx="1050">37</cx:pt>
          <cx:pt idx="1051">8</cx:pt>
          <cx:pt idx="1057">80</cx:pt>
          <cx:pt idx="1058">80</cx:pt>
          <cx:pt idx="1059">62</cx:pt>
          <cx:pt idx="1060">62</cx:pt>
          <cx:pt idx="1061">38</cx:pt>
          <cx:pt idx="1062">27</cx:pt>
          <cx:pt idx="1063">24</cx:pt>
          <cx:pt idx="1064">24</cx:pt>
          <cx:pt idx="1068">33</cx:pt>
          <cx:pt idx="1069">33</cx:pt>
          <cx:pt idx="1070">33</cx:pt>
          <cx:pt idx="1071">33</cx:pt>
          <cx:pt idx="1072">33</cx:pt>
          <cx:pt idx="1073">33</cx:pt>
          <cx:pt idx="1074">32</cx:pt>
          <cx:pt idx="1075">32</cx:pt>
          <cx:pt idx="1076">29</cx:pt>
          <cx:pt idx="1077">29</cx:pt>
          <cx:pt idx="1082">158</cx:pt>
          <cx:pt idx="1083">167</cx:pt>
          <cx:pt idx="1084">167</cx:pt>
          <cx:pt idx="1085">158</cx:pt>
          <cx:pt idx="1086">157</cx:pt>
          <cx:pt idx="1087">157</cx:pt>
          <cx:pt idx="1088">110</cx:pt>
          <cx:pt idx="1089">94</cx:pt>
          <cx:pt idx="1090">94</cx:pt>
          <cx:pt idx="1107">29</cx:pt>
          <cx:pt idx="1108">29</cx:pt>
          <cx:pt idx="1109">29</cx:pt>
          <cx:pt idx="1110">29</cx:pt>
          <cx:pt idx="1111">15</cx:pt>
          <cx:pt idx="1112">15</cx:pt>
          <cx:pt idx="1113">15</cx:pt>
          <cx:pt idx="1114">15</cx:pt>
          <cx:pt idx="1115">14</cx:pt>
          <cx:pt idx="1116">12</cx:pt>
          <cx:pt idx="1120">59</cx:pt>
          <cx:pt idx="1121">51</cx:pt>
          <cx:pt idx="1122">45</cx:pt>
          <cx:pt idx="1123">50</cx:pt>
          <cx:pt idx="1124">39</cx:pt>
          <cx:pt idx="1125">39</cx:pt>
          <cx:pt idx="1126">39</cx:pt>
          <cx:pt idx="1127">38</cx:pt>
          <cx:pt idx="1128">38</cx:pt>
          <cx:pt idx="1129">34</cx:pt>
          <cx:pt idx="1133">41</cx:pt>
          <cx:pt idx="1134">41</cx:pt>
          <cx:pt idx="1135">41</cx:pt>
          <cx:pt idx="1136">39</cx:pt>
          <cx:pt idx="1137">36</cx:pt>
          <cx:pt idx="1138">9</cx:pt>
          <cx:pt idx="1139">6</cx:pt>
          <cx:pt idx="1140">6</cx:pt>
          <cx:pt idx="1141">6</cx:pt>
          <cx:pt idx="1142">5</cx:pt>
          <cx:pt idx="1159">25</cx:pt>
          <cx:pt idx="1160">25</cx:pt>
          <cx:pt idx="1161">25</cx:pt>
          <cx:pt idx="1162">25</cx:pt>
          <cx:pt idx="1163">25</cx:pt>
          <cx:pt idx="1164">25</cx:pt>
          <cx:pt idx="1165">25</cx:pt>
          <cx:pt idx="1166">25</cx:pt>
          <cx:pt idx="1167">25</cx:pt>
          <cx:pt idx="1168">25</cx:pt>
          <cx:pt idx="1172">79</cx:pt>
          <cx:pt idx="1173">79</cx:pt>
          <cx:pt idx="1174">79</cx:pt>
          <cx:pt idx="1175">69</cx:pt>
          <cx:pt idx="1176">48</cx:pt>
          <cx:pt idx="1177">31</cx:pt>
          <cx:pt idx="1178">10</cx:pt>
          <cx:pt idx="1179">10</cx:pt>
          <cx:pt idx="1180">10</cx:pt>
          <cx:pt idx="1181">10</cx:pt>
          <cx:pt idx="1185">56</cx:pt>
          <cx:pt idx="1186">34</cx:pt>
          <cx:pt idx="1187">34</cx:pt>
          <cx:pt idx="1188">27</cx:pt>
          <cx:pt idx="1189">4</cx:pt>
          <cx:pt idx="1190">4</cx:pt>
          <cx:pt idx="1191">4</cx:pt>
          <cx:pt idx="1192">4</cx:pt>
          <cx:pt idx="1193">4</cx:pt>
          <cx:pt idx="1194">4</cx:pt>
          <cx:pt idx="1198">68</cx:pt>
          <cx:pt idx="1199">63</cx:pt>
          <cx:pt idx="1200">63</cx:pt>
          <cx:pt idx="1201">63</cx:pt>
          <cx:pt idx="1202">63</cx:pt>
          <cx:pt idx="1203">69</cx:pt>
          <cx:pt idx="1204">69</cx:pt>
          <cx:pt idx="1205">64</cx:pt>
          <cx:pt idx="1206">40</cx:pt>
          <cx:pt idx="1207">37</cx:pt>
          <cx:pt idx="1211">32</cx:pt>
          <cx:pt idx="1212">32</cx:pt>
          <cx:pt idx="1213">32</cx:pt>
          <cx:pt idx="1214">32</cx:pt>
          <cx:pt idx="1215">32</cx:pt>
          <cx:pt idx="1216">49</cx:pt>
          <cx:pt idx="1217">18</cx:pt>
          <cx:pt idx="1218">18</cx:pt>
          <cx:pt idx="1219">18</cx:pt>
          <cx:pt idx="1220">18</cx:pt>
          <cx:pt idx="1224">29</cx:pt>
          <cx:pt idx="1225">29</cx:pt>
          <cx:pt idx="1226">29</cx:pt>
          <cx:pt idx="1227">25</cx:pt>
          <cx:pt idx="1228">22</cx:pt>
          <cx:pt idx="1229">22</cx:pt>
          <cx:pt idx="1230">22</cx:pt>
          <cx:pt idx="1231">9</cx:pt>
          <cx:pt idx="1232">8</cx:pt>
          <cx:pt idx="1233">8</cx:pt>
          <cx:pt idx="1242">8</cx:pt>
          <cx:pt idx="1243">8</cx:pt>
          <cx:pt idx="1244">8</cx:pt>
          <cx:pt idx="1245">8</cx:pt>
          <cx:pt idx="1246">8</cx:pt>
          <cx:pt idx="1250">40</cx:pt>
          <cx:pt idx="1251">40</cx:pt>
          <cx:pt idx="1252">40</cx:pt>
          <cx:pt idx="1253">24</cx:pt>
          <cx:pt idx="1254">17</cx:pt>
          <cx:pt idx="1255">20</cx:pt>
          <cx:pt idx="1256">20</cx:pt>
          <cx:pt idx="1257">20</cx:pt>
          <cx:pt idx="1258">20</cx:pt>
          <cx:pt idx="1259">20</cx:pt>
          <cx:pt idx="1263">7</cx:pt>
          <cx:pt idx="1264">7</cx:pt>
          <cx:pt idx="1265">6</cx:pt>
          <cx:pt idx="1266">6</cx:pt>
          <cx:pt idx="1267">6</cx:pt>
          <cx:pt idx="1268">6</cx:pt>
          <cx:pt idx="1269">6</cx:pt>
          <cx:pt idx="1270">6</cx:pt>
          <cx:pt idx="1271">6</cx:pt>
          <cx:pt idx="1272">6</cx:pt>
          <cx:pt idx="1276">72</cx:pt>
          <cx:pt idx="1277">72</cx:pt>
          <cx:pt idx="1278">35</cx:pt>
          <cx:pt idx="1279">35</cx:pt>
          <cx:pt idx="1280">7</cx:pt>
          <cx:pt idx="1281">7</cx:pt>
          <cx:pt idx="1282">7</cx:pt>
          <cx:pt idx="1283">7</cx:pt>
          <cx:pt idx="1284">7</cx:pt>
          <cx:pt idx="1285">7</cx:pt>
          <cx:pt idx="1302">31</cx:pt>
          <cx:pt idx="1303">14</cx:pt>
          <cx:pt idx="1304">14</cx:pt>
          <cx:pt idx="1305">14</cx:pt>
          <cx:pt idx="1306">14</cx:pt>
          <cx:pt idx="1307">14</cx:pt>
          <cx:pt idx="1308">14</cx:pt>
          <cx:pt idx="1309">14</cx:pt>
          <cx:pt idx="1310">14</cx:pt>
          <cx:pt idx="1311">14</cx:pt>
          <cx:pt idx="1315">41</cx:pt>
          <cx:pt idx="1316">7</cx:pt>
          <cx:pt idx="1317">7</cx:pt>
          <cx:pt idx="1318">7</cx:pt>
          <cx:pt idx="1319">7</cx:pt>
          <cx:pt idx="1320">7</cx:pt>
          <cx:pt idx="1321">7</cx:pt>
          <cx:pt idx="1322">7</cx:pt>
          <cx:pt idx="1323">7</cx:pt>
          <cx:pt idx="1324">7</cx:pt>
          <cx:pt idx="1328">45</cx:pt>
          <cx:pt idx="1329">45</cx:pt>
          <cx:pt idx="1330">45</cx:pt>
          <cx:pt idx="1331">24</cx:pt>
          <cx:pt idx="1332">18</cx:pt>
          <cx:pt idx="1333">18</cx:pt>
          <cx:pt idx="1334">18</cx:pt>
          <cx:pt idx="1335">15</cx:pt>
          <cx:pt idx="1336">15</cx:pt>
          <cx:pt idx="1337">15</cx:pt>
          <cx:pt idx="1341">38</cx:pt>
          <cx:pt idx="1342">38</cx:pt>
          <cx:pt idx="1343">38</cx:pt>
          <cx:pt idx="1344">38</cx:pt>
          <cx:pt idx="1345">38</cx:pt>
          <cx:pt idx="1346">19</cx:pt>
          <cx:pt idx="1347">19</cx:pt>
          <cx:pt idx="1348">19</cx:pt>
          <cx:pt idx="1349">11</cx:pt>
          <cx:pt idx="1350">12</cx:pt>
          <cx:pt idx="1354">52</cx:pt>
          <cx:pt idx="1355">52</cx:pt>
          <cx:pt idx="1356">38</cx:pt>
          <cx:pt idx="1357">38</cx:pt>
          <cx:pt idx="1358">16</cx:pt>
          <cx:pt idx="1359">5</cx:pt>
          <cx:pt idx="1360">4</cx:pt>
          <cx:pt idx="1361">4</cx:pt>
          <cx:pt idx="1362">4</cx:pt>
          <cx:pt idx="1363">5</cx:pt>
          <cx:pt idx="1368">5</cx:pt>
          <cx:pt idx="1369">5</cx:pt>
          <cx:pt idx="1370">5</cx:pt>
          <cx:pt idx="1371">5</cx:pt>
          <cx:pt idx="1372">5</cx:pt>
          <cx:pt idx="1373">5</cx:pt>
          <cx:pt idx="1374">5</cx:pt>
          <cx:pt idx="1375">5</cx:pt>
          <cx:pt idx="1376">5</cx:pt>
          <cx:pt idx="1380">18</cx:pt>
          <cx:pt idx="1381">18</cx:pt>
          <cx:pt idx="1382">18</cx:pt>
          <cx:pt idx="1383">13</cx:pt>
          <cx:pt idx="1384">13</cx:pt>
          <cx:pt idx="1385">13</cx:pt>
          <cx:pt idx="1386">13</cx:pt>
          <cx:pt idx="1387">13</cx:pt>
          <cx:pt idx="1388">13</cx:pt>
          <cx:pt idx="1389">10</cx:pt>
          <cx:pt idx="1406">23</cx:pt>
          <cx:pt idx="1407">13</cx:pt>
          <cx:pt idx="1408">13</cx:pt>
          <cx:pt idx="1409">13</cx:pt>
          <cx:pt idx="1410">13</cx:pt>
          <cx:pt idx="1411">10</cx:pt>
          <cx:pt idx="1412">10</cx:pt>
          <cx:pt idx="1413">6</cx:pt>
          <cx:pt idx="1414">6</cx:pt>
          <cx:pt idx="1415">6</cx:pt>
          <cx:pt idx="1425">52</cx:pt>
          <cx:pt idx="1426">58</cx:pt>
          <cx:pt idx="1427">58</cx:pt>
          <cx:pt idx="1428">52</cx:pt>
          <cx:pt idx="1432">16</cx:pt>
          <cx:pt idx="1433">16</cx:pt>
          <cx:pt idx="1434">16</cx:pt>
          <cx:pt idx="1435">16</cx:pt>
          <cx:pt idx="1436">16</cx:pt>
          <cx:pt idx="1437">16</cx:pt>
          <cx:pt idx="1438">16</cx:pt>
          <cx:pt idx="1439">16</cx:pt>
          <cx:pt idx="1440">16</cx:pt>
          <cx:pt idx="1441">16</cx:pt>
          <cx:pt idx="1458">26</cx:pt>
          <cx:pt idx="1459">26</cx:pt>
          <cx:pt idx="1460">26</cx:pt>
          <cx:pt idx="1461">26</cx:pt>
          <cx:pt idx="1462">26</cx:pt>
          <cx:pt idx="1463">26</cx:pt>
          <cx:pt idx="1464">26</cx:pt>
          <cx:pt idx="1465">22</cx:pt>
          <cx:pt idx="1466">22</cx:pt>
          <cx:pt idx="1467">20</cx:pt>
          <cx:pt idx="1474">26</cx:pt>
          <cx:pt idx="1475">26</cx:pt>
          <cx:pt idx="1476">26</cx:pt>
          <cx:pt idx="1477">24</cx:pt>
          <cx:pt idx="1478">19</cx:pt>
          <cx:pt idx="1479">19</cx:pt>
          <cx:pt idx="1480">19</cx:pt>
          <cx:pt idx="1492">40</cx:pt>
          <cx:pt idx="1493">40</cx:pt>
          <cx:pt idx="1497">42</cx:pt>
          <cx:pt idx="1498">30</cx:pt>
          <cx:pt idx="1499">30</cx:pt>
          <cx:pt idx="1500">30</cx:pt>
          <cx:pt idx="1501">23</cx:pt>
          <cx:pt idx="1502">15</cx:pt>
          <cx:pt idx="1503">10</cx:pt>
          <cx:pt idx="1504">10</cx:pt>
          <cx:pt idx="1505">9</cx:pt>
          <cx:pt idx="1506">9</cx:pt>
          <cx:pt idx="1526">24</cx:pt>
          <cx:pt idx="1527">24</cx:pt>
          <cx:pt idx="1528">21</cx:pt>
          <cx:pt idx="1529">12</cx:pt>
          <cx:pt idx="1530">10</cx:pt>
          <cx:pt idx="1531">10</cx:pt>
          <cx:pt idx="1532">10</cx:pt>
          <cx:pt idx="1536">9</cx:pt>
          <cx:pt idx="1537">9</cx:pt>
          <cx:pt idx="1538">9</cx:pt>
          <cx:pt idx="1539">8</cx:pt>
          <cx:pt idx="1540">8</cx:pt>
          <cx:pt idx="1541">8</cx:pt>
          <cx:pt idx="1542">8</cx:pt>
          <cx:pt idx="1543">8</cx:pt>
          <cx:pt idx="1544">8</cx:pt>
          <cx:pt idx="1545">5</cx:pt>
          <cx:pt idx="1549">48</cx:pt>
          <cx:pt idx="1550">48</cx:pt>
          <cx:pt idx="1551">48</cx:pt>
          <cx:pt idx="1552">18</cx:pt>
          <cx:pt idx="1553">15</cx:pt>
          <cx:pt idx="1554">9</cx:pt>
          <cx:pt idx="1555">4</cx:pt>
          <cx:pt idx="1556">3</cx:pt>
          <cx:pt idx="1557">3</cx:pt>
          <cx:pt idx="1558">2</cx:pt>
          <cx:pt idx="1562">18</cx:pt>
          <cx:pt idx="1563">18</cx:pt>
          <cx:pt idx="1564">8</cx:pt>
          <cx:pt idx="1565">7</cx:pt>
          <cx:pt idx="1566">7</cx:pt>
          <cx:pt idx="1567">7</cx:pt>
          <cx:pt idx="1568">7</cx:pt>
          <cx:pt idx="1569">7</cx:pt>
          <cx:pt idx="1570">7</cx:pt>
          <cx:pt idx="1571">7</cx:pt>
          <cx:pt idx="1575">31</cx:pt>
          <cx:pt idx="1576">31</cx:pt>
          <cx:pt idx="1577">31</cx:pt>
          <cx:pt idx="1578">31</cx:pt>
          <cx:pt idx="1579">31</cx:pt>
          <cx:pt idx="1580">31</cx:pt>
          <cx:pt idx="1581">32</cx:pt>
          <cx:pt idx="1582">32</cx:pt>
          <cx:pt idx="1583">32</cx:pt>
          <cx:pt idx="1584">32</cx:pt>
          <cx:pt idx="1588">78</cx:pt>
          <cx:pt idx="1589">78</cx:pt>
          <cx:pt idx="1590">54</cx:pt>
          <cx:pt idx="1591">7</cx:pt>
          <cx:pt idx="1592">6</cx:pt>
          <cx:pt idx="1593">5</cx:pt>
          <cx:pt idx="1594">5</cx:pt>
          <cx:pt idx="1595">5</cx:pt>
          <cx:pt idx="1596">4</cx:pt>
          <cx:pt idx="1597">4</cx:pt>
          <cx:pt idx="1601">29</cx:pt>
          <cx:pt idx="1602">28</cx:pt>
          <cx:pt idx="1603">11</cx:pt>
          <cx:pt idx="1604">11</cx:pt>
          <cx:pt idx="1605">9</cx:pt>
          <cx:pt idx="1606">9</cx:pt>
          <cx:pt idx="1607">9</cx:pt>
          <cx:pt idx="1608">9</cx:pt>
          <cx:pt idx="1609">14</cx:pt>
          <cx:pt idx="1610">10</cx:pt>
          <cx:pt idx="1614">43</cx:pt>
          <cx:pt idx="1615">30</cx:pt>
          <cx:pt idx="1616">29</cx:pt>
          <cx:pt idx="1617">29</cx:pt>
          <cx:pt idx="1618">29</cx:pt>
          <cx:pt idx="1619">29</cx:pt>
          <cx:pt idx="1620">29</cx:pt>
          <cx:pt idx="1621">29</cx:pt>
          <cx:pt idx="1622">29</cx:pt>
          <cx:pt idx="1623">18</cx:pt>
          <cx:pt idx="1636">40</cx:pt>
          <cx:pt idx="1640">56</cx:pt>
          <cx:pt idx="1641">56</cx:pt>
          <cx:pt idx="1642">23</cx:pt>
          <cx:pt idx="1643">23</cx:pt>
          <cx:pt idx="1644">23</cx:pt>
          <cx:pt idx="1645">23</cx:pt>
          <cx:pt idx="1646">13</cx:pt>
          <cx:pt idx="1647">13</cx:pt>
          <cx:pt idx="1648">13</cx:pt>
          <cx:pt idx="1649">12</cx:pt>
          <cx:pt idx="1653">103</cx:pt>
          <cx:pt idx="1654">52</cx:pt>
          <cx:pt idx="1655">27</cx:pt>
          <cx:pt idx="1656">27</cx:pt>
          <cx:pt idx="1657">27</cx:pt>
          <cx:pt idx="1658">18</cx:pt>
          <cx:pt idx="1659">18</cx:pt>
          <cx:pt idx="1660">18</cx:pt>
          <cx:pt idx="1661">18</cx:pt>
          <cx:pt idx="1662">14</cx:pt>
          <cx:pt idx="1666">60</cx:pt>
          <cx:pt idx="1667">60</cx:pt>
          <cx:pt idx="1668">60</cx:pt>
          <cx:pt idx="1669">60</cx:pt>
          <cx:pt idx="1670">60</cx:pt>
          <cx:pt idx="1671">19</cx:pt>
          <cx:pt idx="1672">6</cx:pt>
          <cx:pt idx="1673">6</cx:pt>
          <cx:pt idx="1674">6</cx:pt>
          <cx:pt idx="1675">6</cx:pt>
          <cx:pt idx="1679">114</cx:pt>
          <cx:pt idx="1680">114</cx:pt>
          <cx:pt idx="1681">47</cx:pt>
          <cx:pt idx="1682">47</cx:pt>
          <cx:pt idx="1683">47</cx:pt>
          <cx:pt idx="1684">47</cx:pt>
          <cx:pt idx="1685">47</cx:pt>
          <cx:pt idx="1686">47</cx:pt>
          <cx:pt idx="1687">28</cx:pt>
          <cx:pt idx="1688">28</cx:pt>
          <cx:pt idx="1692">16</cx:pt>
          <cx:pt idx="1693">16</cx:pt>
          <cx:pt idx="1694">16</cx:pt>
          <cx:pt idx="1695">16</cx:pt>
          <cx:pt idx="1696">16</cx:pt>
          <cx:pt idx="1697">16</cx:pt>
          <cx:pt idx="1698">16</cx:pt>
          <cx:pt idx="1699">16</cx:pt>
          <cx:pt idx="1700">16</cx:pt>
          <cx:pt idx="1701">16</cx:pt>
          <cx:pt idx="1705">20</cx:pt>
          <cx:pt idx="1706">18</cx:pt>
          <cx:pt idx="1707">18</cx:pt>
          <cx:pt idx="1708">18</cx:pt>
          <cx:pt idx="1709">18</cx:pt>
          <cx:pt idx="1710">18</cx:pt>
          <cx:pt idx="1711">18</cx:pt>
          <cx:pt idx="1712">18</cx:pt>
          <cx:pt idx="1713">18</cx:pt>
          <cx:pt idx="1714">18</cx:pt>
          <cx:pt idx="1718">38</cx:pt>
          <cx:pt idx="1719">6</cx:pt>
          <cx:pt idx="1720">6</cx:pt>
          <cx:pt idx="1721">6</cx:pt>
          <cx:pt idx="1722">6</cx:pt>
          <cx:pt idx="1723">6</cx:pt>
          <cx:pt idx="1724">6</cx:pt>
          <cx:pt idx="1725">6</cx:pt>
          <cx:pt idx="1726">6</cx:pt>
          <cx:pt idx="1727">6</cx:pt>
          <cx:pt idx="1731">40</cx:pt>
          <cx:pt idx="1732">34</cx:pt>
          <cx:pt idx="1733">34</cx:pt>
          <cx:pt idx="1734">33</cx:pt>
          <cx:pt idx="1735">27</cx:pt>
          <cx:pt idx="1736">27</cx:pt>
          <cx:pt idx="1737">27</cx:pt>
          <cx:pt idx="1738">27</cx:pt>
          <cx:pt idx="1739">24</cx:pt>
          <cx:pt idx="1740">22</cx:pt>
          <cx:pt idx="1744">13</cx:pt>
          <cx:pt idx="1745">13</cx:pt>
          <cx:pt idx="1746">13</cx:pt>
          <cx:pt idx="1747">13</cx:pt>
          <cx:pt idx="1748">13</cx:pt>
          <cx:pt idx="1749">13</cx:pt>
          <cx:pt idx="1750">12</cx:pt>
          <cx:pt idx="1751">12</cx:pt>
          <cx:pt idx="1752">12</cx:pt>
          <cx:pt idx="1753">12</cx:pt>
          <cx:pt idx="1761">9</cx:pt>
          <cx:pt idx="1762">9</cx:pt>
          <cx:pt idx="1763">9</cx:pt>
          <cx:pt idx="1764">9</cx:pt>
          <cx:pt idx="1765">9</cx:pt>
          <cx:pt idx="1766">9</cx:pt>
          <cx:pt idx="1770">29</cx:pt>
          <cx:pt idx="1771">29</cx:pt>
          <cx:pt idx="1772">28</cx:pt>
          <cx:pt idx="1773">28</cx:pt>
          <cx:pt idx="1774">28</cx:pt>
          <cx:pt idx="1775">28</cx:pt>
          <cx:pt idx="1776">9</cx:pt>
          <cx:pt idx="1777">11</cx:pt>
          <cx:pt idx="1778">11</cx:pt>
          <cx:pt idx="1779">16</cx:pt>
          <cx:pt idx="1784">77</cx:pt>
          <cx:pt idx="1785">32</cx:pt>
          <cx:pt idx="1786">32</cx:pt>
          <cx:pt idx="1787">32</cx:pt>
          <cx:pt idx="1788">32</cx:pt>
          <cx:pt idx="1789">32</cx:pt>
          <cx:pt idx="1790">32</cx:pt>
          <cx:pt idx="1791">32</cx:pt>
          <cx:pt idx="1792">29</cx:pt>
          <cx:pt idx="1796">20</cx:pt>
          <cx:pt idx="1797">20</cx:pt>
          <cx:pt idx="1798">20</cx:pt>
          <cx:pt idx="1799">20</cx:pt>
          <cx:pt idx="1800">20</cx:pt>
          <cx:pt idx="1801">20</cx:pt>
          <cx:pt idx="1802">20</cx:pt>
          <cx:pt idx="1803">20</cx:pt>
          <cx:pt idx="1804">20</cx:pt>
          <cx:pt idx="1805">21</cx:pt>
          <cx:pt idx="1809">79</cx:pt>
          <cx:pt idx="1810">26</cx:pt>
          <cx:pt idx="1811">16</cx:pt>
          <cx:pt idx="1812">16</cx:pt>
          <cx:pt idx="1813">13</cx:pt>
          <cx:pt idx="1814">13</cx:pt>
          <cx:pt idx="1815">12</cx:pt>
          <cx:pt idx="1816">12</cx:pt>
          <cx:pt idx="1817">12</cx:pt>
          <cx:pt idx="1818">12</cx:pt>
          <cx:pt idx="1822">35</cx:pt>
          <cx:pt idx="1823">35</cx:pt>
          <cx:pt idx="1824">35</cx:pt>
          <cx:pt idx="1825">35</cx:pt>
          <cx:pt idx="1826">35</cx:pt>
          <cx:pt idx="1827">35</cx:pt>
          <cx:pt idx="1828">35</cx:pt>
          <cx:pt idx="1829">35</cx:pt>
          <cx:pt idx="1830">32</cx:pt>
          <cx:pt idx="1831">32</cx:pt>
          <cx:pt idx="1835">46</cx:pt>
          <cx:pt idx="1836">46</cx:pt>
          <cx:pt idx="1837">46</cx:pt>
          <cx:pt idx="1838">46</cx:pt>
          <cx:pt idx="1839">46</cx:pt>
          <cx:pt idx="1840">11</cx:pt>
          <cx:pt idx="1841">9</cx:pt>
          <cx:pt idx="1842">9</cx:pt>
          <cx:pt idx="1843">9</cx:pt>
          <cx:pt idx="1844">9</cx:pt>
          <cx:pt idx="1848">35</cx:pt>
          <cx:pt idx="1849">35</cx:pt>
          <cx:pt idx="1850">35</cx:pt>
          <cx:pt idx="1851">35</cx:pt>
          <cx:pt idx="1852">35</cx:pt>
          <cx:pt idx="1853">14</cx:pt>
          <cx:pt idx="1854">12</cx:pt>
          <cx:pt idx="1855">12</cx:pt>
          <cx:pt idx="1856">8</cx:pt>
          <cx:pt idx="1857">8</cx:pt>
          <cx:pt idx="1865">7</cx:pt>
          <cx:pt idx="1866">7</cx:pt>
          <cx:pt idx="1867">7</cx:pt>
          <cx:pt idx="1868">10</cx:pt>
          <cx:pt idx="1869">9</cx:pt>
          <cx:pt idx="1870">9</cx:pt>
          <cx:pt idx="1874">74</cx:pt>
          <cx:pt idx="1875">74</cx:pt>
          <cx:pt idx="1876">67</cx:pt>
          <cx:pt idx="1877">42</cx:pt>
          <cx:pt idx="1878">20</cx:pt>
          <cx:pt idx="1879">20</cx:pt>
          <cx:pt idx="1880">21</cx:pt>
          <cx:pt idx="1881">21</cx:pt>
          <cx:pt idx="1882">21</cx:pt>
          <cx:pt idx="1883">21</cx:pt>
          <cx:pt idx="1887">43</cx:pt>
          <cx:pt idx="1888">43</cx:pt>
          <cx:pt idx="1889">43</cx:pt>
          <cx:pt idx="1890">43</cx:pt>
          <cx:pt idx="1891">43</cx:pt>
          <cx:pt idx="1892">16</cx:pt>
          <cx:pt idx="1893">15</cx:pt>
          <cx:pt idx="1894">13</cx:pt>
          <cx:pt idx="1895">13</cx:pt>
          <cx:pt idx="1896">13</cx:pt>
          <cx:pt idx="1900">19</cx:pt>
          <cx:pt idx="1901">19</cx:pt>
          <cx:pt idx="1902">19</cx:pt>
          <cx:pt idx="1903">19</cx:pt>
          <cx:pt idx="1904">18</cx:pt>
          <cx:pt idx="1905">18</cx:pt>
          <cx:pt idx="1906">15</cx:pt>
          <cx:pt idx="1907">15</cx:pt>
          <cx:pt idx="1908">13</cx:pt>
          <cx:pt idx="1909">8</cx:pt>
          <cx:pt idx="1913">72</cx:pt>
          <cx:pt idx="1914">63</cx:pt>
          <cx:pt idx="1915">63</cx:pt>
          <cx:pt idx="1916">63</cx:pt>
          <cx:pt idx="1917">63</cx:pt>
          <cx:pt idx="1918">13</cx:pt>
          <cx:pt idx="1919">12</cx:pt>
          <cx:pt idx="1920">12</cx:pt>
          <cx:pt idx="1921">12</cx:pt>
          <cx:pt idx="1922">40</cx:pt>
          <cx:pt idx="1940">3</cx:pt>
          <cx:pt idx="1941">3</cx:pt>
          <cx:pt idx="1942">3</cx:pt>
          <cx:pt idx="1943">3</cx:pt>
          <cx:pt idx="1944">3</cx:pt>
          <cx:pt idx="1945">3</cx:pt>
          <cx:pt idx="1946">3</cx:pt>
          <cx:pt idx="1947">3</cx:pt>
          <cx:pt idx="1948">3</cx:pt>
          <cx:pt idx="1949">3</cx:pt>
          <cx:pt idx="1953">45</cx:pt>
          <cx:pt idx="1954">45</cx:pt>
          <cx:pt idx="1955">46</cx:pt>
          <cx:pt idx="1956">46</cx:pt>
          <cx:pt idx="1957">46</cx:pt>
          <cx:pt idx="1958">46</cx:pt>
          <cx:pt idx="1959">46</cx:pt>
          <cx:pt idx="1960">46</cx:pt>
          <cx:pt idx="1961">45</cx:pt>
          <cx:pt idx="1962">59</cx:pt>
          <cx:pt idx="1992">21</cx:pt>
          <cx:pt idx="1993">21</cx:pt>
          <cx:pt idx="1994">31</cx:pt>
          <cx:pt idx="1995">31</cx:pt>
          <cx:pt idx="1996">31</cx:pt>
          <cx:pt idx="1997">31</cx:pt>
          <cx:pt idx="1998">31</cx:pt>
          <cx:pt idx="1999">31</cx:pt>
          <cx:pt idx="2000">31</cx:pt>
          <cx:pt idx="2001">31</cx:pt>
          <cx:pt idx="2005">17</cx:pt>
          <cx:pt idx="2006">17</cx:pt>
          <cx:pt idx="2007">17</cx:pt>
          <cx:pt idx="2008">17</cx:pt>
          <cx:pt idx="2009">17</cx:pt>
          <cx:pt idx="2010">17</cx:pt>
          <cx:pt idx="2011">17</cx:pt>
          <cx:pt idx="2012">17</cx:pt>
          <cx:pt idx="2013">17</cx:pt>
          <cx:pt idx="2014">17</cx:pt>
          <cx:pt idx="2018">16</cx:pt>
          <cx:pt idx="2019">16</cx:pt>
          <cx:pt idx="2020">16</cx:pt>
          <cx:pt idx="2021">16</cx:pt>
          <cx:pt idx="2022">16</cx:pt>
          <cx:pt idx="2023">16</cx:pt>
          <cx:pt idx="2024">16</cx:pt>
          <cx:pt idx="2025">16</cx:pt>
          <cx:pt idx="2026">16</cx:pt>
          <cx:pt idx="2027">16</cx:pt>
          <cx:pt idx="2044">12</cx:pt>
          <cx:pt idx="2045">12</cx:pt>
          <cx:pt idx="2046">12</cx:pt>
          <cx:pt idx="2047">12</cx:pt>
          <cx:pt idx="2048">12</cx:pt>
          <cx:pt idx="2049">1</cx:pt>
          <cx:pt idx="2050">1</cx:pt>
          <cx:pt idx="2051">1</cx:pt>
          <cx:pt idx="2052">1</cx:pt>
          <cx:pt idx="2053">1</cx:pt>
          <cx:pt idx="2057">51</cx:pt>
          <cx:pt idx="2058">51</cx:pt>
          <cx:pt idx="2059">51</cx:pt>
          <cx:pt idx="2060">51</cx:pt>
          <cx:pt idx="2061">51</cx:pt>
          <cx:pt idx="2062">51</cx:pt>
          <cx:pt idx="2063">51</cx:pt>
          <cx:pt idx="2064">51</cx:pt>
          <cx:pt idx="2065">51</cx:pt>
          <cx:pt idx="2066">53</cx:pt>
          <cx:pt idx="2070">42</cx:pt>
          <cx:pt idx="2071">42</cx:pt>
          <cx:pt idx="2072">35</cx:pt>
          <cx:pt idx="2073">35</cx:pt>
          <cx:pt idx="2074">35</cx:pt>
          <cx:pt idx="2075">35</cx:pt>
          <cx:pt idx="2076">9</cx:pt>
          <cx:pt idx="2077">9</cx:pt>
          <cx:pt idx="2078">9</cx:pt>
          <cx:pt idx="2079">9</cx:pt>
          <cx:pt idx="2083">56</cx:pt>
          <cx:pt idx="2084">56</cx:pt>
          <cx:pt idx="2085">56</cx:pt>
          <cx:pt idx="2086">56</cx:pt>
          <cx:pt idx="2087">56</cx:pt>
          <cx:pt idx="2088">56</cx:pt>
          <cx:pt idx="2089">56</cx:pt>
          <cx:pt idx="2090">56</cx:pt>
          <cx:pt idx="2091">42</cx:pt>
          <cx:pt idx="2092">9</cx:pt>
          <cx:pt idx="2096">32</cx:pt>
          <cx:pt idx="2097">32</cx:pt>
          <cx:pt idx="2098">32</cx:pt>
          <cx:pt idx="2099">32</cx:pt>
          <cx:pt idx="2100">32</cx:pt>
          <cx:pt idx="2101">25</cx:pt>
          <cx:pt idx="2102">25</cx:pt>
          <cx:pt idx="2103">25</cx:pt>
          <cx:pt idx="2104">16</cx:pt>
          <cx:pt idx="2105">16</cx:pt>
          <cx:pt idx="2109">39</cx:pt>
          <cx:pt idx="2110">47</cx:pt>
          <cx:pt idx="2111">47</cx:pt>
          <cx:pt idx="2112">47</cx:pt>
          <cx:pt idx="2113">47</cx:pt>
          <cx:pt idx="2114">47</cx:pt>
          <cx:pt idx="2115">47</cx:pt>
          <cx:pt idx="2116">47</cx:pt>
          <cx:pt idx="2117">35</cx:pt>
          <cx:pt idx="2118">35</cx:pt>
          <cx:pt idx="2124">31</cx:pt>
          <cx:pt idx="2125">21</cx:pt>
          <cx:pt idx="2126">21</cx:pt>
          <cx:pt idx="2127">21</cx:pt>
          <cx:pt idx="2128">21</cx:pt>
          <cx:pt idx="2129">21</cx:pt>
          <cx:pt idx="2130">21</cx:pt>
          <cx:pt idx="2131">21</cx:pt>
          <cx:pt idx="2135">66</cx:pt>
          <cx:pt idx="2136">30</cx:pt>
          <cx:pt idx="2137">30</cx:pt>
          <cx:pt idx="2138">30</cx:pt>
          <cx:pt idx="2139">30</cx:pt>
          <cx:pt idx="2140">31</cx:pt>
          <cx:pt idx="2141">26</cx:pt>
          <cx:pt idx="2142">25</cx:pt>
          <cx:pt idx="2143">25</cx:pt>
          <cx:pt idx="2144">25</cx:pt>
          <cx:pt idx="2165">31</cx:pt>
          <cx:pt idx="2166">31</cx:pt>
          <cx:pt idx="2167">31</cx:pt>
          <cx:pt idx="2168">24</cx:pt>
          <cx:pt idx="2169">24</cx:pt>
          <cx:pt idx="2170">24</cx:pt>
          <cx:pt idx="2182">18</cx:pt>
          <cx:pt idx="2183">18</cx:pt>
          <cx:pt idx="2189">45</cx:pt>
          <cx:pt idx="2190">45</cx:pt>
          <cx:pt idx="2191">44</cx:pt>
          <cx:pt idx="2192">44</cx:pt>
          <cx:pt idx="2193">44</cx:pt>
          <cx:pt idx="2194">44</cx:pt>
          <cx:pt idx="2195">44</cx:pt>
          <cx:pt idx="2196">44</cx:pt>
          <cx:pt idx="2213">60</cx:pt>
          <cx:pt idx="2214">60</cx:pt>
          <cx:pt idx="2215">50</cx:pt>
          <cx:pt idx="2216">50</cx:pt>
          <cx:pt idx="2217">50</cx:pt>
          <cx:pt idx="2218">50</cx:pt>
          <cx:pt idx="2219">50</cx:pt>
          <cx:pt idx="2220">49</cx:pt>
          <cx:pt idx="2221">49</cx:pt>
          <cx:pt idx="2222">49</cx:pt>
          <cx:pt idx="2226">152</cx:pt>
          <cx:pt idx="2227">152</cx:pt>
          <cx:pt idx="2228">152</cx:pt>
          <cx:pt idx="2229">149</cx:pt>
          <cx:pt idx="2230">149</cx:pt>
          <cx:pt idx="2231">149</cx:pt>
          <cx:pt idx="2232">119</cx:pt>
          <cx:pt idx="2233">119</cx:pt>
          <cx:pt idx="2234">119</cx:pt>
          <cx:pt idx="2235">119</cx:pt>
          <cx:pt idx="2239">3</cx:pt>
          <cx:pt idx="2240">3</cx:pt>
          <cx:pt idx="2241">3</cx:pt>
          <cx:pt idx="2242">3</cx:pt>
          <cx:pt idx="2243">3</cx:pt>
          <cx:pt idx="2244">5</cx:pt>
          <cx:pt idx="2245">5</cx:pt>
          <cx:pt idx="2246">5</cx:pt>
          <cx:pt idx="2247">5</cx:pt>
          <cx:pt idx="2248">5</cx:pt>
          <cx:pt idx="2265">27</cx:pt>
          <cx:pt idx="2266">27</cx:pt>
          <cx:pt idx="2267">27</cx:pt>
          <cx:pt idx="2268">27</cx:pt>
          <cx:pt idx="2269">27</cx:pt>
          <cx:pt idx="2270">27</cx:pt>
          <cx:pt idx="2271">27</cx:pt>
          <cx:pt idx="2272">22</cx:pt>
          <cx:pt idx="2273">8</cx:pt>
          <cx:pt idx="2274">8</cx:pt>
          <cx:pt idx="2278">60</cx:pt>
          <cx:pt idx="2279">42</cx:pt>
          <cx:pt idx="2280">42</cx:pt>
          <cx:pt idx="2281">43</cx:pt>
          <cx:pt idx="2282">42</cx:pt>
          <cx:pt idx="2283">36</cx:pt>
          <cx:pt idx="2284">20</cx:pt>
          <cx:pt idx="2285">14</cx:pt>
          <cx:pt idx="2286">14</cx:pt>
          <cx:pt idx="2287">15</cx:pt>
          <cx:pt idx="2291">77</cx:pt>
          <cx:pt idx="2292">77</cx:pt>
          <cx:pt idx="2293">77</cx:pt>
          <cx:pt idx="2294">77</cx:pt>
          <cx:pt idx="2295">77</cx:pt>
          <cx:pt idx="2296">60</cx:pt>
          <cx:pt idx="2297">60</cx:pt>
          <cx:pt idx="2298">60</cx:pt>
          <cx:pt idx="2299">60</cx:pt>
          <cx:pt idx="2300">60</cx:pt>
          <cx:pt idx="2332">14</cx:pt>
          <cx:pt idx="2333">14</cx:pt>
          <cx:pt idx="2334">14</cx:pt>
          <cx:pt idx="2335">13</cx:pt>
          <cx:pt idx="2336">13</cx:pt>
          <cx:pt idx="2337">13</cx:pt>
          <cx:pt idx="2338">12</cx:pt>
          <cx:pt idx="2339">12</cx:pt>
          <cx:pt idx="2343">77</cx:pt>
          <cx:pt idx="2344">77</cx:pt>
          <cx:pt idx="2345">74</cx:pt>
          <cx:pt idx="2346">72</cx:pt>
          <cx:pt idx="2347">22</cx:pt>
          <cx:pt idx="2348">19</cx:pt>
          <cx:pt idx="2349">13</cx:pt>
          <cx:pt idx="2350">19</cx:pt>
          <cx:pt idx="2351">19</cx:pt>
          <cx:pt idx="2352">19</cx:pt>
          <cx:pt idx="2356">92</cx:pt>
          <cx:pt idx="2357">92</cx:pt>
          <cx:pt idx="2358">69</cx:pt>
          <cx:pt idx="2359">65</cx:pt>
          <cx:pt idx="2360">65</cx:pt>
          <cx:pt idx="2361">65</cx:pt>
          <cx:pt idx="2362">64</cx:pt>
          <cx:pt idx="2363">56</cx:pt>
          <cx:pt idx="2364">56</cx:pt>
          <cx:pt idx="2365">56</cx:pt>
          <cx:pt idx="2369">115</cx:pt>
          <cx:pt idx="2370">115</cx:pt>
          <cx:pt idx="2371">40</cx:pt>
          <cx:pt idx="2372">26</cx:pt>
          <cx:pt idx="2373">22</cx:pt>
          <cx:pt idx="2374">17</cx:pt>
          <cx:pt idx="2375">17</cx:pt>
          <cx:pt idx="2376">17</cx:pt>
          <cx:pt idx="2377">17</cx:pt>
          <cx:pt idx="2378">17</cx:pt>
          <cx:pt idx="2397">20</cx:pt>
          <cx:pt idx="2398">20</cx:pt>
          <cx:pt idx="2399">20</cx:pt>
          <cx:pt idx="2400">20</cx:pt>
          <cx:pt idx="2401">20</cx:pt>
          <cx:pt idx="2402">15</cx:pt>
          <cx:pt idx="2403">15</cx:pt>
          <cx:pt idx="2404">15</cx:pt>
          <cx:pt idx="2408">39</cx:pt>
          <cx:pt idx="2409">39</cx:pt>
          <cx:pt idx="2410">39</cx:pt>
          <cx:pt idx="2411">30</cx:pt>
          <cx:pt idx="2412">34</cx:pt>
          <cx:pt idx="2413">34</cx:pt>
          <cx:pt idx="2414">37</cx:pt>
          <cx:pt idx="2415">37</cx:pt>
          <cx:pt idx="2416">37</cx:pt>
          <cx:pt idx="2417">40</cx:pt>
          <cx:pt idx="2422">46</cx:pt>
          <cx:pt idx="2423">42</cx:pt>
          <cx:pt idx="2424">41</cx:pt>
          <cx:pt idx="2425">37</cx:pt>
          <cx:pt idx="2426">39</cx:pt>
          <cx:pt idx="2427">30</cx:pt>
          <cx:pt idx="2428">24</cx:pt>
          <cx:pt idx="2429">20</cx:pt>
          <cx:pt idx="2430">20</cx:pt>
          <cx:pt idx="2434">202</cx:pt>
          <cx:pt idx="2435">202</cx:pt>
          <cx:pt idx="2436">202</cx:pt>
          <cx:pt idx="2437">202</cx:pt>
          <cx:pt idx="2438">202</cx:pt>
          <cx:pt idx="2439">195</cx:pt>
          <cx:pt idx="2440">195</cx:pt>
          <cx:pt idx="2441">105</cx:pt>
          <cx:pt idx="2442">105</cx:pt>
          <cx:pt idx="2443">105</cx:pt>
          <cx:pt idx="2447">62</cx:pt>
          <cx:pt idx="2448">62</cx:pt>
          <cx:pt idx="2449">62</cx:pt>
          <cx:pt idx="2450">44</cx:pt>
          <cx:pt idx="2451">21</cx:pt>
          <cx:pt idx="2452">20</cx:pt>
          <cx:pt idx="2453">14</cx:pt>
          <cx:pt idx="2454">14</cx:pt>
          <cx:pt idx="2455">14</cx:pt>
          <cx:pt idx="2456">14</cx:pt>
          <cx:pt idx="2460">31</cx:pt>
          <cx:pt idx="2461">31</cx:pt>
          <cx:pt idx="2462">8</cx:pt>
          <cx:pt idx="2463">8</cx:pt>
          <cx:pt idx="2464">8</cx:pt>
          <cx:pt idx="2465">8</cx:pt>
          <cx:pt idx="2466">8</cx:pt>
          <cx:pt idx="2467">8</cx:pt>
          <cx:pt idx="2468">7</cx:pt>
          <cx:pt idx="2469">7</cx:pt>
          <cx:pt idx="2473">58</cx:pt>
          <cx:pt idx="2474">58</cx:pt>
          <cx:pt idx="2475">58</cx:pt>
          <cx:pt idx="2476">25</cx:pt>
          <cx:pt idx="2477">25</cx:pt>
          <cx:pt idx="2478">26</cx:pt>
          <cx:pt idx="2479">11</cx:pt>
          <cx:pt idx="2480">7</cx:pt>
          <cx:pt idx="2481">6</cx:pt>
          <cx:pt idx="2482">6</cx:pt>
          <cx:pt idx="2486">46</cx:pt>
          <cx:pt idx="2487">39</cx:pt>
          <cx:pt idx="2488">39</cx:pt>
          <cx:pt idx="2489">39</cx:pt>
          <cx:pt idx="2490">39</cx:pt>
          <cx:pt idx="2491">39</cx:pt>
          <cx:pt idx="2492">39</cx:pt>
          <cx:pt idx="2493">39</cx:pt>
          <cx:pt idx="2494">39</cx:pt>
          <cx:pt idx="2495">39</cx:pt>
          <cx:pt idx="2499">18</cx:pt>
          <cx:pt idx="2500">18</cx:pt>
          <cx:pt idx="2501">18</cx:pt>
          <cx:pt idx="2502">18</cx:pt>
          <cx:pt idx="2503">18</cx:pt>
          <cx:pt idx="2504">12</cx:pt>
          <cx:pt idx="2505">12</cx:pt>
          <cx:pt idx="2506">9</cx:pt>
          <cx:pt idx="2507">8</cx:pt>
          <cx:pt idx="2508">7</cx:pt>
          <cx:pt idx="2512">74</cx:pt>
          <cx:pt idx="2513">74</cx:pt>
          <cx:pt idx="2514">74</cx:pt>
          <cx:pt idx="2515">74</cx:pt>
          <cx:pt idx="2516">35</cx:pt>
          <cx:pt idx="2517">35</cx:pt>
          <cx:pt idx="2518">35</cx:pt>
          <cx:pt idx="2519">35</cx:pt>
          <cx:pt idx="2520">35</cx:pt>
          <cx:pt idx="2521">35</cx:pt>
          <cx:pt idx="2525">98</cx:pt>
          <cx:pt idx="2526">98</cx:pt>
          <cx:pt idx="2527">102</cx:pt>
          <cx:pt idx="2528">72</cx:pt>
          <cx:pt idx="2529">72</cx:pt>
          <cx:pt idx="2530">65</cx:pt>
          <cx:pt idx="2531">41</cx:pt>
          <cx:pt idx="2532">26</cx:pt>
          <cx:pt idx="2533">25</cx:pt>
          <cx:pt idx="2534">25</cx:pt>
          <cx:pt idx="2538">7</cx:pt>
          <cx:pt idx="2539">7</cx:pt>
          <cx:pt idx="2540">7</cx:pt>
          <cx:pt idx="2541">7</cx:pt>
          <cx:pt idx="2542">7</cx:pt>
          <cx:pt idx="2543">7</cx:pt>
          <cx:pt idx="2544">7</cx:pt>
          <cx:pt idx="2545">7</cx:pt>
          <cx:pt idx="2546">6</cx:pt>
          <cx:pt idx="2547">6</cx:pt>
          <cx:pt idx="2566">19</cx:pt>
          <cx:pt idx="2567">19</cx:pt>
          <cx:pt idx="2568">19</cx:pt>
          <cx:pt idx="2569">19</cx:pt>
          <cx:pt idx="2570">19</cx:pt>
          <cx:pt idx="2571">19</cx:pt>
          <cx:pt idx="2572">19</cx:pt>
          <cx:pt idx="2573">19</cx:pt>
          <cx:pt idx="2579">20</cx:pt>
          <cx:pt idx="2580">20</cx:pt>
          <cx:pt idx="2581">20</cx:pt>
          <cx:pt idx="2582">20</cx:pt>
          <cx:pt idx="2583">14</cx:pt>
          <cx:pt idx="2584">14</cx:pt>
          <cx:pt idx="2585">15</cx:pt>
          <cx:pt idx="2586">15</cx:pt>
          <cx:pt idx="2605">12</cx:pt>
          <cx:pt idx="2606">12</cx:pt>
          <cx:pt idx="2607">12</cx:pt>
          <cx:pt idx="2608">12</cx:pt>
          <cx:pt idx="2609">11</cx:pt>
          <cx:pt idx="2610">10</cx:pt>
          <cx:pt idx="2611">10</cx:pt>
          <cx:pt idx="2612">10</cx:pt>
          <cx:pt idx="2618">694</cx:pt>
          <cx:pt idx="2619">694</cx:pt>
          <cx:pt idx="2620">694</cx:pt>
          <cx:pt idx="2621">694</cx:pt>
          <cx:pt idx="2622">694</cx:pt>
          <cx:pt idx="2623">694</cx:pt>
          <cx:pt idx="2624">694</cx:pt>
          <cx:pt idx="2625">694</cx:pt>
          <cx:pt idx="2631">43</cx:pt>
          <cx:pt idx="2632">43</cx:pt>
          <cx:pt idx="2633">43</cx:pt>
          <cx:pt idx="2634">43</cx:pt>
          <cx:pt idx="2635">43</cx:pt>
          <cx:pt idx="2636">41</cx:pt>
          <cx:pt idx="2637">41</cx:pt>
          <cx:pt idx="2638">41</cx:pt>
          <cx:pt idx="2655">6</cx:pt>
          <cx:pt idx="2656">6</cx:pt>
          <cx:pt idx="2657">6</cx:pt>
          <cx:pt idx="2658">6</cx:pt>
          <cx:pt idx="2659">6</cx:pt>
          <cx:pt idx="2660">5</cx:pt>
          <cx:pt idx="2661">5</cx:pt>
          <cx:pt idx="2662">5</cx:pt>
          <cx:pt idx="2663">5</cx:pt>
          <cx:pt idx="2664">5</cx:pt>
          <cx:pt idx="2668">45</cx:pt>
          <cx:pt idx="2669">45</cx:pt>
          <cx:pt idx="2670">45</cx:pt>
          <cx:pt idx="2671">43</cx:pt>
          <cx:pt idx="2672">44</cx:pt>
          <cx:pt idx="2673">44</cx:pt>
          <cx:pt idx="2674">65</cx:pt>
          <cx:pt idx="2675">65</cx:pt>
          <cx:pt idx="2676">7</cx:pt>
          <cx:pt idx="2677">7</cx:pt>
          <cx:pt idx="2681">141</cx:pt>
          <cx:pt idx="2682">141</cx:pt>
          <cx:pt idx="2683">141</cx:pt>
          <cx:pt idx="2684">141</cx:pt>
          <cx:pt idx="2685">141</cx:pt>
          <cx:pt idx="2686">141</cx:pt>
          <cx:pt idx="2687">141</cx:pt>
          <cx:pt idx="2688">141</cx:pt>
          <cx:pt idx="2689">141</cx:pt>
          <cx:pt idx="2690">144</cx:pt>
        </cx:lvl>
      </cx:numDim>
    </cx:data>
  </cx:chartData>
  <cx:chart>
    <cx:title pos="t" align="ctr" overlay="0">
      <cx:tx>
        <cx:txData>
          <cx:v>Days to start business</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Days to start business</a:t>
          </a:r>
        </a:p>
      </cx:txPr>
    </cx:title>
    <cx:plotArea>
      <cx:plotAreaRegion>
        <cx:series layoutId="clusteredColumn" uniqueId="{C37C515D-F9D3-4C43-9E2A-69DB246EAD3A}">
          <cx:tx>
            <cx:txData>
              <cx:f>'Univariate Analysis - D2SB'!$A$1</cx:f>
              <cx:v>Days to Start Business</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Analysis-InterUsage'!$A$2:$A$2692</cx:f>
        <cx:lvl ptCount="2691" formatCode="General">
          <cx:pt idx="0">0.0050000000000000001</cx:pt>
          <cx:pt idx="1">0.0060000000000000001</cx:pt>
          <cx:pt idx="2">0.016</cx:pt>
          <cx:pt idx="3">0.021999999999999999</cx:pt>
          <cx:pt idx="4">0.045999999999999999</cx:pt>
          <cx:pt idx="5">0.058000000000000003</cx:pt>
          <cx:pt idx="6">0.073999999999999996</cx:pt>
          <cx:pt idx="7">0.095000000000000001</cx:pt>
          <cx:pt idx="8">0.10199999999999999</cx:pt>
          <cx:pt idx="9">0.112</cx:pt>
          <cx:pt idx="10">0.125</cx:pt>
          <cx:pt idx="11">0.14000000000000001</cx:pt>
          <cx:pt idx="12">0.152</cx:pt>
          <cx:pt idx="13">0.001</cx:pt>
          <cx:pt idx="14">0.001</cx:pt>
          <cx:pt idx="15">0.0030000000000000001</cx:pt>
          <cx:pt idx="16">0.0040000000000000001</cx:pt>
          <cx:pt idx="17">0.0050000000000000001</cx:pt>
          <cx:pt idx="18">0.010999999999999999</cx:pt>
          <cx:pt idx="19">0.019</cx:pt>
          <cx:pt idx="20">0.032000000000000001</cx:pt>
          <cx:pt idx="21">0.045999999999999999</cx:pt>
          <cx:pt idx="22">0.059999999999999998</cx:pt>
          <cx:pt idx="23">0.10000000000000001</cx:pt>
          <cx:pt idx="24">0.14799999999999999</cx:pt>
          <cx:pt idx="25">0.16900000000000001</cx:pt>
          <cx:pt idx="26">0.002</cx:pt>
          <cx:pt idx="27">0.0040000000000000001</cx:pt>
          <cx:pt idx="28">0.0070000000000000001</cx:pt>
          <cx:pt idx="29">0.01</cx:pt>
          <cx:pt idx="30">0.012</cx:pt>
          <cx:pt idx="31">0.012999999999999999</cx:pt>
          <cx:pt idx="32">0.014999999999999999</cx:pt>
          <cx:pt idx="33">0.017999999999999999</cx:pt>
          <cx:pt idx="34">0.019</cx:pt>
          <cx:pt idx="35">0.021999999999999999</cx:pt>
          <cx:pt idx="36">0.031</cx:pt>
          <cx:pt idx="37">0.041000000000000002</cx:pt>
          <cx:pt idx="38">0.044999999999999998</cx:pt>
          <cx:pt idx="39">0.029000000000000001</cx:pt>
          <cx:pt idx="40">0.034000000000000002</cx:pt>
          <cx:pt idx="41">0.034000000000000002</cx:pt>
          <cx:pt idx="42">0.033000000000000002</cx:pt>
          <cx:pt idx="43">0.033000000000000002</cx:pt>
          <cx:pt idx="44">0.033000000000000002</cx:pt>
          <cx:pt idx="45">0.042999999999999997</cx:pt>
          <cx:pt idx="46">0.052999999999999999</cx:pt>
          <cx:pt idx="47">0.063</cx:pt>
          <cx:pt idx="48">0.062</cx:pt>
          <cx:pt idx="49">0.059999999999999998</cx:pt>
          <cx:pt idx="50">0.080000000000000002</cx:pt>
          <cx:pt idx="51">0.115</cx:pt>
          <cx:pt idx="52">0.001</cx:pt>
          <cx:pt idx="53">0.002</cx:pt>
          <cx:pt idx="54">0.002</cx:pt>
          <cx:pt idx="55">0.0040000000000000001</cx:pt>
          <cx:pt idx="56">0.0040000000000000001</cx:pt>
          <cx:pt idx="57">0.0050000000000000001</cx:pt>
          <cx:pt idx="58">0.0060000000000000001</cx:pt>
          <cx:pt idx="59">0.0080000000000000002</cx:pt>
          <cx:pt idx="60">0.0089999999999999993</cx:pt>
          <cx:pt idx="61">0.010999999999999999</cx:pt>
          <cx:pt idx="62">0.024</cx:pt>
          <cx:pt idx="63">0.029999999999999999</cx:pt>
          <cx:pt idx="64">0.036999999999999998</cx:pt>
          <cx:pt idx="65">0.001</cx:pt>
          <cx:pt idx="66">0.001</cx:pt>
          <cx:pt idx="67">0.001</cx:pt>
          <cx:pt idx="68">0.002</cx:pt>
          <cx:pt idx="69">0.0030000000000000001</cx:pt>
          <cx:pt idx="70">0.0050000000000000001</cx:pt>
          <cx:pt idx="71">0.0070000000000000001</cx:pt>
          <cx:pt idx="72">0.0070000000000000001</cx:pt>
          <cx:pt idx="73">0.0080000000000000002</cx:pt>
          <cx:pt idx="74">0.0089999999999999993</cx:pt>
          <cx:pt idx="75">0.01</cx:pt>
          <cx:pt idx="76">0.010999999999999999</cx:pt>
          <cx:pt idx="77">0.012</cx:pt>
          <cx:pt idx="78">0.0030000000000000001</cx:pt>
          <cx:pt idx="79">0.0030000000000000001</cx:pt>
          <cx:pt idx="80">0.0040000000000000001</cx:pt>
          <cx:pt idx="81">0.0060000000000000001</cx:pt>
          <cx:pt idx="82">0.01</cx:pt>
          <cx:pt idx="83">0.014</cx:pt>
          <cx:pt idx="84">0.02</cx:pt>
          <cx:pt idx="85">0.029000000000000001</cx:pt>
          <cx:pt idx="86">0.034000000000000002</cx:pt>
          <cx:pt idx="87">0.037999999999999999</cx:pt>
          <cx:pt idx="88">0.042999999999999997</cx:pt>
          <cx:pt idx="89">0.050000000000000003</cx:pt>
          <cx:pt idx="90">0.057000000000000002</cx:pt>
          <cx:pt idx="91">0.001</cx:pt>
          <cx:pt idx="92">0.001</cx:pt>
          <cx:pt idx="93">0.001</cx:pt>
          <cx:pt idx="94">0.002</cx:pt>
          <cx:pt idx="95">0.002</cx:pt>
          <cx:pt idx="96">0.0030000000000000001</cx:pt>
          <cx:pt idx="97">0.0030000000000000001</cx:pt>
          <cx:pt idx="98">0.0040000000000000001</cx:pt>
          <cx:pt idx="99">0.01</cx:pt>
          <cx:pt idx="100">0.017999999999999999</cx:pt>
          <cx:pt idx="101">0.02</cx:pt>
          <cx:pt idx="102">0.021999999999999999</cx:pt>
          <cx:pt idx="103">0.029999999999999999</cx:pt>
          <cx:pt idx="104">0</cx:pt>
          <cx:pt idx="105">0</cx:pt>
          <cx:pt idx="106">0.002</cx:pt>
          <cx:pt idx="107">0.0030000000000000001</cx:pt>
          <cx:pt idx="108">0.0040000000000000001</cx:pt>
          <cx:pt idx="109">0.0040000000000000001</cx:pt>
          <cx:pt idx="110">0.0060000000000000001</cx:pt>
          <cx:pt idx="111">0.0080000000000000002</cx:pt>
          <cx:pt idx="112">0.012</cx:pt>
          <cx:pt idx="113">0.014999999999999999</cx:pt>
          <cx:pt idx="114">0.017000000000000001</cx:pt>
          <cx:pt idx="115">0.019</cx:pt>
          <cx:pt idx="116">0.021000000000000001</cx:pt>
          <cx:pt idx="117">0.0030000000000000001</cx:pt>
          <cx:pt idx="118">0.0040000000000000001</cx:pt>
          <cx:pt idx="119">0.0060000000000000001</cx:pt>
          <cx:pt idx="120">0.0080000000000000002</cx:pt>
          <cx:pt idx="121">0.012999999999999999</cx:pt>
          <cx:pt idx="122">0.02</cx:pt>
          <cx:pt idx="123">0.021999999999999999</cx:pt>
          <cx:pt idx="124">0.025000000000000001</cx:pt>
          <cx:pt idx="125">0.029999999999999999</cx:pt>
          <cx:pt idx="126">0.035000000000000003</cx:pt>
          <cx:pt idx="127">0.050999999999999997</cx:pt>
          <cx:pt idx="128">0.055</cx:pt>
          <cx:pt idx="129">0.059999999999999998</cx:pt>
          <cx:pt idx="130">0</cx:pt>
          <cx:pt idx="131">0</cx:pt>
          <cx:pt idx="132">0.002</cx:pt>
          <cx:pt idx="133">0.0050000000000000001</cx:pt>
          <cx:pt idx="134">0.010999999999999999</cx:pt>
          <cx:pt idx="135">0.014999999999999999</cx:pt>
          <cx:pt idx="136">0.02</cx:pt>
          <cx:pt idx="137">0.028000000000000001</cx:pt>
          <cx:pt idx="138">0.042999999999999997</cx:pt>
          <cx:pt idx="139">0.044999999999999998</cx:pt>
          <cx:pt idx="140">0.050000000000000003</cx:pt>
          <cx:pt idx="141">0.056000000000000001</cx:pt>
          <cx:pt idx="142">0.060999999999999999</cx:pt>
          <cx:pt idx="143">0</cx:pt>
          <cx:pt idx="144">0</cx:pt>
          <cx:pt idx="145">0.001</cx:pt>
          <cx:pt idx="146">0.001</cx:pt>
          <cx:pt idx="147">0.002</cx:pt>
          <cx:pt idx="148">0.002</cx:pt>
          <cx:pt idx="149">0.0030000000000000001</cx:pt>
          <cx:pt idx="150">0.0040000000000000001</cx:pt>
          <cx:pt idx="151">0.0040000000000000001</cx:pt>
          <cx:pt idx="152">0.0060000000000000001</cx:pt>
          <cx:pt idx="153">0.0070000000000000001</cx:pt>
          <cx:pt idx="154">0.012</cx:pt>
          <cx:pt idx="155">0.017000000000000001</cx:pt>
          <cx:pt idx="156">0.0040000000000000001</cx:pt>
          <cx:pt idx="157">0.0050000000000000001</cx:pt>
          <cx:pt idx="158">0.0080000000000000002</cx:pt>
          <cx:pt idx="159">0.0080000000000000002</cx:pt>
          <cx:pt idx="160">0.01</cx:pt>
          <cx:pt idx="161">0.014999999999999999</cx:pt>
          <cx:pt idx="162">0.017999999999999999</cx:pt>
          <cx:pt idx="163">0.019</cx:pt>
          <cx:pt idx="164">0.02</cx:pt>
          <cx:pt idx="165">0.021000000000000001</cx:pt>
          <cx:pt idx="166">0.021999999999999999</cx:pt>
          <cx:pt idx="167">0.024</cx:pt>
          <cx:pt idx="168">0.002</cx:pt>
          <cx:pt idx="169">0.0030000000000000001</cx:pt>
          <cx:pt idx="170">0.0050000000000000001</cx:pt>
          <cx:pt idx="171">0.0060000000000000001</cx:pt>
          <cx:pt idx="172">0.0080000000000000002</cx:pt>
          <cx:pt idx="173">0.01</cx:pt>
          <cx:pt idx="174">0.012999999999999999</cx:pt>
          <cx:pt idx="175">0.016</cx:pt>
          <cx:pt idx="176">0.023</cx:pt>
          <cx:pt idx="177">0.040000000000000001</cx:pt>
          <cx:pt idx="178">0.065000000000000002</cx:pt>
          <cx:pt idx="179">0.070000000000000007</cx:pt>
          <cx:pt idx="180">0.083000000000000004</cx:pt>
          <cx:pt idx="181">0.0060000000000000001</cx:pt>
          <cx:pt idx="182">0.0080000000000000002</cx:pt>
          <cx:pt idx="183">0.027</cx:pt>
          <cx:pt idx="184">0.040000000000000001</cx:pt>
          <cx:pt idx="185">0.11899999999999999</cx:pt>
          <cx:pt idx="186">0.128</cx:pt>
          <cx:pt idx="187">0.13700000000000001</cx:pt>
          <cx:pt idx="188">0.16</cx:pt>
          <cx:pt idx="189">0.17999999999999999</cx:pt>
          <cx:pt idx="190">0.25700000000000001</cx:pt>
          <cx:pt idx="191">0.314</cx:pt>
          <cx:pt idx="192">0.39800000000000002</cx:pt>
          <cx:pt idx="193">0.44</cx:pt>
          <cx:pt idx="194">0.001</cx:pt>
          <cx:pt idx="195">0.002</cx:pt>
          <cx:pt idx="196">0.0030000000000000001</cx:pt>
          <cx:pt idx="197">0.0050000000000000001</cx:pt>
          <cx:pt idx="198">0.0080000000000000002</cx:pt>
          <cx:pt idx="199">0.010999999999999999</cx:pt>
          <cx:pt idx="200">0.012999999999999999</cx:pt>
          <cx:pt idx="201">0.016</cx:pt>
          <cx:pt idx="202">0.017999999999999999</cx:pt>
          <cx:pt idx="203">0.021000000000000001</cx:pt>
          <cx:pt idx="204">0.059999999999999998</cx:pt>
          <cx:pt idx="205">0.115</cx:pt>
          <cx:pt idx="206">0.13900000000000001</cx:pt>
          <cx:pt idx="207">0.001</cx:pt>
          <cx:pt idx="208">0.002</cx:pt>
          <cx:pt idx="209">0.002</cx:pt>
          <cx:pt idx="210">0.002</cx:pt>
          <cx:pt idx="214">0.0040000000000000001</cx:pt>
          <cx:pt idx="215">0.0050000000000000001</cx:pt>
          <cx:pt idx="216">0.0050000000000000001</cx:pt>
          <cx:pt idx="217">0.0060000000000000001</cx:pt>
          <cx:pt idx="218">0.0070000000000000001</cx:pt>
          <cx:pt idx="219">0.0080000000000000002</cx:pt>
          <cx:pt idx="220">0</cx:pt>
          <cx:pt idx="221">0</cx:pt>
          <cx:pt idx="222">0.001</cx:pt>
          <cx:pt idx="223">0.001</cx:pt>
          <cx:pt idx="224">0.002</cx:pt>
          <cx:pt idx="225">0.002</cx:pt>
          <cx:pt idx="226">0.0030000000000000001</cx:pt>
          <cx:pt idx="227">0.0040000000000000001</cx:pt>
          <cx:pt idx="228">0.0050000000000000001</cx:pt>
          <cx:pt idx="229">0.0050000000000000001</cx:pt>
          <cx:pt idx="230">0.0080000000000000002</cx:pt>
          <cx:pt idx="231">0.010999999999999999</cx:pt>
          <cx:pt idx="232">0.014999999999999999</cx:pt>
          <cx:pt idx="233">0.012</cx:pt>
          <cx:pt idx="234">0.012999999999999999</cx:pt>
          <cx:pt idx="235">0.019</cx:pt>
          <cx:pt idx="236">0.027</cx:pt>
          <cx:pt idx="237">0.029999999999999999</cx:pt>
          <cx:pt idx="238">0.049000000000000002</cx:pt>
          <cx:pt idx="239">0.055</cx:pt>
          <cx:pt idx="240">0.058000000000000003</cx:pt>
          <cx:pt idx="241">0.062</cx:pt>
          <cx:pt idx="242">0.067000000000000004</cx:pt>
          <cx:pt idx="243">0.071999999999999995</cx:pt>
          <cx:pt idx="244">0.080000000000000002</cx:pt>
          <cx:pt idx="245">0.085999999999999993</cx:pt>
          <cx:pt idx="246">0.0089999999999999993</cx:pt>
          <cx:pt idx="247">0.012999999999999999</cx:pt>
          <cx:pt idx="248">0.017999999999999999</cx:pt>
          <cx:pt idx="249">0.024</cx:pt>
          <cx:pt idx="250">0.033000000000000002</cx:pt>
          <cx:pt idx="251">0.037999999999999999</cx:pt>
          <cx:pt idx="252">0.051999999999999998</cx:pt>
          <cx:pt idx="253">0.062</cx:pt>
          <cx:pt idx="254">0.069000000000000006</cx:pt>
          <cx:pt idx="255">0.075999999999999998</cx:pt>
          <cx:pt idx="256">0.091999999999999998</cx:pt>
          <cx:pt idx="257">0.109</cx:pt>
          <cx:pt idx="258">0.124</cx:pt>
          <cx:pt idx="259">0.002</cx:pt>
          <cx:pt idx="260">0.002</cx:pt>
          <cx:pt idx="261">0.0080000000000000002</cx:pt>
          <cx:pt idx="262">0.012</cx:pt>
          <cx:pt idx="263">0.017000000000000001</cx:pt>
          <cx:pt idx="264">0.017999999999999999</cx:pt>
          <cx:pt idx="265">0.027</cx:pt>
          <cx:pt idx="266">0.039</cx:pt>
          <cx:pt idx="267">0.042999999999999997</cx:pt>
          <cx:pt idx="268">0.053999999999999999</cx:pt>
          <cx:pt idx="269">0.078</cx:pt>
          <cx:pt idx="270">0.14099999999999999</cx:pt>
          <cx:pt idx="271">0.123</cx:pt>
          <cx:pt idx="272">0.001</cx:pt>
          <cx:pt idx="273">0.002</cx:pt>
          <cx:pt idx="274">0.0040000000000000001</cx:pt>
          <cx:pt idx="275">0.0050000000000000001</cx:pt>
          <cx:pt idx="276">0.0050000000000000001</cx:pt>
          <cx:pt idx="277">0.0050000000000000001</cx:pt>
          <cx:pt idx="278">0.0060000000000000001</cx:pt>
          <cx:pt idx="279">0.0080000000000000002</cx:pt>
          <cx:pt idx="280">0.0089999999999999993</cx:pt>
          <cx:pt idx="281">0.0089999999999999993</cx:pt>
          <cx:pt idx="282">0.01</cx:pt>
          <cx:pt idx="283">0.012999999999999999</cx:pt>
          <cx:pt idx="284">0.014999999999999999</cx:pt>
          <cx:pt idx="285">0.002</cx:pt>
          <cx:pt idx="286">0.0030000000000000001</cx:pt>
          <cx:pt idx="287">0.01</cx:pt>
          <cx:pt idx="288">0.014</cx:pt>
          <cx:pt idx="289">0.017999999999999999</cx:pt>
          <cx:pt idx="290">0.019</cx:pt>
          <cx:pt idx="291">0.021000000000000001</cx:pt>
          <cx:pt idx="292">0.021999999999999999</cx:pt>
          <cx:pt idx="293">0.024</cx:pt>
          <cx:pt idx="294">0.023</cx:pt>
          <cx:pt idx="295">0.025000000000000001</cx:pt>
          <cx:pt idx="296">0.027</cx:pt>
          <cx:pt idx="297">0.029000000000000001</cx:pt>
          <cx:pt idx="298">0.0030000000000000001</cx:pt>
          <cx:pt idx="299">0.0060000000000000001</cx:pt>
          <cx:pt idx="300">0.012</cx:pt>
          <cx:pt idx="301">0.029000000000000001</cx:pt>
          <cx:pt idx="302">0.029999999999999999</cx:pt>
          <cx:pt idx="303">0.031</cx:pt>
          <cx:pt idx="304">0.074999999999999997</cx:pt>
          <cx:pt idx="305">0.080000000000000002</cx:pt>
          <cx:pt idx="306">0.086999999999999994</cx:pt>
          <cx:pt idx="307">0.10000000000000001</cx:pt>
          <cx:pt idx="308">0.14000000000000001</cx:pt>
          <cx:pt idx="309">0.28000000000000003</cx:pt>
          <cx:pt idx="310">0.32100000000000001</cx:pt>
          <cx:pt idx="311">0.002</cx:pt>
          <cx:pt idx="312">0.0030000000000000001</cx:pt>
          <cx:pt idx="313">0.010999999999999999</cx:pt>
          <cx:pt idx="314">0.014999999999999999</cx:pt>
          <cx:pt idx="315">0.021999999999999999</cx:pt>
          <cx:pt idx="316">0.025999999999999999</cx:pt>
          <cx:pt idx="317">0.029999999999999999</cx:pt>
          <cx:pt idx="318">0.034000000000000002</cx:pt>
          <cx:pt idx="319">0.035999999999999997</cx:pt>
          <cx:pt idx="320">0.036999999999999998</cx:pt>
          <cx:pt idx="321">0.039</cx:pt>
          <cx:pt idx="322">0.042000000000000003</cx:pt>
          <cx:pt idx="323">0.045999999999999999</cx:pt>
          <cx:pt idx="324">0</cx:pt>
          <cx:pt idx="325">0</cx:pt>
          <cx:pt idx="326">0</cx:pt>
          <cx:pt idx="327">0</cx:pt>
          <cx:pt idx="328">0</cx:pt>
          <cx:pt idx="329">0</cx:pt>
          <cx:pt idx="331">0.0060000000000000001</cx:pt>
          <cx:pt idx="332">0.0050000000000000001</cx:pt>
          <cx:pt idx="333">0.0050000000000000001</cx:pt>
          <cx:pt idx="334">0.023</cx:pt>
          <cx:pt idx="335">0.029999999999999999</cx:pt>
          <cx:pt idx="336">0.037999999999999999</cx:pt>
          <cx:pt idx="337">0.002</cx:pt>
          <cx:pt idx="338">0.0040000000000000001</cx:pt>
          <cx:pt idx="339">0.021999999999999999</cx:pt>
          <cx:pt idx="340">0.028000000000000001</cx:pt>
          <cx:pt idx="341">0.035000000000000003</cx:pt>
          <cx:pt idx="342">0.039</cx:pt>
          <cx:pt idx="343">0.042999999999999997</cx:pt>
          <cx:pt idx="344">0.047</cx:pt>
          <cx:pt idx="345">0.089999999999999997</cx:pt>
          <cx:pt idx="346">0.108</cx:pt>
          <cx:pt idx="347">0.14000000000000001</cx:pt>
          <cx:pt idx="348">0.14000000000000001</cx:pt>
          <cx:pt idx="349">0.14000000000000001</cx:pt>
          <cx:pt idx="350">0.002</cx:pt>
          <cx:pt idx="351">0.002</cx:pt>
          <cx:pt idx="352">0.0030000000000000001</cx:pt>
          <cx:pt idx="353">0.0040000000000000001</cx:pt>
          <cx:pt idx="354">0.0050000000000000001</cx:pt>
          <cx:pt idx="355">0.0060000000000000001</cx:pt>
          <cx:pt idx="356">0.0060000000000000001</cx:pt>
          <cx:pt idx="357">0.0070000000000000001</cx:pt>
          <cx:pt idx="358">0.017000000000000001</cx:pt>
          <cx:pt idx="359">0.016</cx:pt>
          <cx:pt idx="360">0.017000000000000001</cx:pt>
          <cx:pt idx="361">0.019</cx:pt>
          <cx:pt idx="362">0.021000000000000001</cx:pt>
          <cx:pt idx="363">0.001</cx:pt>
          <cx:pt idx="364">0.002</cx:pt>
          <cx:pt idx="365">0.002</cx:pt>
          <cx:pt idx="366">0.0030000000000000001</cx:pt>
          <cx:pt idx="367">0.0030000000000000001</cx:pt>
          <cx:pt idx="368">0.0040000000000000001</cx:pt>
          <cx:pt idx="369">0.0040000000000000001</cx:pt>
          <cx:pt idx="370">0.01</cx:pt>
          <cx:pt idx="371">0.0070000000000000001</cx:pt>
          <cx:pt idx="372">0.010999999999999999</cx:pt>
          <cx:pt idx="373">0.023</cx:pt>
          <cx:pt idx="374">0.033000000000000002</cx:pt>
          <cx:pt idx="375">0.043999999999999997</cx:pt>
          <cx:pt idx="376">0.001</cx:pt>
          <cx:pt idx="377">0.002</cx:pt>
          <cx:pt idx="378">0.002</cx:pt>
          <cx:pt idx="379">0.0030000000000000001</cx:pt>
          <cx:pt idx="380">0.0040000000000000001</cx:pt>
          <cx:pt idx="381">0.0050000000000000001</cx:pt>
          <cx:pt idx="382">0.0070000000000000001</cx:pt>
          <cx:pt idx="383">0.0080000000000000002</cx:pt>
          <cx:pt idx="384">0.016</cx:pt>
          <cx:pt idx="385">0.017999999999999999</cx:pt>
          <cx:pt idx="386">0.019</cx:pt>
          <cx:pt idx="387">0.02</cx:pt>
          <cx:pt idx="388">0.021999999999999999</cx:pt>
          <cx:pt idx="389">0.002</cx:pt>
          <cx:pt idx="390">0.0030000000000000001</cx:pt>
          <cx:pt idx="391">0.0040000000000000001</cx:pt>
          <cx:pt idx="392">0.0040000000000000001</cx:pt>
          <cx:pt idx="393">0.0050000000000000001</cx:pt>
          <cx:pt idx="394">0.0070000000000000001</cx:pt>
          <cx:pt idx="395">0.01</cx:pt>
          <cx:pt idx="396">0.014</cx:pt>
          <cx:pt idx="397">0.019</cx:pt>
          <cx:pt idx="398">0.023</cx:pt>
          <cx:pt idx="399">0.040000000000000001</cx:pt>
          <cx:pt idx="400">0.044999999999999998</cx:pt>
          <cx:pt idx="401">0.053999999999999999</cx:pt>
          <cx:pt idx="402">0.072999999999999995</cx:pt>
          <cx:pt idx="403">0.087999999999999995</cx:pt>
          <cx:pt idx="404">0.10299999999999999</cx:pt>
          <cx:pt idx="405">0.122</cx:pt>
          <cx:pt idx="406">0.13700000000000001</cx:pt>
          <cx:pt idx="407">0.152</cx:pt>
          <cx:pt idx="408">0.16700000000000001</cx:pt>
          <cx:pt idx="409">0.20200000000000001</cx:pt>
          <cx:pt idx="410">0.218</cx:pt>
          <cx:pt idx="411">0.22500000000000001</cx:pt>
          <cx:pt idx="412">0.28299999999999997</cx:pt>
          <cx:pt idx="413">0.34999999999999998</cx:pt>
          <cx:pt idx="414">0.35399999999999998</cx:pt>
          <cx:pt idx="415">0.0070000000000000001</cx:pt>
          <cx:pt idx="416">0.014</cx:pt>
          <cx:pt idx="417">0.024</cx:pt>
          <cx:pt idx="418">0.034000000000000002</cx:pt>
          <cx:pt idx="419">0.11600000000000001</cx:pt>
          <cx:pt idx="420">0.151</cx:pt>
          <cx:pt idx="421">0.19800000000000001</cx:pt>
          <cx:pt idx="422">0.215</cx:pt>
          <cx:pt idx="423">0.33100000000000002</cx:pt>
          <cx:pt idx="424">0.41299999999999998</cx:pt>
          <cx:pt idx="425">0.52000000000000002</cx:pt>
          <cx:pt idx="426">0.46100000000000002</cx:pt>
          <cx:pt idx="427">0.55400000000000005</cx:pt>
          <cx:pt idx="428">0.001</cx:pt>
          <cx:pt idx="429">0.002</cx:pt>
          <cx:pt idx="430">0.0030000000000000001</cx:pt>
          <cx:pt idx="431">0.0040000000000000001</cx:pt>
          <cx:pt idx="432">0.0070000000000000001</cx:pt>
          <cx:pt idx="433">0.0089999999999999993</cx:pt>
          <cx:pt idx="434">0.0080000000000000002</cx:pt>
          <cx:pt idx="435">0.0089999999999999993</cx:pt>
          <cx:pt idx="436">0.016</cx:pt>
          <cx:pt idx="437">0.027</cx:pt>
          <cx:pt idx="438">0.042000000000000003</cx:pt>
          <cx:pt idx="439">0.042999999999999997</cx:pt>
          <cx:pt idx="440">0.048000000000000001</cx:pt>
          <cx:pt idx="441">0.016</cx:pt>
          <cx:pt idx="442">0.024</cx:pt>
          <cx:pt idx="443">0.025999999999999999</cx:pt>
          <cx:pt idx="444">0.034000000000000002</cx:pt>
          <cx:pt idx="445">0.037999999999999999</cx:pt>
          <cx:pt idx="446">0.040000000000000001</cx:pt>
          <cx:pt idx="447">0.043999999999999997</cx:pt>
          <cx:pt idx="448">0.048000000000000001</cx:pt>
          <cx:pt idx="449">0.052999999999999999</cx:pt>
          <cx:pt idx="450">0.065000000000000002</cx:pt>
          <cx:pt idx="451">0.11600000000000001</cx:pt>
          <cx:pt idx="452">0.12</cx:pt>
          <cx:pt idx="453">0.129</cx:pt>
          <cx:pt idx="454">0</cx:pt>
          <cx:pt idx="455">0.001</cx:pt>
          <cx:pt idx="456">0.001</cx:pt>
          <cx:pt idx="457">0.002</cx:pt>
          <cx:pt idx="458">0.002</cx:pt>
          <cx:pt idx="459">0.002</cx:pt>
          <cx:pt idx="460">0.0030000000000000001</cx:pt>
          <cx:pt idx="461">0.0040000000000000001</cx:pt>
          <cx:pt idx="462">0.0070000000000000001</cx:pt>
          <cx:pt idx="463">0.0080000000000000002</cx:pt>
          <cx:pt idx="464">0.0080000000000000002</cx:pt>
          <cx:pt idx="465">0.012999999999999999</cx:pt>
          <cx:pt idx="466">0.014</cx:pt>
          <cx:pt idx="467">0.001</cx:pt>
          <cx:pt idx="468">0.001</cx:pt>
          <cx:pt idx="469">0.0030000000000000001</cx:pt>
          <cx:pt idx="470">0.0060000000000000001</cx:pt>
          <cx:pt idx="471">0.012999999999999999</cx:pt>
          <cx:pt idx="472">0.035000000000000003</cx:pt>
          <cx:pt idx="473">0.055</cx:pt>
          <cx:pt idx="474">0.068000000000000005</cx:pt>
          <cx:pt idx="475">0.159</cx:pt>
          <cx:pt idx="476">0.20000000000000001</cx:pt>
          <cx:pt idx="477">0.23999999999999999</cx:pt>
          <cx:pt idx="478">0.28399999999999997</cx:pt>
          <cx:pt idx="479">0.32800000000000001</cx:pt>
          <cx:pt idx="480">0.001</cx:pt>
          <cx:pt idx="481">0.002</cx:pt>
          <cx:pt idx="482">0.0030000000000000001</cx:pt>
          <cx:pt idx="483">0.0040000000000000001</cx:pt>
          <cx:pt idx="484">0.0040000000000000001</cx:pt>
          <cx:pt idx="485">0.0060000000000000001</cx:pt>
          <cx:pt idx="486">0.0060000000000000001</cx:pt>
          <cx:pt idx="487">0.021000000000000001</cx:pt>
          <cx:pt idx="488">0.044999999999999998</cx:pt>
          <cx:pt idx="489">0.076999999999999999</cx:pt>
          <cx:pt idx="490">0.080000000000000002</cx:pt>
          <cx:pt idx="491">0.070000000000000007</cx:pt>
          <cx:pt idx="492">0.080000000000000002</cx:pt>
          <cx:pt idx="493">0.045999999999999999</cx:pt>
          <cx:pt idx="494">0.063</cx:pt>
          <cx:pt idx="495">0.075999999999999998</cx:pt>
          <cx:pt idx="496">0.10199999999999999</cx:pt>
          <cx:pt idx="497">0.13300000000000001</cx:pt>
          <cx:pt idx="498">0.13800000000000001</cx:pt>
          <cx:pt idx="499">0.14199999999999999</cx:pt>
          <cx:pt idx="500">0.14599999999999999</cx:pt>
          <cx:pt idx="501">0.155</cx:pt>
          <cx:pt idx="502">0.16400000000000001</cx:pt>
          <cx:pt idx="503">0.188</cx:pt>
          <cx:pt idx="504">0.20200000000000001</cx:pt>
          <cx:pt idx="505">0.216</cx:pt>
          <cx:pt idx="506">0.0040000000000000001</cx:pt>
          <cx:pt idx="507">0.01</cx:pt>
          <cx:pt idx="508">0.01</cx:pt>
          <cx:pt idx="509">0.021000000000000001</cx:pt>
          <cx:pt idx="510">0.043999999999999997</cx:pt>
          <cx:pt idx="511">0.048000000000000001</cx:pt>
          <cx:pt idx="512">0.056000000000000001</cx:pt>
          <cx:pt idx="513">0.076999999999999999</cx:pt>
          <cx:pt idx="514">0.106</cx:pt>
          <cx:pt idx="515">0.14499999999999999</cx:pt>
          <cx:pt idx="516">0.16</cx:pt>
          <cx:pt idx="517">0.17499999999999999</cx:pt>
          <cx:pt idx="518">0.192</cx:pt>
          <cx:pt idx="519">0.073999999999999996</cx:pt>
          <cx:pt idx="520">0.11</cx:pt>
          <cx:pt idx="521">0.14299999999999999</cx:pt>
          <cx:pt idx="522">0.14599999999999999</cx:pt>
          <cx:pt idx="523">0.24299999999999999</cx:pt>
          <cx:pt idx="524">0.254</cx:pt>
          <cx:pt idx="525">0.34999999999999998</cx:pt>
          <cx:pt idx="526">0.38400000000000001</cx:pt>
          <cx:pt idx="527">0.40400000000000003</cx:pt>
          <cx:pt idx="528">0.40400000000000003</cx:pt>
          <cx:pt idx="529">0.40999999999999998</cx:pt>
          <cx:pt idx="530">0.432</cx:pt>
          <cx:pt idx="531">0.47099999999999997</cx:pt>
          <cx:pt idx="532">0.001</cx:pt>
          <cx:pt idx="533">0.002</cx:pt>
          <cx:pt idx="534">0.002</cx:pt>
          <cx:pt idx="535">0.002</cx:pt>
          <cx:pt idx="536">0.002</cx:pt>
          <cx:pt idx="537">0.002</cx:pt>
          <cx:pt idx="538">0.002</cx:pt>
          <cx:pt idx="539">0.002</cx:pt>
          <cx:pt idx="540">0.0030000000000000001</cx:pt>
          <cx:pt idx="541">0.0030000000000000001</cx:pt>
          <cx:pt idx="542">0.0060000000000000001</cx:pt>
          <cx:pt idx="543">0.0089999999999999993</cx:pt>
          <cx:pt idx="544">0.012999999999999999</cx:pt>
          <cx:pt idx="545">0</cx:pt>
          <cx:pt idx="546">0.001</cx:pt>
          <cx:pt idx="547">0.001</cx:pt>
          <cx:pt idx="548">0.0040000000000000001</cx:pt>
          <cx:pt idx="549">0.010999999999999999</cx:pt>
          <cx:pt idx="550">0.010999999999999999</cx:pt>
          <cx:pt idx="551">0.010999999999999999</cx:pt>
          <cx:pt idx="552">0.010999999999999999</cx:pt>
          <cx:pt idx="553">0.010999999999999999</cx:pt>
          <cx:pt idx="554">0.012</cx:pt>
          <cx:pt idx="556">0.012999999999999999</cx:pt>
          <cx:pt idx="557">0.014</cx:pt>
          <cx:pt idx="558">0.052999999999999999</cx:pt>
          <cx:pt idx="559">0.063</cx:pt>
          <cx:pt idx="560">0.067000000000000004</cx:pt>
          <cx:pt idx="561">0.070000000000000007</cx:pt>
          <cx:pt idx="562">0.084000000000000005</cx:pt>
          <cx:pt idx="563">0.074999999999999997</cx:pt>
          <cx:pt idx="564">0.075999999999999998</cx:pt>
          <cx:pt idx="565">0.081000000000000003</cx:pt>
          <cx:pt idx="566">0.084000000000000005</cx:pt>
          <cx:pt idx="567">0.10000000000000001</cx:pt>
          <cx:pt idx="568">0.23999999999999999</cx:pt>
          <cx:pt idx="569">0.34000000000000002</cx:pt>
          <cx:pt idx="570">0.40999999999999998</cx:pt>
          <cx:pt idx="584">0</cx:pt>
          <cx:pt idx="585">0.001</cx:pt>
          <cx:pt idx="586">0.0040000000000000001</cx:pt>
          <cx:pt idx="587">0.0050000000000000001</cx:pt>
          <cx:pt idx="588">0.0080000000000000002</cx:pt>
          <cx:pt idx="589">0.012999999999999999</cx:pt>
          <cx:pt idx="590">0.012999999999999999</cx:pt>
          <cx:pt idx="591">0.086999999999999994</cx:pt>
          <cx:pt idx="592">0.086999999999999994</cx:pt>
          <cx:pt idx="594">0.16700000000000001</cx:pt>
          <cx:pt idx="595">0.17299999999999999</cx:pt>
          <cx:pt idx="596">0.20999999999999999</cx:pt>
          <cx:pt idx="597">0.0089999999999999993</cx:pt>
          <cx:pt idx="598">0.012999999999999999</cx:pt>
          <cx:pt idx="599">0.017999999999999999</cx:pt>
          <cx:pt idx="600">0.024</cx:pt>
          <cx:pt idx="601">0.032000000000000001</cx:pt>
          <cx:pt idx="602">0.036999999999999998</cx:pt>
          <cx:pt idx="603">0.036999999999999998</cx:pt>
          <cx:pt idx="604">0.041000000000000002</cx:pt>
          <cx:pt idx="605">0.069000000000000006</cx:pt>
          <cx:pt idx="606">0.088999999999999996</cx:pt>
          <cx:pt idx="607">0.11</cx:pt>
          <cx:pt idx="608">0.18099999999999999</cx:pt>
          <cx:pt idx="609">0.20799999999999999</cx:pt>
          <cx:pt idx="610">0.001</cx:pt>
          <cx:pt idx="611">0.002</cx:pt>
          <cx:pt idx="612">0.002</cx:pt>
          <cx:pt idx="613">0.0070000000000000001</cx:pt>
          <cx:pt idx="614">0.0089999999999999993</cx:pt>
          <cx:pt idx="615">0.010999999999999999</cx:pt>
          <cx:pt idx="616">0.012999999999999999</cx:pt>
          <cx:pt idx="617">0.016</cx:pt>
          <cx:pt idx="618">0.019</cx:pt>
          <cx:pt idx="619">0.024</cx:pt>
          <cx:pt idx="620">0.029000000000000001</cx:pt>
          <cx:pt idx="621">0.035000000000000003</cx:pt>
          <cx:pt idx="622">0.040000000000000001</cx:pt>
          <cx:pt idx="623">0.0080000000000000002</cx:pt>
          <cx:pt idx="624">0.0089999999999999993</cx:pt>
          <cx:pt idx="625">0.01</cx:pt>
          <cx:pt idx="626">0.012</cx:pt>
          <cx:pt idx="627">0.014999999999999999</cx:pt>
          <cx:pt idx="628">0.017999999999999999</cx:pt>
          <cx:pt idx="629">0.02</cx:pt>
          <cx:pt idx="630">0.021999999999999999</cx:pt>
          <cx:pt idx="631">0.024</cx:pt>
          <cx:pt idx="632">0.025999999999999999</cx:pt>
          <cx:pt idx="633">0.029999999999999999</cx:pt>
          <cx:pt idx="634">0.035000000000000003</cx:pt>
          <cx:pt idx="635">0.040000000000000001</cx:pt>
          <cx:pt idx="636">0.028000000000000001</cx:pt>
          <cx:pt idx="637">0.042999999999999997</cx:pt>
          <cx:pt idx="638">0.052999999999999999</cx:pt>
          <cx:pt idx="639">0.065000000000000002</cx:pt>
          <cx:pt idx="640">0.085000000000000006</cx:pt>
          <cx:pt idx="641">0.097000000000000003</cx:pt>
          <cx:pt idx="642">0.13</cx:pt>
          <cx:pt idx="643">0.17100000000000001</cx:pt>
          <cx:pt idx="644">0.27500000000000002</cx:pt>
          <cx:pt idx="645">0.34100000000000003</cx:pt>
          <cx:pt idx="646">0.36799999999999999</cx:pt>
          <cx:pt idx="647">0.39100000000000001</cx:pt>
          <cx:pt idx="648">0.41399999999999998</cx:pt>
          <cx:pt idx="649">0.002</cx:pt>
          <cx:pt idx="650">0.002</cx:pt>
          <cx:pt idx="651">0.0040000000000000001</cx:pt>
          <cx:pt idx="652">0.0050000000000000001</cx:pt>
          <cx:pt idx="653">0.0070000000000000001</cx:pt>
          <cx:pt idx="654">0.017000000000000001</cx:pt>
          <cx:pt idx="655">0.025000000000000001</cx:pt>
          <cx:pt idx="656">0.036999999999999998</cx:pt>
          <cx:pt idx="657">0.079000000000000001</cx:pt>
          <cx:pt idx="658">0.098000000000000004</cx:pt>
          <cx:pt idx="659">0.125</cx:pt>
          <cx:pt idx="660">0.13</cx:pt>
          <cx:pt idx="661">0.14699999999999999</cx:pt>
          <cx:pt idx="662">0.002</cx:pt>
          <cx:pt idx="663">0.002</cx:pt>
          <cx:pt idx="664">0.0050000000000000001</cx:pt>
          <cx:pt idx="665">0.01</cx:pt>
          <cx:pt idx="666">0.02</cx:pt>
          <cx:pt idx="667">0.029000000000000001</cx:pt>
          <cx:pt idx="668">0.042000000000000003</cx:pt>
          <cx:pt idx="669">0.049000000000000002</cx:pt>
          <cx:pt idx="670">0.056000000000000001</cx:pt>
          <cx:pt idx="671">0.063</cx:pt>
          <cx:pt idx="672">0.10000000000000001</cx:pt>
          <cx:pt idx="673">0.115</cx:pt>
          <cx:pt idx="674">0.13500000000000001</cx:pt>
          <cx:pt idx="675">0.0040000000000000001</cx:pt>
          <cx:pt idx="676">0.0080000000000000002</cx:pt>
          <cx:pt idx="677">0.040000000000000001</cx:pt>
          <cx:pt idx="678">0.064000000000000001</cx:pt>
          <cx:pt idx="679">0.066000000000000003</cx:pt>
          <cx:pt idx="680">0.080000000000000002</cx:pt>
          <cx:pt idx="681">0.098000000000000004</cx:pt>
          <cx:pt idx="682">0.109</cx:pt>
          <cx:pt idx="683">0.114</cx:pt>
          <cx:pt idx="684">0.114</cx:pt>
          <cx:pt idx="685">0.115</cx:pt>
          <cx:pt idx="686">0.157</cx:pt>
          <cx:pt idx="687">0.17100000000000001</cx:pt>
          <cx:pt idx="689">0</cx:pt>
          <cx:pt idx="690">0</cx:pt>
          <cx:pt idx="691">0.001</cx:pt>
          <cx:pt idx="692">0.001</cx:pt>
          <cx:pt idx="693">0.012</cx:pt>
          <cx:pt idx="694">0.021000000000000001</cx:pt>
          <cx:pt idx="695">0.019</cx:pt>
          <cx:pt idx="696">0.017999999999999999</cx:pt>
          <cx:pt idx="697">0.035999999999999997</cx:pt>
          <cx:pt idx="698">0.040000000000000001</cx:pt>
          <cx:pt idx="699">0.050000000000000003</cx:pt>
          <cx:pt idx="700">0.055</cx:pt>
          <cx:pt idx="701">0.012999999999999999</cx:pt>
          <cx:pt idx="702">0.016</cx:pt>
          <cx:pt idx="703">0.02</cx:pt>
          <cx:pt idx="704">0.045999999999999999</cx:pt>
          <cx:pt idx="705">0.049000000000000002</cx:pt>
          <cx:pt idx="706">0.052999999999999999</cx:pt>
          <cx:pt idx="707">0.056000000000000001</cx:pt>
          <cx:pt idx="708">0.059999999999999998</cx:pt>
          <cx:pt idx="709">0.062</cx:pt>
          <cx:pt idx="710">0.153</cx:pt>
          <cx:pt idx="711">0.25</cx:pt>
          <cx:pt idx="712">0.32000000000000001</cx:pt>
          <cx:pt idx="713">0.39200000000000002</cx:pt>
          <cx:pt idx="714">0.001</cx:pt>
          <cx:pt idx="715">0.0030000000000000001</cx:pt>
          <cx:pt idx="716">0.050000000000000003</cx:pt>
          <cx:pt idx="717">0.050000000000000003</cx:pt>
          <cx:pt idx="719">0.080000000000000002</cx:pt>
          <cx:pt idx="720">0.12</cx:pt>
          <cx:pt idx="721">0.14499999999999999</cx:pt>
          <cx:pt idx="722">0.17100000000000001</cx:pt>
          <cx:pt idx="723">0.27400000000000002</cx:pt>
          <cx:pt idx="724">0.46000000000000002</cx:pt>
          <cx:pt idx="725">0.5</cx:pt>
          <cx:pt idx="726">0.54200000000000004</cx:pt>
          <cx:pt idx="727">0.001</cx:pt>
          <cx:pt idx="728">0.001</cx:pt>
          <cx:pt idx="729">0.001</cx:pt>
          <cx:pt idx="730">0.002</cx:pt>
          <cx:pt idx="731">0.002</cx:pt>
          <cx:pt idx="732">0.002</cx:pt>
          <cx:pt idx="733">0.01</cx:pt>
          <cx:pt idx="734">0.017999999999999999</cx:pt>
          <cx:pt idx="735">0.025000000000000001</cx:pt>
          <cx:pt idx="736">0.031</cx:pt>
          <cx:pt idx="737">0.036999999999999998</cx:pt>
          <cx:pt idx="738">0.050000000000000003</cx:pt>
          <cx:pt idx="739">0.058000000000000003</cx:pt>
          <cx:pt idx="740">0.0040000000000000001</cx:pt>
          <cx:pt idx="741">0.0089999999999999993</cx:pt>
          <cx:pt idx="742">0.017000000000000001</cx:pt>
          <cx:pt idx="743">0.024</cx:pt>
          <cx:pt idx="744">0.032000000000000001</cx:pt>
          <cx:pt idx="745">0.037999999999999999</cx:pt>
          <cx:pt idx="746">0.044999999999999998</cx:pt>
          <cx:pt idx="747">0.058999999999999997</cx:pt>
          <cx:pt idx="748">0.066000000000000003</cx:pt>
          <cx:pt idx="749">0.071999999999999995</cx:pt>
          <cx:pt idx="750">0.13600000000000001</cx:pt>
          <cx:pt idx="751">0.20999999999999999</cx:pt>
          <cx:pt idx="752">0.254</cx:pt>
          <cx:pt idx="753">0.089999999999999997</cx:pt>
          <cx:pt idx="754">0.129</cx:pt>
          <cx:pt idx="755">0.153</cx:pt>
          <cx:pt idx="756">0.19600000000000001</cx:pt>
          <cx:pt idx="757">0.29699999999999999</cx:pt>
          <cx:pt idx="758">0.36499999999999999</cx:pt>
          <cx:pt idx="759">0.42199999999999999</cx:pt>
          <cx:pt idx="760">0.44700000000000001</cx:pt>
          <cx:pt idx="761">0.46000000000000002</cx:pt>
          <cx:pt idx="762">0.48999999999999999</cx:pt>
          <cx:pt idx="763">0.53000000000000003</cx:pt>
          <cx:pt idx="764">0.56000000000000005</cx:pt>
          <cx:pt idx="765">0.60299999999999998</cx:pt>
          <cx:pt idx="766">0</cx:pt>
          <cx:pt idx="767">0.001</cx:pt>
          <cx:pt idx="768">0.002</cx:pt>
          <cx:pt idx="769">0.0030000000000000001</cx:pt>
          <cx:pt idx="770">0.0030000000000000001</cx:pt>
          <cx:pt idx="771">0.0030000000000000001</cx:pt>
          <cx:pt idx="772">0.0050000000000000001</cx:pt>
          <cx:pt idx="773">0.0050000000000000001</cx:pt>
          <cx:pt idx="774">0.0050000000000000001</cx:pt>
          <cx:pt idx="775">0.0050000000000000001</cx:pt>
          <cx:pt idx="776">0.012999999999999999</cx:pt>
          <cx:pt idx="777">0.031</cx:pt>
          <cx:pt idx="778">0.049000000000000002</cx:pt>
          <cx:pt idx="779">0.017999999999999999</cx:pt>
          <cx:pt idx="780">0.025999999999999999</cx:pt>
          <cx:pt idx="781">0.045999999999999999</cx:pt>
          <cx:pt idx="782">0.062</cx:pt>
          <cx:pt idx="783">0.072999999999999995</cx:pt>
          <cx:pt idx="784">0.085000000000000006</cx:pt>
          <cx:pt idx="785">0.105</cx:pt>
          <cx:pt idx="786">0.16</cx:pt>
          <cx:pt idx="787">0.22600000000000001</cx:pt>
          <cx:pt idx="788">0.28899999999999998</cx:pt>
          <cx:pt idx="789">0.34300000000000003</cx:pt>
          <cx:pt idx="790">0.38300000000000001</cx:pt>
          <cx:pt idx="791">0.42299999999999999</cx:pt>
          <cx:pt idx="792">0.0050000000000000001</cx:pt>
          <cx:pt idx="793">0.01</cx:pt>
          <cx:pt idx="794">0.016</cx:pt>
          <cx:pt idx="795">0.025999999999999999</cx:pt>
          <cx:pt idx="796">0.039</cx:pt>
          <cx:pt idx="797">0.060999999999999999</cx:pt>
          <cx:pt idx="798">0.074999999999999997</cx:pt>
          <cx:pt idx="799">0.083000000000000004</cx:pt>
          <cx:pt idx="800">0.10000000000000001</cx:pt>
          <cx:pt idx="801">0.20100000000000001</cx:pt>
          <cx:pt idx="802">0.26900000000000002</cx:pt>
          <cx:pt idx="803">0.315</cx:pt>
          <cx:pt idx="804">0.36899999999999999</cx:pt>
          <cx:pt idx="805">0.27800000000000002</cx:pt>
          <cx:pt idx="806">0.38700000000000001</cx:pt>
          <cx:pt idx="807">0.43099999999999999</cx:pt>
          <cx:pt idx="808">0.52200000000000002</cx:pt>
          <cx:pt idx="809">0.56399999999999995</cx:pt>
          <cx:pt idx="810">0.56899999999999995</cx:pt>
          <cx:pt idx="811">0.60799999999999998</cx:pt>
          <cx:pt idx="812">0.64800000000000002</cx:pt>
          <cx:pt idx="813">0.66700000000000004</cx:pt>
          <cx:pt idx="814">0.69399999999999995</cx:pt>
          <cx:pt idx="815">0.71999999999999997</cx:pt>
          <cx:pt idx="816">0.72199999999999998</cx:pt>
          <cx:pt idx="817">0.72899999999999998</cx:pt>
          <cx:pt idx="818">0.0050000000000000001</cx:pt>
          <cx:pt idx="819">0.0070000000000000001</cx:pt>
          <cx:pt idx="820">0.014999999999999999</cx:pt>
          <cx:pt idx="821">0.017000000000000001</cx:pt>
          <cx:pt idx="822">0.02</cx:pt>
          <cx:pt idx="823">0.024</cx:pt>
          <cx:pt idx="824">0.028000000000000001</cx:pt>
          <cx:pt idx="825">0.040000000000000001</cx:pt>
          <cx:pt idx="826">0.043999999999999997</cx:pt>
          <cx:pt idx="827">0.050999999999999997</cx:pt>
          <cx:pt idx="828">0.074999999999999997</cx:pt>
          <cx:pt idx="829">0.10100000000000001</cx:pt>
          <cx:pt idx="830">0.126</cx:pt>
          <cx:pt idx="831">0.0089999999999999993</cx:pt>
          <cx:pt idx="832">0.02</cx:pt>
          <cx:pt idx="833">0.021000000000000001</cx:pt>
          <cx:pt idx="834">0.024</cx:pt>
          <cx:pt idx="835">0.025999999999999999</cx:pt>
          <cx:pt idx="836">0.035999999999999997</cx:pt>
          <cx:pt idx="837">0.048000000000000001</cx:pt>
          <cx:pt idx="838">0.058000000000000003</cx:pt>
          <cx:pt idx="839">0.079000000000000001</cx:pt>
          <cx:pt idx="840">0.069000000000000006</cx:pt>
          <cx:pt idx="841">0.109</cx:pt>
          <cx:pt idx="842">0.111</cx:pt>
          <cx:pt idx="843">0.14699999999999999</cx:pt>
          <cx:pt idx="844">0.29999999999999999</cx:pt>
          <cx:pt idx="845">0.38500000000000001</cx:pt>
          <cx:pt idx="846">0.46600000000000003</cx:pt>
          <cx:pt idx="847">0.48399999999999999</cx:pt>
          <cx:pt idx="848">0.624</cx:pt>
          <cx:pt idx="849">0.66900000000000004</cx:pt>
          <cx:pt idx="850">0.68700000000000006</cx:pt>
          <cx:pt idx="851">0.74299999999999999</cx:pt>
          <cx:pt idx="852">0.754</cx:pt>
          <cx:pt idx="853">0.78000000000000003</cx:pt>
          <cx:pt idx="854">0.78200000000000003</cx:pt>
          <cx:pt idx="855">0.79100000000000004</cx:pt>
          <cx:pt idx="856">0.86299999999999999</cx:pt>
          <cx:pt idx="857">0.0070000000000000001</cx:pt>
          <cx:pt idx="858">0.01</cx:pt>
          <cx:pt idx="859">0.017000000000000001</cx:pt>
          <cx:pt idx="860">0.02</cx:pt>
          <cx:pt idx="861">0.027</cx:pt>
          <cx:pt idx="862">0.029999999999999999</cx:pt>
          <cx:pt idx="863">0.033000000000000002</cx:pt>
          <cx:pt idx="864">0.040000000000000001</cx:pt>
          <cx:pt idx="865">0.11</cx:pt>
          <cx:pt idx="866">0.182</cx:pt>
          <cx:pt idx="867">0.316</cx:pt>
          <cx:pt idx="868">0.50600000000000001</cx:pt>
          <cx:pt idx="869">0.53300000000000003</cx:pt>
          <cx:pt idx="870">0.01</cx:pt>
          <cx:pt idx="871">0.029999999999999999</cx:pt>
          <cx:pt idx="872">0.029999999999999999</cx:pt>
          <cx:pt idx="873">0.039</cx:pt>
          <cx:pt idx="874">0.050999999999999997</cx:pt>
          <cx:pt idx="875">0.105</cx:pt>
          <cx:pt idx="876">0.123</cx:pt>
          <cx:pt idx="877">0.14000000000000001</cx:pt>
          <cx:pt idx="878">0.157</cx:pt>
          <cx:pt idx="879">0.17000000000000001</cx:pt>
          <cx:pt idx="880">0.184</cx:pt>
          <cx:pt idx="881">0.20000000000000001</cx:pt>
          <cx:pt idx="882">0.217</cx:pt>
          <cx:pt idx="883">0.001</cx:pt>
          <cx:pt idx="884">0.002</cx:pt>
          <cx:pt idx="885">0.0030000000000000001</cx:pt>
          <cx:pt idx="886">0.0030000000000000001</cx:pt>
          <cx:pt idx="887">0.0040000000000000001</cx:pt>
          <cx:pt idx="888">0.0089999999999999993</cx:pt>
          <cx:pt idx="889">0.012</cx:pt>
          <cx:pt idx="890">0.016</cx:pt>
          <cx:pt idx="891">0.035999999999999997</cx:pt>
          <cx:pt idx="892">0.059999999999999998</cx:pt>
          <cx:pt idx="893">0.070000000000000007</cx:pt>
          <cx:pt idx="894">0.089999999999999997</cx:pt>
          <cx:pt idx="895">0.107</cx:pt>
          <cx:pt idx="896">0.13600000000000001</cx:pt>
          <cx:pt idx="897">0.22500000000000001</cx:pt>
          <cx:pt idx="898">0.252</cx:pt>
          <cx:pt idx="899">0.25700000000000001</cx:pt>
          <cx:pt idx="900">0.315</cx:pt>
          <cx:pt idx="901">0.34899999999999998</cx:pt>
          <cx:pt idx="902">0.46400000000000002</cx:pt>
          <cx:pt idx="903">0.47299999999999998</cx:pt>
          <cx:pt idx="904">0.49199999999999999</cx:pt>
          <cx:pt idx="905">0.54000000000000004</cx:pt>
          <cx:pt idx="906">0.55200000000000005</cx:pt>
          <cx:pt idx="907">0.60199999999999998</cx:pt>
          <cx:pt idx="908">0.61299999999999999</cx:pt>
          <cx:pt idx="909">0.214</cx:pt>
          <cx:pt idx="910">0.26700000000000002</cx:pt>
          <cx:pt idx="911">0.32300000000000001</cx:pt>
          <cx:pt idx="912">0.34999999999999998</cx:pt>
          <cx:pt idx="913">0.42299999999999999</cx:pt>
          <cx:pt idx="914">0.48599999999999999</cx:pt>
          <cx:pt idx="915">0.51600000000000001</cx:pt>
          <cx:pt idx="916">0.55700000000000005</cx:pt>
          <cx:pt idx="917">0.55800000000000005</cx:pt>
          <cx:pt idx="918">0.55900000000000005</cx:pt>
          <cx:pt idx="919">0.56299999999999994</cx:pt>
          <cx:pt idx="920">0.60999999999999999</cx:pt>
          <cx:pt idx="921">0.65800000000000003</cx:pt>
          <cx:pt idx="922">0.021999999999999999</cx:pt>
          <cx:pt idx="923">0.035999999999999997</cx:pt>
          <cx:pt idx="924">0.052999999999999999</cx:pt>
          <cx:pt idx="925">0.059999999999999998</cx:pt>
          <cx:pt idx="926">0.066000000000000003</cx:pt>
          <cx:pt idx="927">0.069000000000000006</cx:pt>
          <cx:pt idx="928">0.11</cx:pt>
          <cx:pt idx="929">0.16300000000000001</cx:pt>
          <cx:pt idx="930">0.23200000000000001</cx:pt>
          <cx:pt idx="931">0.248</cx:pt>
          <cx:pt idx="932">0.26500000000000001</cx:pt>
          <cx:pt idx="933">0.34000000000000002</cx:pt>
          <cx:pt idx="934">0.38900000000000001</cx:pt>
          <cx:pt idx="935">0.012999999999999999</cx:pt>
          <cx:pt idx="936">0.017000000000000001</cx:pt>
          <cx:pt idx="937">0.02</cx:pt>
          <cx:pt idx="938">0.02</cx:pt>
          <cx:pt idx="942">0.089999999999999997</cx:pt>
          <cx:pt idx="943">0.098000000000000004</cx:pt>
          <cx:pt idx="944">0.10000000000000001</cx:pt>
          <cx:pt idx="945">0.10199999999999999</cx:pt>
          <cx:pt idx="946">0.125</cx:pt>
          <cx:pt idx="947">0.16400000000000001</cx:pt>
          <cx:pt idx="949">0</cx:pt>
          <cx:pt idx="950">0</cx:pt>
          <cx:pt idx="951">0</cx:pt>
          <cx:pt idx="952">0</cx:pt>
          <cx:pt idx="953">0.001</cx:pt>
          <cx:pt idx="954">0.002</cx:pt>
          <cx:pt idx="955">0.002</cx:pt>
          <cx:pt idx="956">0.002</cx:pt>
          <cx:pt idx="957">0.002</cx:pt>
          <cx:pt idx="958">0.0030000000000000001</cx:pt>
          <cx:pt idx="959">0.01</cx:pt>
          <cx:pt idx="960">0.010999999999999999</cx:pt>
          <cx:pt idx="961">0.002</cx:pt>
          <cx:pt idx="962">0.002</cx:pt>
          <cx:pt idx="963">0.0030000000000000001</cx:pt>
          <cx:pt idx="964">0.0040000000000000001</cx:pt>
          <cx:pt idx="965">0.0040000000000000001</cx:pt>
          <cx:pt idx="966">0.0080000000000000002</cx:pt>
          <cx:pt idx="967">0.010999999999999999</cx:pt>
          <cx:pt idx="968">0.014</cx:pt>
          <cx:pt idx="969">0.017000000000000001</cx:pt>
          <cx:pt idx="970">0.02</cx:pt>
          <cx:pt idx="971">0.079000000000000001</cx:pt>
          <cx:pt idx="972">0.089999999999999997</cx:pt>
          <cx:pt idx="973">0.111</cx:pt>
          <cx:pt idx="988">0.012999999999999999</cx:pt>
          <cx:pt idx="989">0.025999999999999999</cx:pt>
          <cx:pt idx="990">0.050000000000000003</cx:pt>
          <cx:pt idx="991">0.062</cx:pt>
          <cx:pt idx="992">0.063</cx:pt>
          <cx:pt idx="993">0.065000000000000002</cx:pt>
          <cx:pt idx="994">0.068000000000000005</cx:pt>
          <cx:pt idx="995">0.070000000000000007</cx:pt>
          <cx:pt idx="996">0.074999999999999997</cx:pt>
          <cx:pt idx="997">0.080000000000000002</cx:pt>
          <cx:pt idx="998">0.089999999999999997</cx:pt>
          <cx:pt idx="999">0.10000000000000001</cx:pt>
          <cx:pt idx="1000">0.02</cx:pt>
          <cx:pt idx="1001">0.025000000000000001</cx:pt>
          <cx:pt idx="1002">0.042999999999999997</cx:pt>
          <cx:pt idx="1003">0.049000000000000002</cx:pt>
          <cx:pt idx="1004">0.051999999999999998</cx:pt>
          <cx:pt idx="1005">0.053999999999999999</cx:pt>
          <cx:pt idx="1006">0.057000000000000002</cx:pt>
          <cx:pt idx="1007">0.059999999999999998</cx:pt>
          <cx:pt idx="1008">0.062</cx:pt>
          <cx:pt idx="1009">0.089999999999999997</cx:pt>
          <cx:pt idx="1010">0.25</cx:pt>
          <cx:pt idx="1011">0.28999999999999998</cx:pt>
          <cx:pt idx="1012">0.36199999999999999</cx:pt>
          <cx:pt idx="1013">0.35999999999999999</cx:pt>
          <cx:pt idx="1014">0.41699999999999998</cx:pt>
          <cx:pt idx="1015">0.46999999999999997</cx:pt>
          <cx:pt idx="1016">0.53800000000000003</cx:pt>
          <cx:pt idx="1017">0.62</cx:pt>
          <cx:pt idx="1018">0.60999999999999999</cx:pt>
          <cx:pt idx="1019">0.58999999999999997</cx:pt>
          <cx:pt idx="1020">0.69899999999999995</cx:pt>
          <cx:pt idx="1021">0.68999999999999995</cx:pt>
          <cx:pt idx="1022">0.68999999999999995</cx:pt>
          <cx:pt idx="1023">0.70999999999999996</cx:pt>
          <cx:pt idx="1024">0.70999999999999996</cx:pt>
          <cx:pt idx="1025">0.71999999999999997</cx:pt>
          <cx:pt idx="1026">0.44700000000000001</cx:pt>
          <cx:pt idx="1027">0.56599999999999995</cx:pt>
          <cx:pt idx="1028">0.59399999999999997</cx:pt>
          <cx:pt idx="1029">0.65500000000000003</cx:pt>
          <cx:pt idx="1030">0.72699999999999998</cx:pt>
          <cx:pt idx="1031">0.73499999999999999</cx:pt>
          <cx:pt idx="1032">0.78100000000000003</cx:pt>
          <cx:pt idx="1033">0.78800000000000003</cx:pt>
          <cx:pt idx="1034">0.81000000000000005</cx:pt>
          <cx:pt idx="1035">0.81599999999999995</cx:pt>
          <cx:pt idx="1036">0.83699999999999997</cx:pt>
          <cx:pt idx="1037">0.83799999999999997</cx:pt>
          <cx:pt idx="1038">0.84099999999999997</cx:pt>
          <cx:pt idx="1039">0.0060000000000000001</cx:pt>
          <cx:pt idx="1040">0.0080000000000000002</cx:pt>
          <cx:pt idx="1041">0.010999999999999999</cx:pt>
          <cx:pt idx="1042">0.014999999999999999</cx:pt>
          <cx:pt idx="1043">0.014</cx:pt>
          <cx:pt idx="1044">0.017999999999999999</cx:pt>
          <cx:pt idx="1045">0.025000000000000001</cx:pt>
          <cx:pt idx="1046">0.039</cx:pt>
          <cx:pt idx="1047">0.058000000000000003</cx:pt>
          <cx:pt idx="1048">0.087999999999999995</cx:pt>
          <cx:pt idx="1049">0.12</cx:pt>
          <cx:pt idx="1050">0.14999999999999999</cx:pt>
          <cx:pt idx="1051">0.183</cx:pt>
          <cx:pt idx="1052">0</cx:pt>
          <cx:pt idx="1053">0.001</cx:pt>
          <cx:pt idx="1054">0.001</cx:pt>
          <cx:pt idx="1055">0.001</cx:pt>
          <cx:pt idx="1056">0.001</cx:pt>
          <cx:pt idx="1057">0.0030000000000000001</cx:pt>
          <cx:pt idx="1058">0.037999999999999999</cx:pt>
          <cx:pt idx="1059">0.071999999999999995</cx:pt>
          <cx:pt idx="1060">0.087999999999999995</cx:pt>
          <cx:pt idx="1061">0.10100000000000001</cx:pt>
          <cx:pt idx="1062">0.11600000000000001</cx:pt>
          <cx:pt idx="1063">0.13</cx:pt>
          <cx:pt idx="1064">0.14499999999999999</cx:pt>
          <cx:pt idx="1065">0.036999999999999998</cx:pt>
          <cx:pt idx="1066">0.056000000000000001</cx:pt>
          <cx:pt idx="1067">0.074999999999999997</cx:pt>
          <cx:pt idx="1068">0.092999999999999999</cx:pt>
          <cx:pt idx="1069">0.107</cx:pt>
          <cx:pt idx="1070">0.14999999999999999</cx:pt>
          <cx:pt idx="1071">0.17199999999999999</cx:pt>
          <cx:pt idx="1072">0.20000000000000001</cx:pt>
          <cx:pt idx="1073">0.182</cx:pt>
          <cx:pt idx="1074">0.20100000000000001</cx:pt>
          <cx:pt idx="1075">0.224</cx:pt>
          <cx:pt idx="1076">0.23699999999999999</cx:pt>
          <cx:pt idx="1077">0.26500000000000001</cx:pt>
          <cx:pt idx="1083">0.001</cx:pt>
          <cx:pt idx="1084">0.001</cx:pt>
          <cx:pt idx="1085">0.001</cx:pt>
          <cx:pt idx="1086">0.002</cx:pt>
          <cx:pt idx="1087">0.002</cx:pt>
          <cx:pt idx="1088">0.002</cx:pt>
          <cx:pt idx="1089">0.0089999999999999993</cx:pt>
          <cx:pt idx="1090">0.0089999999999999993</cx:pt>
          <cx:pt idx="1091">0.001</cx:pt>
          <cx:pt idx="1092">0.002</cx:pt>
          <cx:pt idx="1093">0.0030000000000000001</cx:pt>
          <cx:pt idx="1094">0.0040000000000000001</cx:pt>
          <cx:pt idx="1095">0.0080000000000000002</cx:pt>
          <cx:pt idx="1096">0.01</cx:pt>
          <cx:pt idx="1097">0.012999999999999999</cx:pt>
          <cx:pt idx="1098">0.014</cx:pt>
          <cx:pt idx="1099">0.017999999999999999</cx:pt>
          <cx:pt idx="1100">0.02</cx:pt>
          <cx:pt idx="1101">0.029999999999999999</cx:pt>
          <cx:pt idx="1102">0.050000000000000003</cx:pt>
          <cx:pt idx="1103">0.071999999999999995</cx:pt>
          <cx:pt idx="1104">0.0050000000000000001</cx:pt>
          <cx:pt idx="1105">0.0060000000000000001</cx:pt>
          <cx:pt idx="1106">0.010999999999999999</cx:pt>
          <cx:pt idx="1107">0.019</cx:pt>
          <cx:pt idx="1108">0.025999999999999999</cx:pt>
          <cx:pt idx="1109">0.033000000000000002</cx:pt>
          <cx:pt idx="1110">0.064000000000000001</cx:pt>
          <cx:pt idx="1111">0.074999999999999997</cx:pt>
          <cx:pt idx="1112">0.090999999999999998</cx:pt>
          <cx:pt idx="1113">0.17100000000000001</cx:pt>
          <cx:pt idx="1114">0.20000000000000001</cx:pt>
          <cx:pt idx="1115">0.30199999999999999</cx:pt>
          <cx:pt idx="1116">0.36499999999999999</cx:pt>
          <cx:pt idx="1117">0.0030000000000000001</cx:pt>
          <cx:pt idx="1118">0.012999999999999999</cx:pt>
          <cx:pt idx="1119">0.019</cx:pt>
          <cx:pt idx="1120">0.037999999999999999</cx:pt>
          <cx:pt idx="1121">0.075999999999999998</cx:pt>
          <cx:pt idx="1122">0.127</cx:pt>
          <cx:pt idx="1123">0.17299999999999999</cx:pt>
          <cx:pt idx="1124">0.20799999999999999</cx:pt>
          <cx:pt idx="1125">0.23899999999999999</cx:pt>
          <cx:pt idx="1126">0.26600000000000001</cx:pt>
          <cx:pt idx="1127">0.307</cx:pt>
          <cx:pt idx="1128">0.35099999999999998</cx:pt>
          <cx:pt idx="1129">0.39500000000000002</cx:pt>
          <cx:pt idx="1130">0.001</cx:pt>
          <cx:pt idx="1131">0.0030000000000000001</cx:pt>
          <cx:pt idx="1132">0.0040000000000000001</cx:pt>
          <cx:pt idx="1133">0.01</cx:pt>
          <cx:pt idx="1134">0.024</cx:pt>
          <cx:pt idx="1135">0.059999999999999998</cx:pt>
          <cx:pt idx="1136">0.096000000000000002</cx:pt>
          <cx:pt idx="1137">0.14999999999999999</cx:pt>
          <cx:pt idx="1138">0.23899999999999999</cx:pt>
          <cx:pt idx="1139">0.41199999999999998</cx:pt>
          <cx:pt idx="1140">0.45000000000000001</cx:pt>
          <cx:pt idx="1141">0.48999999999999999</cx:pt>
          <cx:pt idx="1142">0.54700000000000004</cx:pt>
          <cx:pt idx="1143">0.105</cx:pt>
          <cx:pt idx="1144">0.105</cx:pt>
          <cx:pt idx="1145">0.113</cx:pt>
          <cx:pt idx="1146">0.13500000000000001</cx:pt>
          <cx:pt idx="1147">0.26800000000000002</cx:pt>
          <cx:pt idx="1148">0.376</cx:pt>
          <cx:pt idx="1149">0.48899999999999999</cx:pt>
          <cx:pt idx="1150">0.70899999999999996</cx:pt>
          <cx:pt idx="1151">0.69999999999999996</cx:pt>
          <cx:pt idx="1152">0.78500000000000003</cx:pt>
          <cx:pt idx="1153">0.81000000000000005</cx:pt>
          <cx:pt idx="1154">0.81000000000000005</cx:pt>
          <cx:pt idx="1155">0.86399999999999999</cx:pt>
          <cx:pt idx="1156">0.33700000000000002</cx:pt>
          <cx:pt idx="1157">0.39200000000000002</cx:pt>
          <cx:pt idx="1158">0.36599999999999999</cx:pt>
          <cx:pt idx="1159">0.42699999999999999</cx:pt>
          <cx:pt idx="1160">0.54300000000000004</cx:pt>
          <cx:pt idx="1161">0.57999999999999996</cx:pt>
          <cx:pt idx="1162">0.63600000000000001</cx:pt>
          <cx:pt idx="1163">0.69399999999999995</cx:pt>
          <cx:pt idx="1164">0.72899999999999998</cx:pt>
          <cx:pt idx="1165">0.73499999999999999</cx:pt>
          <cx:pt idx="1166">0.752</cx:pt>
          <cx:pt idx="1167">0.78700000000000003</cx:pt>
          <cx:pt idx="1168">0.80000000000000004</cx:pt>
          <cx:pt idx="1169">0.019</cx:pt>
          <cx:pt idx="1170">0.042999999999999997</cx:pt>
          <cx:pt idx="1171">0.089999999999999997</cx:pt>
          <cx:pt idx="1172">0.089999999999999997</cx:pt>
          <cx:pt idx="1175">0.16200000000000001</cx:pt>
          <cx:pt idx="1176">0.19700000000000001</cx:pt>
          <cx:pt idx="1177">0.23000000000000001</cx:pt>
          <cx:pt idx="1178">0.27400000000000002</cx:pt>
          <cx:pt idx="1179">0.318</cx:pt>
          <cx:pt idx="1180">0.39600000000000002</cx:pt>
          <cx:pt idx="1181">0.46899999999999997</cx:pt>
          <cx:pt idx="1182">0.29399999999999998</cx:pt>
          <cx:pt idx="1183">0.313</cx:pt>
          <cx:pt idx="1184">0.46300000000000002</cx:pt>
          <cx:pt idx="1185">0.5</cx:pt>
          <cx:pt idx="1186">0.53900000000000003</cx:pt>
          <cx:pt idx="1187">0.55800000000000005</cx:pt>
          <cx:pt idx="1188">0.59699999999999998</cx:pt>
          <cx:pt idx="1189">0.64400000000000002</cx:pt>
          <cx:pt idx="1190">0.66000000000000003</cx:pt>
          <cx:pt idx="1191">0.69999999999999996</cx:pt>
          <cx:pt idx="1192">0.75</cx:pt>
          <cx:pt idx="1193">0.81599999999999995</cx:pt>
          <cx:pt idx="1194">0.80700000000000005</cx:pt>
          <cx:pt idx="1195">0.010999999999999999</cx:pt>
          <cx:pt idx="1196">0.012</cx:pt>
          <cx:pt idx="1197">0.025999999999999999</cx:pt>
          <cx:pt idx="1198">0.040000000000000001</cx:pt>
          <cx:pt idx="1199">0.155</cx:pt>
          <cx:pt idx="1200">0.21299999999999999</cx:pt>
          <cx:pt idx="1201">0.251</cx:pt>
          <cx:pt idx="1202">0.27900000000000003</cx:pt>
          <cx:pt idx="1203">0.34699999999999998</cx:pt>
          <cx:pt idx="1204">0.377</cx:pt>
          <cx:pt idx="1205">0.52000000000000002</cx:pt>
          <cx:pt idx="1206">0.59999999999999998</cx:pt>
          <cx:pt idx="1207">0.65400000000000003</cx:pt>
          <cx:pt idx="1208">0.053999999999999999</cx:pt>
          <cx:pt idx="1209">0.075999999999999998</cx:pt>
          <cx:pt idx="1210">0.090999999999999998</cx:pt>
          <cx:pt idx="1211">0.12</cx:pt>
          <cx:pt idx="1212">0.18099999999999999</cx:pt>
          <cx:pt idx="1213">0.20000000000000001</cx:pt>
          <cx:pt idx="1214">0.27100000000000002</cx:pt>
          <cx:pt idx="1215">0.33600000000000002</cx:pt>
          <cx:pt idx="1216">0.39700000000000002</cx:pt>
          <cx:pt idx="1217">0.45000000000000001</cx:pt>
          <cx:pt idx="1218">0.46200000000000002</cx:pt>
          <cx:pt idx="1219">0.47999999999999998</cx:pt>
          <cx:pt idx="1220">0.51900000000000002</cx:pt>
          <cx:pt idx="1221">0.066000000000000003</cx:pt>
          <cx:pt idx="1222">0.11600000000000001</cx:pt>
          <cx:pt idx="1223">0.17799999999999999</cx:pt>
          <cx:pt idx="1224">0.22800000000000001</cx:pt>
          <cx:pt idx="1225">0.309</cx:pt>
          <cx:pt idx="1226">0.33100000000000002</cx:pt>
          <cx:pt idx="1227">0.38</cx:pt>
          <cx:pt idx="1228">0.41399999999999998</cx:pt>
          <cx:pt idx="1229">0.442</cx:pt>
          <cx:pt idx="1230">0.50600000000000001</cx:pt>
          <cx:pt idx="1231">0.56599999999999995</cx:pt>
          <cx:pt idx="1232">0.57799999999999996</cx:pt>
          <cx:pt idx="1233">0.61899999999999999</cx:pt>
          <cx:pt idx="1234">0.153</cx:pt>
          <cx:pt idx="1235">0.188</cx:pt>
          <cx:pt idx="1236">0.28299999999999997</cx:pt>
          <cx:pt idx="1237">0.30099999999999999</cx:pt>
          <cx:pt idx="1238">0.33800000000000002</cx:pt>
          <cx:pt idx="1239">0.32800000000000001</cx:pt>
          <cx:pt idx="1240">0.35799999999999998</cx:pt>
          <cx:pt idx="1241">0.40799999999999997</cx:pt>
          <cx:pt idx="1242">0.42299999999999999</cx:pt>
          <cx:pt idx="1243">0.498</cx:pt>
          <cx:pt idx="1244">0.53000000000000003</cx:pt>
          <cx:pt idx="1245">0.56899999999999995</cx:pt>
          <cx:pt idx="1246">0.60699999999999998</cx:pt>
          <cx:pt idx="1247">0.098000000000000004</cx:pt>
          <cx:pt idx="1248">0.14699999999999999</cx:pt>
          <cx:pt idx="1249">0.23899999999999999</cx:pt>
          <cx:pt idx="1250">0.34300000000000003</cx:pt>
          <cx:pt idx="1251">0.35499999999999998</cx:pt>
          <cx:pt idx="1252">0.35299999999999998</cx:pt>
          <cx:pt idx="1253">0.47899999999999998</cx:pt>
          <cx:pt idx="1254">0.51900000000000002</cx:pt>
          <cx:pt idx="1255">0.63</cx:pt>
          <cx:pt idx="1256">0.64400000000000002</cx:pt>
          <cx:pt idx="1257">0.68799999999999994</cx:pt>
          <cx:pt idx="1258">0.70499999999999996</cx:pt>
          <cx:pt idx="1259">0.73399999999999999</cx:pt>
          <cx:pt idx="1260">0.39200000000000002</cx:pt>
          <cx:pt idx="1261">0.42999999999999999</cx:pt>
          <cx:pt idx="1262">0.64300000000000002</cx:pt>
          <cx:pt idx="1263">0.76300000000000001</cx:pt>
          <cx:pt idx="1264">0.80900000000000005</cx:pt>
          <cx:pt idx="1265">0.82699999999999996</cx:pt>
          <cx:pt idx="1266">0.86699999999999999</cx:pt>
          <cx:pt idx="1267">0.84999999999999998</cx:pt>
          <cx:pt idx="1268">0.84999999999999998</cx:pt>
          <cx:pt idx="1269">0.86799999999999999</cx:pt>
          <cx:pt idx="1270">0.88700000000000001</cx:pt>
          <cx:pt idx="1271">0.89800000000000002</cx:pt>
          <cx:pt idx="1272">0.92300000000000004</cx:pt>
          <cx:pt idx="1273">0.28599999999999998</cx:pt>
          <cx:pt idx="1274">0.315</cx:pt>
          <cx:pt idx="1275">0.41499999999999998</cx:pt>
          <cx:pt idx="1276">0.45300000000000001</cx:pt>
          <cx:pt idx="1277">0.53200000000000003</cx:pt>
          <cx:pt idx="1278">0.61499999999999999</cx:pt>
          <cx:pt idx="1279">0.63500000000000001</cx:pt>
          <cx:pt idx="1280">0.66200000000000003</cx:pt>
          <cx:pt idx="1281">0.70599999999999996</cx:pt>
          <cx:pt idx="1282">0.72499999999999998</cx:pt>
          <cx:pt idx="1283">0.74099999999999999</cx:pt>
          <cx:pt idx="1284">0.76500000000000001</cx:pt>
          <cx:pt idx="1285">0.78400000000000003</cx:pt>
          <cx:pt idx="1286">0.32900000000000001</cx:pt>
          <cx:pt idx="1287">0.432</cx:pt>
          <cx:pt idx="1288">0.53300000000000003</cx:pt>
          <cx:pt idx="1289">0.58899999999999997</cx:pt>
          <cx:pt idx="1290">0.66500000000000004</cx:pt>
          <cx:pt idx="1291">0.67900000000000005</cx:pt>
          <cx:pt idx="1292">0.69399999999999995</cx:pt>
          <cx:pt idx="1293">0.76000000000000001</cx:pt>
          <cx:pt idx="1294">0.75600000000000001</cx:pt>
          <cx:pt idx="1295">0.752</cx:pt>
          <cx:pt idx="1296">0.752</cx:pt>
          <cx:pt idx="1297">0.80700000000000005</cx:pt>
          <cx:pt idx="1298">0.85299999999999998</cx:pt>
          <cx:pt idx="1299">0.372</cx:pt>
          <cx:pt idx="1300">0.43099999999999999</cx:pt>
          <cx:pt idx="1301">0.624</cx:pt>
          <cx:pt idx="1302">0.69199999999999995</cx:pt>
          <cx:pt idx="1303">0.72399999999999998</cx:pt>
          <cx:pt idx="1304">0.745</cx:pt>
          <cx:pt idx="1305">0.79700000000000004</cx:pt>
          <cx:pt idx="1306">0.80800000000000005</cx:pt>
          <cx:pt idx="1307">0.83699999999999997</cx:pt>
          <cx:pt idx="1308">0.82499999999999996</cx:pt>
          <cx:pt idx="1309">0.86899999999999999</cx:pt>
          <cx:pt idx="1310">0.88700000000000001</cx:pt>
          <cx:pt idx="1311">0.89900000000000002</cx:pt>
          <cx:pt idx="1312">0.14299999999999999</cx:pt>
          <cx:pt idx="1313">0.26300000000000001</cx:pt>
          <cx:pt idx="1314">0.30199999999999999</cx:pt>
          <cx:pt idx="1315">0.36099999999999999</cx:pt>
          <cx:pt idx="1316">0.39200000000000002</cx:pt>
          <cx:pt idx="1317">0.42899999999999999</cx:pt>
          <cx:pt idx="1318">0.46899999999999997</cx:pt>
          <cx:pt idx="1319">0.66100000000000003</cx:pt>
          <cx:pt idx="1320">0.70699999999999996</cx:pt>
          <cx:pt idx="1321">0.71599999999999997</cx:pt>
          <cx:pt idx="1322">0.77300000000000002</cx:pt>
          <cx:pt idx="1323">0.77800000000000002</cx:pt>
          <cx:pt idx="1324">0.81399999999999995</cx:pt>
          <cx:pt idx="1325">0.30199999999999999</cx:pt>
          <cx:pt idx="1326">0.317</cx:pt>
          <cx:pt idx="1327">0.48799999999999999</cx:pt>
          <cx:pt idx="1328">0.55900000000000005</cx:pt>
          <cx:pt idx="1329">0.64700000000000002</cx:pt>
          <cx:pt idx="1330">0.68700000000000006</cx:pt>
          <cx:pt idx="1331">0.72199999999999998</cx:pt>
          <cx:pt idx="1332">0.752</cx:pt>
          <cx:pt idx="1333">0.78000000000000003</cx:pt>
          <cx:pt idx="1334">0.79000000000000004</cx:pt>
          <cx:pt idx="1335">0.81999999999999995</cx:pt>
          <cx:pt idx="1336">0.81299999999999994</cx:pt>
          <cx:pt idx="1337">0.82299999999999995</cx:pt>
          <cx:pt idx="1338">0.090999999999999998</cx:pt>
          <cx:pt idx="1339">0.109</cx:pt>
          <cx:pt idx="1340">0.14699999999999999</cx:pt>
          <cx:pt idx="1341">0.17799999999999999</cx:pt>
          <cx:pt idx="1342">0.214</cx:pt>
          <cx:pt idx="1343">0.23999999999999999</cx:pt>
          <cx:pt idx="1344">0.32300000000000001</cx:pt>
          <cx:pt idx="1345">0.35899999999999999</cx:pt>
          <cx:pt idx="1346">0.38200000000000001</cx:pt>
          <cx:pt idx="1347">0.42399999999999999</cx:pt>
          <cx:pt idx="1348">0.44400000000000001</cx:pt>
          <cx:pt idx="1349">0.51600000000000001</cx:pt>
          <cx:pt idx="1350">0.55100000000000005</cx:pt>
          <cx:pt idx="1351">0.070000000000000007</cx:pt>
          <cx:pt idx="1352">0.14499999999999999</cx:pt>
          <cx:pt idx="1353">0.16700000000000001</cx:pt>
          <cx:pt idx="1354">0.216</cx:pt>
          <cx:pt idx="1355">0.27700000000000002</cx:pt>
          <cx:pt idx="1356">0.39000000000000001</cx:pt>
          <cx:pt idx="1357">0.47099999999999997</cx:pt>
          <cx:pt idx="1358">0.53300000000000003</cx:pt>
          <cx:pt idx="1359">0.60999999999999999</cx:pt>
          <cx:pt idx="1360">0.62</cx:pt>
          <cx:pt idx="1361">0.65000000000000002</cx:pt>
          <cx:pt idx="1362">0.68000000000000005</cx:pt>
          <cx:pt idx="1363">0.70599999999999996</cx:pt>
          <cx:pt idx="1364">0.44500000000000001</cx:pt>
          <cx:pt idx="1365">0.49399999999999999</cx:pt>
          <cx:pt idx="1366">0.79100000000000004</cx:pt>
          <cx:pt idx="1367">0.83099999999999996</cx:pt>
          <cx:pt idx="1368">0.83899999999999997</cx:pt>
          <cx:pt idx="1369">0.87</cx:pt>
          <cx:pt idx="1370">0.89500000000000002</cx:pt>
          <cx:pt idx="1371">0.90600000000000003</cx:pt>
          <cx:pt idx="1372">0.91000000000000003</cx:pt>
          <cx:pt idx="1373">0.93000000000000005</cx:pt>
          <cx:pt idx="1374">0.93400000000000005</cx:pt>
          <cx:pt idx="1375">0.94799999999999995</cx:pt>
          <cx:pt idx="1376">0.96199999999999997</cx:pt>
          <cx:pt idx="1377">0.17899999999999999</cx:pt>
          <cx:pt idx="1378">0.23100000000000001</cx:pt>
          <cx:pt idx="1379">0.25900000000000001</cx:pt>
          <cx:pt idx="1380">0.34300000000000003</cx:pt>
          <cx:pt idx="1381">0.37</cx:pt>
          <cx:pt idx="1382">0.41599999999999998</cx:pt>
          <cx:pt idx="1383">0.54800000000000004</cx:pt>
          <cx:pt idx="1384">0.61199999999999999</cx:pt>
          <cx:pt idx="1385">0.65300000000000002</cx:pt>
          <cx:pt idx="1386">0.67400000000000004</cx:pt>
          <cx:pt idx="1387">0.69899999999999995</cx:pt>
          <cx:pt idx="1388">0.749</cx:pt>
          <cx:pt idx="1389">0.76900000000000002</cx:pt>
          <cx:pt idx="1403">0.23100000000000001</cx:pt>
          <cx:pt idx="1404">0.27200000000000002</cx:pt>
          <cx:pt idx="1405">0.28000000000000003</cx:pt>
          <cx:pt idx="1406">0.28999999999999998</cx:pt>
          <cx:pt idx="1407">0.33200000000000002</cx:pt>
          <cx:pt idx="1408">0.34999999999999998</cx:pt>
          <cx:pt idx="1409">0.38</cx:pt>
          <cx:pt idx="1410">0.40799999999999997</cx:pt>
          <cx:pt idx="1411">0.44500000000000001</cx:pt>
          <cx:pt idx="1412">0.48799999999999999</cx:pt>
          <cx:pt idx="1413">0.53700000000000003</cx:pt>
          <cx:pt idx="1414">0.54400000000000004</cx:pt>
          <cx:pt idx="1415">0.55800000000000005</cx:pt>
          <cx:pt idx="1429">0.063</cx:pt>
          <cx:pt idx="1430">0.071999999999999995</cx:pt>
          <cx:pt idx="1431">0.219</cx:pt>
          <cx:pt idx="1432">0.27000000000000002</cx:pt>
          <cx:pt idx="1433">0.38600000000000001</cx:pt>
          <cx:pt idx="1434">0.46000000000000002</cx:pt>
          <cx:pt idx="1435">0.53600000000000003</cx:pt>
          <cx:pt idx="1436">0.59199999999999997</cx:pt>
          <cx:pt idx="1437">0.63400000000000001</cx:pt>
          <cx:pt idx="1438">0.66800000000000004</cx:pt>
          <cx:pt idx="1439">0.68400000000000005</cx:pt>
          <cx:pt idx="1440">0.69699999999999995</cx:pt>
          <cx:pt idx="1441">0.73099999999999998</cx:pt>
          <cx:pt idx="1442">0.36499999999999999</cx:pt>
          <cx:pt idx="1443">0.45100000000000001</cx:pt>
          <cx:pt idx="1444">0.59499999999999997</cx:pt>
          <cx:pt idx="1445">0.58799999999999997</cx:pt>
          <cx:pt idx="1446">0.64000000000000001</cx:pt>
          <cx:pt idx="1447">0.63400000000000001</cx:pt>
          <cx:pt idx="1448">0.64200000000000002</cx:pt>
          <cx:pt idx="1449">0.65100000000000002</cx:pt>
          <cx:pt idx="1450">0.69999999999999996</cx:pt>
          <cx:pt idx="1451">0.75</cx:pt>
          <cx:pt idx="1452">0.80000000000000004</cx:pt>
          <cx:pt idx="1453">0.84999999999999998</cx:pt>
          <cx:pt idx="1454">0.89400000000000002</cx:pt>
          <cx:pt idx="1455">0.064000000000000001</cx:pt>
          <cx:pt idx="1456">0.071999999999999995</cx:pt>
          <cx:pt idx="1457">0.17699999999999999</cx:pt>
          <cx:pt idx="1458">0.25900000000000001</cx:pt>
          <cx:pt idx="1459">0.312</cx:pt>
          <cx:pt idx="1460">0.36199999999999999</cx:pt>
          <cx:pt idx="1461">0.439</cx:pt>
          <cx:pt idx="1462">0.499</cx:pt>
          <cx:pt idx="1463">0.55200000000000005</cx:pt>
          <cx:pt idx="1464">0.59799999999999998</cx:pt>
          <cx:pt idx="1465">0.621</cx:pt>
          <cx:pt idx="1466">0.63600000000000001</cx:pt>
          <cx:pt idx="1467">0.67200000000000004</cx:pt>
          <cx:pt idx="1468">0.22900000000000001</cx:pt>
          <cx:pt idx="1469">0.36199999999999999</cx:pt>
          <cx:pt idx="1470">0.39800000000000002</cx:pt>
          <cx:pt idx="1471">0.54600000000000004</cx:pt>
          <cx:pt idx="1472">0.65900000000000003</cx:pt>
          <cx:pt idx="1473">0.69999999999999996</cx:pt>
          <cx:pt idx="1474">0.72499999999999998</cx:pt>
          <cx:pt idx="1475">0.78900000000000003</cx:pt>
          <cx:pt idx="1476">0.82199999999999995</cx:pt>
          <cx:pt idx="1477">0.873</cx:pt>
          <cx:pt idx="1478">0.90600000000000003</cx:pt>
          <cx:pt idx="1479">0.90000000000000002</cx:pt>
          <cx:pt idx="1480">0.91900000000000004</cx:pt>
          <cx:pt idx="1481">0.13100000000000001</cx:pt>
          <cx:pt idx="1482">0.17899999999999999</cx:pt>
          <cx:pt idx="1483">0.28899999999999998</cx:pt>
          <cx:pt idx="1484">0.316</cx:pt>
          <cx:pt idx="1485">0.34599999999999997</cx:pt>
          <cx:pt idx="1486">0.41199999999999998</cx:pt>
          <cx:pt idx="1487">0.40400000000000003</cx:pt>
          <cx:pt idx="1488">0.46899999999999997</cx:pt>
          <cx:pt idx="1489">0.501</cx:pt>
          <cx:pt idx="1490">0.58899999999999997</cx:pt>
          <cx:pt idx="1491">0.63</cx:pt>
          <cx:pt idx="1492">0.68000000000000005</cx:pt>
          <cx:pt idx="1493">0.68200000000000005</cx:pt>
          <cx:pt idx="1494">0.012999999999999999</cx:pt>
          <cx:pt idx="1495">0.014999999999999999</cx:pt>
          <cx:pt idx="1496">0.037999999999999999</cx:pt>
          <cx:pt idx="1497">0.073999999999999996</cx:pt>
          <cx:pt idx="1498">0.106</cx:pt>
          <cx:pt idx="1499">0.14599999999999999</cx:pt>
          <cx:pt idx="1500">0.19600000000000001</cx:pt>
          <cx:pt idx="1501">0.20499999999999999</cx:pt>
          <cx:pt idx="1502">0.23400000000000001</cx:pt>
          <cx:pt idx="1503">0.27500000000000002</cx:pt>
          <cx:pt idx="1504">0.32300000000000001</cx:pt>
          <cx:pt idx="1505">0.38</cx:pt>
          <cx:pt idx="1506">0.434</cx:pt>
          <cx:pt idx="1507">0.42199999999999999</cx:pt>
          <cx:pt idx="1508">0.46600000000000003</cx:pt>
          <cx:pt idx="1509">0.47999999999999998</cx:pt>
          <cx:pt idx="1510">0.495</cx:pt>
          <cx:pt idx="1511">0.52500000000000002</cx:pt>
          <cx:pt idx="1512">0.55500000000000005</cx:pt>
          <cx:pt idx="1513">0.61499999999999999</cx:pt>
          <cx:pt idx="1514">0.64400000000000002</cx:pt>
          <cx:pt idx="1515">0.67300000000000004</cx:pt>
          <cx:pt idx="1516">0.70099999999999996</cx:pt>
          <cx:pt idx="1517">0.75</cx:pt>
          <cx:pt idx="1518">0.80300000000000005</cx:pt>
          <cx:pt idx="1519">0.87</cx:pt>
          <cx:pt idx="1524">0.254</cx:pt>
          <cx:pt idx="1525">0.27100000000000002</cx:pt>
          <cx:pt idx="1526">0.28899999999999998</cx:pt>
          <cx:pt idx="1527">0.308</cx:pt>
          <cx:pt idx="1528">0.32900000000000001</cx:pt>
          <cx:pt idx="1529">0.35099999999999998</cx:pt>
          <cx:pt idx="1530">0.375</cx:pt>
          <cx:pt idx="1531">0.35599999999999998</cx:pt>
          <cx:pt idx="1532">0.56799999999999995</cx:pt>
          <cx:pt idx="1533">0.44</cx:pt>
          <cx:pt idx="1534">0.49399999999999999</cx:pt>
          <cx:pt idx="1535">0.61299999999999999</cx:pt>
          <cx:pt idx="1536">0.64400000000000002</cx:pt>
          <cx:pt idx="1537">0.68500000000000005</cx:pt>
          <cx:pt idx="1538">0.81000000000000005</cx:pt>
          <cx:pt idx="1539">0.83699999999999997</cx:pt>
          <cx:pt idx="1540">0.85799999999999998</cx:pt>
          <cx:pt idx="1541">0.874</cx:pt>
          <cx:pt idx="1542">0.89600000000000002</cx:pt>
          <cx:pt idx="1543">0.90700000000000003</cx:pt>
          <cx:pt idx="1544">0.91400000000000003</cx:pt>
          <cx:pt idx="1545">0.92900000000000005</cx:pt>
          <cx:pt idx="1546">0.025000000000000001</cx:pt>
          <cx:pt idx="1547">0.035000000000000003</cx:pt>
          <cx:pt idx="1548">0.17299999999999999</cx:pt>
          <cx:pt idx="1549">0.191</cx:pt>
          <cx:pt idx="1550">0.24399999999999999</cx:pt>
          <cx:pt idx="1551">0.26500000000000001</cx:pt>
          <cx:pt idx="1552">0.28599999999999998</cx:pt>
          <cx:pt idx="1553">0.36299999999999999</cx:pt>
          <cx:pt idx="1554">0.46000000000000002</cx:pt>
          <cx:pt idx="1555">0.51800000000000002</cx:pt>
          <cx:pt idx="1556">0.51900000000000002</cx:pt>
          <cx:pt idx="1557">0.56699999999999995</cx:pt>
          <cx:pt idx="1558">0.57399999999999995</cx:pt>
          <cx:pt idx="1559">0.52000000000000002</cx:pt>
          <cx:pt idx="1560">0.64000000000000001</cx:pt>
          <cx:pt idx="1561">0.72799999999999998</cx:pt>
          <cx:pt idx="1562">0.78100000000000003</cx:pt>
          <cx:pt idx="1563">0.77700000000000002</cx:pt>
          <cx:pt idx="1564">0.81999999999999995</cx:pt>
          <cx:pt idx="1565">0.82599999999999996</cx:pt>
          <cx:pt idx="1566">0.86899999999999999</cx:pt>
          <cx:pt idx="1567">0.90600000000000003</cx:pt>
          <cx:pt idx="1568">0.92100000000000004</cx:pt>
          <cx:pt idx="1569">0.93400000000000005</cx:pt>
          <cx:pt idx="1570">0.93500000000000005</cx:pt>
          <cx:pt idx="1571">0.94599999999999995</cx:pt>
          <cx:pt idx="1572">0.072999999999999995</cx:pt>
          <cx:pt idx="1573">0.099000000000000005</cx:pt>
          <cx:pt idx="1574">0.21199999999999999</cx:pt>
          <cx:pt idx="1575">0.249</cx:pt>
          <cx:pt idx="1576">0.32500000000000001</cx:pt>
          <cx:pt idx="1577">0.38800000000000001</cx:pt>
          <cx:pt idx="1578">0.44600000000000001</cx:pt>
          <cx:pt idx="1579">0.48599999999999999</cx:pt>
          <cx:pt idx="1580">0.53100000000000003</cx:pt>
          <cx:pt idx="1581">0.58999999999999997</cx:pt>
          <cx:pt idx="1582">0.623</cx:pt>
          <cx:pt idx="1583">0.61899999999999999</cx:pt>
          <cx:pt idx="1584">0.623</cx:pt>
          <cx:pt idx="1585">0.16400000000000001</cx:pt>
          <cx:pt idx="1586">0.18099999999999999</cx:pt>
          <cx:pt idx="1587">0.19400000000000001</cx:pt>
          <cx:pt idx="1588">0.29699999999999999</cx:pt>
          <cx:pt idx="1589">0.318</cx:pt>
          <cx:pt idx="1590">0.34999999999999998</cx:pt>
          <cx:pt idx="1591">0.38</cx:pt>
          <cx:pt idx="1592">0.42099999999999999</cx:pt>
          <cx:pt idx="1593">0.441</cx:pt>
          <cx:pt idx="1594">0.48299999999999998</cx:pt>
          <cx:pt idx="1595">0.53300000000000003</cx:pt>
          <cx:pt idx="1596">0.55200000000000005</cx:pt>
          <cx:pt idx="1597">0.60299999999999998</cx:pt>
          <cx:pt idx="1598">0.035999999999999997</cx:pt>
          <cx:pt idx="1599">0.044999999999999998</cx:pt>
          <cx:pt idx="1600">0.066000000000000003</cx:pt>
          <cx:pt idx="1601">0.088999999999999996</cx:pt>
          <cx:pt idx="1602">0.14999999999999999</cx:pt>
          <cx:pt idx="1603">0.215</cx:pt>
          <cx:pt idx="1604">0.247</cx:pt>
          <cx:pt idx="1605">0.28299999999999997</cx:pt>
          <cx:pt idx="1606">0.32400000000000001</cx:pt>
          <cx:pt idx="1607">0.36599999999999999</cx:pt>
          <cx:pt idx="1608">0.39900000000000002</cx:pt>
          <cx:pt idx="1609">0.40000000000000002</cx:pt>
          <cx:pt idx="1610">0.45900000000000002</cx:pt>
          <cx:pt idx="1611">0.02</cx:pt>
          <cx:pt idx="1612">0.029000000000000001</cx:pt>
          <cx:pt idx="1613">0.041000000000000002</cx:pt>
          <cx:pt idx="1614">0.083000000000000004</cx:pt>
          <cx:pt idx="1615">0.129</cx:pt>
          <cx:pt idx="1616">0.152</cx:pt>
          <cx:pt idx="1617">0.17999999999999999</cx:pt>
          <cx:pt idx="1618">0.247</cx:pt>
          <cx:pt idx="1619">0.26800000000000002</cx:pt>
          <cx:pt idx="1620">0.28999999999999998</cx:pt>
          <cx:pt idx="1621">0.42999999999999999</cx:pt>
          <cx:pt idx="1622">0.48999999999999999</cx:pt>
          <cx:pt idx="1623">0.63800000000000001</cx:pt>
          <cx:pt idx="1624">0.48799999999999999</cx:pt>
          <cx:pt idx="1625">0.503</cx:pt>
          <cx:pt idx="1626">0.50800000000000001</cx:pt>
          <cx:pt idx="1627">0.5</cx:pt>
          <cx:pt idx="1628">0.50600000000000001</cx:pt>
          <cx:pt idx="1629">0.503</cx:pt>
          <cx:pt idx="1630">0.502</cx:pt>
          <cx:pt idx="1631">0.504</cx:pt>
          <cx:pt idx="1632">0.54500000000000004</cx:pt>
          <cx:pt idx="1633">0.54200000000000004</cx:pt>
          <cx:pt idx="1634">0.54200000000000004</cx:pt>
          <cx:pt idx="1635">0.496</cx:pt>
          <cx:pt idx="1636">0.50900000000000001</cx:pt>
          <cx:pt idx="1641">0.23499999999999999</cx:pt>
          <cx:pt idx="1642">0.26300000000000001</cx:pt>
          <cx:pt idx="1643">0.27200000000000002</cx:pt>
          <cx:pt idx="1644">0.33200000000000002</cx:pt>
          <cx:pt idx="1645">0.35599999999999998</cx:pt>
          <cx:pt idx="1646">0.38100000000000001</cx:pt>
          <cx:pt idx="1647">0.40899999999999997</cx:pt>
          <cx:pt idx="1648">0.42199999999999999</cx:pt>
          <cx:pt idx="1649">0.48099999999999998</cx:pt>
          <cx:pt idx="1650">0.094</cx:pt>
          <cx:pt idx="1651">0.125</cx:pt>
          <cx:pt idx="1652">0.40100000000000002</cx:pt>
          <cx:pt idx="1653">0.42999999999999999</cx:pt>
          <cx:pt idx="1654">0.52900000000000003</cx:pt>
          <cx:pt idx="1655">0.55200000000000005</cx:pt>
          <cx:pt idx="1656">0.56100000000000005</cx:pt>
          <cx:pt idx="1657">0.61799999999999999</cx:pt>
          <cx:pt idx="1658">0.66100000000000003</cx:pt>
          <cx:pt idx="1659">0.69999999999999996</cx:pt>
          <cx:pt idx="1660">0.75700000000000001</cx:pt>
          <cx:pt idx="1661">0.74399999999999999</cx:pt>
          <cx:pt idx="1662">0.76700000000000002</cx:pt>
          <cx:pt idx="1663">0.151</cx:pt>
          <cx:pt idx="1664">0.30199999999999999</cx:pt>
          <cx:pt idx="1665">0.27800000000000002</cx:pt>
          <cx:pt idx="1666">0.31900000000000001</cx:pt>
          <cx:pt idx="1667">0.40799999999999997</cx:pt>
          <cx:pt idx="1668">0.46800000000000003</cx:pt>
          <cx:pt idx="1669">0.54000000000000004</cx:pt>
          <cx:pt idx="1670">0.56699999999999995</cx:pt>
          <cx:pt idx="1671">0.57999999999999996</cx:pt>
          <cx:pt idx="1672">0.64000000000000001</cx:pt>
          <cx:pt idx="1673">0.69999999999999996</cx:pt>
          <cx:pt idx="1674">0.67300000000000004</cx:pt>
          <cx:pt idx="1675">0.68300000000000005</cx:pt>
          <cx:pt idx="1676">0.13600000000000001</cx:pt>
          <cx:pt idx="1677">0.18099999999999999</cx:pt>
          <cx:pt idx="1678">0.20399999999999999</cx:pt>
          <cx:pt idx="1679">0.39900000000000002</cx:pt>
          <cx:pt idx="1680">0.44</cx:pt>
          <cx:pt idx="1681">0.47899999999999998</cx:pt>
          <cx:pt idx="1682">0.504</cx:pt>
          <cx:pt idx="1683">0.55100000000000005</cx:pt>
          <cx:pt idx="1684">0.59599999999999997</cx:pt>
          <cx:pt idx="1685">0.624</cx:pt>
          <cx:pt idx="1686">0.65800000000000003</cx:pt>
          <cx:pt idx="1687">0.67600000000000005</cx:pt>
          <cx:pt idx="1688">0.69799999999999995</cx:pt>
          <cx:pt idx="1689">0.45700000000000002</cx:pt>
          <cx:pt idx="1690">0.51800000000000002</cx:pt>
          <cx:pt idx="1691">0.70599999999999996</cx:pt>
          <cx:pt idx="1692">0.79100000000000004</cx:pt>
          <cx:pt idx="1693">0.83899999999999997</cx:pt>
          <cx:pt idx="1694">0.84799999999999998</cx:pt>
          <cx:pt idx="1695">0.878</cx:pt>
          <cx:pt idx="1696">0.81999999999999995</cx:pt>
          <cx:pt idx="1697">0.90000000000000002</cx:pt>
          <cx:pt idx="1698">0.91000000000000003</cx:pt>
          <cx:pt idx="1699">0.90000000000000002</cx:pt>
          <cx:pt idx="1700">0.92800000000000005</cx:pt>
          <cx:pt idx="1701">0.93200000000000005</cx:pt>
          <cx:pt idx="1702">0.47099999999999997</cx:pt>
          <cx:pt idx="1703">0.55100000000000005</cx:pt>
          <cx:pt idx="1704">0.61399999999999999</cx:pt>
          <cx:pt idx="1705">0.65100000000000002</cx:pt>
          <cx:pt idx="1706">0.67800000000000005</cx:pt>
          <cx:pt idx="1707">0.70099999999999996</cx:pt>
          <cx:pt idx="1708">0.75700000000000001</cx:pt>
          <cx:pt idx="1709">0.77200000000000002</cx:pt>
          <cx:pt idx="1710">0.79200000000000004</cx:pt>
          <cx:pt idx="1711">0.81299999999999994</cx:pt>
          <cx:pt idx="1712">0.83899999999999997</cx:pt>
          <cx:pt idx="1713">0.85199999999999998</cx:pt>
          <cx:pt idx="1714">0.85199999999999998</cx:pt>
          <cx:pt idx="1715">0.037999999999999999</cx:pt>
          <cx:pt idx="1716">0.051999999999999998</cx:pt>
          <cx:pt idx="1717">0.114</cx:pt>
          <cx:pt idx="1718">0.123</cx:pt>
          <cx:pt idx="1719">0.14599999999999999</cx:pt>
          <cx:pt idx="1720">0.155</cx:pt>
          <cx:pt idx="1721">0.182</cx:pt>
          <cx:pt idx="1722">0.28599999999999998</cx:pt>
          <cx:pt idx="1723">0.34399999999999997</cx:pt>
          <cx:pt idx="1724">0.36399999999999999</cx:pt>
          <cx:pt idx="1725">0.39800000000000002</cx:pt>
          <cx:pt idx="1726">0.43099999999999999</cx:pt>
          <cx:pt idx="1727">0.45100000000000001</cx:pt>
          <cx:pt idx="1728">0.0070000000000000001</cx:pt>
          <cx:pt idx="1729">0.012</cx:pt>
          <cx:pt idx="1730">0.019</cx:pt>
          <cx:pt idx="1731">0.031</cx:pt>
          <cx:pt idx="1732">0.035000000000000003</cx:pt>
          <cx:pt idx="1733">0.036999999999999998</cx:pt>
          <cx:pt idx="1734">0.044999999999999998</cx:pt>
          <cx:pt idx="1735">0.066000000000000003</cx:pt>
          <cx:pt idx="1736">0.11</cx:pt>
          <cx:pt idx="1737">0.17899999999999999</cx:pt>
          <cx:pt idx="1738">0.23300000000000001</cx:pt>
          <cx:pt idx="1739">0.28699999999999998</cx:pt>
          <cx:pt idx="1740">0.35299999999999998</cx:pt>
          <cx:pt idx="1741">0.26800000000000002</cx:pt>
          <cx:pt idx="1742">0.33500000000000002</cx:pt>
          <cx:pt idx="1743">0.56499999999999995</cx:pt>
          <cx:pt idx="1744">0.64800000000000002</cx:pt>
          <cx:pt idx="1745">0.65600000000000003</cx:pt>
          <cx:pt idx="1746">0.69999999999999996</cx:pt>
          <cx:pt idx="1747">0.68799999999999994</cx:pt>
          <cx:pt idx="1748">0.751</cx:pt>
          <cx:pt idx="1749">0.78400000000000003</cx:pt>
          <cx:pt idx="1750">0.83599999999999997</cx:pt>
          <cx:pt idx="1751">0.84999999999999998</cx:pt>
          <cx:pt idx="1752">0.85399999999999998</cx:pt>
          <cx:pt idx="1753">0.875</cx:pt>
          <cx:pt idx="1754">0.062</cx:pt>
          <cx:pt idx="1755">0.14999999999999999</cx:pt>
          <cx:pt idx="1756">0.18099999999999999</cx:pt>
          <cx:pt idx="1757">0.216</cx:pt>
          <cx:pt idx="1758">0.215</cx:pt>
          <cx:pt idx="1759">0.21299999999999999</cx:pt>
          <cx:pt idx="1760">0.28199999999999997</cx:pt>
          <cx:pt idx="1761">0.32900000000000001</cx:pt>
          <cx:pt idx="1762">0.52000000000000002</cx:pt>
          <cx:pt idx="1763">0.53000000000000003</cx:pt>
          <cx:pt idx="1764">0.55000000000000004</cx:pt>
          <cx:pt idx="1765">0.77000000000000002</cx:pt>
          <cx:pt idx="1766">0.88</cx:pt>
          <cx:pt idx="1767">0.0089999999999999993</cx:pt>
          <cx:pt idx="1768">0.014999999999999999</cx:pt>
          <cx:pt idx="1769">0.045999999999999999</cx:pt>
          <cx:pt idx="1770">0.069000000000000006</cx:pt>
          <cx:pt idx="1771">0.074999999999999997</cx:pt>
          <cx:pt idx="1772">0.081000000000000003</cx:pt>
          <cx:pt idx="1773">0.087999999999999995</cx:pt>
          <cx:pt idx="1774">0.095000000000000001</cx:pt>
          <cx:pt idx="1775">0.10199999999999999</cx:pt>
          <cx:pt idx="1776">0.111</cx:pt>
          <cx:pt idx="1777">0.14699999999999999</cx:pt>
          <cx:pt idx="1778">0.20999999999999999</cx:pt>
          <cx:pt idx="1779">0.27500000000000002</cx:pt>
          <cx:pt idx="1781">0.001</cx:pt>
          <cx:pt idx="1782">0.0050000000000000001</cx:pt>
          <cx:pt idx="1783">0.0060000000000000001</cx:pt>
          <cx:pt idx="1784">0.0089999999999999993</cx:pt>
          <cx:pt idx="1785">0.0089999999999999993</cx:pt>
          <cx:pt idx="1786">0.01</cx:pt>
          <cx:pt idx="1787">0.0089999999999999993</cx:pt>
          <cx:pt idx="1788">0.01</cx:pt>
          <cx:pt idx="1789">0.010999999999999999</cx:pt>
          <cx:pt idx="1790">0.025000000000000001</cx:pt>
          <cx:pt idx="1791">0.050000000000000003</cx:pt>
          <cx:pt idx="1792">0.070999999999999994</cx:pt>
          <cx:pt idx="1793">0.20899999999999999</cx:pt>
          <cx:pt idx="1794">0.17399999999999999</cx:pt>
          <cx:pt idx="1795">0.17799999999999999</cx:pt>
          <cx:pt idx="1796">0.19600000000000001</cx:pt>
          <cx:pt idx="1797">0.22800000000000001</cx:pt>
          <cx:pt idx="1798">0.252</cx:pt>
          <cx:pt idx="1799">0.27900000000000003</cx:pt>
          <cx:pt idx="1800">0.48099999999999998</cx:pt>
          <cx:pt idx="1801">0.59399999999999997</cx:pt>
          <cx:pt idx="1802">0.63100000000000001</cx:pt>
          <cx:pt idx="1803">0.67500000000000004</cx:pt>
          <cx:pt idx="1804">0.68899999999999995</cx:pt>
          <cx:pt idx="1805">0.70799999999999996</cx:pt>
          <cx:pt idx="1806">0.025999999999999999</cx:pt>
          <cx:pt idx="1807">0.047</cx:pt>
          <cx:pt idx="1808">0.059999999999999998</cx:pt>
          <cx:pt idx="1809">0.085000000000000006</cx:pt>
          <cx:pt idx="1810">0.11700000000000001</cx:pt>
          <cx:pt idx="1811">0.129</cx:pt>
          <cx:pt idx="1812">0.13900000000000001</cx:pt>
          <cx:pt idx="1813">0.20000000000000001</cx:pt>
          <cx:pt idx="1814">0.23000000000000001</cx:pt>
          <cx:pt idx="1815">0.26000000000000001</cx:pt>
          <cx:pt idx="1816">0.27200000000000002</cx:pt>
          <cx:pt idx="1817">0.34899999999999998</cx:pt>
          <cx:pt idx="1818">0.40999999999999998</cx:pt>
          <cx:pt idx="1819">0.067000000000000004</cx:pt>
          <cx:pt idx="1820">0.085999999999999993</cx:pt>
          <cx:pt idx="1821">0.10199999999999999</cx:pt>
          <cx:pt idx="1822">0.224</cx:pt>
          <cx:pt idx="1823">0.22900000000000001</cx:pt>
          <cx:pt idx="1824">0.25900000000000001</cx:pt>
          <cx:pt idx="1825">0.28799999999999998</cx:pt>
          <cx:pt idx="1826">0.34799999999999998</cx:pt>
          <cx:pt idx="1827">0.41999999999999998</cx:pt>
          <cx:pt idx="1828">0.50800000000000001</cx:pt>
          <cx:pt idx="1829">0.61399999999999999</cx:pt>
          <cx:pt idx="1830">0.65800000000000003</cx:pt>
          <cx:pt idx="1831">0.70499999999999996</cx:pt>
          <cx:pt idx="1832">0.080000000000000002</cx:pt>
          <cx:pt idx="1833">0.068000000000000005</cx:pt>
          <cx:pt idx="1834">0.070000000000000007</cx:pt>
          <cx:pt idx="1835">0.080000000000000002</cx:pt>
          <cx:pt idx="1836">0.089999999999999997</cx:pt>
          <cx:pt idx="1837">0.10100000000000001</cx:pt>
          <cx:pt idx="1838">0.14999999999999999</cx:pt>
          <cx:pt idx="1839">0.187</cx:pt>
          <cx:pt idx="1840">0.22500000000000001</cx:pt>
          <cx:pt idx="1841">0.30099999999999999</cx:pt>
          <cx:pt idx="1842">0.437</cx:pt>
          <cx:pt idx="1843">0.52000000000000002</cx:pt>
          <cx:pt idx="1844">0.61199999999999999</cx:pt>
          <cx:pt idx="1845">0.035000000000000003</cx:pt>
          <cx:pt idx="1846">0.058999999999999997</cx:pt>
          <cx:pt idx="1847">0.069000000000000006</cx:pt>
          <cx:pt idx="1848">0.072999999999999995</cx:pt>
          <cx:pt idx="1849">0.068000000000000005</cx:pt>
          <cx:pt idx="1850">0.067000000000000004</cx:pt>
          <cx:pt idx="1851">0.083000000000000004</cx:pt>
          <cx:pt idx="1852">0.16700000000000001</cx:pt>
          <cx:pt idx="1853">0.20000000000000001</cx:pt>
          <cx:pt idx="1854">0.26800000000000002</cx:pt>
          <cx:pt idx="1855">0.35799999999999998</cx:pt>
          <cx:pt idx="1856">0.47999999999999998</cx:pt>
          <cx:pt idx="1857">0.59999999999999998</cx:pt>
          <cx:pt idx="1858">0.049000000000000002</cx:pt>
          <cx:pt idx="1859">0.062</cx:pt>
          <cx:pt idx="1860">0.10199999999999999</cx:pt>
          <cx:pt idx="1861">0.192</cx:pt>
          <cx:pt idx="1862">0.20699999999999999</cx:pt>
          <cx:pt idx="1863">0.247</cx:pt>
          <cx:pt idx="1864">0.28999999999999998</cx:pt>
          <cx:pt idx="1865">0.37</cx:pt>
          <cx:pt idx="1866">0.443</cx:pt>
          <cx:pt idx="1867">0.53100000000000003</cx:pt>
          <cx:pt idx="1868">0.68999999999999995</cx:pt>
          <cx:pt idx="1869">0.68999999999999995</cx:pt>
          <cx:pt idx="1870">0.69299999999999995</cx:pt>
          <cx:pt idx="1871">0.021999999999999999</cx:pt>
          <cx:pt idx="1872">0.047</cx:pt>
          <cx:pt idx="1873">0.064000000000000001</cx:pt>
          <cx:pt idx="1874">0.080000000000000002</cx:pt>
          <cx:pt idx="1875">0.10199999999999999</cx:pt>
          <cx:pt idx="1876">0.127</cx:pt>
          <cx:pt idx="1877">0.19500000000000001</cx:pt>
          <cx:pt idx="1878">0.29999999999999999</cx:pt>
          <cx:pt idx="1879">0.35999999999999999</cx:pt>
          <cx:pt idx="1880">0.38</cx:pt>
          <cx:pt idx="1881">0.40999999999999998</cx:pt>
          <cx:pt idx="1882">0.47499999999999998</cx:pt>
          <cx:pt idx="1883">0.54000000000000004</cx:pt>
          <cx:pt idx="1884">0.002</cx:pt>
          <cx:pt idx="1885">0.0040000000000000001</cx:pt>
          <cx:pt idx="1886">0.021000000000000001</cx:pt>
          <cx:pt idx="1887">0.034000000000000002</cx:pt>
          <cx:pt idx="1888">0.042999999999999997</cx:pt>
          <cx:pt idx="1889">0.056000000000000001</cx:pt>
          <cx:pt idx="1890">0.078</cx:pt>
          <cx:pt idx="1891">0.115</cx:pt>
          <cx:pt idx="1892">0.14000000000000001</cx:pt>
          <cx:pt idx="1893">0.17299999999999999</cx:pt>
          <cx:pt idx="1894">0.20699999999999999</cx:pt>
          <cx:pt idx="1895">0.22500000000000001</cx:pt>
          <cx:pt idx="1896">0.24299999999999999</cx:pt>
          <cx:pt idx="1897">0.23599999999999999</cx:pt>
          <cx:pt idx="1898">0.26300000000000001</cx:pt>
          <cx:pt idx="1899">0.28299999999999997</cx:pt>
          <cx:pt idx="1900">0.29499999999999998</cx:pt>
          <cx:pt idx="1901">0.30099999999999999</cx:pt>
          <cx:pt idx="1902">0.40000000000000002</cx:pt>
          <cx:pt idx="1903">0.52000000000000002</cx:pt>
          <cx:pt idx="1904">0.60999999999999999</cx:pt>
          <cx:pt idx="1905">0.63</cx:pt>
          <cx:pt idx="1906">0.64000000000000001</cx:pt>
          <cx:pt idx="1907">0.68000000000000005</cx:pt>
          <cx:pt idx="1908">0.78000000000000003</cx:pt>
          <cx:pt idx="1909">0.84999999999999998</cx:pt>
          <cx:pt idx="1910">0.001</cx:pt>
          <cx:pt idx="1911">0.001</cx:pt>
          <cx:pt idx="1912">0.0050000000000000001</cx:pt>
          <cx:pt idx="1913">0.0060000000000000001</cx:pt>
          <cx:pt idx="1914">0.0089999999999999993</cx:pt>
          <cx:pt idx="1915">0.01</cx:pt>
          <cx:pt idx="1916">0.012</cx:pt>
          <cx:pt idx="1917">0.050000000000000003</cx:pt>
          <cx:pt idx="1918">0.069000000000000006</cx:pt>
          <cx:pt idx="1919">0.10000000000000001</cx:pt>
          <cx:pt idx="1920">0.124</cx:pt>
          <cx:pt idx="1921">0.14899999999999999</cx:pt>
          <cx:pt idx="1922">0.17399999999999999</cx:pt>
          <cx:pt idx="1937">0.46800000000000003</cx:pt>
          <cx:pt idx="1938">0.52700000000000002</cx:pt>
          <cx:pt idx="1939">0.52700000000000002</cx:pt>
          <cx:pt idx="1942">0.63</cx:pt>
          <cx:pt idx="1943">0.66000000000000003</cx:pt>
          <cx:pt idx="1944">0.69499999999999995</cx:pt>
          <cx:pt idx="1945">0.71699999999999997</cx:pt>
          <cx:pt idx="1946">0.74299999999999999</cx:pt>
          <cx:pt idx="1947">0.76000000000000001</cx:pt>
          <cx:pt idx="1948">0.79500000000000004</cx:pt>
          <cx:pt idx="1949">0.79000000000000004</cx:pt>
          <cx:pt idx="1950">0.014999999999999999</cx:pt>
          <cx:pt idx="1951">0.019</cx:pt>
          <cx:pt idx="1952">0.062</cx:pt>
          <cx:pt idx="1953">0.067000000000000004</cx:pt>
          <cx:pt idx="1954">0.073999999999999996</cx:pt>
          <cx:pt idx="1955">0.085000000000000006</cx:pt>
          <cx:pt idx="1956">0.096000000000000002</cx:pt>
          <cx:pt idx="1957">0.109</cx:pt>
          <cx:pt idx="1958">0.13</cx:pt>
          <cx:pt idx="1959">0.17000000000000001</cx:pt>
          <cx:pt idx="1960">0.20000000000000001</cx:pt>
          <cx:pt idx="1961">0.28000000000000003</cx:pt>
          <cx:pt idx="1962">0.33700000000000002</cx:pt>
          <cx:pt idx="1963">0.064000000000000001</cx:pt>
          <cx:pt idx="1964">0.063</cx:pt>
          <cx:pt idx="1965">0.082000000000000003</cx:pt>
          <cx:pt idx="1966">0.14099999999999999</cx:pt>
          <cx:pt idx="1967">0.17899999999999999</cx:pt>
          <cx:pt idx="1968">0.215</cx:pt>
          <cx:pt idx="1969">0.251</cx:pt>
          <cx:pt idx="1970">0.28599999999999998</cx:pt>
          <cx:pt idx="1971">0.33900000000000002</cx:pt>
          <cx:pt idx="1972">0.44600000000000001</cx:pt>
          <cx:pt idx="1973">0.48999999999999999</cx:pt>
          <cx:pt idx="1974">0.48999999999999999</cx:pt>
          <cx:pt idx="1975">0.52900000000000003</cx:pt>
          <cx:pt idx="1976">0.161</cx:pt>
          <cx:pt idx="1977">0.254</cx:pt>
          <cx:pt idx="1978">0.312</cx:pt>
          <cx:pt idx="1979">0.33700000000000002</cx:pt>
          <cx:pt idx="1980">0.36199999999999999</cx:pt>
          <cx:pt idx="1981">0.38600000000000001</cx:pt>
          <cx:pt idx="1982">0.439</cx:pt>
          <cx:pt idx="1983">0.46200000000000002</cx:pt>
          <cx:pt idx="1984">0.48399999999999999</cx:pt>
          <cx:pt idx="1985">0.50600000000000001</cx:pt>
          <cx:pt idx="1986">0.54000000000000004</cx:pt>
          <cx:pt idx="1987">0.57699999999999996</cx:pt>
          <cx:pt idx="1988">0.61499999999999999</cx:pt>
          <cx:pt idx="1989">0.017999999999999999</cx:pt>
          <cx:pt idx="1990">0.023</cx:pt>
          <cx:pt idx="1991">0.025000000000000001</cx:pt>
          <cx:pt idx="1992">0.029999999999999999</cx:pt>
          <cx:pt idx="1993">0.035000000000000003</cx:pt>
          <cx:pt idx="1994">0.040000000000000001</cx:pt>
          <cx:pt idx="1995">0.044999999999999998</cx:pt>
          <cx:pt idx="1996">0.059999999999999998</cx:pt>
          <cx:pt idx="1997">0.070000000000000007</cx:pt>
          <cx:pt idx="1998">0.089999999999999997</cx:pt>
          <cx:pt idx="1999">0.090999999999999998</cx:pt>
          <cx:pt idx="2000">0.10000000000000001</cx:pt>
          <cx:pt idx="2001">0.107</cx:pt>
          <cx:pt idx="2002">0.014999999999999999</cx:pt>
          <cx:pt idx="2003">0.017000000000000001</cx:pt>
          <cx:pt idx="2004">0.023</cx:pt>
          <cx:pt idx="2005">0.025999999999999999</cx:pt>
          <cx:pt idx="2006">0.035999999999999997</cx:pt>
          <cx:pt idx="2007">0.039</cx:pt>
          <cx:pt idx="2008">0.037999999999999999</cx:pt>
          <cx:pt idx="2009">0.040000000000000001</cx:pt>
          <cx:pt idx="2010">0.045999999999999999</cx:pt>
          <cx:pt idx="2011">0.056000000000000001</cx:pt>
          <cx:pt idx="2012">0.070000000000000007</cx:pt>
          <cx:pt idx="2013">0.081000000000000003</cx:pt>
          <cx:pt idx="2014">0.10000000000000001</cx:pt>
          <cx:pt idx="2015">0.036999999999999998</cx:pt>
          <cx:pt idx="2016">0.047</cx:pt>
          <cx:pt idx="2017">0.056000000000000001</cx:pt>
          <cx:pt idx="2018">0.091999999999999998</cx:pt>
          <cx:pt idx="2019">0.11</cx:pt>
          <cx:pt idx="2020">0.11899999999999999</cx:pt>
          <cx:pt idx="2021">0.128</cx:pt>
          <cx:pt idx="2022">0.13600000000000001</cx:pt>
          <cx:pt idx="2023">0.14499999999999999</cx:pt>
          <cx:pt idx="2024">0.154</cx:pt>
          <cx:pt idx="2025">0.20000000000000001</cx:pt>
          <cx:pt idx="2026">0.22800000000000001</cx:pt>
          <cx:pt idx="2027">0.26000000000000001</cx:pt>
          <cx:pt idx="2028">0.13900000000000001</cx:pt>
          <cx:pt idx="2029">0.182</cx:pt>
          <cx:pt idx="2030">0.224</cx:pt>
          <cx:pt idx="2031">0.26400000000000001</cx:pt>
          <cx:pt idx="2032">0.30299999999999999</cx:pt>
          <cx:pt idx="2033">0.32400000000000001</cx:pt>
          <cx:pt idx="2034">0.33500000000000002</cx:pt>
          <cx:pt idx="2035">0.35099999999999998</cx:pt>
          <cx:pt idx="2036">0.34499999999999997</cx:pt>
          <cx:pt idx="2037">0.34000000000000002</cx:pt>
          <cx:pt idx="2038">0.41999999999999998</cx:pt>
          <cx:pt idx="2039">0.5</cx:pt>
          <cx:pt idx="2040">0.57999999999999996</cx:pt>
          <cx:pt idx="2041">0.47399999999999998</cx:pt>
          <cx:pt idx="2042">0.53200000000000003</cx:pt>
          <cx:pt idx="2043">0.59099999999999997</cx:pt>
          <cx:pt idx="2044">0.60999999999999999</cx:pt>
          <cx:pt idx="2045">0.61799999999999999</cx:pt>
          <cx:pt idx="2046">0.627</cx:pt>
          <cx:pt idx="2047">0.68999999999999995</cx:pt>
          <cx:pt idx="2048">0.69799999999999995</cx:pt>
          <cx:pt idx="2049">0.71999999999999997</cx:pt>
          <cx:pt idx="2050">0.79700000000000004</cx:pt>
          <cx:pt idx="2051">0.80500000000000005</cx:pt>
          <cx:pt idx="2052">0.81200000000000006</cx:pt>
          <cx:pt idx="2053">0.81999999999999995</cx:pt>
          <cx:pt idx="2054">0.0080000000000000002</cx:pt>
          <cx:pt idx="2055">0.0089999999999999993</cx:pt>
          <cx:pt idx="2056">0.012999999999999999</cx:pt>
          <cx:pt idx="2057">0.014</cx:pt>
          <cx:pt idx="2058">0.014999999999999999</cx:pt>
          <cx:pt idx="2059">0.017000000000000001</cx:pt>
          <cx:pt idx="2060">0.017999999999999999</cx:pt>
          <cx:pt idx="2061">0.017999999999999999</cx:pt>
          <cx:pt idx="2062">0.012</cx:pt>
          <cx:pt idx="2063">0.016</cx:pt>
          <cx:pt idx="2064">0.012999999999999999</cx:pt>
          <cx:pt idx="2065">0.02</cx:pt>
          <cx:pt idx="2066">0.035000000000000003</cx:pt>
          <cx:pt idx="2067">0.0060000000000000001</cx:pt>
          <cx:pt idx="2068">0.017000000000000001</cx:pt>
          <cx:pt idx="2069">0.021999999999999999</cx:pt>
          <cx:pt idx="2070">0.028000000000000001</cx:pt>
          <cx:pt idx="2071">0.031</cx:pt>
          <cx:pt idx="2072">0.034000000000000002</cx:pt>
          <cx:pt idx="2073">0.044999999999999998</cx:pt>
          <cx:pt idx="2074">0.047</cx:pt>
          <cx:pt idx="2075">0.050000000000000003</cx:pt>
          <cx:pt idx="2076">0.059999999999999998</cx:pt>
          <cx:pt idx="2077">0.070000000000000007</cx:pt>
          <cx:pt idx="2078">0.11</cx:pt>
          <cx:pt idx="2079">0.129</cx:pt>
          <cx:pt idx="2080">0.0050000000000000001</cx:pt>
          <cx:pt idx="2081">0.0050000000000000001</cx:pt>
          <cx:pt idx="2082">0.0050000000000000001</cx:pt>
          <cx:pt idx="2083">0.0060000000000000001</cx:pt>
          <cx:pt idx="2084">0.0060000000000000001</cx:pt>
          <cx:pt idx="2085">0.0080000000000000002</cx:pt>
          <cx:pt idx="2086">0.016</cx:pt>
          <cx:pt idx="2087">0.02</cx:pt>
          <cx:pt idx="2088">0.029999999999999999</cx:pt>
          <cx:pt idx="2089">0.040000000000000001</cx:pt>
          <cx:pt idx="2090">0.050000000000000003</cx:pt>
          <cx:pt idx="2091">0.059999999999999998</cx:pt>
          <cx:pt idx="2092">0.070000000000000007</cx:pt>
          <cx:pt idx="2093">0.024</cx:pt>
          <cx:pt idx="2094">0.028000000000000001</cx:pt>
          <cx:pt idx="2095">0.029000000000000001</cx:pt>
          <cx:pt idx="2096">0.029999999999999999</cx:pt>
          <cx:pt idx="2097">0.040000000000000001</cx:pt>
          <cx:pt idx="2098">0.049000000000000002</cx:pt>
          <cx:pt idx="2099">0.058999999999999997</cx:pt>
          <cx:pt idx="2100">0.071999999999999995</cx:pt>
          <cx:pt idx="2101">0.081000000000000003</cx:pt>
          <cx:pt idx="2102">0.10000000000000001</cx:pt>
          <cx:pt idx="2103">0.16</cx:pt>
          <cx:pt idx="2104">0.25</cx:pt>
          <cx:pt idx="2105">0.34899999999999998</cx:pt>
          <cx:pt idx="2106">0.021000000000000001</cx:pt>
          <cx:pt idx="2107">0.028000000000000001</cx:pt>
          <cx:pt idx="2108">0.035000000000000003</cx:pt>
          <cx:pt idx="2109">0.039</cx:pt>
          <cx:pt idx="2110">0.047</cx:pt>
          <cx:pt idx="2111">0.050999999999999997</cx:pt>
          <cx:pt idx="2112">0.058999999999999997</cx:pt>
          <cx:pt idx="2113">0.068000000000000005</cx:pt>
          <cx:pt idx="2114">0.072999999999999995</cx:pt>
          <cx:pt idx="2115">0.074999999999999997</cx:pt>
          <cx:pt idx="2116">0.080000000000000002</cx:pt>
          <cx:pt idx="2117">0.091999999999999998</cx:pt>
          <cx:pt idx="2118">0.106</cx:pt>
          <cx:pt idx="2119">0.065000000000000002</cx:pt>
          <cx:pt idx="2120">0.088999999999999996</cx:pt>
          <cx:pt idx="2121">0.125</cx:pt>
          <cx:pt idx="2122">0.17199999999999999</cx:pt>
          <cx:pt idx="2123">0.24299999999999999</cx:pt>
          <cx:pt idx="2124">0.27000000000000002</cx:pt>
          <cx:pt idx="2125">0.29999999999999999</cx:pt>
          <cx:pt idx="2126">0.34000000000000002</cx:pt>
          <cx:pt idx="2127">0.38</cx:pt>
          <cx:pt idx="2128">0.41999999999999998</cx:pt>
          <cx:pt idx="2129">0.46999999999999997</cx:pt>
          <cx:pt idx="2130">0.53000000000000003</cx:pt>
          <cx:pt idx="2131">0.58999999999999997</cx:pt>
          <cx:pt idx="2132">0.070000000000000007</cx:pt>
          <cx:pt idx="2133">0.098000000000000004</cx:pt>
          <cx:pt idx="2134">0.109</cx:pt>
          <cx:pt idx="2135">0.11899999999999999</cx:pt>
          <cx:pt idx="2136">0.16</cx:pt>
          <cx:pt idx="2137">0.17699999999999999</cx:pt>
          <cx:pt idx="2138">0.20899999999999999</cx:pt>
          <cx:pt idx="2139">0.25900000000000001</cx:pt>
          <cx:pt idx="2140">0.28100000000000003</cx:pt>
          <cx:pt idx="2141">0.34000000000000002</cx:pt>
          <cx:pt idx="2142">0.45000000000000001</cx:pt>
          <cx:pt idx="2143">0.51000000000000001</cx:pt>
          <cx:pt idx="2144">0.55800000000000005</cx:pt>
          <cx:pt idx="2145">0.154</cx:pt>
          <cx:pt idx="2146">0.17100000000000001</cx:pt>
          <cx:pt idx="2147">0.188</cx:pt>
          <cx:pt idx="2148">0.20799999999999999</cx:pt>
          <cx:pt idx="2149">0.23000000000000001</cx:pt>
          <cx:pt idx="2150">0.254</cx:pt>
          <cx:pt idx="2151">0.28000000000000003</cx:pt>
          <cx:pt idx="2152">0.309</cx:pt>
          <cx:pt idx="2153">0.52000000000000002</cx:pt>
          <cx:pt idx="2154">0.57999999999999996</cx:pt>
          <cx:pt idx="2155">0.62</cx:pt>
          <cx:pt idx="2156">0.68999999999999995</cx:pt>
          <cx:pt idx="2157">0.73999999999999999</cx:pt>
          <cx:pt idx="2158">0.080000000000000002</cx:pt>
          <cx:pt idx="2159">0.11799999999999999</cx:pt>
          <cx:pt idx="2160">0.17999999999999999</cx:pt>
          <cx:pt idx="2161">0.20000000000000001</cx:pt>
          <cx:pt idx="2162">0.22</cx:pt>
          <cx:pt idx="2163">0.25</cx:pt>
          <cx:pt idx="2164">0.26000000000000001</cx:pt>
          <cx:pt idx="2165">0.27000000000000002</cx:pt>
          <cx:pt idx="2166">0.315</cx:pt>
          <cx:pt idx="2167">0.33900000000000002</cx:pt>
          <cx:pt idx="2168">0.42999999999999999</cx:pt>
          <cx:pt idx="2169">0.65000000000000002</cx:pt>
          <cx:pt idx="2170">0.71699999999999997</cx:pt>
          <cx:pt idx="2171">0.040000000000000001</cx:pt>
          <cx:pt idx="2172">0.11899999999999999</cx:pt>
          <cx:pt idx="2173">0.27800000000000002</cx:pt>
          <cx:pt idx="2174">0.39700000000000002</cx:pt>
          <cx:pt idx="2175">0.498</cx:pt>
          <cx:pt idx="2176">0.52500000000000002</cx:pt>
          <cx:pt idx="2177">0.55300000000000005</cx:pt>
          <cx:pt idx="2178">0.58199999999999996</cx:pt>
          <cx:pt idx="2179">0.61399999999999999</cx:pt>
          <cx:pt idx="2180">0.64700000000000002</cx:pt>
          <cx:pt idx="2181">0.68100000000000005</cx:pt>
          <cx:pt idx="2182">0.71799999999999997</cx:pt>
          <cx:pt idx="2183">0.73299999999999998</cx:pt>
          <cx:pt idx="2184">0.059999999999999998</cx:pt>
          <cx:pt idx="2185">0.059999999999999998</cx:pt>
          <cx:pt idx="2186">0.057000000000000002</cx:pt>
          <cx:pt idx="2187">0.057000000000000002</cx:pt>
          <cx:pt idx="2188">0.058000000000000003</cx:pt>
          <cx:pt idx="2189">0.091999999999999998</cx:pt>
          <cx:pt idx="2190">0.104</cx:pt>
          <cx:pt idx="2191">0.109</cx:pt>
          <cx:pt idx="2192">0.113</cx:pt>
          <cx:pt idx="2193">0.11700000000000001</cx:pt>
          <cx:pt idx="2194">0.14000000000000001</cx:pt>
          <cx:pt idx="2195">0.187</cx:pt>
          <cx:pt idx="2196">0.25</cx:pt>
          <cx:pt idx="2197">0.42899999999999999</cx:pt>
          <cx:pt idx="2198">0.47499999999999998</cx:pt>
          <cx:pt idx="2199">0.52000000000000002</cx:pt>
          <cx:pt idx="2200">0.56499999999999995</cx:pt>
          <cx:pt idx="2201">0.60999999999999999</cx:pt>
          <cx:pt idx="2202">0.65400000000000003</cx:pt>
          <cx:pt idx="2203">0.69899999999999995</cx:pt>
          <cx:pt idx="2204">0.74399999999999999</cx:pt>
          <cx:pt idx="2205">0.82299999999999995</cx:pt>
          <cx:pt idx="2206">0.83299999999999996</cx:pt>
          <cx:pt idx="2207">0.84199999999999997</cx:pt>
          <cx:pt idx="2208">0.88300000000000001</cx:pt>
          <cx:pt idx="2209">0.91300000000000003</cx:pt>
          <cx:pt idx="2210">0.014</cx:pt>
          <cx:pt idx="2211">0.021000000000000001</cx:pt>
          <cx:pt idx="2212">0.031</cx:pt>
          <cx:pt idx="2213">0.035000000000000003</cx:pt>
          <cx:pt idx="2214">0.043999999999999997</cx:pt>
          <cx:pt idx="2215">0.051999999999999998</cx:pt>
          <cx:pt idx="2216">0.062</cx:pt>
          <cx:pt idx="2217">0.105</cx:pt>
          <cx:pt idx="2218">0.125</cx:pt>
          <cx:pt idx="2219">0.16800000000000001</cx:pt>
          <cx:pt idx="2220">0.224</cx:pt>
          <cx:pt idx="2221">0.29999999999999999</cx:pt>
          <cx:pt idx="2222">0.35499999999999998</cx:pt>
          <cx:pt idx="2223">0.029000000000000001</cx:pt>
          <cx:pt idx="2224">0.044999999999999998</cx:pt>
          <cx:pt idx="2225">0.090999999999999998</cx:pt>
          <cx:pt idx="2226">0.13200000000000001</cx:pt>
          <cx:pt idx="2227">0.191</cx:pt>
          <cx:pt idx="2228">0.20999999999999999</cx:pt>
          <cx:pt idx="2229">0.28199999999999997</cx:pt>
          <cx:pt idx="2230">0.309</cx:pt>
          <cx:pt idx="2231">0.33800000000000002</cx:pt>
          <cx:pt idx="2232">0.39200000000000002</cx:pt>
          <cx:pt idx="2233">0.40699999999999997</cx:pt>
          <cx:pt idx="2234">0.45700000000000002</cx:pt>
          <cx:pt idx="2235">0.48599999999999999</cx:pt>
          <cx:pt idx="2236">0.51300000000000001</cx:pt>
          <cx:pt idx="2237">0.60199999999999998</cx:pt>
          <cx:pt idx="2238">0.61599999999999999</cx:pt>
          <cx:pt idx="2239">0.64200000000000002</cx:pt>
          <cx:pt idx="2240">0.66000000000000003</cx:pt>
          <cx:pt idx="2241">0.71699999999999997</cx:pt>
          <cx:pt idx="2242">0.72399999999999998</cx:pt>
          <cx:pt idx="2243">0.73199999999999998</cx:pt>
          <cx:pt idx="2244">0.76700000000000002</cx:pt>
          <cx:pt idx="2245">0.80300000000000005</cx:pt>
          <cx:pt idx="2246">0.80300000000000005</cx:pt>
          <cx:pt idx="2247">0.82999999999999996</cx:pt>
          <cx:pt idx="2248">0.82999999999999996</cx:pt>
          <cx:pt idx="2254">0.38</cx:pt>
          <cx:pt idx="2255">0.44500000000000001</cx:pt>
          <cx:pt idx="2256">0.52000000000000002</cx:pt>
          <cx:pt idx="2257">0.60999999999999999</cx:pt>
          <cx:pt idx="2258">0.64500000000000002</cx:pt>
          <cx:pt idx="2259">0.66000000000000003</cx:pt>
          <cx:pt idx="2260">0.69499999999999995</cx:pt>
          <cx:pt idx="2261">0.74099999999999999</cx:pt>
          <cx:pt idx="2262">0.16600000000000001</cx:pt>
          <cx:pt idx="2263">0.191</cx:pt>
          <cx:pt idx="2264">0.221</cx:pt>
          <cx:pt idx="2265">0.255</cx:pt>
          <cx:pt idx="2266">0.28199999999999997</cx:pt>
          <cx:pt idx="2267">0.312</cx:pt>
          <cx:pt idx="2268">0.34499999999999997</cx:pt>
          <cx:pt idx="2269">0.35899999999999999</cx:pt>
          <cx:pt idx="2270">0.373</cx:pt>
          <cx:pt idx="2271">0.41599999999999998</cx:pt>
          <cx:pt idx="2272">0.45000000000000001</cx:pt>
          <cx:pt idx="2273">0.52200000000000002</cx:pt>
          <cx:pt idx="2274">0.61399999999999999</cx:pt>
          <cx:pt idx="2275">0.021999999999999999</cx:pt>
          <cx:pt idx="2276">0.029000000000000001</cx:pt>
          <cx:pt idx="2277">0.045999999999999999</cx:pt>
          <cx:pt idx="2278">0.073999999999999996</cx:pt>
          <cx:pt idx="2279">0.090999999999999998</cx:pt>
          <cx:pt idx="2280">0.11</cx:pt>
          <cx:pt idx="2281">0.153</cx:pt>
          <cx:pt idx="2282">0.218</cx:pt>
          <cx:pt idx="2283">0.25600000000000001</cx:pt>
          <cx:pt idx="2284">0.29999999999999999</cx:pt>
          <cx:pt idx="2285">0.36499999999999999</cx:pt>
          <cx:pt idx="2286">0.40400000000000003</cx:pt>
          <cx:pt idx="2287">0.48999999999999999</cx:pt>
          <cx:pt idx="2288">0.058000000000000003</cx:pt>
          <cx:pt idx="2289">0.096000000000000002</cx:pt>
          <cx:pt idx="2290">0.19900000000000001</cx:pt>
          <cx:pt idx="2291">0.20300000000000001</cx:pt>
          <cx:pt idx="2292">0.20799999999999999</cx:pt>
          <cx:pt idx="2293">0.221</cx:pt>
          <cx:pt idx="2294">0.251</cx:pt>
          <cx:pt idx="2295">0.28399999999999997</cx:pt>
          <cx:pt idx="2296">0.32300000000000001</cx:pt>
          <cx:pt idx="2297">0.34300000000000003</cx:pt>
          <cx:pt idx="2298">0.36499999999999999</cx:pt>
          <cx:pt idx="2299">0.39200000000000002</cx:pt>
          <cx:pt idx="2300">0.47499999999999998</cx:pt>
          <cx:pt idx="2301">0.0050000000000000001</cx:pt>
          <cx:pt idx="2302">0.010999999999999999</cx:pt>
          <cx:pt idx="2303">0.037999999999999999</cx:pt>
          <cx:pt idx="2304">0.051999999999999998</cx:pt>
          <cx:pt idx="2305">0.084000000000000005</cx:pt>
          <cx:pt idx="2306">0.097000000000000003</cx:pt>
          <cx:pt idx="2307">0.112</cx:pt>
          <cx:pt idx="2308">0.11700000000000001</cx:pt>
          <cx:pt idx="2309">0.129</cx:pt>
          <cx:pt idx="2310">0.14299999999999999</cx:pt>
          <cx:pt idx="2311">0.159</cx:pt>
          <cx:pt idx="2312">0.16</cx:pt>
          <cx:pt idx="2313">0.25600000000000001</cx:pt>
          <cx:pt idx="2327">0.087999999999999995</cx:pt>
          <cx:pt idx="2328">0.13200000000000001</cx:pt>
          <cx:pt idx="2329">0.184</cx:pt>
          <cx:pt idx="2330">0.23599999999999999</cx:pt>
          <cx:pt idx="2331">0.30299999999999999</cx:pt>
          <cx:pt idx="2332">0.38500000000000001</cx:pt>
          <cx:pt idx="2333">0.39400000000000002</cx:pt>
          <cx:pt idx="2334">0.40300000000000002</cx:pt>
          <cx:pt idx="2335">0.41199999999999998</cx:pt>
          <cx:pt idx="2336">0.41999999999999998</cx:pt>
          <cx:pt idx="2337">0.47499999999999998</cx:pt>
          <cx:pt idx="2338">0.51300000000000001</cx:pt>
          <cx:pt idx="2339">0.55200000000000005</cx:pt>
          <cx:pt idx="2340">0.036999999999999998</cx:pt>
          <cx:pt idx="2341">0.043999999999999997</cx:pt>
          <cx:pt idx="2342">0.068000000000000005</cx:pt>
          <cx:pt idx="2343">0.079000000000000001</cx:pt>
          <cx:pt idx="2344">0.088999999999999996</cx:pt>
          <cx:pt idx="2345">0.115</cx:pt>
          <cx:pt idx="2346">0.14799999999999999</cx:pt>
          <cx:pt idx="2347">0.17699999999999999</cx:pt>
          <cx:pt idx="2348">0.20799999999999999</cx:pt>
          <cx:pt idx="2349">0.27700000000000002</cx:pt>
          <cx:pt idx="2350">0.314</cx:pt>
          <cx:pt idx="2351">0.38</cx:pt>
          <cx:pt idx="2352">0.41199999999999998</cx:pt>
          <cx:pt idx="2353">0.014999999999999999</cx:pt>
          <cx:pt idx="2354">0.027</cx:pt>
          <cx:pt idx="2355">0.042999999999999997</cx:pt>
          <cx:pt idx="2356">0.044999999999999998</cx:pt>
          <cx:pt idx="2357">0.048000000000000001</cx:pt>
          <cx:pt idx="2358">0.059999999999999998</cx:pt>
          <cx:pt idx="2359">0.071999999999999995</cx:pt>
          <cx:pt idx="2360">0.108</cx:pt>
          <cx:pt idx="2361">0.188</cx:pt>
          <cx:pt idx="2362">0.246</cx:pt>
          <cx:pt idx="2363">0.28999999999999998</cx:pt>
          <cx:pt idx="2364">0.314</cx:pt>
          <cx:pt idx="2365">0.35099999999999998</cx:pt>
          <cx:pt idx="2366">0.012</cx:pt>
          <cx:pt idx="2367">0.014999999999999999</cx:pt>
          <cx:pt idx="2368">0.019</cx:pt>
          <cx:pt idx="2369">0.025000000000000001</cx:pt>
          <cx:pt idx="2370">0.032000000000000001</cx:pt>
          <cx:pt idx="2371">0.042000000000000003</cx:pt>
          <cx:pt idx="2372">0.055</cx:pt>
          <cx:pt idx="2373">0.060999999999999999</cx:pt>
          <cx:pt idx="2374">0.10100000000000001</cx:pt>
          <cx:pt idx="2375">0.121</cx:pt>
          <cx:pt idx="2376">0.159</cx:pt>
          <cx:pt idx="2377">0.189</cx:pt>
          <cx:pt idx="2378">0.20300000000000001</cx:pt>
          <cx:pt idx="2379">0.317</cx:pt>
          <cx:pt idx="2380">0.35499999999999998</cx:pt>
          <cx:pt idx="2381">0.442</cx:pt>
          <cx:pt idx="2382">0.54500000000000004</cx:pt>
          <cx:pt idx="2383">0.56100000000000005</cx:pt>
          <cx:pt idx="2384">0.57699999999999996</cx:pt>
          <cx:pt idx="2385">0.59399999999999997</cx:pt>
          <cx:pt idx="2386">0.61099999999999999</cx:pt>
          <cx:pt idx="2387">0.628</cx:pt>
          <cx:pt idx="2388">0.628</cx:pt>
          <cx:pt idx="2389">0.63</cx:pt>
          <cx:pt idx="2390">0.64000000000000001</cx:pt>
          <cx:pt idx="2391">0.64900000000000002</cx:pt>
          <cx:pt idx="2392">0.041000000000000002</cx:pt>
          <cx:pt idx="2393">0.050999999999999997</cx:pt>
          <cx:pt idx="2394">0.14799999999999999</cx:pt>
          <cx:pt idx="2395">0.186</cx:pt>
          <cx:pt idx="2396">0.19600000000000001</cx:pt>
          <cx:pt idx="2397">0.20499999999999999</cx:pt>
          <cx:pt idx="2398">0.214</cx:pt>
          <cx:pt idx="2399">0.223</cx:pt>
          <cx:pt idx="2400">0.23200000000000001</cx:pt>
          <cx:pt idx="2401">0.24099999999999999</cx:pt>
          <cx:pt idx="2402">0.27000000000000002</cx:pt>
          <cx:pt idx="2403">0.29999999999999999</cx:pt>
          <cx:pt idx="2404">0.32000000000000001</cx:pt>
          <cx:pt idx="2405">0.0070000000000000001</cx:pt>
          <cx:pt idx="2406">0.017000000000000001</cx:pt>
          <cx:pt idx="2407">0.034000000000000002</cx:pt>
          <cx:pt idx="2408">0.044999999999999998</cx:pt>
          <cx:pt idx="2409">0.050999999999999997</cx:pt>
          <cx:pt idx="2410">0.057000000000000002</cx:pt>
          <cx:pt idx="2411">0.065000000000000002</cx:pt>
          <cx:pt idx="2412">0.072999999999999995</cx:pt>
          <cx:pt idx="2413">0.083000000000000004</cx:pt>
          <cx:pt idx="2414">0.092999999999999999</cx:pt>
          <cx:pt idx="2415">0.105</cx:pt>
          <cx:pt idx="2416">0.123</cx:pt>
          <cx:pt idx="2417">0.16</cx:pt>
          <cx:pt idx="2418">0.066000000000000003</cx:pt>
          <cx:pt idx="2419">0.13200000000000001</cx:pt>
          <cx:pt idx="2420">0.13200000000000001</cx:pt>
          <cx:pt idx="2425">0.13800000000000001</cx:pt>
          <cx:pt idx="2426">0.182</cx:pt>
          <cx:pt idx="2427">0.23899999999999999</cx:pt>
          <cx:pt idx="2428">0.29899999999999999</cx:pt>
          <cx:pt idx="2429">0.31</cx:pt>
          <cx:pt idx="2430">0.33000000000000002</cx:pt>
          <cx:pt idx="2431">0.002</cx:pt>
          <cx:pt idx="2432">0.0030000000000000001</cx:pt>
          <cx:pt idx="2433">0.0089999999999999993</cx:pt>
          <cx:pt idx="2434">0.016</cx:pt>
          <cx:pt idx="2435">0.053999999999999999</cx:pt>
          <cx:pt idx="2436">0.064000000000000001</cx:pt>
          <cx:pt idx="2437">0.068000000000000005</cx:pt>
          <cx:pt idx="2438">0.071999999999999995</cx:pt>
          <cx:pt idx="2439">0.075999999999999998</cx:pt>
          <cx:pt idx="2440">0.081000000000000003</cx:pt>
          <cx:pt idx="2441">0.084000000000000005</cx:pt>
          <cx:pt idx="2442">0.089999999999999997</cx:pt>
          <cx:pt idx="2443">0.098000000000000004</cx:pt>
          <cx:pt idx="2444">0.012</cx:pt>
          <cx:pt idx="2445">0.014</cx:pt>
          <cx:pt idx="2446">0.025999999999999999</cx:pt>
          <cx:pt idx="2447">0.048000000000000001</cx:pt>
          <cx:pt idx="2448">0.056000000000000001</cx:pt>
          <cx:pt idx="2449">0.065000000000000002</cx:pt>
          <cx:pt idx="2450">0.078</cx:pt>
          <cx:pt idx="2451">0.094</cx:pt>
          <cx:pt idx="2452">0.096000000000000002</cx:pt>
          <cx:pt idx="2453">0.098000000000000004</cx:pt>
          <cx:pt idx="2454">0.111</cx:pt>
          <cx:pt idx="2455">0.159</cx:pt>
          <cx:pt idx="2456">0.18099999999999999</cx:pt>
          <cx:pt idx="2457">0.031</cx:pt>
          <cx:pt idx="2458">0.039</cx:pt>
          <cx:pt idx="2459">0.060999999999999999</cx:pt>
          <cx:pt idx="2460">0.078</cx:pt>
          <cx:pt idx="2461">0.10000000000000001</cx:pt>
          <cx:pt idx="2462">0.128</cx:pt>
          <cx:pt idx="2463">0.16400000000000001</cx:pt>
          <cx:pt idx="2464">0.21099999999999999</cx:pt>
          <cx:pt idx="2465">0.23599999999999999</cx:pt>
          <cx:pt idx="2466">0.24299999999999999</cx:pt>
          <cx:pt idx="2467">0.27700000000000002</cx:pt>
          <cx:pt idx="2468">0.374</cx:pt>
          <cx:pt idx="2469">0.33800000000000002</cx:pt>
          <cx:pt idx="2470">0.050999999999999997</cx:pt>
          <cx:pt idx="2471">0.070000000000000007</cx:pt>
          <cx:pt idx="2472">0.11899999999999999</cx:pt>
          <cx:pt idx="2473">0.129</cx:pt>
          <cx:pt idx="2474">0.14099999999999999</cx:pt>
          <cx:pt idx="2475">0.17199999999999999</cx:pt>
          <cx:pt idx="2476">0.19500000000000001</cx:pt>
          <cx:pt idx="2477">0.20799999999999999</cx:pt>
          <cx:pt idx="2478">0.217</cx:pt>
          <cx:pt idx="2479">0.26300000000000001</cx:pt>
          <cx:pt idx="2480">0.311</cx:pt>
          <cx:pt idx="2481">0.372</cx:pt>
          <cx:pt idx="2482">0.39800000000000002</cx:pt>
          <cx:pt idx="2483">0.01</cx:pt>
          <cx:pt idx="2484">0.014</cx:pt>
          <cx:pt idx="2485">0.017000000000000001</cx:pt>
          <cx:pt idx="2486">0.019</cx:pt>
          <cx:pt idx="2487">0.023</cx:pt>
          <cx:pt idx="2488">0.025999999999999999</cx:pt>
          <cx:pt idx="2489">0.028000000000000001</cx:pt>
          <cx:pt idx="2490">0.039</cx:pt>
          <cx:pt idx="2491">0.052999999999999999</cx:pt>
          <cx:pt idx="2492">0.072999999999999995</cx:pt>
          <cx:pt idx="2493">0.10000000000000001</cx:pt>
          <cx:pt idx="2494">0.106</cx:pt>
          <cx:pt idx="2495">0.13500000000000001</cx:pt>
          <cx:pt idx="2496">0.066000000000000003</cx:pt>
          <cx:pt idx="2497">0.072999999999999995</cx:pt>
          <cx:pt idx="2498">0.085000000000000006</cx:pt>
          <cx:pt idx="2499">0.10000000000000001</cx:pt>
          <cx:pt idx="2500">0.111</cx:pt>
          <cx:pt idx="2501">0.115</cx:pt>
          <cx:pt idx="2502">0.17299999999999999</cx:pt>
          <cx:pt idx="2503">0.223</cx:pt>
          <cx:pt idx="2504">0.33800000000000002</cx:pt>
          <cx:pt idx="2505">0.39100000000000001</cx:pt>
          <cx:pt idx="2506">0.40100000000000002</cx:pt>
          <cx:pt idx="2507">0.42699999999999999</cx:pt>
          <cx:pt idx="2508">0.40300000000000002</cx:pt>
          <cx:pt idx="2509">0.0070000000000000001</cx:pt>
          <cx:pt idx="2510">0.010999999999999999</cx:pt>
          <cx:pt idx="2511">0.017999999999999999</cx:pt>
          <cx:pt idx="2512">0.021000000000000001</cx:pt>
          <cx:pt idx="2513">0.035000000000000003</cx:pt>
          <cx:pt idx="2514">0.079000000000000001</cx:pt>
          <cx:pt idx="2515">0.080000000000000002</cx:pt>
          <cx:pt idx="2516">0.112</cx:pt>
          <cx:pt idx="2517">0.14299999999999999</cx:pt>
          <cx:pt idx="2518">0.189</cx:pt>
          <cx:pt idx="2519">0.19800000000000001</cx:pt>
          <cx:pt idx="2520">0.248</cx:pt>
          <cx:pt idx="2521">0.29299999999999998</cx:pt>
          <cx:pt idx="2522">0.031</cx:pt>
          <cx:pt idx="2523">0.075999999999999998</cx:pt>
          <cx:pt idx="2524">0.089999999999999997</cx:pt>
          <cx:pt idx="2525">0.11600000000000001</cx:pt>
          <cx:pt idx="2526">0.14099999999999999</cx:pt>
          <cx:pt idx="2527">0.17100000000000001</cx:pt>
          <cx:pt idx="2528">0.20699999999999999</cx:pt>
          <cx:pt idx="2529">0.252</cx:pt>
          <cx:pt idx="2530">0.30599999999999999</cx:pt>
          <cx:pt idx="2531">0.314</cx:pt>
          <cx:pt idx="2532">0.34799999999999998</cx:pt>
          <cx:pt idx="2533">0.35999999999999999</cx:pt>
          <cx:pt idx="2534">0.38200000000000001</cx:pt>
          <cx:pt idx="2535">0.105</cx:pt>
          <cx:pt idx="2536">0.156</cx:pt>
          <cx:pt idx="2537">0.17499999999999999</cx:pt>
          <cx:pt idx="2538">0.19700000000000001</cx:pt>
          <cx:pt idx="2539">0.221</cx:pt>
          <cx:pt idx="2540">0.23400000000000001</cx:pt>
          <cx:pt idx="2541">0.254</cx:pt>
          <cx:pt idx="2542">0.27900000000000003</cx:pt>
          <cx:pt idx="2543">0.38</cx:pt>
          <cx:pt idx="2544">0.41499999999999998</cx:pt>
          <cx:pt idx="2545">0.45300000000000001</cx:pt>
          <cx:pt idx="2546">0.47999999999999998</cx:pt>
          <cx:pt idx="2547">0.68999999999999995</cx:pt>
          <cx:pt idx="2561">0.058999999999999997</cx:pt>
          <cx:pt idx="2562">0.076999999999999999</cx:pt>
          <cx:pt idx="2563">0.21199999999999999</cx:pt>
          <cx:pt idx="2564">0.23000000000000001</cx:pt>
          <cx:pt idx="2565">0.247</cx:pt>
          <cx:pt idx="2566">0.34000000000000002</cx:pt>
          <cx:pt idx="2567">0.48999999999999999</cx:pt>
          <cx:pt idx="2568">0.52000000000000002</cx:pt>
          <cx:pt idx="2569">0.59999999999999998</cx:pt>
          <cx:pt idx="2570">0.68999999999999995</cx:pt>
          <cx:pt idx="2571">0.76000000000000001</cx:pt>
          <cx:pt idx="2572">0.77600000000000002</cx:pt>
          <cx:pt idx="2573">0.79300000000000004</cx:pt>
          <cx:pt idx="2574">0.050999999999999997</cx:pt>
          <cx:pt idx="2575">0.082000000000000003</cx:pt>
          <cx:pt idx="2576">0.14599999999999999</cx:pt>
          <cx:pt idx="2577">0.20999999999999999</cx:pt>
          <cx:pt idx="2578">0.214</cx:pt>
          <cx:pt idx="2579">0.216</cx:pt>
          <cx:pt idx="2580">0.245</cx:pt>
          <cx:pt idx="2581">0.27900000000000003</cx:pt>
          <cx:pt idx="2582">0.32000000000000001</cx:pt>
          <cx:pt idx="2583">0.35999999999999999</cx:pt>
          <cx:pt idx="2584">0.433</cx:pt>
          <cx:pt idx="2585">0.45000000000000001</cx:pt>
          <cx:pt idx="2586">0.34799999999999998</cx:pt>
          <cx:pt idx="2600">0.032000000000000001</cx:pt>
          <cx:pt idx="2601">0.050999999999999997</cx:pt>
          <cx:pt idx="2602">0.055</cx:pt>
          <cx:pt idx="2603">0.065000000000000002</cx:pt>
          <cx:pt idx="2604">0.073999999999999996</cx:pt>
          <cx:pt idx="2605">0.091999999999999998</cx:pt>
          <cx:pt idx="2606">0.12</cx:pt>
          <cx:pt idx="2607">0.16</cx:pt>
          <cx:pt idx="2608">0.20999999999999999</cx:pt>
          <cx:pt idx="2609">0.31</cx:pt>
          <cx:pt idx="2610">0.38500000000000001</cx:pt>
          <cx:pt idx="2611">0.42999999999999999</cx:pt>
          <cx:pt idx="2612">0.47499999999999998</cx:pt>
          <cx:pt idx="2613">0.025000000000000001</cx:pt>
          <cx:pt idx="2614">0.031</cx:pt>
          <cx:pt idx="2615">0.042000000000000003</cx:pt>
          <cx:pt idx="2616">0.047</cx:pt>
          <cx:pt idx="2617">0.060999999999999999</cx:pt>
          <cx:pt idx="2618">0.064000000000000001</cx:pt>
          <cx:pt idx="2619">0.095000000000000001</cx:pt>
          <cx:pt idx="2620">0.14099999999999999</cx:pt>
          <cx:pt idx="2621">0.21099999999999999</cx:pt>
          <cx:pt idx="2622">0.314</cx:pt>
          <cx:pt idx="2623">0.316</cx:pt>
          <cx:pt idx="2624">0.32000000000000001</cx:pt>
          <cx:pt idx="2625">0.34699999999999998</cx:pt>
          <cx:pt idx="2626">0.076999999999999999</cx:pt>
          <cx:pt idx="2627">0.154</cx:pt>
          <cx:pt idx="2628">0.22</cx:pt>
          <cx:pt idx="2629">0.26000000000000001</cx:pt>
          <cx:pt idx="2630">0.27000000000000002</cx:pt>
          <cx:pt idx="2631">0.28999999999999998</cx:pt>
          <cx:pt idx="2632">0.29999999999999999</cx:pt>
          <cx:pt idx="2633">0.32300000000000001</cx:pt>
          <cx:pt idx="2634">0.34799999999999998</cx:pt>
          <cx:pt idx="2635">0.443</cx:pt>
          <cx:pt idx="2636">0.48499999999999999</cx:pt>
          <cx:pt idx="2637">0.55200000000000005</cx:pt>
          <cx:pt idx="2638">0.59499999999999997</cx:pt>
          <cx:pt idx="2652">0.43099999999999999</cx:pt>
          <cx:pt idx="2653">0.49099999999999999</cx:pt>
          <cx:pt idx="2654">0.58799999999999997</cx:pt>
          <cx:pt idx="2655">0.61699999999999999</cx:pt>
          <cx:pt idx="2656">0.64800000000000002</cx:pt>
          <cx:pt idx="2657">0.68000000000000005</cx:pt>
          <cx:pt idx="2658">0.68899999999999995</cx:pt>
          <cx:pt idx="2659">0.75</cx:pt>
          <cx:pt idx="2660">0.73999999999999999</cx:pt>
          <cx:pt idx="2661">0.70999999999999996</cx:pt>
          <cx:pt idx="2662">0.71699999999999997</cx:pt>
          <cx:pt idx="2663">0.69699999999999995</cx:pt>
          <cx:pt idx="2664">0.79300000000000004</cx:pt>
          <cx:pt idx="2665">0.105</cx:pt>
          <cx:pt idx="2666">0.111</cx:pt>
          <cx:pt idx="2667">0.114</cx:pt>
          <cx:pt idx="2668">0.159</cx:pt>
          <cx:pt idx="2669">0.17100000000000001</cx:pt>
          <cx:pt idx="2670">0.20100000000000001</cx:pt>
          <cx:pt idx="2671">0.29399999999999998</cx:pt>
          <cx:pt idx="2672">0.34000000000000002</cx:pt>
          <cx:pt idx="2673">0.39300000000000002</cx:pt>
          <cx:pt idx="2674">0.41799999999999998</cx:pt>
          <cx:pt idx="2675">0.46400000000000002</cx:pt>
          <cx:pt idx="2676">0.51400000000000001</cx:pt>
          <cx:pt idx="2677">0.54500000000000004</cx:pt>
          <cx:pt idx="2678">0.034000000000000002</cx:pt>
          <cx:pt idx="2679">0.045999999999999999</cx:pt>
          <cx:pt idx="2680">0.049000000000000002</cx:pt>
          <cx:pt idx="2681">0.074999999999999997</cx:pt>
          <cx:pt idx="2682">0.084000000000000005</cx:pt>
          <cx:pt idx="2683">0.126</cx:pt>
          <cx:pt idx="2684">0.152</cx:pt>
          <cx:pt idx="2685">0.20799999999999999</cx:pt>
          <cx:pt idx="2686">0.25900000000000001</cx:pt>
          <cx:pt idx="2687">0.32700000000000001</cx:pt>
          <cx:pt idx="2688">0.374</cx:pt>
          <cx:pt idx="2689">0.40200000000000002</cx:pt>
          <cx:pt idx="2690">0.49099999999999999</cx:pt>
        </cx:lvl>
      </cx:numDim>
    </cx:data>
  </cx:chartData>
  <cx:chart>
    <cx:title pos="t" align="ctr" overlay="0">
      <cx:tx>
        <cx:txData>
          <cx:v>Internet Usage</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Internet Usage</a:t>
          </a:r>
        </a:p>
      </cx:txPr>
    </cx:title>
    <cx:plotArea>
      <cx:plotAreaRegion>
        <cx:series layoutId="clusteredColumn" uniqueId="{4C0465EE-2697-4457-AAD5-8D765C907A93}">
          <cx:tx>
            <cx:txData>
              <cx:f>'Univariate Analysis-InterUsage'!$A$1</cx:f>
              <cx:v>Internet Usage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Analysis-Mobile Phon'!$A$2:$A$2692</cx:f>
        <cx:lvl ptCount="2691" formatCode="General">
          <cx:pt idx="0">0.0030000000000000001</cx:pt>
          <cx:pt idx="1">0.0030000000000000001</cx:pt>
          <cx:pt idx="2">0.014</cx:pt>
          <cx:pt idx="3">0.043999999999999997</cx:pt>
          <cx:pt idx="4">0.14599999999999999</cx:pt>
          <cx:pt idx="5">0.40200000000000002</cx:pt>
          <cx:pt idx="6">0.60899999999999999</cx:pt>
          <cx:pt idx="7">0.78500000000000003</cx:pt>
          <cx:pt idx="8">0.75700000000000001</cx:pt>
          <cx:pt idx="9">0.90000000000000002</cx:pt>
          <cx:pt idx="10">0.88400000000000001</cx:pt>
          <cx:pt idx="11">0.94299999999999995</cx:pt>
          <cx:pt idx="12">0.97499999999999998</cx:pt>
          <cx:pt idx="13">0.002</cx:pt>
          <cx:pt idx="14">0.0050000000000000001</cx:pt>
          <cx:pt idx="15">0.0089999999999999993</cx:pt>
          <cx:pt idx="16">0.023</cx:pt>
          <cx:pt idx="17">0.045999999999999999</cx:pt>
          <cx:pt idx="18">0.097000000000000003</cx:pt>
          <cx:pt idx="19">0.17799999999999999</cx:pt>
          <cx:pt idx="20">0.28000000000000003</cx:pt>
          <cx:pt idx="21">0.37</cx:pt>
          <cx:pt idx="22">0.42799999999999999</cx:pt>
          <cx:pt idx="23">0.48099999999999998</cx:pt>
          <cx:pt idx="24">0.53000000000000003</cx:pt>
          <cx:pt idx="25">0.61399999999999999</cx:pt>
          <cx:pt idx="26">0.0080000000000000002</cx:pt>
          <cx:pt idx="27">0.017000000000000001</cx:pt>
          <cx:pt idx="28">0.029999999999999999</cx:pt>
          <cx:pt idx="29">0.031</cx:pt>
          <cx:pt idx="30">0.058000000000000003</cx:pt>
          <cx:pt idx="31">0.072999999999999995</cx:pt>
          <cx:pt idx="32">0.125</cx:pt>
          <cx:pt idx="33">0.23599999999999999</cx:pt>
          <cx:pt idx="34">0.40400000000000003</cx:pt>
          <cx:pt idx="35">0.54500000000000004</cx:pt>
          <cx:pt idx="36">0.74399999999999999</cx:pt>
          <cx:pt idx="37">0.79400000000000004</cx:pt>
          <cx:pt idx="38">0.83699999999999997</cx:pt>
          <cx:pt idx="39">0.127</cx:pt>
          <cx:pt idx="40">0.186</cx:pt>
          <cx:pt idx="41">0.184</cx:pt>
          <cx:pt idx="42">0.24299999999999999</cx:pt>
          <cx:pt idx="43">0.28199999999999997</cx:pt>
          <cx:pt idx="44">0.30099999999999999</cx:pt>
          <cx:pt idx="45">0.434</cx:pt>
          <cx:pt idx="46">0.60099999999999998</cx:pt>
          <cx:pt idx="47">0.76800000000000002</cx:pt>
          <cx:pt idx="48">0.95999999999999996</cx:pt>
          <cx:pt idx="49">1.2</cx:pt>
          <cx:pt idx="50">1.46</cx:pt>
          <cx:pt idx="51">1.538</cx:pt>
          <cx:pt idx="52">0.002</cx:pt>
          <cx:pt idx="53">0.0060000000000000001</cx:pt>
          <cx:pt idx="54">0.0089999999999999993</cx:pt>
          <cx:pt idx="55">0.019</cx:pt>
          <cx:pt idx="56">0.029999999999999999</cx:pt>
          <cx:pt idx="57">0.047</cx:pt>
          <cx:pt idx="58">0.073999999999999996</cx:pt>
          <cx:pt idx="59">0.13100000000000001</cx:pt>
          <cx:pt idx="60">0.20599999999999999</cx:pt>
          <cx:pt idx="61">0.253</cx:pt>
          <cx:pt idx="62">0.36699999999999999</cx:pt>
          <cx:pt idx="63">0.47999999999999998</cx:pt>
          <cx:pt idx="64">0.60599999999999998</cx:pt>
          <cx:pt idx="65">0.002</cx:pt>
          <cx:pt idx="66">0.0050000000000000001</cx:pt>
          <cx:pt idx="67">0.0070000000000000001</cx:pt>
          <cx:pt idx="68">0.0089999999999999993</cx:pt>
          <cx:pt idx="69">0.012999999999999999</cx:pt>
          <cx:pt idx="70">0.02</cx:pt>
          <cx:pt idx="71">0.025000000000000001</cx:pt>
          <cx:pt idx="72">0.032000000000000001</cx:pt>
          <cx:pt idx="73">0.056000000000000001</cx:pt>
          <cx:pt idx="74">0.10299999999999999</cx:pt>
          <cx:pt idx="75">0.182</cx:pt>
          <cx:pt idx="76">0.20100000000000001</cx:pt>
          <cx:pt idx="77">0.22800000000000001</cx:pt>
          <cx:pt idx="78">0.0060000000000000001</cx:pt>
          <cx:pt idx="79">0.025999999999999999</cx:pt>
          <cx:pt idx="80">0.042000000000000003</cx:pt>
          <cx:pt idx="81">0.063</cx:pt>
          <cx:pt idx="82">0.086999999999999994</cx:pt>
          <cx:pt idx="83">0.124</cx:pt>
          <cx:pt idx="84">0.16800000000000001</cx:pt>
          <cx:pt idx="85">0.23799999999999999</cx:pt>
          <cx:pt idx="86">0.314</cx:pt>
          <cx:pt idx="87">0.39800000000000002</cx:pt>
          <cx:pt idx="88">0.41899999999999998</cx:pt>
          <cx:pt idx="89">0.496</cx:pt>
          <cx:pt idx="90">0.60399999999999998</cx:pt>
          <cx:pt idx="91">0.001</cx:pt>
          <cx:pt idx="92">0.0030000000000000001</cx:pt>
          <cx:pt idx="93">0.0030000000000000001</cx:pt>
          <cx:pt idx="94">0.01</cx:pt>
          <cx:pt idx="95">0.014999999999999999</cx:pt>
          <cx:pt idx="96">0.025000000000000001</cx:pt>
          <cx:pt idx="97">0.027</cx:pt>
          <cx:pt idx="98">0.083000000000000004</cx:pt>
          <cx:pt idx="99">0.13600000000000001</cx:pt>
          <cx:pt idx="100">0.20200000000000001</cx:pt>
          <cx:pt idx="101">0.22500000000000001</cx:pt>
          <cx:pt idx="102">0.224</cx:pt>
          <cx:pt idx="103">0.253</cx:pt>
          <cx:pt idx="104">0.001</cx:pt>
          <cx:pt idx="105">0.0030000000000000001</cx:pt>
          <cx:pt idx="106">0.0040000000000000001</cx:pt>
          <cx:pt idx="107">0.0070000000000000001</cx:pt>
          <cx:pt idx="108">0.012999999999999999</cx:pt>
          <cx:pt idx="109">0.021000000000000001</cx:pt>
          <cx:pt idx="110">0.044999999999999998</cx:pt>
          <cx:pt idx="111">0.085999999999999993</cx:pt>
          <cx:pt idx="112">0.14499999999999999</cx:pt>
          <cx:pt idx="113">0.20100000000000001</cx:pt>
          <cx:pt idx="114">0.245</cx:pt>
          <cx:pt idx="115">0.30299999999999999</cx:pt>
          <cx:pt idx="116">0.35399999999999998</cx:pt>
          <cx:pt idx="120">0.0040000000000000001</cx:pt>
          <cx:pt idx="121">0.014</cx:pt>
          <cx:pt idx="122">0.025999999999999999</cx:pt>
          <cx:pt idx="123">0.059999999999999998</cx:pt>
          <cx:pt idx="124">0.098000000000000004</cx:pt>
          <cx:pt idx="125">0.14099999999999999</cx:pt>
          <cx:pt idx="126">0.184</cx:pt>
          <cx:pt idx="127">0.24199999999999999</cx:pt>
          <cx:pt idx="128">0.309</cx:pt>
          <cx:pt idx="129">0.39500000000000002</cx:pt>
          <cx:pt idx="130">0.021999999999999999</cx:pt>
          <cx:pt idx="131">0.047</cx:pt>
          <cx:pt idx="132">0.068000000000000005</cx:pt>
          <cx:pt idx="133">0.098000000000000004</cx:pt>
          <cx:pt idx="134">0.111</cx:pt>
          <cx:pt idx="135">0.158</cx:pt>
          <cx:pt idx="136">0.252</cx:pt>
          <cx:pt idx="137">0.34300000000000003</cx:pt>
          <cx:pt idx="138">0.46600000000000003</cx:pt>
          <cx:pt idx="139">0.73799999999999999</cx:pt>
          <cx:pt idx="140">0.90400000000000003</cx:pt>
          <cx:pt idx="141">0.91900000000000004</cx:pt>
          <cx:pt idx="142">0.98799999999999999</cx:pt>
          <cx:pt idx="143">0</cx:pt>
          <cx:pt idx="144">0.0030000000000000001</cx:pt>
          <cx:pt idx="145">0.010999999999999999</cx:pt>
          <cx:pt idx="146">0.024</cx:pt>
          <cx:pt idx="147">0.037999999999999999</cx:pt>
          <cx:pt idx="148">0.050999999999999997</cx:pt>
          <cx:pt idx="149">0.079000000000000001</cx:pt>
          <cx:pt idx="150">0.115</cx:pt>
          <cx:pt idx="151">0.16900000000000001</cx:pt>
          <cx:pt idx="152">0.156</cx:pt>
          <cx:pt idx="153">0.19</cx:pt>
          <cx:pt idx="154">0.245</cx:pt>
          <cx:pt idx="155">0.30599999999999999</cx:pt>
          <cx:pt idx="156">0.043999999999999997</cx:pt>
          <cx:pt idx="157">0.062</cx:pt>
          <cx:pt idx="158">0.075999999999999998</cx:pt>
          <cx:pt idx="159">0.098000000000000004</cx:pt>
          <cx:pt idx="160">0.13500000000000001</cx:pt>
          <cx:pt idx="161">0.23000000000000001</cx:pt>
          <cx:pt idx="162">0.41599999999999998</cx:pt>
          <cx:pt idx="163">0.57199999999999995</cx:pt>
          <cx:pt idx="164">0.70899999999999996</cx:pt>
          <cx:pt idx="165">0.82199999999999995</cx:pt>
          <cx:pt idx="166">0.89400000000000002</cx:pt>
          <cx:pt idx="167">0.91200000000000003</cx:pt>
          <cx:pt idx="168">0</cx:pt>
          <cx:pt idx="169">0.0040000000000000001</cx:pt>
          <cx:pt idx="170">0.02</cx:pt>
          <cx:pt idx="171">0.029999999999999999</cx:pt>
          <cx:pt idx="172">0.044999999999999998</cx:pt>
          <cx:pt idx="173">0.057000000000000002</cx:pt>
          <cx:pt idx="174">0.057000000000000002</cx:pt>
          <cx:pt idx="175">0.086999999999999994</cx:pt>
          <cx:pt idx="176">0.13900000000000001</cx:pt>
          <cx:pt idx="177">0.157</cx:pt>
          <cx:pt idx="178">0.19900000000000001</cx:pt>
          <cx:pt idx="179">0.22800000000000001</cx:pt>
          <cx:pt idx="180">0.247</cx:pt>
          <cx:pt idx="181">0.021000000000000001</cx:pt>
          <cx:pt idx="182">0.042000000000000003</cx:pt>
          <cx:pt idx="183">0.066000000000000003</cx:pt>
          <cx:pt idx="184">0.083000000000000004</cx:pt>
          <cx:pt idx="185">0.108</cx:pt>
          <cx:pt idx="186">0.19</cx:pt>
          <cx:pt idx="187">0.247</cx:pt>
          <cx:pt idx="188">0.40500000000000003</cx:pt>
          <cx:pt idx="189">0.54700000000000004</cx:pt>
          <cx:pt idx="190">0.72099999999999997</cx:pt>
          <cx:pt idx="191">0.90500000000000003</cx:pt>
          <cx:pt idx="192">1.0509999999999999</cx:pt>
          <cx:pt idx="193">1.1990000000000001</cx:pt>
          <cx:pt idx="194">0.01</cx:pt>
          <cx:pt idx="195">0.028000000000000001</cx:pt>
          <cx:pt idx="196">0.058000000000000003</cx:pt>
          <cx:pt idx="197">0.072999999999999995</cx:pt>
          <cx:pt idx="198">0.106</cx:pt>
          <cx:pt idx="199">0.161</cx:pt>
          <cx:pt idx="200">0.193</cx:pt>
          <cx:pt idx="201">0.23499999999999999</cx:pt>
          <cx:pt idx="202">0.27400000000000002</cx:pt>
          <cx:pt idx="203">0.29499999999999998</cx:pt>
          <cx:pt idx="204">0.57399999999999995</cx:pt>
          <cx:pt idx="205">0.66900000000000004</cx:pt>
          <cx:pt idx="206">0.68100000000000005</cx:pt>
          <cx:pt idx="211">0.0040000000000000001</cx:pt>
          <cx:pt idx="212">0.0080000000000000002</cx:pt>
          <cx:pt idx="213">0.012</cx:pt>
          <cx:pt idx="214">0.016</cx:pt>
          <cx:pt idx="215">0.02</cx:pt>
          <cx:pt idx="216">0.025000000000000001</cx:pt>
          <cx:pt idx="217">0.032000000000000001</cx:pt>
          <cx:pt idx="218">0.041000000000000002</cx:pt>
          <cx:pt idx="219">0.050000000000000003</cx:pt>
          <cx:pt idx="220">0</cx:pt>
          <cx:pt idx="221">0</cx:pt>
          <cx:pt idx="222">0.001</cx:pt>
          <cx:pt idx="223">0.001</cx:pt>
          <cx:pt idx="224">0.002</cx:pt>
          <cx:pt idx="225">0.0050000000000000001</cx:pt>
          <cx:pt idx="226">0.010999999999999999</cx:pt>
          <cx:pt idx="227">0.014999999999999999</cx:pt>
          <cx:pt idx="228">0.024</cx:pt>
          <cx:pt idx="229">0.048000000000000001</cx:pt>
          <cx:pt idx="230">0.079000000000000001</cx:pt>
          <cx:pt idx="231">0.158</cx:pt>
          <cx:pt idx="232">0.224</cx:pt>
          <cx:pt idx="233">0.098000000000000004</cx:pt>
          <cx:pt idx="234">0.11899999999999999</cx:pt>
          <cx:pt idx="235">0.217</cx:pt>
          <cx:pt idx="236">0.22800000000000001</cx:pt>
          <cx:pt idx="237">0.36299999999999999</cx:pt>
          <cx:pt idx="238">0.53400000000000003</cx:pt>
          <cx:pt idx="239">0.63600000000000001</cx:pt>
          <cx:pt idx="240">0.80800000000000005</cx:pt>
          <cx:pt idx="241">0.877</cx:pt>
          <cx:pt idx="242">0.95399999999999996</cx:pt>
          <cx:pt idx="243">1.0349999999999999</cx:pt>
          <cx:pt idx="244">1.4870000000000001</cx:pt>
          <cx:pt idx="245">1.7949999999999999</cx:pt>
          <cx:pt idx="246">0.0050000000000000001</cx:pt>
          <cx:pt idx="247">0.042999999999999997</cx:pt>
          <cx:pt idx="248">0.076999999999999999</cx:pt>
          <cx:pt idx="249">0.111</cx:pt>
          <cx:pt idx="250">0.126</cx:pt>
          <cx:pt idx="251">0.17199999999999999</cx:pt>
          <cx:pt idx="252">0.27300000000000002</cx:pt>
          <cx:pt idx="253">0.52300000000000002</cx:pt>
          <cx:pt idx="254">0.73899999999999999</cx:pt>
          <cx:pt idx="255">0.80600000000000005</cx:pt>
          <cx:pt idx="256">0.88</cx:pt>
          <cx:pt idx="257">0.80800000000000005</cx:pt>
          <cx:pt idx="258">0.85199999999999998</cx:pt>
          <cx:pt idx="259">0.0070000000000000001</cx:pt>
          <cx:pt idx="260">0.012999999999999999</cx:pt>
          <cx:pt idx="261">0.02</cx:pt>
          <cx:pt idx="262">0.039</cx:pt>
          <cx:pt idx="263">0.081000000000000003</cx:pt>
          <cx:pt idx="264">0.13400000000000001</cx:pt>
          <cx:pt idx="265">0.23699999999999999</cx:pt>
          <cx:pt idx="266">0.33800000000000002</cx:pt>
          <cx:pt idx="267">0.501</cx:pt>
          <cx:pt idx="268">0.63800000000000001</cx:pt>
          <cx:pt idx="269">0.71899999999999997</cx:pt>
          <cx:pt idx="270">0.85299999999999998</cx:pt>
          <cx:pt idx="271">1.01</cx:pt>
          <cx:pt idx="272">0.0050000000000000001</cx:pt>
          <cx:pt idx="273">0.0060000000000000001</cx:pt>
          <cx:pt idx="274">0.01</cx:pt>
          <cx:pt idx="275">0.012</cx:pt>
          <cx:pt idx="276">0.017000000000000001</cx:pt>
          <cx:pt idx="277">0.02</cx:pt>
          <cx:pt idx="278">0.02</cx:pt>
          <cx:pt idx="279">0.19900000000000001</cx:pt>
          <cx:pt idx="280">0.26700000000000002</cx:pt>
          <cx:pt idx="281">0.32900000000000001</cx:pt>
          <cx:pt idx="282">0.36799999999999999</cx:pt>
          <cx:pt idx="283">0.435</cx:pt>
          <cx:pt idx="284">0.48799999999999999</cx:pt>
          <cx:pt idx="288">0.001</cx:pt>
          <cx:pt idx="289">0.028000000000000001</cx:pt>
          <cx:pt idx="290">0.070000000000000007</cx:pt>
          <cx:pt idx="291">0.108</cx:pt>
          <cx:pt idx="292">0.20000000000000001</cx:pt>
          <cx:pt idx="293">0.33000000000000002</cx:pt>
          <cx:pt idx="294">0.36099999999999999</cx:pt>
          <cx:pt idx="295">0.42699999999999999</cx:pt>
          <cx:pt idx="296">0.45100000000000001</cx:pt>
          <cx:pt idx="297">0.63100000000000001</cx:pt>
          <cx:pt idx="298">0.0040000000000000001</cx:pt>
          <cx:pt idx="299">0.019</cx:pt>
          <cx:pt idx="300">0.035999999999999997</cx:pt>
          <cx:pt idx="301">0.047</cx:pt>
          <cx:pt idx="302">0.072999999999999995</cx:pt>
          <cx:pt idx="303">0.129</cx:pt>
          <cx:pt idx="304">0.20000000000000001</cx:pt>
          <cx:pt idx="305">0.30099999999999999</cx:pt>
          <cx:pt idx="306">0.41999999999999998</cx:pt>
          <cx:pt idx="307">0.48599999999999999</cx:pt>
          <cx:pt idx="308">0.60999999999999999</cx:pt>
          <cx:pt idx="309">0.66800000000000004</cx:pt>
          <cx:pt idx="310">0.71199999999999997</cx:pt>
          <cx:pt idx="311">0.012</cx:pt>
          <cx:pt idx="312">0.029999999999999999</cx:pt>
          <cx:pt idx="313">0.072999999999999995</cx:pt>
          <cx:pt idx="314">0.066000000000000003</cx:pt>
          <cx:pt idx="315">0.10299999999999999</cx:pt>
          <cx:pt idx="316">0.13</cx:pt>
          <cx:pt idx="317">0.184</cx:pt>
          <cx:pt idx="318">0.247</cx:pt>
          <cx:pt idx="319">0.30099999999999999</cx:pt>
          <cx:pt idx="320">0.33200000000000002</cx:pt>
          <cx:pt idx="321">0.49199999999999999</cx:pt>
          <cx:pt idx="322">0.60699999999999998</cx:pt>
          <cx:pt idx="323">0.753</cx:pt>
          <cx:pt idx="324">0.001</cx:pt>
          <cx:pt idx="325">0.001</cx:pt>
          <cx:pt idx="326">0.002</cx:pt>
          <cx:pt idx="327">0.014999999999999999</cx:pt>
          <cx:pt idx="328">0.029999999999999999</cx:pt>
          <cx:pt idx="329">0.049000000000000002</cx:pt>
          <cx:pt idx="330">0.083000000000000004</cx:pt>
          <cx:pt idx="331">0.16</cx:pt>
          <cx:pt idx="332">0.23300000000000001</cx:pt>
          <cx:pt idx="333">0.28399999999999997</cx:pt>
          <cx:pt idx="334">0.39700000000000002</cx:pt>
          <cx:pt idx="335">0.498</cx:pt>
          <cx:pt idx="336">0.57099999999999995</cx:pt>
          <cx:pt idx="337">0.0080000000000000002</cx:pt>
          <cx:pt idx="338">0.01</cx:pt>
          <cx:pt idx="339">0.012999999999999999</cx:pt>
          <cx:pt idx="340">0.023</cx:pt>
          <cx:pt idx="341">0.090999999999999998</cx:pt>
          <cx:pt idx="342">0.35699999999999998</cx:pt>
          <cx:pt idx="343">0.69099999999999995</cx:pt>
          <cx:pt idx="344">0.77800000000000002</cx:pt>
          <cx:pt idx="345">1.256</cx:pt>
          <cx:pt idx="346">1.599</cx:pt>
          <cx:pt idx="347">1.804</cx:pt>
          <cx:pt idx="348">1.6379999999999999</cx:pt>
          <cx:pt idx="349">1.5580000000000001</cx:pt>
          <cx:pt idx="350">0.0040000000000000001</cx:pt>
          <cx:pt idx="351">0.0089999999999999993</cx:pt>
          <cx:pt idx="352">0.01</cx:pt>
          <cx:pt idx="353">0.016</cx:pt>
          <cx:pt idx="354">0.019</cx:pt>
          <cx:pt idx="355">0.028000000000000001</cx:pt>
          <cx:pt idx="356">0.056000000000000001</cx:pt>
          <cx:pt idx="357">0.114</cx:pt>
          <cx:pt idx="358">0.24299999999999999</cx:pt>
          <cx:pt idx="359">0.307</cx:pt>
          <cx:pt idx="360">0.36599999999999999</cx:pt>
          <cx:pt idx="361">0.40000000000000002</cx:pt>
          <cx:pt idx="362">0.39400000000000002</cx:pt>
          <cx:pt idx="363">0.0040000000000000001</cx:pt>
          <cx:pt idx="364">0.0050000000000000001</cx:pt>
          <cx:pt idx="365">0.0070000000000000001</cx:pt>
          <cx:pt idx="366">0.010999999999999999</cx:pt>
          <cx:pt idx="367">0.017999999999999999</cx:pt>
          <cx:pt idx="368">0.033000000000000002</cx:pt>
          <cx:pt idx="369">0.047</cx:pt>
          <cx:pt idx="370">0.076999999999999999</cx:pt>
          <cx:pt idx="371">0.107</cx:pt>
          <cx:pt idx="372">0.17100000000000001</cx:pt>
          <cx:pt idx="373">0.20799999999999999</cx:pt>
          <cx:pt idx="374">0.25600000000000001</cx:pt>
          <cx:pt idx="375">0.29199999999999998</cx:pt>
          <cx:pt idx="376">0.001</cx:pt>
          <cx:pt idx="377">0.002</cx:pt>
          <cx:pt idx="378">0.0040000000000000001</cx:pt>
          <cx:pt idx="379">0.021999999999999999</cx:pt>
          <cx:pt idx="380">0.035000000000000003</cx:pt>
          <cx:pt idx="381">0.064000000000000001</cx:pt>
          <cx:pt idx="382">0.123</cx:pt>
          <cx:pt idx="383">0.19900000000000001</cx:pt>
          <cx:pt idx="384">0.26200000000000001</cx:pt>
          <cx:pt idx="385">0.32900000000000001</cx:pt>
          <cx:pt idx="386">0.53200000000000003</cx:pt>
          <cx:pt idx="387">0.751</cx:pt>
          <cx:pt idx="388">0.98399999999999999</cx:pt>
          <cx:pt idx="389">0.0060000000000000001</cx:pt>
          <cx:pt idx="390">0.040000000000000001</cx:pt>
          <cx:pt idx="391">0.085999999999999993</cx:pt>
          <cx:pt idx="392">0.11799999999999999</cx:pt>
          <cx:pt idx="393">0.17100000000000001</cx:pt>
          <cx:pt idx="394">0.23699999999999999</cx:pt>
          <cx:pt idx="395">0.32700000000000001</cx:pt>
          <cx:pt idx="396">0.42499999999999999</cx:pt>
          <cx:pt idx="397">0.61099999999999999</cx:pt>
          <cx:pt idx="398">0.621</cx:pt>
          <cx:pt idx="399">0.76900000000000002</cx:pt>
          <cx:pt idx="400">0.89500000000000002</cx:pt>
          <cx:pt idx="401">1.0600000000000001</cx:pt>
          <cx:pt idx="402">0.152</cx:pt>
          <cx:pt idx="403">0.22800000000000001</cx:pt>
          <cx:pt idx="404">0.28999999999999998</cx:pt>
          <cx:pt idx="405">0.38400000000000001</cx:pt>
          <cx:pt idx="406">0.45300000000000001</cx:pt>
          <cx:pt idx="407">0.54200000000000004</cx:pt>
          <cx:pt idx="408">0.63500000000000001</cx:pt>
          <cx:pt idx="409">0.76100000000000001</cx:pt>
          <cx:pt idx="410">0.84499999999999997</cx:pt>
          <cx:pt idx="411">0.88600000000000001</cx:pt>
          <cx:pt idx="412">0.96799999999999997</cx:pt>
          <cx:pt idx="413">1.048</cx:pt>
          <cx:pt idx="414">1.1990000000000001</cx:pt>
          <cx:pt idx="415">0.082000000000000003</cx:pt>
          <cx:pt idx="416">0.16400000000000001</cx:pt>
          <cx:pt idx="417">0.21099999999999999</cx:pt>
          <cx:pt idx="418">0.249</cx:pt>
          <cx:pt idx="419">0.313</cx:pt>
          <cx:pt idx="420">0.41099999999999998</cx:pt>
          <cx:pt idx="421">0.52700000000000002</cx:pt>
          <cx:pt idx="422">0.65300000000000002</cx:pt>
          <cx:pt idx="423">0.73699999999999999</cx:pt>
          <cx:pt idx="424">0.80900000000000005</cx:pt>
          <cx:pt idx="425">1.0109999999999999</cx:pt>
          <cx:pt idx="426">1.1399999999999999</cx:pt>
          <cx:pt idx="427">1.2</cx:pt>
          <cx:pt idx="428">0.0030000000000000001</cx:pt>
          <cx:pt idx="429">0.0080000000000000002</cx:pt>
          <cx:pt idx="430">0.012999999999999999</cx:pt>
          <cx:pt idx="431">0.021999999999999999</cx:pt>
          <cx:pt idx="432">0.035000000000000003</cx:pt>
          <cx:pt idx="433">0.071999999999999995</cx:pt>
          <cx:pt idx="434">0.108</cx:pt>
          <cx:pt idx="435">0.13900000000000001</cx:pt>
          <cx:pt idx="436">0.19400000000000001</cx:pt>
          <cx:pt idx="437">0.25600000000000001</cx:pt>
          <cx:pt idx="438">0.30099999999999999</cx:pt>
          <cx:pt idx="439">0.32000000000000001</cx:pt>
          <cx:pt idx="440">0.34899999999999998</cx:pt>
          <cx:pt idx="441">0.042999999999999997</cx:pt>
          <cx:pt idx="442">0.055</cx:pt>
          <cx:pt idx="443">0.076999999999999999</cx:pt>
          <cx:pt idx="444">0.113</cx:pt>
          <cx:pt idx="445">0.14299999999999999</cx:pt>
          <cx:pt idx="446">0.221</cx:pt>
          <cx:pt idx="447">0.29699999999999999</cx:pt>
          <cx:pt idx="448">0.38500000000000001</cx:pt>
          <cx:pt idx="449">0.498</cx:pt>
          <cx:pt idx="450">0.76100000000000001</cx:pt>
          <cx:pt idx="451">0.89500000000000002</cx:pt>
          <cx:pt idx="452">0.98999999999999999</cx:pt>
          <cx:pt idx="453">0.94999999999999996</cx:pt>
          <cx:pt idx="454">0</cx:pt>
          <cx:pt idx="455">0</cx:pt>
          <cx:pt idx="456">0.0050000000000000001</cx:pt>
          <cx:pt idx="457">0.0070000000000000001</cx:pt>
          <cx:pt idx="458">0.014</cx:pt>
          <cx:pt idx="459">0.025000000000000001</cx:pt>
          <cx:pt idx="460">0.035000000000000003</cx:pt>
          <cx:pt idx="461">0.063</cx:pt>
          <cx:pt idx="462">0.129</cx:pt>
          <cx:pt idx="463">0.17000000000000001</cx:pt>
          <cx:pt idx="464">0.23100000000000001</cx:pt>
          <cx:pt idx="465">0.28699999999999998</cx:pt>
          <cx:pt idx="466">0.314</cx:pt>
          <cx:pt idx="467">0</cx:pt>
          <cx:pt idx="468">0.002</cx:pt>
          <cx:pt idx="469">0.012</cx:pt>
          <cx:pt idx="470">0.024</cx:pt>
          <cx:pt idx="471">0.067000000000000004</cx:pt>
          <cx:pt idx="472">0.13300000000000001</cx:pt>
          <cx:pt idx="473">0.22600000000000001</cx:pt>
          <cx:pt idx="474">0.27400000000000002</cx:pt>
          <cx:pt idx="475">0.41699999999999998</cx:pt>
          <cx:pt idx="476">0.47999999999999998</cx:pt>
          <cx:pt idx="477">0.54700000000000004</cx:pt>
          <cx:pt idx="478">0.57999999999999996</cx:pt>
          <cx:pt idx="479">0.66800000000000004</cx:pt>
          <cx:pt idx="480">0.0050000000000000001</cx:pt>
          <cx:pt idx="481">0.0070000000000000001</cx:pt>
          <cx:pt idx="482">0.0089999999999999993</cx:pt>
          <cx:pt idx="483">0.014</cx:pt>
          <cx:pt idx="484">0.014999999999999999</cx:pt>
          <cx:pt idx="485">0.024</cx:pt>
          <cx:pt idx="486">0.033000000000000002</cx:pt>
          <cx:pt idx="487">0.064000000000000001</cx:pt>
          <cx:pt idx="488">0.129</cx:pt>
          <cx:pt idx="489">0.23100000000000001</cx:pt>
          <cx:pt idx="490">0.32700000000000001</cx:pt>
          <cx:pt idx="491">0.39900000000000002</cx:pt>
          <cx:pt idx="492">0.497</cx:pt>
          <cx:pt idx="495">0.014</cx:pt>
          <cx:pt idx="496">0.033000000000000002</cx:pt>
          <cx:pt idx="497">0.050999999999999997</cx:pt>
          <cx:pt idx="498">0.076999999999999999</cx:pt>
          <cx:pt idx="499">0.11600000000000001</cx:pt>
          <cx:pt idx="500">0.184</cx:pt>
          <cx:pt idx="501">0.29999999999999999</cx:pt>
          <cx:pt idx="502">0.46700000000000003</cx:pt>
          <cx:pt idx="503">0.57599999999999996</cx:pt>
          <cx:pt idx="504">0.628</cx:pt>
          <cx:pt idx="505">0.65000000000000002</cx:pt>
          <cx:pt idx="506">0.025000000000000001</cx:pt>
          <cx:pt idx="507">0.029999999999999999</cx:pt>
          <cx:pt idx="508">0.052999999999999999</cx:pt>
          <cx:pt idx="509">0.072999999999999995</cx:pt>
          <cx:pt idx="510">0.10199999999999999</cx:pt>
          <cx:pt idx="511">0.154</cx:pt>
          <cx:pt idx="512">0.25800000000000001</cx:pt>
          <cx:pt idx="513">0.30499999999999999</cx:pt>
          <cx:pt idx="514">0.44</cx:pt>
          <cx:pt idx="515">0.54800000000000004</cx:pt>
          <cx:pt idx="516">0.64400000000000002</cx:pt>
          <cx:pt idx="517">0.70199999999999996</cx:pt>
          <cx:pt idx="518">0.83599999999999997</cx:pt>
          <cx:pt idx="519">0.32500000000000001</cx:pt>
          <cx:pt idx="520">0.45200000000000001</cx:pt>
          <cx:pt idx="521">0.54100000000000004</cx:pt>
          <cx:pt idx="522">0.58499999999999996</cx:pt>
          <cx:pt idx="523">0.63400000000000001</cx:pt>
          <cx:pt idx="524">0.67500000000000004</cx:pt>
          <cx:pt idx="525">0.79700000000000004</cx:pt>
          <cx:pt idx="526">0.86699999999999999</cx:pt>
          <cx:pt idx="527">1.04</cx:pt>
          <cx:pt idx="528">1.222</cx:pt>
          <cx:pt idx="529">1.2889999999999999</cx:pt>
          <cx:pt idx="530">1.379</cx:pt>
          <cx:pt idx="531">1.478</cx:pt>
          <cx:pt idx="532">0.0030000000000000001</cx:pt>
          <cx:pt idx="533">0.0060000000000000001</cx:pt>
          <cx:pt idx="534">0.014999999999999999</cx:pt>
          <cx:pt idx="535">0.024</cx:pt>
          <cx:pt idx="536">0.024</cx:pt>
          <cx:pt idx="539">0.14299999999999999</cx:pt>
          <cx:pt idx="540">0.182</cx:pt>
          <cx:pt idx="541">0.20599999999999999</cx:pt>
          <cx:pt idx="542">0.34799999999999998</cx:pt>
          <cx:pt idx="543">0.36399999999999999</cx:pt>
          <cx:pt idx="544">0.37</cx:pt>
          <cx:pt idx="545">0.010999999999999999</cx:pt>
          <cx:pt idx="546">0.010999999999999999</cx:pt>
          <cx:pt idx="547">0.012999999999999999</cx:pt>
          <cx:pt idx="548">0.025000000000000001</cx:pt>
          <cx:pt idx="549">0.060999999999999999</cx:pt>
          <cx:pt idx="550">0.058999999999999997</cx:pt>
          <cx:pt idx="551">0.063</cx:pt>
          <cx:pt idx="552">0.067000000000000004</cx:pt>
          <cx:pt idx="553">0.069000000000000006</cx:pt>
          <cx:pt idx="554">0.068000000000000005</cx:pt>
          <cx:pt idx="555">0.067000000000000004</cx:pt>
          <cx:pt idx="556">0.182</cx:pt>
          <cx:pt idx="557">0.22600000000000001</cx:pt>
          <cx:pt idx="558">0.186</cx:pt>
          <cx:pt idx="559">0.23699999999999999</cx:pt>
          <cx:pt idx="560">0.29699999999999999</cx:pt>
          <cx:pt idx="561">0.35999999999999999</cx:pt>
          <cx:pt idx="562">0.438</cx:pt>
          <cx:pt idx="563">0.70399999999999996</cx:pt>
          <cx:pt idx="564">0.81100000000000005</cx:pt>
          <cx:pt idx="565">0.85299999999999998</cx:pt>
          <cx:pt idx="566">0.89500000000000002</cx:pt>
          <cx:pt idx="567">0.91200000000000003</cx:pt>
          <cx:pt idx="568">0.97899999999999998</cx:pt>
          <cx:pt idx="569">1.232</cx:pt>
          <cx:pt idx="570">1.306</cx:pt>
          <cx:pt idx="582">0.17299999999999999</cx:pt>
          <cx:pt idx="583">0.21199999999999999</cx:pt>
          <cx:pt idx="584">0.001</cx:pt>
          <cx:pt idx="585">0.0030000000000000001</cx:pt>
          <cx:pt idx="586">0.0050000000000000001</cx:pt>
          <cx:pt idx="587">0.014</cx:pt>
          <cx:pt idx="588">0.028000000000000001</cx:pt>
          <cx:pt idx="589">0.048000000000000001</cx:pt>
          <cx:pt idx="590">0.11899999999999999</cx:pt>
          <cx:pt idx="591">0.20399999999999999</cx:pt>
          <cx:pt idx="592">0.28999999999999998</cx:pt>
          <cx:pt idx="593">0.36099999999999999</cx:pt>
          <cx:pt idx="594">0.41499999999999998</cx:pt>
          <cx:pt idx="595">0.68799999999999994</cx:pt>
          <cx:pt idx="596">0.74399999999999999</cx:pt>
          <cx:pt idx="597">0.031</cx:pt>
          <cx:pt idx="598">0.050999999999999997</cx:pt>
          <cx:pt idx="599">0.063</cx:pt>
          <cx:pt idx="600">0.078</cx:pt>
          <cx:pt idx="601">0.13200000000000001</cx:pt>
          <cx:pt idx="602">0.18099999999999999</cx:pt>
          <cx:pt idx="603">0.224</cx:pt>
          <cx:pt idx="604">0.33500000000000002</cx:pt>
          <cx:pt idx="605">0.46100000000000002</cx:pt>
          <cx:pt idx="606">0.56599999999999995</cx:pt>
          <cx:pt idx="607">0.60799999999999998</cx:pt>
          <cx:pt idx="608">0.63200000000000001</cx:pt>
          <cx:pt idx="609">0.65400000000000003</cx:pt>
          <cx:pt idx="610">0.0030000000000000001</cx:pt>
          <cx:pt idx="611">0.0080000000000000002</cx:pt>
          <cx:pt idx="612">0.017000000000000001</cx:pt>
          <cx:pt idx="613">0.035000000000000003</cx:pt>
          <cx:pt idx="614">0.050999999999999997</cx:pt>
          <cx:pt idx="615">0.075999999999999998</cx:pt>
          <cx:pt idx="616">0.14000000000000001</cx:pt>
          <cx:pt idx="617">0.20100000000000001</cx:pt>
          <cx:pt idx="618">0.307</cx:pt>
          <cx:pt idx="619">0.40000000000000002</cx:pt>
          <cx:pt idx="620">0.46700000000000003</cx:pt>
          <cx:pt idx="621">0.55400000000000005</cx:pt>
          <cx:pt idx="622">0.56999999999999995</cx:pt>
          <cx:pt idx="623">0.01</cx:pt>
          <cx:pt idx="624">0.019</cx:pt>
          <cx:pt idx="625">0.032000000000000001</cx:pt>
          <cx:pt idx="626">0.045999999999999999</cx:pt>
          <cx:pt idx="627">0.062</cx:pt>
          <cx:pt idx="628">0.078</cx:pt>
          <cx:pt idx="629">0.125</cx:pt>
          <cx:pt idx="630">0.20399999999999999</cx:pt>
          <cx:pt idx="631">0.25900000000000001</cx:pt>
          <cx:pt idx="632">0.35599999999999998</cx:pt>
          <cx:pt idx="633">0.41299999999999998</cx:pt>
          <cx:pt idx="634">0.41599999999999998</cx:pt>
          <cx:pt idx="635">0.499</cx:pt>
          <cx:pt idx="636">0.012</cx:pt>
          <cx:pt idx="637">0.040000000000000001</cx:pt>
          <cx:pt idx="638">0.058999999999999997</cx:pt>
          <cx:pt idx="639">0.19500000000000001</cx:pt>
          <cx:pt idx="640">0.376</cx:pt>
          <cx:pt idx="641">0.56499999999999995</cx:pt>
          <cx:pt idx="642">0.72199999999999998</cx:pt>
          <cx:pt idx="643">0.76300000000000001</cx:pt>
          <cx:pt idx="644">0.82799999999999996</cx:pt>
          <cx:pt idx="645">0.93200000000000005</cx:pt>
          <cx:pt idx="646">1.0449999999999999</cx:pt>
          <cx:pt idx="647">1.1519999999999999</cx:pt>
          <cx:pt idx="648">1.181</cx:pt>
          <cx:pt idx="649">0.0050000000000000001</cx:pt>
          <cx:pt idx="650">0.010999999999999999</cx:pt>
          <cx:pt idx="651">0.014999999999999999</cx:pt>
          <cx:pt idx="652">0.029000000000000001</cx:pt>
          <cx:pt idx="653">0.042000000000000003</cx:pt>
          <cx:pt idx="654">0.045999999999999999</cx:pt>
          <cx:pt idx="655">0.068000000000000005</cx:pt>
          <cx:pt idx="656">0.13700000000000001</cx:pt>
          <cx:pt idx="657">0.26900000000000002</cx:pt>
          <cx:pt idx="658">0.28599999999999998</cx:pt>
          <cx:pt idx="659">0.377</cx:pt>
          <cx:pt idx="660">0.47499999999999998</cx:pt>
          <cx:pt idx="661">0.45000000000000001</cx:pt>
          <cx:pt idx="662">0.01</cx:pt>
          <cx:pt idx="663">0.012</cx:pt>
          <cx:pt idx="664">0.012999999999999999</cx:pt>
          <cx:pt idx="665">0.021999999999999999</cx:pt>
          <cx:pt idx="666">0.042000000000000003</cx:pt>
          <cx:pt idx="667">0.083000000000000004</cx:pt>
          <cx:pt idx="668">0.14099999999999999</cx:pt>
          <cx:pt idx="669">0.218</cx:pt>
          <cx:pt idx="670">0.28399999999999997</cx:pt>
          <cx:pt idx="671">0.34399999999999997</cx:pt>
          <cx:pt idx="672">0.41199999999999998</cx:pt>
          <cx:pt idx="673">0.59899999999999998</cx:pt>
          <cx:pt idx="674">0.748</cx:pt>
          <cx:pt idx="675">0.021000000000000001</cx:pt>
          <cx:pt idx="676">0.025000000000000001</cx:pt>
          <cx:pt idx="677">0.027</cx:pt>
          <cx:pt idx="678">0.029000000000000001</cx:pt>
          <cx:pt idx="679">0.034000000000000002</cx:pt>
          <cx:pt idx="680">0.050999999999999997</cx:pt>
          <cx:pt idx="681">0.067000000000000004</cx:pt>
          <cx:pt idx="682">0.096000000000000002</cx:pt>
          <cx:pt idx="683">0.129</cx:pt>
          <cx:pt idx="684">0.31</cx:pt>
          <cx:pt idx="685">0.58899999999999997</cx:pt>
          <cx:pt idx="686">0.68899999999999995</cx:pt>
          <cx:pt idx="687">0.91900000000000004</cx:pt>
          <cx:pt idx="690">0.001</cx:pt>
          <cx:pt idx="691">0.0089999999999999993</cx:pt>
          <cx:pt idx="692">0.025000000000000001</cx:pt>
          <cx:pt idx="693">0.048000000000000001</cx:pt>
          <cx:pt idx="694">0.098000000000000004</cx:pt>
          <cx:pt idx="695">0.17699999999999999</cx:pt>
          <cx:pt idx="696">0.29199999999999998</cx:pt>
          <cx:pt idx="697">0.379</cx:pt>
          <cx:pt idx="698">0.45800000000000002</cx:pt>
          <cx:pt idx="699">0.60299999999999998</cx:pt>
          <cx:pt idx="700">0.65500000000000003</cx:pt>
          <cx:pt idx="701">0.0060000000000000001</cx:pt>
          <cx:pt idx="702">0.0080000000000000002</cx:pt>
          <cx:pt idx="703">0.023</cx:pt>
          <cx:pt idx="704">0.037999999999999999</cx:pt>
          <cx:pt idx="705">0.067000000000000004</cx:pt>
          <cx:pt idx="706">0.105</cx:pt>
          <cx:pt idx="707">0.41999999999999998</cx:pt>
          <cx:pt idx="708">0.628</cx:pt>
          <cx:pt idx="709">0.48399999999999999</cx:pt>
          <cx:pt idx="710">0.73799999999999999</cx:pt>
          <cx:pt idx="711">1.304</cx:pt>
          <cx:pt idx="712">1.083</cx:pt>
          <cx:pt idx="713">1.119</cx:pt>
          <cx:pt idx="714">0.051999999999999998</cx:pt>
          <cx:pt idx="715">0.088999999999999996</cx:pt>
          <cx:pt idx="716">0.096000000000000002</cx:pt>
          <cx:pt idx="717">0.126</cx:pt>
          <cx:pt idx="718">0.17199999999999999</cx:pt>
          <cx:pt idx="719">0.26200000000000001</cx:pt>
          <cx:pt idx="720">0.38400000000000001</cx:pt>
          <cx:pt idx="721">0.51500000000000001</cx:pt>
          <cx:pt idx="722">0.73799999999999999</cx:pt>
          <cx:pt idx="723">0.86299999999999999</cx:pt>
          <cx:pt idx="724">1.0009999999999999</cx:pt>
          <cx:pt idx="725">1.1000000000000001</cx:pt>
          <cx:pt idx="726">1.0880000000000001</cx:pt>
          <cx:pt idx="727">0.002</cx:pt>
          <cx:pt idx="728">0.0040000000000000001</cx:pt>
          <cx:pt idx="729">0.0080000000000000002</cx:pt>
          <cx:pt idx="730">0.01</cx:pt>
          <cx:pt idx="731">0.02</cx:pt>
          <cx:pt idx="732">0.063</cx:pt>
          <cx:pt idx="733">0.13200000000000001</cx:pt>
          <cx:pt idx="734">0.23499999999999999</cx:pt>
          <cx:pt idx="735">0.30199999999999999</cx:pt>
          <cx:pt idx="736">0.34399999999999997</cx:pt>
          <cx:pt idx="737">0.44900000000000001</cx:pt>
          <cx:pt idx="738">0.55200000000000005</cx:pt>
          <cx:pt idx="739">0.628</cx:pt>
          <cx:pt idx="743">0.0040000000000000001</cx:pt>
          <cx:pt idx="744">0.029999999999999999</cx:pt>
          <cx:pt idx="745">0.055</cx:pt>
          <cx:pt idx="746">0.123</cx:pt>
          <cx:pt idx="747">0.22</cx:pt>
          <cx:pt idx="748">0.36599999999999999</cx:pt>
          <cx:pt idx="749">0.48099999999999998</cx:pt>
          <cx:pt idx="750">0.55000000000000004</cx:pt>
          <cx:pt idx="751">0.66400000000000003</cx:pt>
          <cx:pt idx="752">0.75600000000000001</cx:pt>
          <cx:pt idx="753">0.28599999999999998</cx:pt>
          <cx:pt idx="754">0.42199999999999999</cx:pt>
          <cx:pt idx="755">0.44400000000000001</cx:pt>
          <cx:pt idx="756">0.502</cx:pt>
          <cx:pt idx="757">0.56100000000000005</cx:pt>
          <cx:pt idx="758">0.63300000000000001</cx:pt>
          <cx:pt idx="759">0.80400000000000005</cx:pt>
          <cx:pt idx="760">0.95999999999999996</cx:pt>
          <cx:pt idx="761">1.028</cx:pt>
          <cx:pt idx="762">1.0469999999999999</cx:pt>
          <cx:pt idx="763">1.0860000000000001</cx:pt>
          <cx:pt idx="764">1.0900000000000001</cx:pt>
          <cx:pt idx="765">1.139</cx:pt>
          <cx:pt idx="766">0.010999999999999999</cx:pt>
          <cx:pt idx="767">0.017999999999999999</cx:pt>
          <cx:pt idx="768">0.029999999999999999</cx:pt>
          <cx:pt idx="769">0.039</cx:pt>
          <cx:pt idx="770">0.066000000000000003</cx:pt>
          <cx:pt idx="771">0.080000000000000002</cx:pt>
          <cx:pt idx="772">0.127</cx:pt>
          <cx:pt idx="773">0.188</cx:pt>
          <cx:pt idx="774">0.30399999999999999</cx:pt>
          <cx:pt idx="775">0.443</cx:pt>
          <cx:pt idx="776">0.56699999999999995</cx:pt>
          <cx:pt idx="777">0.94199999999999995</cx:pt>
          <cx:pt idx="778">1.2849999999999999</cx:pt>
          <cx:pt idx="779">0.067000000000000004</cx:pt>
          <cx:pt idx="780">0.112</cx:pt>
          <cx:pt idx="781">0.159</cx:pt>
          <cx:pt idx="782">0.20699999999999999</cx:pt>
          <cx:pt idx="783">0.25600000000000001</cx:pt>
          <cx:pt idx="784">0.29799999999999999</cx:pt>
          <cx:pt idx="785">0.34799999999999998</cx:pt>
          <cx:pt idx="786">0.40999999999999998</cx:pt>
          <cx:pt idx="787">0.47799999999999998</cx:pt>
          <cx:pt idx="788">0.55300000000000005</cx:pt>
          <cx:pt idx="789">0.63200000000000001</cx:pt>
          <cx:pt idx="790">0.72099999999999997</cx:pt>
          <cx:pt idx="791">0.80800000000000005</cx:pt>
          <cx:pt idx="792">0.041000000000000002</cx:pt>
          <cx:pt idx="793">0.064000000000000001</cx:pt>
          <cx:pt idx="794">0.109</cx:pt>
          <cx:pt idx="795">0.156</cx:pt>
          <cx:pt idx="796">0.186</cx:pt>
          <cx:pt idx="797">0.26200000000000001</cx:pt>
          <cx:pt idx="798">0.38300000000000001</cx:pt>
          <cx:pt idx="799">0.58699999999999997</cx:pt>
          <cx:pt idx="800">0.624</cx:pt>
          <cx:pt idx="801">0.64500000000000002</cx:pt>
          <cx:pt idx="802">0.90600000000000003</cx:pt>
          <cx:pt idx="803">1.0129999999999999</cx:pt>
          <cx:pt idx="804">1.0780000000000001</cx:pt>
          <cx:pt idx="805">0.79700000000000004</cx:pt>
          <cx:pt idx="806">0.83799999999999997</cx:pt>
          <cx:pt idx="807">0.92500000000000004</cx:pt>
          <cx:pt idx="808">1.0640000000000001</cx:pt>
          <cx:pt idx="809">1.1910000000000001</cx:pt>
          <cx:pt idx="810">1.2390000000000001</cx:pt>
          <cx:pt idx="811">1.367</cx:pt>
          <cx:pt idx="812">1.55</cx:pt>
          <cx:pt idx="813">1.6619999999999999</cx:pt>
          <cx:pt idx="814">1.798</cx:pt>
          <cx:pt idx="815">1.9570000000000001</cx:pt>
          <cx:pt idx="816">2.1549999999999998</cx:pt>
          <cx:pt idx="817">2.2919999999999998</cx:pt>
          <cx:pt idx="818">0.0030000000000000001</cx:pt>
          <cx:pt idx="819">0.0060000000000000001</cx:pt>
          <cx:pt idx="820">0.012</cx:pt>
          <cx:pt idx="821">0.031</cx:pt>
          <cx:pt idx="822">0.047</cx:pt>
          <cx:pt idx="823">0.080000000000000002</cx:pt>
          <cx:pt idx="824">0.14499999999999999</cx:pt>
          <cx:pt idx="825">0.20200000000000001</cx:pt>
          <cx:pt idx="826">0.29499999999999998</cx:pt>
          <cx:pt idx="827">0.441</cx:pt>
          <cx:pt idx="828">0.624</cx:pt>
          <cx:pt idx="829">0.73199999999999998</cx:pt>
          <cx:pt idx="830">0.69899999999999995</cx:pt>
          <cx:pt idx="831">0.017999999999999999</cx:pt>
          <cx:pt idx="832">0.031</cx:pt>
          <cx:pt idx="833">0.053999999999999999</cx:pt>
          <cx:pt idx="834">0.085000000000000006</cx:pt>
          <cx:pt idx="835">0.13700000000000001</cx:pt>
          <cx:pt idx="836">0.20899999999999999</cx:pt>
          <cx:pt idx="837">0.28000000000000003</cx:pt>
          <cx:pt idx="838">0.40400000000000003</cx:pt>
          <cx:pt idx="839">0.59999999999999998</cx:pt>
          <cx:pt idx="840">0.68899999999999995</cx:pt>
          <cx:pt idx="841">0.878</cx:pt>
          <cx:pt idx="842">1.0249999999999999</cx:pt>
          <cx:pt idx="843">1.1419999999999999</cx:pt>
          <cx:pt idx="844">0.53100000000000003</cx:pt>
          <cx:pt idx="845">0.59399999999999997</cx:pt>
          <cx:pt idx="846">0.64300000000000002</cx:pt>
          <cx:pt idx="847">0.68500000000000005</cx:pt>
          <cx:pt idx="848">0.72199999999999998</cx:pt>
          <cx:pt idx="849">0.76000000000000001</cx:pt>
          <cx:pt idx="850">0.78500000000000003</cx:pt>
          <cx:pt idx="851">0.84399999999999997</cx:pt>
          <cx:pt idx="852">0.86699999999999999</cx:pt>
          <cx:pt idx="853">0.91300000000000003</cx:pt>
          <cx:pt idx="854">0.96799999999999997</cx:pt>
          <cx:pt idx="855">1.02</cx:pt>
          <cx:pt idx="856">1.087</cx:pt>
          <cx:pt idx="857">0.014</cx:pt>
          <cx:pt idx="858">0.040000000000000001</cx:pt>
          <cx:pt idx="859">0.070000000000000007</cx:pt>
          <cx:pt idx="860">0.089999999999999997</cx:pt>
          <cx:pt idx="861">0.16400000000000001</cx:pt>
          <cx:pt idx="862">0.35799999999999998</cx:pt>
          <cx:pt idx="863">0.51100000000000001</cx:pt>
          <cx:pt idx="864">0.80000000000000004</cx:pt>
          <cx:pt idx="865">0.95799999999999996</cx:pt>
          <cx:pt idx="866">1.0840000000000001</cx:pt>
          <cx:pt idx="867">1.2190000000000001</cx:pt>
          <cx:pt idx="868">1.5680000000000001</cx:pt>
          <cx:pt idx="869">1.8580000000000001</cx:pt>
          <cx:pt idx="870">0.002</cx:pt>
          <cx:pt idx="871">0.0050000000000000001</cx:pt>
          <cx:pt idx="872">0.010999999999999999</cx:pt>
          <cx:pt idx="873">0.028000000000000001</cx:pt>
          <cx:pt idx="874">0.051999999999999998</cx:pt>
          <cx:pt idx="875">0.107</cx:pt>
          <cx:pt idx="876">0.248</cx:pt>
          <cx:pt idx="877">0.42199999999999999</cx:pt>
          <cx:pt idx="878">0.65300000000000002</cx:pt>
          <cx:pt idx="879">0.85199999999999998</cx:pt>
          <cx:pt idx="880">0.98899999999999999</cx:pt>
          <cx:pt idx="881">1.1619999999999999</cx:pt>
          <cx:pt idx="882">1.242</cx:pt>
          <cx:pt idx="883">0.002</cx:pt>
          <cx:pt idx="884">0.0050000000000000001</cx:pt>
          <cx:pt idx="885">0.01</cx:pt>
          <cx:pt idx="886">0.02</cx:pt>
          <cx:pt idx="887">0.035999999999999997</cx:pt>
          <cx:pt idx="888">0.114</cx:pt>
          <cx:pt idx="889">0.17100000000000001</cx:pt>
          <cx:pt idx="890">0.246</cx:pt>
          <cx:pt idx="891">0.32900000000000001</cx:pt>
          <cx:pt idx="892">0.51600000000000001</cx:pt>
          <cx:pt idx="893">0.626</cx:pt>
          <cx:pt idx="894">0.83999999999999997</cx:pt>
          <cx:pt idx="895">0.64700000000000002</cx:pt>
          <cx:pt idx="896">0.32700000000000001</cx:pt>
          <cx:pt idx="897">0.44400000000000001</cx:pt>
          <cx:pt idx="898">0.622</cx:pt>
          <cx:pt idx="899">0.80800000000000005</cx:pt>
          <cx:pt idx="900">0.94299999999999995</cx:pt>
          <cx:pt idx="901">1.1379999999999999</cx:pt>
          <cx:pt idx="902">1.3260000000000001</cx:pt>
          <cx:pt idx="903">1.611</cx:pt>
          <cx:pt idx="904">1.8380000000000001</cx:pt>
          <cx:pt idx="905">1.9890000000000001</cx:pt>
          <cx:pt idx="906">2.0990000000000002</cx:pt>
          <cx:pt idx="907">2.4769999999999999</cx:pt>
          <cx:pt idx="908">2.8980000000000001</cx:pt>
          <cx:pt idx="909">0.219</cx:pt>
          <cx:pt idx="910">0.309</cx:pt>
          <cx:pt idx="911">0.371</cx:pt>
          <cx:pt idx="912">0.44700000000000001</cx:pt>
          <cx:pt idx="913">0.57599999999999996</cx:pt>
          <cx:pt idx="914">0.75600000000000001</cx:pt>
          <cx:pt idx="915">0.73899999999999999</cx:pt>
          <cx:pt idx="916">0.871</cx:pt>
          <cx:pt idx="917">1.0149999999999999</cx:pt>
          <cx:pt idx="918">1.085</cx:pt>
          <cx:pt idx="919">1.1970000000000001</cx:pt>
          <cx:pt idx="920">1.2749999999999999</cx:pt>
          <cx:pt idx="921">1.413</cx:pt>
          <cx:pt idx="922">0.028000000000000001</cx:pt>
          <cx:pt idx="923">0.068000000000000005</cx:pt>
          <cx:pt idx="924">0.14799999999999999</cx:pt>
          <cx:pt idx="925">0.23100000000000001</cx:pt>
          <cx:pt idx="926">0.38700000000000001</cx:pt>
          <cx:pt idx="927">0.68400000000000005</cx:pt>
          <cx:pt idx="928">0.89500000000000002</cx:pt>
          <cx:pt idx="929">1.0169999999999999</cx:pt>
          <cx:pt idx="930">1.3879999999999999</cx:pt>
          <cx:pt idx="931">1.4319999999999999</cx:pt>
          <cx:pt idx="932">1.518</cx:pt>
          <cx:pt idx="933">1.5980000000000001</cx:pt>
          <cx:pt idx="934">1.6559999999999999</cx:pt>
          <cx:pt idx="935">0.064000000000000001</cx:pt>
          <cx:pt idx="936">0.081000000000000003</cx:pt>
          <cx:pt idx="937">0.087999999999999995</cx:pt>
          <cx:pt idx="938">0.129</cx:pt>
          <cx:pt idx="939">0.17199999999999999</cx:pt>
          <cx:pt idx="940">0.221</cx:pt>
          <cx:pt idx="941">0.30299999999999999</cx:pt>
          <cx:pt idx="942">0.46000000000000002</cx:pt>
          <cx:pt idx="943">0.67000000000000004</cx:pt>
          <cx:pt idx="944">0.84199999999999997</cx:pt>
          <cx:pt idx="945">0.92500000000000004</cx:pt>
          <cx:pt idx="946">1.0680000000000001</cx:pt>
          <cx:pt idx="947">1.2070000000000001</cx:pt>
          <cx:pt idx="948">0</cx:pt>
          <cx:pt idx="949">0</cx:pt>
          <cx:pt idx="950">0.001</cx:pt>
          <cx:pt idx="951">0.001</cx:pt>
          <cx:pt idx="952">0.002</cx:pt>
          <cx:pt idx="953">0.0030000000000000001</cx:pt>
          <cx:pt idx="954">0.0040000000000000001</cx:pt>
          <cx:pt idx="955">0.0050000000000000001</cx:pt>
          <cx:pt idx="956">0.0070000000000000001</cx:pt>
          <cx:pt idx="957">0.01</cx:pt>
          <cx:pt idx="958">0.010999999999999999</cx:pt>
          <cx:pt idx="959">0.024</cx:pt>
          <cx:pt idx="960">0.070999999999999994</cx:pt>
          <cx:pt idx="961">0</cx:pt>
          <cx:pt idx="962">0.001</cx:pt>
          <cx:pt idx="963">0.001</cx:pt>
          <cx:pt idx="964">0.0030000000000000001</cx:pt>
          <cx:pt idx="965">0.0050000000000000001</cx:pt>
          <cx:pt idx="966">0.0089999999999999993</cx:pt>
          <cx:pt idx="967">0.044999999999999998</cx:pt>
          <cx:pt idx="968">0.126</cx:pt>
          <cx:pt idx="969">0.16</cx:pt>
          <cx:pt idx="970">0.21099999999999999</cx:pt>
          <cx:pt idx="971">0.34300000000000003</cx:pt>
          <cx:pt idx="972">0.49199999999999999</cx:pt>
          <cx:pt idx="973">0.60499999999999998</cx:pt>
          <cx:pt idx="983">0.0030000000000000001</cx:pt>
          <cx:pt idx="984">0.017999999999999999</cx:pt>
          <cx:pt idx="985">0.041000000000000002</cx:pt>
          <cx:pt idx="986">0.069000000000000006</cx:pt>
          <cx:pt idx="987">0.002</cx:pt>
          <cx:pt idx="988">0.0050000000000000001</cx:pt>
          <cx:pt idx="989">0.010999999999999999</cx:pt>
          <cx:pt idx="990">0.016</cx:pt>
          <cx:pt idx="991">0.032000000000000001</cx:pt>
          <cx:pt idx="992">0.081000000000000003</cx:pt>
          <cx:pt idx="993">0.214</cx:pt>
          <cx:pt idx="994">0.38300000000000001</cx:pt>
          <cx:pt idx="995">0.52700000000000002</cx:pt>
          <cx:pt idx="996">0.55500000000000005</cx:pt>
          <cx:pt idx="997">0.57299999999999995</cx:pt>
          <cx:pt idx="998">0.61799999999999999</cx:pt>
          <cx:pt idx="999">0.67100000000000004</cx:pt>
          <cx:pt idx="1000">0.083000000000000004</cx:pt>
          <cx:pt idx="1001">0.153</cx:pt>
          <cx:pt idx="1002">0.19</cx:pt>
          <cx:pt idx="1003">0.27200000000000002</cx:pt>
          <cx:pt idx="1004">0.39100000000000001</cx:pt>
          <cx:pt idx="1005">0.40500000000000003</cx:pt>
          <cx:pt idx="1006">0.49099999999999999</cx:pt>
          <cx:pt idx="1007">0.64500000000000002</cx:pt>
          <cx:pt idx="1008">0.754</cx:pt>
          <cx:pt idx="1009">0.82299999999999995</cx:pt>
          <cx:pt idx="1010">0.89000000000000001</cx:pt>
          <cx:pt idx="1011">0.99099999999999999</cx:pt>
          <cx:pt idx="1012">1.0549999999999999</cx:pt>
          <cx:pt idx="1013">0.70099999999999996</cx:pt>
          <cx:pt idx="1014">0.74399999999999999</cx:pt>
          <cx:pt idx="1015">0.80100000000000005</cx:pt>
          <cx:pt idx="1016">0.84099999999999997</cx:pt>
          <cx:pt idx="1017">0.91200000000000003</cx:pt>
          <cx:pt idx="1018">0.97499999999999998</cx:pt>
          <cx:pt idx="1019">1.038</cx:pt>
          <cx:pt idx="1020">1.252</cx:pt>
          <cx:pt idx="1021">1.323</cx:pt>
          <cx:pt idx="1022">1.387</cx:pt>
          <cx:pt idx="1023">1.454</cx:pt>
          <cx:pt idx="1024">1.5009999999999999</cx:pt>
          <cx:pt idx="1025">1.5209999999999999</cx:pt>
          <cx:pt idx="1026">0.58299999999999996</cx:pt>
          <cx:pt idx="1027">0.629</cx:pt>
          <cx:pt idx="1028">0.69699999999999995</cx:pt>
          <cx:pt idx="1029">0.72099999999999997</cx:pt>
          <cx:pt idx="1030">0.78200000000000003</cx:pt>
          <cx:pt idx="1031">0.81499999999999995</cx:pt>
          <cx:pt idx="1032">0.84999999999999998</cx:pt>
          <cx:pt idx="1033">0.93300000000000005</cx:pt>
          <cx:pt idx="1034">0.95299999999999996</cx:pt>
          <cx:pt idx="1035">0.995</cx:pt>
          <cx:pt idx="1036">1.048</cx:pt>
          <cx:pt idx="1037">1.077</cx:pt>
          <cx:pt idx="1038">1.0940000000000001</cx:pt>
          <cx:pt idx="1039">0.023</cx:pt>
          <cx:pt idx="1040">0.035000000000000003</cx:pt>
          <cx:pt idx="1041">0.048000000000000001</cx:pt>
          <cx:pt idx="1042">0.070999999999999994</cx:pt>
          <cx:pt idx="1043">0.112</cx:pt>
          <cx:pt idx="1044">0.16800000000000001</cx:pt>
          <cx:pt idx="1045">0.26900000000000002</cx:pt>
          <cx:pt idx="1046">0.39300000000000002</cx:pt>
          <cx:pt idx="1047">0.54200000000000004</cx:pt>
          <cx:pt idx="1048">0.79100000000000004</cx:pt>
          <cx:pt idx="1049">0.83599999999999997</cx:pt>
          <cx:pt idx="1050">0.875</cx:pt>
          <cx:pt idx="1051">0.91600000000000004</cx:pt>
          <cx:pt idx="1052">0</cx:pt>
          <cx:pt idx="1053">0</cx:pt>
          <cx:pt idx="1054">0.002</cx:pt>
          <cx:pt idx="1055">0.0070000000000000001</cx:pt>
          <cx:pt idx="1056">0.02</cx:pt>
          <cx:pt idx="1057">0.039</cx:pt>
          <cx:pt idx="1058">0.309</cx:pt>
          <cx:pt idx="1059">0.29999999999999999</cx:pt>
          <cx:pt idx="1060">0.505</cx:pt>
          <cx:pt idx="1061">0.65800000000000003</cx:pt>
          <cx:pt idx="1062">0.77900000000000003</cx:pt>
          <cx:pt idx="1063">0.80900000000000005</cx:pt>
          <cx:pt idx="1064">0.81499999999999995</cx:pt>
          <cx:pt idx="1065">0.049000000000000002</cx:pt>
          <cx:pt idx="1066">0.12</cx:pt>
          <cx:pt idx="1067">0.27400000000000002</cx:pt>
          <cx:pt idx="1068">0.33500000000000002</cx:pt>
          <cx:pt idx="1069">0.41399999999999998</cx:pt>
          <cx:pt idx="1070">0.46500000000000002</cx:pt>
          <cx:pt idx="1071">0.60899999999999999</cx:pt>
          <cx:pt idx="1072">0.80200000000000005</cx:pt>
          <cx:pt idx="1073">0.93400000000000005</cx:pt>
          <cx:pt idx="1074">0.995</cx:pt>
          <cx:pt idx="1075">1.0800000000000001</cx:pt>
          <cx:pt idx="1076">1.163</cx:pt>
          <cx:pt idx="1077">1.2729999999999999</cx:pt>
          <cx:pt idx="1081">0.021000000000000001</cx:pt>
          <cx:pt idx="1082">0.027</cx:pt>
          <cx:pt idx="1083">0.033000000000000002</cx:pt>
          <cx:pt idx="1084">0.048000000000000001</cx:pt>
          <cx:pt idx="1085">0.075999999999999998</cx:pt>
          <cx:pt idx="1086">0.11899999999999999</cx:pt>
          <cx:pt idx="1087">0.33000000000000002</cx:pt>
          <cx:pt idx="1088">0.438</cx:pt>
          <cx:pt idx="1089">0.56000000000000005</cx:pt>
          <cx:pt idx="1090">0.55700000000000005</cx:pt>
          <cx:pt idx="1091">0.002</cx:pt>
          <cx:pt idx="1092">0.002</cx:pt>
          <cx:pt idx="1093">0.002</cx:pt>
          <cx:pt idx="1094">0.002</cx:pt>
          <cx:pt idx="1095">0.010999999999999999</cx:pt>
          <cx:pt idx="1096">0.021999999999999999</cx:pt>
          <cx:pt idx="1097">0.044999999999999998</cx:pt>
          <cx:pt idx="1098">0.079000000000000001</cx:pt>
          <cx:pt idx="1099">0.23100000000000001</cx:pt>
          <cx:pt idx="1100">0.42799999999999999</cx:pt>
          <cx:pt idx="1101">0.63400000000000001</cx:pt>
          <cx:pt idx="1102">1.038</cx:pt>
          <cx:pt idx="1103">1.141</cx:pt>
          <cx:pt idx="1104">0.002</cx:pt>
          <cx:pt idx="1105">0.0050000000000000001</cx:pt>
          <cx:pt idx="1106">0.0070000000000000001</cx:pt>
          <cx:pt idx="1107">0.012999999999999999</cx:pt>
          <cx:pt idx="1108">0.021000000000000001</cx:pt>
          <cx:pt idx="1109">0.028000000000000001</cx:pt>
          <cx:pt idx="1110">0.096000000000000002</cx:pt>
          <cx:pt idx="1111">0.21299999999999999</cx:pt>
          <cx:pt idx="1112">0.45800000000000002</cx:pt>
          <cx:pt idx="1113">0.59899999999999998</cx:pt>
          <cx:pt idx="1114">0.755</cx:pt>
          <cx:pt idx="1115">0.90400000000000003</cx:pt>
          <cx:pt idx="1116">0.70999999999999996</cx:pt>
          <cx:pt idx="1117">0.01</cx:pt>
          <cx:pt idx="1118">0.014999999999999999</cx:pt>
          <cx:pt idx="1119">0.023</cx:pt>
          <cx:pt idx="1120">0.033000000000000002</cx:pt>
          <cx:pt idx="1121">0.058999999999999997</cx:pt>
          <cx:pt idx="1122">0.113</cx:pt>
          <cx:pt idx="1123">0.22</cx:pt>
          <cx:pt idx="1124">0.52000000000000002</cx:pt>
          <cx:pt idx="1125">0.85699999999999998</cx:pt>
          <cx:pt idx="1126">1.1140000000000001</cx:pt>
          <cx:pt idx="1127">1.2529999999999999</cx:pt>
          <cx:pt idx="1128">1.4159999999999999</cx:pt>
          <cx:pt idx="1129">1.4770000000000001</cx:pt>
          <cx:pt idx="1130">0.0089999999999999993</cx:pt>
          <cx:pt idx="1131">0.11899999999999999</cx:pt>
          <cx:pt idx="1132">0.26100000000000001</cx:pt>
          <cx:pt idx="1133">0.34000000000000002</cx:pt>
          <cx:pt idx="1134">0.39200000000000002</cx:pt>
          <cx:pt idx="1135">0.47899999999999998</cx:pt>
          <cx:pt idx="1136">0.60099999999999998</cx:pt>
          <cx:pt idx="1137">0.73399999999999999</cx:pt>
          <cx:pt idx="1138">0.58899999999999997</cx:pt>
          <cx:pt idx="1139">0.78200000000000003</cx:pt>
          <cx:pt idx="1140">0.85499999999999998</cx:pt>
          <cx:pt idx="1141">0.98299999999999998</cx:pt>
          <cx:pt idx="1142">1.107</cx:pt>
          <cx:pt idx="1143">0.35999999999999999</cx:pt>
          <cx:pt idx="1144">0.433</cx:pt>
          <cx:pt idx="1145">0.45800000000000002</cx:pt>
          <cx:pt idx="1146">0.68600000000000005</cx:pt>
          <cx:pt idx="1147">0.73799999999999999</cx:pt>
          <cx:pt idx="1148">0.79500000000000004</cx:pt>
          <cx:pt idx="1149">0.84299999999999997</cx:pt>
          <cx:pt idx="1150">0.78100000000000003</cx:pt>
          <cx:pt idx="1151">0.80300000000000005</cx:pt>
          <cx:pt idx="1152">0.82099999999999995</cx:pt>
          <cx:pt idx="1153">0.84099999999999997</cx:pt>
          <cx:pt idx="1154">0.83499999999999996</cx:pt>
          <cx:pt idx="1155">0.81499999999999995</cx:pt>
          <cx:pt idx="1156">0.76300000000000001</cx:pt>
          <cx:pt idx="1157">0.81299999999999994</cx:pt>
          <cx:pt idx="1158">0.83199999999999996</cx:pt>
          <cx:pt idx="1159">0.89300000000000002</cx:pt>
          <cx:pt idx="1160">0.97499999999999998</cx:pt>
          <cx:pt idx="1161">1.052</cx:pt>
          <cx:pt idx="1162">1.121</cx:pt>
          <cx:pt idx="1163">1.1930000000000001</cx:pt>
          <cx:pt idx="1164">1.2969999999999999</cx:pt>
          <cx:pt idx="1165">1.3660000000000001</cx:pt>
          <cx:pt idx="1166">1.4570000000000001</cx:pt>
          <cx:pt idx="1167">1.544</cx:pt>
          <cx:pt idx="1168">1.605</cx:pt>
          <cx:pt idx="1169">0.0050000000000000001</cx:pt>
          <cx:pt idx="1170">0.014</cx:pt>
          <cx:pt idx="1171">0.047</cx:pt>
          <cx:pt idx="1172">0.114</cx:pt>
          <cx:pt idx="1173">0.23000000000000001</cx:pt>
          <cx:pt idx="1174">0.42399999999999999</cx:pt>
          <cx:pt idx="1175">0.62</cx:pt>
          <cx:pt idx="1176">0.72599999999999998</cx:pt>
          <cx:pt idx="1177">0.85099999999999998</cx:pt>
          <cx:pt idx="1178">1.0169999999999999</cx:pt>
          <cx:pt idx="1179">1.089</cx:pt>
          <cx:pt idx="1180">1.1319999999999999</cx:pt>
          <cx:pt idx="1181">1.135</cx:pt>
          <cx:pt idx="1182">0.54800000000000004</cx:pt>
          <cx:pt idx="1183">0.747</cx:pt>
          <cx:pt idx="1184">0.78400000000000003</cx:pt>
          <cx:pt idx="1185">0.82899999999999996</cx:pt>
          <cx:pt idx="1186">0.875</cx:pt>
          <cx:pt idx="1187">0.91400000000000003</cx:pt>
          <cx:pt idx="1188">0.93000000000000005</cx:pt>
          <cx:pt idx="1189">1.006</cx:pt>
          <cx:pt idx="1190">1.0529999999999999</cx:pt>
          <cx:pt idx="1191">1.0840000000000001</cx:pt>
          <cx:pt idx="1192">1.111</cx:pt>
          <cx:pt idx="1193">1.135</cx:pt>
          <cx:pt idx="1194">1.113</cx:pt>
          <cx:pt idx="1195">0.024</cx:pt>
          <cx:pt idx="1196">0.115</cx:pt>
          <cx:pt idx="1197">0.192</cx:pt>
          <cx:pt idx="1198">0.27600000000000002</cx:pt>
          <cx:pt idx="1199">0.36199999999999999</cx:pt>
          <cx:pt idx="1200">0.41099999999999998</cx:pt>
          <cx:pt idx="1201">0.48699999999999999</cx:pt>
          <cx:pt idx="1202">0.63300000000000001</cx:pt>
          <cx:pt idx="1203">0.82299999999999995</cx:pt>
          <cx:pt idx="1204">0.84499999999999997</cx:pt>
          <cx:pt idx="1205">0.80900000000000005</cx:pt>
          <cx:pt idx="1206">0.82599999999999996</cx:pt>
          <cx:pt idx="1207">0.876</cx:pt>
          <cx:pt idx="1208">0.091999999999999998</cx:pt>
          <cx:pt idx="1209">0.19500000000000001</cx:pt>
          <cx:pt idx="1210">0.33000000000000002</cx:pt>
          <cx:pt idx="1211">0.44800000000000001</cx:pt>
          <cx:pt idx="1212">0.61099999999999999</cx:pt>
          <cx:pt idx="1213">0.81299999999999994</cx:pt>
          <cx:pt idx="1214">1.083</cx:pt>
          <cx:pt idx="1215">1.3089999999999999</cx:pt>
          <cx:pt idx="1216">1.3899999999999999</cx:pt>
          <cx:pt idx="1217">1.4039999999999999</cx:pt>
          <cx:pt idx="1218">1.3799999999999999</cx:pt>
          <cx:pt idx="1219">1.4279999999999999</cx:pt>
          <cx:pt idx="1220">1.4810000000000001</cx:pt>
          <cx:pt idx="1221">0.23100000000000001</cx:pt>
          <cx:pt idx="1222">0.39500000000000002</cx:pt>
          <cx:pt idx="1223">0.52200000000000002</cx:pt>
          <cx:pt idx="1224">0.57499999999999996</cx:pt>
          <cx:pt idx="1225">0.64400000000000002</cx:pt>
          <cx:pt idx="1226">0.83199999999999996</cx:pt>
          <cx:pt idx="1227">1.004</cx:pt>
          <cx:pt idx="1228">1.1519999999999999</cx:pt>
          <cx:pt idx="1229">1.0449999999999999</cx:pt>
          <cx:pt idx="1230">1.075</cx:pt>
          <cx:pt idx="1231">1.1359999999999999</cx:pt>
          <cx:pt idx="1232">1.1830000000000001</cx:pt>
          <cx:pt idx="1233">1.1539999999999999</cx:pt>
          <cx:pt idx="1234">0.23100000000000001</cx:pt>
          <cx:pt idx="1235">0.32700000000000001</cx:pt>
          <cx:pt idx="1236">0.42699999999999999</cx:pt>
          <cx:pt idx="1237">0.55300000000000005</cx:pt>
          <cx:pt idx="1238">0.64800000000000002</cx:pt>
          <cx:pt idx="1239">0.75800000000000001</cx:pt>
          <cx:pt idx="1240">0.82799999999999996</cx:pt>
          <cx:pt idx="1241">0.93000000000000005</cx:pt>
          <cx:pt idx="1242">0.94399999999999995</cx:pt>
          <cx:pt idx="1243">0.89600000000000002</cx:pt>
          <cx:pt idx="1244">0.93700000000000006</cx:pt>
          <cx:pt idx="1245">0.97699999999999998</cx:pt>
          <cx:pt idx="1246">0.98399999999999999</cx:pt>
          <cx:pt idx="1247">0.42399999999999999</cx:pt>
          <cx:pt idx="1248">0.67900000000000005</cx:pt>
          <cx:pt idx="1249">0.84299999999999997</cx:pt>
          <cx:pt idx="1250">0.95099999999999996</cx:pt>
          <cx:pt idx="1251">1.056</cx:pt>
          <cx:pt idx="1252">1.151</cx:pt>
          <cx:pt idx="1253">1.2070000000000001</cx:pt>
          <cx:pt idx="1254">1.28</cx:pt>
          <cx:pt idx="1255">1.3240000000000001</cx:pt>
          <cx:pt idx="1256">1.246</cx:pt>
          <cx:pt idx="1257">1.226</cx:pt>
          <cx:pt idx="1258">1.2410000000000001</cx:pt>
          <cx:pt idx="1259">1.268</cx:pt>
          <cx:pt idx="1260">0.63</cx:pt>
          <cx:pt idx="1261">0.73999999999999999</cx:pt>
          <cx:pt idx="1262">0.83399999999999996</cx:pt>
          <cx:pt idx="1263">0.88600000000000001</cx:pt>
          <cx:pt idx="1264">0.95699999999999996</cx:pt>
          <cx:pt idx="1265">1.006</cx:pt>
          <cx:pt idx="1266">1.071</cx:pt>
          <cx:pt idx="1267">1.1539999999999999</cx:pt>
          <cx:pt idx="1268">1.1930000000000001</cx:pt>
          <cx:pt idx="1269">1.2370000000000001</cx:pt>
          <cx:pt idx="1270">1.157</cx:pt>
          <cx:pt idx="1271">1.2869999999999999</cx:pt>
          <cx:pt idx="1272">1.3029999999999999</cx:pt>
          <cx:pt idx="1273">0.40799999999999997</cx:pt>
          <cx:pt idx="1274">0.47999999999999998</cx:pt>
          <cx:pt idx="1275">0.65400000000000003</cx:pt>
          <cx:pt idx="1276">0.78400000000000003</cx:pt>
          <cx:pt idx="1277">0.94299999999999995</cx:pt>
          <cx:pt idx="1278">1.091</cx:pt>
          <cx:pt idx="1279">1.258</cx:pt>
          <cx:pt idx="1280">1.2809999999999999</cx:pt>
          <cx:pt idx="1281">1.242</cx:pt>
          <cx:pt idx="1282">1.2050000000000001</cx:pt>
          <cx:pt idx="1283">1.2729999999999999</cx:pt>
          <cx:pt idx="1284">1.4390000000000001</cx:pt>
          <cx:pt idx="1285">1.6040000000000001</cx:pt>
          <cx:pt idx="1286">0.36499999999999999</cx:pt>
          <cx:pt idx="1287">0.52000000000000002</cx:pt>
          <cx:pt idx="1288">0.72699999999999998</cx:pt>
          <cx:pt idx="1289">0.78700000000000003</cx:pt>
          <cx:pt idx="1290">0.84699999999999998</cx:pt>
          <cx:pt idx="1291">0.85499999999999998</cx:pt>
          <cx:pt idx="1292">1.0109999999999999</cx:pt>
          <cx:pt idx="1293">1.0529999999999999</cx:pt>
          <cx:pt idx="1294">1.1060000000000001</cx:pt>
          <cx:pt idx="1295">1.149</cx:pt>
          <cx:pt idx="1296">1.1990000000000001</cx:pt>
          <cx:pt idx="1297">1.1799999999999999</cx:pt>
          <cx:pt idx="1298">1.1859999999999999</cx:pt>
          <cx:pt idx="1299">0.71999999999999997</cx:pt>
          <cx:pt idx="1300">0.80500000000000005</cx:pt>
          <cx:pt idx="1301">0.86899999999999999</cx:pt>
          <cx:pt idx="1302">0.91100000000000003</cx:pt>
          <cx:pt idx="1303">0.95399999999999996</cx:pt>
          <cx:pt idx="1304">1.0049999999999999</cx:pt>
          <cx:pt idx="1305">1.0760000000000001</cx:pt>
          <cx:pt idx="1306">1.149</cx:pt>
          <cx:pt idx="1307">1.284</cx:pt>
          <cx:pt idx="1308">1.4410000000000001</cx:pt>
          <cx:pt idx="1309">1.5629999999999999</cx:pt>
          <cx:pt idx="1310">1.659</cx:pt>
          <cx:pt idx="1311">1.7230000000000001</cx:pt>
          <cx:pt idx="1312">0.49099999999999999</cx:pt>
          <cx:pt idx="1313">0.621</cx:pt>
          <cx:pt idx="1314">0.64300000000000002</cx:pt>
          <cx:pt idx="1315">0.68899999999999995</cx:pt>
          <cx:pt idx="1316">0.72999999999999998</cx:pt>
          <cx:pt idx="1317">0.78300000000000003</cx:pt>
          <cx:pt idx="1318">0.83499999999999996</cx:pt>
          <cx:pt idx="1319">0.89000000000000001</cx:pt>
          <cx:pt idx="1320">0.92700000000000005</cx:pt>
          <cx:pt idx="1321">0.92100000000000004</cx:pt>
          <cx:pt idx="1322">0.91400000000000003</cx:pt>
          <cx:pt idx="1323">0.94099999999999995</cx:pt>
          <cx:pt idx="1324">0.97399999999999998</cx:pt>
          <cx:pt idx="1325">0.57699999999999996</cx:pt>
          <cx:pt idx="1326">0.67100000000000004</cx:pt>
          <cx:pt idx="1327">0.70699999999999996</cx:pt>
          <cx:pt idx="1328">0.77300000000000002</cx:pt>
          <cx:pt idx="1329">0.85099999999999998</cx:pt>
          <cx:pt idx="1330">0.94599999999999995</cx:pt>
          <cx:pt idx="1331">1.0229999999999999</cx:pt>
          <cx:pt idx="1332">1.151</cx:pt>
          <cx:pt idx="1333">1.266</cx:pt>
          <cx:pt idx="1334">1.262</cx:pt>
          <cx:pt idx="1335">1.0649999999999999</cx:pt>
          <cx:pt idx="1336">1.097</cx:pt>
          <cx:pt idx="1337">1.1160000000000001</cx:pt>
          <cx:pt idx="1338">0.54000000000000004</cx:pt>
          <cx:pt idx="1339">0.72299999999999998</cx:pt>
          <cx:pt idx="1340">0.84499999999999997</cx:pt>
          <cx:pt idx="1341">0.81000000000000005</cx:pt>
          <cx:pt idx="1342">0.84499999999999997</cx:pt>
          <cx:pt idx="1343">0.92900000000000005</cx:pt>
          <cx:pt idx="1344">0.99299999999999999</cx:pt>
          <cx:pt idx="1345">1.111</cx:pt>
          <cx:pt idx="1346">1.2450000000000001</cx:pt>
          <cx:pt idx="1347">1.198</cx:pt>
          <cx:pt idx="1348">1.1060000000000001</cx:pt>
          <cx:pt idx="1349">1.091</cx:pt>
          <cx:pt idx="1350">1.2010000000000001</cx:pt>
          <cx:pt idx="1351">0.30099999999999999</cx:pt>
          <cx:pt idx="1352">0.48699999999999999</cx:pt>
          <cx:pt idx="1353">0.67700000000000005</cx:pt>
          <cx:pt idx="1354">0.78300000000000003</cx:pt>
          <cx:pt idx="1355">0.86299999999999999</cx:pt>
          <cx:pt idx="1356">0.92300000000000004</cx:pt>
          <cx:pt idx="1357">0.98899999999999999</cx:pt>
          <cx:pt idx="1358">1.0960000000000001</cx:pt>
          <cx:pt idx="1359">1.2170000000000001</cx:pt>
          <cx:pt idx="1360">1.1759999999999999</cx:pt>
          <cx:pt idx="1361">1.1990000000000001</cx:pt>
          <cx:pt idx="1362">1.169</cx:pt>
          <cx:pt idx="1363">1.161</cx:pt>
          <cx:pt idx="1364">0.76400000000000001</cx:pt>
          <cx:pt idx="1365">0.874</cx:pt>
          <cx:pt idx="1366">0.90800000000000003</cx:pt>
          <cx:pt idx="1367">0.96499999999999997</cx:pt>
          <cx:pt idx="1368">0.98899999999999999</cx:pt>
          <cx:pt idx="1369">0.95399999999999996</cx:pt>
          <cx:pt idx="1370">1.004</cx:pt>
          <cx:pt idx="1371">1.069</cx:pt>
          <cx:pt idx="1372">1.089</cx:pt>
          <cx:pt idx="1373">1.083</cx:pt>
          <cx:pt idx="1374">1.0720000000000001</cx:pt>
          <cx:pt idx="1375">1.0680000000000001</cx:pt>
          <cx:pt idx="1376">1.081</cx:pt>
          <cx:pt idx="1377">0.64700000000000002</cx:pt>
          <cx:pt idx="1378">0.76800000000000002</cx:pt>
          <cx:pt idx="1379">0.76200000000000001</cx:pt>
          <cx:pt idx="1380">0.873</cx:pt>
          <cx:pt idx="1381">0.94499999999999995</cx:pt>
          <cx:pt idx="1382">1.0269999999999999</cx:pt>
          <cx:pt idx="1383">1.1100000000000001</cx:pt>
          <cx:pt idx="1384">1.159</cx:pt>
          <cx:pt idx="1385">1.1599999999999999</cx:pt>
          <cx:pt idx="1386">1.0669999999999999</cx:pt>
          <cx:pt idx="1387">1.052</cx:pt>
          <cx:pt idx="1388">1.085</cx:pt>
          <cx:pt idx="1389">1.0720000000000001</cx:pt>
          <cx:pt idx="1403">0.74099999999999999</cx:pt>
          <cx:pt idx="1404">0.89600000000000002</cx:pt>
          <cx:pt idx="1405">0.94299999999999995</cx:pt>
          <cx:pt idx="1406">0.98099999999999998</cx:pt>
          <cx:pt idx="1407">1.077</cx:pt>
          <cx:pt idx="1408">1.2190000000000001</cx:pt>
          <cx:pt idx="1409">1.361</cx:pt>
          <cx:pt idx="1410">1.51</cx:pt>
          <cx:pt idx="1411">1.5089999999999999</cx:pt>
          <cx:pt idx="1412">1.4950000000000001</cx:pt>
          <cx:pt idx="1413">1.548</cx:pt>
          <cx:pt idx="1414">1.581</cx:pt>
          <cx:pt idx="1415">1.597</cx:pt>
          <cx:pt idx="1429">0.16900000000000001</cx:pt>
          <cx:pt idx="1430">0.28000000000000003</cx:pt>
          <cx:pt idx="1431">0.39600000000000002</cx:pt>
          <cx:pt idx="1432">0.53300000000000003</cx:pt>
          <cx:pt idx="1433">0.68100000000000005</cx:pt>
          <cx:pt idx="1434">0.83999999999999997</cx:pt>
          <cx:pt idx="1435">0.99399999999999999</cx:pt>
          <cx:pt idx="1436">1.0229999999999999</cx:pt>
          <cx:pt idx="1437">1.075</cx:pt>
          <cx:pt idx="1438">1.091</cx:pt>
          <cx:pt idx="1439">1.103</cx:pt>
          <cx:pt idx="1440">1.1140000000000001</cx:pt>
          <cx:pt idx="1441">1.121</cx:pt>
          <cx:pt idx="1442">0.30199999999999999</cx:pt>
          <cx:pt idx="1443">0.32900000000000001</cx:pt>
          <cx:pt idx="1444">0.33700000000000002</cx:pt>
          <cx:pt idx="1445">0.73199999999999998</cx:pt>
          <cx:pt idx="1446">0.73999999999999999</cx:pt>
          <cx:pt idx="1447">0.79200000000000004</cx:pt>
          <cx:pt idx="1448">0.82099999999999995</cx:pt>
          <cx:pt idx="1449">0.90700000000000003</cx:pt>
          <cx:pt idx="1450">0.95599999999999996</cx:pt>
          <cx:pt idx="1451">0.97599999999999998</cx:pt>
          <cx:pt idx="1452">0.98299999999999998</cx:pt>
          <cx:pt idx="1453">1.016</cx:pt>
          <cx:pt idx="1454">0.97399999999999998</cx:pt>
          <cx:pt idx="1455">0.14999999999999999</cx:pt>
          <cx:pt idx="1456">0.29399999999999998</cx:pt>
          <cx:pt idx="1457">0.48099999999999998</cx:pt>
          <cx:pt idx="1458">0.622</cx:pt>
          <cx:pt idx="1459">0.91500000000000004</cx:pt>
          <cx:pt idx="1460">1.325</cx:pt>
          <cx:pt idx="1461">1.4570000000000001</cx:pt>
          <cx:pt idx="1462">1.54</cx:pt>
          <cx:pt idx="1463">1.5980000000000001</cx:pt>
          <cx:pt idx="1464">1.599</cx:pt>
          <cx:pt idx="1465">1.5940000000000001</cx:pt>
          <cx:pt idx="1466">1.6220000000000001</cx:pt>
          <cx:pt idx="1467">1.651</cx:pt>
          <cx:pt idx="1468">0.69499999999999995</cx:pt>
          <cx:pt idx="1469">0.92900000000000005</cx:pt>
          <cx:pt idx="1470">1.0660000000000001</cx:pt>
          <cx:pt idx="1471">1.206</cx:pt>
          <cx:pt idx="1472">1.0409999999999999</cx:pt>
          <cx:pt idx="1473">1.1140000000000001</cx:pt>
          <cx:pt idx="1474">1.5289999999999999</cx:pt>
          <cx:pt idx="1475">1.4370000000000001</cx:pt>
          <cx:pt idx="1476">1.4510000000000001</cx:pt>
          <cx:pt idx="1477">1.4450000000000001</cx:pt>
          <cx:pt idx="1478">1.431</cx:pt>
          <cx:pt idx="1479">1.482</cx:pt>
          <cx:pt idx="1480">1.454</cx:pt>
          <cx:pt idx="1481">0.28100000000000003</cx:pt>
          <cx:pt idx="1482">0.58499999999999996</cx:pt>
          <cx:pt idx="1483">0.67400000000000004</cx:pt>
          <cx:pt idx="1484">0.70399999999999996</cx:pt>
          <cx:pt idx="1485">0.74099999999999999</cx:pt>
          <cx:pt idx="1486">0.78100000000000003</cx:pt>
          <cx:pt idx="1487">0.83199999999999996</cx:pt>
          <cx:pt idx="1488">0.88</cx:pt>
          <cx:pt idx="1489">0.91600000000000004</cx:pt>
          <cx:pt idx="1490">0.998</cx:pt>
          <cx:pt idx="1491">1.073</cx:pt>
          <cx:pt idx="1492">1.224</cx:pt>
          <cx:pt idx="1493">1.244</cx:pt>
          <cx:pt idx="1494">0.034000000000000002</cx:pt>
          <cx:pt idx="1495">0.056000000000000001</cx:pt>
          <cx:pt idx="1496">0.085000000000000006</cx:pt>
          <cx:pt idx="1497">0.122</cx:pt>
          <cx:pt idx="1498">0.20599999999999999</cx:pt>
          <cx:pt idx="1499">0.28899999999999998</cx:pt>
          <cx:pt idx="1500">0.36599999999999999</cx:pt>
          <cx:pt idx="1501">0.51300000000000001</cx:pt>
          <cx:pt idx="1502">0.66600000000000004</cx:pt>
          <cx:pt idx="1503">0.59299999999999997</cx:pt>
          <cx:pt idx="1504">0.71399999999999997</cx:pt>
          <cx:pt idx="1505">0.90800000000000003</cx:pt>
          <cx:pt idx="1506">1.02</cx:pt>
          <cx:pt idx="1507">0.434</cx:pt>
          <cx:pt idx="1508">0.442</cx:pt>
          <cx:pt idx="1509">0.45600000000000002</cx:pt>
          <cx:pt idx="1510">0.45700000000000002</cx:pt>
          <cx:pt idx="1511">0.47199999999999998</cx:pt>
          <cx:pt idx="1512">0.50800000000000001</cx:pt>
          <cx:pt idx="1513">0.53300000000000003</cx:pt>
          <cx:pt idx="1514">0.58299999999999996</cx:pt>
          <cx:pt idx="1515">0.61599999999999999</cx:pt>
          <cx:pt idx="1516">0.63300000000000001</cx:pt>
          <cx:pt idx="1517">0.63500000000000001</cx:pt>
          <cx:pt idx="1518">0.85299999999999998</cx:pt>
          <cx:pt idx="1519">0.88300000000000001</cx:pt>
          <cx:pt idx="1524">0.78700000000000003</cx:pt>
          <cx:pt idx="1525">0.88200000000000001</cx:pt>
          <cx:pt idx="1526">1.0429999999999999</cx:pt>
          <cx:pt idx="1527">1.4570000000000001</cx:pt>
          <cx:pt idx="1528">1.8720000000000001</cx:pt>
          <cx:pt idx="1529">2.089</cx:pt>
          <cx:pt idx="1530">1.887</cx:pt>
          <cx:pt idx="1531">1.8680000000000001</cx:pt>
          <cx:pt idx="1532">1.595</cx:pt>
          <cx:pt idx="1533">0.67800000000000005</cx:pt>
          <cx:pt idx="1534">0.76500000000000001</cx:pt>
          <cx:pt idx="1535">0.754</cx:pt>
          <cx:pt idx="1536">0.81799999999999995</cx:pt>
          <cx:pt idx="1537">0.91200000000000003</cx:pt>
          <cx:pt idx="1538">0.97099999999999997</cx:pt>
          <cx:pt idx="1539">1.056</cx:pt>
          <cx:pt idx="1540">1.173</cx:pt>
          <cx:pt idx="1541">1.25</cx:pt>
          <cx:pt idx="1542">1.2170000000000001</cx:pt>
          <cx:pt idx="1543">1.1539999999999999</cx:pt>
          <cx:pt idx="1544">1.1899999999999999</cx:pt>
          <cx:pt idx="1545">1.1799999999999999</cx:pt>
          <cx:pt idx="1546">0.056000000000000001</cx:pt>
          <cx:pt idx="1547">0.108</cx:pt>
          <cx:pt idx="1548">0.17599999999999999</cx:pt>
          <cx:pt idx="1549">0.373</cx:pt>
          <cx:pt idx="1550">0.47299999999999998</cx:pt>
          <cx:pt idx="1551">0.54100000000000004</cx:pt>
          <cx:pt idx="1552">0.60399999999999998</cx:pt>
          <cx:pt idx="1553">0.85599999999999998</cx:pt>
          <cx:pt idx="1554">0.93700000000000006</cx:pt>
          <cx:pt idx="1555">0.92500000000000004</cx:pt>
          <cx:pt idx="1556">1.024</cx:pt>
          <cx:pt idx="1557">1.052</cx:pt>
          <cx:pt idx="1558">1.0620000000000001</cx:pt>
          <cx:pt idx="1559">0.71799999999999997</cx:pt>
          <cx:pt idx="1560">0.79600000000000004</cx:pt>
          <cx:pt idx="1561">0.83499999999999996</cx:pt>
          <cx:pt idx="1562">0.89100000000000001</cx:pt>
          <cx:pt idx="1563">0.98599999999999999</cx:pt>
          <cx:pt idx="1564">1.028</cx:pt>
          <cx:pt idx="1565">1.0429999999999999</cx:pt>
          <cx:pt idx="1566">1.0669999999999999</cx:pt>
          <cx:pt idx="1567">1.091</cx:pt>
          <cx:pt idx="1568">1.107</cx:pt>
          <cx:pt idx="1569">1.145</cx:pt>
          <cx:pt idx="1570">1.1579999999999999</cx:pt>
          <cx:pt idx="1571">1.167</cx:pt>
          <cx:pt idx="1572">0.17599999999999999</cx:pt>
          <cx:pt idx="1573">0.26100000000000001</cx:pt>
          <cx:pt idx="1574">0.36299999999999999</cx:pt>
          <cx:pt idx="1575">0.45500000000000002</cx:pt>
          <cx:pt idx="1576">0.60399999999999998</cx:pt>
          <cx:pt idx="1577">0.76300000000000001</cx:pt>
          <cx:pt idx="1578">0.96199999999999997</cx:pt>
          <cx:pt idx="1579">1.0840000000000001</cx:pt>
          <cx:pt idx="1580">1.1499999999999999</cx:pt>
          <cx:pt idx="1581">1.173</cx:pt>
          <cx:pt idx="1582">1.2290000000000001</cx:pt>
          <cx:pt idx="1583">1.3129999999999999</cx:pt>
          <cx:pt idx="1584">1.415</cx:pt>
          <cx:pt idx="1585">0.64700000000000002</cx:pt>
          <cx:pt idx="1586">0.77100000000000002</cx:pt>
          <cx:pt idx="1587">0.83399999999999996</cx:pt>
          <cx:pt idx="1588">0.95799999999999996</cx:pt>
          <cx:pt idx="1589">1.0089999999999999</cx:pt>
          <cx:pt idx="1590">1.089</cx:pt>
          <cx:pt idx="1591">1.1599999999999999</cx:pt>
          <cx:pt idx="1592">1.2769999999999999</cx:pt>
          <cx:pt idx="1593">1.329</cx:pt>
          <cx:pt idx="1594">1.115</cx:pt>
          <cx:pt idx="1595">1.153</cx:pt>
          <cx:pt idx="1596">1.1639999999999999</cx:pt>
          <cx:pt idx="1597">1.1399999999999999</cx:pt>
          <cx:pt idx="1598">0.112</cx:pt>
          <cx:pt idx="1599">0.17199999999999999</cx:pt>
          <cx:pt idx="1600">0.23000000000000001</cx:pt>
          <cx:pt idx="1601">0.317</cx:pt>
          <cx:pt idx="1602">0.46100000000000002</cx:pt>
          <cx:pt idx="1603">0.60399999999999998</cx:pt>
          <cx:pt idx="1604">0.72499999999999998</cx:pt>
          <cx:pt idx="1605">0.92700000000000005</cx:pt>
          <cx:pt idx="1606">1.1140000000000001</cx:pt>
          <cx:pt idx="1607">1.145</cx:pt>
          <cx:pt idx="1608">1.1140000000000001</cx:pt>
          <cx:pt idx="1609">1.0740000000000001</cx:pt>
          <cx:pt idx="1610">1.05</cx:pt>
          <cx:pt idx="1611">0.021999999999999999</cx:pt>
          <cx:pt idx="1612">0.052999999999999999</cx:pt>
          <cx:pt idx="1613">0.121</cx:pt>
          <cx:pt idx="1614">0.249</cx:pt>
          <cx:pt idx="1615">0.51100000000000001</cx:pt>
          <cx:pt idx="1616">0.83399999999999996</cx:pt>
          <cx:pt idx="1617">1.048</cx:pt>
          <cx:pt idx="1618">1.1919999999999999</cx:pt>
          <cx:pt idx="1619">1.389</cx:pt>
          <cx:pt idx="1620">1.601</cx:pt>
          <cx:pt idx="1621">1.655</cx:pt>
          <cx:pt idx="1622">1.4199999999999999</cx:pt>
          <cx:pt idx="1623">1.4530000000000001</cx:pt>
          <cx:pt idx="1624">0.53800000000000003</cx:pt>
          <cx:pt idx="1625">0.57699999999999996</cx:pt>
          <cx:pt idx="1626">0.59699999999999998</cx:pt>
          <cx:pt idx="1627">0.58899999999999997</cx:pt>
          <cx:pt idx="1628">0.58299999999999996</cx:pt>
          <cx:pt idx="1629">0.57599999999999996</cx:pt>
          <cx:pt idx="1630">0.57699999999999996</cx:pt>
          <cx:pt idx="1631">0.57599999999999996</cx:pt>
          <cx:pt idx="1632">0.79900000000000004</cx:pt>
          <cx:pt idx="1633">0.97599999999999998</cx:pt>
          <cx:pt idx="1634">0.99099999999999999</cx:pt>
          <cx:pt idx="1635">1.1419999999999999</cx:pt>
          <cx:pt idx="1636">1.1519999999999999</cx:pt>
          <cx:pt idx="1641">0.47199999999999998</cx:pt>
          <cx:pt idx="1642">0.67000000000000004</cx:pt>
          <cx:pt idx="1643">0.81499999999999995</cx:pt>
          <cx:pt idx="1644">1.0449999999999999</cx:pt>
          <cx:pt idx="1645">1.198</cx:pt>
          <cx:pt idx="1646">1.244</cx:pt>
          <cx:pt idx="1647">1.2529999999999999</cx:pt>
          <cx:pt idx="1648">1.302</cx:pt>
          <cx:pt idx="1649">1.1779999999999999</cx:pt>
          <cx:pt idx="1650">0.23100000000000001</cx:pt>
          <cx:pt idx="1651">0.39900000000000002</cx:pt>
          <cx:pt idx="1652">0.54300000000000004</cx:pt>
          <cx:pt idx="1653">0.68300000000000005</cx:pt>
          <cx:pt idx="1654">0.79300000000000004</cx:pt>
          <cx:pt idx="1655">0.84199999999999997</cx:pt>
          <cx:pt idx="1656">0.90700000000000003</cx:pt>
          <cx:pt idx="1657">1.123</cx:pt>
          <cx:pt idx="1658">1.0189999999999999</cx:pt>
          <cx:pt idx="1659">1.0129999999999999</cx:pt>
          <cx:pt idx="1660">1.0900000000000001</cx:pt>
          <cx:pt idx="1661">1.1000000000000001</cx:pt>
          <cx:pt idx="1662">1.119</cx:pt>
          <cx:pt idx="1663">0.61099999999999999</cx:pt>
          <cx:pt idx="1664">0.73899999999999999</cx:pt>
          <cx:pt idx="1665">0.83799999999999997</cx:pt>
          <cx:pt idx="1666">0.873</cx:pt>
          <cx:pt idx="1667">0.92700000000000005</cx:pt>
          <cx:pt idx="1668">0.879</cx:pt>
          <cx:pt idx="1669">0.90600000000000003</cx:pt>
          <cx:pt idx="1670">0.95499999999999996</cx:pt>
          <cx:pt idx="1671">1.0109999999999999</cx:pt>
          <cx:pt idx="1672">1.0269999999999999</cx:pt>
          <cx:pt idx="1673">1.0329999999999999</cx:pt>
          <cx:pt idx="1674">1.052</cx:pt>
          <cx:pt idx="1675">1.0840000000000001</cx:pt>
          <cx:pt idx="1676">0.60199999999999998</cx:pt>
          <cx:pt idx="1677">0.72799999999999998</cx:pt>
          <cx:pt idx="1678">0.81100000000000005</cx:pt>
          <cx:pt idx="1679">0.88600000000000001</cx:pt>
          <cx:pt idx="1680">0.90400000000000003</cx:pt>
          <cx:pt idx="1681">0.98399999999999999</cx:pt>
          <cx:pt idx="1682">1.038</cx:pt>
          <cx:pt idx="1683">1.0840000000000001</cx:pt>
          <cx:pt idx="1684">1.097</cx:pt>
          <cx:pt idx="1685">1.1160000000000001</cx:pt>
          <cx:pt idx="1686">1.113</cx:pt>
          <cx:pt idx="1687">1.131</cx:pt>
          <cx:pt idx="1688">1.0840000000000001</cx:pt>
          <cx:pt idx="1689">0.71799999999999997</cx:pt>
          <cx:pt idx="1690">0.80800000000000005</cx:pt>
          <cx:pt idx="1691">0.89200000000000002</cx:pt>
          <cx:pt idx="1692">0.98399999999999999</cx:pt>
          <cx:pt idx="1693">0.97799999999999998</cx:pt>
          <cx:pt idx="1694">1.008</cx:pt>
          <cx:pt idx="1695">1.0569999999999999</cx:pt>
          <cx:pt idx="1696">1.105</cx:pt>
          <cx:pt idx="1697">1.0840000000000001</cx:pt>
          <cx:pt idx="1698">1.121</cx:pt>
          <cx:pt idx="1699">1.1719999999999999</cx:pt>
          <cx:pt idx="1700">1.212</cx:pt>
          <cx:pt idx="1701">1.246</cx:pt>
          <cx:pt idx="1702">0.64700000000000002</cx:pt>
          <cx:pt idx="1703">0.73299999999999998</cx:pt>
          <cx:pt idx="1704">0.79200000000000004</cx:pt>
          <cx:pt idx="1705">0.84899999999999998</cx:pt>
          <cx:pt idx="1706">0.85399999999999998</cx:pt>
          <cx:pt idx="1707">0.92200000000000004</cx:pt>
          <cx:pt idx="1708">0.99399999999999999</cx:pt>
          <cx:pt idx="1709">1.085</cx:pt>
          <cx:pt idx="1710">1.163</cx:pt>
          <cx:pt idx="1711">1.204</cx:pt>
          <cx:pt idx="1712">1.232</cx:pt>
          <cx:pt idx="1713">1.274</cx:pt>
          <cx:pt idx="1714">1.321</cx:pt>
          <cx:pt idx="1715">0.255</cx:pt>
          <cx:pt idx="1716">0.30499999999999999</cx:pt>
          <cx:pt idx="1717">0.35899999999999999</cx:pt>
          <cx:pt idx="1718">0.42299999999999999</cx:pt>
          <cx:pt idx="1719">0.51900000000000002</cx:pt>
          <cx:pt idx="1720">0.64400000000000002</cx:pt>
          <cx:pt idx="1721">0.76700000000000002</cx:pt>
          <cx:pt idx="1722">0.89200000000000002</cx:pt>
          <cx:pt idx="1723">0.93500000000000005</cx:pt>
          <cx:pt idx="1724">0.88100000000000001</cx:pt>
          <cx:pt idx="1725">0.85599999999999998</cx:pt>
          <cx:pt idx="1726">0.89400000000000002</cx:pt>
          <cx:pt idx="1727">0.91500000000000004</cx:pt>
          <cx:pt idx="1728">0.017000000000000001</cx:pt>
          <cx:pt idx="1729">0.045999999999999999</cx:pt>
          <cx:pt idx="1730">0.076999999999999999</cx:pt>
          <cx:pt idx="1731">0.13600000000000001</cx:pt>
          <cx:pt idx="1732">0.28899999999999998</cx:pt>
          <cx:pt idx="1733">0.63700000000000001</cx:pt>
          <cx:pt idx="1734">1.0469999999999999</cx:pt>
          <cx:pt idx="1735">1.1839999999999999</cx:pt>
          <cx:pt idx="1736">1.198</cx:pt>
          <cx:pt idx="1737">1.1879999999999999</cx:pt>
          <cx:pt idx="1738">1.171</cx:pt>
          <cx:pt idx="1739">1.2130000000000001</cx:pt>
          <cx:pt idx="1740">1.3029999999999999</cx:pt>
          <cx:pt idx="1741">0.73699999999999999</cx:pt>
          <cx:pt idx="1742">0.78200000000000003</cx:pt>
          <cx:pt idx="1743">0.82799999999999996</cx:pt>
          <cx:pt idx="1744">0.90900000000000003</cx:pt>
          <cx:pt idx="1745">0.995</cx:pt>
          <cx:pt idx="1746">1.0860000000000001</cx:pt>
          <cx:pt idx="1747">1.1559999999999999</cx:pt>
          <cx:pt idx="1748">1.2110000000000001</cx:pt>
          <cx:pt idx="1749">1.222</cx:pt>
          <cx:pt idx="1750">1.24</cx:pt>
          <cx:pt idx="1751">1.236</cx:pt>
          <cx:pt idx="1752">1.236</cx:pt>
          <cx:pt idx="1753">1.248</cx:pt>
          <cx:pt idx="1754">0.308</cx:pt>
          <cx:pt idx="1755">0.42899999999999999</cx:pt>
          <cx:pt idx="1756">0.53100000000000003</cx:pt>
          <cx:pt idx="1757">0.57399999999999995</cx:pt>
          <cx:pt idx="1758">0.79200000000000004</cx:pt>
          <cx:pt idx="1759">0.872</cx:pt>
          <cx:pt idx="1760">0.95399999999999996</cx:pt>
          <cx:pt idx="1761">1.081</cx:pt>
          <cx:pt idx="1762">1.2909999999999999</cx:pt>
          <cx:pt idx="1763">1.177</cx:pt>
          <cx:pt idx="1764">1.252</cx:pt>
          <cx:pt idx="1765">1.3100000000000001</cx:pt>
          <cx:pt idx="1766">1.6120000000000001</cx:pt>
          <cx:pt idx="1767">0.014999999999999999</cx:pt>
          <cx:pt idx="1768">0.031</cx:pt>
          <cx:pt idx="1769">0.034000000000000002</cx:pt>
          <cx:pt idx="1770">0.050000000000000003</cx:pt>
          <cx:pt idx="1771">0.072999999999999995</cx:pt>
          <cx:pt idx="1772">0.121</cx:pt>
          <cx:pt idx="1773">0.217</cx:pt>
          <cx:pt idx="1774">0.41499999999999998</cx:pt>
          <cx:pt idx="1775">0.59199999999999997</cx:pt>
          <cx:pt idx="1776">0.71499999999999997</cx:pt>
          <cx:pt idx="1777">0.72599999999999998</cx:pt>
          <cx:pt idx="1778">0.74299999999999999</cx:pt>
          <cx:pt idx="1779">0.76100000000000001</cx:pt>
          <cx:pt idx="1782">0.001</cx:pt>
          <cx:pt idx="1783">0.0030000000000000001</cx:pt>
          <cx:pt idx="1784">0.021999999999999999</cx:pt>
          <cx:pt idx="1785">0.056000000000000001</cx:pt>
          <cx:pt idx="1786">0.33300000000000002</cx:pt>
          <cx:pt idx="1787">0.48799999999999999</cx:pt>
          <cx:pt idx="1788">0.59599999999999997</cx:pt>
          <cx:pt idx="1789">0.66700000000000004</cx:pt>
          <cx:pt idx="1790">0.751</cx:pt>
          <cx:pt idx="1791">0.80200000000000005</cx:pt>
          <cx:pt idx="1792">0.81599999999999995</cx:pt>
          <cx:pt idx="1793">0.73199999999999998</cx:pt>
          <cx:pt idx="1794">0.89700000000000002</cx:pt>
          <cx:pt idx="1795">1.01</cx:pt>
          <cx:pt idx="1796">1.042</cx:pt>
          <cx:pt idx="1797">1.117</cx:pt>
          <cx:pt idx="1798">1.175</cx:pt>
          <cx:pt idx="1799">1.2430000000000001</cx:pt>
          <cx:pt idx="1800">1.2849999999999999</cx:pt>
          <cx:pt idx="1801">1.264</cx:pt>
          <cx:pt idx="1802">1.24</cx:pt>
          <cx:pt idx="1803">1.228</cx:pt>
          <cx:pt idx="1804">1.22</cx:pt>
          <cx:pt idx="1805">1.2070000000000001</cx:pt>
          <cx:pt idx="1806">0.082000000000000003</cx:pt>
          <cx:pt idx="1807">0.17899999999999999</cx:pt>
          <cx:pt idx="1808">0.249</cx:pt>
          <cx:pt idx="1809">0.26600000000000001</cx:pt>
          <cx:pt idx="1810">0.31900000000000001</cx:pt>
          <cx:pt idx="1811">0.59899999999999998</cx:pt>
          <cx:pt idx="1812">0.80000000000000004</cx:pt>
          <cx:pt idx="1813">0.84399999999999997</cx:pt>
          <cx:pt idx="1814">0.89900000000000002</cx:pt>
          <cx:pt idx="1815">0.97299999999999998</cx:pt>
          <cx:pt idx="1816">1.026</cx:pt>
          <cx:pt idx="1817">1.1120000000000001</cx:pt>
          <cx:pt idx="1818">1.282</cx:pt>
          <cx:pt idx="1819">0.25</cx:pt>
          <cx:pt idx="1820">0.443</cx:pt>
          <cx:pt idx="1821">0.59899999999999998</cx:pt>
          <cx:pt idx="1822">0.67100000000000004</cx:pt>
          <cx:pt idx="1823">0.80800000000000005</cx:pt>
          <cx:pt idx="1824">0.60199999999999998</cx:pt>
          <cx:pt idx="1825">0.48799999999999999</cx:pt>
          <cx:pt idx="1826">0.55800000000000005</cx:pt>
          <cx:pt idx="1827">0.55500000000000005</cx:pt>
          <cx:pt idx="1828">0.91900000000000004</cx:pt>
          <cx:pt idx="1829">1.3300000000000001</cx:pt>
          <cx:pt idx="1830">1.579</cx:pt>
          <cx:pt idx="1831">1.569</cx:pt>
          <cx:pt idx="1832">0.23000000000000001</cx:pt>
          <cx:pt idx="1833">0.22800000000000001</cx:pt>
          <cx:pt idx="1834">0.22</cx:pt>
          <cx:pt idx="1835">0.216</cx:pt>
          <cx:pt idx="1836">0.23000000000000001</cx:pt>
          <cx:pt idx="1837">0.249</cx:pt>
          <cx:pt idx="1838">0.27100000000000002</cx:pt>
          <cx:pt idx="1839">0.30399999999999999</cx:pt>
          <cx:pt idx="1840">0.34100000000000003</cx:pt>
          <cx:pt idx="1841">0.56299999999999994</cx:pt>
          <cx:pt idx="1842">0.66000000000000003</cx:pt>
          <cx:pt idx="1843">0.77200000000000002</cx:pt>
          <cx:pt idx="1844">0.80800000000000005</cx:pt>
          <cx:pt idx="1845">0.073999999999999996</cx:pt>
          <cx:pt idx="1846">0.14399999999999999</cx:pt>
          <cx:pt idx="1847">0.20100000000000001</cx:pt>
          <cx:pt idx="1848">0.249</cx:pt>
          <cx:pt idx="1849">0.32700000000000001</cx:pt>
          <cx:pt idx="1850">0.52900000000000003</cx:pt>
          <cx:pt idx="1851">0.71199999999999997</cx:pt>
          <cx:pt idx="1852">0.97299999999999998</cx:pt>
          <cx:pt idx="1853">1.2410000000000001</cx:pt>
          <cx:pt idx="1854">1.4910000000000001</cx:pt>
          <cx:pt idx="1855">1.643</cx:pt>
          <cx:pt idx="1856">1.5900000000000001</cx:pt>
          <cx:pt idx="1857">1.593</cx:pt>
          <cx:pt idx="1858">0.20399999999999999</cx:pt>
          <cx:pt idx="1859">0.29099999999999998</cx:pt>
          <cx:pt idx="1860">0.42399999999999999</cx:pt>
          <cx:pt idx="1861">0.56999999999999995</cx:pt>
          <cx:pt idx="1862">0.68100000000000005</cx:pt>
          <cx:pt idx="1863">0.873</cx:pt>
          <cx:pt idx="1864">0.95099999999999996</cx:pt>
          <cx:pt idx="1865">1.097</cx:pt>
          <cx:pt idx="1866">1.052</cx:pt>
          <cx:pt idx="1867">1.246</cx:pt>
          <cx:pt idx="1868">1.25</cx:pt>
          <cx:pt idx="1869">1.2050000000000001</cx:pt>
          <cx:pt idx="1870">1.2689999999999999</cx:pt>
          <cx:pt idx="1871">0.068000000000000005</cx:pt>
          <cx:pt idx="1872">0.121</cx:pt>
          <cx:pt idx="1873">0.22900000000000001</cx:pt>
          <cx:pt idx="1874">0.317</cx:pt>
          <cx:pt idx="1875">0.38500000000000001</cx:pt>
          <cx:pt idx="1876">0.57399999999999995</cx:pt>
          <cx:pt idx="1877">0.77600000000000002</cx:pt>
          <cx:pt idx="1878">1.0960000000000001</cx:pt>
          <cx:pt idx="1879">1.365</cx:pt>
          <cx:pt idx="1880">1.6739999999999999</cx:pt>
          <cx:pt idx="1881">1.8919999999999999</cx:pt>
          <cx:pt idx="1882">1.9350000000000001</cx:pt>
          <cx:pt idx="1883">1.8740000000000001</cx:pt>
          <cx:pt idx="1884">0.002</cx:pt>
          <cx:pt idx="1885">0.012</cx:pt>
          <cx:pt idx="1886">0.024</cx:pt>
          <cx:pt idx="1887">0.069000000000000006</cx:pt>
          <cx:pt idx="1888">0.13300000000000001</cx:pt>
          <cx:pt idx="1889">0.16200000000000001</cx:pt>
          <cx:pt idx="1890">0.249</cx:pt>
          <cx:pt idx="1891">0.31900000000000001</cx:pt>
          <cx:pt idx="1892">0.34699999999999998</cx:pt>
          <cx:pt idx="1893">0.47699999999999998</cx:pt>
          <cx:pt idx="1894">0.54300000000000004</cx:pt>
          <cx:pt idx="1895">0.59199999999999997</cx:pt>
          <cx:pt idx="1896">0.59299999999999997</cx:pt>
          <cx:pt idx="1897">0.47199999999999998</cx:pt>
          <cx:pt idx="1898">0.60999999999999999</cx:pt>
          <cx:pt idx="1899">0.753</cx:pt>
          <cx:pt idx="1900">0.88200000000000001</cx:pt>
          <cx:pt idx="1901">1.0069999999999999</cx:pt>
          <cx:pt idx="1902">1.093</cx:pt>
          <cx:pt idx="1903">1.1319999999999999</cx:pt>
          <cx:pt idx="1904">1.3340000000000001</cx:pt>
          <cx:pt idx="1905">1.3759999999999999</cx:pt>
          <cx:pt idx="1906">1.383</cx:pt>
          <cx:pt idx="1907">1.294</cx:pt>
          <cx:pt idx="1908">1.3140000000000001</cx:pt>
          <cx:pt idx="1909">1.496</cx:pt>
          <cx:pt idx="1910">0.002</cx:pt>
          <cx:pt idx="1911">0.0080000000000000002</cx:pt>
          <cx:pt idx="1912">0.025999999999999999</cx:pt>
          <cx:pt idx="1913">0.035000000000000003</cx:pt>
          <cx:pt idx="1914">0.074999999999999997</cx:pt>
          <cx:pt idx="1915">0.113</cx:pt>
          <cx:pt idx="1916">0.14399999999999999</cx:pt>
          <cx:pt idx="1917">0.20499999999999999</cx:pt>
          <cx:pt idx="1918">0.29699999999999999</cx:pt>
          <cx:pt idx="1919">0.374</cx:pt>
          <cx:pt idx="1920">0.48699999999999999</cx:pt>
          <cx:pt idx="1921">0.501</cx:pt>
          <cx:pt idx="1922">0.58299999999999996</cx:pt>
          <cx:pt idx="1923">0.035000000000000003</cx:pt>
          <cx:pt idx="1924">0.035000000000000003</cx:pt>
          <cx:pt idx="1925">0.036999999999999998</cx:pt>
          <cx:pt idx="1926">0.035000000000000003</cx:pt>
          <cx:pt idx="1927">0.035999999999999997</cx:pt>
          <cx:pt idx="1928">0.037999999999999999</cx:pt>
          <cx:pt idx="1929">0.037999999999999999</cx:pt>
          <cx:pt idx="1937">0.44500000000000001</cx:pt>
          <cx:pt idx="1938">0.57099999999999995</cx:pt>
          <cx:pt idx="1939">0.64300000000000002</cx:pt>
          <cx:pt idx="1940">0.71899999999999997</cx:pt>
          <cx:pt idx="1941">0.81499999999999995</cx:pt>
          <cx:pt idx="1942">0.89800000000000002</cx:pt>
          <cx:pt idx="1943">0.94699999999999995</cx:pt>
          <cx:pt idx="1944">1.0009999999999999</cx:pt>
          <cx:pt idx="1945">1.022</cx:pt>
          <cx:pt idx="1946">1.0069999999999999</cx:pt>
          <cx:pt idx="1947">1.004</cx:pt>
          <cx:pt idx="1948">1.046</cx:pt>
          <cx:pt idx="1949">1.056</cx:pt>
          <cx:pt idx="1950">0.068000000000000005</cx:pt>
          <cx:pt idx="1951">0.099000000000000005</cx:pt>
          <cx:pt idx="1952">0.11</cx:pt>
          <cx:pt idx="1953">0.13400000000000001</cx:pt>
          <cx:pt idx="1954">0.17399999999999999</cx:pt>
          <cx:pt idx="1955">0.249</cx:pt>
          <cx:pt idx="1956">0.34399999999999997</cx:pt>
          <cx:pt idx="1957">0.63400000000000001</cx:pt>
          <cx:pt idx="1958">0.71099999999999997</cx:pt>
          <cx:pt idx="1959">0.751</cx:pt>
          <cx:pt idx="1960">0.81100000000000005</cx:pt>
          <cx:pt idx="1961">0.83799999999999997</cx:pt>
          <cx:pt idx="1962">0.98199999999999998</cx:pt>
          <cx:pt idx="1963">0.16800000000000001</cx:pt>
          <cx:pt idx="1964">0.27900000000000003</cx:pt>
          <cx:pt idx="1965">0.21299999999999999</cx:pt>
          <cx:pt idx="1966">0.24199999999999999</cx:pt>
          <cx:pt idx="1967">0.38100000000000001</cx:pt>
          <cx:pt idx="1968">0.47099999999999997</cx:pt>
          <cx:pt idx="1969">0.58999999999999997</cx:pt>
          <cx:pt idx="1970">0.67200000000000004</cx:pt>
          <cx:pt idx="1971">0.71199999999999997</cx:pt>
          <cx:pt idx="1972">0.78500000000000003</cx:pt>
          <cx:pt idx="1973">0.80500000000000005</cx:pt>
          <cx:pt idx="1974">0.82299999999999995</cx:pt>
          <cx:pt idx="1975">0.82499999999999996</cx:pt>
          <cx:pt idx="1976">0.17499999999999999</cx:pt>
          <cx:pt idx="1977">0.20799999999999999</cx:pt>
          <cx:pt idx="1978">0.44800000000000001</cx:pt>
          <cx:pt idx="1979">0.50600000000000001</cx:pt>
          <cx:pt idx="1980">0.61899999999999999</cx:pt>
          <cx:pt idx="1981">0.61899999999999999</cx:pt>
          <cx:pt idx="1989">0.0040000000000000001</cx:pt>
          <cx:pt idx="1990">0.0050000000000000001</cx:pt>
          <cx:pt idx="1991">0.0060000000000000001</cx:pt>
          <cx:pt idx="1992">0.0060000000000000001</cx:pt>
          <cx:pt idx="1993">0.0070000000000000001</cx:pt>
          <cx:pt idx="1994">0.0070000000000000001</cx:pt>
          <cx:pt idx="1995">0.0080000000000000002</cx:pt>
          <cx:pt idx="1996">0.0080000000000000002</cx:pt>
          <cx:pt idx="1997">0.010999999999999999</cx:pt>
          <cx:pt idx="1998">0.10299999999999999</cx:pt>
          <cx:pt idx="1999">0.108</cx:pt>
          <cx:pt idx="2000">0.13900000000000001</cx:pt>
          <cx:pt idx="2001">0.159</cx:pt>
          <cx:pt idx="2002">0.0089999999999999993</cx:pt>
          <cx:pt idx="2003">0.0089999999999999993</cx:pt>
          <cx:pt idx="2004">0.010999999999999999</cx:pt>
          <cx:pt idx="2005">0.010999999999999999</cx:pt>
          <cx:pt idx="2006">0.012</cx:pt>
          <cx:pt idx="2007">0.012999999999999999</cx:pt>
          <cx:pt idx="2008">0.012999999999999999</cx:pt>
          <cx:pt idx="2017">0.001</cx:pt>
          <cx:pt idx="2018">0.055</cx:pt>
          <cx:pt idx="2019">0.12</cx:pt>
          <cx:pt idx="2020">0.13300000000000001</cx:pt>
          <cx:pt idx="2021">0.17599999999999999</cx:pt>
          <cx:pt idx="2022">0.26100000000000001</cx:pt>
          <cx:pt idx="2023">0.26300000000000001</cx:pt>
          <cx:pt idx="2024">0.26400000000000001</cx:pt>
          <cx:pt idx="2025">0.26600000000000001</cx:pt>
          <cx:pt idx="2026">0.26700000000000002</cx:pt>
          <cx:pt idx="2027">0.30199999999999999</cx:pt>
          <cx:pt idx="2028">0.23799999999999999</cx:pt>
          <cx:pt idx="2029">0.317</cx:pt>
          <cx:pt idx="2030">0.36699999999999999</cx:pt>
          <cx:pt idx="2031">0.439</cx:pt>
          <cx:pt idx="2032">0.51700000000000002</cx:pt>
          <cx:pt idx="2033">0.58699999999999997</cx:pt>
          <cx:pt idx="2034">0.66700000000000004</cx:pt>
          <cx:pt idx="2035">0.748</cx:pt>
          <cx:pt idx="2036">0.82099999999999995</cx:pt>
          <cx:pt idx="2037">0.86299999999999999</cx:pt>
          <cx:pt idx="2038">0.89600000000000002</cx:pt>
          <cx:pt idx="2039">0.91000000000000003</cx:pt>
          <cx:pt idx="2040">0.91200000000000003</cx:pt>
          <cx:pt idx="2041">0.40000000000000002</cx:pt>
          <cx:pt idx="2042">0.58599999999999997</cx:pt>
          <cx:pt idx="2043">0.61799999999999999</cx:pt>
          <cx:pt idx="2044">0.64600000000000002</cx:pt>
          <cx:pt idx="2045">0.74199999999999999</cx:pt>
          <cx:pt idx="2046">0.85399999999999998</cx:pt>
          <cx:pt idx="2047">0.90900000000000003</cx:pt>
          <cx:pt idx="2048">1.004</cx:pt>
          <cx:pt idx="2049">1.0800000000000001</cx:pt>
          <cx:pt idx="2050">1.087</cx:pt>
          <cx:pt idx="2051">1.0780000000000001</cx:pt>
          <cx:pt idx="2052">1.0920000000000001</cx:pt>
          <cx:pt idx="2053">1.1040000000000001</cx:pt>
          <cx:pt idx="2054">0.002</cx:pt>
          <cx:pt idx="2055">0.002</cx:pt>
          <cx:pt idx="2056">0.0030000000000000001</cx:pt>
          <cx:pt idx="2057">0.0030000000000000001</cx:pt>
          <cx:pt idx="2058">0.0080000000000000002</cx:pt>
          <cx:pt idx="2059">0.012</cx:pt>
          <cx:pt idx="2060">0.016</cx:pt>
          <cx:pt idx="2061">0.047</cx:pt>
          <cx:pt idx="2062">0.13300000000000001</cx:pt>
          <cx:pt idx="2063">0.21099999999999999</cx:pt>
          <cx:pt idx="2064">0.27800000000000002</cx:pt>
          <cx:pt idx="2065">0.34200000000000003</cx:pt>
          <cx:pt idx="2066">0.378</cx:pt>
          <cx:pt idx="2067">0.014</cx:pt>
          <cx:pt idx="2068">0.014</cx:pt>
          <cx:pt idx="2069">0.014999999999999999</cx:pt>
          <cx:pt idx="2070">0.058999999999999997</cx:pt>
          <cx:pt idx="2071">0.088999999999999996</cx:pt>
          <cx:pt idx="2072">0.13300000000000001</cx:pt>
          <cx:pt idx="2073">0.251</cx:pt>
          <cx:pt idx="2074">0.47199999999999998</cx:pt>
          <cx:pt idx="2075">0.47199999999999998</cx:pt>
          <cx:pt idx="2080">0.0030000000000000001</cx:pt>
          <cx:pt idx="2081">0.002</cx:pt>
          <cx:pt idx="2082">0.002</cx:pt>
          <cx:pt idx="2083">0.002</cx:pt>
          <cx:pt idx="2084">0.0070000000000000001</cx:pt>
          <cx:pt idx="2085">0.012999999999999999</cx:pt>
          <cx:pt idx="2086">0.014999999999999999</cx:pt>
          <cx:pt idx="2087">0.021999999999999999</cx:pt>
          <cx:pt idx="2088">0.059999999999999998</cx:pt>
          <cx:pt idx="2089">0.097000000000000003</cx:pt>
          <cx:pt idx="2090">0.219</cx:pt>
          <cx:pt idx="2091">0.51100000000000001</cx:pt>
          <cx:pt idx="2092">0.55000000000000004</cx:pt>
          <cx:pt idx="2093">0.002</cx:pt>
          <cx:pt idx="2094">0.002</cx:pt>
          <cx:pt idx="2095">0.034000000000000002</cx:pt>
          <cx:pt idx="2096">0.112</cx:pt>
          <cx:pt idx="2097">0.16300000000000001</cx:pt>
          <cx:pt idx="2098">0.29599999999999999</cx:pt>
          <cx:pt idx="2099">0.29599999999999999</cx:pt>
          <cx:pt idx="2100">0.45500000000000002</cx:pt>
          <cx:pt idx="2101">0.48999999999999999</cx:pt>
          <cx:pt idx="2102">0.51200000000000001</cx:pt>
          <cx:pt idx="2103">0.52200000000000002</cx:pt>
          <cx:pt idx="2104">0.52600000000000002</cx:pt>
          <cx:pt idx="2105">0.53400000000000003</cx:pt>
          <cx:pt idx="2106">0.002</cx:pt>
          <cx:pt idx="2107">0.002</cx:pt>
          <cx:pt idx="2108">0.025000000000000001</cx:pt>
          <cx:pt idx="2109">0.039</cx:pt>
          <cx:pt idx="2110">0.050999999999999997</cx:pt>
          <cx:pt idx="2111">0.060999999999999999</cx:pt>
          <cx:pt idx="2112">0.070000000000000007</cx:pt>
          <cx:pt idx="2113">0.11799999999999999</cx:pt>
          <cx:pt idx="2114">0.16</cx:pt>
          <cx:pt idx="2115">0.56999999999999995</cx:pt>
          <cx:pt idx="2116">0.71899999999999997</cx:pt>
          <cx:pt idx="2117">0.64400000000000002</cx:pt>
          <cx:pt idx="2118">0.59099999999999997</cx:pt>
          <cx:pt idx="2119">0.28299999999999997</cx:pt>
          <cx:pt idx="2120">0.317</cx:pt>
          <cx:pt idx="2121">0.47699999999999998</cx:pt>
          <cx:pt idx="2122">0.56999999999999995</cx:pt>
          <cx:pt idx="2123">0.66100000000000003</cx:pt>
          <cx:pt idx="2124">1.042</cx:pt>
          <cx:pt idx="2125">1.3200000000000001</cx:pt>
          <cx:pt idx="2126">1.3320000000000001</cx:pt>
          <cx:pt idx="2127">1.6000000000000001</cx:pt>
          <cx:pt idx="2128">1.5629999999999999</cx:pt>
          <cx:pt idx="2129">1.9259999999999999</cx:pt>
          <cx:pt idx="2130">1.9970000000000001</cx:pt>
          <cx:pt idx="2131">1.4299999999999999</cx:pt>
          <cx:pt idx="2132">0.17599999999999999</cx:pt>
          <cx:pt idx="2133">0.18099999999999999</cx:pt>
          <cx:pt idx="2134">0.17499999999999999</cx:pt>
          <cx:pt idx="2135">0.20699999999999999</cx:pt>
          <cx:pt idx="2136">0.35299999999999998</cx:pt>
          <cx:pt idx="2137">0.57299999999999995</cx:pt>
          <cx:pt idx="2138">0.80800000000000005</cx:pt>
          <cx:pt idx="2139">1.0269999999999999</cx:pt>
          <cx:pt idx="2140">1.1719999999999999</cx:pt>
          <cx:pt idx="2141">1.3109999999999999</cx:pt>
          <cx:pt idx="2142">1.4139999999999999</cx:pt>
          <cx:pt idx="2143">1.4910000000000001</cx:pt>
          <cx:pt idx="2144">1.5660000000000001</cx:pt>
          <cx:pt idx="2145">0.16500000000000001</cx:pt>
          <cx:pt idx="2146">0.57099999999999995</cx:pt>
          <cx:pt idx="2147">0.65100000000000002</cx:pt>
          <cx:pt idx="2148">0.72099999999999997</cx:pt>
          <cx:pt idx="2149">0.996</cx:pt>
          <cx:pt idx="2150">1.034</cx:pt>
          <cx:pt idx="2151">1.081</cx:pt>
          <cx:pt idx="2152">1.1220000000000001</cx:pt>
          <cx:pt idx="2153">1.1919999999999999</cx:pt>
          <cx:pt idx="2154">1.262</cx:pt>
          <cx:pt idx="2155">1.2969999999999999</cx:pt>
          <cx:pt idx="2156">1.2969999999999999</cx:pt>
          <cx:pt idx="2157">1.319</cx:pt>
          <cx:pt idx="2158">0.106</cx:pt>
          <cx:pt idx="2159">0.20000000000000001</cx:pt>
          <cx:pt idx="2160">0.39400000000000002</cx:pt>
          <cx:pt idx="2161">0.38700000000000001</cx:pt>
          <cx:pt idx="2162">0.57699999999999996</cx:pt>
          <cx:pt idx="2163">0.69199999999999995</cx:pt>
          <cx:pt idx="2164">0.754</cx:pt>
          <cx:pt idx="2165">1.093</cx:pt>
          <cx:pt idx="2166">1.028</cx:pt>
          <cx:pt idx="2167">1.012</cx:pt>
          <cx:pt idx="2168">1.1879999999999999</cx:pt>
          <cx:pt idx="2169">0.81599999999999995</cx:pt>
          <cx:pt idx="2170">0.80700000000000005</cx:pt>
          <cx:pt idx="2171">0.107</cx:pt>
          <cx:pt idx="2172">0.19800000000000001</cx:pt>
          <cx:pt idx="2173">0.36099999999999999</cx:pt>
          <cx:pt idx="2174">0.51700000000000002</cx:pt>
          <cx:pt idx="2175">0.73499999999999999</cx:pt>
          <cx:pt idx="2176">0.754</cx:pt>
          <cx:pt idx="2177">0.86199999999999999</cx:pt>
          <cx:pt idx="2178">0.93200000000000005</cx:pt>
          <cx:pt idx="2179">1.04</cx:pt>
          <cx:pt idx="2180">1.208</cx:pt>
          <cx:pt idx="2181">1.248</cx:pt>
          <cx:pt idx="2182">1.2350000000000001</cx:pt>
          <cx:pt idx="2183">1.2330000000000001</cx:pt>
          <cx:pt idx="2184">0.070000000000000007</cx:pt>
          <cx:pt idx="2185">0.16</cx:pt>
          <cx:pt idx="2186">0.20499999999999999</cx:pt>
          <cx:pt idx="2187">0.23400000000000001</cx:pt>
          <cx:pt idx="2188">0.28299999999999997</cx:pt>
          <cx:pt idx="2189">0.35299999999999998</cx:pt>
          <cx:pt idx="2190">0.42299999999999999</cx:pt>
          <cx:pt idx="2191">0.41299999999999998</cx:pt>
          <cx:pt idx="2192">0.54500000000000004</cx:pt>
          <cx:pt idx="2193">0.53700000000000003</cx:pt>
          <cx:pt idx="2194">0.629</cx:pt>
          <cx:pt idx="2195">0.70299999999999996</cx:pt>
          <cx:pt idx="2196">0.53200000000000003</cx:pt>
          <cx:pt idx="2197">0.20699999999999999</cx:pt>
          <cx:pt idx="2198">0.21099999999999999</cx:pt>
          <cx:pt idx="2199">0.47299999999999998</cx:pt>
          <cx:pt idx="2200">0.628</cx:pt>
          <cx:pt idx="2201">0.76700000000000002</cx:pt>
          <cx:pt idx="2202">0.82199999999999995</cx:pt>
          <cx:pt idx="2203">0.93400000000000005</cx:pt>
          <cx:pt idx="2204">1.0700000000000001</cx:pt>
          <cx:pt idx="2205">1.222</cx:pt>
          <cx:pt idx="2206">1.3109999999999999</cx:pt>
          <cx:pt idx="2207">1.3580000000000001</cx:pt>
          <cx:pt idx="2208">1.3580000000000001</cx:pt>
          <cx:pt idx="2209">1.395</cx:pt>
          <cx:pt idx="2210">0.069000000000000006</cx:pt>
          <cx:pt idx="2211">0.089999999999999997</cx:pt>
          <cx:pt idx="2212">0.11600000000000001</cx:pt>
          <cx:pt idx="2213">0.14199999999999999</cx:pt>
          <cx:pt idx="2214">0.19600000000000001</cx:pt>
          <cx:pt idx="2215">0.25900000000000001</cx:pt>
          <cx:pt idx="2216">0.30199999999999999</cx:pt>
          <cx:pt idx="2217">0.33600000000000002</cx:pt>
          <cx:pt idx="2218">0.51200000000000001</cx:pt>
          <cx:pt idx="2219">0.64700000000000002</cx:pt>
          <cx:pt idx="2220">0.70699999999999996</cx:pt>
          <cx:pt idx="2221">0.80900000000000005</cx:pt>
          <cx:pt idx="2222">0.90400000000000003</cx:pt>
          <cx:pt idx="2223">0.13300000000000001</cx:pt>
          <cx:pt idx="2224">0.16200000000000001</cx:pt>
          <cx:pt idx="2225">0.19400000000000001</cx:pt>
          <cx:pt idx="2226">0.255</cx:pt>
          <cx:pt idx="2227">0.35699999999999998</cx:pt>
          <cx:pt idx="2228">0.46300000000000002</cx:pt>
          <cx:pt idx="2229">0.53100000000000003</cx:pt>
          <cx:pt idx="2230">0.63700000000000001</cx:pt>
          <cx:pt idx="2231">0.78600000000000003</cx:pt>
          <cx:pt idx="2232">0.875</cx:pt>
          <cx:pt idx="2233">1.0089999999999999</cx:pt>
          <cx:pt idx="2234">1.1899999999999999</cx:pt>
          <cx:pt idx="2235">1.25</cx:pt>
          <cx:pt idx="2236">0.28399999999999997</cx:pt>
          <cx:pt idx="2237">0.34399999999999997</cx:pt>
          <cx:pt idx="2238">0.379</cx:pt>
          <cx:pt idx="2239">0.42099999999999999</cx:pt>
          <cx:pt idx="2240">0.47099999999999997</cx:pt>
          <cx:pt idx="2241">0.52800000000000002</cx:pt>
          <cx:pt idx="2242">0.57499999999999996</cx:pt>
          <cx:pt idx="2243">0.61499999999999999</cx:pt>
          <cx:pt idx="2244">0.66200000000000003</cx:pt>
          <cx:pt idx="2245">0.70499999999999996</cx:pt>
          <cx:pt idx="2246">0.75700000000000001</cx:pt>
          <cx:pt idx="2247">0.79400000000000004</cx:pt>
          <cx:pt idx="2248">0.80100000000000005</cx:pt>
          <cx:pt idx="2249">0.25700000000000001</cx:pt>
          <cx:pt idx="2250">0.39200000000000002</cx:pt>
          <cx:pt idx="2251">0.42499999999999999</cx:pt>
          <cx:pt idx="2252">0.45700000000000002</cx:pt>
          <cx:pt idx="2253">0.71499999999999997</cx:pt>
          <cx:pt idx="2254">1.665</cx:pt>
          <cx:pt idx="2255">1.8500000000000001</cx:pt>
          <cx:pt idx="2256">1.972</cx:pt>
          <cx:pt idx="2257">1.8580000000000001</cx:pt>
          <cx:pt idx="2258">2.0030000000000001</cx:pt>
          <cx:pt idx="2259">1.8120000000000001</cx:pt>
          <cx:pt idx="2260">1.71</cx:pt>
          <cx:pt idx="2261">1.7170000000000001</cx:pt>
          <cx:pt idx="2262">0.22</cx:pt>
          <cx:pt idx="2263">0.32600000000000001</cx:pt>
          <cx:pt idx="2264">0.39500000000000002</cx:pt>
          <cx:pt idx="2265">0.45400000000000001</cx:pt>
          <cx:pt idx="2266">0.57299999999999995</cx:pt>
          <cx:pt idx="2267">0.64700000000000002</cx:pt>
          <cx:pt idx="2268">0.754</cx:pt>
          <cx:pt idx="2269">0.83699999999999997</cx:pt>
          <cx:pt idx="2270">0.879</cx:pt>
          <cx:pt idx="2271">0.96799999999999997</cx:pt>
          <cx:pt idx="2272">1.1579999999999999</cx:pt>
          <cx:pt idx="2273">1.2889999999999999</cx:pt>
          <cx:pt idx="2274">1.371</cx:pt>
          <cx:pt idx="2275">0.057000000000000002</cx:pt>
          <cx:pt idx="2276">0.081000000000000003</cx:pt>
          <cx:pt idx="2277">0.112</cx:pt>
          <cx:pt idx="2278">0.14799999999999999</cx:pt>
          <cx:pt idx="2279">0.245</cx:pt>
          <cx:pt idx="2280">0.50600000000000001</cx:pt>
          <cx:pt idx="2281">0.67900000000000005</cx:pt>
          <cx:pt idx="2282">0.76300000000000001</cx:pt>
          <cx:pt idx="2283">0.91600000000000004</cx:pt>
          <cx:pt idx="2284">0.92000000000000004</cx:pt>
          <cx:pt idx="2285">0.95799999999999996</cx:pt>
          <cx:pt idx="2286">0.98099999999999998</cx:pt>
          <cx:pt idx="2287">1.0289999999999999</cx:pt>
          <cx:pt idx="2288">0.053999999999999999</cx:pt>
          <cx:pt idx="2289">0.081000000000000003</cx:pt>
          <cx:pt idx="2290">0.123</cx:pt>
          <cx:pt idx="2291">0.187</cx:pt>
          <cx:pt idx="2292">0.217</cx:pt>
          <cx:pt idx="2293">0.255</cx:pt>
          <cx:pt idx="2294">0.32900000000000001</cx:pt>
          <cx:pt idx="2295">0.33800000000000002</cx:pt>
          <cx:pt idx="2296">0.41599999999999998</cx:pt>
          <cx:pt idx="2297">0.42399999999999999</cx:pt>
          <cx:pt idx="2298">0.67000000000000004</cx:pt>
          <cx:pt idx="2299">0.877</cx:pt>
          <cx:pt idx="2300">1.119</cx:pt>
          <cx:pt idx="2301">0.001</cx:pt>
          <cx:pt idx="2302">0.001</cx:pt>
          <cx:pt idx="2303">0.002</cx:pt>
          <cx:pt idx="2304">0.0030000000000000001</cx:pt>
          <cx:pt idx="2305">0.0070000000000000001</cx:pt>
          <cx:pt idx="2306">0.012</cx:pt>
          <cx:pt idx="2307">0.014</cx:pt>
          <cx:pt idx="2308">0.017999999999999999</cx:pt>
          <cx:pt idx="2309">0.029000000000000001</cx:pt>
          <cx:pt idx="2310">0.055</cx:pt>
          <cx:pt idx="2311">0.088999999999999996</cx:pt>
          <cx:pt idx="2312">0.11700000000000001</cx:pt>
          <cx:pt idx="2313">0.14899999999999999</cx:pt>
          <cx:pt idx="2323">1.4019999999999999</cx:pt>
          <cx:pt idx="2324">1.383</cx:pt>
          <cx:pt idx="2325">1.361</cx:pt>
          <cx:pt idx="2326">1.3180000000000001</cx:pt>
          <cx:pt idx="2327">0.017000000000000001</cx:pt>
          <cx:pt idx="2328">0.111</cx:pt>
          <cx:pt idx="2329">0.17399999999999999</cx:pt>
          <cx:pt idx="2330">0.34000000000000002</cx:pt>
          <cx:pt idx="2331">0.59499999999999997</cx:pt>
          <cx:pt idx="2332">0.73699999999999999</cx:pt>
          <cx:pt idx="2333">1.0109999999999999</cx:pt>
          <cx:pt idx="2334">1.2569999999999999</cx:pt>
          <cx:pt idx="2335">1.284</cx:pt>
          <cx:pt idx="2336">1.387</cx:pt>
          <cx:pt idx="2337">1.4830000000000001</cx:pt>
          <cx:pt idx="2338">1.526</cx:pt>
          <cx:pt idx="2339">1.5249999999999999</cx:pt>
          <cx:pt idx="2340">0.081000000000000003</cx:pt>
          <cx:pt idx="2341">0.14399999999999999</cx:pt>
          <cx:pt idx="2342">0.19</cx:pt>
          <cx:pt idx="2343">0.23100000000000001</cx:pt>
          <cx:pt idx="2344">0.27500000000000002</cx:pt>
          <cx:pt idx="2345">0.38800000000000001</cx:pt>
          <cx:pt idx="2346">0.48599999999999999</cx:pt>
          <cx:pt idx="2347">0.57299999999999995</cx:pt>
          <cx:pt idx="2348">0.73999999999999999</cx:pt>
          <cx:pt idx="2349">0.873</cx:pt>
          <cx:pt idx="2350">0.88800000000000001</cx:pt>
          <cx:pt idx="2351">0.86399999999999999</cx:pt>
          <cx:pt idx="2352">0.86899999999999999</cx:pt>
          <cx:pt idx="2353">0.037999999999999999</cx:pt>
          <cx:pt idx="2354">0.067000000000000004</cx:pt>
          <cx:pt idx="2355">0.12</cx:pt>
          <cx:pt idx="2356">0.18099999999999999</cx:pt>
          <cx:pt idx="2357">0.26200000000000001</cx:pt>
          <cx:pt idx="2358">0.45300000000000001</cx:pt>
          <cx:pt idx="2359">0.60499999999999998</cx:pt>
          <cx:pt idx="2360">0.69699999999999995</cx:pt>
          <cx:pt idx="2361">0.80500000000000005</cx:pt>
          <cx:pt idx="2362">0.89700000000000002</cx:pt>
          <cx:pt idx="2363">0.98499999999999999</cx:pt>
          <cx:pt idx="2364">1.006</cx:pt>
          <cx:pt idx="2365">1.0620000000000001</cx:pt>
          <cx:pt idx="2366">0.125</cx:pt>
          <cx:pt idx="2367">0.14299999999999999</cx:pt>
          <cx:pt idx="2368">0.14799999999999999</cx:pt>
          <cx:pt idx="2369">0.191</cx:pt>
          <cx:pt idx="2370">0.30299999999999999</cx:pt>
          <cx:pt idx="2371">0.39700000000000002</cx:pt>
          <cx:pt idx="2372">0.63200000000000001</cx:pt>
          <cx:pt idx="2373">1.002</cx:pt>
          <cx:pt idx="2374">1.1299999999999999</cx:pt>
          <cx:pt idx="2375">1.224</cx:pt>
          <cx:pt idx="2376">1.238</cx:pt>
          <cx:pt idx="2377">1.329</cx:pt>
          <cx:pt idx="2378">1.373</cx:pt>
          <cx:pt idx="2379">0.26900000000000002</cx:pt>
          <cx:pt idx="2380">0.28199999999999997</cx:pt>
          <cx:pt idx="2381">0.35199999999999998</cx:pt>
          <cx:pt idx="2382">0.52400000000000002</cx:pt>
          <cx:pt idx="2383">0.68600000000000005</cx:pt>
          <cx:pt idx="2384">0.81599999999999995</cx:pt>
          <cx:pt idx="2385">0.94699999999999995</cx:pt>
          <cx:pt idx="2386">1.169</cx:pt>
          <cx:pt idx="2387">0.98499999999999999</cx:pt>
          <cx:pt idx="2388">0.94499999999999995</cx:pt>
          <cx:pt idx="2389">1.014</cx:pt>
          <cx:pt idx="2390">1.0369999999999999</cx:pt>
          <cx:pt idx="2391">1.0469999999999999</cx:pt>
          <cx:pt idx="2392">0.042000000000000003</cx:pt>
          <cx:pt idx="2393">0.063</cx:pt>
          <cx:pt idx="2394">0.073999999999999996</cx:pt>
          <cx:pt idx="2395">0.41299999999999998</cx:pt>
          <cx:pt idx="2396">0.42199999999999999</cx:pt>
          <cx:pt idx="2397">0.45500000000000002</cx:pt>
          <cx:pt idx="2398">0.44700000000000001</cx:pt>
          <cx:pt idx="2399">0.496</cx:pt>
          <cx:pt idx="2400">0.57799999999999996</cx:pt>
          <cx:pt idx="2401">1.097</cx:pt>
          <cx:pt idx="2402">1.165</cx:pt>
          <cx:pt idx="2403">1.1499999999999999</cx:pt>
          <cx:pt idx="2404">1.232</cx:pt>
          <cx:pt idx="2405">0.075999999999999998</cx:pt>
          <cx:pt idx="2406">0.10000000000000001</cx:pt>
          <cx:pt idx="2407">0.13400000000000001</cx:pt>
          <cx:pt idx="2408">0.16900000000000001</cx:pt>
          <cx:pt idx="2409">0.25600000000000001</cx:pt>
          <cx:pt idx="2410">0.35599999999999998</cx:pt>
          <cx:pt idx="2411">0.55200000000000005</cx:pt>
          <cx:pt idx="2412">0.89300000000000002</cx:pt>
          <cx:pt idx="2413">1.095</cx:pt>
          <cx:pt idx="2414">1.2370000000000001</cx:pt>
          <cx:pt idx="2415">1.26</cx:pt>
          <cx:pt idx="2416">1.325</cx:pt>
          <cx:pt idx="2417">1.3779999999999999</cx:pt>
          <cx:pt idx="2418">0.053999999999999999</cx:pt>
          <cx:pt idx="2419">0.10100000000000001</cx:pt>
          <cx:pt idx="2420">0.106</cx:pt>
          <cx:pt idx="2421">0.183</cx:pt>
          <cx:pt idx="2422">0.22700000000000001</cx:pt>
          <cx:pt idx="2423">0.37</cx:pt>
          <cx:pt idx="2424">0.52300000000000002</cx:pt>
          <cx:pt idx="2425">0.69899999999999995</cx:pt>
          <cx:pt idx="2426">0.57699999999999996</cx:pt>
          <cx:pt idx="2427">0.625</cx:pt>
          <cx:pt idx="2428">0.71299999999999997</cx:pt>
          <cx:pt idx="2429">0.66900000000000004</cx:pt>
          <cx:pt idx="2430">0.68799999999999994</cx:pt>
          <cx:pt idx="2431">0.0060000000000000001</cx:pt>
          <cx:pt idx="2432">0.01</cx:pt>
          <cx:pt idx="2433">0.016</cx:pt>
          <cx:pt idx="2434">0.035999999999999997</cx:pt>
          <cx:pt idx="2435">0.043999999999999997</cx:pt>
          <cx:pt idx="2436">0.053999999999999999</cx:pt>
          <cx:pt idx="2437">0.128</cx:pt>
          <cx:pt idx="2438">0.26300000000000001</cx:pt>
          <cx:pt idx="2439">0.33200000000000002</cx:pt>
          <cx:pt idx="2440">0.374</cx:pt>
          <cx:pt idx="2441">0.40400000000000003</cx:pt>
          <cx:pt idx="2442">0.41899999999999998</cx:pt>
          <cx:pt idx="2443">0.59899999999999998</cx:pt>
          <cx:pt idx="2444">0.025000000000000001</cx:pt>
          <cx:pt idx="2445">0.036999999999999998</cx:pt>
          <cx:pt idx="2446">0.050000000000000003</cx:pt>
          <cx:pt idx="2447">0.057000000000000002</cx:pt>
          <cx:pt idx="2448">0.105</cx:pt>
          <cx:pt idx="2449">0.186</cx:pt>
          <cx:pt idx="2450">0.318</cx:pt>
          <cx:pt idx="2451">0.58299999999999996</cx:pt>
          <cx:pt idx="2452">0.84799999999999998</cx:pt>
          <cx:pt idx="2453">1.123</cx:pt>
          <cx:pt idx="2454">1.2470000000000001</cx:pt>
          <cx:pt idx="2455">1.0369999999999999</cx:pt>
          <cx:pt idx="2456">0.92900000000000005</cx:pt>
          <cx:pt idx="2457">0.14199999999999999</cx:pt>
          <cx:pt idx="2458">0.22900000000000001</cx:pt>
          <cx:pt idx="2459">0.47399999999999998</cx:pt>
          <cx:pt idx="2460">0.59599999999999997</cx:pt>
          <cx:pt idx="2461">0.68899999999999995</cx:pt>
          <cx:pt idx="2462">0.73899999999999999</cx:pt>
          <cx:pt idx="2463">0.84399999999999997</cx:pt>
          <cx:pt idx="2464">0.99099999999999999</cx:pt>
          <cx:pt idx="2465">1.002</cx:pt>
          <cx:pt idx="2466">1.083</cx:pt>
          <cx:pt idx="2467">1.161</cx:pt>
          <cx:pt idx="2468">1.069</cx:pt>
          <cx:pt idx="2469">0.97999999999999998</cx:pt>
          <cx:pt idx="2470">0.13600000000000001</cx:pt>
          <cx:pt idx="2471">0.20699999999999999</cx:pt>
          <cx:pt idx="2472">0.24299999999999999</cx:pt>
          <cx:pt idx="2473">0.27900000000000003</cx:pt>
          <cx:pt idx="2474">0.35199999999999998</cx:pt>
          <cx:pt idx="2475">0.42599999999999999</cx:pt>
          <cx:pt idx="2476">0.49399999999999999</cx:pt>
          <cx:pt idx="2477">0.58599999999999997</cx:pt>
          <cx:pt idx="2478">0.65500000000000003</cx:pt>
          <cx:pt idx="2479">0.71499999999999997</cx:pt>
          <cx:pt idx="2480">0.77500000000000002</cx:pt>
          <cx:pt idx="2481">0.79200000000000004</cx:pt>
          <cx:pt idx="2482">0.83399999999999996</cx:pt>
          <cx:pt idx="2483">0.017999999999999999</cx:pt>
          <cx:pt idx="2484">0.032000000000000001</cx:pt>
          <cx:pt idx="2485">0.044999999999999998</cx:pt>
          <cx:pt idx="2486">0.087999999999999995</cx:pt>
          <cx:pt idx="2487">0.13700000000000001</cx:pt>
          <cx:pt idx="2488">0.20499999999999999</cx:pt>
          <cx:pt idx="2489">0.33100000000000002</cx:pt>
          <cx:pt idx="2490">0.44700000000000001</cx:pt>
          <cx:pt idx="2491">0.54800000000000004</cx:pt>
          <cx:pt idx="2492">0.58199999999999996</cx:pt>
          <cx:pt idx="2493">0.68100000000000005</cx:pt>
          <cx:pt idx="2494">0.81699999999999995</cx:pt>
          <cx:pt idx="2495">0.97699999999999998</cx:pt>
          <cx:pt idx="2496">0.13400000000000001</cx:pt>
          <cx:pt idx="2497">0.152</cx:pt>
          <cx:pt idx="2498">0.16500000000000001</cx:pt>
          <cx:pt idx="2499">0.214</cx:pt>
          <cx:pt idx="2500">0.38100000000000001</cx:pt>
          <cx:pt idx="2501">0.52000000000000002</cx:pt>
          <cx:pt idx="2502">0.63400000000000001</cx:pt>
          <cx:pt idx="2503">0.86199999999999999</cx:pt>
          <cx:pt idx="2504">1.1020000000000001</cx:pt>
          <cx:pt idx="2505">1.6779999999999999</cx:pt>
          <cx:pt idx="2506">1.8069999999999999</cx:pt>
          <cx:pt idx="2507">1.8009999999999999</cx:pt>
          <cx:pt idx="2508">1.6339999999999999</cx:pt>
          <cx:pt idx="2509">0.153</cx:pt>
          <cx:pt idx="2510">0.21099999999999999</cx:pt>
          <cx:pt idx="2511">0.29899999999999999</cx:pt>
          <cx:pt idx="2512">0.312</cx:pt>
          <cx:pt idx="2513">0.30199999999999999</cx:pt>
          <cx:pt idx="2514">0.32000000000000001</cx:pt>
          <cx:pt idx="2515">0.53700000000000003</cx:pt>
          <cx:pt idx="2516">0.76600000000000001</cx:pt>
          <cx:pt idx="2517">0.92900000000000005</cx:pt>
          <cx:pt idx="2518">0.88500000000000001</cx:pt>
          <cx:pt idx="2519">0.91700000000000004</cx:pt>
          <cx:pt idx="2520">0.99299999999999999</cx:pt>
          <cx:pt idx="2521">1.016</cx:pt>
          <cx:pt idx="2522">0.049000000000000002</cx:pt>
          <cx:pt idx="2523">0.068000000000000005</cx:pt>
          <cx:pt idx="2524">0.085999999999999993</cx:pt>
          <cx:pt idx="2525">0.108</cx:pt>
          <cx:pt idx="2526">0.14899999999999999</cx:pt>
          <cx:pt idx="2527">0.20100000000000001</cx:pt>
          <cx:pt idx="2528">0.32500000000000001</cx:pt>
          <cx:pt idx="2529">0.54400000000000004</cx:pt>
          <cx:pt idx="2530">0.73199999999999998</cx:pt>
          <cx:pt idx="2531">0.85399999999999998</cx:pt>
          <cx:pt idx="2532">0.995</cx:pt>
          <cx:pt idx="2533">1.0960000000000001</cx:pt>
          <cx:pt idx="2534">0.97999999999999998</cx:pt>
          <cx:pt idx="2535">0.34699999999999998</cx:pt>
          <cx:pt idx="2536">0.42899999999999999</cx:pt>
          <cx:pt idx="2537">0.434</cx:pt>
          <cx:pt idx="2538">0.45200000000000001</cx:pt>
          <cx:pt idx="2539">0.48999999999999999</cx:pt>
          <cx:pt idx="2540">0.53000000000000003</cx:pt>
          <cx:pt idx="2541">0.58599999999999997</cx:pt>
          <cx:pt idx="2542">0.65000000000000002</cx:pt>
          <cx:pt idx="2543">0.68200000000000005</cx:pt>
          <cx:pt idx="2544">0.72899999999999998</cx:pt>
          <cx:pt idx="2545">0.79100000000000004</cx:pt>
          <cx:pt idx="2546">0.83999999999999997</cx:pt>
          <cx:pt idx="2547">0.82599999999999996</cx:pt>
          <cx:pt idx="2561">0.025999999999999999</cx:pt>
          <cx:pt idx="2562">0.044999999999999998</cx:pt>
          <cx:pt idx="2563">0.107</cx:pt>
          <cx:pt idx="2564">0.46100000000000002</cx:pt>
          <cx:pt idx="2565">0.59899999999999998</cx:pt>
          <cx:pt idx="2566">1.038</cx:pt>
          <cx:pt idx="2567">1.024</cx:pt>
          <cx:pt idx="2568">1.278</cx:pt>
          <cx:pt idx="2569">1.458</cx:pt>
          <cx:pt idx="2570">1.4590000000000001</cx:pt>
          <cx:pt idx="2571">1.528</cx:pt>
          <cx:pt idx="2572">1.454</cx:pt>
          <cx:pt idx="2573">1.4179999999999999</cx:pt>
          <cx:pt idx="2574">0.016</cx:pt>
          <cx:pt idx="2575">0.017000000000000001</cx:pt>
          <cx:pt idx="2576">0.088999999999999996</cx:pt>
          <cx:pt idx="2577">0.61199999999999999</cx:pt>
          <cx:pt idx="2578">0.61799999999999999</cx:pt>
          <cx:pt idx="2579">0.63900000000000001</cx:pt>
          <cx:pt idx="2580">0.63</cx:pt>
          <cx:pt idx="2581">0.86399999999999999</cx:pt>
          <cx:pt idx="2582">1.0129999999999999</cx:pt>
          <cx:pt idx="2583">1.083</cx:pt>
          <cx:pt idx="2584">1.117</cx:pt>
          <cx:pt idx="2585">1.208</cx:pt>
          <cx:pt idx="2586">1.194</cx:pt>
          <cx:pt idx="2600">0.021999999999999999</cx:pt>
          <cx:pt idx="2601">0.069000000000000006</cx:pt>
          <cx:pt idx="2602">0.091999999999999998</cx:pt>
          <cx:pt idx="2603">0.58099999999999996</cx:pt>
          <cx:pt idx="2604">0.66300000000000003</cx:pt>
          <cx:pt idx="2605">0.64900000000000002</cx:pt>
          <cx:pt idx="2606">0.80500000000000005</cx:pt>
          <cx:pt idx="2607">1.0129999999999999</cx:pt>
          <cx:pt idx="2608">1.1919999999999999</cx:pt>
          <cx:pt idx="2609">1.109</cx:pt>
          <cx:pt idx="2610">1.206</cx:pt>
          <cx:pt idx="2611">1.2050000000000001</cx:pt>
          <cx:pt idx="2612">1.161</cx:pt>
          <cx:pt idx="2613">0.087999999999999995</cx:pt>
          <cx:pt idx="2614">0.184</cx:pt>
          <cx:pt idx="2615">0.22600000000000001</cx:pt>
          <cx:pt idx="2616">0.34599999999999997</cx:pt>
          <cx:pt idx="2617">0.43099999999999999</cx:pt>
          <cx:pt idx="2618">0.46600000000000003</cx:pt>
          <cx:pt idx="2619">0.63300000000000001</cx:pt>
          <cx:pt idx="2620">0.74399999999999999</cx:pt>
          <cx:pt idx="2621">1.2749999999999999</cx:pt>
          <cx:pt idx="2622">1.4690000000000001</cx:pt>
          <cx:pt idx="2623">0.99299999999999999</cx:pt>
          <cx:pt idx="2624">1.0069999999999999</cx:pt>
          <cx:pt idx="2625">1.0649999999999999</cx:pt>
          <cx:pt idx="2626">0.128</cx:pt>
          <cx:pt idx="2627">0.20100000000000001</cx:pt>
          <cx:pt idx="2628">0.20599999999999999</cx:pt>
          <cx:pt idx="2629">0.26200000000000001</cx:pt>
          <cx:pt idx="2630">0.505</cx:pt>
          <cx:pt idx="2631">0.71299999999999997</cx:pt>
          <cx:pt idx="2632">1.165</cx:pt>
          <cx:pt idx="2633">1.1519999999999999</cx:pt>
          <cx:pt idx="2634">1.3720000000000001</cx:pt>
          <cx:pt idx="2635">1.3959999999999999</cx:pt>
          <cx:pt idx="2636">1.4259999999999999</cx:pt>
          <cx:pt idx="2637">1.3700000000000001</cx:pt>
          <cx:pt idx="2638">1.4079999999999999</cx:pt>
          <cx:pt idx="2652">0.38500000000000001</cx:pt>
          <cx:pt idx="2653">0.44700000000000001</cx:pt>
          <cx:pt idx="2654">0.48899999999999999</cx:pt>
          <cx:pt idx="2655">0.54800000000000004</cx:pt>
          <cx:pt idx="2656">0.625</cx:pt>
          <cx:pt idx="2657">0.68300000000000005</cx:pt>
          <cx:pt idx="2658">0.76300000000000001</cx:pt>
          <cx:pt idx="2659">0.82099999999999995</cx:pt>
          <cx:pt idx="2660">0.85199999999999998</cx:pt>
          <cx:pt idx="2661">0.88600000000000001</cx:pt>
          <cx:pt idx="2662">0.91300000000000003</cx:pt>
          <cx:pt idx="2663">0.94399999999999995</cx:pt>
          <cx:pt idx="2664">0.95999999999999996</cx:pt>
          <cx:pt idx="2665">0.124</cx:pt>
          <cx:pt idx="2666">0.156</cx:pt>
          <cx:pt idx="2667">0.154</cx:pt>
          <cx:pt idx="2668">0.14999999999999999</cx:pt>
          <cx:pt idx="2669">0.17999999999999999</cx:pt>
          <cx:pt idx="2670">0.34699999999999998</cx:pt>
          <cx:pt idx="2671">0.69999999999999996</cx:pt>
          <cx:pt idx="2672">0.90000000000000002</cx:pt>
          <cx:pt idx="2673">1.0469999999999999</cx:pt>
          <cx:pt idx="2674">1.224</cx:pt>
          <cx:pt idx="2675">1.3160000000000001</cx:pt>
          <cx:pt idx="2676">1.4059999999999999</cx:pt>
          <cx:pt idx="2677">1.4710000000000001</cx:pt>
          <cx:pt idx="2678">0.223</cx:pt>
          <cx:pt idx="2679">0.26000000000000001</cx:pt>
          <cx:pt idx="2680">0.25800000000000001</cx:pt>
          <cx:pt idx="2681">0.27200000000000002</cx:pt>
          <cx:pt idx="2682">0.32100000000000001</cx:pt>
          <cx:pt idx="2683">0.46800000000000003</cx:pt>
          <cx:pt idx="2684">0.69099999999999995</cx:pt>
          <cx:pt idx="2685">0.86099999999999999</cx:pt>
          <cx:pt idx="2686">0.97499999999999998</cx:pt>
          <cx:pt idx="2687">0.98399999999999999</cx:pt>
          <cx:pt idx="2688">0.95999999999999996</cx:pt>
          <cx:pt idx="2689">0.97599999999999998</cx:pt>
          <cx:pt idx="2690">1.0209999999999999</cx:pt>
        </cx:lvl>
      </cx:numDim>
    </cx:data>
  </cx:chartData>
  <cx:chart>
    <cx:title pos="t" align="ctr" overlay="0">
      <cx:tx>
        <cx:txData>
          <cx:v>Mobile Phone Usage</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Mobile Phone Usage</a:t>
          </a:r>
        </a:p>
      </cx:txPr>
    </cx:title>
    <cx:plotArea>
      <cx:plotAreaRegion>
        <cx:series layoutId="clusteredColumn" uniqueId="{8DCC49CD-0259-4CCB-9C7E-57067E67340D}">
          <cx:tx>
            <cx:txData>
              <cx:f>'Univariate Analysis-Mobile Phon'!$A$1</cx:f>
              <cx:v>Mobile Phone Usage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Analysis-TourOutb'!$A$2:$A$2692</cx:f>
        <cx:lvl ptCount="2691" formatCode="General">
          <cx:pt idx="0">6.084594975152311</cx:pt>
          <cx:pt idx="1">6.0341774566987114</cx:pt>
          <cx:pt idx="2">7.6136731377055282</cx:pt>
          <cx:pt idx="3">7.7264668333684714</cx:pt>
          <cx:pt idx="4">10.190863517291371</cx:pt>
          <cx:pt idx="5">19.43411222016093</cx:pt>
          <cx:pt idx="6">11.997491307180001</cx:pt>
          <cx:pt idx="7">14.360184132891195</cx:pt>
          <cx:pt idx="8">17.27063650021104</cx:pt>
          <cx:pt idx="9">15.776468007219355</cx:pt>
          <cx:pt idx="10">19.885157146703893</cx:pt>
          <cx:pt idx="11">15.120635928929516</cx:pt>
          <cx:pt idx="12">14.526383381401629</cx:pt>
          <cx:pt idx="13">10.484792383157401</cx:pt>
          <cx:pt idx="14">5.5612392192770903</cx:pt>
          <cx:pt idx="15">3.4930804092331789</cx:pt>
          <cx:pt idx="16">3.1774697937724836</cx:pt>
          <cx:pt idx="17">5.3828337051765649</cx:pt>
          <cx:pt idx="18">8.159872575429862</cx:pt>
          <cx:pt idx="19">22.95237778749474</cx:pt>
          <cx:pt idx="20">26.703816398785424</cx:pt>
          <cx:pt idx="21">24.406969341843411</cx:pt>
          <cx:pt idx="22">14.265599036279532</cx:pt>
          <cx:pt idx="23">14.067126486076818</cx:pt>
          <cx:pt idx="24">16.005557843243647</cx:pt>
          <cx:pt idx="25">14.024622337813287</cx:pt>
          <cx:pt idx="26">7.1949009449207306</cx:pt>
          <cx:pt idx="27">6.6899784540881413</cx:pt>
          <cx:pt idx="28">6.608454722105038</cx:pt>
          <cx:pt idx="29">6.9139323694789807</cx:pt>
          <cx:pt idx="30">7.4468659801413537</cx:pt>
          <cx:pt idx="31">7.0884177453894122</cx:pt>
          <cx:pt idx="32">8.4086649041631301</cx:pt>
          <cx:pt idx="33">12.288271361781639</cx:pt>
          <cx:pt idx="34">11.367064465631513</cx:pt>
          <cx:pt idx="35">9.523002542100599</cx:pt>
          <cx:pt idx="36">9.5690781234259656</cx:pt>
          <cx:pt idx="37">9.304898517811468</cx:pt>
          <cx:pt idx="39">119.06287830235705</cx:pt>
          <cx:pt idx="40">120.55968854105394</cx:pt>
          <cx:pt idx="41">108.90138951539434</cx:pt>
          <cx:pt idx="42">128.23297147989581</cx:pt>
          <cx:pt idx="43">150.96463707292509</cx:pt>
          <cx:pt idx="44">160.46444060016898</cx:pt>
          <cx:pt idx="45">150.32089555387711</cx:pt>
          <cx:pt idx="46">148.28839168185667</cx:pt>
          <cx:pt idx="47">27.925463834197213</cx:pt>
          <cx:pt idx="48">40.989591205683205</cx:pt>
          <cx:pt idx="49">45.192782763371099</cx:pt>
          <cx:pt idx="50">41.274454485098666</cx:pt>
          <cx:pt idx="51">49.902440728376028</cx:pt>
          <cx:pt idx="52">2.5844370027973946</cx:pt>
          <cx:pt idx="53">2.9298313756479111</cx:pt>
          <cx:pt idx="54">2.9276863901374703</cx:pt>
          <cx:pt idx="55">3.9497322318530736</cx:pt>
          <cx:pt idx="56">5.1403002763947132</cx:pt>
          <cx:pt idx="57">5.5133654782408694</cx:pt>
          <cx:pt idx="58">6.0771551274151534</cx:pt>
          <cx:pt idx="59">6.5331584132854941</cx:pt>
          <cx:pt idx="60">7.5035918329815061</cx:pt>
          <cx:pt idx="61">7.3534443632768456</cx:pt>
          <cx:pt idx="62">7.0783777181935674</cx:pt>
          <cx:pt idx="63">6.8770145354454773</cx:pt>
          <cx:pt idx="65">2.0976026499313933</cx:pt>
          <cx:pt idx="66">1.7545460287605186</cx:pt>
          <cx:pt idx="67">1.989278640674752</cx:pt>
          <cx:pt idx="68">2.0648813243873496</cx:pt>
          <cx:pt idx="69">3.8611215812597668</cx:pt>
          <cx:pt idx="70">7.979005434989638</cx:pt>
          <cx:pt idx="71">15.666616392577556</cx:pt>
          <cx:pt idx="72">12.727669184343718</cx:pt>
          <cx:pt idx="73">17.508707973303277</cx:pt>
          <cx:pt idx="74">7.9536786716057142</cx:pt>
          <cx:pt idx="75">3.7908519809855199</cx:pt>
          <cx:pt idx="76">5.1360734529779899</cx:pt>
          <cx:pt idx="77">4.1626186892035584</cx:pt>
          <cx:pt idx="78">15.130860281071111</cx:pt>
          <cx:pt idx="79">12.170926286999004</cx:pt>
          <cx:pt idx="80">12.215436927706779</cx:pt>
          <cx:pt idx="81">15.792581167915955</cx:pt>
          <cx:pt idx="82">22.291422441691523</cx:pt>
          <cx:pt idx="83">26.464165810348746</cx:pt>
          <cx:pt idx="84">27.992787639459557</cx:pt>
          <cx:pt idx="85">24.40087474517842</cx:pt>
          <cx:pt idx="86">28.731781218356129</cx:pt>
          <cx:pt idx="87">23.676944997611166</cx:pt>
          <cx:pt idx="88">12.848894144167405</cx:pt>
          <cx:pt idx="89">29.400264848173631</cx:pt>
          <cx:pt idx="90">30.783933606981613</cx:pt>
          <cx:pt idx="91">9.0701302470703471</cx:pt>
          <cx:pt idx="92">7.8292785319832774</cx:pt>
          <cx:pt idx="93">7.697926974810259</cx:pt>
          <cx:pt idx="94">8.0947640976844788</cx:pt>
          <cx:pt idx="95">8.2186257173640307</cx:pt>
          <cx:pt idx="96">11.61353097543309</cx:pt>
          <cx:pt idx="97">11.65645115128536</cx:pt>
          <cx:pt idx="98">13.148613174374717</cx:pt>
          <cx:pt idx="99">13.380784142623867</cx:pt>
          <cx:pt idx="100">14.298281370019129</cx:pt>
          <cx:pt idx="101">14.023243180738225</cx:pt>
          <cx:pt idx="102">13.750454497604602</cx:pt>
          <cx:pt idx="104">6.7460524450163595</cx:pt>
          <cx:pt idx="105">6.495828692005734</cx:pt>
          <cx:pt idx="106">8.9286073024400547</cx:pt>
          <cx:pt idx="107">8.5917720465407701</cx:pt>
          <cx:pt idx="120">14.023008250787479</cx:pt>
          <cx:pt idx="121">15.37439207091353</cx:pt>
          <cx:pt idx="122">16.646330399695039</cx:pt>
          <cx:pt idx="123">17.841907721653264</cx:pt>
          <cx:pt idx="124">23.706569564557729</cx:pt>
          <cx:pt idx="125">23.102122160941704</cx:pt>
          <cx:pt idx="126">25.52180838526521</cx:pt>
          <cx:pt idx="127">27.815149301473763</cx:pt>
          <cx:pt idx="128">28.562614964525231</cx:pt>
          <cx:pt idx="129">27.87444791171605</cx:pt>
          <cx:pt idx="130">18.872728715080655</cx:pt>
          <cx:pt idx="131">25.579947317786548</cx:pt>
          <cx:pt idx="132">25.885284337667137</cx:pt>
          <cx:pt idx="133">35.083358654796996</cx:pt>
          <cx:pt idx="134">51.031236915996786</cx:pt>
          <cx:pt idx="135">31.612815270796222</cx:pt>
          <cx:pt idx="136">36.197576243201645</cx:pt>
          <cx:pt idx="137">44.69442580698712</cx:pt>
          <cx:pt idx="138">43.338342179428473</cx:pt>
          <cx:pt idx="148">0.9994816947056141</cx:pt>
          <cx:pt idx="149">1.6729375441327221</cx:pt>
          <cx:pt idx="150">1.9059961975900443</cx:pt>
          <cx:pt idx="151">2.159164860873787</cx:pt>
          <cx:pt idx="152">2.0004537888892351</cx:pt>
          <cx:pt idx="153">2.4119183110281539</cx:pt>
          <cx:pt idx="154">4.6612381074297131</cx:pt>
          <cx:pt idx="155">1.6437081977800412</cx:pt>
          <cx:pt idx="156">17.600301775139641</cx:pt>
          <cx:pt idx="157">29.385330255429885</cx:pt>
          <cx:pt idx="158">32.584653125131396</cx:pt>
          <cx:pt idx="159">33.305481551475488</cx:pt>
          <cx:pt idx="160">31.56261868320755</cx:pt>
          <cx:pt idx="161">33.007939966540256</cx:pt>
          <cx:pt idx="162">33.762211850525219</cx:pt>
          <cx:pt idx="163">33.515800947686657</cx:pt>
          <cx:pt idx="164">31.664382064476854</cx:pt>
          <cx:pt idx="165">29.984315410125362</cx:pt>
          <cx:pt idx="166">29.345092824872097</cx:pt>
          <cx:pt idx="168">20.473462657372451</cx:pt>
          <cx:pt idx="169">17.581351229059113</cx:pt>
          <cx:pt idx="170">10.343428698850401</cx:pt>
          <cx:pt idx="171">13.111106696597071</cx:pt>
          <cx:pt idx="172">18.282108606172041</cx:pt>
          <cx:pt idx="173">18.54272230341817</cx:pt>
          <cx:pt idx="174">19.046554859157077</cx:pt>
          <cx:pt idx="175">17.779113298025518</cx:pt>
          <cx:pt idx="176">19.133440316010368</cx:pt>
          <cx:pt idx="177">21.293034744148979</cx:pt>
          <cx:pt idx="178">24.579274755526139</cx:pt>
          <cx:pt idx="179">39.567894964365273</cx:pt>
          <cx:pt idx="180">34.432537817628528</cx:pt>
          <cx:pt idx="181">18.234989133851624</cx:pt>
          <cx:pt idx="182">18.57027096926949</cx:pt>
          <cx:pt idx="183">19.164628905876548</cx:pt>
          <cx:pt idx="184">21.099636125613092</cx:pt>
          <cx:pt idx="185">21.858221371453091</cx:pt>
          <cx:pt idx="186">26.916446085090687</cx:pt>
          <cx:pt idx="187">29.5379877840418</cx:pt>
          <cx:pt idx="188">38.87938092386004</cx:pt>
          <cx:pt idx="189">44.905466839220232</cx:pt>
          <cx:pt idx="190">38.306728999612282</cx:pt>
          <cx:pt idx="191">34.530587972276393</cx:pt>
          <cx:pt idx="192">32.433808013974527</cx:pt>
          <cx:pt idx="193">37.623011576762948</cx:pt>
          <cx:pt idx="194">36.666866082955892</cx:pt>
          <cx:pt idx="195">56.117562552376391</cx:pt>
          <cx:pt idx="196">54.407062762174036</cx:pt>
          <cx:pt idx="220">1.2116769489320121</cx:pt>
          <cx:pt idx="221">0.73576082805231191</cx:pt>
          <cx:pt idx="222">0.78629452614346385</cx:pt>
          <cx:pt idx="223">0.87512560483333812</cx:pt>
          <cx:pt idx="224">0.79658524696849697</cx:pt>
          <cx:pt idx="225">1.01093330938603</cx:pt>
          <cx:pt idx="226">1.2389729966346301</cx:pt>
          <cx:pt idx="227">1.330172280432937</cx:pt>
          <cx:pt idx="228">1.8881354771094436</cx:pt>
          <cx:pt idx="229">1.6384161292190276</cx:pt>
          <cx:pt idx="230">1.6418800003641989</cx:pt>
          <cx:pt idx="231">1.9017135591382521</cx:pt>
          <cx:pt idx="232">1.9732069242469181</cx:pt>
          <cx:pt idx="233">149.32351551618203</cx:pt>
          <cx:pt idx="234">203.93547672705864</cx:pt>
          <cx:pt idx="235">182.05611373994606</cx:pt>
          <cx:pt idx="236">181.63578604976365</cx:pt>
          <cx:pt idx="237">204.13844298042127</cx:pt>
          <cx:pt idx="238">250.82187659708654</cx:pt>
          <cx:pt idx="239">244.88519060348628</cx:pt>
          <cx:pt idx="249">5.9323064510866503</cx:pt>
          <cx:pt idx="250">4.3105492070744731</cx:pt>
          <cx:pt idx="251">4.8727888850293306</cx:pt>
          <cx:pt idx="252">5.3969307654736749</cx:pt>
          <cx:pt idx="253">5.2307889468198763</cx:pt>
          <cx:pt idx="254">5.0697598961713171</cx:pt>
          <cx:pt idx="255">5.5271283743118724</cx:pt>
          <cx:pt idx="256">6.5451256664127948</cx:pt>
          <cx:pt idx="257">6.3401818825268048</cx:pt>
          <cx:pt idx="258">4.466217253555528</cx:pt>
          <cx:pt idx="259">8.6055621466606649</cx:pt>
          <cx:pt idx="260">8.552150912602615</cx:pt>
          <cx:pt idx="261">9.2993604112177177</cx:pt>
          <cx:pt idx="262">10.639510432778835</cx:pt>
          <cx:pt idx="263">12.958643592857849</cx:pt>
          <cx:pt idx="264">22.072542533368587</cx:pt>
          <cx:pt idx="265">26.198550659727346</cx:pt>
          <cx:pt idx="266">36.225355271515028</cx:pt>
          <cx:pt idx="267">37.645814246292503</cx:pt>
          <cx:pt idx="268">40.014295402496749</cx:pt>
          <cx:pt idx="269">36.35179486574998</cx:pt>
          <cx:pt idx="270">41.336455135482446</cx:pt>
          <cx:pt idx="271">38.59426671326888</cx:pt>
          <cx:pt idx="272">1.486372026569929</cx:pt>
          <cx:pt idx="273">2.9228744491646368</cx:pt>
          <cx:pt idx="274">4.2008687396553608</cx:pt>
          <cx:pt idx="275">3.9110960075206029</cx:pt>
          <cx:pt idx="276">3.0918093598877823</cx:pt>
          <cx:pt idx="277">3.9681168079925393</cx:pt>
          <cx:pt idx="278">4.1841162171956361</cx:pt>
          <cx:pt idx="279">9.5551224563592179</cx:pt>
          <cx:pt idx="280">2.9084766388247894</cx:pt>
          <cx:pt idx="281">2.6431930980941822</cx:pt>
          <cx:pt idx="282">1.5630699171287914</cx:pt>
          <cx:pt idx="283">4.3900791378959694</cx:pt>
          <cx:pt idx="284">3.5803879621069203</cx:pt>
          <cx:pt idx="286">4.2250881122920871</cx:pt>
          <cx:pt idx="287">7.6642804705868208</cx:pt>
          <cx:pt idx="288">15.655329904840585</cx:pt>
          <cx:pt idx="289">16.034041060087389</cx:pt>
          <cx:pt idx="290">13.295673981632273</cx:pt>
          <cx:pt idx="291">12.253391883435823</cx:pt>
          <cx:pt idx="292">27.419649311443425</cx:pt>
          <cx:pt idx="293">30.390528175513541</cx:pt>
          <cx:pt idx="294">16.764405298841645</cx:pt>
          <cx:pt idx="295">18.592936952926465</cx:pt>
          <cx:pt idx="296">18.162474726454661</cx:pt>
          <cx:pt idx="298">4.9864072456332975</cx:pt>
          <cx:pt idx="299">5.6962585013156337</cx:pt>
          <cx:pt idx="300">3.8181211910453299</cx:pt>
          <cx:pt idx="301">3.7457589970992782</cx:pt>
          <cx:pt idx="302">3.100365194312805</cx:pt>
          <cx:pt idx="303">3.4650695006315089</cx:pt>
          <cx:pt idx="304">4.8425494031176983</cx:pt>
          <cx:pt idx="305">7.0194391314500963</cx:pt>
          <cx:pt idx="306">6.8603951118188951</cx:pt>
          <cx:pt idx="307">5.6999752967590442</cx:pt>
          <cx:pt idx="308">5.1822091630551315</cx:pt>
          <cx:pt idx="309">4.6873634463361489</cx:pt>
          <cx:pt idx="310">4.0298168464455193</cx:pt>
          <cx:pt idx="311">105.05191989117698</cx:pt>
          <cx:pt idx="312">88.698904621960992</cx:pt>
          <cx:pt idx="313">86.980180717236451</cx:pt>
          <cx:pt idx="314">127.45180136268095</cx:pt>
          <cx:pt idx="315">145.3958165753323</cx:pt>
          <cx:pt idx="316">140.7175243685366</cx:pt>
          <cx:pt idx="317">135.53815605234556</cx:pt>
          <cx:pt idx="318">141.11987826876589</cx:pt>
          <cx:pt idx="319">125.74795951118523</cx:pt>
          <cx:pt idx="320">124.12852478525011</cx:pt>
          <cx:pt idx="321">138.38274377140763</cx:pt>
          <cx:pt idx="322">147.81849465586868</cx:pt>
          <cx:pt idx="323">124.78400425045514</cx:pt>
          <cx:pt idx="328">9.1062012288347542</cx:pt>
          <cx:pt idx="329">10.092403600724941</cx:pt>
          <cx:pt idx="330">12.113007863705617</cx:pt>
          <cx:pt idx="331">13.627482544046579</cx:pt>
          <cx:pt idx="332">15.792136278512293</cx:pt>
          <cx:pt idx="333">13.345754479986601</cx:pt>
          <cx:pt idx="334">33.855568104012391</cx:pt>
          <cx:pt idx="335">32.35534403657919</cx:pt>
          <cx:pt idx="336">31.500309633725376</cx:pt>
          <cx:pt idx="337">95.630275965793345</cx:pt>
          <cx:pt idx="338">108.7726057333432</cx:pt>
          <cx:pt idx="339">122.46298911933195</cx:pt>
          <cx:pt idx="340">127.06053835310364</cx:pt>
          <cx:pt idx="341">143.27219901942982</cx:pt>
          <cx:pt idx="342">164.44869468848592</cx:pt>
          <cx:pt idx="343">160.90811970508972</cx:pt>
          <cx:pt idx="344">174.6767787803341</cx:pt>
          <cx:pt idx="345">227.84489190980474</cx:pt>
          <cx:pt idx="346">282.17778206251336</cx:pt>
          <cx:pt idx="347">361.55276981868724</cx:pt>
          <cx:pt idx="348">357.84313002633195</cx:pt>
          <cx:pt idx="349">431.22056379407803</cx:pt>
          <cx:pt idx="350">8.8283054016971043</cx:pt>
          <cx:pt idx="351">11.025041194542888</cx:pt>
          <cx:pt idx="352">11.472255455580294</cx:pt>
          <cx:pt idx="353">3.8851221566487051</cx:pt>
          <cx:pt idx="354">6.0799284279832762</cx:pt>
          <cx:pt idx="355">4.3738806282685871</cx:pt>
          <cx:pt idx="356">4.5681198564165566</cx:pt>
          <cx:pt idx="357">4.8526089716583369</cx:pt>
          <cx:pt idx="358">7.176270532351305</cx:pt>
          <cx:pt idx="359">6.0012602646555777</cx:pt>
          <cx:pt idx="360">5.2183321717009656</cx:pt>
          <cx:pt idx="361">5.0740502277464383</cx:pt>
          <cx:pt idx="363">4.6813601312052757</cx:pt>
          <cx:pt idx="364">4.4738240854514162</cx:pt>
          <cx:pt idx="365">7.2106649423675027</cx:pt>
          <cx:pt idx="366">5.719543492184938</cx:pt>
          <cx:pt idx="367">5.5692173761809824</cx:pt>
          <cx:pt idx="368">6.4991606024598081</cx:pt>
          <cx:pt idx="369">6.3873587407434957</cx:pt>
          <cx:pt idx="370">5.7606383312291207</cx:pt>
          <cx:pt idx="371">6.0828080958214858</cx:pt>
          <cx:pt idx="372">6.244279793688996</cx:pt>
          <cx:pt idx="373">6.1943449759932498</cx:pt>
          <cx:pt idx="374">6.2752583190679028</cx:pt>
          <cx:pt idx="375">6.3496122933020454</cx:pt>
          <cx:pt idx="376">6.4323867946217836</cx:pt>
          <cx:pt idx="377">6.1536900176165945</cx:pt>
          <cx:pt idx="378">5.6971354986491356</cx:pt>
          <cx:pt idx="379">8.3780929980800796</cx:pt>
          <cx:pt idx="380">10.801062064112338</cx:pt>
          <cx:pt idx="381">11.137854989817656</cx:pt>
          <cx:pt idx="382">15.901933748162859</cx:pt>
          <cx:pt idx="383">15.794897053811642</cx:pt>
          <cx:pt idx="384">17.35384466436637</cx:pt>
          <cx:pt idx="385">17.036282709662803</cx:pt>
          <cx:pt idx="386">16.802563656512412</cx:pt>
          <cx:pt idx="387">15.537496452907478</cx:pt>
          <cx:pt idx="388">15.08054762854349</cx:pt>
          <cx:pt idx="402">171.03767631414649</cx:pt>
          <cx:pt idx="403">180.01785177030055</cx:pt>
          <cx:pt idx="404">184.26767234398395</cx:pt>
          <cx:pt idx="405">192.99793672121038</cx:pt>
          <cx:pt idx="406">224.58500420792842</cx:pt>
          <cx:pt idx="407">237.28074655761941</cx:pt>
          <cx:pt idx="408">277.00211862715514</cx:pt>
          <cx:pt idx="409">304.66446049398485</cx:pt>
          <cx:pt idx="410">385.47492639320808</cx:pt>
          <cx:pt idx="411">301.16891183907541</cx:pt>
          <cx:pt idx="412">330.23036495529789</cx:pt>
          <cx:pt idx="413">332.02415767337374</cx:pt>
          <cx:pt idx="414">305.15030201360474</cx:pt>
          <cx:pt idx="415">17.624445565767864</cx:pt>
          <cx:pt idx="416">20.295538882048668</cx:pt>
          <cx:pt idx="417">22.823850739794693</cx:pt>
          <cx:pt idx="418">28.559901283461684</cx:pt>
          <cx:pt idx="419">30.5468079590512</cx:pt>
          <cx:pt idx="420">33.161335874042692</cx:pt>
          <cx:pt idx="421">36.617747921646703</cx:pt>
          <cx:pt idx="422">46.238498173579323</cx:pt>
          <cx:pt idx="423">61.702170343152261</cx:pt>
          <cx:pt idx="424">54.769443344224129</cx:pt>
          <cx:pt idx="425">59.382422802850357</cx:pt>
          <cx:pt idx="426">70.494092470282681</cx:pt>
          <cx:pt idx="427">64.419630023458893</cx:pt>
          <cx:pt idx="428">6.6755608483390274</cx:pt>
          <cx:pt idx="429">7.0266142062489063</cx:pt>
          <cx:pt idx="430">5.9524136105508649</cx:pt>
          <cx:pt idx="431">7.0948893650124338</cx:pt>
          <cx:pt idx="432">6.8497081559523938</cx:pt>
          <cx:pt idx="433">8.9003642771552496</cx:pt>
          <cx:pt idx="434">9.0794052822775519</cx:pt>
          <cx:pt idx="435">9.4265568387098977</cx:pt>
          <cx:pt idx="436">10.323986464594768</cx:pt>
          <cx:pt idx="437">10.573166203109666</cx:pt>
          <cx:pt idx="438">10.84812973028003</cx:pt>
          <cx:pt idx="439">10.414392332208376</cx:pt>
          <cx:pt idx="440">9.1257546850335043</cx:pt>
          <cx:pt idx="441">45.311975586329062</cx:pt>
          <cx:pt idx="442">36.763144895463221</cx:pt>
          <cx:pt idx="443">33.192003484649717</cx:pt>
          <cx:pt idx="444">50.978252475599838</cx:pt>
          <cx:pt idx="445">61.398079188547015</cx:pt>
          <cx:pt idx="446">53.280026995213674</cx:pt>
          <cx:pt idx="447">57.478794952192743</cx:pt>
          <cx:pt idx="448">63.440188398135241</cx:pt>
          <cx:pt idx="449">54.008189347026779</cx:pt>
          <cx:pt idx="450">55.983257273857966</cx:pt>
          <cx:pt idx="451">66.545294169209541</cx:pt>
          <cx:pt idx="452">93.343398186703027</cx:pt>
          <cx:pt idx="453">91.617527362437613</cx:pt>
          <cx:pt idx="454">2.911786959107137</cx:pt>
          <cx:pt idx="455">2.8956426194369222</cx:pt>
          <cx:pt idx="456">2.4540298851759417</cx:pt>
          <cx:pt idx="457">3.1826238530313269</cx:pt>
          <cx:pt idx="458">3.3047714526288159</cx:pt>
          <cx:pt idx="459">3.1857284221132636</cx:pt>
          <cx:pt idx="460">3.070241646292811</cx:pt>
          <cx:pt idx="461">3.3809271615165404</cx:pt>
          <cx:pt idx="462">6.6495249151931128</cx:pt>
          <cx:pt idx="463">5.4891384326732338</cx:pt>
          <cx:pt idx="464">5.2850976730092452</cx:pt>
          <cx:pt idx="467">4.9643249368124849</cx:pt>
          <cx:pt idx="468">6.8092540333640112</cx:pt>
          <cx:pt idx="469">7.0420006042036523</cx:pt>
          <cx:pt idx="470">15.661997082975676</cx:pt>
          <cx:pt idx="471">15.264790063180495</cx:pt>
          <cx:pt idx="472">3.5891879645629801</cx:pt>
          <cx:pt idx="473">24.672938947335897</cx:pt>
          <cx:pt idx="474">45.275629082072015</cx:pt>
          <cx:pt idx="475">72.806955818763129</cx:pt>
          <cx:pt idx="476">40.133601903244042</cx:pt>
          <cx:pt idx="477">52.464569978995385</cx:pt>
          <cx:pt idx="478">58.065839316767153</cx:pt>
          <cx:pt idx="479">54.965305046544714</cx:pt>
          <cx:pt idx="480">4.1688617709062763</cx:pt>
          <cx:pt idx="481">3.7671219975609596</cx:pt>
          <cx:pt idx="482">2.6703686877908406</cx:pt>
          <cx:pt idx="483">2.8489507150154059</cx:pt>
          <cx:pt idx="484">3.3497655542311375</cx:pt>
          <cx:pt idx="485">7.9537984000563338</cx:pt>
          <cx:pt idx="486">8.6948006955012485</cx:pt>
          <cx:pt idx="487">9.8709295383839653</cx:pt>
          <cx:pt idx="488">14.281576541278012</cx:pt>
          <cx:pt idx="489">14.055523877865856</cx:pt>
          <cx:pt idx="490">11.073449080405421</cx:pt>
          <cx:pt idx="491">13.190581924505903</cx:pt>
          <cx:pt idx="492">11.607812005113372</cx:pt>
          <cx:pt idx="493">15.778753191611441</cx:pt>
          <cx:pt idx="494">14.106063491391774</cx:pt>
          <cx:pt idx="495">12.461317992066295</cx:pt>
          <cx:pt idx="496">12.207114034790274</cx:pt>
          <cx:pt idx="497">13.921852004083743</cx:pt>
          <cx:pt idx="498">3.233838890146493</cx:pt>
          <cx:pt idx="499">6.9266904273138294</cx:pt>
          <cx:pt idx="500">4.2842279209253933</cx:pt>
          <cx:pt idx="501">1.7830291287525333</cx:pt>
          <cx:pt idx="502">2.3089355806972987</cx:pt>
          <cx:pt idx="503">3.3664744035729517</cx:pt>
          <cx:pt idx="504">7.6428809293743214</cx:pt>
          <cx:pt idx="505">6.9112909228168293</cx:pt>
          <cx:pt idx="506">12.675326382049143</cx:pt>
          <cx:pt idx="507">11.068158311821248</cx:pt>
          <cx:pt idx="508">10.779543890549132</cx:pt>
          <cx:pt idx="509">12.085967769815717</cx:pt>
          <cx:pt idx="510">12.58255248565589</cx:pt>
          <cx:pt idx="511">12.776348423797865</cx:pt>
          <cx:pt idx="512">12.000423036495532</cx:pt>
          <cx:pt idx="513">29.567473225897007</cx:pt>
          <cx:pt idx="514">22.551247096220532</cx:pt>
          <cx:pt idx="515">20.497620250123404</cx:pt>
          <cx:pt idx="516">16.756026996198777</cx:pt>
          <cx:pt idx="517">16.278169766607803</cx:pt>
          <cx:pt idx="519">542.33277045765487</cx:pt>
          <cx:pt idx="520">504.91367207704246</cx:pt>
          <cx:pt idx="521">633.21385902031068</cx:pt>
          <cx:pt idx="522">652.17391304347825</cx:pt>
          <cx:pt idx="523">642.42424242424238</cx:pt>
          <cx:pt idx="524">711.70084439083234</cx:pt>
          <cx:pt idx="525">661.93853427895976</cx:pt>
          <cx:pt idx="526">129.3615419895805</cx:pt>
          <cx:pt idx="527">80.500483002898022</cx:pt>
          <cx:pt idx="528">57.275080757863869</cx:pt>
          <cx:pt idx="529">55.69789461958338</cx:pt>
          <cx:pt idx="530">57.181413753273638</cx:pt>
          <cx:pt idx="531">45.298574227376193</cx:pt>
          <cx:pt idx="532">8.4546025286025248</cx:pt>
          <cx:pt idx="533">9.7772941897032517</cx:pt>
          <cx:pt idx="534">8.6800783521739255</cx:pt>
          <cx:pt idx="535">8.0632104775903226</cx:pt>
          <cx:pt idx="536">6.0874461641479858</cx:pt>
          <cx:pt idx="537">6.6407611874852899</cx:pt>
          <cx:pt idx="538">2.8404200867691527</cx:pt>
          <cx:pt idx="539">3.1388391649579996</cx:pt>
          <cx:pt idx="540">4.3382857878299879</cx:pt>
          <cx:pt idx="541">3.8998919020871865</cx:pt>
          <cx:pt idx="542">3.8247725651150142</cx:pt>
          <cx:pt idx="543">4.9441726191379374</cx:pt>
          <cx:pt idx="544">4.1814921470741178</cx:pt>
          <cx:pt idx="558">61</cx:pt>
          <cx:pt idx="559">52.683451415370094</cx:pt>
          <cx:pt idx="560">49.139098708159075</cx:pt>
          <cx:pt idx="561">78.755863352479153</cx:pt>
          <cx:pt idx="562">90.1116414542645</cx:pt>
          <cx:pt idx="563">101.00849806408775</cx:pt>
          <cx:pt idx="564">108.34942536374695</cx:pt>
          <cx:pt idx="565">124.77957584676324</cx:pt>
          <cx:pt idx="566">139.32253855713424</cx:pt>
          <cx:pt idx="567">127.82988892179989</cx:pt>
          <cx:pt idx="568">159.91528399905235</cx:pt>
          <cx:pt idx="569">162.7969228686714</cx:pt>
          <cx:pt idx="570">136.66202805187075</cx:pt>
          <cx:pt idx="584">1.9834259160488656</cx:pt>
          <cx:pt idx="585">2.602443976238983</cx:pt>
          <cx:pt idx="586">3.1178876400321287</cx:pt>
          <cx:pt idx="587">3.9701102079240131</cx:pt>
          <cx:pt idx="588">5.7182639922345979</cx:pt>
          <cx:pt idx="589">21.117036791545182</cx:pt>
          <cx:pt idx="590">43.645295853527131</cx:pt>
          <cx:pt idx="591">44.463510269204427</cx:pt>
          <cx:pt idx="592">34.900050866530364</cx:pt>
          <cx:pt idx="593">24.904472125899108</cx:pt>
          <cx:pt idx="594">31.302589963952094</cx:pt>
          <cx:pt idx="595">25.719908331721378</cx:pt>
          <cx:pt idx="596">24.411654263547842</cx:pt>
          <cx:pt idx="597">30.083245982241483</cx:pt>
          <cx:pt idx="598">28.843621977351244</cx:pt>
          <cx:pt idx="599">24.949569527519838</cx:pt>
          <cx:pt idx="600">21.141085493630559</cx:pt>
          <cx:pt idx="601">49.325969757699873</cx:pt>
          <cx:pt idx="602">54.316240012601369</cx:pt>
          <cx:pt idx="603">48.289608880995623</cx:pt>
          <cx:pt idx="604">55.507732755817962</cx:pt>
          <cx:pt idx="605">51.129662223585683</cx:pt>
          <cx:pt idx="606">83.498199676572284</cx:pt>
          <cx:pt idx="607">72.916352372044372</cx:pt>
          <cx:pt idx="608">71.772762484129558</cx:pt>
          <cx:pt idx="610">10.846397608595661</cx:pt>
          <cx:pt idx="611">10.402517833440386</cx:pt>
          <cx:pt idx="612">10.081969202404803</cx:pt>
          <cx:pt idx="613">10.201075160678496</cx:pt>
          <cx:pt idx="614">12.445340132337392</cx:pt>
          <cx:pt idx="615">14.861794072508658</cx:pt>
          <cx:pt idx="616">14.295604612317849</cx:pt>
          <cx:pt idx="617">14.980656591964342</cx:pt>
          <cx:pt idx="618">17.613535884273876</cx:pt>
          <cx:pt idx="619">18.469399184486658</cx:pt>
          <cx:pt idx="620">19.144679746863307</cx:pt>
          <cx:pt idx="621">20.019585108336695</cx:pt>
          <cx:pt idx="622">20.990681916100598</cx:pt>
          <cx:pt idx="623">3.0834042345007031</cx:pt>
          <cx:pt idx="624">4.0062296871635397</cx:pt>
          <cx:pt idx="625">5.0744836615288174</cx:pt>
          <cx:pt idx="626">7.0356169551523156</cx:pt>
          <cx:pt idx="627">7.0398386320778394</cx:pt>
          <cx:pt idx="628">7.5809345992772119</cx:pt>
          <cx:pt idx="629">7.386764852014081</cx:pt>
          <cx:pt idx="630">10.111732935079589</cx:pt>
          <cx:pt idx="631">11.357010808032948</cx:pt>
          <cx:pt idx="632">15.298341252937403</cx:pt>
          <cx:pt idx="633">14.113511324269181</cx:pt>
          <cx:pt idx="634">13.750899216106042</cx:pt>
          <cx:pt idx="636">32.414910858995135</cx:pt>
          <cx:pt idx="637">33.286470393648692</cx:pt>
          <cx:pt idx="638">30.975577341825208</cx:pt>
          <cx:pt idx="639">36.077969064411882</cx:pt>
          <cx:pt idx="640">42.99061656799968</cx:pt>
          <cx:pt idx="641">45.069299032804864</cx:pt>
          <cx:pt idx="642">49.17110161040295</cx:pt>
          <cx:pt idx="643">51.833233904802889</cx:pt>
          <cx:pt idx="644">53.732730494050671</cx:pt>
          <cx:pt idx="645">45.787194911682441</cx:pt>
          <cx:pt idx="646">57.919632954470046</cx:pt>
          <cx:pt idx="647">63.520020985965637</cx:pt>
          <cx:pt idx="648">62.444908373927163</cx:pt>
          <cx:pt idx="653">5.6902106696059844</cx:pt>
          <cx:pt idx="654">6.4404123131075028</cx:pt>
          <cx:pt idx="655">6.5967951624758676</cx:pt>
          <cx:pt idx="656">7.1594198097306085</cx:pt>
          <cx:pt idx="657">9.9122688683105995</cx:pt>
          <cx:pt idx="658">10.680273152093662</cx:pt>
          <cx:pt idx="659">13.652193252797751</cx:pt>
          <cx:pt idx="660">15.022164520924965</cx:pt>
          <cx:pt idx="661">16.618123769804868</cx:pt>
          <cx:pt idx="662">10.098029092421815</cx:pt>
          <cx:pt idx="663">9.843529380088297</cx:pt>
          <cx:pt idx="664">10.258415123802601</cx:pt>
          <cx:pt idx="665">10.555766619893912</cx:pt>
          <cx:pt idx="666">7.6959904784489899</cx:pt>
          <cx:pt idx="667">7.6721736017594386</cx:pt>
          <cx:pt idx="668">8.2331687718115312</cx:pt>
          <cx:pt idx="669">8.0927394914126118</cx:pt>
          <cx:pt idx="670">8.5898742081159547</cx:pt>
          <cx:pt idx="671">6.4717192496454787</cx:pt>
          <cx:pt idx="672">9.6845082293730371</cx:pt>
          <cx:pt idx="673">10.268600175622401</cx:pt>
          <cx:pt idx="674">10.941308476764533</cx:pt>
          <cx:pt idx="696">2.1455895723163012</cx:pt>
          <cx:pt idx="697">2.201515386048174</cx:pt>
          <cx:pt idx="698">3.0284023290245039</cx:pt>
          <cx:pt idx="699">4.3634394622593407</cx:pt>
          <cx:pt idx="700">2.6823552259119805</cx:pt>
          <cx:pt idx="701">18.2048816390115</cx:pt>
          <cx:pt idx="702">19.281297794742414</cx:pt>
          <cx:pt idx="703">27.896273123548983</cx:pt>
          <cx:pt idx="704">31.94959736919769</cx:pt>
          <cx:pt idx="705">71.389571570028536</cx:pt>
          <cx:pt idx="706">94.198281412058776</cx:pt>
          <cx:pt idx="707">106.8962749811766</cx:pt>
          <cx:pt idx="708">115.38916920467095</cx:pt>
          <cx:pt idx="709">128.63192059884037</cx:pt>
          <cx:pt idx="710">127.68879242788616</cx:pt>
          <cx:pt idx="711">157.24671131663413</cx:pt>
          <cx:pt idx="712">184.20306870167201</cx:pt>
          <cx:pt idx="713">187.26333165043326</cx:pt>
          <cx:pt idx="714">17.145839027905474</cx:pt>
          <cx:pt idx="715">14.671072097840023</cx:pt>
          <cx:pt idx="716">13.460679519576111</cx:pt>
          <cx:pt idx="717">14.573541734980143</cx:pt>
          <cx:pt idx="718">16.854270751820863</cx:pt>
          <cx:pt idx="719">22.402688322598713</cx:pt>
          <cx:pt idx="720">30.17248999652309</cx:pt>
          <cx:pt idx="721">44.398867304487666</cx:pt>
          <cx:pt idx="722">52.034598443526484</cx:pt>
          <cx:pt idx="723">54.541941020267359</cx:pt>
          <cx:pt idx="724">94.540381333487659</cx:pt>
          <cx:pt idx="725">193.8279849673207</cx:pt>
          <cx:pt idx="726">281.41789869472012</cx:pt>
          <cx:pt idx="727">3.5578515154464578</cx:pt>
          <cx:pt idx="728">2.5309972382218318</cx:pt>
          <cx:pt idx="729">2.2553710841238161</cx:pt>
          <cx:pt idx="730">2.7948215993526819</cx:pt>
          <cx:pt idx="731">3.1295351043740669</cx:pt>
          <cx:pt idx="732">2.6199009914962903</cx:pt>
          <cx:pt idx="733">3.06484419250198</cx:pt>
          <cx:pt idx="734">3.6188079609705688</cx:pt>
          <cx:pt idx="735">4.9672241935419237</cx:pt>
          <cx:pt idx="736">4.3544247577474984</cx:pt>
          <cx:pt idx="737">5.5252100944595872</cx:pt>
          <cx:pt idx="738">5.3577585718233145</cx:pt>
          <cx:pt idx="739">5.3589193439844944</cx:pt>
          <cx:pt idx="746">33.054473772777534</cx:pt>
          <cx:pt idx="747">38.271032508298191</cx:pt>
          <cx:pt idx="748">95.353813213437959</cx:pt>
          <cx:pt idx="749">48.258301137476543</cx:pt>
          <cx:pt idx="750">59.977208660708932</cx:pt>
          <cx:pt idx="751">79.514250187475412</cx:pt>
          <cx:pt idx="752">95.710291687224156</cx:pt>
          <cx:pt idx="754">1344.6805499035722</cx:pt>
          <cx:pt idx="755">1148.9375214704091</cx:pt>
          <cx:pt idx="756">1326.1736919940392</cx:pt>
          <cx:pt idx="757">1058.767118351871</cx:pt>
          <cx:pt idx="758">1016.815518671071</cx:pt>
          <cx:pt idx="759">1088.8798148904314</cx:pt>
          <cx:pt idx="760">1127.3070469798658</cx:pt>
          <cx:pt idx="761">1182.9378609700091</cx:pt>
          <cx:pt idx="762">1209.4320486815416</cx:pt>
          <cx:pt idx="763">1190.806078353542</cx:pt>
          <cx:pt idx="766">4.2543196275244988</cx:pt>
          <cx:pt idx="767">4.7303742784375267</cx:pt>
          <cx:pt idx="768">5.0356682677993563</cx:pt>
          <cx:pt idx="769">4.6388037947579814</cx:pt>
          <cx:pt idx="770">6.083934261265127</cx:pt>
          <cx:pt idx="771">10.257236517798477</cx:pt>
          <cx:pt idx="772">12.984086968594887</cx:pt>
          <cx:pt idx="773">14.11187428385875</cx:pt>
          <cx:pt idx="774">12.912002265625997</cx:pt>
          <cx:pt idx="775">11.524137943224178</cx:pt>
          <cx:pt idx="776">18.656546279268589</cx:pt>
          <cx:pt idx="777">22.799065197247515</cx:pt>
          <cx:pt idx="778">25.698560194437189</cx:pt>
          <cx:pt idx="779">11.221681470246981</cx:pt>
          <cx:pt idx="780">11.787553563706412</cx:pt>
          <cx:pt idx="781">13.088878475476413</cx:pt>
          <cx:pt idx="782">12.974231605091587</cx:pt>
          <cx:pt idx="783">16.480527747236849</cx:pt>
          <cx:pt idx="784">18.961893658147456</cx:pt>
          <cx:pt idx="785">21.542005461396471</cx:pt>
          <cx:pt idx="786">25.244236029699103</cx:pt>
          <cx:pt idx="787">30.94164140851769</cx:pt>
          <cx:pt idx="788">35.386025269293754</cx:pt>
          <cx:pt idx="789">44.733330592320428</cx:pt>
          <cx:pt idx="790">58.7815166687746</cx:pt>
          <cx:pt idx="791">58.495811415604557</cx:pt>
          <cx:pt idx="792">29.196749881176018</cx:pt>
          <cx:pt idx="793">31.004924311508297</cx:pt>
          <cx:pt idx="794">43.378471425292631</cx:pt>
          <cx:pt idx="795">39.270946429808959</cx:pt>
          <cx:pt idx="796">45.388231479980547</cx:pt>
          <cx:pt idx="797">54.340349429082401</cx:pt>
          <cx:pt idx="798">58.435652569349706</cx:pt>
          <cx:pt idx="799">63.120955245647615</cx:pt>
          <cx:pt idx="800">76.873944979241756</cx:pt>
          <cx:pt idx="801">70.507152735269443</cx:pt>
          <cx:pt idx="802">73.886094143011135</cx:pt>
          <cx:pt idx="803">85.65023921844157</cx:pt>
          <cx:pt idx="804">104.88342574654285</cx:pt>
          <cx:pt idx="805">1875.7689422355588</cx:pt>
          <cx:pt idx="806">1834.4429054406266</cx:pt>
          <cx:pt idx="807">1841.3131477884374</cx:pt>
          <cx:pt idx="808">1700.6893682771736</cx:pt>
          <cx:pt idx="809">1956.2172919584286</cx:pt>
          <cx:pt idx="810">1952.8268654963895</cx:pt>
          <cx:pt idx="811">2048.0961339341702</cx:pt>
          <cx:pt idx="812">2174.8622818559056</cx:pt>
          <cx:pt idx="813">2313.2311937681452</cx:pt>
          <cx:pt idx="814">2247.1603946764571</cx:pt>
          <cx:pt idx="815">2491.8140144073345</cx:pt>
          <cx:pt idx="816">2711.1261949205273</cx:pt>
          <cx:pt idx="817">2829.7878288094371</cx:pt>
          <cx:pt idx="818">3.5365396184861271</cx:pt>
          <cx:pt idx="819">4.1217520904994274</cx:pt>
          <cx:pt idx="820">4.0401011224122563</cx:pt>
          <cx:pt idx="821">4.0090081104857989</cx:pt>
          <cx:pt idx="822">5.2069728582321426</cx:pt>
          <cx:pt idx="823">7.3433415066667269</cx:pt>
          <cx:pt idx="824">7.6428596137976799</cx:pt>
          <cx:pt idx="825">9.222710558083989</cx:pt>
          <cx:pt idx="826">10.286360301393643</cx:pt>
          <cx:pt idx="827">7.8226217970009326</cx:pt>
          <cx:pt idx="828">8.7008838259915873</cx:pt>
          <cx:pt idx="829">11.218056023505701</cx:pt>
          <cx:pt idx="830">11.407092544112457</cx:pt>
          <cx:pt idx="831">15.301138710072751</cx:pt>
          <cx:pt idx="832">16.068283430045984</cx:pt>
          <cx:pt idx="833">23.446987591070119</cx:pt>
          <cx:pt idx="834">20.293783853562367</cx:pt>
          <cx:pt idx="835">20.646760378918348</cx:pt>
          <cx:pt idx="836">21.115382105491459</cx:pt>
          <cx:pt idx="837">23.969102325191322</cx:pt>
          <cx:pt idx="838">28.47954292524339</cx:pt>
          <cx:pt idx="839">37.572015502211038</cx:pt>
          <cx:pt idx="840">29.087920952808453</cx:pt>
          <cx:pt idx="841">35.034581795558466</cx:pt>
          <cx:pt idx="842">35.491968124135539</cx:pt>
          <cx:pt idx="843">38.47459593684043</cx:pt>
          <cx:pt idx="844">336.11570899345787</cx:pt>
          <cx:pt idx="845">279.40447821060332</cx:pt>
          <cx:pt idx="846">274.44780101220135</cx:pt>
          <cx:pt idx="847">285.82502074883729</cx:pt>
          <cx:pt idx="848">377.07125022502953</cx:pt>
          <cx:pt idx="849">376.46451128172617</cx:pt>
          <cx:pt idx="850">294.77284824196124</cx:pt>
          <cx:pt idx="851">291.62386539955349</cx:pt>
          <cx:pt idx="852">305.20569278779277</cx:pt>
          <cx:pt idx="853">272.72308639497038</cx:pt>
          <cx:pt idx="854">308.40218472653754</cx:pt>
          <cx:pt idx="855">311.0690583715064</cx:pt>
          <cx:pt idx="856">321.15492160804115</cx:pt>
          <cx:pt idx="857">32.451769481442227</cx:pt>
          <cx:pt idx="858">51.217044170830718</cx:pt>
          <cx:pt idx="859">58.079481804499217</cx:pt>
          <cx:pt idx="860">52.518549511443339</cx:pt>
          <cx:pt idx="861">66.409178454517871</cx:pt>
          <cx:pt idx="862">62.058374615906523</cx:pt>
          <cx:pt idx="863">69.244459332729036</cx:pt>
          <cx:pt idx="864">90.156464089311214</cx:pt>
          <cx:pt idx="865">86.83169580196504</cx:pt>
          <cx:pt idx="866">81.9626239249707</cx:pt>
          <cx:pt idx="867">91.228907297644753</cx:pt>
          <cx:pt idx="868">110.59033859608857</cx:pt>
          <cx:pt idx="869">126.19536459829943</cx:pt>
          <cx:pt idx="870">5.7161522129674998</cx:pt>
          <cx:pt idx="871">4.2466279751673373</cx:pt>
          <cx:pt idx="872">5.4100627166529742</cx:pt>
          <cx:pt idx="873">6.9399004619990876</cx:pt>
          <cx:pt idx="874">14.300546555135464</cx:pt>
          <cx:pt idx="875">18.207879750513307</cx:pt>
          <cx:pt idx="876">27.211405794879656</cx:pt>
          <cx:pt idx="877">40.809353883532005</cx:pt>
          <cx:pt idx="878">84.795156711226426</cx:pt>
          <cx:pt idx="879">73.003548009585202</cx:pt>
          <cx:pt idx="880">73.055672828062185</cx:pt>
          <cx:pt idx="881">102.63663729010264</cx:pt>
          <cx:pt idx="882">131.61649308032528</cx:pt>
          <cx:pt idx="883">1.48470356315864</cx:pt>
          <cx:pt idx="884">0.73123883375449639</cx:pt>
          <cx:pt idx="885">0.72133873255374648</cx:pt>
          <cx:pt idx="886">0.88982712260696573</cx:pt>
          <cx:pt idx="887">1.4037274578916856</cx:pt>
          <cx:pt idx="888">1.7269230410562137</cx:pt>
          <cx:pt idx="889">2.5441278983977083</cx:pt>
          <cx:pt idx="890">2.3281810686284587</cx:pt>
          <cx:pt idx="891">8.3073700869846796</cx:pt>
          <cx:pt idx="892">14.5182617396898</cx:pt>
          <cx:pt idx="893">33.616267646781523</cx:pt>
          <cx:pt idx="894">38.029145659908416</cx:pt>
          <cx:pt idx="895">36.263357442196437</cx:pt>
          <cx:pt idx="898">1152.7637059551953</cx:pt>
          <cx:pt idx="899">1045.0155421101326</cx:pt>
          <cx:pt idx="900">1153.6565897998439</cx:pt>
          <cx:pt idx="901">1313.6843184541674</cx:pt>
          <cx:pt idx="902">1350.5402160864346</cx:pt>
          <cx:pt idx="903">1575.4066252235375</cx:pt>
          <cx:pt idx="904">1777.2418467552529</cx:pt>
          <cx:pt idx="905">1884.5244691028092</cx:pt>
          <cx:pt idx="906">2313.7670072162596</cx:pt>
          <cx:pt idx="907">2701.9209999304385</cx:pt>
          <cx:pt idx="908">3073.0104906220199</cx:pt>
          <cx:pt idx="909">108.57892644006164</cx:pt>
          <cx:pt idx="910">141.73019169060672</cx:pt>
          <cx:pt idx="911">136.39829448883305</cx:pt>
          <cx:pt idx="912">136.63763113657038</cx:pt>
          <cx:pt idx="913">150.67954226377839</cx:pt>
          <cx:pt idx="914">167.8954363164755</cx:pt>
          <cx:pt idx="915">193.14700009852967</cx:pt>
          <cx:pt idx="916">246.14173758687639</cx:pt>
          <cx:pt idx="917">282.9060709357305</cx:pt>
          <cx:pt idx="918">258.93904655447704</cx:pt>
          <cx:pt idx="919">294.38564767406513</cx:pt>
          <cx:pt idx="920">353.97654046556886</cx:pt>
          <cx:pt idx="921">394.83682705500598</cx:pt>
          <cx:pt idx="922">219.98570092943959</cx:pt>
          <cx:pt idx="923">212.36389813731665</cx:pt>
          <cx:pt idx="924">212.20684508546631</cx:pt>
          <cx:pt idx="925">208.62744007176784</cx:pt>
          <cx:pt idx="926">256.40587340387344</cx:pt>
          <cx:pt idx="927">315.8856897061591</cx:pt>
          <cx:pt idx="928">350.03715016923968</cx:pt>
          <cx:pt idx="929">493.12384221334742</cx:pt>
          <cx:pt idx="930">672.31067763180954</cx:pt>
          <cx:pt idx="931">663.20465494587995</cx:pt>
          <cx:pt idx="932">773.73239912310328</cx:pt>
          <cx:pt idx="933">771.16795797134625</cx:pt>
          <cx:pt idx="934">797.77332600563761</cx:pt>
          <cx:pt idx="935">22.523715595545809</cx:pt>
          <cx:pt idx="936">24.383500387862966</cx:pt>
          <cx:pt idx="937">51.161760799531443</cx:pt>
          <cx:pt idx="938">58.332776336337069</cx:pt>
          <cx:pt idx="939">82.924453019091047</cx:pt>
          <cx:pt idx="940">68.474119553437916</cx:pt>
          <cx:pt idx="941">82.828806921362641</cx:pt>
          <cx:pt idx="942">87.473623041862481</cx:pt>
          <cx:pt idx="943">94.574895340914011</cx:pt>
          <cx:pt idx="944">90.561304202531005</cx:pt>
          <cx:pt idx="945">117.59336876616909</cx:pt>
          <cx:pt idx="946">146.68458348658362</cx:pt>
          <cx:pt idx="947">150.18859396299067</cx:pt>
          <cx:pt idx="948">0.61915670856293725</cx:pt>
          <cx:pt idx="949">0.65447431467489103</cx:pt>
          <cx:pt idx="950">0.69019678789316885</cx:pt>
          <cx:pt idx="951">0.726140944925598</cx:pt>
          <cx:pt idx="952">0.64160183597573373</cx:pt>
          <cx:pt idx="953">0.67754700880930674</cx:pt>
          <cx:pt idx="954">0.79207810999073858</cx:pt>
          <cx:pt idx="955">0.76727914101093431</cx:pt>
          <cx:pt idx="956">0.97705831893051664</cx:pt>
          <cx:pt idx="957">1.0089155147729485</cx:pt>
          <cx:pt idx="958">1.0205804672721892</cx:pt>
          <cx:pt idx="959">2.5214532212262122</cx:pt>
          <cx:pt idx="960">2.5001269477338424</cx:pt>
          <cx:pt idx="961">4.7014823946521807</cx:pt>
          <cx:pt idx="962">5.4110909355391534</cx:pt>
          <cx:pt idx="963">4.4807956831018654</cx:pt>
          <cx:pt idx="964">4.8520873781835556</cx:pt>
          <cx:pt idx="965">8.2256937770820944</cx:pt>
          <cx:pt idx="966">8.7379208129287065</cx:pt>
          <cx:pt idx="967">10.181772730895396</cx:pt>
          <cx:pt idx="968">15.491316346475545</cx:pt>
          <cx:pt idx="969">20.762369838989155</cx:pt>
          <cx:pt idx="970">21.548360454192725</cx:pt>
          <cx:pt idx="971">19.667722763779921</cx:pt>
          <cx:pt idx="972">15.465986300744868</cx:pt>
          <cx:pt idx="973">20.41902533404124</cx:pt>
          <cx:pt idx="987">3.9907666175070036</cx:pt>
          <cx:pt idx="988">3.7791844711934592</cx:pt>
          <cx:pt idx="989">3.2800315075417612</cx:pt>
          <cx:pt idx="990">7.6302335545602444</cx:pt>
          <cx:pt idx="991">10.389851863013233</cx:pt>
          <cx:pt idx="992">11.096944342747072</cx:pt>
          <cx:pt idx="993">12.609862886603077</cx:pt>
          <cx:pt idx="994">12.706772604264147</cx:pt>
          <cx:pt idx="995">12.95146894177571</cx:pt>
          <cx:pt idx="996">6.4552541915367634</cx:pt>
          <cx:pt idx="997">7.9122465555824979</cx:pt>
          <cx:pt idx="998">10.507114261484428</cx:pt>
          <cx:pt idx="999">10.052460840460185</cx:pt>
          <cx:pt idx="1000">23.708386180326322</cx:pt>
          <cx:pt idx="1001">24.187317482224845</cx:pt>
          <cx:pt idx="1002">23.14904829741344</cx:pt>
          <cx:pt idx="1003">19.962549095734659</cx:pt>
          <cx:pt idx="1004">18.116774579206748</cx:pt>
          <cx:pt idx="1005">18.025846150346929</cx:pt>
          <cx:pt idx="1006">17.832907329442808</cx:pt>
          <cx:pt idx="1007">23.12222029843349</cx:pt>
          <cx:pt idx="1008">28.250123294138767</cx:pt>
          <cx:pt idx="1009">35.380643925542842</cx:pt>
          <cx:pt idx="1010">44.882341807777259</cx:pt>
          <cx:pt idx="1011">61.091951888073233</cx:pt>
          <cx:pt idx="1012">70.718941645074594</cx:pt>
          <cx:pt idx="1013">1125.8968693363788</cx:pt>
          <cx:pt idx="1014">1594.9734171097148</cx:pt>
          <cx:pt idx="1015">1966.4750957854405</cx:pt>
          <cx:pt idx="1016">2037.037037037037</cx:pt>
          <cx:pt idx="1017">2229.8221614227086</cx:pt>
          <cx:pt idx="1018">2360.8701767546531</cx:pt>
          <cx:pt idx="1019">2560.0945153814696</cx:pt>
          <cx:pt idx="1020">2922.2420781937844</cx:pt>
          <cx:pt idx="1021">3376.4516262346574</cx:pt>
          <cx:pt idx="1022">3144.7991017723957</cx:pt>
          <cx:pt idx="1023">3683.4951838792917</cx:pt>
          <cx:pt idx="1024">4135.4630862125505</cx:pt>
          <cx:pt idx="1025">4218.8088246366988</cx:pt>
          <cx:pt idx="1026">169.01338579633631</cx:pt>
          <cx:pt idx="1027">176.29782672438554</cx:pt>
          <cx:pt idx="1028">240.22420309662857</cx:pt>
          <cx:pt idx="1029">231.15669174593842</cx:pt>
          <cx:pt idx="1030">281.16495590131564</cx:pt>
          <cx:pt idx="1031">351.57199985367095</cx:pt>
          <cx:pt idx="1032">433.90853037006201</cx:pt>
          <cx:pt idx="1033">503.09014929363252</cx:pt>
          <cx:pt idx="1034">438.33648036971277</cx:pt>
          <cx:pt idx="1035">332.64176649206769</cx:pt>
          <cx:pt idx="1036">421.00477458515485</cx:pt>
          <cx:pt idx="1037">446.14804827053098</cx:pt>
          <cx:pt idx="1038">447.680237041346</cx:pt>
          <cx:pt idx="1039">20.050256517642133</cx:pt>
          <cx:pt idx="1040">21.386391445443422</cx:pt>
          <cx:pt idx="1041">23.148882194387188</cx:pt>
          <cx:pt idx="1042">24.096385542168676</cx:pt>
          <cx:pt idx="1043">25.675328016465141</cx:pt>
          <cx:pt idx="1044">28.100183262064753</cx:pt>
          <cx:pt idx="1045">33.538120656662301</cx:pt>
          <cx:pt idx="1046">35.381007036279257</cx:pt>
          <cx:pt idx="1047">38.433001929069597</cx:pt>
          <cx:pt idx="1048">35.941320293398533</cx:pt>
          <cx:pt idx="1049">40.091027937829857</cx:pt>
          <cx:pt idx="1050">44.372035075949974</cx:pt>
          <cx:pt idx="1051">59.966548602912241</cx:pt>
          <cx:pt idx="1054">0.26545419681523669</cx:pt>
          <cx:pt idx="1055">0.32161190662411793</cx:pt>
          <cx:pt idx="1056">0.51020951753837718</cx:pt>
          <cx:pt idx="1057">0.55835918805757856</cx:pt>
          <cx:pt idx="1058">0.86274800769916327</cx:pt>
          <cx:pt idx="1059">0.92813623914977095</cx:pt>
          <cx:pt idx="1060">1.4844846611498819</cx:pt>
          <cx:pt idx="1061">0.77879570255160324</cx:pt>
          <cx:pt idx="1062">2.333714331864142</cx:pt>
          <cx:pt idx="1063">1.0748766770955296</cx:pt>
          <cx:pt idx="1064">0.84904588468708286</cx:pt>
          <cx:pt idx="1065">51.617349775025829</cx:pt>
          <cx:pt idx="1066">52.862678964506692</cx:pt>
          <cx:pt idx="1067">60.942501173354756</cx:pt>
          <cx:pt idx="1068">54.862632682516953</cx:pt>
          <cx:pt idx="1069">82.089621032642256</cx:pt>
          <cx:pt idx="1070">75.000586871584275</cx:pt>
          <cx:pt idx="1071">93.695034516822687</cx:pt>
          <cx:pt idx="1072">104.22700196091141</cx:pt>
          <cx:pt idx="1073">101.2308768074622</cx:pt>
          <cx:pt idx="1074">86.741568592038291</cx:pt>
          <cx:pt idx="1075">107.69202688653209</cx:pt>
          <cx:pt idx="1076">109.94898307104093</cx:pt>
          <cx:pt idx="1077">117.75099022608384</cx:pt>
          <cx:pt idx="1084">2.0018957953181662</cx:pt>
          <cx:pt idx="1085">4.9237701899196642</cx:pt>
          <cx:pt idx="1086">49.409890891335053</cx:pt>
          <cx:pt idx="1087">65.767149975790062</cx:pt>
          <cx:pt idx="1088">63.765403330241959</cx:pt>
          <cx:pt idx="1089">56.230319388214127</cx:pt>
          <cx:pt idx="1090">69.628306691802479</cx:pt>
          <cx:pt idx="1122">10.923191756631288</cx:pt>
          <cx:pt idx="1123">12.603075150336682</cx:pt>
          <cx:pt idx="1124">14.485681141661651</cx:pt>
          <cx:pt idx="1125">15.272143727319397</cx:pt>
          <cx:pt idx="1126">12.786980528916013</cx:pt>
          <cx:pt idx="1127">16.909671296695713</cx:pt>
          <cx:pt idx="1128">19.467213114754099</cx:pt>
          <cx:pt idx="1129">20.907281388802215</cx:pt>
          <cx:pt idx="1130">93.880694471106921</cx:pt>
          <cx:pt idx="1131">87.790553279564605</cx:pt>
          <cx:pt idx="1132">126.49819248502422</cx:pt>
          <cx:pt idx="1133">167.12491417130272</cx:pt>
          <cx:pt idx="1134">221.92153531222769</cx:pt>
          <cx:pt idx="1135">269.98814457998799</cx:pt>
          <cx:pt idx="1136">333.21788069384792</cx:pt>
          <cx:pt idx="1137">452.58562063055956</cx:pt>
          <cx:pt idx="1138">564.45208491913809</cx:pt>
          <cx:pt idx="1139">586.97023162961727</cx:pt>
          <cx:pt idx="1140">508.98370236985471</cx:pt>
          <cx:pt idx="1141">593.07180445454185</cx:pt>
          <cx:pt idx="1142">490.4198586491467</cx:pt>
          <cx:pt idx="1156">873.86161457073433</cx:pt>
          <cx:pt idx="1157">921.13032937248124</cx:pt>
          <cx:pt idx="1158">958.0600342219094</cx:pt>
          <cx:pt idx="1159">1201.8829705089859</cx:pt>
          <cx:pt idx="1160">1323.0598365191436</cx:pt>
          <cx:pt idx="1161">1346.284663913166</cx:pt>
          <cx:pt idx="1162">1417.5243549695772</cx:pt>
          <cx:pt idx="1163">1545.0340377323214</cx:pt>
          <cx:pt idx="1164">1678.4363925024643</cx:pt>
          <cx:pt idx="1165">1526.1901132957375</cx:pt>
          <cx:pt idx="1166">1455.7012342768355</cx:pt>
          <cx:pt idx="1167">1536.9631915159632</cx:pt>
          <cx:pt idx="1168">1465.2447434404141</cx:pt>
          <cx:pt idx="1169">24.687656171914043</cx:pt>
          <cx:pt idx="1170">48.952457695406927</cx:pt>
          <cx:pt idx="1171">53.421186011150532</cx:pt>
          <cx:pt idx="1172">44.503419414106361</cx:pt>
          <cx:pt idx="1173">51.387461459403909</cx:pt>
          <cx:pt idx="1174">53.399565352375042</cx:pt>
          <cx:pt idx="1175">70.283215326947101</cx:pt>
          <cx:pt idx="1176">75.73221757322176</cx:pt>
          <cx:pt idx="1177">90.260285474391267</cx:pt>
          <cx:pt idx="1178">79.099610813085093</cx:pt>
          <cx:pt idx="1179">78.819810326659635</cx:pt>
          <cx:pt idx="1180">76.955557901403992</cx:pt>
          <cx:pt idx="1181">82.523245984784452</cx:pt>
          <cx:pt idx="1182">919.79026947933176</cx:pt>
          <cx:pt idx="1183">1057.495355594722</cx:pt>
          <cx:pt idx="1184">1090.7030389193233</cx:pt>
          <cx:pt idx="1185">1291.6179852359255</cx:pt>
          <cx:pt idx="1186">1483.1395077139855</cx:pt>
          <cx:pt idx="1187">1600.4974702291343</cx:pt>
          <cx:pt idx="1188">1696.1576828424991</cx:pt>
          <cx:pt idx="1189">1808.3514497868375</cx:pt>
          <cx:pt idx="1190">2002.3393149543888</cx:pt>
          <cx:pt idx="1191">2064.7445425102392</cx:pt>
          <cx:pt idx="1192">1911.6739949334594</cx:pt>
          <cx:pt idx="1193">2191.8502094183209</cx:pt>
          <cx:pt idx="1194">2137.2640396339189</cx:pt>
          <cx:pt idx="1195">23.993548864948661</cx:pt>
          <cx:pt idx="1196">24.746394566310414</cx:pt>
          <cx:pt idx="1197">28.73578701034668</cx:pt>
          <cx:pt idx="1198">37.219770423322267</cx:pt>
          <cx:pt idx="1199">41.68035643394191</cx:pt>
          <cx:pt idx="1200">40.723454751086905</cx:pt>
          <cx:pt idx="1201">54.191352763255786</cx:pt>
          <cx:pt idx="1202">68.240594623726793</cx:pt>
          <cx:pt idx="1203">89.350437855993505</cx:pt>
          <cx:pt idx="1204">73.959775224565234</cx:pt>
          <cx:pt idx="1205">64.223754520689283</cx:pt>
          <cx:pt idx="1206">61.990111795780606</cx:pt>
          <cx:pt idx="1207">50.601004299520383</cx:pt>
          <cx:pt idx="1208">93.510883247011208</cx:pt>
          <cx:pt idx="1209">104.23573634942014</cx:pt>
          <cx:pt idx="1210">129.37715448547291</cx:pt>
          <cx:pt idx="1211">187.5106169738394</cx:pt>
          <cx:pt idx="1212">248.67754310699908</cx:pt>
          <cx:pt idx="1213">240.05478106952287</cx:pt>
          <cx:pt idx="1214">272.63210122846806</cx:pt>
          <cx:pt idx="1215">283.88390288148787</cx:pt>
          <cx:pt idx="1216">347.27778659392965</cx:pt>
          <cx:pt idx="1217">262.61199125307292</cx:pt>
          <cx:pt idx="1218">186.86789264804651</cx:pt>
          <cx:pt idx="1219">203.85589755928152</cx:pt>
          <cx:pt idx="1220">201.89195344905369</cx:pt>
          <cx:pt idx="1221">143.24446452779034</cx:pt>
          <cx:pt idx="1222">152.47747747747746</cx:pt>
          <cx:pt idx="1223">191.8918918918919</cx:pt>
          <cx:pt idx="1224">159.6846846846847</cx:pt>
          <cx:pt idx="1225">198.46812345122774</cx:pt>
          <cx:pt idx="1226">176.94732102656462</cx:pt>
          <cx:pt idx="1227">173.42342342342343</cx:pt>
          <cx:pt idx="1228">231.06402164111813</cx:pt>
          <cx:pt idx="1229">260.68280855508658</cx:pt>
          <cx:pt idx="1230">235.03763085680586</cx:pt>
          <cx:pt idx="1231">194.4415080783769</cx:pt>
          <cx:pt idx="1232">214.68842612125061</cx:pt>
          <cx:pt idx="1233">225.42165800675701</cx:pt>
          <cx:pt idx="1234">575.64664836894815</cx:pt>
          <cx:pt idx="1235">590.75530353693932</cx:pt>
          <cx:pt idx="1236">593.95209806945161</cx:pt>
          <cx:pt idx="1237">701.30302101304221</cx:pt>
          <cx:pt idx="1238">892.87472189954917</cx:pt>
          <cx:pt idx="1239">969.41078031272934</cx:pt>
          <cx:pt idx="1240">983.48395614291132</cx:pt>
          <cx:pt idx="1241">1461.7696442933134</cx:pt>
          <cx:pt idx="1242">1759.3717882180581</cx:pt>
          <cx:pt idx="1243">1501.9902746588198</cx:pt>
          <cx:pt idx="1244">1320.1230423535701</cx:pt>
          <cx:pt idx="1245">1541.4061457412497</cx:pt>
          <cx:pt idx="1246">1449.9634187604186</cx:pt>
          <cx:pt idx="1247">124.42634433352579</cx:pt>
          <cx:pt idx="1248">135.66150399276472</cx:pt>
          <cx:pt idx="1249">176.22975417273221</cx:pt>
          <cx:pt idx="1250">213.55703620895355</cx:pt>
          <cx:pt idx="1251">263.01592972355576</cx:pt>
          <cx:pt idx="1252">254.91577105018638</cx:pt>
          <cx:pt idx="1253">280.69407812651843</cx:pt>
          <cx:pt idx="1254">359.65257405988331</cx:pt>
          <cx:pt idx="1255">461.93388423226196</cx:pt>
          <cx:pt idx="1256">398.12576407974922</cx:pt>
          <cx:pt idx="1257">397.73123259448505</cx:pt>
          <cx:pt idx="1258">443.97493618574845</cx:pt>
          <cx:pt idx="1259">416.61969110775266</cx:pt>
          <cx:pt idx="1260">874.4074480262251</cx:pt>
          <cx:pt idx="1261">907.10894619170062</cx:pt>
          <cx:pt idx="1262">1085.9514379927869</cx:pt>
          <cx:pt idx="1263">1235.3044406773749</cx:pt>
          <cx:pt idx="1264">1346.8348640573831</cx:pt>
          <cx:pt idx="1265">1263.9700987114518</cx:pt>
          <cx:pt idx="1266">1376.793362553869</cx:pt>
          <cx:pt idx="1267">1616.7903032131831</cx:pt>
          <cx:pt idx="1268">1765.3201777115676</cx:pt>
          <cx:pt idx="1269">1623.7272761015336</cx:pt>
          <cx:pt idx="1270">1637.0798403585786</cx:pt>
          <cx:pt idx="1271">1766.4254227393524</cx:pt>
          <cx:pt idx="1272">1716.8696030382869</cx:pt>
          <cx:pt idx="1273">181.10430677494747</cx:pt>
          <cx:pt idx="1274">182.26155613908068</cx:pt>
          <cx:pt idx="1275">221.11864283901838</cx:pt>
          <cx:pt idx="1276">294.7356134002568</cx:pt>
          <cx:pt idx="1277">356.68415837950903</cx:pt>
          <cx:pt idx="1278">391.20887232197231</cx:pt>
          <cx:pt idx="1279">524.20163200451441</cx:pt>
          <cx:pt idx="1280">599.69567682071784</cx:pt>
          <cx:pt idx="1281">702.27135047005061</cx:pt>
          <cx:pt idx="1282">521.53778713615054</cx:pt>
          <cx:pt idx="1283">543.00681574945077</cx:pt>
          <cx:pt idx="1284">707.37713748051704</cx:pt>
          <cx:pt idx="1285">723.01013723607866</cx:pt>
          <cx:pt idx="1299">442.98829510168542</cx:pt>
          <cx:pt idx="1300">470.70089329083532</cx:pt>
          <cx:pt idx="1301">468.79224273823894</cx:pt>
          <cx:pt idx="1302">566.65875058075812</cx:pt>
          <cx:pt idx="1303">647.07128992695721</cx:pt>
          <cx:pt idx="1304">690.41817000680123</cx:pt>
          <cx:pt idx="1305">778.35005738409063</cx:pt>
          <cx:pt idx="1306">909.86098715757305</cx:pt>
          <cx:pt idx="1307">1049.9870233724214</cx:pt>
          <cx:pt idx="1308">978.85863883955994</cx:pt>
          <cx:pt idx="1309">982.03511535323435</cx:pt>
          <cx:pt idx="1310">1115.1998265863342</cx:pt>
          <cx:pt idx="1311">1078.505961705373</cx:pt>
          <cx:pt idx="1312">438.39331174305511</cx:pt>
          <cx:pt idx="1313">435.96583692882774</cx:pt>
          <cx:pt idx="1314">449.9441283237806</cx:pt>
          <cx:pt idx="1315">524.04729285021676</cx:pt>
          <cx:pt idx="1316">574.60576174129744</cx:pt>
          <cx:pt idx="1317">614.36065701023131</cx:pt>
          <cx:pt idx="1318">618.23721990522336</cx:pt>
          <cx:pt idx="1319">719.06187428307055</cx:pt>
          <cx:pt idx="1320">777.07233179287493</cx:pt>
          <cx:pt idx="1321">707.94330908182644</cx:pt>
          <cx:pt idx="1322">709.85496209949372</cx:pt>
          <cx:pt idx="1323">825.08478108058591</cx:pt>
          <cx:pt idx="1324">718.04701444002455</cx:pt>
          <cx:pt idx="1325">700.64400229709929</cx:pt>
          <cx:pt idx="1326">686.44871261267087</cx:pt>
          <cx:pt idx="1327">721.26421993758038</cx:pt>
          <cx:pt idx="1328">886.94167129020593</cx:pt>
          <cx:pt idx="1329">977.06803483337706</cx:pt>
          <cx:pt idx="1330">1028.7206814666411</cx:pt>
          <cx:pt idx="1331">1043.6720562287881</cx:pt>
          <cx:pt idx="1332">1173.6144144049526</cx:pt>
          <cx:pt idx="1333">1175.8480811440279</cx:pt>
          <cx:pt idx="1334">1136.8666330729855</cx:pt>
          <cx:pt idx="1335">1114.8131875334523</cx:pt>
          <cx:pt idx="1336">1114.5304830370908</cx:pt>
          <cx:pt idx="1337">1198.1350815645369</cx:pt>
          <cx:pt idx="1338">418.04511333290952</cx:pt>
          <cx:pt idx="1339">382.49545917899621</cx:pt>
          <cx:pt idx="1340">223.33046818460372</cx:pt>
          <cx:pt idx="1341">221.35852966385812</cx:pt>
          <cx:pt idx="1342">260.49842574831564</cx:pt>
          <cx:pt idx="1343">274.49958365309453</cx:pt>
          <cx:pt idx="1344">269.95096220354031</cx:pt>
          <cx:pt idx="1345">307.2650170626145</cx:pt>
          <cx:pt idx="1346">352.74853776076549</cx:pt>
          <cx:pt idx="1347">304.01127728983914</cx:pt>
          <cx:pt idx="1348">257.67802512118669</cx:pt>
          <cx:pt idx="1349">287.41695407612889</cx:pt>
          <cx:pt idx="1350">215.63593082377704</cx:pt>
          <cx:pt idx="1351">168.64213991010257</cx:pt>
          <cx:pt idx="1352">185.22561205923765</cx:pt>
          <cx:pt idx="1353">217.64792971635484</cx:pt>
          <cx:pt idx="1354">266.5468324759081</cx:pt>
          <cx:pt idx="1355">245.56882823301453</cx:pt>
          <cx:pt idx="1356">269.75140935445546</cx:pt>
          <cx:pt idx="1357">230.25665823021097</cx:pt>
          <cx:pt idx="1358">307.08706833283941</cx:pt>
          <cx:pt idx="1359">381.8418224484339</cx:pt>
          <cx:pt idx="1360">322.5693803534993</cx:pt>
          <cx:pt idx="1361">287.89933783152298</cx:pt>
          <cx:pt idx="1362">303.65853377253507</cx:pt>
          <cx:pt idx="1363">253.41817163526895</cx:pt>
          <cx:pt idx="1364">1674.9346562116605</cx:pt>
          <cx:pt idx="1365">1305.4097302153225</cx:pt>
          <cx:pt idx="1366">1297.2875213461184</cx:pt>
          <cx:pt idx="1367">1809.885984090964</cx:pt>
          <cx:pt idx="1368">2393.2291131699499</cx:pt>
          <cx:pt idx="1369">3339.6914408190501</cx:pt>
          <cx:pt idx="1370">3568.3483550704123</cx:pt>
          <cx:pt idx="1371">4288.0160222874129</cx:pt>
          <cx:pt idx="1372">3474.9569962257492</cx:pt>
          <cx:pt idx="1373">1676.6143692758847</cx:pt>
          <cx:pt idx="1374">1883.4049697994913</cx:pt>
          <cx:pt idx="1375">2319.6474135931339</cx:pt>
          <cx:pt idx="1376">2432.0582696217216</cx:pt>
          <cx:pt idx="1377">690.11298826282325</cx:pt>
          <cx:pt idx="1378">764.56653138460263</cx:pt>
          <cx:pt idx="1379">975.34376734986506</cx:pt>
          <cx:pt idx="1380">1209.0515726052733</cx:pt>
          <cx:pt idx="1381">1299.9163198830936</cx:pt>
          <cx:pt idx="1382">1487.0499726677042</cx:pt>
          <cx:pt idx="1383">1632.6102789873137</cx:pt>
          <cx:pt idx="1384">1997.0711139178466</cx:pt>
          <cx:pt idx="1385">2347.4544408073516</cx:pt>
          <cx:pt idx="1386">1749.3592040349474</cx:pt>
          <cx:pt idx="1387">1574.0693024688853</cx:pt>
          <cx:pt idx="1388">1493.8404481390248</cx:pt>
          <cx:pt idx="1389">1308.2918583085689</cx:pt>
          <cx:pt idx="1403">319.07845772060284</cx:pt>
          <cx:pt idx="1404">298.32853875708435</cx:pt>
          <cx:pt idx="1405">344.13497592062896</cx:pt>
          <cx:pt idx="1406">414.05817085462837</cx:pt>
          <cx:pt idx="1407">417.15980911402306</cx:pt>
          <cx:pt idx="1408">461.86369366337641</cx:pt>
          <cx:pt idx="1409">471.88033003382861</cx:pt>
          <cx:pt idx="1410">560.48848777454384</cx:pt>
          <cx:pt idx="1411">642.68402063680878</cx:pt>
          <cx:pt idx="1412">582.09302878491405</cx:pt>
          <cx:pt idx="1413">557.59852019193079</cx:pt>
          <cx:pt idx="1414">601.62228854632849</cx:pt>
          <cx:pt idx="1415">550.85918530650724</cx:pt>
          <cx:pt idx="1429">118.68809528837828</cx:pt>
          <cx:pt idx="1430">109.10631233500344</cx:pt>
          <cx:pt idx="1431">115.57575991062141</cx:pt>
          <cx:pt idx="1432">159.53110965906234</cx:pt>
          <cx:pt idx="1433">189.11927858948832</cx:pt>
          <cx:pt idx="1434">292.56757752705801</cx:pt>
          <cx:pt idx="1435">355.21784816420438</cx:pt>
          <cx:pt idx="1436">464.02236033313261</cx:pt>
          <cx:pt idx="1437">574.09974271145927</cx:pt>
          <cx:pt idx="1438">423.03455856157046</cx:pt>
          <cx:pt idx="1439">367.57081459127414</cx:pt>
          <cx:pt idx="1440">446.665038604968</cx:pt>
          <cx:pt idx="1441">424.22058684011699</cx:pt>
          <cx:pt idx="1455">74.58131592302523</cx:pt>
          <cx:pt idx="1456">65.402449797137166</cx:pt>
          <cx:pt idx="1457">97.006535161819386</cx:pt>
          <cx:pt idx="1458">139.3763727181877</cx:pt>
          <cx:pt idx="1459">190.4014568820651</cx:pt>
          <cx:pt idx="1460">227.83856148089649</cx:pt>
          <cx:pt idx="1461">284.71740345067707</cx:pt>
          <cx:pt idx="1462">361.46509726443958</cx:pt>
          <cx:pt idx="1463">489.95835510318045</cx:pt>
          <cx:pt idx="1464">369.91181555248386</cx:pt>
          <cx:pt idx="1465">302.20044542279328</cx:pt>
          <cx:pt idx="1466">288.62840413920873</cx:pt>
          <cx:pt idx="1467">354.10990058481684</cx:pt>
          <cx:pt idx="1468">3000.22920009168</cx:pt>
          <cx:pt idx="1469">3315.7805333786309</cx:pt>
          <cx:pt idx="1470">4399.6189835826754</cx:pt>
          <cx:pt idx="1471">5413.7236233199746</cx:pt>
          <cx:pt idx="1472">6439.7122867527478</cx:pt>
          <cx:pt idx="1473">6399.9759221597824</cx:pt>
          <cx:pt idx="1474">6639.3447825709791</cx:pt>
          <cx:pt idx="1475">7241.7722758456894</cx:pt>
          <cx:pt idx="1476">7778.5736212012689</cx:pt>
          <cx:pt idx="1477">7256.1738749615797</cx:pt>
          <cx:pt idx="1478">7000.6489753487995</cx:pt>
          <cx:pt idx="1479">7373.4390282957165</cx:pt>
          <cx:pt idx="1480">6746.4487914025158</cx:pt>
          <cx:pt idx="1481">587.366891911381</cx:pt>
          <cx:pt idx="1482">519.0469890185941</cx:pt>
          <cx:pt idx="1483">454.58104043498355</cx:pt>
          <cx:pt idx="1484">597.11677898148935</cx:pt>
          <cx:pt idx="1485">725.20111247345915</cx:pt>
          <cx:pt idx="1486">770.11841499229877</cx:pt>
          <cx:pt idx="1487">893.14792700859596</cx:pt>
          <cx:pt idx="1488">698.26221221270441</cx:pt>
          <cx:pt idx="1489">881.82344477855486</cx:pt>
          <cx:pt idx="1490">877.62469180099743</cx:pt>
          <cx:pt idx="1491">882.97451436401707</cx:pt>
          <cx:pt idx="1492">963.32170620850025</cx:pt>
          <cx:pt idx="1493">972.69075347772707</cx:pt>
          <cx:pt idx="1494">23.629022154131562</cx:pt>
          <cx:pt idx="1495">24.783406793186877</cx:pt>
          <cx:pt idx="1496">30.085049607210696</cx:pt>
          <cx:pt idx="1497">32.660978489700994</cx:pt>
          <cx:pt idx="1498">37.458951232607603</cx:pt>
          <cx:pt idx="1499">47.285440228839278</cx:pt>
          <cx:pt idx="1500">62.478923822851051</cx:pt>
          <cx:pt idx="1501">81.075565222496508</cx:pt>
          <cx:pt idx="1502">100.55718202362506</cx:pt>
          <cx:pt idx="1503">86.100419452075997</cx:pt>
          <cx:pt idx="1504">90.95898563886756</cx:pt>
          <cx:pt idx="1505">105.05659291918563</cx:pt>
          <cx:pt idx="1506">117.99347046609387</cx:pt>
          <cx:pt idx="1527">93.881515053415342</cx:pt>
          <cx:pt idx="1528">129.31403752370085</cx:pt>
          <cx:pt idx="1529">122.69780177201457</cx:pt>
          <cx:pt idx="1530">116.11442431436045</cx:pt>
          <cx:pt idx="1531">112.78607382009655</cx:pt>
          <cx:pt idx="1532">107.87642835636575</cx:pt>
          <cx:pt idx="1533">857.05245413444447</cx:pt>
          <cx:pt idx="1534">813.96319871770106</cx:pt>
          <cx:pt idx="1535">879.37720204231505</cx:pt>
          <cx:pt idx="1536">979.14972553361406</cx:pt>
          <cx:pt idx="1537">1040.2425926552621</cx:pt>
          <cx:pt idx="1538">1018.4518649292996</cx:pt>
          <cx:pt idx="1539">1067.7163930407623</cx:pt>
          <cx:pt idx="1540">1188.9489342251254</cx:pt>
          <cx:pt idx="1541">1350.9394279671155</cx:pt>
          <cx:pt idx="1542">1275.2271755508702</cx:pt>
          <cx:pt idx="1543">1189.9808093626909</cx:pt>
          <cx:pt idx="1544">1251.0577740205308</cx:pt>
          <cx:pt idx="1545">1214.326836432097</cx:pt>
          <cx:pt idx="1546">28.263330424159495</cx:pt>
          <cx:pt idx="1547">29.05431122397097</cx:pt>
          <cx:pt idx="1548">28.923454559565684</cx:pt>
          <cx:pt idx="1549">34.120409483359332</cx:pt>
          <cx:pt idx="1550">40.753156691572435</cx:pt>
          <cx:pt idx="1551">46.410506190300303</cx:pt>
          <cx:pt idx="1552">52.536033749148082</cx:pt>
          <cx:pt idx="1553">70.112848298690267</cx:pt>
          <cx:pt idx="1554">90.529257864967505</cx:pt>
          <cx:pt idx="1555">71.409596878543695</cx:pt>
          <cx:pt idx="1556">67.072080128778396</cx:pt>
          <cx:pt idx="1557">75.574293332826329</cx:pt>
          <cx:pt idx="1558">72.664236609952155</cx:pt>
          <cx:pt idx="1559">1089.5203638770893</cx:pt>
          <cx:pt idx="1560">1045.2503915258064</cx:pt>
          <cx:pt idx="1561">1236.1841002045103</cx:pt>
          <cx:pt idx="1562">1552.9518462251265</cx:pt>
          <cx:pt idx="1563">1936.884651484894</cx:pt>
          <cx:pt idx="1564">2249.4798618559807</cx:pt>
          <cx:pt idx="1565">2418.7473193272135</cx:pt>
          <cx:pt idx="1566">2814.9435790257821</cx:pt>
          <cx:pt idx="1567">3170.5805027125471</cx:pt>
          <cx:pt idx="1568">2737.9892750178824</cx:pt>
          <cx:pt idx="1569">2998.0046027490503</cx:pt>
          <cx:pt idx="1570">3398.4859546206326</cx:pt>
          <cx:pt idx="1571">3498.8033450943126</cx:pt>
          <cx:pt idx="1572">89.313184745851714</cx:pt>
          <cx:pt idx="1573">93.991655946301719</cx:pt>
          <cx:pt idx="1574">89.980833036274518</cx:pt>
          <cx:pt idx="1575">86.010652652287405</cx:pt>
          <cx:pt idx="1576">133.36049431591488</cx:pt>
          <cx:pt idx="1577">154.43289079951774</cx:pt>
          <cx:pt idx="1578">200.67503263591112</cx:pt>
          <cx:pt idx="1579">218.83204234145563</cx:pt>
          <cx:pt idx="1580">280.36163162023871</cx:pt>
          <cx:pt idx="1581">206.75409104042103</cx:pt>
          <cx:pt idx="1582">238.32169358833195</cx:pt>
          <cx:pt idx="1583">230.49680313494338</cx:pt>
          <cx:pt idx="1584">234.53471522495417</cx:pt>
          <cx:pt idx="1585">267.64113696753844</cx:pt>
          <cx:pt idx="1586">251.4783277984298</cx:pt>
          <cx:pt idx="1587">252.50414338089323</cx:pt>
          <cx:pt idx="1588">285.1181791905608</cx:pt>
          <cx:pt idx="1589">321.3510747614834</cx:pt>
          <cx:pt idx="1590">356.36317244150189</cx:pt>
          <cx:pt idx="1591">393.64062264784997</cx:pt>
          <cx:pt idx="1592">461.35033753316429</cx:pt>
          <cx:pt idx="1593">500.37047115235896</cx:pt>
          <cx:pt idx="1594">435.64462488433514</cx:pt>
          <cx:pt idx="1595">443.67309492958543</cx:pt>
          <cx:pt idx="1596">468.66889697998403</cx:pt>
          <cx:pt idx="1597">427.01536989041398</cx:pt>
          <cx:pt idx="1598">19.917149115417917</cx:pt>
          <cx:pt idx="1599">21.462165365306387</cx:pt>
          <cx:pt idx="1600">20.61618842018148</cx:pt>
          <cx:pt idx="1601">26.512995122072411</cx:pt>
          <cx:pt idx="1602">31.326118505587516</cx:pt>
          <cx:pt idx="1603">50.329073811362598</cx:pt>
          <cx:pt idx="1604">68.841017356051964</cx:pt>
          <cx:pt idx="1605">82.603145470316448</cx:pt>
          <cx:pt idx="1606">117.29548456205912</cx:pt>
          <cx:pt idx="1607">86.854112144517387</cx:pt>
          <cx:pt idx="1608">93.644099377133386</cx:pt>
          <cx:pt idx="1609">113.90975607528625</cx:pt>
          <cx:pt idx="1610">105.19642967700861</cx:pt>
          <cx:pt idx="1611">60.355995322410365</cx:pt>
          <cx:pt idx="1612">66.86008915971</cx:pt>
          <cx:pt idx="1613">78.13873666800788</cx:pt>
          <cx:pt idx="1614">92.812849949098435</cx:pt>
          <cx:pt idx="1615">111.81938864484052</cx:pt>
          <cx:pt idx="1616">127.90512954071508</cx:pt>
          <cx:pt idx="1617">136.6999407525978</cx:pt>
          <cx:pt idx="1618">163.58594003332641</cx:pt>
          <cx:pt idx="1619">185.97962702761802</cx:pt>
          <cx:pt idx="1620">167.60712219705715</cx:pt>
          <cx:pt idx="1621">211.88249594728813</cx:pt>
          <cx:pt idx="1622">261.21939505217182</cx:pt>
          <cx:pt idx="1623">335.91752922935086</cx:pt>
          <cx:pt idx="1639">13.999942133572514</cx:pt>
          <cx:pt idx="1640">19.249815957054729</cx:pt>
          <cx:pt idx="1641">27.870243115614478</cx:pt>
          <cx:pt idx="1642">34.942624881917446</cx:pt>
          <cx:pt idx="1643">43.445591614946849</cx:pt>
          <cx:pt idx="1644">162.83778850026533</cx:pt>
          <cx:pt idx="1645">199.72188591336234</cx:pt>
          <cx:pt idx="1646">151.21283760110055</cx:pt>
          <cx:pt idx="1647">151.68479844025237</cx:pt>
          <cx:pt idx="1648">174.58981415653835</cx:pt>
          <cx:pt idx="1649">163.35427444379329</cx:pt>
          <cx:pt idx="1650">63.28033373417064</cx:pt>
          <cx:pt idx="1651">63.210337790467769</cx:pt>
          <cx:pt idx="1652">94.10605938873465</cx:pt>
          <cx:pt idx="1653">123.20006014842815</cx:pt>
          <cx:pt idx="1654">167.52663673524091</cx:pt>
          <cx:pt idx="1655">208.82938843699392</cx:pt>
          <cx:pt idx="1656">228.92008902199754</cx:pt>
          <cx:pt idx="1657">339.5587633883834</cx:pt>
          <cx:pt idx="1658">482.59668246383825</cx:pt>
          <cx:pt idx="1659">417.53258109396137</cx:pt>
          <cx:pt idx="1660">398.03925787379524</cx:pt>
          <cx:pt idx="1661">453.65427876194059</cx:pt>
          <cx:pt idx="1662">426.62344831208196</cx:pt>
          <cx:pt idx="1663">273.51458702565458</cx:pt>
          <cx:pt idx="1664">281.11603064164734</cx:pt>
          <cx:pt idx="1665">324.38719898923557</cx:pt>
          <cx:pt idx="1666">403.36056977561628</cx:pt>
          <cx:pt idx="1667">469.20098627349262</cx:pt>
          <cx:pt idx="1668">509.3792771113246</cx:pt>
          <cx:pt idx="1669">527.189630807806</cx:pt>
          <cx:pt idx="1670">624.3428296208059</cx:pt>
          <cx:pt idx="1671">796.51078802126926</cx:pt>
          <cx:pt idx="1672">713.84131444856985</cx:pt>
          <cx:pt idx="1673">672.17193543049029</cx:pt>
          <cx:pt idx="1674">640.57504641124524</cx:pt>
          <cx:pt idx="1675">527.4264167232576</cx:pt>
          <cx:pt idx="1676">191.48991973219427</cx:pt>
          <cx:pt idx="1677">207.72401099901828</cx:pt>
          <cx:pt idx="1678">226.05956551283927</cx:pt>
          <cx:pt idx="1679">268.56203990528508</cx:pt>
          <cx:pt idx="1680">346.30344256701619</cx:pt>
          <cx:pt idx="1681">422.44369278692454</cx:pt>
          <cx:pt idx="1682">458.31596272738904</cx:pt>
          <cx:pt idx="1683">538.50810547011247</cx:pt>
          <cx:pt idx="1684">590.95916260453419</cx:pt>
          <cx:pt idx="1685">491.49163213226353</cx:pt>
          <cx:pt idx="1686">488.07459200212503</cx:pt>
          <cx:pt idx="1687">504.52801215128858</cx:pt>
          <cx:pt idx="1688">465.10718786386957</cx:pt>
          <cx:pt idx="1689">1009.7937254828587</cx:pt>
          <cx:pt idx="1690">889.84213058511955</cx:pt>
          <cx:pt idx="1691">921.12478288413229</cx:pt>
          <cx:pt idx="1692">1046.5238162587716</cx:pt>
          <cx:pt idx="1693">1232.8861711823754</cx:pt>
          <cx:pt idx="1694">1260.3033676457756</cx:pt>
          <cx:pt idx="1695">1286.8227042438718</cx:pt>
          <cx:pt idx="1696">1567.102735739868</cx:pt>
          <cx:pt idx="1697">1675.4455733994732</cx:pt>
          <cx:pt idx="1698">1375.5959957046905</cx:pt>
          <cx:pt idx="1699">1590.0831360124614</cx:pt>
          <cx:pt idx="1700">1818.8816359626987</cx:pt>
          <cx:pt idx="1701">1855.5842012300388</cx:pt>
          <cx:pt idx="1702">1024.4632355499878</cx:pt>
          <cx:pt idx="1703">979.96446401268963</cx:pt>
          <cx:pt idx="1704">989.73843039015878</cx:pt>
          <cx:pt idx="1705">1173.7292309947907</cx:pt>
          <cx:pt idx="1706">1342.9639528392847</cx:pt>
          <cx:pt idx="1707">1422.4601878551025</cx:pt>
          <cx:pt idx="1708">1496.4055001019517</cx:pt>
          <cx:pt idx="1709">1628.6332207539626</cx:pt>
          <cx:pt idx="1710">1745.1055386114081</cx:pt>
          <cx:pt idx="1711">1686.2454772063079</cx:pt>
          <cx:pt idx="1712">1728.8379967102492</cx:pt>
          <cx:pt idx="1713">2099.4899397123349</cx:pt>
          <cx:pt idx="1714">2085.1931776730894</cx:pt>
          <cx:pt idx="1715">27.115378213700616</cx:pt>
          <cx:pt idx="1716">27.113758926889215</cx:pt>
          <cx:pt idx="1717">28.913157485970199</cx:pt>
          <cx:pt idx="1718">32.045125846122886</cx:pt>
          <cx:pt idx="1719">37.758635997698278</cx:pt>
          <cx:pt idx="1720">52.59579978770369</cx:pt>
          <cx:pt idx="1721">51.248546166758103</cx:pt>
          <cx:pt idx="1722">61.211704247664912</cx:pt>
          <cx:pt idx="1723">64.081509519898745</cx:pt>
          <cx:pt idx="1724">71.040472716022833</cx:pt>
          <cx:pt idx="1725">80.63761969391085</cx:pt>
          <cx:pt idx="1726">73.529977386110048</cx:pt>
          <cx:pt idx="1727">62.21863097173177</cx:pt>
          <cx:pt idx="1728">11.40803916589298</cx:pt>
          <cx:pt idx="1729">13.885503954955096</cx:pt>
          <cx:pt idx="1730">16.472174679736529</cx:pt>
          <cx:pt idx="1731">19.931838550016263</cx:pt>
          <cx:pt idx="1732">56.057119254145277</cx:pt>
          <cx:pt idx="1733">65.343173729411745</cx:pt>
          <cx:pt idx="1734">68.436716875677931</cx:pt>
          <cx:pt idx="1735">86.477235222595027</cx:pt>
          <cx:pt idx="1736">99.117561859302782</cx:pt>
          <cx:pt idx="1737">81.44910353872578</cx:pt>
          <cx:pt idx="1738">90.122888902938044</cx:pt>
          <cx:pt idx="1739">105.65329354287502</cx:pt>
          <cx:pt idx="1740">121.42134918946424</cx:pt>
          <cx:pt idx="1741">798.2169007082972</cx:pt>
          <cx:pt idx="1742">785.01787383025612</cx:pt>
          <cx:pt idx="1743">861.11819983800365</cx:pt>
          <cx:pt idx="1744">982.88988335603301</cx:pt>
          <cx:pt idx="1745">1151.4987896310097</cx:pt>
          <cx:pt idx="1746">1208.4692481140194</cx:pt>
          <cx:pt idx="1747">1276.5498673554346</cx:pt>
          <cx:pt idx="1748">1414.6039763601798</cx:pt>
          <cx:pt idx="1749">1352.338841258987</cx:pt>
          <cx:pt idx="1750">981.64196410607121</cx:pt>
          <cx:pt idx="1751">977.72110906852743</cx:pt>
          <cx:pt idx="1752">1021.6267056606944</cx:pt>
          <cx:pt idx="1753">1039.0342441867374</cx:pt>
          <cx:pt idx="1754">635.99999401411765</cx:pt>
          <cx:pt idx="1755">605.36759265487319</cx:pt>
          <cx:pt idx="1756">750.81121739261016</cx:pt>
          <cx:pt idx="1757">637.25782259882033</cx:pt>
          <cx:pt idx="1758">643.50613341783412</cx:pt>
          <cx:pt idx="1759">652.61831833675558</cx:pt>
          <cx:pt idx="1760">671.95891270948766</cx:pt>
          <cx:pt idx="1761">649.97147293609839</cx:pt>
          <cx:pt idx="1762">630.80289380827537</cx:pt>
          <cx:pt idx="1763">501.0326980484902</cx:pt>
          <cx:pt idx="1764">546.53846983611038</cx:pt>
          <cx:pt idx="1765">695.40921622198641</cx:pt>
          <cx:pt idx="1766">674.59537556902387</cx:pt>
          <cx:pt idx="1767">10.180386743030592</cx:pt>
          <cx:pt idx="1768">10.67941032424365</cx:pt>
          <cx:pt idx="1769">58.912750570767102</cx:pt>
          <cx:pt idx="1770">60.108103256559289</cx:pt>
          <cx:pt idx="1771">63.482333956706199</cx:pt>
          <cx:pt idx="1772">58.615256753070575</cx:pt>
          <cx:pt idx="1773">71.375652567331215</cx:pt>
          <cx:pt idx="1774">102.14565904135512</cx:pt>
          <cx:pt idx="1775">113.81639202945595</cx:pt>
          <cx:pt idx="1776">115.61950584688235</cx:pt>
          <cx:pt idx="1777">141.95100087810863</cx:pt>
          <cx:pt idx="1778">144.26387999568044</cx:pt>
          <cx:pt idx="1779">142.37591499358393</cx:pt>
          <cx:pt idx="1780">0.37813289404934786</cx:pt>
          <cx:pt idx="1781">1.2644369123886348</cx:pt>
          <cx:pt idx="1782">1.0301816681787224</cx:pt>
          <cx:pt idx="1783">1.001558926469049</cx:pt>
          <cx:pt idx="1785">22.902398706653695</cx:pt>
          <cx:pt idx="1786">18.742809985499264</cx:pt>
          <cx:pt idx="1787">24.529733690597595</cx:pt>
          <cx:pt idx="1788">27.62503309142571</cx:pt>
          <cx:pt idx="1789">40.479791284737402</cx:pt>
          <cx:pt idx="1790">54.097908494114471</cx:pt>
          <cx:pt idx="1791">59.162431257914825</cx:pt>
          <cx:pt idx="1792">72.533146312616509</cx:pt>
          <cx:pt idx="1793">593.57608522817623</cx:pt>
          <cx:pt idx="1794">603.66516539835379</cx:pt>
          <cx:pt idx="1795">505.63165905631661</cx:pt>
          <cx:pt idx="1796">499.42448839260356</cx:pt>
          <cx:pt idx="1797">537.96445880452347</cx:pt>
          <cx:pt idx="1798">545.44667465115947</cx:pt>
          <cx:pt idx="1799">579.12868423664179</cx:pt>
          <cx:pt idx="1800">650.26949485383216</cx:pt>
          <cx:pt idx="1801">642.10267075306479</cx:pt>
          <cx:pt idx="1802">566.55445121299567</cx:pt>
          <cx:pt idx="1803">619.78592790807488</cx:pt>
          <cx:pt idx="1804">635.73617656905924</cx:pt>
          <cx:pt idx="1805">613.2355729726313</cx:pt>
          <cx:pt idx="1806">80.67542213883678</cx:pt>
          <cx:pt idx="1807">85.417937766931061</cx:pt>
          <cx:pt idx="1808">100.0396982929734</cx:pt>
          <cx:pt idx="1809">97.405112316034078</cx:pt>
          <cx:pt idx="1810">110.586011342155</cx:pt>
          <cx:pt idx="1811">120.68009610053595</cx:pt>
          <cx:pt idx="1812">172.6878612716763</cx:pt>
          <cx:pt idx="1813">180.88676912206324</cx:pt>
          <cx:pt idx="1814">197.02730729346698</cx:pt>
          <cx:pt idx="1815">203.21217244294166</cx:pt>
          <cx:pt idx="1816">287.13198809130006</cx:pt>
          <cx:pt idx="1817">207.08623200129429</cx:pt>
          <cx:pt idx="1818">198.95536562203228</cx:pt>
          <cx:pt idx="1819">1496.1460599476138</cx:pt>
          <cx:pt idx="1820">1619.2030309945856</cx:pt>
          <cx:pt idx="1821">1665.8269180444404</cx:pt>
          <cx:pt idx="1822">1771.9161217433953</cx:pt>
          <cx:pt idx="1823">1888.032867342358</cx:pt>
          <cx:pt idx="1824">2176.0961262266396</cx:pt>
          <cx:pt idx="1825">2512.5700894953143</cx:pt>
          <cx:pt idx="1826">2844.3160646908709</cx:pt>
          <cx:pt idx="1827">3086.7201461316449</cx:pt>
          <cx:pt idx="1828">2385.5286582725812</cx:pt>
          <cx:pt idx="1829">2375.3334358432667</cx:pt>
          <cx:pt idx="1830">2937.5573054096308</cx:pt>
          <cx:pt idx="1831">3021.3850440055917</cx:pt>
          <cx:pt idx="1834">763.16900310728965</cx:pt>
          <cx:pt idx="1835">899.43118226827926</cx:pt>
          <cx:pt idx="1836">965.07612917021095</cx:pt>
          <cx:pt idx="1837">894.1862842107771</cx:pt>
          <cx:pt idx="1838">927.24610847088218</cx:pt>
          <cx:pt idx="1839">945.45333327858043</cx:pt>
          <cx:pt idx="1840">1026.4953818457711</cx:pt>
          <cx:pt idx="1841">1160.3692460708032</cx:pt>
          <cx:pt idx="1842">1121.3768332944799</cx:pt>
          <cx:pt idx="1843">1013.0533290438283</cx:pt>
          <cx:pt idx="1844">932.2269851801899</cx:pt>
          <cx:pt idx="1845">286.88253551254599</cx:pt>
          <cx:pt idx="1846">313.97594935295496</cx:pt>
          <cx:pt idx="1847">304.1055549514839</cx:pt>
          <cx:pt idx="1848">336.52544178381925</cx:pt>
          <cx:pt idx="1849">334.00960470389418</cx:pt>
          <cx:pt idx="1850">342.14464829076348</cx:pt>
          <cx:pt idx="1851">349.91516318610672</cx:pt>
          <cx:pt idx="1852">370.46563872829108</cx:pt>
          <cx:pt idx="1853">461.53436850184096</cx:pt>
          <cx:pt idx="1854">486.25275230322347</cx:pt>
          <cx:pt idx="1855">630.80497565264056</cx:pt>
          <cx:pt idx="1856">655.25556620097893</cx:pt>
          <cx:pt idx="1857">659.02213065113745</cx:pt>
          <cx:pt idx="1858">517.10227339719347</cx:pt>
          <cx:pt idx="1859">598.2268947120665</cx:pt>
          <cx:pt idx="1860">671.70045018221663</cx:pt>
          <cx:pt idx="1861">713.37911480405546</cx:pt>
          <cx:pt idx="1862">959.21197474121402</cx:pt>
          <cx:pt idx="1863">2142.0942838110523</cx:pt>
          <cx:pt idx="1864">3876.5938888096553</cx:pt>
          <cx:pt idx="1865">3254.7795626568927</cx:pt>
          <cx:pt idx="1869">4088.6450482546984</cx:pt>
          <cx:pt idx="1870">5219.1791911686532</cx:pt>
          <cx:pt idx="1873">337.68278226053837</cx:pt>
          <cx:pt idx="1874">182.25710258991938</cx:pt>
          <cx:pt idx="1875">185.74424653211338</cx:pt>
          <cx:pt idx="1876">368.04274366691675</cx:pt>
          <cx:pt idx="1877">511.54945369561079</cx:pt>
          <cx:pt idx="1878">811.51817914938113</cx:pt>
          <cx:pt idx="1879">607.0235411352603</cx:pt>
          <cx:pt idx="1880">795.33145807968424</cx:pt>
          <cx:pt idx="1881">809.87917590281484</cx:pt>
          <cx:pt idx="1882">655.65082980425427</cx:pt>
          <cx:pt idx="1883">635.82056681215317</cx:pt>
          <cx:pt idx="1884">40.864424909878366</cx:pt>
          <cx:pt idx="1885">40.11739667554918</cx:pt>
          <cx:pt idx="1886">44.719887569495292</cx:pt>
          <cx:pt idx="1887">42.431483559592188</cx:pt>
          <cx:pt idx="1888">38.922806796012587</cx:pt>
          <cx:pt idx="1889">32.145549765136579</cx:pt>
          <cx:pt idx="1890">31.108889942277855</cx:pt>
          <cx:pt idx="1891">36.295827763926006</cx:pt>
          <cx:pt idx="1892">44.824412161256213</cx:pt>
          <cx:pt idx="1893">46.596669593381293</cx:pt>
          <cx:pt idx="1894">74.212891708111869</cx:pt>
          <cx:pt idx="1895">72.76311698615352</cx:pt>
          <cx:pt idx="1897">997.57067254569199</cx:pt>
          <cx:pt idx="1898">1060.3096193485273</cx:pt>
          <cx:pt idx="1899">1132.4550577254311</cx:pt>
          <cx:pt idx="1900">1174.1471554237228</cx:pt>
          <cx:pt idx="1901">1222.3061024014817</cx:pt>
          <cx:pt idx="1902">1491.0037231707909</cx:pt>
          <cx:pt idx="1903">1810.4293611565581</cx:pt>
          <cx:pt idx="1904">1944.5101354119392</cx:pt>
          <cx:pt idx="1905">1954.5099861957583</cx:pt>
          <cx:pt idx="1906">1340.5768794992796</cx:pt>
          <cx:pt idx="1907">1399.9820174927859</cx:pt>
          <cx:pt idx="1908">1324.1314155052225</cx:pt>
          <cx:pt idx="1910">7.2478089217331938</cx:pt>
          <cx:pt idx="1911">7.542988517630266</cx:pt>
          <cx:pt idx="1912">7.2772090534086766</cx:pt>
          <cx:pt idx="1913">7.0225801106066852</cx:pt>
          <cx:pt idx="1914">9.3306906913766472</cx:pt>
          <cx:pt idx="1915">11.122332198143752</cx:pt>
          <cx:pt idx="1916">10.889706439649682</cx:pt>
          <cx:pt idx="1917">11.660754931437122</cx:pt>
          <cx:pt idx="1918">11.334540292931518</cx:pt>
          <cx:pt idx="1919">12.460848979683643</cx:pt>
          <cx:pt idx="1920">11.07059313074968</cx:pt>
          <cx:pt idx="1921">11.0709628982854</cx:pt>
          <cx:pt idx="1922">10.816517526594483</cx:pt>
          <cx:pt idx="1937">458.41382551036389</cx:pt>
          <cx:pt idx="1938">414.82511718951218</cx:pt>
          <cx:pt idx="1939">432.23383575724887</cx:pt>
          <cx:pt idx="1940">509.41423645666839</cx:pt>
          <cx:pt idx="1941">706.69833162753264</cx:pt>
          <cx:pt idx="1942">767.64665502971343</cx:pt>
          <cx:pt idx="1943">794.57336251503773</cx:pt>
          <cx:pt idx="1944">980.86193320401776</cx:pt>
          <cx:pt idx="1945">1161.8790354460402</cx:pt>
          <cx:pt idx="1946">1009.1878460424955</cx:pt>
          <cx:pt idx="1947">1249.7390136076035</cx:pt>
          <cx:pt idx="1948">1491.8531781557745</cx:pt>
          <cx:pt idx="1949">1527.2026368713116</cx:pt>
          <cx:pt idx="1950">118.27801987809971</cx:pt>
          <cx:pt idx="1951">103.10543758438689</cx:pt>
          <cx:pt idx="1952">96.785614962320992</cx:pt>
          <cx:pt idx="1953">107.68161483265298</cx:pt>
          <cx:pt idx="1954">144.07902368146327</cx:pt>
          <cx:pt idx="1955">160.48944417155835</cx:pt>
          <cx:pt idx="1956">148.53996087240054</cx:pt>
          <cx:pt idx="1957">155.61556730253582</cx:pt>
          <cx:pt idx="1958">132.72485308425303</cx:pt>
          <cx:pt idx="1959">129.03543665005239</cx:pt>
          <cx:pt idx="1960">116.2035374680876</cx:pt>
          <cx:pt idx="1961">132.50053864349405</cx:pt>
          <cx:pt idx="1962">125.75136440230376</cx:pt>
          <cx:pt idx="1965">1077.4102974305397</cx:pt>
          <cx:pt idx="1966">1347.8932629478224</cx:pt>
          <cx:pt idx="1967">1687.7737668330612</cx:pt>
          <cx:pt idx="1968">1687.041948494217</cx:pt>
          <cx:pt idx="1969">473.36176090575054</cx:pt>
          <cx:pt idx="1970">587.64561512668945</cx:pt>
          <cx:pt idx="1971">604.84561220646924</cx:pt>
          <cx:pt idx="1972">617.9072536283212</cx:pt>
          <cx:pt idx="1973">596.87016208755335</cx:pt>
          <cx:pt idx="1974">620.21456470536111</cx:pt>
          <cx:pt idx="1975">613.55518709781097</cx:pt>
          <cx:pt idx="1994">102.79877967900252</cx:pt>
          <cx:pt idx="1995">60.900677520037412</cx:pt>
          <cx:pt idx="1996">97.429363711309307</cx:pt>
          <cx:pt idx="1997">133.92103931162478</cx:pt>
          <cx:pt idx="1998">113.22087418979558</cx:pt>
          <cx:pt idx="1999">111.51693727428051</cx:pt>
          <cx:pt idx="2002">3.8342823182070895</cx:pt>
          <cx:pt idx="2003">5.748888548214012</cx:pt>
          <cx:pt idx="2004">5.7514234773106345</cx:pt>
          <cx:pt idx="2005">5.7565000479708335</cx:pt>
          <cx:pt idx="2006">7.681376502669278</cx:pt>
          <cx:pt idx="2007">7.683737369856698</cx:pt>
          <cx:pt idx="2008">7.6799016972582752</cx:pt>
          <cx:pt idx="2009">7.6701821668264625</cx:pt>
          <cx:pt idx="2015">46.541934282788795</cx:pt>
          <cx:pt idx="2016">46.654847438648872</cx:pt>
          <cx:pt idx="2017">46.73639737154501</cx:pt>
          <cx:pt idx="2018">56.171360095865786</cx:pt>
          <cx:pt idx="2019">65.681444991789817</cx:pt>
          <cx:pt idx="2020">65.914612327915776</cx:pt>
          <cx:pt idx="2021">66.233938269969528</cx:pt>
          <cx:pt idx="2022">66.605136207503548</cx:pt>
          <cx:pt idx="2023">66.986927979482857</cx:pt>
          <cx:pt idx="2024">76.935652943269574</cx:pt>
          <cx:pt idx="2025">77.205917833601944</cx:pt>
          <cx:pt idx="2026">77.351485148514854</cx:pt>
          <cx:pt idx="2027">77.373180521301805</cx:pt>
          <cx:pt idx="2030">469.54715788523185</cx:pt>
          <cx:pt idx="2031">567.036569428755</cx:pt>
          <cx:pt idx="2032">725.8723507832467</cx:pt>
          <cx:pt idx="2033">520.49335944332813</cx:pt>
          <cx:pt idx="2034">540.97350068565243</cx:pt>
          <cx:pt idx="2035">614.68646864686468</cx:pt>
          <cx:pt idx="2036">688.56692009754693</cx:pt>
          <cx:pt idx="2037">692.23878165974429</cx:pt>
          <cx:pt idx="2038">716</cx:pt>
          <cx:pt idx="2039">692.91338582677167</cx:pt>
          <cx:pt idx="2040">682.17054263565888</cx:pt>
          <cx:pt idx="2041">320.13894289343392</cx:pt>
          <cx:pt idx="2042">323.41193145213248</cx:pt>
          <cx:pt idx="2043">351.01937444599213</cx:pt>
          <cx:pt idx="2044">409.46563369090188</cx:pt>
          <cx:pt idx="2045">545.32110091743118</cx:pt>
          <cx:pt idx="2046">646.12109630131351</cx:pt>
          <cx:pt idx="2047">605.5536968885915</cx:pt>
          <cx:pt idx="2048">727.71563039519424</cx:pt>
          <cx:pt idx="2049">704.16266485511494</cx:pt>
          <cx:pt idx="2050">597.80341999165853</cx:pt>
          <cx:pt idx="2051">695.31571958423001</cx:pt>
          <cx:pt idx="2052">785.88940343230729</cx:pt>
          <cx:pt idx="2053">838.70967741935488</cx:pt>
          <cx:pt idx="2054">9.2950175359800831</cx:pt>
          <cx:pt idx="2055">6.8853414884767465</cx:pt>
          <cx:pt idx="2056">10.600206668696018</cx:pt>
          <cx:pt idx="2057">8.9604159838657367</cx:pt>
          <cx:pt idx="2058">12.103971094372142</cx:pt>
          <cx:pt idx="2059">9.3504565893569822</cx:pt>
          <cx:pt idx="2060">6.8846297758316517</cx:pt>
          <cx:pt idx="2061">12.660952356836281</cx:pt>
          <cx:pt idx="2062">11.448848757196938</cx:pt>
          <cx:pt idx="2063">19.687302987145532</cx:pt>
          <cx:pt idx="2064">20.119712288114279</cx:pt>
          <cx:pt idx="2065">19.677805873311719</cx:pt>
          <cx:pt idx="2071">67.116346186113631</cx:pt>
          <cx:pt idx="2072">112.82290694055401</cx:pt>
          <cx:pt idx="2073">117.07985177248955</cx:pt>
          <cx:pt idx="2074">108.64793678665497</cx:pt>
          <cx:pt idx="2075">117.74710538365932</cx:pt>
          <cx:pt idx="2076">108.28135828135828</cx:pt>
          <cx:pt idx="2077">135.46275043138436</cx:pt>
          <cx:pt idx="2078">118.44485111695629</cx:pt>
          <cx:pt idx="2079">118.05875408308583</cx:pt>
          <cx:pt idx="2080">29.587520856776997</cx:pt>
          <cx:pt idx="2081">24.791690769699361</cx:pt>
          <cx:pt idx="2082">19.545621780721117</cx:pt>
          <cx:pt idx="2083">14.339005455543482</cx:pt>
          <cx:pt idx="2084">26.866043287093159</cx:pt>
          <cx:pt idx="2085">23.865026230220796</cx:pt>
          <cx:pt idx="2086">55.122778188020675</cx:pt>
          <cx:pt idx="2087">72.335963978315462</cx:pt>
          <cx:pt idx="2088">80.430391964110171</cx:pt>
          <cx:pt idx="2089">73.209001017546854</cx:pt>
          <cx:pt idx="2090">97.255754140492769</cx:pt>
          <cx:pt idx="2091">122.67726399961339</cx:pt>
          <cx:pt idx="2092">123.7267966768438</cx:pt>
          <cx:pt idx="2094">32.485990416632831</cx:pt>
          <cx:pt idx="2095">32.296155748211099</cx:pt>
          <cx:pt idx="2096">132.40914425575028</cx:pt>
          <cx:pt idx="2097">161.48486328611727</cx:pt>
          <cx:pt idx="2098">158.47860538827257</cx:pt>
          <cx:pt idx="2099">161.39031854906167</cx:pt>
          <cx:pt idx="2100">187.70346762603995</cx:pt>
          <cx:pt idx="2101">243.8147784782461</cx:pt>
          <cx:pt idx="2102">184.43948743204226</cx:pt>
          <cx:pt idx="2103">183.48095064266366</cx:pt>
          <cx:pt idx="2106">48.633401420095325</cx:pt>
          <cx:pt idx="2107">42.264310431360116</cx:pt>
          <cx:pt idx="2108">56.715648362980147</cx:pt>
          <cx:pt idx="2109">70.368732156500059</cx:pt>
          <cx:pt idx="2110">73.480784774781398</cx:pt>
          <cx:pt idx="2111">62.089552238805972</cx:pt>
          <cx:pt idx="2112">51.245259813467257</cx:pt>
          <cx:pt idx="2113">59.09064049708865</cx:pt>
          <cx:pt idx="2114">141.97109113656731</cx:pt>
          <cx:pt idx="2115">121.29981415135617</cx:pt>
          <cx:pt idx="2116">139.65357449671814</cx:pt>
          <cx:pt idx="2117">161.30499880055257</cx:pt>
          <cx:pt idx="2118">173.90460321440415</cx:pt>
          <cx:pt idx="2119">399.23758499896974</cx:pt>
          <cx:pt idx="2120">405.20690877779464</cx:pt>
          <cx:pt idx="2121">412.34537048606774</cx:pt>
          <cx:pt idx="2122">432.61149016117866</cx:pt>
          <cx:pt idx="2123">465.01382804278126</cx:pt>
          <cx:pt idx="2124">484.46678374613941</cx:pt>
          <cx:pt idx="2125">539.1352270957384</cx:pt>
          <cx:pt idx="2126">616.13564463191824</cx:pt>
          <cx:pt idx="2127">679.56273652884045</cx:pt>
          <cx:pt idx="2128">625.72421784472772</cx:pt>
          <cx:pt idx="2129">596.10468515355433</cx:pt>
          <cx:pt idx="2130">567.20210545421548</cx:pt>
          <cx:pt idx="2131">561.3625391550371</cx:pt>
          <cx:pt idx="2132">147.95518215328823</cx:pt>
          <cx:pt idx="2133">131.13923372780897</cx:pt>
          <cx:pt idx="2134">72.925299803641195</cx:pt>
          <cx:pt idx="2135">78.929880427156817</cx:pt>
          <cx:pt idx="2136">83.740596378704737</cx:pt>
          <cx:pt idx="2137">91.958534101272477</cx:pt>
          <cx:pt idx="2138">103.56787747124997</cx:pt>
          <cx:pt idx="2139">128.726806959648</cx:pt>
          <cx:pt idx="2140">150.26684967868425</cx:pt>
          <cx:pt idx="2141">144.06485406962349</cx:pt>
          <cx:pt idx="2142">157.89777160794472</cx:pt>
          <cx:pt idx="2143">183.58044877305062</cx:pt>
          <cx:pt idx="2144">199.89326532013456</cx:pt>
          <cx:pt idx="2145">1794.0082326267361</cx:pt>
          <cx:pt idx="2146">1679.3334338062739</cx:pt>
          <cx:pt idx="2147">1810.6216116637718</cx:pt>
          <cx:pt idx="2148">2195.5367726640211</cx:pt>
          <cx:pt idx="2149">2511.5958761216098</cx:pt>
          <cx:pt idx="2150">2499.2252401755454</cx:pt>
          <cx:pt idx="2151">2390.161658236636</cx:pt>
          <cx:pt idx="2152">2667.4833776267301</cx:pt>
          <cx:pt idx="2153">2693.7953899589515</cx:pt>
          <cx:pt idx="2154">2612.948391804216</cx:pt>
          <cx:pt idx="2155">2598.5019242694175</cx:pt>
          <cx:pt idx="2156">2835.2234823215476</cx:pt>
          <cx:pt idx="2157">2891.0767307391779</cx:pt>
          <cx:pt idx="2158">1168.7304162090818</cx:pt>
          <cx:pt idx="2159">1128.6942459695385</cx:pt>
          <cx:pt idx="2160">1093.7130912279679</cx:pt>
          <cx:pt idx="2161">1280.0040554583936</cx:pt>
          <cx:pt idx="2162">1454.7146401985112</cx:pt>
          <cx:pt idx="2163">1604.4340723453909</cx:pt>
          <cx:pt idx="2164">1611.9324716496535</cx:pt>
          <cx:pt idx="2165">1572.8740619034115</cx:pt>
          <cx:pt idx="2166">1320.5488890164781</cx:pt>
          <cx:pt idx="2167">1088.8821186373741</cx:pt>
          <cx:pt idx="2168">1023.5840420751294</cx:pt>
          <cx:pt idx="2169">947.23078308961021</cx:pt>
          <cx:pt idx="2170">1032.3690719432198</cx:pt>
          <cx:pt idx="2171">527.71436056738651</cx:pt>
          <cx:pt idx="2172">555.35677013447832</cx:pt>
          <cx:pt idx="2173">541.69573025036732</cx:pt>
          <cx:pt idx="2174">564.9008285212152</cx:pt>
          <cx:pt idx="2175">598.81339431678327</cx:pt>
          <cx:pt idx="2176">1001.5791320622295</cx:pt>
          <cx:pt idx="2177">1033.0165173521314</cx:pt>
          <cx:pt idx="2178">1049.6711633614091</cx:pt>
          <cx:pt idx="2179">1004.9201466679153</cx:pt>
          <cx:pt idx="2180">1050.1566274560403</cx:pt>
          <cx:pt idx="2181">1251.8010242656815</cx:pt>
          <cx:pt idx="2182">1245.5465500844559</cx:pt>
          <cx:pt idx="2184">184.41987375621369</cx:pt>
          <cx:pt idx="2185">183.52515110237439</cx:pt>
          <cx:pt idx="2186">190.65322561426086</cx:pt>
          <cx:pt idx="2187">193.53889744760903</cx:pt>
          <cx:pt idx="2188">177.33172351343194</cx:pt>
          <cx:pt idx="2189">165.48984995586937</cx:pt>
          <cx:pt idx="2190">154.13015036650717</cx:pt>
          <cx:pt idx="2191">160.72901088764343</cx:pt>
          <cx:pt idx="2192">149.89235003951708</cx:pt>
          <cx:pt idx="2193">142.84954952560662</cx:pt>
          <cx:pt idx="2194">126.37923491955476</cx:pt>
          <cx:pt idx="2195">116.98495004426458</cx:pt>
          <cx:pt idx="2196">123.43393198790348</cx:pt>
          <cx:pt idx="2199">3862.5381485249236</cx:pt>
          <cx:pt idx="2200">3916.3047769443347</cx:pt>
          <cx:pt idx="2201">3404.4556008785694</cx:pt>
          <cx:pt idx="2202">3725.4107304299032</cx:pt>
          <cx:pt idx="2203">6106.3496737597443</cx:pt>
          <cx:pt idx="2204">6981.2600172605107</cx:pt>
          <cx:pt idx="2205">7032.0040445513459</cx:pt>
          <cx:pt idx="2206">6200.8653787555613</cx:pt>
          <cx:pt idx="2207">6403.1693384927212</cx:pt>
          <cx:pt idx="2208">6396.7536088222541</cx:pt>
          <cx:pt idx="2209">6342.7883576653603</cx:pt>
          <cx:pt idx="2210">13.654655631350666</cx:pt>
          <cx:pt idx="2211">13.15020557001181</cx:pt>
          <cx:pt idx="2212">12.891042421706706</cx:pt>
          <cx:pt idx="2213">21.84813725776155</cx:pt>
          <cx:pt idx="2214">25.251398350604781</cx:pt>
          <cx:pt idx="2215">27.472794717612274</cx:pt>
          <cx:pt idx="2216">37.825476403994998</cx:pt>
          <cx:pt idx="2217">39.78729402582929</cx:pt>
          <cx:pt idx="2218">38.742749970561611</cx:pt>
          <cx:pt idx="2219">38.825601601696157</cx:pt>
          <cx:pt idx="2220">41.450875150062508</cx:pt>
          <cx:pt idx="2221">39.711577716768311</cx:pt>
          <cx:pt idx="2222">53.25693804998626</cx:pt>
          <cx:pt idx="2223">26.062305712473467</cx:pt>
          <cx:pt idx="2224">21.275008129285144</cx:pt>
          <cx:pt idx="2225">16.327211545052112</cx:pt>
          <cx:pt idx="2226">15.812673104823482</cx:pt>
          <cx:pt idx="2227">20.390164825734221</cx:pt>
          <cx:pt idx="2228">31.723024441668993</cx:pt>
          <cx:pt idx="2229">39.87045106577181</cx:pt>
          <cx:pt idx="2230">54.916663515739323</cx:pt>
          <cx:pt idx="2231">69.193861064744752</cx:pt>
          <cx:pt idx="2232">66.654289858621894</cx:pt>
          <cx:pt idx="2233">99.072715244105595</cx:pt>
          <cx:pt idx="2234">127.3007994601918</cx:pt>
          <cx:pt idx="2235">131.89633081291134</cx:pt>
          <cx:pt idx="2236">491.55500378619229</cx:pt>
          <cx:pt idx="2237">470.82063837796272</cx:pt>
          <cx:pt idx="2238">454.594732478796</cx:pt>
          <cx:pt idx="2239">514.86930167950504</cx:pt>
          <cx:pt idx="2240">602.18784185028915</cx:pt>
          <cx:pt idx="2241">703.73235949492448</cx:pt>
          <cx:pt idx="2242">800.32532501415005</cx:pt>
          <cx:pt idx="2243">945.60532971247073</cx:pt>
          <cx:pt idx="2244">1017.9940770214607</cx:pt>
          <cx:pt idx="2245">894.03144724763956</cx:pt>
          <cx:pt idx="2246">1087.3313357216296</cx:pt>
          <cx:pt idx="2247">1200.6599349266426</cx:pt>
          <cx:pt idx="2248">1237.5442793976183</cx:pt>
          <cx:pt idx="2255">3278.2952864510453</cx:pt>
          <cx:pt idx="2256">2564.5010879701586</cx:pt>
          <cx:pt idx="2257">2456.909585727245</cx:pt>
          <cx:pt idx="2258">2210.962690004606</cx:pt>
          <cx:pt idx="2259">2323.9474679781656</cx:pt>
          <cx:pt idx="2260">2561.7921944841964</cx:pt>
          <cx:pt idx="2261">2518.6729199235715</cx:pt>
          <cx:pt idx="2262">58.494660615143829</cx:pt>
          <cx:pt idx="2263">60.041092660925955</cx:pt>
          <cx:pt idx="2264">58.914548745530993</cx:pt>
          <cx:pt idx="2265">69.331314785549935</cx:pt>
          <cx:pt idx="2266">77.3739085160841</cx:pt>
          <cx:pt idx="2267">82.936761973757825</cx:pt>
          <cx:pt idx="2268">95.307167183797418</cx:pt>
          <cx:pt idx="2269">122.50364331354477</cx:pt>
          <cx:pt idx="2270">106.29079926878585</cx:pt>
          <cx:pt idx="2271">88.513652730690325</cx:pt>
          <cx:pt idx="2272">105.41806893688677</cx:pt>
          <cx:pt idx="2273">118.26594052419139</cx:pt>
          <cx:pt idx="2274">134.44174097702958</cx:pt>
          <cx:pt idx="2275">36.392816238534756</cx:pt>
          <cx:pt idx="2276">38.364197938747857</cx:pt>
          <cx:pt idx="2277">32.87533981698116</cx:pt>
          <cx:pt idx="2278">32.217194232974165</cx:pt>
          <cx:pt idx="2279">34.542255042093466</cx:pt>
          <cx:pt idx="2280">36.240252356276372</cx:pt>
          <cx:pt idx="2281">41.034301619680221</cx:pt>
          <cx:pt idx="2282">47.035409595717958</cx:pt>
          <cx:pt idx="2283">51.757315903246997</cx:pt>
          <cx:pt idx="2284">50.237365548184087</cx:pt>
          <cx:pt idx="2285">51.092912493666134</cx:pt>
          <cx:pt idx="2286">60.366884519891677</cx:pt>
          <cx:pt idx="2287">70.517564334228354</cx:pt>
          <cx:pt idx="2288">140.21826206716835</cx:pt>
          <cx:pt idx="2289">108.13536754065292</cx:pt>
          <cx:pt idx="2290">105.03585875363962</cx:pt>
          <cx:pt idx="2291">104.04816902792878</cx:pt>
          <cx:pt idx="2292">113.2741262113973</cx:pt>
          <cx:pt idx="2293">128.69983079212895</cx:pt>
          <cx:pt idx="2294">131.36048253235691</cx:pt>
          <cx:pt idx="2295">168.26394182145381</cx:pt>
          <cx:pt idx="2296">158.40409856264827</cx:pt>
          <cx:pt idx="2297">100.40370111513306</cx:pt>
          <cx:pt idx="2298">114.14046129449845</cx:pt>
          <cx:pt idx="2299">110.18051029195725</cx:pt>
          <cx:pt idx="2300">117.9948369454945</cx:pt>
          <cx:pt idx="2316">1063.6315642371355</cx:pt>
          <cx:pt idx="2317">1340.9217313128081</cx:pt>
          <cx:pt idx="2318">1462.1746661367845</cx:pt>
          <cx:pt idx="2319">1199.6371829007812</cx:pt>
          <cx:pt idx="2320">1362.1743440524331</cx:pt>
          <cx:pt idx="2321">1559.1570763357711</cx:pt>
          <cx:pt idx="2322">1579.6262700816026</cx:pt>
          <cx:pt idx="2323">1768.4556857906641</cx:pt>
          <cx:pt idx="2324">1888.6753152815265</cx:pt>
          <cx:pt idx="2325">2131.3042785435423</cx:pt>
          <cx:pt idx="2326">2347.8192244962383</cx:pt>
          <cx:pt idx="2327">129.16373656338351</cx:pt>
          <cx:pt idx="2328">129.19896640826875</cx:pt>
          <cx:pt idx="2329">128.9287453800533</cx:pt>
          <cx:pt idx="2330">128.46498615432927</cx:pt>
          <cx:pt idx="2331">127.97724848915749</cx:pt>
          <cx:pt idx="2332">141.75951915171103</cx:pt>
          <cx:pt idx="2333">141.46272457207525</cx:pt>
          <cx:pt idx="2334">155.37820467547144</cx:pt>
          <cx:pt idx="2335">155.1853053623577</cx:pt>
          <cx:pt idx="2336">183.108907544087</cx:pt>
          <cx:pt idx="2337">182.66893363497127</cx:pt>
          <cx:pt idx="2338">168.06487304099383</cx:pt>
          <cx:pt idx="2339">181.35148708219407</cx:pt>
          <cx:pt idx="2340">50.788250969218744</cx:pt>
          <cx:pt idx="2341">48.299307512940238</cx:pt>
          <cx:pt idx="2342">48.012027852348126</cx:pt>
          <cx:pt idx="2343">44.976926175446614</cx:pt>
          <cx:pt idx="2344">48.656573541098354</cx:pt>
          <cx:pt idx="2345">54.691234268778196</cx:pt>
          <cx:pt idx="2346">52.219216481777231</cx:pt>
          <cx:pt idx="2347">55.226122892163971</cx:pt>
          <cx:pt idx="2348">54.563011303876486</cx:pt>
          <cx:pt idx="2349">52.912381446673074</cx:pt>
          <cx:pt idx="2350">55.307100663016328</cx:pt>
          <cx:pt idx="2351">53.707291124461179</cx:pt>
          <cx:pt idx="2352">53.032995962388803</cx:pt>
          <cx:pt idx="2353">33.192141728530252</cx:pt>
          <cx:pt idx="2354">36.38250262951604</cx:pt>
          <cx:pt idx="2355">38.910084780239757</cx:pt>
          <cx:pt idx="2356">37.651152434003933</cx:pt>
          <cx:pt idx="2357">42.648837235258455</cx:pt>
          <cx:pt idx="2358">46.744129819190945</cx:pt>
          <cx:pt idx="2359">50.344054548995352</cx:pt>
          <cx:pt idx="2360">51.372273984246441</cx:pt>
          <cx:pt idx="2361">54.436198776742813</cx:pt>
          <cx:pt idx="2362">54.620279276334159</cx:pt>
          <cx:pt idx="2363">57.529221911607387</cx:pt>
          <cx:pt idx="2364">60.14502625228733</cx:pt>
          <cx:pt idx="2365">60.93363758841187</cx:pt>
          <cx:pt idx="2366">36.752403254752558</cx:pt>
          <cx:pt idx="2367">41.267779604661357</cx:pt>
          <cx:pt idx="2368">44.272031327288815</cx:pt>
          <cx:pt idx="2369">51.580879316332762</cx:pt>
          <cx:pt idx="2370">61.649866114010599</cx:pt>
          <cx:pt idx="2371">47.426627877832956</cx:pt>
          <cx:pt idx="2372">50.355176216873019</cx:pt>
          <cx:pt idx="2373">59.28512913379037</cx:pt>
          <cx:pt idx="2374">52.992826786931126</cx:pt>
          <cx:pt idx="2375">40.9154450791819</cx:pt>
          <cx:pt idx="2376">45.029144309562504</cx:pt>
          <cx:pt idx="2377">39.001048872470086</cx:pt>
          <cx:pt idx="2378">45.415611600608123</cx:pt>
          <cx:pt idx="2392">78.724660499901589</cx:pt>
          <cx:pt idx="2393">78.547653879763175</cx:pt>
          <cx:pt idx="2394">78.355321795512197</cx:pt>
          <cx:pt idx="2395">78.148658285223064</cx:pt>
          <cx:pt idx="2396">87.672300423749448</cx:pt>
          <cx:pt idx="2397">97.133587823333428</cx:pt>
          <cx:pt idx="2398">154.94867325198527</cx:pt>
          <cx:pt idx="2399">154.46102755198578</cx:pt>
          <cx:pt idx="2400">105.83843282146019</cx:pt>
          <cx:pt idx="2401">95.880954207256266</cx:pt>
          <cx:pt idx="2402">95.531969773684764</cx:pt>
          <cx:pt idx="2403">95.171022327121833</cx:pt>
          <cx:pt idx="2404">94.802006010447187</cx:pt>
          <cx:pt idx="2405">19.278514104955267</cx:pt>
          <cx:pt idx="2406">23.172782538942471</cx:pt>
          <cx:pt idx="2407">27.962546845765221</cx:pt>
          <cx:pt idx="2408">30.921421042400066</cx:pt>
          <cx:pt idx="2409">39.45730040912693</cx:pt>
          <cx:pt idx="2410">41.95941310138506</cx:pt>
          <cx:pt idx="2411">50.402550938510892</cx:pt>
          <cx:pt idx="2412">55.338926144008404</cx:pt>
          <cx:pt idx="2413">54.292448140271169</cx:pt>
          <cx:pt idx="2414">61.619897021857476</cx:pt>
          <cx:pt idx="2415">69.866798460643381</cx:pt>
          <cx:pt idx="2416">63.57699255394423</cx:pt>
          <cx:pt idx="2417">60.598703254050911</cx:pt>
          <cx:pt idx="2418">103.42914633343676</cx:pt>
          <cx:pt idx="2419">82.925726636679656</cx:pt>
          <cx:pt idx="2420">58.617506118202201</cx:pt>
          <cx:pt idx="2421">39.808283307590642</cx:pt>
          <cx:pt idx="2422">39.633312591899745</cx:pt>
          <cx:pt idx="2423">52.57388602507249</cx:pt>
          <cx:pt idx="2424">64.021573963863091</cx:pt>
          <cx:pt idx="2425">75.284881887106422</cx:pt>
          <cx:pt idx="2426">67.032855122663676</cx:pt>
          <cx:pt idx="2427">66.57661752373393</cx:pt>
          <cx:pt idx="2428">92.860432042700538</cx:pt>
          <cx:pt idx="2429">99.888478938703884</cx:pt>
          <cx:pt idx="2430">103.09680161032175</cx:pt>
          <cx:pt idx="2431">20.167321152582222</cx:pt>
          <cx:pt idx="2432">19.265509337063502</cx:pt>
          <cx:pt idx="2433">19.413892333036294</cx:pt>
          <cx:pt idx="2434">22.453852608687484</cx:pt>
          <cx:pt idx="2435">22.563144767875077</cx:pt>
          <cx:pt idx="2436">18.78871325281326</cx:pt>
          <cx:pt idx="2437">25.456290696780215</cx:pt>
          <cx:pt idx="2438">34.791880437019657</cx:pt>
          <cx:pt idx="2439">39.737483600506522</cx:pt>
          <cx:pt idx="2440">44.341343141269782</cx:pt>
          <cx:pt idx="2441">43.551190331837837</cx:pt>
          <cx:pt idx="2442">45.649975919139344</cx:pt>
          <cx:pt idx="2443">46.590375745482874</cx:pt>
          <cx:pt idx="2444">31.753357877502921</cx:pt>
          <cx:pt idx="2445">32.207181730201221</cx:pt>
          <cx:pt idx="2446">34.021978197915857</cx:pt>
          <cx:pt idx="2447">41.338704146287114</cx:pt>
          <cx:pt idx="2448">44.362777500263959</cx:pt>
          <cx:pt idx="2449">46.529662659945714</cx:pt>
          <cx:pt idx="2450">60.39138162408198</cx:pt>
          <cx:pt idx="2451">43.045588203335654</cx:pt>
          <cx:pt idx="2452">52.578619375589973</cx:pt>
          <cx:pt idx="2453">48.327649145015613</cx:pt>
          <cx:pt idx="2454">53.272422572601393</cx:pt>
          <cx:pt idx="2455">57.351032942253298</cx:pt>
          <cx:pt idx="2456">58.46887653817879</cx:pt>
          <cx:pt idx="2457">91.913574978498787</cx:pt>
          <cx:pt idx="2458">87.121520320422974</cx:pt>
          <cx:pt idx="2459">104.76997827743625</cx:pt>
          <cx:pt idx="2460">102.48809861717267</cx:pt>
          <cx:pt idx="2461">120.72228370116299</cx:pt>
          <cx:pt idx="2462">109.69885394959375</cx:pt>
          <cx:pt idx="2463">118.73162957842356</cx:pt>
          <cx:pt idx="2464">127.70044180596969</cx:pt>
          <cx:pt idx="2465">116.7693513387681</cx:pt>
          <cx:pt idx="2466">96.591837206578987</cx:pt>
          <cx:pt idx="2467">87.333842718810303</cx:pt>
          <cx:pt idx="2468">78.893622506239268</cx:pt>
          <cx:pt idx="2469">60.934963928347869</cx:pt>
          <cx:pt idx="2470">61.276393338300075</cx:pt>
          <cx:pt idx="2471">63.461247443833642</cx:pt>
          <cx:pt idx="2472">66.405143279333345</cx:pt>
          <cx:pt idx="2473">67.113154852073791</cx:pt>
          <cx:pt idx="2474">73.449315720978532</cx:pt>
          <cx:pt idx="2475">80.834935387049427</cx:pt>
          <cx:pt idx="2476">83.725265748560162</cx:pt>
          <cx:pt idx="2477">87.360308396158018</cx:pt>
          <cx:pt idx="2478">89.12042067621941</cx:pt>
          <cx:pt idx="2479">75.045468775725212</cx:pt>
          <cx:pt idx="2480">76.353164526080548</cx:pt>
          <cx:pt idx="2481">81.29942826579213</cx:pt>
          <cx:pt idx="2482">88.830981552060038</cx:pt>
          <cx:pt idx="2483">24.701426409353608</cx:pt>
          <cx:pt idx="2484">24.726248554818383</cx:pt>
          <cx:pt idx="2485">23.815979073947091</cx:pt>
          <cx:pt idx="2486">26.1382453677952</cx:pt>
          <cx:pt idx="2487">28.591060392302765</cx:pt>
          <cx:pt idx="2488">29.696332997813652</cx:pt>
          <cx:pt idx="2489">34.027598916691566</cx:pt>
          <cx:pt idx="2490">49.861201783637057</cx:pt>
          <cx:pt idx="2491">58.574628752415101</cx:pt>
          <cx:pt idx="2492">52.234514164172033</cx:pt>
          <cx:pt idx="2493">56.507761916482217</cx:pt>
          <cx:pt idx="2494">64.350652803503934</cx:pt>
          <cx:pt idx="2495">62.085543531395672</cx:pt>
          <cx:pt idx="2496">78.891925264140639</cx:pt>
          <cx:pt idx="2497">72.840246578674368</cx:pt>
          <cx:pt idx="2498">79.283927700608785</cx:pt>
          <cx:pt idx="2499">82.386937813290217</cx:pt>
          <cx:pt idx="2500">89.000964177111925</cx:pt>
          <cx:pt idx="2501">115.27278204620478</cx:pt>
          <cx:pt idx="2502">117.54380694348477</cx:pt>
          <cx:pt idx="2503">130.9067743253145</cx:pt>
          <cx:pt idx="2504">157.59199432668819</cx:pt>
          <cx:pt idx="2505">139.10990678253444</cx:pt>
          <cx:pt idx="2506">156.32952414924114</cx:pt>
          <cx:pt idx="2507">177.79408076717209</cx:pt>
          <cx:pt idx="2508">159.1150154341565</cx:pt>
          <cx:pt idx="2509">28.783685556552186</cx:pt>
          <cx:pt idx="2510">23.806816111207866</cx:pt>
          <cx:pt idx="2511">21.000217002242355</cx:pt>
          <cx:pt idx="2512">20.238105713305234</cx:pt>
          <cx:pt idx="2513">20.886087966678922</cx:pt>
          <cx:pt idx="2514">22.018336192894175</cx:pt>
          <cx:pt idx="2515">23.941021294042127</cx:pt>
          <cx:pt idx="2516">30.039418573992883</cx:pt>
          <cx:pt idx="2517">33.354687816959739</cx:pt>
          <cx:pt idx="2518">36.077860749855489</cx:pt>
          <cx:pt idx="2519">41.642665372080309</cx:pt>
          <cx:pt idx="2520">47.009803750043545</cx:pt>
          <cx:pt idx="2521">50.99171407076723</cx:pt>
          <cx:pt idx="2522">24.653770296091398</cx:pt>
          <cx:pt idx="2523">29.310992972262852</cx:pt>
          <cx:pt idx="2524">30.153488363914743</cx:pt>
          <cx:pt idx="2525">31.28539691491266</cx:pt>
          <cx:pt idx="2526">31.090527624864322</cx:pt>
          <cx:pt idx="2527">34.988643660178603</cx:pt>
          <cx:pt idx="2528">37.351919439151835</cx:pt>
          <cx:pt idx="2529">43.878212720022056</cx:pt>
          <cx:pt idx="2530">50.025103379391361</cx:pt>
          <cx:pt idx="2531">48.523719406684862</cx:pt>
          <cx:pt idx="2532">56.043793440347365</cx:pt>
          <cx:pt idx="2533">59.564637204254737</cx:pt>
          <cx:pt idx="2534">65.026444087262149</cx:pt>
          <cx:pt idx="2535">349.8132186358859</cx:pt>
          <cx:pt idx="2536">381.27419952057915</cx:pt>
          <cx:pt idx="2537">344.95375030631317</cx:pt>
          <cx:pt idx="2538">371.13558340814853</cx:pt>
          <cx:pt idx="2539">413.91442319300484</cx:pt>
          <cx:pt idx="2540">435.18515126282199</cx:pt>
          <cx:pt idx="2541">460.42088565846757</cx:pt>
          <cx:pt idx="2542">460.7460490960205</cx:pt>
          <cx:pt idx="2543">468.24321845021865</cx:pt>
          <cx:pt idx="2544">370.54761376426649</cx:pt>
          <cx:pt idx="2545">317.10132838583598</cx:pt>
          <cx:pt idx="2546">324.41992307233261</cx:pt>
          <cx:pt idx="2547">316.57832506514364</cx:pt>
          <cx:pt idx="2548">4161.3421147481895</cx:pt>
          <cx:pt idx="2549">4392.5743050434448</cx:pt>
          <cx:pt idx="2550">4298.962107719708</cx:pt>
          <cx:pt idx="2551">4261.4897457902989</cx:pt>
          <cx:pt idx="2552">2265.1339260433774</cx:pt>
          <cx:pt idx="2553">2544.9426034221356</cx:pt>
          <cx:pt idx="2554">2247.0735785953179</cx:pt>
          <cx:pt idx="2555">2103.182647476181</cx:pt>
          <cx:pt idx="2556">2175.0413999357374</cx:pt>
          <cx:pt idx="2557">2657.6035571001457</cx:pt>
          <cx:pt idx="2558">2774.108322324967</cx:pt>
          <cx:pt idx="2559">2910.1491451436887</cx:pt>
          <cx:pt idx="2560">3069.9959066721244</cx:pt>
          <cx:pt idx="2561">197.61110135253821</cx:pt>
          <cx:pt idx="2562">173.10771627645303</cx:pt>
          <cx:pt idx="2563">170.45212425959858</cx:pt>
          <cx:pt idx="2564">167.78875395876591</cx:pt>
          <cx:pt idx="2565">206.52196361083</cx:pt>
          <cx:pt idx="2566">223.85477929953805</cx:pt>
          <cx:pt idx="2567">280.99472131344959</cx:pt>
          <cx:pt idx="2568">237.72732675621063</cx:pt>
          <cx:pt idx="2569">293.48464097045587</cx:pt>
          <cx:pt idx="2570">212.63845663142024</cx:pt>
          <cx:pt idx="2571">248.31907090464549</cx:pt>
          <cx:pt idx="2572">264.29555794680107</cx:pt>
          <cx:pt idx="2573">261.27202149895493</cx:pt>
          <cx:pt idx="2574">210.25938362143117</cx:pt>
          <cx:pt idx="2575">201.70185943901672</cx:pt>
          <cx:pt idx="2576">212.21218722108142</cx:pt>
          <cx:pt idx="2577">222.54367419606098</cx:pt>
          <cx:pt idx="2578">226.35507157714426</cx:pt>
          <cx:pt idx="2579">235.78204066333348</cx:pt>
          <cx:pt idx="2580">232.61639766667861</cx:pt>
          <cx:pt idx="2581">246.84247336158307</cx:pt>
          <cx:pt idx="2582">260.51616937024556</cx:pt>
          <cx:pt idx="2583">268.26484018264841</cx:pt>
          <cx:pt idx="2584">270.57954756844816</cx:pt>
          <cx:pt idx="2585">267.75105845340295</cx:pt>
          <cx:pt idx="2586">270.91281030574447</cx:pt>
          <cx:pt idx="2600">92.680982789141495</cx:pt>
          <cx:pt idx="2601">111.12242913630092</cx:pt>
          <cx:pt idx="2602">92.464170134073044</cx:pt>
          <cx:pt idx="2603">119.97821933864314</cx:pt>
          <cx:pt idx="2604">128.95856745454211</cx:pt>
          <cx:pt idx="2605">137.93230282577312</cx:pt>
          <cx:pt idx="2606">146.91299078120983</cx:pt>
          <cx:pt idx="2607">183.41051859324133</cx:pt>
          <cx:pt idx="2608">164.8985873687682</cx:pt>
          <cx:pt idx="2609">128.14762606522714</cx:pt>
          <cx:pt idx="2610">137.21687584617072</cx:pt>
          <cx:pt idx="2611">118.87670656656638</cx:pt>
          <cx:pt idx="2612">128.00234061422839</cx:pt>
          <cx:pt idx="2613">143.57101836851893</cx:pt>
          <cx:pt idx="2614">130.9918193496045</cx:pt>
          <cx:pt idx="2615">112.4768016596577</cx:pt>
          <cx:pt idx="2616">139.66853370633046</cx:pt>
          <cx:pt idx="2617">172.27611199163346</cx:pt>
          <cx:pt idx="2618">188.179523265195</cx:pt>
          <cx:pt idx="2619">65.322475286330189</cx:pt>
          <cx:pt idx="2620">54.855387484743346</cx:pt>
          <cx:pt idx="2621">67.912110087470793</cx:pt>
          <cx:pt idx="2622">67.285307003631488</cx:pt>
          <cx:pt idx="2623">78.101188661993291</cx:pt>
          <cx:pt idx="2624">92.494539990675037</cx:pt>
          <cx:pt idx="2625">108.50430556309058</cx:pt>
          <cx:pt idx="2626">149.84463477341913</cx:pt>
          <cx:pt idx="2627">135.18324796616017</cx:pt>
          <cx:pt idx="2628">162.78958741448656</cx:pt>
          <cx:pt idx="2629">111.3821670140544</cx:pt>
          <cx:pt idx="2630">109.27022215953608</cx:pt>
          <cx:pt idx="2631">180.42566578227249</cx:pt>
          <cx:pt idx="2632">112.00802775344118</cx:pt>
          <cx:pt idx="2633">118.31699795426094</cx:pt>
          <cx:pt idx="2634">77.48116334168661</cx:pt>
          <cx:pt idx="2635">102.83413911946757</cx:pt>
          <cx:pt idx="2636">73.036943893320881</cx:pt>
          <cx:pt idx="2637">144.02714911760867</cx:pt>
          <cx:pt idx="2638">143.55794918497219</cx:pt>
          <cx:pt idx="2652">324.18563364203743</cx:pt>
          <cx:pt idx="2653">300.41868946741937</cx:pt>
          <cx:pt idx="2654">284.60650176773635</cx:pt>
          <cx:pt idx="2655">282.96709831785262</cx:pt>
          <cx:pt idx="2656">323.6416849260699</cx:pt>
          <cx:pt idx="2657">286.83329561463989</cx:pt>
          <cx:pt idx="2665">114.72997352176753</cx:pt>
          <cx:pt idx="2666">101.60029482121054</cx:pt>
          <cx:pt idx="2667">73.027798647633361</cx:pt>
          <cx:pt idx="2668">70.968671240938335</cx:pt>
          <cx:pt idx="2669">80.329211371728093</cx:pt>
          <cx:pt idx="2670">99.5442317726542</cx:pt>
          <cx:pt idx="2671">91.58562339931602</cx:pt>
          <cx:pt idx="2672">106.03932920838346</cx:pt>
          <cx:pt idx="2673">139.15025181417889</cx:pt>
          <cx:pt idx="2674">131.53074709761933</cx:pt>
          <cx:pt idx="2675">162.81225700493064</cx:pt>
          <cx:pt idx="2676">235.55587343940539</cx:pt>
          <cx:pt idx="2677">302.77566944201214</cx:pt>
          <cx:pt idx="2678">67.479111896223273</cx:pt>
          <cx:pt idx="2679">69.077986996692175</cx:pt>
          <cx:pt idx="2680">61.025620418588389</cx:pt>
          <cx:pt idx="2681">50.819431350332763</cx:pt>
          <cx:pt idx="2682">61.078408607394771</cx:pt>
          <cx:pt idx="2683">68.95933184207064</cx:pt>
          <cx:pt idx="2684">66.456100982674997</cx:pt>
          <cx:pt idx="2685">81.320694359406446</cx:pt>
          <cx:pt idx="2686">92.246487165576255</cx:pt>
          <cx:pt idx="2687">79.592653545599063</cx:pt>
          <cx:pt idx="2688">77.057404288626742</cx:pt>
          <cx:pt idx="2689">99.048748967182902</cx:pt>
          <cx:pt idx="2690">106.89445177734893</cx:pt>
        </cx:lvl>
      </cx:numDim>
    </cx:data>
  </cx:chartData>
  <cx:chart>
    <cx:title pos="t" align="ctr" overlay="0">
      <cx:tx>
        <cx:txData>
          <cx:v>Tourism Outbound/Capita</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Tourism Outbound/Capita</a:t>
          </a:r>
        </a:p>
      </cx:txPr>
    </cx:title>
    <cx:plotArea>
      <cx:plotAreaRegion>
        <cx:series layoutId="clusteredColumn" uniqueId="{53541CC0-DED7-430E-94D2-5E2D6D17B3A9}">
          <cx:tx>
            <cx:txData>
              <cx:f>'Univariate Analysis-TourOutb'!$A$1</cx:f>
              <cx:v>Tourism Outbound/Capita</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Analysis-Birth Rate'!$A$2:$A$2692</cx:f>
        <cx:lvl ptCount="2691" formatCode="General">
          <cx:pt idx="0">0.02</cx:pt>
          <cx:pt idx="1">0.019</cx:pt>
          <cx:pt idx="2">0.019</cx:pt>
          <cx:pt idx="3">0.02</cx:pt>
          <cx:pt idx="4">0.02</cx:pt>
          <cx:pt idx="5">0.021000000000000001</cx:pt>
          <cx:pt idx="6">0.021999999999999999</cx:pt>
          <cx:pt idx="7">0.023</cx:pt>
          <cx:pt idx="8">0.024</cx:pt>
          <cx:pt idx="9">0.024</cx:pt>
          <cx:pt idx="10">0.025000000000000001</cx:pt>
          <cx:pt idx="11">0.025000000000000001</cx:pt>
          <cx:pt idx="12">0.025000000000000001</cx:pt>
          <cx:pt idx="13">0.050000000000000003</cx:pt>
          <cx:pt idx="14">0.050000000000000003</cx:pt>
          <cx:pt idx="15">0.050000000000000003</cx:pt>
          <cx:pt idx="16">0.050000000000000003</cx:pt>
          <cx:pt idx="17">0.050000000000000003</cx:pt>
          <cx:pt idx="18">0.049000000000000002</cx:pt>
          <cx:pt idx="19">0.049000000000000002</cx:pt>
          <cx:pt idx="20">0.048000000000000001</cx:pt>
          <cx:pt idx="21">0.048000000000000001</cx:pt>
          <cx:pt idx="22">0.047</cx:pt>
          <cx:pt idx="23">0.045999999999999999</cx:pt>
          <cx:pt idx="24">0.045999999999999999</cx:pt>
          <cx:pt idx="25">0.044999999999999998</cx:pt>
          <cx:pt idx="26">0.042999999999999997</cx:pt>
          <cx:pt idx="27">0.042000000000000003</cx:pt>
          <cx:pt idx="28">0.042000000000000003</cx:pt>
          <cx:pt idx="29">0.041000000000000002</cx:pt>
          <cx:pt idx="30">0.041000000000000002</cx:pt>
          <cx:pt idx="31">0.040000000000000001</cx:pt>
          <cx:pt idx="32">0.040000000000000001</cx:pt>
          <cx:pt idx="33">0.039</cx:pt>
          <cx:pt idx="34">0.039</cx:pt>
          <cx:pt idx="35">0.037999999999999999</cx:pt>
          <cx:pt idx="36">0.037999999999999999</cx:pt>
          <cx:pt idx="37">0.036999999999999998</cx:pt>
          <cx:pt idx="38">0.036999999999999998</cx:pt>
          <cx:pt idx="39">0.027</cx:pt>
          <cx:pt idx="40">0.027</cx:pt>
          <cx:pt idx="41">0.025999999999999999</cx:pt>
          <cx:pt idx="42">0.025999999999999999</cx:pt>
          <cx:pt idx="43">0.025999999999999999</cx:pt>
          <cx:pt idx="44">0.025000000000000001</cx:pt>
          <cx:pt idx="45">0.025000000000000001</cx:pt>
          <cx:pt idx="46">0.025000000000000001</cx:pt>
          <cx:pt idx="47">0.025000000000000001</cx:pt>
          <cx:pt idx="48">0.025000000000000001</cx:pt>
          <cx:pt idx="49">0.024</cx:pt>
          <cx:pt idx="50">0.024</cx:pt>
          <cx:pt idx="51">0.024</cx:pt>
          <cx:pt idx="52">0.045999999999999999</cx:pt>
          <cx:pt idx="53">0.045999999999999999</cx:pt>
          <cx:pt idx="54">0.045999999999999999</cx:pt>
          <cx:pt idx="55">0.044999999999999998</cx:pt>
          <cx:pt idx="56">0.044999999999999998</cx:pt>
          <cx:pt idx="57">0.044999999999999998</cx:pt>
          <cx:pt idx="58">0.043999999999999997</cx:pt>
          <cx:pt idx="59">0.043999999999999997</cx:pt>
          <cx:pt idx="60">0.043999999999999997</cx:pt>
          <cx:pt idx="61">0.042999999999999997</cx:pt>
          <cx:pt idx="62">0.042999999999999997</cx:pt>
          <cx:pt idx="63">0.042000000000000003</cx:pt>
          <cx:pt idx="64">0.041000000000000002</cx:pt>
          <cx:pt idx="65">0.042000000000000003</cx:pt>
          <cx:pt idx="66">0.042000000000000003</cx:pt>
          <cx:pt idx="67">0.042999999999999997</cx:pt>
          <cx:pt idx="68">0.042999999999999997</cx:pt>
          <cx:pt idx="69">0.042999999999999997</cx:pt>
          <cx:pt idx="70">0.043999999999999997</cx:pt>
          <cx:pt idx="71">0.043999999999999997</cx:pt>
          <cx:pt idx="72">0.043999999999999997</cx:pt>
          <cx:pt idx="73">0.044999999999999998</cx:pt>
          <cx:pt idx="74">0.044999999999999998</cx:pt>
          <cx:pt idx="75">0.044999999999999998</cx:pt>
          <cx:pt idx="76">0.044999999999999998</cx:pt>
          <cx:pt idx="77">0.044999999999999998</cx:pt>
          <cx:pt idx="78">0.041000000000000002</cx:pt>
          <cx:pt idx="79">0.041000000000000002</cx:pt>
          <cx:pt idx="80">0.041000000000000002</cx:pt>
          <cx:pt idx="81">0.041000000000000002</cx:pt>
          <cx:pt idx="82">0.041000000000000002</cx:pt>
          <cx:pt idx="83">0.040000000000000001</cx:pt>
          <cx:pt idx="84">0.040000000000000001</cx:pt>
          <cx:pt idx="85">0.040000000000000001</cx:pt>
          <cx:pt idx="86">0.039</cx:pt>
          <cx:pt idx="87">0.039</cx:pt>
          <cx:pt idx="88">0.039</cx:pt>
          <cx:pt idx="89">0.037999999999999999</cx:pt>
          <cx:pt idx="90">0.037999999999999999</cx:pt>
          <cx:pt idx="91">0.039</cx:pt>
          <cx:pt idx="92">0.039</cx:pt>
          <cx:pt idx="93">0.039</cx:pt>
          <cx:pt idx="94">0.037999999999999999</cx:pt>
          <cx:pt idx="95">0.037999999999999999</cx:pt>
          <cx:pt idx="96">0.036999999999999998</cx:pt>
          <cx:pt idx="97">0.036999999999999998</cx:pt>
          <cx:pt idx="98">0.035999999999999997</cx:pt>
          <cx:pt idx="99">0.035999999999999997</cx:pt>
          <cx:pt idx="100">0.035000000000000003</cx:pt>
          <cx:pt idx="101">0.035000000000000003</cx:pt>
          <cx:pt idx="102">0.035000000000000003</cx:pt>
          <cx:pt idx="103">0.034000000000000002</cx:pt>
          <cx:pt idx="104">0.050999999999999997</cx:pt>
          <cx:pt idx="105">0.050999999999999997</cx:pt>
          <cx:pt idx="106">0.050999999999999997</cx:pt>
          <cx:pt idx="107">0.050000000000000003</cx:pt>
          <cx:pt idx="108">0.050000000000000003</cx:pt>
          <cx:pt idx="109">0.050000000000000003</cx:pt>
          <cx:pt idx="110">0.049000000000000002</cx:pt>
          <cx:pt idx="111">0.049000000000000002</cx:pt>
          <cx:pt idx="112">0.048000000000000001</cx:pt>
          <cx:pt idx="113">0.048000000000000001</cx:pt>
          <cx:pt idx="114">0.047</cx:pt>
          <cx:pt idx="115">0.047</cx:pt>
          <cx:pt idx="116">0.045999999999999999</cx:pt>
          <cx:pt idx="117">0.039</cx:pt>
          <cx:pt idx="118">0.039</cx:pt>
          <cx:pt idx="119">0.039</cx:pt>
          <cx:pt idx="120">0.039</cx:pt>
          <cx:pt idx="121">0.039</cx:pt>
          <cx:pt idx="122">0.039</cx:pt>
          <cx:pt idx="123">0.039</cx:pt>
          <cx:pt idx="124">0.039</cx:pt>
          <cx:pt idx="125">0.037999999999999999</cx:pt>
          <cx:pt idx="126">0.037999999999999999</cx:pt>
          <cx:pt idx="127">0.036999999999999998</cx:pt>
          <cx:pt idx="128">0.035999999999999997</cx:pt>
          <cx:pt idx="129">0.035999999999999997</cx:pt>
          <cx:pt idx="130">0.039</cx:pt>
          <cx:pt idx="131">0.039</cx:pt>
          <cx:pt idx="132">0.039</cx:pt>
          <cx:pt idx="133">0.039</cx:pt>
          <cx:pt idx="134">0.039</cx:pt>
          <cx:pt idx="135">0.039</cx:pt>
          <cx:pt idx="136">0.039</cx:pt>
          <cx:pt idx="137">0.039</cx:pt>
          <cx:pt idx="138">0.039</cx:pt>
          <cx:pt idx="139">0.039</cx:pt>
          <cx:pt idx="140">0.039</cx:pt>
          <cx:pt idx="141">0.037999999999999999</cx:pt>
          <cx:pt idx="142">0.037999999999999999</cx:pt>
          <cx:pt idx="143">0.048000000000000001</cx:pt>
          <cx:pt idx="144">0.047</cx:pt>
          <cx:pt idx="145">0.047</cx:pt>
          <cx:pt idx="146">0.047</cx:pt>
          <cx:pt idx="147">0.045999999999999999</cx:pt>
          <cx:pt idx="148">0.045999999999999999</cx:pt>
          <cx:pt idx="149">0.045999999999999999</cx:pt>
          <cx:pt idx="150">0.044999999999999998</cx:pt>
          <cx:pt idx="151">0.044999999999999998</cx:pt>
          <cx:pt idx="152">0.043999999999999997</cx:pt>
          <cx:pt idx="153">0.043999999999999997</cx:pt>
          <cx:pt idx="154">0.043999999999999997</cx:pt>
          <cx:pt idx="155">0.042999999999999997</cx:pt>
          <cx:pt idx="156">0.037999999999999999</cx:pt>
          <cx:pt idx="157">0.037999999999999999</cx:pt>
          <cx:pt idx="158">0.036999999999999998</cx:pt>
          <cx:pt idx="159">0.036999999999999998</cx:pt>
          <cx:pt idx="160">0.036999999999999998</cx:pt>
          <cx:pt idx="161">0.035999999999999997</cx:pt>
          <cx:pt idx="162">0.035999999999999997</cx:pt>
          <cx:pt idx="163">0.035999999999999997</cx:pt>
          <cx:pt idx="164">0.035999999999999997</cx:pt>
          <cx:pt idx="165">0.036999999999999998</cx:pt>
          <cx:pt idx="166">0.036999999999999998</cx:pt>
          <cx:pt idx="167">0.036999999999999998</cx:pt>
          <cx:pt idx="168">0.029999999999999999</cx:pt>
          <cx:pt idx="169">0.029999999999999999</cx:pt>
          <cx:pt idx="170">0.029000000000000001</cx:pt>
          <cx:pt idx="171">0.029000000000000001</cx:pt>
          <cx:pt idx="172">0.029000000000000001</cx:pt>
          <cx:pt idx="173">0.029000000000000001</cx:pt>
          <cx:pt idx="174">0.029000000000000001</cx:pt>
          <cx:pt idx="175">0.029000000000000001</cx:pt>
          <cx:pt idx="176">0.029000000000000001</cx:pt>
          <cx:pt idx="177">0.029000000000000001</cx:pt>
          <cx:pt idx="178">0.028000000000000001</cx:pt>
          <cx:pt idx="179">0.028000000000000001</cx:pt>
          <cx:pt idx="180">0.028000000000000001</cx:pt>
          <cx:pt idx="181">0.025000000000000001</cx:pt>
          <cx:pt idx="182">0.025000000000000001</cx:pt>
          <cx:pt idx="183">0.024</cx:pt>
          <cx:pt idx="184">0.024</cx:pt>
          <cx:pt idx="185">0.024</cx:pt>
          <cx:pt idx="186">0.024</cx:pt>
          <cx:pt idx="187">0.024</cx:pt>
          <cx:pt idx="188">0.024</cx:pt>
          <cx:pt idx="189">0.024</cx:pt>
          <cx:pt idx="190">0.024</cx:pt>
          <cx:pt idx="191">0.024</cx:pt>
          <cx:pt idx="192">0.024</cx:pt>
          <cx:pt idx="193">0.024</cx:pt>
          <cx:pt idx="194">0.040000000000000001</cx:pt>
          <cx:pt idx="195">0.039</cx:pt>
          <cx:pt idx="196">0.039</cx:pt>
          <cx:pt idx="197">0.037999999999999999</cx:pt>
          <cx:pt idx="198">0.037999999999999999</cx:pt>
          <cx:pt idx="199">0.037999999999999999</cx:pt>
          <cx:pt idx="200">0.037999999999999999</cx:pt>
          <cx:pt idx="201">0.037999999999999999</cx:pt>
          <cx:pt idx="202">0.036999999999999998</cx:pt>
          <cx:pt idx="203">0.036999999999999998</cx:pt>
          <cx:pt idx="204">0.036999999999999998</cx:pt>
          <cx:pt idx="205">0.035999999999999997</cx:pt>
          <cx:pt idx="206">0.035999999999999997</cx:pt>
          <cx:pt idx="207">0.040000000000000001</cx:pt>
          <cx:pt idx="208">0.040000000000000001</cx:pt>
          <cx:pt idx="209">0.040000000000000001</cx:pt>
          <cx:pt idx="210">0.040000000000000001</cx:pt>
          <cx:pt idx="211">0.040000000000000001</cx:pt>
          <cx:pt idx="212">0.040000000000000001</cx:pt>
          <cx:pt idx="213">0.040000000000000001</cx:pt>
          <cx:pt idx="214">0.040000000000000001</cx:pt>
          <cx:pt idx="215">0.039</cx:pt>
          <cx:pt idx="216">0.039</cx:pt>
          <cx:pt idx="217">0.037999999999999999</cx:pt>
          <cx:pt idx="218">0.037999999999999999</cx:pt>
          <cx:pt idx="219">0.036999999999999998</cx:pt>
          <cx:pt idx="220">0.043999999999999997</cx:pt>
          <cx:pt idx="221">0.042999999999999997</cx:pt>
          <cx:pt idx="222">0.042000000000000003</cx:pt>
          <cx:pt idx="223">0.041000000000000002</cx:pt>
          <cx:pt idx="224">0.040000000000000001</cx:pt>
          <cx:pt idx="225">0.039</cx:pt>
          <cx:pt idx="226">0.037999999999999999</cx:pt>
          <cx:pt idx="227">0.036999999999999998</cx:pt>
          <cx:pt idx="228">0.035999999999999997</cx:pt>
          <cx:pt idx="229">0.035000000000000003</cx:pt>
          <cx:pt idx="230">0.035000000000000003</cx:pt>
          <cx:pt idx="231">0.034000000000000002</cx:pt>
          <cx:pt idx="232">0.034000000000000002</cx:pt>
          <cx:pt idx="233">0.034000000000000002</cx:pt>
          <cx:pt idx="234">0.034000000000000002</cx:pt>
          <cx:pt idx="235">0.033000000000000002</cx:pt>
          <cx:pt idx="236">0.033000000000000002</cx:pt>
          <cx:pt idx="237">0.033000000000000002</cx:pt>
          <cx:pt idx="238">0.033000000000000002</cx:pt>
          <cx:pt idx="239">0.033000000000000002</cx:pt>
          <cx:pt idx="240">0.033000000000000002</cx:pt>
          <cx:pt idx="241">0.033000000000000002</cx:pt>
          <cx:pt idx="242">0.033000000000000002</cx:pt>
          <cx:pt idx="243">0.033000000000000002</cx:pt>
          <cx:pt idx="244">0.032000000000000001</cx:pt>
          <cx:pt idx="245">0.032000000000000001</cx:pt>
          <cx:pt idx="246">0.044999999999999998</cx:pt>
          <cx:pt idx="247">0.044999999999999998</cx:pt>
          <cx:pt idx="248">0.044999999999999998</cx:pt>
          <cx:pt idx="249">0.044999999999999998</cx:pt>
          <cx:pt idx="250">0.043999999999999997</cx:pt>
          <cx:pt idx="251">0.043999999999999997</cx:pt>
          <cx:pt idx="252">0.043999999999999997</cx:pt>
          <cx:pt idx="253">0.043999999999999997</cx:pt>
          <cx:pt idx="254">0.043999999999999997</cx:pt>
          <cx:pt idx="255">0.042999999999999997</cx:pt>
          <cx:pt idx="256">0.042999999999999997</cx:pt>
          <cx:pt idx="257">0.042999999999999997</cx:pt>
          <cx:pt idx="258">0.042999999999999997</cx:pt>
          <cx:pt idx="259">0.035000000000000003</cx:pt>
          <cx:pt idx="260">0.034000000000000002</cx:pt>
          <cx:pt idx="261">0.034000000000000002</cx:pt>
          <cx:pt idx="262">0.034000000000000002</cx:pt>
          <cx:pt idx="263">0.034000000000000002</cx:pt>
          <cx:pt idx="264">0.034000000000000002</cx:pt>
          <cx:pt idx="265">0.034000000000000002</cx:pt>
          <cx:pt idx="266">0.033000000000000002</cx:pt>
          <cx:pt idx="267">0.033000000000000002</cx:pt>
          <cx:pt idx="268">0.033000000000000002</cx:pt>
          <cx:pt idx="269">0.032000000000000001</cx:pt>
          <cx:pt idx="270">0.032000000000000001</cx:pt>
          <cx:pt idx="271">0.031</cx:pt>
          <cx:pt idx="272">0.042000000000000003</cx:pt>
          <cx:pt idx="273">0.042000000000000003</cx:pt>
          <cx:pt idx="274">0.041000000000000002</cx:pt>
          <cx:pt idx="275">0.041000000000000002</cx:pt>
          <cx:pt idx="276">0.040000000000000001</cx:pt>
          <cx:pt idx="277">0.040000000000000001</cx:pt>
          <cx:pt idx="278">0.040000000000000001</cx:pt>
          <cx:pt idx="279">0.039</cx:pt>
          <cx:pt idx="280">0.039</cx:pt>
          <cx:pt idx="281">0.039</cx:pt>
          <cx:pt idx="282">0.037999999999999999</cx:pt>
          <cx:pt idx="283">0.037999999999999999</cx:pt>
          <cx:pt idx="284">0.036999999999999998</cx:pt>
          <cx:pt idx="285">0.042000000000000003</cx:pt>
          <cx:pt idx="286">0.041000000000000002</cx:pt>
          <cx:pt idx="287">0.041000000000000002</cx:pt>
          <cx:pt idx="288">0.041000000000000002</cx:pt>
          <cx:pt idx="289">0.040000000000000001</cx:pt>
          <cx:pt idx="290">0.040000000000000001</cx:pt>
          <cx:pt idx="291">0.040000000000000001</cx:pt>
          <cx:pt idx="292">0.040000000000000001</cx:pt>
          <cx:pt idx="293">0.039</cx:pt>
          <cx:pt idx="294">0.039</cx:pt>
          <cx:pt idx="295">0.039</cx:pt>
          <cx:pt idx="296">0.037999999999999999</cx:pt>
          <cx:pt idx="297">0.037999999999999999</cx:pt>
          <cx:pt idx="298">0.039</cx:pt>
          <cx:pt idx="299">0.039</cx:pt>
          <cx:pt idx="300">0.039</cx:pt>
          <cx:pt idx="301">0.039</cx:pt>
          <cx:pt idx="302">0.039</cx:pt>
          <cx:pt idx="303">0.039</cx:pt>
          <cx:pt idx="304">0.037999999999999999</cx:pt>
          <cx:pt idx="305">0.037999999999999999</cx:pt>
          <cx:pt idx="306">0.037999999999999999</cx:pt>
          <cx:pt idx="307">0.036999999999999998</cx:pt>
          <cx:pt idx="308">0.036999999999999998</cx:pt>
          <cx:pt idx="309">0.035999999999999997</cx:pt>
          <cx:pt idx="310">0.035999999999999997</cx:pt>
          <cx:pt idx="311">0.031</cx:pt>
          <cx:pt idx="312">0.031</cx:pt>
          <cx:pt idx="313">0.029999999999999999</cx:pt>
          <cx:pt idx="314">0.029999999999999999</cx:pt>
          <cx:pt idx="315">0.029000000000000001</cx:pt>
          <cx:pt idx="316">0.029000000000000001</cx:pt>
          <cx:pt idx="317">0.029000000000000001</cx:pt>
          <cx:pt idx="318">0.028000000000000001</cx:pt>
          <cx:pt idx="319">0.028000000000000001</cx:pt>
          <cx:pt idx="320">0.028000000000000001</cx:pt>
          <cx:pt idx="321">0.028000000000000001</cx:pt>
          <cx:pt idx="322">0.028000000000000001</cx:pt>
          <cx:pt idx="323">0.028000000000000001</cx:pt>
          <cx:pt idx="324">0.042999999999999997</cx:pt>
          <cx:pt idx="325">0.042000000000000003</cx:pt>
          <cx:pt idx="326">0.042000000000000003</cx:pt>
          <cx:pt idx="327">0.041000000000000002</cx:pt>
          <cx:pt idx="328">0.041000000000000002</cx:pt>
          <cx:pt idx="329">0.040000000000000001</cx:pt>
          <cx:pt idx="330">0.040000000000000001</cx:pt>
          <cx:pt idx="331">0.039</cx:pt>
          <cx:pt idx="332">0.037999999999999999</cx:pt>
          <cx:pt idx="333">0.037999999999999999</cx:pt>
          <cx:pt idx="334">0.036999999999999998</cx:pt>
          <cx:pt idx="335">0.036999999999999998</cx:pt>
          <cx:pt idx="336">0.035999999999999997</cx:pt>
          <cx:pt idx="337">0.021999999999999999</cx:pt>
          <cx:pt idx="338">0.021999999999999999</cx:pt>
          <cx:pt idx="339">0.023</cx:pt>
          <cx:pt idx="340">0.023</cx:pt>
          <cx:pt idx="341">0.023</cx:pt>
          <cx:pt idx="342">0.023</cx:pt>
          <cx:pt idx="343">0.023</cx:pt>
          <cx:pt idx="344">0.023</cx:pt>
          <cx:pt idx="345">0.021999999999999999</cx:pt>
          <cx:pt idx="346">0.021999999999999999</cx:pt>
          <cx:pt idx="347">0.021999999999999999</cx:pt>
          <cx:pt idx="348">0.021999999999999999</cx:pt>
          <cx:pt idx="349">0.021000000000000001</cx:pt>
          <cx:pt idx="350">0.041000000000000002</cx:pt>
          <cx:pt idx="351">0.040000000000000001</cx:pt>
          <cx:pt idx="352">0.040000000000000001</cx:pt>
          <cx:pt idx="353">0.039</cx:pt>
          <cx:pt idx="354">0.037999999999999999</cx:pt>
          <cx:pt idx="355">0.037999999999999999</cx:pt>
          <cx:pt idx="356">0.036999999999999998</cx:pt>
          <cx:pt idx="357">0.036999999999999998</cx:pt>
          <cx:pt idx="358">0.035999999999999997</cx:pt>
          <cx:pt idx="359">0.035999999999999997</cx:pt>
          <cx:pt idx="360">0.035000000000000003</cx:pt>
          <cx:pt idx="361">0.035000000000000003</cx:pt>
          <cx:pt idx="362">0.035000000000000003</cx:pt>
          <cx:pt idx="363">0.044999999999999998</cx:pt>
          <cx:pt idx="364">0.044999999999999998</cx:pt>
          <cx:pt idx="365">0.043999999999999997</cx:pt>
          <cx:pt idx="366">0.042999999999999997</cx:pt>
          <cx:pt idx="367">0.042999999999999997</cx:pt>
          <cx:pt idx="368">0.042000000000000003</cx:pt>
          <cx:pt idx="369">0.042000000000000003</cx:pt>
          <cx:pt idx="370">0.042000000000000003</cx:pt>
          <cx:pt idx="371">0.042000000000000003</cx:pt>
          <cx:pt idx="372">0.041000000000000002</cx:pt>
          <cx:pt idx="373">0.041000000000000002</cx:pt>
          <cx:pt idx="374">0.040000000000000001</cx:pt>
          <cx:pt idx="375">0.040000000000000001</cx:pt>
          <cx:pt idx="376">0.048000000000000001</cx:pt>
          <cx:pt idx="377">0.048000000000000001</cx:pt>
          <cx:pt idx="378">0.048000000000000001</cx:pt>
          <cx:pt idx="379">0.048000000000000001</cx:pt>
          <cx:pt idx="380">0.048000000000000001</cx:pt>
          <cx:pt idx="381">0.048000000000000001</cx:pt>
          <cx:pt idx="382">0.048000000000000001</cx:pt>
          <cx:pt idx="383">0.048000000000000001</cx:pt>
          <cx:pt idx="384">0.048000000000000001</cx:pt>
          <cx:pt idx="385">0.048000000000000001</cx:pt>
          <cx:pt idx="386">0.048000000000000001</cx:pt>
          <cx:pt idx="387">0.048000000000000001</cx:pt>
          <cx:pt idx="388">0.047</cx:pt>
          <cx:pt idx="389">0.037999999999999999</cx:pt>
          <cx:pt idx="390">0.037999999999999999</cx:pt>
          <cx:pt idx="391">0.037999999999999999</cx:pt>
          <cx:pt idx="392">0.036999999999999998</cx:pt>
          <cx:pt idx="393">0.036999999999999998</cx:pt>
          <cx:pt idx="394">0.036999999999999998</cx:pt>
          <cx:pt idx="395">0.036999999999999998</cx:pt>
          <cx:pt idx="396">0.035999999999999997</cx:pt>
          <cx:pt idx="397">0.035999999999999997</cx:pt>
          <cx:pt idx="398">0.035999999999999997</cx:pt>
          <cx:pt idx="399">0.035000000000000003</cx:pt>
          <cx:pt idx="400">0.035000000000000003</cx:pt>
          <cx:pt idx="401">0.034000000000000002</cx:pt>
          <cx:pt idx="402">0.017000000000000001</cx:pt>
          <cx:pt idx="403">0.016</cx:pt>
          <cx:pt idx="404">0.017000000000000001</cx:pt>
          <cx:pt idx="405">0.016</cx:pt>
          <cx:pt idx="406">0.016</cx:pt>
          <cx:pt idx="407">0.014999999999999999</cx:pt>
          <cx:pt idx="408">0.014</cx:pt>
          <cx:pt idx="409">0.014</cx:pt>
          <cx:pt idx="410">0.012999999999999999</cx:pt>
          <cx:pt idx="411">0.012</cx:pt>
          <cx:pt idx="412">0.012</cx:pt>
          <cx:pt idx="413">0.010999999999999999</cx:pt>
          <cx:pt idx="414">0.010999999999999999</cx:pt>
          <cx:pt idx="415">0.021999999999999999</cx:pt>
          <cx:pt idx="416">0.021000000000000001</cx:pt>
          <cx:pt idx="417">0.021000000000000001</cx:pt>
          <cx:pt idx="418">0.021000000000000001</cx:pt>
          <cx:pt idx="419">0.02</cx:pt>
          <cx:pt idx="420">0.02</cx:pt>
          <cx:pt idx="421">0.02</cx:pt>
          <cx:pt idx="422">0.02</cx:pt>
          <cx:pt idx="423">0.021000000000000001</cx:pt>
          <cx:pt idx="424">0.021000000000000001</cx:pt>
          <cx:pt idx="425">0.021999999999999999</cx:pt>
          <cx:pt idx="426">0.021999999999999999</cx:pt>
          <cx:pt idx="427">0.023</cx:pt>
          <cx:pt idx="428">0.043999999999999997</cx:pt>
          <cx:pt idx="429">0.044999999999999998</cx:pt>
          <cx:pt idx="430">0.044999999999999998</cx:pt>
          <cx:pt idx="431">0.044999999999999998</cx:pt>
          <cx:pt idx="432">0.043999999999999997</cx:pt>
          <cx:pt idx="433">0.043999999999999997</cx:pt>
          <cx:pt idx="434">0.042999999999999997</cx:pt>
          <cx:pt idx="435">0.042999999999999997</cx:pt>
          <cx:pt idx="436">0.042000000000000003</cx:pt>
          <cx:pt idx="437">0.041000000000000002</cx:pt>
          <cx:pt idx="438">0.041000000000000002</cx:pt>
          <cx:pt idx="439">0.040000000000000001</cx:pt>
          <cx:pt idx="440">0.039</cx:pt>
          <cx:pt idx="441">0.032000000000000001</cx:pt>
          <cx:pt idx="442">0.031</cx:pt>
          <cx:pt idx="443">0.031</cx:pt>
          <cx:pt idx="444">0.029999999999999999</cx:pt>
          <cx:pt idx="445">0.029999999999999999</cx:pt>
          <cx:pt idx="446">0.029000000000000001</cx:pt>
          <cx:pt idx="447">0.029000000000000001</cx:pt>
          <cx:pt idx="448">0.028000000000000001</cx:pt>
          <cx:pt idx="449">0.028000000000000001</cx:pt>
          <cx:pt idx="450">0.027</cx:pt>
          <cx:pt idx="451">0.027</cx:pt>
          <cx:pt idx="452">0.027</cx:pt>
          <cx:pt idx="453">0.025999999999999999</cx:pt>
          <cx:pt idx="454">0.052999999999999999</cx:pt>
          <cx:pt idx="455">0.052999999999999999</cx:pt>
          <cx:pt idx="456">0.051999999999999998</cx:pt>
          <cx:pt idx="457">0.051999999999999998</cx:pt>
          <cx:pt idx="458">0.051999999999999998</cx:pt>
          <cx:pt idx="459">0.050999999999999997</cx:pt>
          <cx:pt idx="460">0.050999999999999997</cx:pt>
          <cx:pt idx="461">0.050999999999999997</cx:pt>
          <cx:pt idx="462">0.050000000000000003</cx:pt>
          <cx:pt idx="463">0.050000000000000003</cx:pt>
          <cx:pt idx="464">0.050000000000000003</cx:pt>
          <cx:pt idx="465">0.050000000000000003</cx:pt>
          <cx:pt idx="466">0.050000000000000003</cx:pt>
          <cx:pt idx="467">0.042999999999999997</cx:pt>
          <cx:pt idx="468">0.042999999999999997</cx:pt>
          <cx:pt idx="469">0.042999999999999997</cx:pt>
          <cx:pt idx="470">0.042999999999999997</cx:pt>
          <cx:pt idx="471">0.042999999999999997</cx:pt>
          <cx:pt idx="472">0.042000000000000003</cx:pt>
          <cx:pt idx="473">0.042000000000000003</cx:pt>
          <cx:pt idx="474">0.042000000000000003</cx:pt>
          <cx:pt idx="475">0.042000000000000003</cx:pt>
          <cx:pt idx="476">0.042000000000000003</cx:pt>
          <cx:pt idx="477">0.042000000000000003</cx:pt>
          <cx:pt idx="478">0.042000000000000003</cx:pt>
          <cx:pt idx="479">0.042000000000000003</cx:pt>
          <cx:pt idx="480">0.041000000000000002</cx:pt>
          <cx:pt idx="481">0.040000000000000001</cx:pt>
          <cx:pt idx="482">0.040000000000000001</cx:pt>
          <cx:pt idx="483">0.039</cx:pt>
          <cx:pt idx="484">0.039</cx:pt>
          <cx:pt idx="485">0.037999999999999999</cx:pt>
          <cx:pt idx="486">0.037999999999999999</cx:pt>
          <cx:pt idx="487">0.037999999999999999</cx:pt>
          <cx:pt idx="488">0.037999999999999999</cx:pt>
          <cx:pt idx="489">0.036999999999999998</cx:pt>
          <cx:pt idx="490">0.036999999999999998</cx:pt>
          <cx:pt idx="491">0.035999999999999997</cx:pt>
          <cx:pt idx="492">0.035999999999999997</cx:pt>
          <cx:pt idx="493">0.035999999999999997</cx:pt>
          <cx:pt idx="494">0.036999999999999998</cx:pt>
          <cx:pt idx="495">0.036999999999999998</cx:pt>
          <cx:pt idx="496">0.036999999999999998</cx:pt>
          <cx:pt idx="497">0.037999999999999999</cx:pt>
          <cx:pt idx="498">0.037999999999999999</cx:pt>
          <cx:pt idx="499">0.037999999999999999</cx:pt>
          <cx:pt idx="500">0.037999999999999999</cx:pt>
          <cx:pt idx="501">0.036999999999999998</cx:pt>
          <cx:pt idx="502">0.036999999999999998</cx:pt>
          <cx:pt idx="503">0.035999999999999997</cx:pt>
          <cx:pt idx="504">0.035999999999999997</cx:pt>
          <cx:pt idx="505">0.035000000000000003</cx:pt>
          <cx:pt idx="506">0.040000000000000001</cx:pt>
          <cx:pt idx="507">0.040000000000000001</cx:pt>
          <cx:pt idx="508">0.040000000000000001</cx:pt>
          <cx:pt idx="509">0.039</cx:pt>
          <cx:pt idx="510">0.039</cx:pt>
          <cx:pt idx="511">0.039</cx:pt>
          <cx:pt idx="512">0.039</cx:pt>
          <cx:pt idx="513">0.039</cx:pt>
          <cx:pt idx="514">0.039</cx:pt>
          <cx:pt idx="515">0.039</cx:pt>
          <cx:pt idx="516">0.039</cx:pt>
          <cx:pt idx="517">0.037999999999999999</cx:pt>
          <cx:pt idx="518">0.037999999999999999</cx:pt>
          <cx:pt idx="519">0.019</cx:pt>
          <cx:pt idx="520">0.017999999999999999</cx:pt>
          <cx:pt idx="521">0.017999999999999999</cx:pt>
          <cx:pt idx="522">0.017999999999999999</cx:pt>
          <cx:pt idx="523">0.017000000000000001</cx:pt>
          <cx:pt idx="524">0.019</cx:pt>
          <cx:pt idx="525">0.017000000000000001</cx:pt>
          <cx:pt idx="526">0.017999999999999999</cx:pt>
          <cx:pt idx="527">0.017999999999999999</cx:pt>
          <cx:pt idx="528">0.017999999999999999</cx:pt>
          <cx:pt idx="529">0.017000000000000001</cx:pt>
          <cx:pt idx="530">0.019</cx:pt>
          <cx:pt idx="531">0.019</cx:pt>
          <cx:pt idx="532">0.043999999999999997</cx:pt>
          <cx:pt idx="533">0.043999999999999997</cx:pt>
          <cx:pt idx="534">0.042999999999999997</cx:pt>
          <cx:pt idx="535">0.042999999999999997</cx:pt>
          <cx:pt idx="536">0.042000000000000003</cx:pt>
          <cx:pt idx="537">0.042000000000000003</cx:pt>
          <cx:pt idx="538">0.041000000000000002</cx:pt>
          <cx:pt idx="539">0.040000000000000001</cx:pt>
          <cx:pt idx="540">0.040000000000000001</cx:pt>
          <cx:pt idx="541">0.039</cx:pt>
          <cx:pt idx="542">0.037999999999999999</cx:pt>
          <cx:pt idx="543">0.037999999999999999</cx:pt>
          <cx:pt idx="544">0.036999999999999998</cx:pt>
          <cx:pt idx="545">0.049000000000000002</cx:pt>
          <cx:pt idx="546">0.048000000000000001</cx:pt>
          <cx:pt idx="547">0.048000000000000001</cx:pt>
          <cx:pt idx="548">0.047</cx:pt>
          <cx:pt idx="549">0.047</cx:pt>
          <cx:pt idx="550">0.047</cx:pt>
          <cx:pt idx="551">0.047</cx:pt>
          <cx:pt idx="552">0.045999999999999999</cx:pt>
          <cx:pt idx="553">0.045999999999999999</cx:pt>
          <cx:pt idx="554">0.045999999999999999</cx:pt>
          <cx:pt idx="555">0.044999999999999998</cx:pt>
          <cx:pt idx="556">0.044999999999999998</cx:pt>
          <cx:pt idx="557">0.043999999999999997</cx:pt>
          <cx:pt idx="558">0.024</cx:pt>
          <cx:pt idx="559">0.024</cx:pt>
          <cx:pt idx="560">0.024</cx:pt>
          <cx:pt idx="561">0.023</cx:pt>
          <cx:pt idx="562">0.023</cx:pt>
          <cx:pt idx="563">0.023</cx:pt>
          <cx:pt idx="564">0.023</cx:pt>
          <cx:pt idx="565">0.021999999999999999</cx:pt>
          <cx:pt idx="566">0.021999999999999999</cx:pt>
          <cx:pt idx="567">0.021999999999999999</cx:pt>
          <cx:pt idx="568">0.021999999999999999</cx:pt>
          <cx:pt idx="569">0.021000000000000001</cx:pt>
          <cx:pt idx="570">0.021000000000000001</cx:pt>
          <cx:pt idx="571">0.042999999999999997</cx:pt>
          <cx:pt idx="572">0.042000000000000003</cx:pt>
          <cx:pt idx="573">0.041000000000000002</cx:pt>
          <cx:pt idx="574">0.041000000000000002</cx:pt>
          <cx:pt idx="575">0.040000000000000001</cx:pt>
          <cx:pt idx="576">0.040000000000000001</cx:pt>
          <cx:pt idx="577">0.039</cx:pt>
          <cx:pt idx="578">0.039</cx:pt>
          <cx:pt idx="579">0.037999999999999999</cx:pt>
          <cx:pt idx="580">0.037999999999999999</cx:pt>
          <cx:pt idx="581">0.036999999999999998</cx:pt>
          <cx:pt idx="582">0.036999999999999998</cx:pt>
          <cx:pt idx="583">0.036999999999999998</cx:pt>
          <cx:pt idx="584">0.040000000000000001</cx:pt>
          <cx:pt idx="585">0.039</cx:pt>
          <cx:pt idx="586">0.039</cx:pt>
          <cx:pt idx="587">0.039</cx:pt>
          <cx:pt idx="588">0.037999999999999999</cx:pt>
          <cx:pt idx="589">0.037999999999999999</cx:pt>
          <cx:pt idx="590">0.036999999999999998</cx:pt>
          <cx:pt idx="591">0.035999999999999997</cx:pt>
          <cx:pt idx="592">0.035999999999999997</cx:pt>
          <cx:pt idx="593">0.035000000000000003</cx:pt>
          <cx:pt idx="594">0.035000000000000003</cx:pt>
          <cx:pt idx="595">0.034000000000000002</cx:pt>
          <cx:pt idx="596">0.034000000000000002</cx:pt>
          <cx:pt idx="597">0.033000000000000002</cx:pt>
          <cx:pt idx="598">0.032000000000000001</cx:pt>
          <cx:pt idx="599">0.032000000000000001</cx:pt>
          <cx:pt idx="600">0.032000000000000001</cx:pt>
          <cx:pt idx="601">0.032000000000000001</cx:pt>
          <cx:pt idx="602">0.032000000000000001</cx:pt>
          <cx:pt idx="603">0.031</cx:pt>
          <cx:pt idx="604">0.031</cx:pt>
          <cx:pt idx="605">0.031</cx:pt>
          <cx:pt idx="606">0.031</cx:pt>
          <cx:pt idx="607">0.031</cx:pt>
          <cx:pt idx="608">0.031</cx:pt>
          <cx:pt idx="609">0.029999999999999999</cx:pt>
          <cx:pt idx="610">0.042000000000000003</cx:pt>
          <cx:pt idx="611">0.042000000000000003</cx:pt>
          <cx:pt idx="612">0.042000000000000003</cx:pt>
          <cx:pt idx="613">0.042000000000000003</cx:pt>
          <cx:pt idx="614">0.042000000000000003</cx:pt>
          <cx:pt idx="615">0.042000000000000003</cx:pt>
          <cx:pt idx="616">0.042000000000000003</cx:pt>
          <cx:pt idx="617">0.042000000000000003</cx:pt>
          <cx:pt idx="618">0.041000000000000002</cx:pt>
          <cx:pt idx="619">0.041000000000000002</cx:pt>
          <cx:pt idx="620">0.041000000000000002</cx:pt>
          <cx:pt idx="621">0.040000000000000001</cx:pt>
          <cx:pt idx="622">0.040000000000000001</cx:pt>
          <cx:pt idx="623">0.039</cx:pt>
          <cx:pt idx="624">0.039</cx:pt>
          <cx:pt idx="625">0.039</cx:pt>
          <cx:pt idx="626">0.039</cx:pt>
          <cx:pt idx="627">0.037999999999999999</cx:pt>
          <cx:pt idx="628">0.037999999999999999</cx:pt>
          <cx:pt idx="629">0.037999999999999999</cx:pt>
          <cx:pt idx="630">0.037999999999999999</cx:pt>
          <cx:pt idx="631">0.037999999999999999</cx:pt>
          <cx:pt idx="632">0.037999999999999999</cx:pt>
          <cx:pt idx="633">0.036999999999999998</cx:pt>
          <cx:pt idx="634">0.036999999999999998</cx:pt>
          <cx:pt idx="635">0.036999999999999998</cx:pt>
          <cx:pt idx="636">0.017000000000000001</cx:pt>
          <cx:pt idx="637">0.017000000000000001</cx:pt>
          <cx:pt idx="638">0.017000000000000001</cx:pt>
          <cx:pt idx="639">0.017000000000000001</cx:pt>
          <cx:pt idx="640">0.017000000000000001</cx:pt>
          <cx:pt idx="641">0.017000000000000001</cx:pt>
          <cx:pt idx="642">0.017000000000000001</cx:pt>
          <cx:pt idx="643">0.017000000000000001</cx:pt>
          <cx:pt idx="644">0.017999999999999999</cx:pt>
          <cx:pt idx="645">0.017999999999999999</cx:pt>
          <cx:pt idx="646">0.019</cx:pt>
          <cx:pt idx="647">0.019</cx:pt>
          <cx:pt idx="648">0.019</cx:pt>
          <cx:pt idx="649">0.048000000000000001</cx:pt>
          <cx:pt idx="650">0.048000000000000001</cx:pt>
          <cx:pt idx="651">0.048000000000000001</cx:pt>
          <cx:pt idx="652">0.047</cx:pt>
          <cx:pt idx="653">0.047</cx:pt>
          <cx:pt idx="654">0.047</cx:pt>
          <cx:pt idx="655">0.045999999999999999</cx:pt>
          <cx:pt idx="656">0.045999999999999999</cx:pt>
          <cx:pt idx="657">0.045999999999999999</cx:pt>
          <cx:pt idx="658">0.044999999999999998</cx:pt>
          <cx:pt idx="659">0.044999999999999998</cx:pt>
          <cx:pt idx="660">0.043999999999999997</cx:pt>
          <cx:pt idx="661">0.043999999999999997</cx:pt>
          <cx:pt idx="662">0.044999999999999998</cx:pt>
          <cx:pt idx="663">0.044999999999999998</cx:pt>
          <cx:pt idx="664">0.044999999999999998</cx:pt>
          <cx:pt idx="665">0.044999999999999998</cx:pt>
          <cx:pt idx="666">0.043999999999999997</cx:pt>
          <cx:pt idx="667">0.043999999999999997</cx:pt>
          <cx:pt idx="668">0.043999999999999997</cx:pt>
          <cx:pt idx="669">0.043999999999999997</cx:pt>
          <cx:pt idx="670">0.042999999999999997</cx:pt>
          <cx:pt idx="671">0.042999999999999997</cx:pt>
          <cx:pt idx="672">0.042999999999999997</cx:pt>
          <cx:pt idx="673">0.042999999999999997</cx:pt>
          <cx:pt idx="674">0.042999999999999997</cx:pt>
          <cx:pt idx="675">0.032000000000000001</cx:pt>
          <cx:pt idx="676">0.032000000000000001</cx:pt>
          <cx:pt idx="677">0.032000000000000001</cx:pt>
          <cx:pt idx="678">0.032000000000000001</cx:pt>
          <cx:pt idx="679">0.032000000000000001</cx:pt>
          <cx:pt idx="680">0.032000000000000001</cx:pt>
          <cx:pt idx="681">0.032000000000000001</cx:pt>
          <cx:pt idx="682">0.032000000000000001</cx:pt>
          <cx:pt idx="683">0.032000000000000001</cx:pt>
          <cx:pt idx="684">0.032000000000000001</cx:pt>
          <cx:pt idx="685">0.032000000000000001</cx:pt>
          <cx:pt idx="686">0.032000000000000001</cx:pt>
          <cx:pt idx="687">0.032000000000000001</cx:pt>
          <cx:pt idx="688">0.050000000000000003</cx:pt>
          <cx:pt idx="689">0.049000000000000002</cx:pt>
          <cx:pt idx="690">0.048000000000000001</cx:pt>
          <cx:pt idx="691">0.047</cx:pt>
          <cx:pt idx="692">0.045999999999999999</cx:pt>
          <cx:pt idx="693">0.044999999999999998</cx:pt>
          <cx:pt idx="694">0.043999999999999997</cx:pt>
          <cx:pt idx="695">0.042000000000000003</cx:pt>
          <cx:pt idx="696">0.041000000000000002</cx:pt>
          <cx:pt idx="697">0.039</cx:pt>
          <cx:pt idx="698">0.037999999999999999</cx:pt>
          <cx:pt idx="699">0.036999999999999998</cx:pt>
          <cx:pt idx="700">0.035000000000000003</cx:pt>
          <cx:pt idx="701">0.012999999999999999</cx:pt>
          <cx:pt idx="702">0.012999999999999999</cx:pt>
          <cx:pt idx="703">0.012999999999999999</cx:pt>
          <cx:pt idx="704">0.014</cx:pt>
          <cx:pt idx="705">0.014</cx:pt>
          <cx:pt idx="706">0.014</cx:pt>
          <cx:pt idx="707">0.014</cx:pt>
          <cx:pt idx="708">0.014</cx:pt>
          <cx:pt idx="709">0.014</cx:pt>
          <cx:pt idx="710">0.014</cx:pt>
          <cx:pt idx="711">0.014</cx:pt>
          <cx:pt idx="712">0.014</cx:pt>
          <cx:pt idx="713">0.014</cx:pt>
          <cx:pt idx="714">0.014999999999999999</cx:pt>
          <cx:pt idx="715">0.014</cx:pt>
          <cx:pt idx="716">0.014</cx:pt>
          <cx:pt idx="717">0.014</cx:pt>
          <cx:pt idx="718">0.016</cx:pt>
          <cx:pt idx="719">0.017000000000000001</cx:pt>
          <cx:pt idx="720">0.017999999999999999</cx:pt>
          <cx:pt idx="721">0.017999999999999999</cx:pt>
          <cx:pt idx="722">0.017000000000000001</cx:pt>
          <cx:pt idx="723">0.017000000000000001</cx:pt>
          <cx:pt idx="724">0.017999999999999999</cx:pt>
          <cx:pt idx="725">0.019</cx:pt>
          <cx:pt idx="726">0.019</cx:pt>
          <cx:pt idx="727">0.027</cx:pt>
          <cx:pt idx="728">0.025999999999999999</cx:pt>
          <cx:pt idx="729">0.025999999999999999</cx:pt>
          <cx:pt idx="730">0.025000000000000001</cx:pt>
          <cx:pt idx="731">0.024</cx:pt>
          <cx:pt idx="732">0.023</cx:pt>
          <cx:pt idx="733">0.023</cx:pt>
          <cx:pt idx="734">0.021999999999999999</cx:pt>
          <cx:pt idx="735">0.021999999999999999</cx:pt>
          <cx:pt idx="736">0.021000000000000001</cx:pt>
          <cx:pt idx="737">0.021000000000000001</cx:pt>
          <cx:pt idx="738">0.021000000000000001</cx:pt>
          <cx:pt idx="739">0.02</cx:pt>
          <cx:pt idx="740">0.028000000000000001</cx:pt>
          <cx:pt idx="741">0.027</cx:pt>
          <cx:pt idx="742">0.025999999999999999</cx:pt>
          <cx:pt idx="743">0.025000000000000001</cx:pt>
          <cx:pt idx="744">0.024</cx:pt>
          <cx:pt idx="745">0.023</cx:pt>
          <cx:pt idx="746">0.021999999999999999</cx:pt>
          <cx:pt idx="747">0.021999999999999999</cx:pt>
          <cx:pt idx="748">0.021000000000000001</cx:pt>
          <cx:pt idx="749">0.021000000000000001</cx:pt>
          <cx:pt idx="750">0.021000000000000001</cx:pt>
          <cx:pt idx="751">0.02</cx:pt>
          <cx:pt idx="752">0.02</cx:pt>
          <cx:pt idx="753">0.023</cx:pt>
          <cx:pt idx="754">0.021999999999999999</cx:pt>
          <cx:pt idx="755">0.021999999999999999</cx:pt>
          <cx:pt idx="756">0.021000000000000001</cx:pt>
          <cx:pt idx="757">0.02</cx:pt>
          <cx:pt idx="758">0.02</cx:pt>
          <cx:pt idx="759">0.019</cx:pt>
          <cx:pt idx="760">0.017999999999999999</cx:pt>
          <cx:pt idx="761">0.017999999999999999</cx:pt>
          <cx:pt idx="762">0.017000000000000001</cx:pt>
          <cx:pt idx="763">0.017000000000000001</cx:pt>
          <cx:pt idx="764">0.016</cx:pt>
          <cx:pt idx="765">0.016</cx:pt>
          <cx:pt idx="766">0.028000000000000001</cx:pt>
          <cx:pt idx="767">0.027</cx:pt>
          <cx:pt idx="768">0.027</cx:pt>
          <cx:pt idx="769">0.025999999999999999</cx:pt>
          <cx:pt idx="770">0.025999999999999999</cx:pt>
          <cx:pt idx="771">0.025999999999999999</cx:pt>
          <cx:pt idx="772">0.025999999999999999</cx:pt>
          <cx:pt idx="773">0.025999999999999999</cx:pt>
          <cx:pt idx="774">0.025999999999999999</cx:pt>
          <cx:pt idx="775">0.025999999999999999</cx:pt>
          <cx:pt idx="776">0.025999999999999999</cx:pt>
          <cx:pt idx="777">0.025999999999999999</cx:pt>
          <cx:pt idx="778">0.025999999999999999</cx:pt>
          <cx:pt idx="779">0.014</cx:pt>
          <cx:pt idx="780">0.012999999999999999</cx:pt>
          <cx:pt idx="781">0.012999999999999999</cx:pt>
          <cx:pt idx="782">0.012</cx:pt>
          <cx:pt idx="783">0.012</cx:pt>
          <cx:pt idx="784">0.012</cx:pt>
          <cx:pt idx="785">0.012</cx:pt>
          <cx:pt idx="786">0.012</cx:pt>
          <cx:pt idx="787">0.012</cx:pt>
          <cx:pt idx="788">0.012</cx:pt>
          <cx:pt idx="789">0.012</cx:pt>
          <cx:pt idx="790">0.012</cx:pt>
          <cx:pt idx="791">0.012</cx:pt>
          <cx:pt idx="792">0.012</cx:pt>
          <cx:pt idx="793">0.012</cx:pt>
          <cx:pt idx="794">0.012</cx:pt>
          <cx:pt idx="795">0.012</cx:pt>
          <cx:pt idx="796">0.012</cx:pt>
          <cx:pt idx="797">0.012999999999999999</cx:pt>
          <cx:pt idx="798">0.012999999999999999</cx:pt>
          <cx:pt idx="799">0.012999999999999999</cx:pt>
          <cx:pt idx="800">0.014</cx:pt>
          <cx:pt idx="801">0.014</cx:pt>
          <cx:pt idx="802">0.014</cx:pt>
          <cx:pt idx="803">0.014</cx:pt>
          <cx:pt idx="804">0.014</cx:pt>
          <cx:pt idx="805">0.0080000000000000002</cx:pt>
          <cx:pt idx="806">0.0070000000000000001</cx:pt>
          <cx:pt idx="807">0.0070000000000000001</cx:pt>
          <cx:pt idx="808">0.0070000000000000001</cx:pt>
          <cx:pt idx="809">0.0070000000000000001</cx:pt>
          <cx:pt idx="810">0.0080000000000000002</cx:pt>
          <cx:pt idx="811">0.01</cx:pt>
          <cx:pt idx="812">0.01</cx:pt>
          <cx:pt idx="813">0.010999999999999999</cx:pt>
          <cx:pt idx="814">0.012</cx:pt>
          <cx:pt idx="815">0.012999999999999999</cx:pt>
          <cx:pt idx="816">0.014</cx:pt>
          <cx:pt idx="817">0.012999999999999999</cx:pt>
          <cx:pt idx="818">0.025999999999999999</cx:pt>
          <cx:pt idx="819">0.025000000000000001</cx:pt>
          <cx:pt idx="820">0.025000000000000001</cx:pt>
          <cx:pt idx="821">0.024</cx:pt>
          <cx:pt idx="822">0.024</cx:pt>
          <cx:pt idx="823">0.023</cx:pt>
          <cx:pt idx="824">0.023</cx:pt>
          <cx:pt idx="825">0.021999999999999999</cx:pt>
          <cx:pt idx="826">0.021999999999999999</cx:pt>
          <cx:pt idx="827">0.021999999999999999</cx:pt>
          <cx:pt idx="828">0.021000000000000001</cx:pt>
          <cx:pt idx="829">0.021000000000000001</cx:pt>
          <cx:pt idx="830">0.021000000000000001</cx:pt>
          <cx:pt idx="831">0.021999999999999999</cx:pt>
          <cx:pt idx="832">0.021000000000000001</cx:pt>
          <cx:pt idx="833">0.021000000000000001</cx:pt>
          <cx:pt idx="834">0.021000000000000001</cx:pt>
          <cx:pt idx="835">0.021000000000000001</cx:pt>
          <cx:pt idx="836">0.021000000000000001</cx:pt>
          <cx:pt idx="837">0.021000000000000001</cx:pt>
          <cx:pt idx="838">0.021000000000000001</cx:pt>
          <cx:pt idx="839">0.021000000000000001</cx:pt>
          <cx:pt idx="840">0.02</cx:pt>
          <cx:pt idx="841">0.02</cx:pt>
          <cx:pt idx="842">0.02</cx:pt>
          <cx:pt idx="843">0.019</cx:pt>
          <cx:pt idx="844">0.0089999999999999993</cx:pt>
          <cx:pt idx="845">0.0089999999999999993</cx:pt>
          <cx:pt idx="846">0.0089999999999999993</cx:pt>
          <cx:pt idx="847">0.0089999999999999993</cx:pt>
          <cx:pt idx="848">0.0089999999999999993</cx:pt>
          <cx:pt idx="849">0.0080000000000000002</cx:pt>
          <cx:pt idx="850">0.0089999999999999993</cx:pt>
          <cx:pt idx="851">0.0089999999999999993</cx:pt>
          <cx:pt idx="852">0.0089999999999999993</cx:pt>
          <cx:pt idx="853">0.0089999999999999993</cx:pt>
          <cx:pt idx="854">0.0089999999999999993</cx:pt>
          <cx:pt idx="855">0.0080000000000000002</cx:pt>
          <cx:pt idx="856">0.0080000000000000002</cx:pt>
          <cx:pt idx="857">0.014999999999999999</cx:pt>
          <cx:pt idx="858">0.014999999999999999</cx:pt>
          <cx:pt idx="859">0.014999999999999999</cx:pt>
          <cx:pt idx="860">0.017000000000000001</cx:pt>
          <cx:pt idx="861">0.017999999999999999</cx:pt>
          <cx:pt idx="862">0.017999999999999999</cx:pt>
          <cx:pt idx="863">0.02</cx:pt>
          <cx:pt idx="864">0.021000000000000001</cx:pt>
          <cx:pt idx="865">0.023</cx:pt>
          <cx:pt idx="866">0.021999999999999999</cx:pt>
          <cx:pt idx="867">0.023</cx:pt>
          <cx:pt idx="868">0.023</cx:pt>
          <cx:pt idx="869">0.023</cx:pt>
          <cx:pt idx="870">0.02</cx:pt>
          <cx:pt idx="871">0.02</cx:pt>
          <cx:pt idx="872">0.019</cx:pt>
          <cx:pt idx="873">0.021000000000000001</cx:pt>
          <cx:pt idx="874">0.021999999999999999</cx:pt>
          <cx:pt idx="875">0.021000000000000001</cx:pt>
          <cx:pt idx="876">0.023</cx:pt>
          <cx:pt idx="877">0.023</cx:pt>
          <cx:pt idx="878">0.024</cx:pt>
          <cx:pt idx="879">0.025000000000000001</cx:pt>
          <cx:pt idx="880">0.027</cx:pt>
          <cx:pt idx="881">0.027</cx:pt>
          <cx:pt idx="882">0.028000000000000001</cx:pt>
          <cx:pt idx="883">0.031</cx:pt>
          <cx:pt idx="884">0.029999999999999999</cx:pt>
          <cx:pt idx="885">0.029000000000000001</cx:pt>
          <cx:pt idx="886">0.029000000000000001</cx:pt>
          <cx:pt idx="887">0.028000000000000001</cx:pt>
          <cx:pt idx="888">0.028000000000000001</cx:pt>
          <cx:pt idx="889">0.029000000000000001</cx:pt>
          <cx:pt idx="890">0.029000000000000001</cx:pt>
          <cx:pt idx="891">0.029000000000000001</cx:pt>
          <cx:pt idx="892">0.029000000000000001</cx:pt>
          <cx:pt idx="893">0.028000000000000001</cx:pt>
          <cx:pt idx="894">0.028000000000000001</cx:pt>
          <cx:pt idx="895">0.027</cx:pt>
          <cx:pt idx="896">0.0089999999999999993</cx:pt>
          <cx:pt idx="897">0.0080000000000000002</cx:pt>
          <cx:pt idx="898">0.0080000000000000002</cx:pt>
          <cx:pt idx="899">0.0080000000000000002</cx:pt>
          <cx:pt idx="900">0.0080000000000000002</cx:pt>
          <cx:pt idx="901">0.0080000000000000002</cx:pt>
          <cx:pt idx="902">0.0080000000000000002</cx:pt>
          <cx:pt idx="903">0.0080000000000000002</cx:pt>
          <cx:pt idx="904">0.0089999999999999993</cx:pt>
          <cx:pt idx="905">0.0089999999999999993</cx:pt>
          <cx:pt idx="906">0.0089999999999999993</cx:pt>
          <cx:pt idx="907">0.01</cx:pt>
          <cx:pt idx="908">0.01</cx:pt>
          <cx:pt idx="909">0.023</cx:pt>
          <cx:pt idx="910">0.021999999999999999</cx:pt>
          <cx:pt idx="911">0.021000000000000001</cx:pt>
          <cx:pt idx="912">0.02</cx:pt>
          <cx:pt idx="913">0.019</cx:pt>
          <cx:pt idx="914">0.019</cx:pt>
          <cx:pt idx="915">0.017999999999999999</cx:pt>
          <cx:pt idx="916">0.017999999999999999</cx:pt>
          <cx:pt idx="917">0.017999999999999999</cx:pt>
          <cx:pt idx="918">0.017999999999999999</cx:pt>
          <cx:pt idx="919">0.017999999999999999</cx:pt>
          <cx:pt idx="920">0.017999999999999999</cx:pt>
          <cx:pt idx="921">0.017999999999999999</cx:pt>
          <cx:pt idx="922">0.025000000000000001</cx:pt>
          <cx:pt idx="923">0.023</cx:pt>
          <cx:pt idx="924">0.021999999999999999</cx:pt>
          <cx:pt idx="925">0.021999999999999999</cx:pt>
          <cx:pt idx="926">0.021000000000000001</cx:pt>
          <cx:pt idx="927">0.021000000000000001</cx:pt>
          <cx:pt idx="928">0.021000000000000001</cx:pt>
          <cx:pt idx="929">0.021999999999999999</cx:pt>
          <cx:pt idx="930">0.021999999999999999</cx:pt>
          <cx:pt idx="931">0.021999999999999999</cx:pt>
          <cx:pt idx="932">0.021999999999999999</cx:pt>
          <cx:pt idx="933">0.021999999999999999</cx:pt>
          <cx:pt idx="934">0.021999999999999999</cx:pt>
          <cx:pt idx="935">0.019</cx:pt>
          <cx:pt idx="936">0.019</cx:pt>
          <cx:pt idx="937">0.019</cx:pt>
          <cx:pt idx="938">0.019</cx:pt>
          <cx:pt idx="939">0.02</cx:pt>
          <cx:pt idx="940">0.02</cx:pt>
          <cx:pt idx="941">0.021000000000000001</cx:pt>
          <cx:pt idx="942">0.021999999999999999</cx:pt>
          <cx:pt idx="943">0.021999999999999999</cx:pt>
          <cx:pt idx="944">0.023</cx:pt>
          <cx:pt idx="945">0.023</cx:pt>
          <cx:pt idx="946">0.023</cx:pt>
          <cx:pt idx="947">0.023</cx:pt>
          <cx:pt idx="948">0.021000000000000001</cx:pt>
          <cx:pt idx="949">0.02</cx:pt>
          <cx:pt idx="950">0.02</cx:pt>
          <cx:pt idx="951">0.02</cx:pt>
          <cx:pt idx="952">0.019</cx:pt>
          <cx:pt idx="953">0.019</cx:pt>
          <cx:pt idx="954">0.019</cx:pt>
          <cx:pt idx="955">0.019</cx:pt>
          <cx:pt idx="956">0.017999999999999999</cx:pt>
          <cx:pt idx="957">0.017999999999999999</cx:pt>
          <cx:pt idx="958">0.017999999999999999</cx:pt>
          <cx:pt idx="959">0.017999999999999999</cx:pt>
          <cx:pt idx="960">0.017000000000000001</cx:pt>
          <cx:pt idx="961">0.033000000000000002</cx:pt>
          <cx:pt idx="962">0.032000000000000001</cx:pt>
          <cx:pt idx="963">0.031</cx:pt>
          <cx:pt idx="964">0.029999999999999999</cx:pt>
          <cx:pt idx="965">0.029000000000000001</cx:pt>
          <cx:pt idx="966">0.028000000000000001</cx:pt>
          <cx:pt idx="967">0.027</cx:pt>
          <cx:pt idx="968">0.025999999999999999</cx:pt>
          <cx:pt idx="969">0.025000000000000001</cx:pt>
          <cx:pt idx="970">0.024</cx:pt>
          <cx:pt idx="971">0.023</cx:pt>
          <cx:pt idx="972">0.021999999999999999</cx:pt>
          <cx:pt idx="973">0.021999999999999999</cx:pt>
          <cx:pt idx="974">0.017999999999999999</cx:pt>
          <cx:pt idx="975">0.017000000000000001</cx:pt>
          <cx:pt idx="976">0.017000000000000001</cx:pt>
          <cx:pt idx="977">0.016</cx:pt>
          <cx:pt idx="978">0.016</cx:pt>
          <cx:pt idx="979">0.016</cx:pt>
          <cx:pt idx="980">0.014999999999999999</cx:pt>
          <cx:pt idx="981">0.014999999999999999</cx:pt>
          <cx:pt idx="982">0.014999999999999999</cx:pt>
          <cx:pt idx="983">0.014</cx:pt>
          <cx:pt idx="984">0.014</cx:pt>
          <cx:pt idx="985">0.014</cx:pt>
          <cx:pt idx="986">0.014</cx:pt>
          <cx:pt idx="987">0.031</cx:pt>
          <cx:pt idx="988">0.029999999999999999</cx:pt>
          <cx:pt idx="989">0.029000000000000001</cx:pt>
          <cx:pt idx="990">0.029000000000000001</cx:pt>
          <cx:pt idx="991">0.028000000000000001</cx:pt>
          <cx:pt idx="992">0.028000000000000001</cx:pt>
          <cx:pt idx="993">0.028000000000000001</cx:pt>
          <cx:pt idx="994">0.028000000000000001</cx:pt>
          <cx:pt idx="995">0.027</cx:pt>
          <cx:pt idx="996">0.027</cx:pt>
          <cx:pt idx="997">0.027</cx:pt>
          <cx:pt idx="998">0.025999999999999999</cx:pt>
          <cx:pt idx="999">0.025999999999999999</cx:pt>
          <cx:pt idx="1000">0.029999999999999999</cx:pt>
          <cx:pt idx="1001">0.029000000000000001</cx:pt>
          <cx:pt idx="1002">0.029000000000000001</cx:pt>
          <cx:pt idx="1003">0.028000000000000001</cx:pt>
          <cx:pt idx="1004">0.028000000000000001</cx:pt>
          <cx:pt idx="1005">0.027</cx:pt>
          <cx:pt idx="1006">0.027</cx:pt>
          <cx:pt idx="1007">0.025999999999999999</cx:pt>
          <cx:pt idx="1008">0.025999999999999999</cx:pt>
          <cx:pt idx="1009">0.025000000000000001</cx:pt>
          <cx:pt idx="1010">0.025000000000000001</cx:pt>
          <cx:pt idx="1011">0.025000000000000001</cx:pt>
          <cx:pt idx="1012">0.025000000000000001</cx:pt>
          <cx:pt idx="1013">0.012</cx:pt>
          <cx:pt idx="1014">0.012</cx:pt>
          <cx:pt idx="1015">0.010999999999999999</cx:pt>
          <cx:pt idx="1016">0.010999999999999999</cx:pt>
          <cx:pt idx="1017">0.01</cx:pt>
          <cx:pt idx="1018">0.01</cx:pt>
          <cx:pt idx="1019">0.01</cx:pt>
          <cx:pt idx="1020">0.01</cx:pt>
          <cx:pt idx="1021">0.01</cx:pt>
          <cx:pt idx="1022">0.01</cx:pt>
          <cx:pt idx="1023">0.0089999999999999993</cx:pt>
          <cx:pt idx="1024">0.01</cx:pt>
          <cx:pt idx="1025">0.01</cx:pt>
          <cx:pt idx="1026">0.012999999999999999</cx:pt>
          <cx:pt idx="1027">0.012</cx:pt>
          <cx:pt idx="1028">0.01</cx:pt>
          <cx:pt idx="1029">0.01</cx:pt>
          <cx:pt idx="1030">0.01</cx:pt>
          <cx:pt idx="1031">0.0089999999999999993</cx:pt>
          <cx:pt idx="1032">0.0089999999999999993</cx:pt>
          <cx:pt idx="1033">0.01</cx:pt>
          <cx:pt idx="1034">0.0089999999999999993</cx:pt>
          <cx:pt idx="1035">0.0089999999999999993</cx:pt>
          <cx:pt idx="1036">0.0089999999999999993</cx:pt>
          <cx:pt idx="1037">0.0089999999999999993</cx:pt>
          <cx:pt idx="1038">0.01</cx:pt>
          <cx:pt idx="1039">0.017999999999999999</cx:pt>
          <cx:pt idx="1040">0.017999999999999999</cx:pt>
          <cx:pt idx="1041">0.019</cx:pt>
          <cx:pt idx="1042">0.019</cx:pt>
          <cx:pt idx="1043">0.019</cx:pt>
          <cx:pt idx="1044">0.019</cx:pt>
          <cx:pt idx="1045">0.019</cx:pt>
          <cx:pt idx="1046">0.019</cx:pt>
          <cx:pt idx="1047">0.019</cx:pt>
          <cx:pt idx="1048">0.019</cx:pt>
          <cx:pt idx="1049">0.017999999999999999</cx:pt>
          <cx:pt idx="1050">0.017999999999999999</cx:pt>
          <cx:pt idx="1051">0.017999999999999999</cx:pt>
          <cx:pt idx="1052">0.029999999999999999</cx:pt>
          <cx:pt idx="1053">0.029999999999999999</cx:pt>
          <cx:pt idx="1054">0.029000000000000001</cx:pt>
          <cx:pt idx="1055">0.029000000000000001</cx:pt>
          <cx:pt idx="1056">0.029000000000000001</cx:pt>
          <cx:pt idx="1057">0.029999999999999999</cx:pt>
          <cx:pt idx="1058">0.029999999999999999</cx:pt>
          <cx:pt idx="1059">0.031</cx:pt>
          <cx:pt idx="1060">0.031</cx:pt>
          <cx:pt idx="1061">0.032000000000000001</cx:pt>
          <cx:pt idx="1062">0.033000000000000002</cx:pt>
          <cx:pt idx="1063">0.033000000000000002</cx:pt>
          <cx:pt idx="1064">0.033000000000000002</cx:pt>
          <cx:pt idx="1065">0.014999999999999999</cx:pt>
          <cx:pt idx="1066">0.014</cx:pt>
          <cx:pt idx="1067">0.014</cx:pt>
          <cx:pt idx="1068">0.012999999999999999</cx:pt>
          <cx:pt idx="1069">0.012999999999999999</cx:pt>
          <cx:pt idx="1070">0.012999999999999999</cx:pt>
          <cx:pt idx="1071">0.012</cx:pt>
          <cx:pt idx="1072">0.012</cx:pt>
          <cx:pt idx="1073">0.012</cx:pt>
          <cx:pt idx="1074">0.010999999999999999</cx:pt>
          <cx:pt idx="1075">0.010999999999999999</cx:pt>
          <cx:pt idx="1076">0.010999999999999999</cx:pt>
          <cx:pt idx="1077">0.01</cx:pt>
          <cx:pt idx="1078">0.042999999999999997</cx:pt>
          <cx:pt idx="1079">0.041000000000000002</cx:pt>
          <cx:pt idx="1080">0.040000000000000001</cx:pt>
          <cx:pt idx="1081">0.039</cx:pt>
          <cx:pt idx="1082">0.037999999999999999</cx:pt>
          <cx:pt idx="1083">0.037999999999999999</cx:pt>
          <cx:pt idx="1084">0.037999999999999999</cx:pt>
          <cx:pt idx="1085">0.036999999999999998</cx:pt>
          <cx:pt idx="1086">0.036999999999999998</cx:pt>
          <cx:pt idx="1087">0.036999999999999998</cx:pt>
          <cx:pt idx="1088">0.035999999999999997</cx:pt>
          <cx:pt idx="1089">0.035999999999999997</cx:pt>
          <cx:pt idx="1090">0.035999999999999997</cx:pt>
          <cx:pt idx="1091">0.024</cx:pt>
          <cx:pt idx="1092">0.023</cx:pt>
          <cx:pt idx="1093">0.023</cx:pt>
          <cx:pt idx="1094">0.023</cx:pt>
          <cx:pt idx="1095">0.023</cx:pt>
          <cx:pt idx="1096">0.023</cx:pt>
          <cx:pt idx="1097">0.021999999999999999</cx:pt>
          <cx:pt idx="1098">0.021999999999999999</cx:pt>
          <cx:pt idx="1099">0.021999999999999999</cx:pt>
          <cx:pt idx="1100">0.021999999999999999</cx:pt>
          <cx:pt idx="1101">0.021999999999999999</cx:pt>
          <cx:pt idx="1102">0.021999999999999999</cx:pt>
          <cx:pt idx="1103">0.021999999999999999</cx:pt>
          <cx:pt idx="1104">0.021000000000000001</cx:pt>
          <cx:pt idx="1105">0.021000000000000001</cx:pt>
          <cx:pt idx="1106">0.021000000000000001</cx:pt>
          <cx:pt idx="1107">0.02</cx:pt>
          <cx:pt idx="1108">0.021000000000000001</cx:pt>
          <cx:pt idx="1109">0.02</cx:pt>
          <cx:pt idx="1110">0.021000000000000001</cx:pt>
          <cx:pt idx="1111">0.023</cx:pt>
          <cx:pt idx="1112">0.024</cx:pt>
          <cx:pt idx="1113">0.023</cx:pt>
          <cx:pt idx="1114">0.023</cx:pt>
          <cx:pt idx="1115">0.021999999999999999</cx:pt>
          <cx:pt idx="1116">0.021000000000000001</cx:pt>
          <cx:pt idx="1117">0.017000000000000001</cx:pt>
          <cx:pt idx="1118">0.017000000000000001</cx:pt>
          <cx:pt idx="1119">0.017000000000000001</cx:pt>
          <cx:pt idx="1120">0.017000000000000001</cx:pt>
          <cx:pt idx="1121">0.017000000000000001</cx:pt>
          <cx:pt idx="1122">0.017000000000000001</cx:pt>
          <cx:pt idx="1123">0.017000000000000001</cx:pt>
          <cx:pt idx="1124">0.017000000000000001</cx:pt>
          <cx:pt idx="1125">0.017000000000000001</cx:pt>
          <cx:pt idx="1126">0.017000000000000001</cx:pt>
          <cx:pt idx="1127">0.016</cx:pt>
          <cx:pt idx="1128">0.016</cx:pt>
          <cx:pt idx="1129">0.016</cx:pt>
          <cx:pt idx="1130">0.019</cx:pt>
          <cx:pt idx="1131">0.017999999999999999</cx:pt>
          <cx:pt idx="1132">0.017000000000000001</cx:pt>
          <cx:pt idx="1133">0.016</cx:pt>
          <cx:pt idx="1134">0.014999999999999999</cx:pt>
          <cx:pt idx="1135">0.014</cx:pt>
          <cx:pt idx="1136">0.014</cx:pt>
          <cx:pt idx="1137">0.012999999999999999</cx:pt>
          <cx:pt idx="1138">0.012999999999999999</cx:pt>
          <cx:pt idx="1139">0.012999999999999999</cx:pt>
          <cx:pt idx="1140">0.012999999999999999</cx:pt>
          <cx:pt idx="1141">0.012999999999999999</cx:pt>
          <cx:pt idx="1142">0.012999999999999999</cx:pt>
          <cx:pt idx="1143">0.010999999999999999</cx:pt>
          <cx:pt idx="1144">0.012</cx:pt>
          <cx:pt idx="1145">0.010999999999999999</cx:pt>
          <cx:pt idx="1146">0.01</cx:pt>
          <cx:pt idx="1147">0.010999999999999999</cx:pt>
          <cx:pt idx="1148">0.010999999999999999</cx:pt>
          <cx:pt idx="1149">0.010999999999999999</cx:pt>
          <cx:pt idx="1150">0.01</cx:pt>
          <cx:pt idx="1151">0.01</cx:pt>
          <cx:pt idx="1152">0.01</cx:pt>
          <cx:pt idx="1153">0.01</cx:pt>
          <cx:pt idx="1154">0.01</cx:pt>
          <cx:pt idx="1155">0.01</cx:pt>
          <cx:pt idx="1156">0.01</cx:pt>
          <cx:pt idx="1157">0.0089999999999999993</cx:pt>
          <cx:pt idx="1158">0.01</cx:pt>
          <cx:pt idx="1159">0.01</cx:pt>
          <cx:pt idx="1160">0.01</cx:pt>
          <cx:pt idx="1161">0.01</cx:pt>
          <cx:pt idx="1162">0.0089999999999999993</cx:pt>
          <cx:pt idx="1163">0.0089999999999999993</cx:pt>
          <cx:pt idx="1164">0.0089999999999999993</cx:pt>
          <cx:pt idx="1165">0.0089999999999999993</cx:pt>
          <cx:pt idx="1166">0.0089999999999999993</cx:pt>
          <cx:pt idx="1167">0.0089999999999999993</cx:pt>
          <cx:pt idx="1168">0.0089999999999999993</cx:pt>
          <cx:pt idx="1169">0.0089999999999999993</cx:pt>
          <cx:pt idx="1170">0.0089999999999999993</cx:pt>
          <cx:pt idx="1171">0.0089999999999999993</cx:pt>
          <cx:pt idx="1172">0.0089999999999999993</cx:pt>
          <cx:pt idx="1173">0.0089999999999999993</cx:pt>
          <cx:pt idx="1174">0.0089999999999999993</cx:pt>
          <cx:pt idx="1175">0.01</cx:pt>
          <cx:pt idx="1176">0.010999999999999999</cx:pt>
          <cx:pt idx="1177">0.010999999999999999</cx:pt>
          <cx:pt idx="1178">0.010999999999999999</cx:pt>
          <cx:pt idx="1179">0.010999999999999999</cx:pt>
          <cx:pt idx="1180">0.012</cx:pt>
          <cx:pt idx="1181">0.012</cx:pt>
          <cx:pt idx="1182">0.010999999999999999</cx:pt>
          <cx:pt idx="1183">0.010999999999999999</cx:pt>
          <cx:pt idx="1184">0.010999999999999999</cx:pt>
          <cx:pt idx="1185">0.010999999999999999</cx:pt>
          <cx:pt idx="1186">0.010999999999999999</cx:pt>
          <cx:pt idx="1187">0.010999999999999999</cx:pt>
          <cx:pt idx="1188">0.012</cx:pt>
          <cx:pt idx="1189">0.012</cx:pt>
          <cx:pt idx="1190">0.012</cx:pt>
          <cx:pt idx="1191">0.012</cx:pt>
          <cx:pt idx="1192">0.012</cx:pt>
          <cx:pt idx="1193">0.012</cx:pt>
          <cx:pt idx="1194">0.010999999999999999</cx:pt>
          <cx:pt idx="1195">0.01</cx:pt>
          <cx:pt idx="1196">0.01</cx:pt>
          <cx:pt idx="1197">0.0089999999999999993</cx:pt>
          <cx:pt idx="1198">0.0089999999999999993</cx:pt>
          <cx:pt idx="1199">0.0080000000000000002</cx:pt>
          <cx:pt idx="1200">0.0080000000000000002</cx:pt>
          <cx:pt idx="1201">0.0080000000000000002</cx:pt>
          <cx:pt idx="1202">0.0080000000000000002</cx:pt>
          <cx:pt idx="1203">0.0080000000000000002</cx:pt>
          <cx:pt idx="1204">0.0089999999999999993</cx:pt>
          <cx:pt idx="1205">0.0089999999999999993</cx:pt>
          <cx:pt idx="1206">0.0089999999999999993</cx:pt>
          <cx:pt idx="1207">0.0089999999999999993</cx:pt>
          <cx:pt idx="1208">0.0089999999999999993</cx:pt>
          <cx:pt idx="1209">0.0089999999999999993</cx:pt>
          <cx:pt idx="1210">0.0089999999999999993</cx:pt>
          <cx:pt idx="1211">0.0089999999999999993</cx:pt>
          <cx:pt idx="1212">0.0089999999999999993</cx:pt>
          <cx:pt idx="1213">0.0089999999999999993</cx:pt>
          <cx:pt idx="1214">0.01</cx:pt>
          <cx:pt idx="1215">0.01</cx:pt>
          <cx:pt idx="1216">0.01</cx:pt>
          <cx:pt idx="1217">0.010999999999999999</cx:pt>
          <cx:pt idx="1218">0.01</cx:pt>
          <cx:pt idx="1219">0.01</cx:pt>
          <cx:pt idx="1220">0.01</cx:pt>
          <cx:pt idx="1221">0.01</cx:pt>
          <cx:pt idx="1222">0.0089999999999999993</cx:pt>
          <cx:pt idx="1223">0.0089999999999999993</cx:pt>
          <cx:pt idx="1224">0.0089999999999999993</cx:pt>
          <cx:pt idx="1225">0.0089999999999999993</cx:pt>
          <cx:pt idx="1226">0.01</cx:pt>
          <cx:pt idx="1227">0.0089999999999999993</cx:pt>
          <cx:pt idx="1228">0.0089999999999999993</cx:pt>
          <cx:pt idx="1229">0.01</cx:pt>
          <cx:pt idx="1230">0.01</cx:pt>
          <cx:pt idx="1231">0.01</cx:pt>
          <cx:pt idx="1232">0.01</cx:pt>
          <cx:pt idx="1233">0.01</cx:pt>
          <cx:pt idx="1234">0.012999999999999999</cx:pt>
          <cx:pt idx="1235">0.012999999999999999</cx:pt>
          <cx:pt idx="1236">0.012999999999999999</cx:pt>
          <cx:pt idx="1237">0.012</cx:pt>
          <cx:pt idx="1238">0.012</cx:pt>
          <cx:pt idx="1239">0.012</cx:pt>
          <cx:pt idx="1240">0.012</cx:pt>
          <cx:pt idx="1241">0.012</cx:pt>
          <cx:pt idx="1242">0.012</cx:pt>
          <cx:pt idx="1243">0.012</cx:pt>
          <cx:pt idx="1244">0.012</cx:pt>
          <cx:pt idx="1245">0.012</cx:pt>
          <cx:pt idx="1246">0.012</cx:pt>
          <cx:pt idx="1247">0.0089999999999999993</cx:pt>
          <cx:pt idx="1248">0.0089999999999999993</cx:pt>
          <cx:pt idx="1249">0.0089999999999999993</cx:pt>
          <cx:pt idx="1250">0.0089999999999999993</cx:pt>
          <cx:pt idx="1251">0.01</cx:pt>
          <cx:pt idx="1252">0.01</cx:pt>
          <cx:pt idx="1253">0.01</cx:pt>
          <cx:pt idx="1254">0.010999999999999999</cx:pt>
          <cx:pt idx="1255">0.012</cx:pt>
          <cx:pt idx="1256">0.010999999999999999</cx:pt>
          <cx:pt idx="1257">0.010999999999999999</cx:pt>
          <cx:pt idx="1258">0.01</cx:pt>
          <cx:pt idx="1259">0.01</cx:pt>
          <cx:pt idx="1260">0.012999999999999999</cx:pt>
          <cx:pt idx="1261">0.012</cx:pt>
          <cx:pt idx="1262">0.012</cx:pt>
          <cx:pt idx="1263">0.012</cx:pt>
          <cx:pt idx="1264">0.012</cx:pt>
          <cx:pt idx="1265">0.012</cx:pt>
          <cx:pt idx="1266">0.012</cx:pt>
          <cx:pt idx="1267">0.012</cx:pt>
          <cx:pt idx="1268">0.012</cx:pt>
          <cx:pt idx="1269">0.010999999999999999</cx:pt>
          <cx:pt idx="1270">0.010999999999999999</cx:pt>
          <cx:pt idx="1271">0.010999999999999999</cx:pt>
          <cx:pt idx="1272">0.01</cx:pt>
          <cx:pt idx="1273">0.01</cx:pt>
          <cx:pt idx="1274">0.0089999999999999993</cx:pt>
          <cx:pt idx="1275">0.01</cx:pt>
          <cx:pt idx="1276">0.01</cx:pt>
          <cx:pt idx="1277">0.01</cx:pt>
          <cx:pt idx="1278">0.010999999999999999</cx:pt>
          <cx:pt idx="1279">0.010999999999999999</cx:pt>
          <cx:pt idx="1280">0.012</cx:pt>
          <cx:pt idx="1281">0.012</cx:pt>
          <cx:pt idx="1282">0.012</cx:pt>
          <cx:pt idx="1283">0.012</cx:pt>
          <cx:pt idx="1284">0.010999999999999999</cx:pt>
          <cx:pt idx="1285">0.010999999999999999</cx:pt>
          <cx:pt idx="1293">0.014</cx:pt>
          <cx:pt idx="1294">0.014</cx:pt>
          <cx:pt idx="1297">0.012</cx:pt>
          <cx:pt idx="1298">0.012999999999999999</cx:pt>
          <cx:pt idx="1299">0.010999999999999999</cx:pt>
          <cx:pt idx="1300">0.010999999999999999</cx:pt>
          <cx:pt idx="1301">0.010999999999999999</cx:pt>
          <cx:pt idx="1302">0.010999999999999999</cx:pt>
          <cx:pt idx="1303">0.010999999999999999</cx:pt>
          <cx:pt idx="1304">0.010999999999999999</cx:pt>
          <cx:pt idx="1305">0.010999999999999999</cx:pt>
          <cx:pt idx="1306">0.010999999999999999</cx:pt>
          <cx:pt idx="1307">0.010999999999999999</cx:pt>
          <cx:pt idx="1308">0.010999999999999999</cx:pt>
          <cx:pt idx="1309">0.010999999999999999</cx:pt>
          <cx:pt idx="1310">0.010999999999999999</cx:pt>
          <cx:pt idx="1311">0.010999999999999999</cx:pt>
          <cx:pt idx="1312">0.012999999999999999</cx:pt>
          <cx:pt idx="1313">0.012999999999999999</cx:pt>
          <cx:pt idx="1314">0.012999999999999999</cx:pt>
          <cx:pt idx="1315">0.012999999999999999</cx:pt>
          <cx:pt idx="1316">0.012999999999999999</cx:pt>
          <cx:pt idx="1317">0.012999999999999999</cx:pt>
          <cx:pt idx="1318">0.012999999999999999</cx:pt>
          <cx:pt idx="1319">0.012999999999999999</cx:pt>
          <cx:pt idx="1320">0.012999999999999999</cx:pt>
          <cx:pt idx="1321">0.012999999999999999</cx:pt>
          <cx:pt idx="1322">0.012999999999999999</cx:pt>
          <cx:pt idx="1323">0.012999999999999999</cx:pt>
          <cx:pt idx="1324">0.012999999999999999</cx:pt>
          <cx:pt idx="1325">0.0089999999999999993</cx:pt>
          <cx:pt idx="1326">0.0089999999999999993</cx:pt>
          <cx:pt idx="1327">0.0089999999999999993</cx:pt>
          <cx:pt idx="1328">0.0089999999999999993</cx:pt>
          <cx:pt idx="1329">0.0089999999999999993</cx:pt>
          <cx:pt idx="1330">0.0080000000000000002</cx:pt>
          <cx:pt idx="1331">0.0080000000000000002</cx:pt>
          <cx:pt idx="1332">0.0080000000000000002</cx:pt>
          <cx:pt idx="1333">0.0080000000000000002</cx:pt>
          <cx:pt idx="1334">0.0080000000000000002</cx:pt>
          <cx:pt idx="1335">0.0080000000000000002</cx:pt>
          <cx:pt idx="1336">0.0080000000000000002</cx:pt>
          <cx:pt idx="1337">0.0080000000000000002</cx:pt>
          <cx:pt idx="1338">0.01</cx:pt>
          <cx:pt idx="1339">0.0089999999999999993</cx:pt>
          <cx:pt idx="1340">0.0089999999999999993</cx:pt>
          <cx:pt idx="1341">0.01</cx:pt>
          <cx:pt idx="1342">0.01</cx:pt>
          <cx:pt idx="1343">0.01</cx:pt>
          <cx:pt idx="1344">0.01</cx:pt>
          <cx:pt idx="1345">0.01</cx:pt>
          <cx:pt idx="1346">0.010999999999999999</cx:pt>
          <cx:pt idx="1347">0.010999999999999999</cx:pt>
          <cx:pt idx="1348">0.01</cx:pt>
          <cx:pt idx="1349">0.01</cx:pt>
          <cx:pt idx="1350">0.0089999999999999993</cx:pt>
          <cx:pt idx="1351">0.01</cx:pt>
          <cx:pt idx="1352">0.01</cx:pt>
          <cx:pt idx="1353">0.01</cx:pt>
          <cx:pt idx="1354">0.0089999999999999993</cx:pt>
          <cx:pt idx="1355">0.0089999999999999993</cx:pt>
          <cx:pt idx="1356">0.01</cx:pt>
          <cx:pt idx="1357">0.01</cx:pt>
          <cx:pt idx="1358">0.01</cx:pt>
          <cx:pt idx="1359">0.01</cx:pt>
          <cx:pt idx="1360">0.01</cx:pt>
          <cx:pt idx="1361">0.0089999999999999993</cx:pt>
          <cx:pt idx="1362">0.0089999999999999993</cx:pt>
          <cx:pt idx="1363">0.0089999999999999993</cx:pt>
          <cx:pt idx="1364">0.014</cx:pt>
          <cx:pt idx="1365">0.014</cx:pt>
          <cx:pt idx="1366">0.014</cx:pt>
          <cx:pt idx="1367">0.014</cx:pt>
          <cx:pt idx="1368">0.014999999999999999</cx:pt>
          <cx:pt idx="1369">0.014</cx:pt>
          <cx:pt idx="1370">0.014999999999999999</cx:pt>
          <cx:pt idx="1371">0.014999999999999999</cx:pt>
          <cx:pt idx="1372">0.014999999999999999</cx:pt>
          <cx:pt idx="1373">0.016</cx:pt>
          <cx:pt idx="1374">0.014999999999999999</cx:pt>
          <cx:pt idx="1375">0.014</cx:pt>
          <cx:pt idx="1376">0.014</cx:pt>
          <cx:pt idx="1377">0.014</cx:pt>
          <cx:pt idx="1378">0.014999999999999999</cx:pt>
          <cx:pt idx="1379">0.014999999999999999</cx:pt>
          <cx:pt idx="1380">0.014999999999999999</cx:pt>
          <cx:pt idx="1381">0.014999999999999999</cx:pt>
          <cx:pt idx="1382">0.014999999999999999</cx:pt>
          <cx:pt idx="1383">0.014999999999999999</cx:pt>
          <cx:pt idx="1384">0.016</cx:pt>
          <cx:pt idx="1385">0.017000000000000001</cx:pt>
          <cx:pt idx="1386">0.017000000000000001</cx:pt>
          <cx:pt idx="1387">0.017000000000000001</cx:pt>
          <cx:pt idx="1388">0.016</cx:pt>
          <cx:pt idx="1389">0.016</cx:pt>
          <cx:pt idx="1392">0.010999999999999999</cx:pt>
          <cx:pt idx="1393">0.010999999999999999</cx:pt>
          <cx:pt idx="1395">0.010999999999999999</cx:pt>
          <cx:pt idx="1396">0.010999999999999999</cx:pt>
          <cx:pt idx="1397">0.010999999999999999</cx:pt>
          <cx:pt idx="1398">0.010999999999999999</cx:pt>
          <cx:pt idx="1403">0.01</cx:pt>
          <cx:pt idx="1404">0.0089999999999999993</cx:pt>
          <cx:pt idx="1405">0.0089999999999999993</cx:pt>
          <cx:pt idx="1406">0.0089999999999999993</cx:pt>
          <cx:pt idx="1407">0.01</cx:pt>
          <cx:pt idx="1408">0.01</cx:pt>
          <cx:pt idx="1409">0.01</cx:pt>
          <cx:pt idx="1410">0.01</cx:pt>
          <cx:pt idx="1411">0.01</cx:pt>
          <cx:pt idx="1412">0.01</cx:pt>
          <cx:pt idx="1413">0.0089999999999999993</cx:pt>
          <cx:pt idx="1414">0.0089999999999999993</cx:pt>
          <cx:pt idx="1415">0.0089999999999999993</cx:pt>
          <cx:pt idx="1416">0.023</cx:pt>
          <cx:pt idx="1417">0.021999999999999999</cx:pt>
          <cx:pt idx="1418">0.021000000000000001</cx:pt>
          <cx:pt idx="1419">0.017999999999999999</cx:pt>
          <cx:pt idx="1420">0.02</cx:pt>
          <cx:pt idx="1421">0.021000000000000001</cx:pt>
          <cx:pt idx="1422">0.019</cx:pt>
          <cx:pt idx="1423">0.019</cx:pt>
          <cx:pt idx="1424">0.019</cx:pt>
          <cx:pt idx="1425">0.019</cx:pt>
          <cx:pt idx="1426">0.019</cx:pt>
          <cx:pt idx="1427">0.017999999999999999</cx:pt>
          <cx:pt idx="1428">0.017999999999999999</cx:pt>
          <cx:pt idx="1429">0.0089999999999999993</cx:pt>
          <cx:pt idx="1430">0.0080000000000000002</cx:pt>
          <cx:pt idx="1431">0.0089999999999999993</cx:pt>
          <cx:pt idx="1432">0.0089999999999999993</cx:pt>
          <cx:pt idx="1433">0.0089999999999999993</cx:pt>
          <cx:pt idx="1434">0.01</cx:pt>
          <cx:pt idx="1435">0.01</cx:pt>
          <cx:pt idx="1436">0.010999999999999999</cx:pt>
          <cx:pt idx="1437">0.010999999999999999</cx:pt>
          <cx:pt idx="1438">0.01</cx:pt>
          <cx:pt idx="1439">0.0089999999999999993</cx:pt>
          <cx:pt idx="1440">0.0089999999999999993</cx:pt>
          <cx:pt idx="1441">0.01</cx:pt>
          <cx:pt idx="1442">0.012999999999999999</cx:pt>
          <cx:pt idx="1443">0.012</cx:pt>
          <cx:pt idx="1444">0.012</cx:pt>
          <cx:pt idx="1445">0.01</cx:pt>
          <cx:pt idx="1446">0.010999999999999999</cx:pt>
          <cx:pt idx="1447">0.010999999999999999</cx:pt>
          <cx:pt idx="1448">0.01</cx:pt>
          <cx:pt idx="1449">0.01</cx:pt>
          <cx:pt idx="1450">0.01</cx:pt>
          <cx:pt idx="1451">0.010999999999999999</cx:pt>
          <cx:pt idx="1452">0.0089999999999999993</cx:pt>
          <cx:pt idx="1453">0.010999999999999999</cx:pt>
          <cx:pt idx="1454">0.01</cx:pt>
          <cx:pt idx="1455">0.01</cx:pt>
          <cx:pt idx="1456">0.0089999999999999993</cx:pt>
          <cx:pt idx="1457">0.0089999999999999993</cx:pt>
          <cx:pt idx="1458">0.0089999999999999993</cx:pt>
          <cx:pt idx="1459">0.0089999999999999993</cx:pt>
          <cx:pt idx="1460">0.0089999999999999993</cx:pt>
          <cx:pt idx="1461">0.01</cx:pt>
          <cx:pt idx="1462">0.01</cx:pt>
          <cx:pt idx="1463">0.010999999999999999</cx:pt>
          <cx:pt idx="1464">0.012</cx:pt>
          <cx:pt idx="1465">0.012</cx:pt>
          <cx:pt idx="1466">0.010999999999999999</cx:pt>
          <cx:pt idx="1467">0.01</cx:pt>
          <cx:pt idx="1468">0.012999999999999999</cx:pt>
          <cx:pt idx="1469">0.012</cx:pt>
          <cx:pt idx="1470">0.012</cx:pt>
          <cx:pt idx="1471">0.012</cx:pt>
          <cx:pt idx="1472">0.012</cx:pt>
          <cx:pt idx="1473">0.012</cx:pt>
          <cx:pt idx="1474">0.012</cx:pt>
          <cx:pt idx="1475">0.010999999999999999</cx:pt>
          <cx:pt idx="1476">0.012</cx:pt>
          <cx:pt idx="1477">0.010999999999999999</cx:pt>
          <cx:pt idx="1478">0.012</cx:pt>
          <cx:pt idx="1479">0.010999999999999999</cx:pt>
          <cx:pt idx="1480">0.010999999999999999</cx:pt>
          <cx:pt idx="1481">0.012</cx:pt>
          <cx:pt idx="1482">0.01</cx:pt>
          <cx:pt idx="1483">0.01</cx:pt>
          <cx:pt idx="1484">0.01</cx:pt>
          <cx:pt idx="1485">0.01</cx:pt>
          <cx:pt idx="1486">0.01</cx:pt>
          <cx:pt idx="1487">0.0089999999999999993</cx:pt>
          <cx:pt idx="1488">0.0089999999999999993</cx:pt>
          <cx:pt idx="1489">0.01</cx:pt>
          <cx:pt idx="1490">0.01</cx:pt>
          <cx:pt idx="1491">0.0089999999999999993</cx:pt>
          <cx:pt idx="1492">0.01</cx:pt>
          <cx:pt idx="1493">0.01</cx:pt>
          <cx:pt idx="1494">0.012</cx:pt>
          <cx:pt idx="1495">0.012</cx:pt>
          <cx:pt idx="1496">0.012</cx:pt>
          <cx:pt idx="1497">0.012</cx:pt>
          <cx:pt idx="1498">0.012</cx:pt>
          <cx:pt idx="1499">0.012</cx:pt>
          <cx:pt idx="1500">0.012</cx:pt>
          <cx:pt idx="1501">0.012</cx:pt>
          <cx:pt idx="1502">0.012</cx:pt>
          <cx:pt idx="1503">0.012</cx:pt>
          <cx:pt idx="1504">0.012</cx:pt>
          <cx:pt idx="1505">0.012</cx:pt>
          <cx:pt idx="1506">0.012</cx:pt>
          <cx:pt idx="1520">0.012999999999999999</cx:pt>
          <cx:pt idx="1521">0.012999999999999999</cx:pt>
          <cx:pt idx="1522">0.012999999999999999</cx:pt>
          <cx:pt idx="1523">0.012999999999999999</cx:pt>
          <cx:pt idx="1524">0.012999999999999999</cx:pt>
          <cx:pt idx="1525">0.012999999999999999</cx:pt>
          <cx:pt idx="1526">0.012999999999999999</cx:pt>
          <cx:pt idx="1527">0.012999999999999999</cx:pt>
          <cx:pt idx="1528">0.012</cx:pt>
          <cx:pt idx="1529">0.012</cx:pt>
          <cx:pt idx="1530">0.012</cx:pt>
          <cx:pt idx="1531">0.012</cx:pt>
          <cx:pt idx="1532">0.012</cx:pt>
          <cx:pt idx="1533">0.012999999999999999</cx:pt>
          <cx:pt idx="1534">0.012999999999999999</cx:pt>
          <cx:pt idx="1535">0.012999999999999999</cx:pt>
          <cx:pt idx="1536">0.012</cx:pt>
          <cx:pt idx="1537">0.012</cx:pt>
          <cx:pt idx="1538">0.012</cx:pt>
          <cx:pt idx="1539">0.010999999999999999</cx:pt>
          <cx:pt idx="1540">0.010999999999999999</cx:pt>
          <cx:pt idx="1541">0.010999999999999999</cx:pt>
          <cx:pt idx="1542">0.010999999999999999</cx:pt>
          <cx:pt idx="1543">0.010999999999999999</cx:pt>
          <cx:pt idx="1544">0.010999999999999999</cx:pt>
          <cx:pt idx="1545">0.010999999999999999</cx:pt>
          <cx:pt idx="1546">0.012999999999999999</cx:pt>
          <cx:pt idx="1547">0.012</cx:pt>
          <cx:pt idx="1548">0.012</cx:pt>
          <cx:pt idx="1549">0.012</cx:pt>
          <cx:pt idx="1550">0.012</cx:pt>
          <cx:pt idx="1551">0.010999999999999999</cx:pt>
          <cx:pt idx="1552">0.010999999999999999</cx:pt>
          <cx:pt idx="1553">0.010999999999999999</cx:pt>
          <cx:pt idx="1554">0.010999999999999999</cx:pt>
          <cx:pt idx="1555">0.010999999999999999</cx:pt>
          <cx:pt idx="1556">0.010999999999999999</cx:pt>
          <cx:pt idx="1557">0.010999999999999999</cx:pt>
          <cx:pt idx="1558">0.010999999999999999</cx:pt>
          <cx:pt idx="1559">0.012999999999999999</cx:pt>
          <cx:pt idx="1560">0.012999999999999999</cx:pt>
          <cx:pt idx="1561">0.012</cx:pt>
          <cx:pt idx="1562">0.012</cx:pt>
          <cx:pt idx="1563">0.012</cx:pt>
          <cx:pt idx="1564">0.012</cx:pt>
          <cx:pt idx="1565">0.012999999999999999</cx:pt>
          <cx:pt idx="1566">0.012</cx:pt>
          <cx:pt idx="1567">0.012999999999999999</cx:pt>
          <cx:pt idx="1568">0.012999999999999999</cx:pt>
          <cx:pt idx="1569">0.012999999999999999</cx:pt>
          <cx:pt idx="1570">0.012</cx:pt>
          <cx:pt idx="1571">0.012</cx:pt>
          <cx:pt idx="1572">0.01</cx:pt>
          <cx:pt idx="1573">0.01</cx:pt>
          <cx:pt idx="1574">0.0089999999999999993</cx:pt>
          <cx:pt idx="1575">0.0089999999999999993</cx:pt>
          <cx:pt idx="1576">0.0089999999999999993</cx:pt>
          <cx:pt idx="1577">0.01</cx:pt>
          <cx:pt idx="1578">0.01</cx:pt>
          <cx:pt idx="1579">0.01</cx:pt>
          <cx:pt idx="1580">0.010999999999999999</cx:pt>
          <cx:pt idx="1581">0.010999999999999999</cx:pt>
          <cx:pt idx="1582">0.010999999999999999</cx:pt>
          <cx:pt idx="1583">0.01</cx:pt>
          <cx:pt idx="1584">0.01</cx:pt>
          <cx:pt idx="1585">0.012</cx:pt>
          <cx:pt idx="1586">0.010999999999999999</cx:pt>
          <cx:pt idx="1587">0.010999999999999999</cx:pt>
          <cx:pt idx="1588">0.010999999999999999</cx:pt>
          <cx:pt idx="1589">0.01</cx:pt>
          <cx:pt idx="1590">0.01</cx:pt>
          <cx:pt idx="1591">0.01</cx:pt>
          <cx:pt idx="1592">0.01</cx:pt>
          <cx:pt idx="1593">0.01</cx:pt>
          <cx:pt idx="1594">0.0089999999999999993</cx:pt>
          <cx:pt idx="1595">0.01</cx:pt>
          <cx:pt idx="1596">0.0089999999999999993</cx:pt>
          <cx:pt idx="1597">0.0089999999999999993</cx:pt>
          <cx:pt idx="1598">0.01</cx:pt>
          <cx:pt idx="1599">0.01</cx:pt>
          <cx:pt idx="1600">0.01</cx:pt>
          <cx:pt idx="1601">0.01</cx:pt>
          <cx:pt idx="1602">0.01</cx:pt>
          <cx:pt idx="1603">0.01</cx:pt>
          <cx:pt idx="1604">0.01</cx:pt>
          <cx:pt idx="1605">0.01</cx:pt>
          <cx:pt idx="1606">0.010999999999999999</cx:pt>
          <cx:pt idx="1607">0.010999999999999999</cx:pt>
          <cx:pt idx="1608">0.010999999999999999</cx:pt>
          <cx:pt idx="1609">0.01</cx:pt>
          <cx:pt idx="1610">0.01</cx:pt>
          <cx:pt idx="1611">0.0089999999999999993</cx:pt>
          <cx:pt idx="1612">0.0089999999999999993</cx:pt>
          <cx:pt idx="1613">0.01</cx:pt>
          <cx:pt idx="1614">0.01</cx:pt>
          <cx:pt idx="1615">0.01</cx:pt>
          <cx:pt idx="1616">0.01</cx:pt>
          <cx:pt idx="1617">0.01</cx:pt>
          <cx:pt idx="1618">0.010999999999999999</cx:pt>
          <cx:pt idx="1619">0.012</cx:pt>
          <cx:pt idx="1620">0.012</cx:pt>
          <cx:pt idx="1621">0.012999999999999999</cx:pt>
          <cx:pt idx="1622">0.012999999999999999</cx:pt>
          <cx:pt idx="1623">0.012999999999999999</cx:pt>
          <cx:pt idx="1628">0.01</cx:pt>
          <cx:pt idx="1629">0.01</cx:pt>
          <cx:pt idx="1630">0.01</cx:pt>
          <cx:pt idx="1631">0.0089999999999999993</cx:pt>
          <cx:pt idx="1632">0.010999999999999999</cx:pt>
          <cx:pt idx="1633">0.010999999999999999</cx:pt>
          <cx:pt idx="1634">0.010999999999999999</cx:pt>
          <cx:pt idx="1635">0.01</cx:pt>
          <cx:pt idx="1636">0.01</cx:pt>
          <cx:pt idx="1637">0.01</cx:pt>
          <cx:pt idx="1638">0.010999999999999999</cx:pt>
          <cx:pt idx="1639">0.01</cx:pt>
          <cx:pt idx="1640">0.010999999999999999</cx:pt>
          <cx:pt idx="1641">0.010999999999999999</cx:pt>
          <cx:pt idx="1642">0.01</cx:pt>
          <cx:pt idx="1643">0.01</cx:pt>
          <cx:pt idx="1644">0.0089999999999999993</cx:pt>
          <cx:pt idx="1645">0.0089999999999999993</cx:pt>
          <cx:pt idx="1646">0.01</cx:pt>
          <cx:pt idx="1647">0.0089999999999999993</cx:pt>
          <cx:pt idx="1648">0.0089999999999999993</cx:pt>
          <cx:pt idx="1649">0.0089999999999999993</cx:pt>
          <cx:pt idx="1650">0.01</cx:pt>
          <cx:pt idx="1651">0.01</cx:pt>
          <cx:pt idx="1652">0.01</cx:pt>
          <cx:pt idx="1653">0.01</cx:pt>
          <cx:pt idx="1654">0.01</cx:pt>
          <cx:pt idx="1655">0.01</cx:pt>
          <cx:pt idx="1656">0.01</cx:pt>
          <cx:pt idx="1657">0.01</cx:pt>
          <cx:pt idx="1658">0.010999999999999999</cx:pt>
          <cx:pt idx="1659">0.010999999999999999</cx:pt>
          <cx:pt idx="1660">0.010999999999999999</cx:pt>
          <cx:pt idx="1661">0.010999999999999999</cx:pt>
          <cx:pt idx="1662">0.01</cx:pt>
          <cx:pt idx="1663">0.0089999999999999993</cx:pt>
          <cx:pt idx="1664">0.0089999999999999993</cx:pt>
          <cx:pt idx="1665">0.0089999999999999993</cx:pt>
          <cx:pt idx="1666">0.0089999999999999993</cx:pt>
          <cx:pt idx="1667">0.0089999999999999993</cx:pt>
          <cx:pt idx="1668">0.0089999999999999993</cx:pt>
          <cx:pt idx="1669">0.0089999999999999993</cx:pt>
          <cx:pt idx="1670">0.01</cx:pt>
          <cx:pt idx="1671">0.010999999999999999</cx:pt>
          <cx:pt idx="1672">0.010999999999999999</cx:pt>
          <cx:pt idx="1673">0.010999999999999999</cx:pt>
          <cx:pt idx="1674">0.010999999999999999</cx:pt>
          <cx:pt idx="1675">0.010999999999999999</cx:pt>
          <cx:pt idx="1676">0.01</cx:pt>
          <cx:pt idx="1677">0.01</cx:pt>
          <cx:pt idx="1678">0.01</cx:pt>
          <cx:pt idx="1679">0.01</cx:pt>
          <cx:pt idx="1680">0.010999999999999999</cx:pt>
          <cx:pt idx="1681">0.010999999999999999</cx:pt>
          <cx:pt idx="1682">0.010999999999999999</cx:pt>
          <cx:pt idx="1683">0.010999999999999999</cx:pt>
          <cx:pt idx="1684">0.010999999999999999</cx:pt>
          <cx:pt idx="1685">0.010999999999999999</cx:pt>
          <cx:pt idx="1686">0.01</cx:pt>
          <cx:pt idx="1687">0.01</cx:pt>
          <cx:pt idx="1688">0.01</cx:pt>
          <cx:pt idx="1689">0.01</cx:pt>
          <cx:pt idx="1690">0.01</cx:pt>
          <cx:pt idx="1691">0.010999999999999999</cx:pt>
          <cx:pt idx="1692">0.010999999999999999</cx:pt>
          <cx:pt idx="1693">0.010999999999999999</cx:pt>
          <cx:pt idx="1694">0.010999999999999999</cx:pt>
          <cx:pt idx="1695">0.012</cx:pt>
          <cx:pt idx="1696">0.012</cx:pt>
          <cx:pt idx="1697">0.012</cx:pt>
          <cx:pt idx="1698">0.012</cx:pt>
          <cx:pt idx="1699">0.012</cx:pt>
          <cx:pt idx="1700">0.012</cx:pt>
          <cx:pt idx="1701">0.012</cx:pt>
          <cx:pt idx="1702">0.010999999999999999</cx:pt>
          <cx:pt idx="1703">0.01</cx:pt>
          <cx:pt idx="1704">0.01</cx:pt>
          <cx:pt idx="1705">0.01</cx:pt>
          <cx:pt idx="1706">0.01</cx:pt>
          <cx:pt idx="1707">0.01</cx:pt>
          <cx:pt idx="1708">0.01</cx:pt>
          <cx:pt idx="1709">0.01</cx:pt>
          <cx:pt idx="1710">0.01</cx:pt>
          <cx:pt idx="1711">0.01</cx:pt>
          <cx:pt idx="1712">0.01</cx:pt>
          <cx:pt idx="1713">0.01</cx:pt>
          <cx:pt idx="1714">0.01</cx:pt>
          <cx:pt idx="1715">0.021000000000000001</cx:pt>
          <cx:pt idx="1716">0.021000000000000001</cx:pt>
          <cx:pt idx="1717">0.021000000000000001</cx:pt>
          <cx:pt idx="1718">0.02</cx:pt>
          <cx:pt idx="1719">0.02</cx:pt>
          <cx:pt idx="1720">0.019</cx:pt>
          <cx:pt idx="1721">0.019</cx:pt>
          <cx:pt idx="1722">0.019</cx:pt>
          <cx:pt idx="1723">0.017999999999999999</cx:pt>
          <cx:pt idx="1724">0.017999999999999999</cx:pt>
          <cx:pt idx="1725">0.017999999999999999</cx:pt>
          <cx:pt idx="1726">0.017000000000000001</cx:pt>
          <cx:pt idx="1727">0.017000000000000001</cx:pt>
          <cx:pt idx="1728">0.0080000000000000002</cx:pt>
          <cx:pt idx="1729">0.0080000000000000002</cx:pt>
          <cx:pt idx="1730">0.0089999999999999993</cx:pt>
          <cx:pt idx="1731">0.0089999999999999993</cx:pt>
          <cx:pt idx="1732">0.0089999999999999993</cx:pt>
          <cx:pt idx="1733">0.0089999999999999993</cx:pt>
          <cx:pt idx="1734">0.01</cx:pt>
          <cx:pt idx="1735">0.01</cx:pt>
          <cx:pt idx="1736">0.010999999999999999</cx:pt>
          <cx:pt idx="1737">0.010999999999999999</cx:pt>
          <cx:pt idx="1738">0.010999999999999999</cx:pt>
          <cx:pt idx="1739">0.010999999999999999</cx:pt>
          <cx:pt idx="1740">0.010999999999999999</cx:pt>
          <cx:pt idx="1741">0.012</cx:pt>
          <cx:pt idx="1742">0.010999999999999999</cx:pt>
          <cx:pt idx="1743">0.010999999999999999</cx:pt>
          <cx:pt idx="1744">0.012</cx:pt>
          <cx:pt idx="1745">0.012</cx:pt>
          <cx:pt idx="1746">0.012</cx:pt>
          <cx:pt idx="1747">0.012</cx:pt>
          <cx:pt idx="1748">0.012999999999999999</cx:pt>
          <cx:pt idx="1749">0.012999999999999999</cx:pt>
          <cx:pt idx="1750">0.012999999999999999</cx:pt>
          <cx:pt idx="1751">0.012999999999999999</cx:pt>
          <cx:pt idx="1752">0.012999999999999999</cx:pt>
          <cx:pt idx="1753">0.012999999999999999</cx:pt>
          <cx:pt idx="1754">0.021000000000000001</cx:pt>
          <cx:pt idx="1755">0.021000000000000001</cx:pt>
          <cx:pt idx="1756">0.02</cx:pt>
          <cx:pt idx="1757">0.02</cx:pt>
          <cx:pt idx="1758">0.019</cx:pt>
          <cx:pt idx="1759">0.019</cx:pt>
          <cx:pt idx="1760">0.017999999999999999</cx:pt>
          <cx:pt idx="1761">0.017999999999999999</cx:pt>
          <cx:pt idx="1762">0.017000000000000001</cx:pt>
          <cx:pt idx="1763">0.017000000000000001</cx:pt>
          <cx:pt idx="1764">0.016</cx:pt>
          <cx:pt idx="1765">0.016</cx:pt>
          <cx:pt idx="1766">0.016</cx:pt>
          <cx:pt idx="1767">0.019</cx:pt>
          <cx:pt idx="1768">0.017999999999999999</cx:pt>
          <cx:pt idx="1769">0.017999999999999999</cx:pt>
          <cx:pt idx="1770">0.017999999999999999</cx:pt>
          <cx:pt idx="1771">0.017999999999999999</cx:pt>
          <cx:pt idx="1772">0.017999999999999999</cx:pt>
          <cx:pt idx="1773">0.017999999999999999</cx:pt>
          <cx:pt idx="1774">0.019</cx:pt>
          <cx:pt idx="1775">0.019</cx:pt>
          <cx:pt idx="1776">0.019</cx:pt>
          <cx:pt idx="1777">0.019</cx:pt>
          <cx:pt idx="1778">0.019</cx:pt>
          <cx:pt idx="1779">0.019</cx:pt>
          <cx:pt idx="1780">0.035999999999999997</cx:pt>
          <cx:pt idx="1781">0.035999999999999997</cx:pt>
          <cx:pt idx="1782">0.035000000000000003</cx:pt>
          <cx:pt idx="1783">0.035000000000000003</cx:pt>
          <cx:pt idx="1784">0.035000000000000003</cx:pt>
          <cx:pt idx="1785">0.034000000000000002</cx:pt>
          <cx:pt idx="1786">0.034000000000000002</cx:pt>
          <cx:pt idx="1787">0.034000000000000002</cx:pt>
          <cx:pt idx="1788">0.033000000000000002</cx:pt>
          <cx:pt idx="1789">0.033000000000000002</cx:pt>
          <cx:pt idx="1790">0.032000000000000001</cx:pt>
          <cx:pt idx="1791">0.032000000000000001</cx:pt>
          <cx:pt idx="1792">0.031</cx:pt>
          <cx:pt idx="1793">0.021999999999999999</cx:pt>
          <cx:pt idx="1794">0.021000000000000001</cx:pt>
          <cx:pt idx="1795">0.021000000000000001</cx:pt>
          <cx:pt idx="1796">0.021999999999999999</cx:pt>
          <cx:pt idx="1797">0.021000000000000001</cx:pt>
          <cx:pt idx="1798">0.021000000000000001</cx:pt>
          <cx:pt idx="1799">0.021000000000000001</cx:pt>
          <cx:pt idx="1800">0.021000000000000001</cx:pt>
          <cx:pt idx="1801">0.021999999999999999</cx:pt>
          <cx:pt idx="1802">0.021999999999999999</cx:pt>
          <cx:pt idx="1803">0.021999999999999999</cx:pt>
          <cx:pt idx="1804">0.021000000000000001</cx:pt>
          <cx:pt idx="1805">0.021999999999999999</cx:pt>
          <cx:pt idx="1806">0.031</cx:pt>
          <cx:pt idx="1807">0.031</cx:pt>
          <cx:pt idx="1808">0.031</cx:pt>
          <cx:pt idx="1809">0.029999999999999999</cx:pt>
          <cx:pt idx="1810">0.029999999999999999</cx:pt>
          <cx:pt idx="1811">0.029999999999999999</cx:pt>
          <cx:pt idx="1812">0.029999999999999999</cx:pt>
          <cx:pt idx="1813">0.029999999999999999</cx:pt>
          <cx:pt idx="1814">0.029999999999999999</cx:pt>
          <cx:pt idx="1815">0.029000000000000001</cx:pt>
          <cx:pt idx="1816">0.029000000000000001</cx:pt>
          <cx:pt idx="1817">0.028000000000000001</cx:pt>
          <cx:pt idx="1818">0.028000000000000001</cx:pt>
          <cx:pt idx="1819">0.024</cx:pt>
          <cx:pt idx="1820">0.023</cx:pt>
          <cx:pt idx="1821">0.021999999999999999</cx:pt>
          <cx:pt idx="1822">0.021999999999999999</cx:pt>
          <cx:pt idx="1823">0.021000000000000001</cx:pt>
          <cx:pt idx="1824">0.021000000000000001</cx:pt>
          <cx:pt idx="1825">0.021000000000000001</cx:pt>
          <cx:pt idx="1826">0.021000000000000001</cx:pt>
          <cx:pt idx="1827">0.021000000000000001</cx:pt>
          <cx:pt idx="1828">0.021000000000000001</cx:pt>
          <cx:pt idx="1829">0.021000000000000001</cx:pt>
          <cx:pt idx="1830">0.021000000000000001</cx:pt>
          <cx:pt idx="1831">0.021000000000000001</cx:pt>
          <cx:pt idx="1832">0.019</cx:pt>
          <cx:pt idx="1833">0.017999999999999999</cx:pt>
          <cx:pt idx="1834">0.017000000000000001</cx:pt>
          <cx:pt idx="1835">0.016</cx:pt>
          <cx:pt idx="1836">0.014999999999999999</cx:pt>
          <cx:pt idx="1837">0.014</cx:pt>
          <cx:pt idx="1838">0.014</cx:pt>
          <cx:pt idx="1839">0.012999999999999999</cx:pt>
          <cx:pt idx="1840">0.012999999999999999</cx:pt>
          <cx:pt idx="1841">0.012999999999999999</cx:pt>
          <cx:pt idx="1842">0.012999999999999999</cx:pt>
          <cx:pt idx="1843">0.012999999999999999</cx:pt>
          <cx:pt idx="1844">0.012999999999999999</cx:pt>
          <cx:pt idx="1845">0.024</cx:pt>
          <cx:pt idx="1846">0.023</cx:pt>
          <cx:pt idx="1847">0.023</cx:pt>
          <cx:pt idx="1848">0.021999999999999999</cx:pt>
          <cx:pt idx="1849">0.021999999999999999</cx:pt>
          <cx:pt idx="1850">0.021999999999999999</cx:pt>
          <cx:pt idx="1851">0.021999999999999999</cx:pt>
          <cx:pt idx="1852">0.021999999999999999</cx:pt>
          <cx:pt idx="1853">0.021999999999999999</cx:pt>
          <cx:pt idx="1854">0.021999999999999999</cx:pt>
          <cx:pt idx="1855">0.021999999999999999</cx:pt>
          <cx:pt idx="1856">0.021999999999999999</cx:pt>
          <cx:pt idx="1857">0.021000000000000001</cx:pt>
          <cx:pt idx="1858">0.019</cx:pt>
          <cx:pt idx="1859">0.019</cx:pt>
          <cx:pt idx="1860">0.017999999999999999</cx:pt>
          <cx:pt idx="1861">0.017000000000000001</cx:pt>
          <cx:pt idx="1862">0.016</cx:pt>
          <cx:pt idx="1863">0.014999999999999999</cx:pt>
          <cx:pt idx="1864">0.014</cx:pt>
          <cx:pt idx="1865">0.012999999999999999</cx:pt>
          <cx:pt idx="1866">0.012999999999999999</cx:pt>
          <cx:pt idx="1867">0.012</cx:pt>
          <cx:pt idx="1868">0.012</cx:pt>
          <cx:pt idx="1869">0.010999999999999999</cx:pt>
          <cx:pt idx="1870">0.010999999999999999</cx:pt>
          <cx:pt idx="1871">0.027</cx:pt>
          <cx:pt idx="1872">0.025999999999999999</cx:pt>
          <cx:pt idx="1873">0.025000000000000001</cx:pt>
          <cx:pt idx="1874">0.024</cx:pt>
          <cx:pt idx="1875">0.024</cx:pt>
          <cx:pt idx="1876">0.023</cx:pt>
          <cx:pt idx="1877">0.023</cx:pt>
          <cx:pt idx="1878">0.021999999999999999</cx:pt>
          <cx:pt idx="1879">0.021999999999999999</cx:pt>
          <cx:pt idx="1880">0.021000000000000001</cx:pt>
          <cx:pt idx="1881">0.021000000000000001</cx:pt>
          <cx:pt idx="1882">0.02</cx:pt>
          <cx:pt idx="1883">0.02</cx:pt>
          <cx:pt idx="1884">0.029999999999999999</cx:pt>
          <cx:pt idx="1885">0.029999999999999999</cx:pt>
          <cx:pt idx="1886">0.029000000000000001</cx:pt>
          <cx:pt idx="1887">0.028000000000000001</cx:pt>
          <cx:pt idx="1888">0.028000000000000001</cx:pt>
          <cx:pt idx="1889">0.027</cx:pt>
          <cx:pt idx="1890">0.027</cx:pt>
          <cx:pt idx="1891">0.025999999999999999</cx:pt>
          <cx:pt idx="1892">0.025999999999999999</cx:pt>
          <cx:pt idx="1893">0.025000000000000001</cx:pt>
          <cx:pt idx="1894">0.025000000000000001</cx:pt>
          <cx:pt idx="1895">0.025000000000000001</cx:pt>
          <cx:pt idx="1896">0.024</cx:pt>
          <cx:pt idx="1897">0.017000000000000001</cx:pt>
          <cx:pt idx="1898">0.016</cx:pt>
          <cx:pt idx="1899">0.016</cx:pt>
          <cx:pt idx="1900">0.016</cx:pt>
          <cx:pt idx="1901">0.016</cx:pt>
          <cx:pt idx="1902">0.016</cx:pt>
          <cx:pt idx="1903">0.016</cx:pt>
          <cx:pt idx="1904">0.016</cx:pt>
          <cx:pt idx="1905">0.016</cx:pt>
          <cx:pt idx="1906">0.016</cx:pt>
          <cx:pt idx="1907">0.016</cx:pt>
          <cx:pt idx="1908">0.016</cx:pt>
          <cx:pt idx="1909">0.014999999999999999</cx:pt>
          <cx:pt idx="1910">0.039</cx:pt>
          <cx:pt idx="1911">0.039</cx:pt>
          <cx:pt idx="1912">0.037999999999999999</cx:pt>
          <cx:pt idx="1913">0.036999999999999998</cx:pt>
          <cx:pt idx="1914">0.035999999999999997</cx:pt>
          <cx:pt idx="1915">0.035000000000000003</cx:pt>
          <cx:pt idx="1916">0.035000000000000003</cx:pt>
          <cx:pt idx="1917">0.034000000000000002</cx:pt>
          <cx:pt idx="1918">0.033000000000000002</cx:pt>
          <cx:pt idx="1919">0.033000000000000002</cx:pt>
          <cx:pt idx="1920">0.032000000000000001</cx:pt>
          <cx:pt idx="1921">0.032000000000000001</cx:pt>
          <cx:pt idx="1922">0.031</cx:pt>
          <cx:pt idx="1930">0.021999999999999999</cx:pt>
          <cx:pt idx="1931">0.021999999999999999</cx:pt>
          <cx:pt idx="1934">0.019</cx:pt>
          <cx:pt idx="1935">0.019</cx:pt>
          <cx:pt idx="1937">0.012999999999999999</cx:pt>
          <cx:pt idx="1938">0.012999999999999999</cx:pt>
          <cx:pt idx="1939">0.012999999999999999</cx:pt>
          <cx:pt idx="1940">0.012999999999999999</cx:pt>
          <cx:pt idx="1941">0.012</cx:pt>
          <cx:pt idx="1942">0.012999999999999999</cx:pt>
          <cx:pt idx="1943">0.012999999999999999</cx:pt>
          <cx:pt idx="1944">0.014</cx:pt>
          <cx:pt idx="1945">0.014</cx:pt>
          <cx:pt idx="1946">0.014</cx:pt>
          <cx:pt idx="1947">0.014</cx:pt>
          <cx:pt idx="1948">0.014</cx:pt>
          <cx:pt idx="1949">0.014</cx:pt>
          <cx:pt idx="1950">0.025000000000000001</cx:pt>
          <cx:pt idx="1951">0.024</cx:pt>
          <cx:pt idx="1952">0.024</cx:pt>
          <cx:pt idx="1953">0.024</cx:pt>
          <cx:pt idx="1954">0.024</cx:pt>
          <cx:pt idx="1955">0.023</cx:pt>
          <cx:pt idx="1956">0.023</cx:pt>
          <cx:pt idx="1957">0.023</cx:pt>
          <cx:pt idx="1958">0.021999999999999999</cx:pt>
          <cx:pt idx="1959">0.021999999999999999</cx:pt>
          <cx:pt idx="1960">0.021999999999999999</cx:pt>
          <cx:pt idx="1961">0.021000000000000001</cx:pt>
          <cx:pt idx="1962">0.021000000000000001</cx:pt>
          <cx:pt idx="1963">0.02</cx:pt>
          <cx:pt idx="1964">0.02</cx:pt>
          <cx:pt idx="1965">0.019</cx:pt>
          <cx:pt idx="1966">0.019</cx:pt>
          <cx:pt idx="1967">0.019</cx:pt>
          <cx:pt idx="1968">0.017999999999999999</cx:pt>
          <cx:pt idx="1969">0.017999999999999999</cx:pt>
          <cx:pt idx="1970">0.017999999999999999</cx:pt>
          <cx:pt idx="1971">0.017000000000000001</cx:pt>
          <cx:pt idx="1972">0.017000000000000001</cx:pt>
          <cx:pt idx="1973">0.017000000000000001</cx:pt>
          <cx:pt idx="1974">0.017000000000000001</cx:pt>
          <cx:pt idx="1975">0.017000000000000001</cx:pt>
          <cx:pt idx="1976">0.021999999999999999</cx:pt>
          <cx:pt idx="1977">0.021000000000000001</cx:pt>
          <cx:pt idx="1978">0.021000000000000001</cx:pt>
          <cx:pt idx="1979">0.02</cx:pt>
          <cx:pt idx="1980">0.02</cx:pt>
          <cx:pt idx="1981">0.019</cx:pt>
          <cx:pt idx="1982">0.019</cx:pt>
          <cx:pt idx="1983">0.019</cx:pt>
          <cx:pt idx="1984">0.017999999999999999</cx:pt>
          <cx:pt idx="1985">0.017999999999999999</cx:pt>
          <cx:pt idx="1986">0.017999999999999999</cx:pt>
          <cx:pt idx="1987">0.017999999999999999</cx:pt>
          <cx:pt idx="1988">0.017000000000000001</cx:pt>
          <cx:pt idx="1989">0.029000000000000001</cx:pt>
          <cx:pt idx="1990">0.028000000000000001</cx:pt>
          <cx:pt idx="1991">0.027</cx:pt>
          <cx:pt idx="1992">0.025999999999999999</cx:pt>
          <cx:pt idx="1993">0.025000000000000001</cx:pt>
          <cx:pt idx="1994">0.025000000000000001</cx:pt>
          <cx:pt idx="1995">0.024</cx:pt>
          <cx:pt idx="1996">0.024</cx:pt>
          <cx:pt idx="1997">0.024</cx:pt>
          <cx:pt idx="1998">0.024</cx:pt>
          <cx:pt idx="1999">0.023</cx:pt>
          <cx:pt idx="2000">0.023</cx:pt>
          <cx:pt idx="2001">0.023</cx:pt>
          <cx:pt idx="2007">0.035000000000000003</cx:pt>
          <cx:pt idx="2008">0.035000000000000003</cx:pt>
          <cx:pt idx="2009">0.035000000000000003</cx:pt>
          <cx:pt idx="2010">0.035000000000000003</cx:pt>
          <cx:pt idx="2015">0.029999999999999999</cx:pt>
          <cx:pt idx="2016">0.029000000000000001</cx:pt>
          <cx:pt idx="2017">0.028000000000000001</cx:pt>
          <cx:pt idx="2018">0.028000000000000001</cx:pt>
          <cx:pt idx="2019">0.027</cx:pt>
          <cx:pt idx="2020">0.025999999999999999</cx:pt>
          <cx:pt idx="2021">0.025000000000000001</cx:pt>
          <cx:pt idx="2022">0.025000000000000001</cx:pt>
          <cx:pt idx="2023">0.024</cx:pt>
          <cx:pt idx="2024">0.024</cx:pt>
          <cx:pt idx="2025">0.024</cx:pt>
          <cx:pt idx="2026">0.024</cx:pt>
          <cx:pt idx="2027">0.024</cx:pt>
          <cx:pt idx="2028">0.021000000000000001</cx:pt>
          <cx:pt idx="2029">0.02</cx:pt>
          <cx:pt idx="2030">0.019</cx:pt>
          <cx:pt idx="2031">0.017999999999999999</cx:pt>
          <cx:pt idx="2032">0.017000000000000001</cx:pt>
          <cx:pt idx="2033">0.017000000000000001</cx:pt>
          <cx:pt idx="2034">0.017999999999999999</cx:pt>
          <cx:pt idx="2035">0.017000000000000001</cx:pt>
          <cx:pt idx="2036">0.016</cx:pt>
          <cx:pt idx="2037">0.016</cx:pt>
          <cx:pt idx="2038">0.017000000000000001</cx:pt>
          <cx:pt idx="2039">0.016</cx:pt>
          <cx:pt idx="2040">0.016</cx:pt>
          <cx:pt idx="2041">0.014999999999999999</cx:pt>
          <cx:pt idx="2042">0.014</cx:pt>
          <cx:pt idx="2043">0.014</cx:pt>
          <cx:pt idx="2044">0.014</cx:pt>
          <cx:pt idx="2045">0.014</cx:pt>
          <cx:pt idx="2046">0.014</cx:pt>
          <cx:pt idx="2047">0.014</cx:pt>
          <cx:pt idx="2048">0.014999999999999999</cx:pt>
          <cx:pt idx="2049">0.014999999999999999</cx:pt>
          <cx:pt idx="2050">0.014</cx:pt>
          <cx:pt idx="2051">0.014999999999999999</cx:pt>
          <cx:pt idx="2052">0.014</cx:pt>
          <cx:pt idx="2053">0.014</cx:pt>
          <cx:pt idx="2054">0.035000000000000003</cx:pt>
          <cx:pt idx="2055">0.035000000000000003</cx:pt>
          <cx:pt idx="2056">0.034000000000000002</cx:pt>
          <cx:pt idx="2057">0.034000000000000002</cx:pt>
          <cx:pt idx="2058">0.033000000000000002</cx:pt>
          <cx:pt idx="2059">0.033000000000000002</cx:pt>
          <cx:pt idx="2060">0.032000000000000001</cx:pt>
          <cx:pt idx="2061">0.032000000000000001</cx:pt>
          <cx:pt idx="2062">0.031</cx:pt>
          <cx:pt idx="2063">0.031</cx:pt>
          <cx:pt idx="2064">0.029999999999999999</cx:pt>
          <cx:pt idx="2065">0.029999999999999999</cx:pt>
          <cx:pt idx="2066">0.029000000000000001</cx:pt>
          <cx:pt idx="2067">0.031</cx:pt>
          <cx:pt idx="2068">0.029999999999999999</cx:pt>
          <cx:pt idx="2069">0.029999999999999999</cx:pt>
          <cx:pt idx="2070">0.029999999999999999</cx:pt>
          <cx:pt idx="2071">0.029999999999999999</cx:pt>
          <cx:pt idx="2072">0.029000000000000001</cx:pt>
          <cx:pt idx="2073">0.029000000000000001</cx:pt>
          <cx:pt idx="2074">0.029000000000000001</cx:pt>
          <cx:pt idx="2075">0.029000000000000001</cx:pt>
          <cx:pt idx="2076">0.028000000000000001</cx:pt>
          <cx:pt idx="2077">0.028000000000000001</cx:pt>
          <cx:pt idx="2078">0.027</cx:pt>
          <cx:pt idx="2079">0.027</cx:pt>
          <cx:pt idx="2080">0.035999999999999997</cx:pt>
          <cx:pt idx="2081">0.035000000000000003</cx:pt>
          <cx:pt idx="2082">0.035000000000000003</cx:pt>
          <cx:pt idx="2083">0.035000000000000003</cx:pt>
          <cx:pt idx="2084">0.035000000000000003</cx:pt>
          <cx:pt idx="2085">0.035000000000000003</cx:pt>
          <cx:pt idx="2086">0.034000000000000002</cx:pt>
          <cx:pt idx="2087">0.034000000000000002</cx:pt>
          <cx:pt idx="2088">0.034000000000000002</cx:pt>
          <cx:pt idx="2089">0.033000000000000002</cx:pt>
          <cx:pt idx="2090">0.033000000000000002</cx:pt>
          <cx:pt idx="2091">0.032000000000000001</cx:pt>
          <cx:pt idx="2092">0.031</cx:pt>
          <cx:pt idx="2093">0.028000000000000001</cx:pt>
          <cx:pt idx="2094">0.028000000000000001</cx:pt>
          <cx:pt idx="2095">0.029000000000000001</cx:pt>
          <cx:pt idx="2096">0.029000000000000001</cx:pt>
          <cx:pt idx="2097">0.029000000000000001</cx:pt>
          <cx:pt idx="2098">0.029000000000000001</cx:pt>
          <cx:pt idx="2099">0.029000000000000001</cx:pt>
          <cx:pt idx="2100">0.028000000000000001</cx:pt>
          <cx:pt idx="2101">0.028000000000000001</cx:pt>
          <cx:pt idx="2102">0.028000000000000001</cx:pt>
          <cx:pt idx="2103">0.027</cx:pt>
          <cx:pt idx="2104">0.027</cx:pt>
          <cx:pt idx="2105">0.025999999999999999</cx:pt>
          <cx:pt idx="2106">0.032000000000000001</cx:pt>
          <cx:pt idx="2107">0.032000000000000001</cx:pt>
          <cx:pt idx="2108">0.031</cx:pt>
          <cx:pt idx="2109">0.031</cx:pt>
          <cx:pt idx="2110">0.029999999999999999</cx:pt>
          <cx:pt idx="2111">0.029000000000000001</cx:pt>
          <cx:pt idx="2112">0.029000000000000001</cx:pt>
          <cx:pt idx="2113">0.028000000000000001</cx:pt>
          <cx:pt idx="2114">0.028000000000000001</cx:pt>
          <cx:pt idx="2115">0.028000000000000001</cx:pt>
          <cx:pt idx="2116">0.027</cx:pt>
          <cx:pt idx="2117">0.027</cx:pt>
          <cx:pt idx="2118">0.027</cx:pt>
          <cx:pt idx="2119">0.02</cx:pt>
          <cx:pt idx="2120">0.02</cx:pt>
          <cx:pt idx="2121">0.02</cx:pt>
          <cx:pt idx="2122">0.019</cx:pt>
          <cx:pt idx="2123">0.019</cx:pt>
          <cx:pt idx="2124">0.019</cx:pt>
          <cx:pt idx="2125">0.017999999999999999</cx:pt>
          <cx:pt idx="2126">0.017999999999999999</cx:pt>
          <cx:pt idx="2127">0.017999999999999999</cx:pt>
          <cx:pt idx="2128">0.017000000000000001</cx:pt>
          <cx:pt idx="2129">0.017000000000000001</cx:pt>
          <cx:pt idx="2130">0.017000000000000001</cx:pt>
          <cx:pt idx="2131">0.017000000000000001</cx:pt>
          <cx:pt idx="2132">0.019</cx:pt>
          <cx:pt idx="2133">0.017999999999999999</cx:pt>
          <cx:pt idx="2134">0.017999999999999999</cx:pt>
          <cx:pt idx="2135">0.017999999999999999</cx:pt>
          <cx:pt idx="2136">0.017999999999999999</cx:pt>
          <cx:pt idx="2137">0.017999999999999999</cx:pt>
          <cx:pt idx="2138">0.017999999999999999</cx:pt>
          <cx:pt idx="2139">0.017000000000000001</cx:pt>
          <cx:pt idx="2140">0.017000000000000001</cx:pt>
          <cx:pt idx="2141">0.017000000000000001</cx:pt>
          <cx:pt idx="2142">0.017000000000000001</cx:pt>
          <cx:pt idx="2143">0.017000000000000001</cx:pt>
          <cx:pt idx="2144">0.017000000000000001</cx:pt>
          <cx:pt idx="2145">0.014</cx:pt>
          <cx:pt idx="2146">0.014</cx:pt>
          <cx:pt idx="2147">0.012999999999999999</cx:pt>
          <cx:pt idx="2148">0.012999999999999999</cx:pt>
          <cx:pt idx="2149">0.012999999999999999</cx:pt>
          <cx:pt idx="2150">0.012</cx:pt>
          <cx:pt idx="2151">0.012</cx:pt>
          <cx:pt idx="2152">0.012</cx:pt>
          <cx:pt idx="2153">0.010999999999999999</cx:pt>
          <cx:pt idx="2154">0.010999999999999999</cx:pt>
          <cx:pt idx="2155">0.010999999999999999</cx:pt>
          <cx:pt idx="2156">0.010999999999999999</cx:pt>
          <cx:pt idx="2157">0.01</cx:pt>
          <cx:pt idx="2158">0.017999999999999999</cx:pt>
          <cx:pt idx="2159">0.017000000000000001</cx:pt>
          <cx:pt idx="2160">0.016</cx:pt>
          <cx:pt idx="2161">0.016</cx:pt>
          <cx:pt idx="2162">0.014999999999999999</cx:pt>
          <cx:pt idx="2163">0.014999999999999999</cx:pt>
          <cx:pt idx="2164">0.014999999999999999</cx:pt>
          <cx:pt idx="2165">0.014999999999999999</cx:pt>
          <cx:pt idx="2166">0.016</cx:pt>
          <cx:pt idx="2167">0.016</cx:pt>
          <cx:pt idx="2168">0.016</cx:pt>
          <cx:pt idx="2169">0.014999999999999999</cx:pt>
          <cx:pt idx="2170">0.014999999999999999</cx:pt>
          <cx:pt idx="2171">0.012999999999999999</cx:pt>
          <cx:pt idx="2172">0.012999999999999999</cx:pt>
          <cx:pt idx="2173">0.012999999999999999</cx:pt>
          <cx:pt idx="2174">0.012999999999999999</cx:pt>
          <cx:pt idx="2175">0.012999999999999999</cx:pt>
          <cx:pt idx="2176">0.012999999999999999</cx:pt>
          <cx:pt idx="2177">0.012999999999999999</cx:pt>
          <cx:pt idx="2178">0.012999999999999999</cx:pt>
          <cx:pt idx="2179">0.012999999999999999</cx:pt>
          <cx:pt idx="2180">0.012999999999999999</cx:pt>
          <cx:pt idx="2181">0.012999999999999999</cx:pt>
          <cx:pt idx="2182">0.012999999999999999</cx:pt>
          <cx:pt idx="2183">0.012999999999999999</cx:pt>
          <cx:pt idx="2184">0.029000000000000001</cx:pt>
          <cx:pt idx="2185">0.029000000000000001</cx:pt>
          <cx:pt idx="2186">0.028000000000000001</cx:pt>
          <cx:pt idx="2187">0.028000000000000001</cx:pt>
          <cx:pt idx="2188">0.027</cx:pt>
          <cx:pt idx="2189">0.027</cx:pt>
          <cx:pt idx="2190">0.025999999999999999</cx:pt>
          <cx:pt idx="2191">0.025999999999999999</cx:pt>
          <cx:pt idx="2192">0.025000000000000001</cx:pt>
          <cx:pt idx="2193">0.025000000000000001</cx:pt>
          <cx:pt idx="2194">0.024</cx:pt>
          <cx:pt idx="2195">0.024</cx:pt>
          <cx:pt idx="2196">0.024</cx:pt>
          <cx:pt idx="2197">0.014</cx:pt>
          <cx:pt idx="2198">0.012999999999999999</cx:pt>
          <cx:pt idx="2199">0.012999999999999999</cx:pt>
          <cx:pt idx="2200">0.012999999999999999</cx:pt>
          <cx:pt idx="2201">0.012999999999999999</cx:pt>
          <cx:pt idx="2202">0.012999999999999999</cx:pt>
          <cx:pt idx="2203">0.012999999999999999</cx:pt>
          <cx:pt idx="2204">0.012999999999999999</cx:pt>
          <cx:pt idx="2205">0.012999999999999999</cx:pt>
          <cx:pt idx="2206">0.012</cx:pt>
          <cx:pt idx="2207">0.012</cx:pt>
          <cx:pt idx="2208">0.012</cx:pt>
          <cx:pt idx="2209">0.012</cx:pt>
          <cx:pt idx="2210">0.031</cx:pt>
          <cx:pt idx="2211">0.031</cx:pt>
          <cx:pt idx="2212">0.029999999999999999</cx:pt>
          <cx:pt idx="2213">0.029999999999999999</cx:pt>
          <cx:pt idx="2214">0.029000000000000001</cx:pt>
          <cx:pt idx="2215">0.029000000000000001</cx:pt>
          <cx:pt idx="2216">0.028000000000000001</cx:pt>
          <cx:pt idx="2217">0.028000000000000001</cx:pt>
          <cx:pt idx="2218">0.027</cx:pt>
          <cx:pt idx="2219">0.027</cx:pt>
          <cx:pt idx="2220">0.025999999999999999</cx:pt>
          <cx:pt idx="2221">0.025999999999999999</cx:pt>
          <cx:pt idx="2222">0.025999999999999999</cx:pt>
          <cx:pt idx="2223">0.021000000000000001</cx:pt>
          <cx:pt idx="2224">0.02</cx:pt>
          <cx:pt idx="2225">0.02</cx:pt>
          <cx:pt idx="2226">0.019</cx:pt>
          <cx:pt idx="2227">0.019</cx:pt>
          <cx:pt idx="2228">0.017999999999999999</cx:pt>
          <cx:pt idx="2229">0.017000000000000001</cx:pt>
          <cx:pt idx="2230">0.017000000000000001</cx:pt>
          <cx:pt idx="2231">0.016</cx:pt>
          <cx:pt idx="2232">0.016</cx:pt>
          <cx:pt idx="2233">0.016</cx:pt>
          <cx:pt idx="2234">0.014999999999999999</cx:pt>
          <cx:pt idx="2235">0.014999999999999999</cx:pt>
          <cx:pt idx="2236">0.010999999999999999</cx:pt>
          <cx:pt idx="2237">0.010999999999999999</cx:pt>
          <cx:pt idx="2238">0.010999999999999999</cx:pt>
          <cx:pt idx="2239">0.010999999999999999</cx:pt>
          <cx:pt idx="2240">0.010999999999999999</cx:pt>
          <cx:pt idx="2241">0.010999999999999999</cx:pt>
          <cx:pt idx="2242">0.010999999999999999</cx:pt>
          <cx:pt idx="2243">0.010999999999999999</cx:pt>
          <cx:pt idx="2244">0.010999999999999999</cx:pt>
          <cx:pt idx="2245">0.010999999999999999</cx:pt>
          <cx:pt idx="2246">0.010999999999999999</cx:pt>
          <cx:pt idx="2247">0.010999999999999999</cx:pt>
          <cx:pt idx="2248">0.010999999999999999</cx:pt>
          <cx:pt idx="2256">0.014</cx:pt>
          <cx:pt idx="2257">0.014</cx:pt>
          <cx:pt idx="2258">0.016</cx:pt>
          <cx:pt idx="2259">0.014999999999999999</cx:pt>
          <cx:pt idx="2260">0.014999999999999999</cx:pt>
          <cx:pt idx="2261">0.012999999999999999</cx:pt>
          <cx:pt idx="2262">0.017000000000000001</cx:pt>
          <cx:pt idx="2263">0.016</cx:pt>
          <cx:pt idx="2264">0.016</cx:pt>
          <cx:pt idx="2265">0.016</cx:pt>
          <cx:pt idx="2266">0.014999999999999999</cx:pt>
          <cx:pt idx="2267">0.014999999999999999</cx:pt>
          <cx:pt idx="2268">0.014999999999999999</cx:pt>
          <cx:pt idx="2269">0.014999999999999999</cx:pt>
          <cx:pt idx="2270">0.014999999999999999</cx:pt>
          <cx:pt idx="2271">0.014</cx:pt>
          <cx:pt idx="2272">0.014</cx:pt>
          <cx:pt idx="2273">0.014</cx:pt>
          <cx:pt idx="2274">0.014</cx:pt>
          <cx:pt idx="2275">0.023</cx:pt>
          <cx:pt idx="2276">0.023</cx:pt>
          <cx:pt idx="2277">0.021999999999999999</cx:pt>
          <cx:pt idx="2278">0.021999999999999999</cx:pt>
          <cx:pt idx="2279">0.021999999999999999</cx:pt>
          <cx:pt idx="2280">0.021000000000000001</cx:pt>
          <cx:pt idx="2281">0.021000000000000001</cx:pt>
          <cx:pt idx="2282">0.021000000000000001</cx:pt>
          <cx:pt idx="2283">0.02</cx:pt>
          <cx:pt idx="2284">0.02</cx:pt>
          <cx:pt idx="2285">0.02</cx:pt>
          <cx:pt idx="2286">0.019</cx:pt>
          <cx:pt idx="2287">0.019</cx:pt>
          <cx:pt idx="2288">0.02</cx:pt>
          <cx:pt idx="2289">0.02</cx:pt>
          <cx:pt idx="2290">0.019</cx:pt>
          <cx:pt idx="2291">0.017999999999999999</cx:pt>
          <cx:pt idx="2292">0.017999999999999999</cx:pt>
          <cx:pt idx="2293">0.017000000000000001</cx:pt>
          <cx:pt idx="2294">0.017000000000000001</cx:pt>
          <cx:pt idx="2295">0.017000000000000001</cx:pt>
          <cx:pt idx="2296">0.016</cx:pt>
          <cx:pt idx="2297">0.016</cx:pt>
          <cx:pt idx="2298">0.016</cx:pt>
          <cx:pt idx="2299">0.016</cx:pt>
          <cx:pt idx="2300">0.014999999999999999</cx:pt>
          <cx:pt idx="2301">0.012999999999999999</cx:pt>
          <cx:pt idx="2302">0.012999999999999999</cx:pt>
          <cx:pt idx="2303">0.012</cx:pt>
          <cx:pt idx="2304">0.012</cx:pt>
          <cx:pt idx="2305">0.012</cx:pt>
          <cx:pt idx="2306">0.010999999999999999</cx:pt>
          <cx:pt idx="2307">0.010999999999999999</cx:pt>
          <cx:pt idx="2308">0.010999999999999999</cx:pt>
          <cx:pt idx="2309">0.01</cx:pt>
          <cx:pt idx="2310">0.01</cx:pt>
          <cx:pt idx="2311">0.01</cx:pt>
          <cx:pt idx="2312">0.01</cx:pt>
          <cx:pt idx="2313">0.01</cx:pt>
          <cx:pt idx="2320">0.014</cx:pt>
          <cx:pt idx="2321">0.012999999999999999</cx:pt>
          <cx:pt idx="2322">0.014</cx:pt>
          <cx:pt idx="2323">0.012999999999999999</cx:pt>
          <cx:pt idx="2324">0.014</cx:pt>
          <cx:pt idx="2325">0.012999999999999999</cx:pt>
          <cx:pt idx="2326">0.012999999999999999</cx:pt>
          <cx:pt idx="2329">0.014999999999999999</cx:pt>
          <cx:pt idx="2330">0.014999999999999999</cx:pt>
          <cx:pt idx="2333">0.014999999999999999</cx:pt>
          <cx:pt idx="2334">0.014999999999999999</cx:pt>
          <cx:pt idx="2337">0.012999999999999999</cx:pt>
          <cx:pt idx="2338">0.012999999999999999</cx:pt>
          <cx:pt idx="2340">0.025000000000000001</cx:pt>
          <cx:pt idx="2341">0.025000000000000001</cx:pt>
          <cx:pt idx="2342">0.024</cx:pt>
          <cx:pt idx="2343">0.024</cx:pt>
          <cx:pt idx="2344">0.024</cx:pt>
          <cx:pt idx="2345">0.024</cx:pt>
          <cx:pt idx="2346">0.023</cx:pt>
          <cx:pt idx="2347">0.023</cx:pt>
          <cx:pt idx="2348">0.023</cx:pt>
          <cx:pt idx="2349">0.021999999999999999</cx:pt>
          <cx:pt idx="2350">0.021999999999999999</cx:pt>
          <cx:pt idx="2351">0.021999999999999999</cx:pt>
          <cx:pt idx="2352">0.021000000000000001</cx:pt>
          <cx:pt idx="2353">0.025000000000000001</cx:pt>
          <cx:pt idx="2354">0.025000000000000001</cx:pt>
          <cx:pt idx="2355">0.025000000000000001</cx:pt>
          <cx:pt idx="2356">0.024</cx:pt>
          <cx:pt idx="2357">0.024</cx:pt>
          <cx:pt idx="2358">0.024</cx:pt>
          <cx:pt idx="2359">0.023</cx:pt>
          <cx:pt idx="2360">0.023</cx:pt>
          <cx:pt idx="2361">0.021999999999999999</cx:pt>
          <cx:pt idx="2362">0.021999999999999999</cx:pt>
          <cx:pt idx="2363">0.021999999999999999</cx:pt>
          <cx:pt idx="2364">0.021000000000000001</cx:pt>
          <cx:pt idx="2365">0.021000000000000001</cx:pt>
          <cx:pt idx="2366">0.025000000000000001</cx:pt>
          <cx:pt idx="2367">0.024</cx:pt>
          <cx:pt idx="2368">0.023</cx:pt>
          <cx:pt idx="2369">0.021999999999999999</cx:pt>
          <cx:pt idx="2370">0.021000000000000001</cx:pt>
          <cx:pt idx="2371">0.021000000000000001</cx:pt>
          <cx:pt idx="2372">0.021000000000000001</cx:pt>
          <cx:pt idx="2373">0.021000000000000001</cx:pt>
          <cx:pt idx="2374">0.021000000000000001</cx:pt>
          <cx:pt idx="2375">0.021000000000000001</cx:pt>
          <cx:pt idx="2376">0.02</cx:pt>
          <cx:pt idx="2377">0.02</cx:pt>
          <cx:pt idx="2378">0.02</cx:pt>
          <cx:pt idx="2379">0.016</cx:pt>
          <cx:pt idx="2380">0.017000000000000001</cx:pt>
          <cx:pt idx="2381">0.017000000000000001</cx:pt>
          <cx:pt idx="2382">0.016</cx:pt>
          <cx:pt idx="2383">0.016</cx:pt>
          <cx:pt idx="2384">0.016</cx:pt>
          <cx:pt idx="2385">0.014999999999999999</cx:pt>
          <cx:pt idx="2386">0.014999999999999999</cx:pt>
          <cx:pt idx="2387">0.014999999999999999</cx:pt>
          <cx:pt idx="2388">0.016</cx:pt>
          <cx:pt idx="2389">0.014999999999999999</cx:pt>
          <cx:pt idx="2390">0.014</cx:pt>
          <cx:pt idx="2391">0.014</cx:pt>
          <cx:pt idx="2392">0.019</cx:pt>
          <cx:pt idx="2393">0.019</cx:pt>
          <cx:pt idx="2394">0.019</cx:pt>
          <cx:pt idx="2395">0.019</cx:pt>
          <cx:pt idx="2396">0.019</cx:pt>
          <cx:pt idx="2397">0.019</cx:pt>
          <cx:pt idx="2398">0.019</cx:pt>
          <cx:pt idx="2399">0.019</cx:pt>
          <cx:pt idx="2400">0.019</cx:pt>
          <cx:pt idx="2401">0.019</cx:pt>
          <cx:pt idx="2402">0.019</cx:pt>
          <cx:pt idx="2403">0.019</cx:pt>
          <cx:pt idx="2404">0.019</cx:pt>
          <cx:pt idx="2405">0.036999999999999998</cx:pt>
          <cx:pt idx="2406">0.035999999999999997</cx:pt>
          <cx:pt idx="2407">0.035999999999999997</cx:pt>
          <cx:pt idx="2408">0.035000000000000003</cx:pt>
          <cx:pt idx="2409">0.035000000000000003</cx:pt>
          <cx:pt idx="2410">0.035000000000000003</cx:pt>
          <cx:pt idx="2411">0.034000000000000002</cx:pt>
          <cx:pt idx="2412">0.034000000000000002</cx:pt>
          <cx:pt idx="2413">0.033000000000000002</cx:pt>
          <cx:pt idx="2414">0.033000000000000002</cx:pt>
          <cx:pt idx="2415">0.032000000000000001</cx:pt>
          <cx:pt idx="2416">0.032000000000000001</cx:pt>
          <cx:pt idx="2417">0.031</cx:pt>
          <cx:pt idx="2418">0.021999999999999999</cx:pt>
          <cx:pt idx="2419">0.021999999999999999</cx:pt>
          <cx:pt idx="2420">0.021999999999999999</cx:pt>
          <cx:pt idx="2421">0.021999999999999999</cx:pt>
          <cx:pt idx="2422">0.021999999999999999</cx:pt>
          <cx:pt idx="2423">0.021999999999999999</cx:pt>
          <cx:pt idx="2424">0.021999999999999999</cx:pt>
          <cx:pt idx="2425">0.021999999999999999</cx:pt>
          <cx:pt idx="2426">0.021999999999999999</cx:pt>
          <cx:pt idx="2427">0.021999999999999999</cx:pt>
          <cx:pt idx="2428">0.021999999999999999</cx:pt>
          <cx:pt idx="2429">0.021000000000000001</cx:pt>
          <cx:pt idx="2430">0.021000000000000001</cx:pt>
          <cx:pt idx="2431">0.031</cx:pt>
          <cx:pt idx="2432">0.031</cx:pt>
          <cx:pt idx="2433">0.029999999999999999</cx:pt>
          <cx:pt idx="2434">0.029999999999999999</cx:pt>
          <cx:pt idx="2435">0.029000000000000001</cx:pt>
          <cx:pt idx="2436">0.029000000000000001</cx:pt>
          <cx:pt idx="2437">0.028000000000000001</cx:pt>
          <cx:pt idx="2438">0.028000000000000001</cx:pt>
          <cx:pt idx="2439">0.027</cx:pt>
          <cx:pt idx="2440">0.027</cx:pt>
          <cx:pt idx="2441">0.027</cx:pt>
          <cx:pt idx="2442">0.025999999999999999</cx:pt>
          <cx:pt idx="2443">0.025999999999999999</cx:pt>
          <cx:pt idx="2444">0.032000000000000001</cx:pt>
          <cx:pt idx="2445">0.031</cx:pt>
          <cx:pt idx="2446">0.029999999999999999</cx:pt>
          <cx:pt idx="2447">0.029999999999999999</cx:pt>
          <cx:pt idx="2448">0.029000000000000001</cx:pt>
          <cx:pt idx="2449">0.029000000000000001</cx:pt>
          <cx:pt idx="2450">0.028000000000000001</cx:pt>
          <cx:pt idx="2451">0.028000000000000001</cx:pt>
          <cx:pt idx="2452">0.028000000000000001</cx:pt>
          <cx:pt idx="2453">0.027</cx:pt>
          <cx:pt idx="2454">0.027</cx:pt>
          <cx:pt idx="2455">0.025999999999999999</cx:pt>
          <cx:pt idx="2456">0.025999999999999999</cx:pt>
          <cx:pt idx="2457">0.021000000000000001</cx:pt>
          <cx:pt idx="2458">0.019</cx:pt>
          <cx:pt idx="2459">0.017999999999999999</cx:pt>
          <cx:pt idx="2460">0.017000000000000001</cx:pt>
          <cx:pt idx="2461">0.017000000000000001</cx:pt>
          <cx:pt idx="2462">0.017999999999999999</cx:pt>
          <cx:pt idx="2463">0.016</cx:pt>
          <cx:pt idx="2464">0.016</cx:pt>
          <cx:pt idx="2465">0.016</cx:pt>
          <cx:pt idx="2466">0.016</cx:pt>
          <cx:pt idx="2467">0.014999999999999999</cx:pt>
          <cx:pt idx="2468">0.014999999999999999</cx:pt>
          <cx:pt idx="2469">0.014999999999999999</cx:pt>
          <cx:pt idx="2470">0.024</cx:pt>
          <cx:pt idx="2471">0.024</cx:pt>
          <cx:pt idx="2472">0.023</cx:pt>
          <cx:pt idx="2473">0.023</cx:pt>
          <cx:pt idx="2474">0.021999999999999999</cx:pt>
          <cx:pt idx="2475">0.021999999999999999</cx:pt>
          <cx:pt idx="2476">0.021000000000000001</cx:pt>
          <cx:pt idx="2477">0.021000000000000001</cx:pt>
          <cx:pt idx="2478">0.02</cx:pt>
          <cx:pt idx="2479">0.02</cx:pt>
          <cx:pt idx="2480">0.02</cx:pt>
          <cx:pt idx="2481">0.019</cx:pt>
          <cx:pt idx="2482">0.019</cx:pt>
          <cx:pt idx="2483">0.028000000000000001</cx:pt>
          <cx:pt idx="2484">0.027</cx:pt>
          <cx:pt idx="2485">0.027</cx:pt>
          <cx:pt idx="2486">0.025999999999999999</cx:pt>
          <cx:pt idx="2487">0.025999999999999999</cx:pt>
          <cx:pt idx="2488">0.025000000000000001</cx:pt>
          <cx:pt idx="2489">0.025000000000000001</cx:pt>
          <cx:pt idx="2490">0.025000000000000001</cx:pt>
          <cx:pt idx="2491">0.025000000000000001</cx:pt>
          <cx:pt idx="2492">0.024</cx:pt>
          <cx:pt idx="2493">0.024</cx:pt>
          <cx:pt idx="2494">0.024</cx:pt>
          <cx:pt idx="2495">0.023</cx:pt>
          <cx:pt idx="2496">0.024</cx:pt>
          <cx:pt idx="2497">0.024</cx:pt>
          <cx:pt idx="2498">0.023</cx:pt>
          <cx:pt idx="2499">0.023</cx:pt>
          <cx:pt idx="2500">0.023</cx:pt>
          <cx:pt idx="2501">0.021999999999999999</cx:pt>
          <cx:pt idx="2502">0.021999999999999999</cx:pt>
          <cx:pt idx="2503">0.021000000000000001</cx:pt>
          <cx:pt idx="2504">0.021000000000000001</cx:pt>
          <cx:pt idx="2505">0.021000000000000001</cx:pt>
          <cx:pt idx="2506">0.02</cx:pt>
          <cx:pt idx="2507">0.02</cx:pt>
          <cx:pt idx="2508">0.02</cx:pt>
          <cx:pt idx="2509">0.028000000000000001</cx:pt>
          <cx:pt idx="2510">0.028000000000000001</cx:pt>
          <cx:pt idx="2511">0.027</cx:pt>
          <cx:pt idx="2512">0.027</cx:pt>
          <cx:pt idx="2513">0.025999999999999999</cx:pt>
          <cx:pt idx="2514">0.025999999999999999</cx:pt>
          <cx:pt idx="2515">0.025000000000000001</cx:pt>
          <cx:pt idx="2516">0.025000000000000001</cx:pt>
          <cx:pt idx="2517">0.025000000000000001</cx:pt>
          <cx:pt idx="2518">0.025000000000000001</cx:pt>
          <cx:pt idx="2519">0.024</cx:pt>
          <cx:pt idx="2520">0.024</cx:pt>
          <cx:pt idx="2521">0.024</cx:pt>
          <cx:pt idx="2522">0.024</cx:pt>
          <cx:pt idx="2523">0.024</cx:pt>
          <cx:pt idx="2524">0.023</cx:pt>
          <cx:pt idx="2525">0.023</cx:pt>
          <cx:pt idx="2526">0.021999999999999999</cx:pt>
          <cx:pt idx="2527">0.021999999999999999</cx:pt>
          <cx:pt idx="2528">0.021999999999999999</cx:pt>
          <cx:pt idx="2529">0.021000000000000001</cx:pt>
          <cx:pt idx="2530">0.021000000000000001</cx:pt>
          <cx:pt idx="2531">0.021000000000000001</cx:pt>
          <cx:pt idx="2532">0.021000000000000001</cx:pt>
          <cx:pt idx="2533">0.02</cx:pt>
          <cx:pt idx="2534">0.02</cx:pt>
          <cx:pt idx="2535">0.016</cx:pt>
          <cx:pt idx="2536">0.014999999999999999</cx:pt>
          <cx:pt idx="2537">0.014</cx:pt>
          <cx:pt idx="2538">0.012999999999999999</cx:pt>
          <cx:pt idx="2539">0.012999999999999999</cx:pt>
          <cx:pt idx="2540">0.012999999999999999</cx:pt>
          <cx:pt idx="2541">0.012</cx:pt>
          <cx:pt idx="2542">0.012</cx:pt>
          <cx:pt idx="2543">0.012</cx:pt>
          <cx:pt idx="2544">0.012</cx:pt>
          <cx:pt idx="2545">0.010999999999999999</cx:pt>
          <cx:pt idx="2546">0.010999999999999999</cx:pt>
          <cx:pt idx="2547">0.010999999999999999</cx:pt>
          <cx:pt idx="2556">0.012999999999999999</cx:pt>
          <cx:pt idx="2557">0.012999999999999999</cx:pt>
          <cx:pt idx="2562">0.017000000000000001</cx:pt>
          <cx:pt idx="2563">0.017000000000000001</cx:pt>
          <cx:pt idx="2564">0.017000000000000001</cx:pt>
          <cx:pt idx="2574">0.02</cx:pt>
          <cx:pt idx="2575">0.019</cx:pt>
          <cx:pt idx="2576">0.017999999999999999</cx:pt>
          <cx:pt idx="2577">0.017999999999999999</cx:pt>
          <cx:pt idx="2578">0.017999999999999999</cx:pt>
          <cx:pt idx="2579">0.017000000000000001</cx:pt>
          <cx:pt idx="2580">0.017000000000000001</cx:pt>
          <cx:pt idx="2581">0.017000000000000001</cx:pt>
          <cx:pt idx="2582">0.017000000000000001</cx:pt>
          <cx:pt idx="2583">0.017000000000000001</cx:pt>
          <cx:pt idx="2584">0.016</cx:pt>
          <cx:pt idx="2585">0.016</cx:pt>
          <cx:pt idx="2586">0.016</cx:pt>
          <cx:pt idx="2587">0.017000000000000001</cx:pt>
          <cx:pt idx="2588">0.017000000000000001</cx:pt>
          <cx:pt idx="2589">0.017000000000000001</cx:pt>
          <cx:pt idx="2590">0.017000000000000001</cx:pt>
          <cx:pt idx="2591">0.017000000000000001</cx:pt>
          <cx:pt idx="2592">0.017999999999999999</cx:pt>
          <cx:pt idx="2593">0.017999999999999999</cx:pt>
          <cx:pt idx="2594">0.017000000000000001</cx:pt>
          <cx:pt idx="2595">0.017000000000000001</cx:pt>
          <cx:pt idx="2596">0.017000000000000001</cx:pt>
          <cx:pt idx="2597">0.017000000000000001</cx:pt>
          <cx:pt idx="2598">0.017000000000000001</cx:pt>
          <cx:pt idx="2599">0.016</cx:pt>
          <cx:pt idx="2600">0.02</cx:pt>
          <cx:pt idx="2601">0.019</cx:pt>
          <cx:pt idx="2602">0.019</cx:pt>
          <cx:pt idx="2603">0.019</cx:pt>
          <cx:pt idx="2604">0.017999999999999999</cx:pt>
          <cx:pt idx="2605">0.017999999999999999</cx:pt>
          <cx:pt idx="2606">0.017999999999999999</cx:pt>
          <cx:pt idx="2607">0.017999999999999999</cx:pt>
          <cx:pt idx="2608">0.017999999999999999</cx:pt>
          <cx:pt idx="2609">0.017000000000000001</cx:pt>
          <cx:pt idx="2610">0.017000000000000001</cx:pt>
          <cx:pt idx="2611">0.017000000000000001</cx:pt>
          <cx:pt idx="2612">0.017000000000000001</cx:pt>
          <cx:pt idx="2613">0.023</cx:pt>
          <cx:pt idx="2614">0.021999999999999999</cx:pt>
          <cx:pt idx="2615">0.021999999999999999</cx:pt>
          <cx:pt idx="2616">0.021000000000000001</cx:pt>
          <cx:pt idx="2617">0.021000000000000001</cx:pt>
          <cx:pt idx="2618">0.02</cx:pt>
          <cx:pt idx="2619">0.02</cx:pt>
          <cx:pt idx="2620">0.019</cx:pt>
          <cx:pt idx="2621">0.019</cx:pt>
          <cx:pt idx="2622">0.019</cx:pt>
          <cx:pt idx="2623">0.017999999999999999</cx:pt>
          <cx:pt idx="2624">0.017999999999999999</cx:pt>
          <cx:pt idx="2625">0.017999999999999999</cx:pt>
          <cx:pt idx="2626">0.014999999999999999</cx:pt>
          <cx:pt idx="2627">0.014999999999999999</cx:pt>
          <cx:pt idx="2628">0.014999999999999999</cx:pt>
          <cx:pt idx="2629">0.014999999999999999</cx:pt>
          <cx:pt idx="2630">0.014999999999999999</cx:pt>
          <cx:pt idx="2631">0.014999999999999999</cx:pt>
          <cx:pt idx="2632">0.014999999999999999</cx:pt>
          <cx:pt idx="2633">0.014999999999999999</cx:pt>
          <cx:pt idx="2634">0.014999999999999999</cx:pt>
          <cx:pt idx="2635">0.014999999999999999</cx:pt>
          <cx:pt idx="2636">0.014999999999999999</cx:pt>
          <cx:pt idx="2637">0.014999999999999999</cx:pt>
          <cx:pt idx="2638">0.014999999999999999</cx:pt>
          <cx:pt idx="2652">0.014</cx:pt>
          <cx:pt idx="2653">0.014</cx:pt>
          <cx:pt idx="2654">0.014</cx:pt>
          <cx:pt idx="2655">0.014</cx:pt>
          <cx:pt idx="2656">0.014</cx:pt>
          <cx:pt idx="2657">0.014</cx:pt>
          <cx:pt idx="2658">0.014</cx:pt>
          <cx:pt idx="2659">0.014</cx:pt>
          <cx:pt idx="2660">0.014</cx:pt>
          <cx:pt idx="2661">0.014</cx:pt>
          <cx:pt idx="2662">0.012999999999999999</cx:pt>
          <cx:pt idx="2663">0.012999999999999999</cx:pt>
          <cx:pt idx="2664">0.012999999999999999</cx:pt>
          <cx:pt idx="2665">0.016</cx:pt>
          <cx:pt idx="2666">0.016</cx:pt>
          <cx:pt idx="2667">0.016</cx:pt>
          <cx:pt idx="2668">0.016</cx:pt>
          <cx:pt idx="2669">0.016</cx:pt>
          <cx:pt idx="2670">0.014999999999999999</cx:pt>
          <cx:pt idx="2671">0.014999999999999999</cx:pt>
          <cx:pt idx="2672">0.014999999999999999</cx:pt>
          <cx:pt idx="2673">0.014999999999999999</cx:pt>
          <cx:pt idx="2674">0.014999999999999999</cx:pt>
          <cx:pt idx="2675">0.014999999999999999</cx:pt>
          <cx:pt idx="2676">0.014999999999999999</cx:pt>
          <cx:pt idx="2677">0.014999999999999999</cx:pt>
          <cx:pt idx="2678">0.024</cx:pt>
          <cx:pt idx="2679">0.023</cx:pt>
          <cx:pt idx="2680">0.023</cx:pt>
          <cx:pt idx="2681">0.023</cx:pt>
          <cx:pt idx="2682">0.021999999999999999</cx:pt>
          <cx:pt idx="2683">0.021999999999999999</cx:pt>
          <cx:pt idx="2684">0.021999999999999999</cx:pt>
          <cx:pt idx="2685">0.021999999999999999</cx:pt>
          <cx:pt idx="2686">0.021000000000000001</cx:pt>
          <cx:pt idx="2687">0.021000000000000001</cx:pt>
          <cx:pt idx="2688">0.021000000000000001</cx:pt>
          <cx:pt idx="2689">0.02</cx:pt>
          <cx:pt idx="2690">0.02</cx:pt>
        </cx:lvl>
      </cx:numDim>
    </cx:data>
  </cx:chartData>
  <cx:chart>
    <cx:title pos="t" align="ctr" overlay="0">
      <cx:tx>
        <cx:txData>
          <cx:v>Birth Rate</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Birth Rate</a:t>
          </a:r>
        </a:p>
      </cx:txPr>
    </cx:title>
    <cx:plotArea>
      <cx:plotAreaRegion>
        <cx:series layoutId="clusteredColumn" uniqueId="{05D21699-BAE5-418C-96D7-F3343533186F}">
          <cx:tx>
            <cx:txData>
              <cx:f>'Univariate Analysis-Birth Rate'!$A$1</cx:f>
              <cx:v>Birth Rate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Analysis-Infant Mort'!$A$2:$A$2692</cx:f>
        <cx:lvl ptCount="2691" formatCode="General">
          <cx:pt idx="0">0.034000000000000002</cx:pt>
          <cx:pt idx="1">0.033000000000000002</cx:pt>
          <cx:pt idx="2">0.032000000000000001</cx:pt>
          <cx:pt idx="3">0.031</cx:pt>
          <cx:pt idx="4">0.029999999999999999</cx:pt>
          <cx:pt idx="5">0.029000000000000001</cx:pt>
          <cx:pt idx="6">0.028000000000000001</cx:pt>
          <cx:pt idx="7">0.025999999999999999</cx:pt>
          <cx:pt idx="8">0.025000000000000001</cx:pt>
          <cx:pt idx="9">0.024</cx:pt>
          <cx:pt idx="10">0.024</cx:pt>
          <cx:pt idx="11">0.023</cx:pt>
          <cx:pt idx="12">0.021999999999999999</cx:pt>
          <cx:pt idx="13">0.128</cx:pt>
          <cx:pt idx="14">0.127</cx:pt>
          <cx:pt idx="15">0.126</cx:pt>
          <cx:pt idx="16">0.125</cx:pt>
          <cx:pt idx="17">0.123</cx:pt>
          <cx:pt idx="18">0.122</cx:pt>
          <cx:pt idx="19">0.12</cx:pt>
          <cx:pt idx="20">0.11700000000000001</cx:pt>
          <cx:pt idx="21">0.115</cx:pt>
          <cx:pt idx="22">0.112</cx:pt>
          <cx:pt idx="23">0.11</cx:pt>
          <cx:pt idx="24">0.107</cx:pt>
          <cx:pt idx="25">0.104</cx:pt>
          <cx:pt idx="26">0.089999999999999997</cx:pt>
          <cx:pt idx="27">0.087999999999999995</cx:pt>
          <cx:pt idx="28">0.085000000000000006</cx:pt>
          <cx:pt idx="29">0.082000000000000003</cx:pt>
          <cx:pt idx="30">0.078</cx:pt>
          <cx:pt idx="31">0.074999999999999997</cx:pt>
          <cx:pt idx="32">0.071999999999999995</cx:pt>
          <cx:pt idx="33">0.069000000000000006</cx:pt>
          <cx:pt idx="34">0.066000000000000003</cx:pt>
          <cx:pt idx="35">0.064000000000000001</cx:pt>
          <cx:pt idx="36">0.062</cx:pt>
          <cx:pt idx="37">0.059999999999999998</cx:pt>
          <cx:pt idx="38">0.058000000000000003</cx:pt>
          <cx:pt idx="39">0.053999999999999999</cx:pt>
          <cx:pt idx="40">0.053999999999999999</cx:pt>
          <cx:pt idx="41">0.053999999999999999</cx:pt>
          <cx:pt idx="42">0.050999999999999997</cx:pt>
          <cx:pt idx="43">0.045999999999999999</cx:pt>
          <cx:pt idx="44">0.042999999999999997</cx:pt>
          <cx:pt idx="45">0.042999999999999997</cx:pt>
          <cx:pt idx="46">0.042999999999999997</cx:pt>
          <cx:pt idx="47">0.042999999999999997</cx:pt>
          <cx:pt idx="48">0.041000000000000002</cx:pt>
          <cx:pt idx="49">0.040000000000000001</cx:pt>
          <cx:pt idx="50">0.039</cx:pt>
          <cx:pt idx="51">0.036999999999999998</cx:pt>
          <cx:pt idx="52">0.096000000000000002</cx:pt>
          <cx:pt idx="53">0.095000000000000001</cx:pt>
          <cx:pt idx="54">0.094</cx:pt>
          <cx:pt idx="55">0.090999999999999998</cx:pt>
          <cx:pt idx="56">0.088999999999999996</cx:pt>
          <cx:pt idx="57">0.085999999999999993</cx:pt>
          <cx:pt idx="58">0.083000000000000004</cx:pt>
          <cx:pt idx="59">0.079000000000000001</cx:pt>
          <cx:pt idx="60">0.075999999999999998</cx:pt>
          <cx:pt idx="61">0.072999999999999995</cx:pt>
          <cx:pt idx="62">0.070000000000000007</cx:pt>
          <cx:pt idx="63">0.068000000000000005</cx:pt>
          <cx:pt idx="64">0.066000000000000003</cx:pt>
          <cx:pt idx="65">0.091999999999999998</cx:pt>
          <cx:pt idx="66">0.088999999999999996</cx:pt>
          <cx:pt idx="67">0.085999999999999993</cx:pt>
          <cx:pt idx="68">0.082000000000000003</cx:pt>
          <cx:pt idx="69">0.079000000000000001</cx:pt>
          <cx:pt idx="70">0.074999999999999997</cx:pt>
          <cx:pt idx="71">0.071999999999999995</cx:pt>
          <cx:pt idx="72">0.069000000000000006</cx:pt>
          <cx:pt idx="73">0.066000000000000003</cx:pt>
          <cx:pt idx="74">0.063</cx:pt>
          <cx:pt idx="75">0.060999999999999999</cx:pt>
          <cx:pt idx="76">0.058999999999999997</cx:pt>
          <cx:pt idx="77">0.057000000000000002</cx:pt>
          <cx:pt idx="78">0.092999999999999999</cx:pt>
          <cx:pt idx="79">0.089999999999999997</cx:pt>
          <cx:pt idx="80">0.086999999999999994</cx:pt>
          <cx:pt idx="81">0.084000000000000005</cx:pt>
          <cx:pt idx="82">0.081000000000000003</cx:pt>
          <cx:pt idx="83">0.078</cx:pt>
          <cx:pt idx="84">0.075999999999999998</cx:pt>
          <cx:pt idx="85">0.072999999999999995</cx:pt>
          <cx:pt idx="86">0.070999999999999994</cx:pt>
          <cx:pt idx="87">0.069000000000000006</cx:pt>
          <cx:pt idx="88">0.066000000000000003</cx:pt>
          <cx:pt idx="89">0.064000000000000001</cx:pt>
          <cx:pt idx="90">0.062</cx:pt>
          <cx:pt idx="91">0.113</cx:pt>
          <cx:pt idx="92">0.113</cx:pt>
          <cx:pt idx="93">0.113</cx:pt>
          <cx:pt idx="94">0.112</cx:pt>
          <cx:pt idx="95">0.111</cx:pt>
          <cx:pt idx="96">0.111</cx:pt>
          <cx:pt idx="97">0.109</cx:pt>
          <cx:pt idx="98">0.108</cx:pt>
          <cx:pt idx="99">0.107</cx:pt>
          <cx:pt idx="100">0.105</cx:pt>
          <cx:pt idx="101">0.10299999999999999</cx:pt>
          <cx:pt idx="102">0.10000000000000001</cx:pt>
          <cx:pt idx="103">0.098000000000000004</cx:pt>
          <cx:pt idx="104">0.106</cx:pt>
          <cx:pt idx="105">0.105</cx:pt>
          <cx:pt idx="106">0.104</cx:pt>
          <cx:pt idx="107">0.10299999999999999</cx:pt>
          <cx:pt idx="108">0.10199999999999999</cx:pt>
          <cx:pt idx="109">0.10100000000000001</cx:pt>
          <cx:pt idx="110">0.10000000000000001</cx:pt>
          <cx:pt idx="111">0.099000000000000005</cx:pt>
          <cx:pt idx="112">0.097000000000000003</cx:pt>
          <cx:pt idx="113">0.095000000000000001</cx:pt>
          <cx:pt idx="114">0.094</cx:pt>
          <cx:pt idx="115">0.091999999999999998</cx:pt>
          <cx:pt idx="116">0.089999999999999997</cx:pt>
          <cx:pt idx="117">0.072999999999999995</cx:pt>
          <cx:pt idx="118">0.072999999999999995</cx:pt>
          <cx:pt idx="119">0.071999999999999995</cx:pt>
          <cx:pt idx="120">0.071999999999999995</cx:pt>
          <cx:pt idx="121">0.070999999999999994</cx:pt>
          <cx:pt idx="122">0.070000000000000007</cx:pt>
          <cx:pt idx="123">0.069000000000000006</cx:pt>
          <cx:pt idx="124">0.068000000000000005</cx:pt>
          <cx:pt idx="125">0.066000000000000003</cx:pt>
          <cx:pt idx="126">0.065000000000000002</cx:pt>
          <cx:pt idx="127">0.063</cx:pt>
          <cx:pt idx="128">0.060999999999999999</cx:pt>
          <cx:pt idx="129">0.058999999999999997</cx:pt>
          <cx:pt idx="130">0.076999999999999999</cx:pt>
          <cx:pt idx="131">0.074999999999999997</cx:pt>
          <cx:pt idx="132">0.072999999999999995</cx:pt>
          <cx:pt idx="133">0.070000000000000007</cx:pt>
          <cx:pt idx="134">0.066000000000000003</cx:pt>
          <cx:pt idx="135">0.062</cx:pt>
          <cx:pt idx="136">0.057000000000000002</cx:pt>
          <cx:pt idx="137">0.052999999999999999</cx:pt>
          <cx:pt idx="138">0.049000000000000002</cx:pt>
          <cx:pt idx="139">0.044999999999999998</cx:pt>
          <cx:pt idx="140">0.042000000000000003</cx:pt>
          <cx:pt idx="141">0.039</cx:pt>
          <cx:pt idx="142">0.036999999999999998</cx:pt>
          <cx:pt idx="143">0.115</cx:pt>
          <cx:pt idx="144">0.114</cx:pt>
          <cx:pt idx="145">0.113</cx:pt>
          <cx:pt idx="146">0.111</cx:pt>
          <cx:pt idx="147">0.108</cx:pt>
          <cx:pt idx="148">0.105</cx:pt>
          <cx:pt idx="149">0.10199999999999999</cx:pt>
          <cx:pt idx="150">0.10000000000000001</cx:pt>
          <cx:pt idx="151">0.097000000000000003</cx:pt>
          <cx:pt idx="152">0.095000000000000001</cx:pt>
          <cx:pt idx="153">0.091999999999999998</cx:pt>
          <cx:pt idx="154">0.089999999999999997</cx:pt>
          <cx:pt idx="155">0.087999999999999995</cx:pt>
          <cx:pt idx="156">0.098000000000000004</cx:pt>
          <cx:pt idx="157">0.096000000000000002</cx:pt>
          <cx:pt idx="158">0.094</cx:pt>
          <cx:pt idx="159">0.090999999999999998</cx:pt>
          <cx:pt idx="160">0.088999999999999996</cx:pt>
          <cx:pt idx="161">0.086999999999999994</cx:pt>
          <cx:pt idx="162">0.084000000000000005</cx:pt>
          <cx:pt idx="163">0.082000000000000003</cx:pt>
          <cx:pt idx="164">0.079000000000000001</cx:pt>
          <cx:pt idx="165">0.076999999999999999</cx:pt>
          <cx:pt idx="166">0.074999999999999997</cx:pt>
          <cx:pt idx="167">0.072999999999999995</cx:pt>
          <cx:pt idx="168">0.080000000000000002</cx:pt>
          <cx:pt idx="169">0.078</cx:pt>
          <cx:pt idx="170">0.075999999999999998</cx:pt>
          <cx:pt idx="171">0.074999999999999997</cx:pt>
          <cx:pt idx="172">0.072999999999999995</cx:pt>
          <cx:pt idx="173">0.070999999999999994</cx:pt>
          <cx:pt idx="174">0.069000000000000006</cx:pt>
          <cx:pt idx="175">0.067000000000000004</cx:pt>
          <cx:pt idx="176">0.066000000000000003</cx:pt>
          <cx:pt idx="177">0.064000000000000001</cx:pt>
          <cx:pt idx="178">0.062</cx:pt>
          <cx:pt idx="179">0.060999999999999999</cx:pt>
          <cx:pt idx="180">0.058999999999999997</cx:pt>
          <cx:pt idx="181">0.035999999999999997</cx:pt>
          <cx:pt idx="182">0.034000000000000002</cx:pt>
          <cx:pt idx="183">0.031</cx:pt>
          <cx:pt idx="184">0.029000000000000001</cx:pt>
          <cx:pt idx="185">0.027</cx:pt>
          <cx:pt idx="186">0.025999999999999999</cx:pt>
          <cx:pt idx="187">0.024</cx:pt>
          <cx:pt idx="188">0.023</cx:pt>
          <cx:pt idx="189">0.021000000000000001</cx:pt>
          <cx:pt idx="190">0.021000000000000001</cx:pt>
          <cx:pt idx="191">0.02</cx:pt>
          <cx:pt idx="192">0.019</cx:pt>
          <cx:pt idx="193">0.019</cx:pt>
          <cx:pt idx="194">0.099000000000000005</cx:pt>
          <cx:pt idx="195">0.096000000000000002</cx:pt>
          <cx:pt idx="196">0.094</cx:pt>
          <cx:pt idx="197">0.091999999999999998</cx:pt>
          <cx:pt idx="198">0.088999999999999996</cx:pt>
          <cx:pt idx="199">0.086999999999999994</cx:pt>
          <cx:pt idx="200">0.085000000000000006</cx:pt>
          <cx:pt idx="201">0.082000000000000003</cx:pt>
          <cx:pt idx="202">0.080000000000000002</cx:pt>
          <cx:pt idx="203">0.078</cx:pt>
          <cx:pt idx="204">0.075999999999999998</cx:pt>
          <cx:pt idx="205">0.072999999999999995</cx:pt>
          <cx:pt idx="206">0.070999999999999994</cx:pt>
          <cx:pt idx="207">0.058000000000000003</cx:pt>
          <cx:pt idx="208">0.056000000000000001</cx:pt>
          <cx:pt idx="209">0.053999999999999999</cx:pt>
          <cx:pt idx="210">0.050999999999999997</cx:pt>
          <cx:pt idx="211">0.049000000000000002</cx:pt>
          <cx:pt idx="212">0.047</cx:pt>
          <cx:pt idx="213">0.045999999999999999</cx:pt>
          <cx:pt idx="214">0.043999999999999997</cx:pt>
          <cx:pt idx="215">0.042000000000000003</cx:pt>
          <cx:pt idx="216">0.041000000000000002</cx:pt>
          <cx:pt idx="217">0.039</cx:pt>
          <cx:pt idx="218">0.037999999999999999</cx:pt>
          <cx:pt idx="219">0.036999999999999998</cx:pt>
          <cx:pt idx="220">0.089999999999999997</cx:pt>
          <cx:pt idx="221">0.086999999999999994</cx:pt>
          <cx:pt idx="222">0.083000000000000004</cx:pt>
          <cx:pt idx="223">0.079000000000000001</cx:pt>
          <cx:pt idx="224">0.073999999999999996</cx:pt>
          <cx:pt idx="225">0.070000000000000007</cx:pt>
          <cx:pt idx="226">0.065000000000000002</cx:pt>
          <cx:pt idx="227">0.060999999999999999</cx:pt>
          <cx:pt idx="228">0.057000000000000002</cx:pt>
          <cx:pt idx="229">0.053999999999999999</cx:pt>
          <cx:pt idx="230">0.050999999999999997</cx:pt>
          <cx:pt idx="231">0.048000000000000001</cx:pt>
          <cx:pt idx="232">0.045999999999999999</cx:pt>
          <cx:pt idx="233">0.056000000000000001</cx:pt>
          <cx:pt idx="234">0.055</cx:pt>
          <cx:pt idx="235">0.053999999999999999</cx:pt>
          <cx:pt idx="236">0.052999999999999999</cx:pt>
          <cx:pt idx="237">0.051999999999999998</cx:pt>
          <cx:pt idx="238">0.050000000000000003</cx:pt>
          <cx:pt idx="239">0.049000000000000002</cx:pt>
          <cx:pt idx="240">0.048000000000000001</cx:pt>
          <cx:pt idx="241">0.045999999999999999</cx:pt>
          <cx:pt idx="242">0.044999999999999998</cx:pt>
          <cx:pt idx="243">0.042999999999999997</cx:pt>
          <cx:pt idx="244">0.042000000000000003</cx:pt>
          <cx:pt idx="245">0.040000000000000001</cx:pt>
          <cx:pt idx="246">0.063</cx:pt>
          <cx:pt idx="247">0.062</cx:pt>
          <cx:pt idx="248">0.060999999999999999</cx:pt>
          <cx:pt idx="249">0.058999999999999997</cx:pt>
          <cx:pt idx="250">0.058000000000000003</cx:pt>
          <cx:pt idx="251">0.057000000000000002</cx:pt>
          <cx:pt idx="252">0.056000000000000001</cx:pt>
          <cx:pt idx="253">0.055</cx:pt>
          <cx:pt idx="254">0.053999999999999999</cx:pt>
          <cx:pt idx="255">0.052999999999999999</cx:pt>
          <cx:pt idx="256">0.051999999999999998</cx:pt>
          <cx:pt idx="257">0.050999999999999997</cx:pt>
          <cx:pt idx="258">0.050000000000000003</cx:pt>
          <cx:pt idx="259">0.065000000000000002</cx:pt>
          <cx:pt idx="260">0.063</cx:pt>
          <cx:pt idx="261">0.062</cx:pt>
          <cx:pt idx="262">0.059999999999999998</cx:pt>
          <cx:pt idx="263">0.058999999999999997</cx:pt>
          <cx:pt idx="264">0.058000000000000003</cx:pt>
          <cx:pt idx="265">0.057000000000000002</cx:pt>
          <cx:pt idx="266">0.057000000000000002</cx:pt>
          <cx:pt idx="267">0.056000000000000001</cx:pt>
          <cx:pt idx="268">0.056000000000000001</cx:pt>
          <cx:pt idx="269">0.055</cx:pt>
          <cx:pt idx="270">0.053999999999999999</cx:pt>
          <cx:pt idx="271">0.052999999999999999</cx:pt>
          <cx:pt idx="272">0.10299999999999999</cx:pt>
          <cx:pt idx="273">0.099000000000000005</cx:pt>
          <cx:pt idx="274">0.095000000000000001</cx:pt>
          <cx:pt idx="275">0.091999999999999998</cx:pt>
          <cx:pt idx="276">0.087999999999999995</cx:pt>
          <cx:pt idx="277">0.085000000000000006</cx:pt>
          <cx:pt idx="278">0.082000000000000003</cx:pt>
          <cx:pt idx="279">0.079000000000000001</cx:pt>
          <cx:pt idx="280">0.076999999999999999</cx:pt>
          <cx:pt idx="281">0.073999999999999996</cx:pt>
          <cx:pt idx="282">0.070999999999999994</cx:pt>
          <cx:pt idx="283">0.069000000000000006</cx:pt>
          <cx:pt idx="284">0.067000000000000004</cx:pt>
          <cx:pt idx="285">0.109</cx:pt>
          <cx:pt idx="286">0.106</cx:pt>
          <cx:pt idx="287">0.104</cx:pt>
          <cx:pt idx="288">0.10100000000000001</cx:pt>
          <cx:pt idx="289">0.099000000000000005</cx:pt>
          <cx:pt idx="290">0.096000000000000002</cx:pt>
          <cx:pt idx="291">0.094</cx:pt>
          <cx:pt idx="292">0.090999999999999998</cx:pt>
          <cx:pt idx="293">0.088999999999999996</cx:pt>
          <cx:pt idx="294">0.086999999999999994</cx:pt>
          <cx:pt idx="295">0.085000000000000006</cx:pt>
          <cx:pt idx="296">0.082000000000000003</cx:pt>
          <cx:pt idx="297">0.080000000000000002</cx:pt>
          <cx:pt idx="298">0.069000000000000006</cx:pt>
          <cx:pt idx="299">0.068000000000000005</cx:pt>
          <cx:pt idx="300">0.066000000000000003</cx:pt>
          <cx:pt idx="301">0.065000000000000002</cx:pt>
          <cx:pt idx="302">0.063</cx:pt>
          <cx:pt idx="303">0.060999999999999999</cx:pt>
          <cx:pt idx="304">0.058999999999999997</cx:pt>
          <cx:pt idx="305">0.058000000000000003</cx:pt>
          <cx:pt idx="306">0.056000000000000001</cx:pt>
          <cx:pt idx="307">0.053999999999999999</cx:pt>
          <cx:pt idx="308">0.051999999999999998</cx:pt>
          <cx:pt idx="309">0.050000000000000003</cx:pt>
          <cx:pt idx="310">0.049000000000000002</cx:pt>
          <cx:pt idx="311">0.081000000000000003</cx:pt>
          <cx:pt idx="312">0.082000000000000003</cx:pt>
          <cx:pt idx="313">0.082000000000000003</cx:pt>
          <cx:pt idx="314">0.083000000000000004</cx:pt>
          <cx:pt idx="315">0.084000000000000005</cx:pt>
          <cx:pt idx="316">0.085000000000000006</cx:pt>
          <cx:pt idx="317">0.084000000000000005</cx:pt>
          <cx:pt idx="318">0.082000000000000003</cx:pt>
          <cx:pt idx="319">0.082000000000000003</cx:pt>
          <cx:pt idx="320">0.080000000000000002</cx:pt>
          <cx:pt idx="321">0.076999999999999999</cx:pt>
          <cx:pt idx="322">0.072999999999999995</cx:pt>
          <cx:pt idx="323">0.073999999999999996</cx:pt>
          <cx:pt idx="324">0.11899999999999999</cx:pt>
          <cx:pt idx="325">0.112</cx:pt>
          <cx:pt idx="326">0.104</cx:pt>
          <cx:pt idx="327">0.097000000000000003</cx:pt>
          <cx:pt idx="328">0.089999999999999997</cx:pt>
          <cx:pt idx="329">0.083000000000000004</cx:pt>
          <cx:pt idx="330">0.076999999999999999</cx:pt>
          <cx:pt idx="331">0.071999999999999995</cx:pt>
          <cx:pt idx="332">0.067000000000000004</cx:pt>
          <cx:pt idx="333">0.064000000000000001</cx:pt>
          <cx:pt idx="334">0.059999999999999998</cx:pt>
          <cx:pt idx="335">0.058000000000000003</cx:pt>
          <cx:pt idx="336">0.056000000000000001</cx:pt>
          <cx:pt idx="337">0.024</cx:pt>
          <cx:pt idx="338">0.024</cx:pt>
          <cx:pt idx="339">0.023</cx:pt>
          <cx:pt idx="340">0.021999999999999999</cx:pt>
          <cx:pt idx="341">0.021000000000000001</cx:pt>
          <cx:pt idx="342">0.02</cx:pt>
          <cx:pt idx="343">0.019</cx:pt>
          <cx:pt idx="344">0.017000000000000001</cx:pt>
          <cx:pt idx="345">0.016</cx:pt>
          <cx:pt idx="346">0.014999999999999999</cx:pt>
          <cx:pt idx="347">0.014</cx:pt>
          <cx:pt idx="348">0.014</cx:pt>
          <cx:pt idx="349">0.012999999999999999</cx:pt>
          <cx:pt idx="350">0.070999999999999994</cx:pt>
          <cx:pt idx="351">0.067000000000000004</cx:pt>
          <cx:pt idx="352">0.064000000000000001</cx:pt>
          <cx:pt idx="353">0.060999999999999999</cx:pt>
          <cx:pt idx="354">0.058000000000000003</cx:pt>
          <cx:pt idx="355">0.055</cx:pt>
          <cx:pt idx="356">0.051999999999999998</cx:pt>
          <cx:pt idx="357">0.049000000000000002</cx:pt>
          <cx:pt idx="358">0.047</cx:pt>
          <cx:pt idx="359">0.044999999999999998</cx:pt>
          <cx:pt idx="360">0.043999999999999997</cx:pt>
          <cx:pt idx="361">0.042000000000000003</cx:pt>
          <cx:pt idx="362">0.041000000000000002</cx:pt>
          <cx:pt idx="363">0.10299999999999999</cx:pt>
          <cx:pt idx="364">0.097000000000000003</cx:pt>
          <cx:pt idx="365">0.089999999999999997</cx:pt>
          <cx:pt idx="366">0.084000000000000005</cx:pt>
          <cx:pt idx="367">0.078</cx:pt>
          <cx:pt idx="368">0.072999999999999995</cx:pt>
          <cx:pt idx="369">0.068000000000000005</cx:pt>
          <cx:pt idx="370">0.064000000000000001</cx:pt>
          <cx:pt idx="371">0.058999999999999997</cx:pt>
          <cx:pt idx="372">0.055</cx:pt>
          <cx:pt idx="373">0.052999999999999999</cx:pt>
          <cx:pt idx="374">0.049000000000000002</cx:pt>
          <cx:pt idx="375">0.045999999999999999</cx:pt>
          <cx:pt idx="376">0.11600000000000001</cx:pt>
          <cx:pt idx="377">0.113</cx:pt>
          <cx:pt idx="378">0.109</cx:pt>
          <cx:pt idx="379">0.105</cx:pt>
          <cx:pt idx="380">0.10100000000000001</cx:pt>
          <cx:pt idx="381">0.097000000000000003</cx:pt>
          <cx:pt idx="382">0.092999999999999999</cx:pt>
          <cx:pt idx="383">0.089999999999999997</cx:pt>
          <cx:pt idx="384">0.087999999999999995</cx:pt>
          <cx:pt idx="385">0.085000000000000006</cx:pt>
          <cx:pt idx="386">0.083000000000000004</cx:pt>
          <cx:pt idx="387">0.081000000000000003</cx:pt>
          <cx:pt idx="388">0.079000000000000001</cx:pt>
          <cx:pt idx="389">0.075999999999999998</cx:pt>
          <cx:pt idx="390">0.075999999999999998</cx:pt>
          <cx:pt idx="391">0.075999999999999998</cx:pt>
          <cx:pt idx="392">0.075999999999999998</cx:pt>
          <cx:pt idx="393">0.074999999999999997</cx:pt>
          <cx:pt idx="394">0.074999999999999997</cx:pt>
          <cx:pt idx="395">0.073999999999999996</cx:pt>
          <cx:pt idx="396">0.072999999999999995</cx:pt>
          <cx:pt idx="397">0.071999999999999995</cx:pt>
          <cx:pt idx="398">0.070999999999999994</cx:pt>
          <cx:pt idx="399">0.070000000000000007</cx:pt>
          <cx:pt idx="400">0.069000000000000006</cx:pt>
          <cx:pt idx="401">0.068000000000000005</cx:pt>
          <cx:pt idx="402">0.016</cx:pt>
          <cx:pt idx="403">0.014999999999999999</cx:pt>
          <cx:pt idx="404">0.014</cx:pt>
          <cx:pt idx="405">0.014</cx:pt>
          <cx:pt idx="406">0.014</cx:pt>
          <cx:pt idx="407">0.014</cx:pt>
          <cx:pt idx="408">0.014</cx:pt>
          <cx:pt idx="409">0.014</cx:pt>
          <cx:pt idx="410">0.014</cx:pt>
          <cx:pt idx="411">0.014</cx:pt>
          <cx:pt idx="412">0.012999999999999999</cx:pt>
          <cx:pt idx="413">0.012999999999999999</cx:pt>
          <cx:pt idx="414">0.012999999999999999</cx:pt>
          <cx:pt idx="415">0.042999999999999997</cx:pt>
          <cx:pt idx="416">0.041000000000000002</cx:pt>
          <cx:pt idx="417">0.040000000000000001</cx:pt>
          <cx:pt idx="418">0.037999999999999999</cx:pt>
          <cx:pt idx="419">0.036999999999999998</cx:pt>
          <cx:pt idx="420">0.035000000000000003</cx:pt>
          <cx:pt idx="421">0.034000000000000002</cx:pt>
          <cx:pt idx="422">0.033000000000000002</cx:pt>
          <cx:pt idx="423">0.031</cx:pt>
          <cx:pt idx="424">0.029999999999999999</cx:pt>
          <cx:pt idx="425">0.029000000000000001</cx:pt>
          <cx:pt idx="426">0.028000000000000001</cx:pt>
          <cx:pt idx="427">0.027</cx:pt>
          <cx:pt idx="428">0.114</cx:pt>
          <cx:pt idx="429">0.109</cx:pt>
          <cx:pt idx="430">0.104</cx:pt>
          <cx:pt idx="431">0.099000000000000005</cx:pt>
          <cx:pt idx="432">0.095000000000000001</cx:pt>
          <cx:pt idx="433">0.090999999999999998</cx:pt>
          <cx:pt idx="434">0.086999999999999994</cx:pt>
          <cx:pt idx="435">0.082000000000000003</cx:pt>
          <cx:pt idx="436">0.078</cx:pt>
          <cx:pt idx="437">0.073999999999999996</cx:pt>
          <cx:pt idx="438">0.071999999999999995</cx:pt>
          <cx:pt idx="439">0.068000000000000005</cx:pt>
          <cx:pt idx="440">0.064000000000000001</cx:pt>
          <cx:pt idx="441">0.049000000000000002</cx:pt>
          <cx:pt idx="442">0.049000000000000002</cx:pt>
          <cx:pt idx="443">0.049000000000000002</cx:pt>
          <cx:pt idx="444">0.049000000000000002</cx:pt>
          <cx:pt idx="445">0.048000000000000001</cx:pt>
          <cx:pt idx="446">0.045999999999999999</cx:pt>
          <cx:pt idx="447">0.043999999999999997</cx:pt>
          <cx:pt idx="448">0.042000000000000003</cx:pt>
          <cx:pt idx="449">0.041000000000000002</cx:pt>
          <cx:pt idx="450">0.039</cx:pt>
          <cx:pt idx="451">0.037999999999999999</cx:pt>
          <cx:pt idx="452">0.035999999999999997</cx:pt>
          <cx:pt idx="453">0.035999999999999997</cx:pt>
          <cx:pt idx="454">0.10100000000000001</cx:pt>
          <cx:pt idx="455">0.098000000000000004</cx:pt>
          <cx:pt idx="456">0.094</cx:pt>
          <cx:pt idx="457">0.089999999999999997</cx:pt>
          <cx:pt idx="458">0.085999999999999993</cx:pt>
          <cx:pt idx="459">0.082000000000000003</cx:pt>
          <cx:pt idx="460">0.079000000000000001</cx:pt>
          <cx:pt idx="461">0.074999999999999997</cx:pt>
          <cx:pt idx="462">0.071999999999999995</cx:pt>
          <cx:pt idx="463">0.069000000000000006</cx:pt>
          <cx:pt idx="464">0.066000000000000003</cx:pt>
          <cx:pt idx="465">0.064000000000000001</cx:pt>
          <cx:pt idx="466">0.062</cx:pt>
          <cx:pt idx="467">0.113</cx:pt>
          <cx:pt idx="468">0.11</cx:pt>
          <cx:pt idx="469">0.106</cx:pt>
          <cx:pt idx="470">0.10299999999999999</cx:pt>
          <cx:pt idx="471">0.10000000000000001</cx:pt>
          <cx:pt idx="472">0.097000000000000003</cx:pt>
          <cx:pt idx="473">0.094</cx:pt>
          <cx:pt idx="474">0.090999999999999998</cx:pt>
          <cx:pt idx="475">0.087999999999999995</cx:pt>
          <cx:pt idx="476">0.085000000000000006</cx:pt>
          <cx:pt idx="477">0.082000000000000003</cx:pt>
          <cx:pt idx="478">0.079000000000000001</cx:pt>
          <cx:pt idx="479">0.076999999999999999</cx:pt>
          <cx:pt idx="480">0.108</cx:pt>
          <cx:pt idx="481">0.10100000000000001</cx:pt>
          <cx:pt idx="482">0.091999999999999998</cx:pt>
          <cx:pt idx="483">0.083000000000000004</cx:pt>
          <cx:pt idx="484">0.074999999999999997</cx:pt>
          <cx:pt idx="485">0.067000000000000004</cx:pt>
          <cx:pt idx="486">0.060999999999999999</cx:pt>
          <cx:pt idx="487">0.055</cx:pt>
          <cx:pt idx="488">0.050000000000000003</cx:pt>
          <cx:pt idx="489">0.047</cx:pt>
          <cx:pt idx="490">0.043999999999999997</cx:pt>
          <cx:pt idx="491">0.041000000000000002</cx:pt>
          <cx:pt idx="492">0.039</cx:pt>
          <cx:pt idx="493">0.058000000000000003</cx:pt>
          <cx:pt idx="494">0.056000000000000001</cx:pt>
          <cx:pt idx="495">0.053999999999999999</cx:pt>
          <cx:pt idx="496">0.051999999999999998</cx:pt>
          <cx:pt idx="497">0.050000000000000003</cx:pt>
          <cx:pt idx="498">0.048000000000000001</cx:pt>
          <cx:pt idx="499">0.045999999999999999</cx:pt>
          <cx:pt idx="500">0.043999999999999997</cx:pt>
          <cx:pt idx="501">0.042999999999999997</cx:pt>
          <cx:pt idx="502">0.041000000000000002</cx:pt>
          <cx:pt idx="503">0.040000000000000001</cx:pt>
          <cx:pt idx="504">0.039</cx:pt>
          <cx:pt idx="505">0.037999999999999999</cx:pt>
          <cx:pt idx="506">0.069000000000000006</cx:pt>
          <cx:pt idx="507">0.067000000000000004</cx:pt>
          <cx:pt idx="508">0.065000000000000002</cx:pt>
          <cx:pt idx="509">0.062</cx:pt>
          <cx:pt idx="510">0.058999999999999997</cx:pt>
          <cx:pt idx="511">0.057000000000000002</cx:pt>
          <cx:pt idx="512">0.055</cx:pt>
          <cx:pt idx="513">0.051999999999999998</cx:pt>
          <cx:pt idx="514">0.050999999999999997</cx:pt>
          <cx:pt idx="515">0.049000000000000002</cx:pt>
          <cx:pt idx="516">0.047</cx:pt>
          <cx:pt idx="517">0.045999999999999999</cx:pt>
          <cx:pt idx="518">0.044999999999999998</cx:pt>
          <cx:pt idx="519">0.012</cx:pt>
          <cx:pt idx="520">0.012</cx:pt>
          <cx:pt idx="521">0.012</cx:pt>
          <cx:pt idx="522">0.012</cx:pt>
          <cx:pt idx="523">0.012</cx:pt>
          <cx:pt idx="524">0.012</cx:pt>
          <cx:pt idx="525">0.012</cx:pt>
          <cx:pt idx="526">0.012</cx:pt>
          <cx:pt idx="527">0.012</cx:pt>
          <cx:pt idx="528">0.012</cx:pt>
          <cx:pt idx="529">0.012</cx:pt>
          <cx:pt idx="530">0.012</cx:pt>
          <cx:pt idx="531">0.012</cx:pt>
          <cx:pt idx="532">0.14099999999999999</cx:pt>
          <cx:pt idx="533">0.13900000000000001</cx:pt>
          <cx:pt idx="534">0.13600000000000001</cx:pt>
          <cx:pt idx="535">0.13300000000000001</cx:pt>
          <cx:pt idx="536">0.13</cx:pt>
          <cx:pt idx="537">0.128</cx:pt>
          <cx:pt idx="538">0.125</cx:pt>
          <cx:pt idx="539">0.122</cx:pt>
          <cx:pt idx="540">0.12</cx:pt>
          <cx:pt idx="541">0.11700000000000001</cx:pt>
          <cx:pt idx="542">0.114</cx:pt>
          <cx:pt idx="543">0.112</cx:pt>
          <cx:pt idx="544">0.11</cx:pt>
          <cx:pt idx="545">0.105</cx:pt>
          <cx:pt idx="546">0.105</cx:pt>
          <cx:pt idx="547">0.105</cx:pt>
          <cx:pt idx="548">0.105</cx:pt>
          <cx:pt idx="549">0.105</cx:pt>
          <cx:pt idx="550">0.105</cx:pt>
          <cx:pt idx="551">0.105</cx:pt>
          <cx:pt idx="552">0.104</cx:pt>
          <cx:pt idx="553">0.10199999999999999</cx:pt>
          <cx:pt idx="554">0.10000000000000001</cx:pt>
          <cx:pt idx="555">0.097000000000000003</cx:pt>
          <cx:pt idx="556">0.095000000000000001</cx:pt>
          <cx:pt idx="557">0.091999999999999998</cx:pt>
          <cx:pt idx="558">0.051999999999999998</cx:pt>
          <cx:pt idx="559">0.052999999999999999</cx:pt>
          <cx:pt idx="560">0.052999999999999999</cx:pt>
          <cx:pt idx="561">0.052999999999999999</cx:pt>
          <cx:pt idx="562">0.051999999999999998</cx:pt>
          <cx:pt idx="563">0.050999999999999997</cx:pt>
          <cx:pt idx="564">0.050000000000000003</cx:pt>
          <cx:pt idx="565">0.047</cx:pt>
          <cx:pt idx="566">0.045999999999999999</cx:pt>
          <cx:pt idx="567">0.040000000000000001</cx:pt>
          <cx:pt idx="568">0.035000000000000003</cx:pt>
          <cx:pt idx="569">0.034000000000000002</cx:pt>
          <cx:pt idx="570">0.034000000000000002</cx:pt>
          <cx:pt idx="571">0.11</cx:pt>
          <cx:pt idx="572">0.105</cx:pt>
          <cx:pt idx="573">0.10000000000000001</cx:pt>
          <cx:pt idx="574">0.095000000000000001</cx:pt>
          <cx:pt idx="575">0.090999999999999998</cx:pt>
          <cx:pt idx="576">0.086999999999999994</cx:pt>
          <cx:pt idx="577">0.083000000000000004</cx:pt>
          <cx:pt idx="578">0.079000000000000001</cx:pt>
          <cx:pt idx="579">0.075999999999999998</cx:pt>
          <cx:pt idx="580">0.072999999999999995</cx:pt>
          <cx:pt idx="581">0.070999999999999994</cx:pt>
          <cx:pt idx="582">0.068000000000000005</cx:pt>
          <cx:pt idx="583">0.066000000000000003</cx:pt>
          <cx:pt idx="584">0.069000000000000006</cx:pt>
          <cx:pt idx="585">0.067000000000000004</cx:pt>
          <cx:pt idx="586">0.066000000000000003</cx:pt>
          <cx:pt idx="587">0.064000000000000001</cx:pt>
          <cx:pt idx="588">0.063</cx:pt>
          <cx:pt idx="589">0.060999999999999999</cx:pt>
          <cx:pt idx="590">0.059999999999999998</cx:pt>
          <cx:pt idx="591">0.058999999999999997</cx:pt>
          <cx:pt idx="592">0.058000000000000003</cx:pt>
          <cx:pt idx="593">0.056000000000000001</cx:pt>
          <cx:pt idx="594">0.055</cx:pt>
          <cx:pt idx="595">0.053999999999999999</cx:pt>
          <cx:pt idx="596">0.052999999999999999</cx:pt>
          <cx:pt idx="597">0.080000000000000002</cx:pt>
          <cx:pt idx="598">0.081000000000000003</cx:pt>
          <cx:pt idx="599">0.082000000000000003</cx:pt>
          <cx:pt idx="600">0.082000000000000003</cx:pt>
          <cx:pt idx="601">0.082000000000000003</cx:pt>
          <cx:pt idx="602">0.081000000000000003</cx:pt>
          <cx:pt idx="603">0.075999999999999998</cx:pt>
          <cx:pt idx="604">0.074999999999999997</cx:pt>
          <cx:pt idx="605">0.073999999999999996</cx:pt>
          <cx:pt idx="606">0.068000000000000005</cx:pt>
          <cx:pt idx="607">0.063</cx:pt>
          <cx:pt idx="608">0.058000000000000003</cx:pt>
          <cx:pt idx="609">0.057000000000000002</cx:pt>
          <cx:pt idx="610">0.080000000000000002</cx:pt>
          <cx:pt idx="611">0.075999999999999998</cx:pt>
          <cx:pt idx="612">0.070999999999999994</cx:pt>
          <cx:pt idx="613">0.066000000000000003</cx:pt>
          <cx:pt idx="614">0.060999999999999999</cx:pt>
          <cx:pt idx="615">0.057000000000000002</cx:pt>
          <cx:pt idx="616">0.053999999999999999</cx:pt>
          <cx:pt idx="617">0.050000000000000003</cx:pt>
          <cx:pt idx="618">0.047</cx:pt>
          <cx:pt idx="619">0.043999999999999997</cx:pt>
          <cx:pt idx="620">0.041000000000000002</cx:pt>
          <cx:pt idx="621">0.039</cx:pt>
          <cx:pt idx="622">0.037999999999999999</cx:pt>
          <cx:pt idx="623">0.076999999999999999</cx:pt>
          <cx:pt idx="624">0.074999999999999997</cx:pt>
          <cx:pt idx="625">0.072999999999999995</cx:pt>
          <cx:pt idx="626">0.071999999999999995</cx:pt>
          <cx:pt idx="627">0.070000000000000007</cx:pt>
          <cx:pt idx="628">0.068000000000000005</cx:pt>
          <cx:pt idx="629">0.067000000000000004</cx:pt>
          <cx:pt idx="630">0.065000000000000002</cx:pt>
          <cx:pt idx="631">0.064000000000000001</cx:pt>
          <cx:pt idx="632">0.062</cx:pt>
          <cx:pt idx="633">0.060999999999999999</cx:pt>
          <cx:pt idx="634">0.058999999999999997</cx:pt>
          <cx:pt idx="635">0.057000000000000002</cx:pt>
          <cx:pt idx="636">0.025999999999999999</cx:pt>
          <cx:pt idx="637">0.024</cx:pt>
          <cx:pt idx="638">0.023</cx:pt>
          <cx:pt idx="639">0.021999999999999999</cx:pt>
          <cx:pt idx="640">0.021000000000000001</cx:pt>
          <cx:pt idx="641">0.02</cx:pt>
          <cx:pt idx="642">0.019</cx:pt>
          <cx:pt idx="643">0.017999999999999999</cx:pt>
          <cx:pt idx="644">0.017000000000000001</cx:pt>
          <cx:pt idx="645">0.016</cx:pt>
          <cx:pt idx="646">0.014999999999999999</cx:pt>
          <cx:pt idx="647">0.014</cx:pt>
          <cx:pt idx="648">0.014</cx:pt>
          <cx:pt idx="649">0.088999999999999996</cx:pt>
          <cx:pt idx="650">0.085000000000000006</cx:pt>
          <cx:pt idx="651">0.081000000000000003</cx:pt>
          <cx:pt idx="652">0.076999999999999999</cx:pt>
          <cx:pt idx="653">0.072999999999999995</cx:pt>
          <cx:pt idx="654">0.068000000000000005</cx:pt>
          <cx:pt idx="655">0.064000000000000001</cx:pt>
          <cx:pt idx="656">0.060999999999999999</cx:pt>
          <cx:pt idx="657">0.057000000000000002</cx:pt>
          <cx:pt idx="658">0.053999999999999999</cx:pt>
          <cx:pt idx="659">0.050999999999999997</cx:pt>
          <cx:pt idx="660">0.049000000000000002</cx:pt>
          <cx:pt idx="661">0.044999999999999998</cx:pt>
          <cx:pt idx="662">0.10000000000000001</cx:pt>
          <cx:pt idx="663">0.095000000000000001</cx:pt>
          <cx:pt idx="664">0.090999999999999998</cx:pt>
          <cx:pt idx="665">0.085999999999999993</cx:pt>
          <cx:pt idx="666">0.081000000000000003</cx:pt>
          <cx:pt idx="667">0.075999999999999998</cx:pt>
          <cx:pt idx="668">0.072999999999999995</cx:pt>
          <cx:pt idx="669">0.070000000000000007</cx:pt>
          <cx:pt idx="670">0.067000000000000004</cx:pt>
          <cx:pt idx="671">0.065000000000000002</cx:pt>
          <cx:pt idx="672">0.064000000000000001</cx:pt>
          <cx:pt idx="673">0.058999999999999997</cx:pt>
          <cx:pt idx="674">0.057000000000000002</cx:pt>
          <cx:pt idx="675">0.060999999999999999</cx:pt>
          <cx:pt idx="676">0.059999999999999998</cx:pt>
          <cx:pt idx="677">0.058999999999999997</cx:pt>
          <cx:pt idx="678">0.058000000000000003</cx:pt>
          <cx:pt idx="679">0.058000000000000003</cx:pt>
          <cx:pt idx="680">0.057000000000000002</cx:pt>
          <cx:pt idx="681">0.057000000000000002</cx:pt>
          <cx:pt idx="682">0.058000000000000003</cx:pt>
          <cx:pt idx="683">0.058000000000000003</cx:pt>
          <cx:pt idx="684">0.058999999999999997</cx:pt>
          <cx:pt idx="685">0.058999999999999997</cx:pt>
          <cx:pt idx="686">0.058000000000000003</cx:pt>
          <cx:pt idx="687">0.055</cx:pt>
          <cx:pt idx="688">0.095000000000000001</cx:pt>
          <cx:pt idx="689">0.092999999999999999</cx:pt>
          <cx:pt idx="690">0.090999999999999998</cx:pt>
          <cx:pt idx="691">0.087999999999999995</cx:pt>
          <cx:pt idx="692">0.085999999999999993</cx:pt>
          <cx:pt idx="693">0.084000000000000005</cx:pt>
          <cx:pt idx="694">0.082000000000000003</cx:pt>
          <cx:pt idx="695">0.080000000000000002</cx:pt>
          <cx:pt idx="696">0.079000000000000001</cx:pt>
          <cx:pt idx="697">0.076999999999999999</cx:pt>
          <cx:pt idx="698">0.074999999999999997</cx:pt>
          <cx:pt idx="699">0.073999999999999996</cx:pt>
          <cx:pt idx="700">0.071999999999999995</cx:pt>
          <cx:pt idx="701">0.027</cx:pt>
          <cx:pt idx="702">0.025000000000000001</cx:pt>
          <cx:pt idx="703">0.024</cx:pt>
          <cx:pt idx="704">0.023</cx:pt>
          <cx:pt idx="705">0.021999999999999999</cx:pt>
          <cx:pt idx="706">0.021000000000000001</cx:pt>
          <cx:pt idx="707">0.02</cx:pt>
          <cx:pt idx="708">0.019</cx:pt>
          <cx:pt idx="709">0.017999999999999999</cx:pt>
          <cx:pt idx="710">0.017000000000000001</cx:pt>
          <cx:pt idx="711">0.016</cx:pt>
          <cx:pt idx="712">0.014999999999999999</cx:pt>
          <cx:pt idx="713">0.014999999999999999</cx:pt>
          <cx:pt idx="714">0.060999999999999999</cx:pt>
          <cx:pt idx="715">0.057000000000000002</cx:pt>
          <cx:pt idx="716">0.052999999999999999</cx:pt>
          <cx:pt idx="717">0.050000000000000003</cx:pt>
          <cx:pt idx="718">0.047</cx:pt>
          <cx:pt idx="719">0.043999999999999997</cx:pt>
          <cx:pt idx="720">0.042000000000000003</cx:pt>
          <cx:pt idx="721">0.039</cx:pt>
          <cx:pt idx="722">0.036999999999999998</cx:pt>
          <cx:pt idx="723">0.035000000000000003</cx:pt>
          <cx:pt idx="724">0.034000000000000002</cx:pt>
          <cx:pt idx="725">0.032000000000000001</cx:pt>
          <cx:pt idx="726">0.031</cx:pt>
          <cx:pt idx="727">0.064000000000000001</cx:pt>
          <cx:pt idx="728">0.062</cx:pt>
          <cx:pt idx="729">0.058999999999999997</cx:pt>
          <cx:pt idx="730">0.056000000000000001</cx:pt>
          <cx:pt idx="731">0.052999999999999999</cx:pt>
          <cx:pt idx="732">0.050999999999999997</cx:pt>
          <cx:pt idx="733">0.048000000000000001</cx:pt>
          <cx:pt idx="734">0.045999999999999999</cx:pt>
          <cx:pt idx="735">0.042999999999999997</cx:pt>
          <cx:pt idx="736">0.041000000000000002</cx:pt>
          <cx:pt idx="737">0.039</cx:pt>
          <cx:pt idx="738">0.036999999999999998</cx:pt>
          <cx:pt idx="739">0.035000000000000003</cx:pt>
          <cx:pt idx="740">0.058999999999999997</cx:pt>
          <cx:pt idx="741">0.056000000000000001</cx:pt>
          <cx:pt idx="742">0.052999999999999999</cx:pt>
          <cx:pt idx="743">0.050999999999999997</cx:pt>
          <cx:pt idx="744">0.048000000000000001</cx:pt>
          <cx:pt idx="745">0.044999999999999998</cx:pt>
          <cx:pt idx="746">0.042999999999999997</cx:pt>
          <cx:pt idx="747">0.041000000000000002</cx:pt>
          <cx:pt idx="748">0.037999999999999999</cx:pt>
          <cx:pt idx="749">0.035999999999999997</cx:pt>
          <cx:pt idx="750">0.034000000000000002</cx:pt>
          <cx:pt idx="751">0.033000000000000002</cx:pt>
          <cx:pt idx="752">0.031</cx:pt>
          <cx:pt idx="753">0.0080000000000000002</cx:pt>
          <cx:pt idx="754">0.0080000000000000002</cx:pt>
          <cx:pt idx="755">0.0080000000000000002</cx:pt>
          <cx:pt idx="756">0.0080000000000000002</cx:pt>
          <cx:pt idx="757">0.0080000000000000002</cx:pt>
          <cx:pt idx="758">0.0070000000000000001</cx:pt>
          <cx:pt idx="759">0.0070000000000000001</cx:pt>
          <cx:pt idx="760">0.0080000000000000002</cx:pt>
          <cx:pt idx="761">0.0080000000000000002</cx:pt>
          <cx:pt idx="762">0.0080000000000000002</cx:pt>
          <cx:pt idx="763">0.0080000000000000002</cx:pt>
          <cx:pt idx="764">0.0080000000000000002</cx:pt>
          <cx:pt idx="765">0.0080000000000000002</cx:pt>
          <cx:pt idx="766">0.082000000000000003</cx:pt>
          <cx:pt idx="767">0.075999999999999998</cx:pt>
          <cx:pt idx="768">0.069000000000000006</cx:pt>
          <cx:pt idx="769">0.063</cx:pt>
          <cx:pt idx="770">0.057000000000000002</cx:pt>
          <cx:pt idx="771">0.051999999999999998</cx:pt>
          <cx:pt idx="772">0.048000000000000001</cx:pt>
          <cx:pt idx="773">0.044999999999999998</cx:pt>
          <cx:pt idx="774">0.042000000000000003</cx:pt>
          <cx:pt idx="775">0.039</cx:pt>
          <cx:pt idx="776">0.036999999999999998</cx:pt>
          <cx:pt idx="777">0.035999999999999997</cx:pt>
          <cx:pt idx="778">0.034000000000000002</cx:pt>
          <cx:pt idx="779">0.029999999999999999</cx:pt>
          <cx:pt idx="780">0.028000000000000001</cx:pt>
          <cx:pt idx="781">0.025999999999999999</cx:pt>
          <cx:pt idx="782">0.024</cx:pt>
          <cx:pt idx="783">0.021999999999999999</cx:pt>
          <cx:pt idx="784">0.02</cx:pt>
          <cx:pt idx="785">0.019</cx:pt>
          <cx:pt idx="786">0.017000000000000001</cx:pt>
          <cx:pt idx="787">0.016</cx:pt>
          <cx:pt idx="788">0.014999999999999999</cx:pt>
          <cx:pt idx="789">0.014</cx:pt>
          <cx:pt idx="790">0.012999999999999999</cx:pt>
          <cx:pt idx="791">0.012</cx:pt>
          <cx:pt idx="792">0.031</cx:pt>
          <cx:pt idx="793">0.029000000000000001</cx:pt>
          <cx:pt idx="794">0.028000000000000001</cx:pt>
          <cx:pt idx="795">0.025999999999999999</cx:pt>
          <cx:pt idx="796">0.024</cx:pt>
          <cx:pt idx="797">0.021999999999999999</cx:pt>
          <cx:pt idx="798">0.02</cx:pt>
          <cx:pt idx="799">0.019</cx:pt>
          <cx:pt idx="800">0.017000000000000001</cx:pt>
          <cx:pt idx="801">0.016</cx:pt>
          <cx:pt idx="802">0.014999999999999999</cx:pt>
          <cx:pt idx="803">0.014</cx:pt>
          <cx:pt idx="804">0.012999999999999999</cx:pt>
          <cx:pt idx="818">0.067000000000000004</cx:pt>
          <cx:pt idx="819">0.064000000000000001</cx:pt>
          <cx:pt idx="820">0.062</cx:pt>
          <cx:pt idx="821">0.059999999999999998</cx:pt>
          <cx:pt idx="822">0.058000000000000003</cx:pt>
          <cx:pt idx="823">0.056000000000000001</cx:pt>
          <cx:pt idx="824">0.053999999999999999</cx:pt>
          <cx:pt idx="825">0.051999999999999998</cx:pt>
          <cx:pt idx="826">0.050000000000000003</cx:pt>
          <cx:pt idx="827">0.048000000000000001</cx:pt>
          <cx:pt idx="828">0.045999999999999999</cx:pt>
          <cx:pt idx="829">0.044999999999999998</cx:pt>
          <cx:pt idx="830">0.042999999999999997</cx:pt>
          <cx:pt idx="831">0.041000000000000002</cx:pt>
          <cx:pt idx="832">0.039</cx:pt>
          <cx:pt idx="833">0.037999999999999999</cx:pt>
          <cx:pt idx="834">0.035999999999999997</cx:pt>
          <cx:pt idx="835">0.035000000000000003</cx:pt>
          <cx:pt idx="836">0.033000000000000002</cx:pt>
          <cx:pt idx="837">0.032000000000000001</cx:pt>
          <cx:pt idx="838">0.031</cx:pt>
          <cx:pt idx="839">0.029999999999999999</cx:pt>
          <cx:pt idx="840">0.029000000000000001</cx:pt>
          <cx:pt idx="841">0.027</cx:pt>
          <cx:pt idx="842">0.025999999999999999</cx:pt>
          <cx:pt idx="843">0.025000000000000001</cx:pt>
          <cx:pt idx="844">0.0030000000000000001</cx:pt>
          <cx:pt idx="845">0.0030000000000000001</cx:pt>
          <cx:pt idx="846">0.0030000000000000001</cx:pt>
          <cx:pt idx="847">0.0030000000000000001</cx:pt>
          <cx:pt idx="848">0.0030000000000000001</cx:pt>
          <cx:pt idx="849">0.0030000000000000001</cx:pt>
          <cx:pt idx="850">0.0030000000000000001</cx:pt>
          <cx:pt idx="851">0.0030000000000000001</cx:pt>
          <cx:pt idx="852">0.0030000000000000001</cx:pt>
          <cx:pt idx="853">0.002</cx:pt>
          <cx:pt idx="854">0.002</cx:pt>
          <cx:pt idx="855">0.002</cx:pt>
          <cx:pt idx="856">0.002</cx:pt>
          <cx:pt idx="857">0.037999999999999999</cx:pt>
          <cx:pt idx="858">0.035999999999999997</cx:pt>
          <cx:pt idx="859">0.034000000000000002</cx:pt>
          <cx:pt idx="860">0.032000000000000001</cx:pt>
          <cx:pt idx="861">0.029999999999999999</cx:pt>
          <cx:pt idx="862">0.029000000000000001</cx:pt>
          <cx:pt idx="863">0.027</cx:pt>
          <cx:pt idx="864">0.025000000000000001</cx:pt>
          <cx:pt idx="865">0.023</cx:pt>
          <cx:pt idx="866">0.021000000000000001</cx:pt>
          <cx:pt idx="867">0.019</cx:pt>
          <cx:pt idx="868">0.017999999999999999</cx:pt>
          <cx:pt idx="869">0.016</cx:pt>
          <cx:pt idx="870">0.042000000000000003</cx:pt>
          <cx:pt idx="871">0.040000000000000001</cx:pt>
          <cx:pt idx="872">0.039</cx:pt>
          <cx:pt idx="873">0.036999999999999998</cx:pt>
          <cx:pt idx="874">0.035999999999999997</cx:pt>
          <cx:pt idx="875">0.034000000000000002</cx:pt>
          <cx:pt idx="876">0.033000000000000002</cx:pt>
          <cx:pt idx="877">0.032000000000000001</cx:pt>
          <cx:pt idx="878">0.029999999999999999</cx:pt>
          <cx:pt idx="879">0.029000000000000001</cx:pt>
          <cx:pt idx="880">0.027</cx:pt>
          <cx:pt idx="881">0.025000000000000001</cx:pt>
          <cx:pt idx="882">0.023</cx:pt>
          <cx:pt idx="883">0.083000000000000004</cx:pt>
          <cx:pt idx="884">0.080000000000000002</cx:pt>
          <cx:pt idx="885">0.078</cx:pt>
          <cx:pt idx="886">0.074999999999999997</cx:pt>
          <cx:pt idx="887">0.072999999999999995</cx:pt>
          <cx:pt idx="888">0.070000000000000007</cx:pt>
          <cx:pt idx="889">0.068000000000000005</cx:pt>
          <cx:pt idx="890">0.065000000000000002</cx:pt>
          <cx:pt idx="891">0.063</cx:pt>
          <cx:pt idx="892">0.060999999999999999</cx:pt>
          <cx:pt idx="893">0.058999999999999997</cx:pt>
          <cx:pt idx="894">0.057000000000000002</cx:pt>
          <cx:pt idx="895">0.055</cx:pt>
          <cx:pt idx="909">0.0089999999999999993</cx:pt>
          <cx:pt idx="910">0.0080000000000000002</cx:pt>
          <cx:pt idx="911">0.0080000000000000002</cx:pt>
          <cx:pt idx="912">0.0070000000000000001</cx:pt>
          <cx:pt idx="913">0.0070000000000000001</cx:pt>
          <cx:pt idx="914">0.0070000000000000001</cx:pt>
          <cx:pt idx="915">0.0070000000000000001</cx:pt>
          <cx:pt idx="916">0.0070000000000000001</cx:pt>
          <cx:pt idx="917">0.0070000000000000001</cx:pt>
          <cx:pt idx="918">0.0070000000000000001</cx:pt>
          <cx:pt idx="919">0.0070000000000000001</cx:pt>
          <cx:pt idx="920">0.0070000000000000001</cx:pt>
          <cx:pt idx="921">0.0070000000000000001</cx:pt>
          <cx:pt idx="922">0.035000000000000003</cx:pt>
          <cx:pt idx="923">0.032000000000000001</cx:pt>
          <cx:pt idx="924">0.028000000000000001</cx:pt>
          <cx:pt idx="925">0.025000000000000001</cx:pt>
          <cx:pt idx="926">0.021999999999999999</cx:pt>
          <cx:pt idx="927">0.019</cx:pt>
          <cx:pt idx="928">0.017000000000000001</cx:pt>
          <cx:pt idx="929">0.014999999999999999</cx:pt>
          <cx:pt idx="930">0.014</cx:pt>
          <cx:pt idx="931">0.012</cx:pt>
          <cx:pt idx="932">0.010999999999999999</cx:pt>
          <cx:pt idx="933">0.01</cx:pt>
          <cx:pt idx="934">0.0089999999999999993</cx:pt>
          <cx:pt idx="935">0.049000000000000002</cx:pt>
          <cx:pt idx="936">0.047</cx:pt>
          <cx:pt idx="937">0.043999999999999997</cx:pt>
          <cx:pt idx="938">0.042000000000000003</cx:pt>
          <cx:pt idx="939">0.039</cx:pt>
          <cx:pt idx="940">0.036999999999999998</cx:pt>
          <cx:pt idx="941">0.035000000000000003</cx:pt>
          <cx:pt idx="942">0.033000000000000002</cx:pt>
          <cx:pt idx="943">0.032000000000000001</cx:pt>
          <cx:pt idx="944">0.029999999999999999</cx:pt>
          <cx:pt idx="945">0.029000000000000001</cx:pt>
          <cx:pt idx="946">0.028000000000000001</cx:pt>
          <cx:pt idx="947">0.027</cx:pt>
          <cx:pt idx="948">0.058999999999999997</cx:pt>
          <cx:pt idx="949">0.057000000000000002</cx:pt>
          <cx:pt idx="950">0.056000000000000001</cx:pt>
          <cx:pt idx="951">0.053999999999999999</cx:pt>
          <cx:pt idx="952">0.051999999999999998</cx:pt>
          <cx:pt idx="953">0.050999999999999997</cx:pt>
          <cx:pt idx="954">0.049000000000000002</cx:pt>
          <cx:pt idx="955">0.048000000000000001</cx:pt>
          <cx:pt idx="956">0.045999999999999999</cx:pt>
          <cx:pt idx="957">0.044999999999999998</cx:pt>
          <cx:pt idx="958">0.043999999999999997</cx:pt>
          <cx:pt idx="959">0.042000000000000003</cx:pt>
          <cx:pt idx="960">0.041000000000000002</cx:pt>
          <cx:pt idx="961">0.059999999999999998</cx:pt>
          <cx:pt idx="962">0.057000000000000002</cx:pt>
          <cx:pt idx="963">0.053999999999999999</cx:pt>
          <cx:pt idx="964">0.051999999999999998</cx:pt>
          <cx:pt idx="965">0.049000000000000002</cx:pt>
          <cx:pt idx="966">0.047</cx:pt>
          <cx:pt idx="967">0.043999999999999997</cx:pt>
          <cx:pt idx="968">0.042000000000000003</cx:pt>
          <cx:pt idx="969">0.040000000000000001</cx:pt>
          <cx:pt idx="970">0.037999999999999999</cx:pt>
          <cx:pt idx="971">0.035999999999999997</cx:pt>
          <cx:pt idx="972">0.035000000000000003</cx:pt>
          <cx:pt idx="973">0.033000000000000002</cx:pt>
          <cx:pt idx="974">0.044999999999999998</cx:pt>
          <cx:pt idx="975">0.039</cx:pt>
          <cx:pt idx="976">0.034000000000000002</cx:pt>
          <cx:pt idx="977">0.029999999999999999</cx:pt>
          <cx:pt idx="978">0.028000000000000001</cx:pt>
          <cx:pt idx="979">0.025999999999999999</cx:pt>
          <cx:pt idx="980">0.025999999999999999</cx:pt>
          <cx:pt idx="981">0.025999999999999999</cx:pt>
          <cx:pt idx="982">0.025999999999999999</cx:pt>
          <cx:pt idx="983">0.025000000000000001</cx:pt>
          <cx:pt idx="984">0.025000000000000001</cx:pt>
          <cx:pt idx="985">0.024</cx:pt>
          <cx:pt idx="986">0.023</cx:pt>
          <cx:pt idx="987">0.087999999999999995</cx:pt>
          <cx:pt idx="988">0.085999999999999993</cx:pt>
          <cx:pt idx="989">0.085000000000000006</cx:pt>
          <cx:pt idx="990">0.083000000000000004</cx:pt>
          <cx:pt idx="991">0.082000000000000003</cx:pt>
          <cx:pt idx="992">0.080000000000000002</cx:pt>
          <cx:pt idx="993">0.079000000000000001</cx:pt>
          <cx:pt idx="994">0.078</cx:pt>
          <cx:pt idx="995">0.075999999999999998</cx:pt>
          <cx:pt idx="996">0.074999999999999997</cx:pt>
          <cx:pt idx="997">0.072999999999999995</cx:pt>
          <cx:pt idx="998">0.071999999999999995</cx:pt>
          <cx:pt idx="999">0.070999999999999994</cx:pt>
          <cx:pt idx="1000">0.029999999999999999</cx:pt>
          <cx:pt idx="1001">0.029999999999999999</cx:pt>
          <cx:pt idx="1002">0.029000000000000001</cx:pt>
          <cx:pt idx="1003">0.029000000000000001</cx:pt>
          <cx:pt idx="1004">0.028000000000000001</cx:pt>
          <cx:pt idx="1005">0.028000000000000001</cx:pt>
          <cx:pt idx="1006">0.027</cx:pt>
          <cx:pt idx="1007">0.027</cx:pt>
          <cx:pt idx="1008">0.025999999999999999</cx:pt>
          <cx:pt idx="1009">0.025999999999999999</cx:pt>
          <cx:pt idx="1010">0.025000000000000001</cx:pt>
          <cx:pt idx="1011">0.025000000000000001</cx:pt>
          <cx:pt idx="1012">0.024</cx:pt>
          <cx:pt idx="1013">0.0030000000000000001</cx:pt>
          <cx:pt idx="1014">0.0030000000000000001</cx:pt>
          <cx:pt idx="1015">0.0030000000000000001</cx:pt>
          <cx:pt idx="1016">0.0030000000000000001</cx:pt>
          <cx:pt idx="1017">0.002</cx:pt>
          <cx:pt idx="1018">0.002</cx:pt>
          <cx:pt idx="1019">0.002</cx:pt>
          <cx:pt idx="1020">0.002</cx:pt>
          <cx:pt idx="1021">0.002</cx:pt>
          <cx:pt idx="1022">0.002</cx:pt>
          <cx:pt idx="1023">0.002</cx:pt>
          <cx:pt idx="1024">0.002</cx:pt>
          <cx:pt idx="1025">0.002</cx:pt>
          <cx:pt idx="1026">0.0050000000000000001</cx:pt>
          <cx:pt idx="1027">0.0060000000000000001</cx:pt>
          <cx:pt idx="1028">0.0060000000000000001</cx:pt>
          <cx:pt idx="1029">0.0050000000000000001</cx:pt>
          <cx:pt idx="1030">0.0050000000000000001</cx:pt>
          <cx:pt idx="1031">0.0050000000000000001</cx:pt>
          <cx:pt idx="1032">0.0050000000000000001</cx:pt>
          <cx:pt idx="1033">0.0040000000000000001</cx:pt>
          <cx:pt idx="1034">0.0040000000000000001</cx:pt>
          <cx:pt idx="1035">0.0040000000000000001</cx:pt>
          <cx:pt idx="1036">0.0040000000000000001</cx:pt>
          <cx:pt idx="1037">0.0030000000000000001</cx:pt>
          <cx:pt idx="1038">0.0030000000000000001</cx:pt>
          <cx:pt idx="1039">0.014</cx:pt>
          <cx:pt idx="1040">0.012999999999999999</cx:pt>
          <cx:pt idx="1041">0.012999999999999999</cx:pt>
          <cx:pt idx="1042">0.012999999999999999</cx:pt>
          <cx:pt idx="1043">0.012</cx:pt>
          <cx:pt idx="1044">0.012</cx:pt>
          <cx:pt idx="1045">0.010999999999999999</cx:pt>
          <cx:pt idx="1046">0.010999999999999999</cx:pt>
          <cx:pt idx="1047">0.01</cx:pt>
          <cx:pt idx="1048">0.01</cx:pt>
          <cx:pt idx="1049">0.0089999999999999993</cx:pt>
          <cx:pt idx="1050">0.0089999999999999993</cx:pt>
          <cx:pt idx="1051">0.0089999999999999993</cx:pt>
          <cx:pt idx="1052">0.074999999999999997</cx:pt>
          <cx:pt idx="1053">0.070000000000000007</cx:pt>
          <cx:pt idx="1054">0.066000000000000003</cx:pt>
          <cx:pt idx="1055">0.060999999999999999</cx:pt>
          <cx:pt idx="1056">0.058000000000000003</cx:pt>
          <cx:pt idx="1057">0.053999999999999999</cx:pt>
          <cx:pt idx="1058">0.051999999999999998</cx:pt>
          <cx:pt idx="1059">0.050000000000000003</cx:pt>
          <cx:pt idx="1060">0.048000000000000001</cx:pt>
          <cx:pt idx="1061">0.045999999999999999</cx:pt>
          <cx:pt idx="1062">0.044999999999999998</cx:pt>
          <cx:pt idx="1063">0.042999999999999997</cx:pt>
          <cx:pt idx="1064">0.042000000000000003</cx:pt>
          <cx:pt idx="1065">0.019</cx:pt>
          <cx:pt idx="1066">0.017999999999999999</cx:pt>
          <cx:pt idx="1067">0.017999999999999999</cx:pt>
          <cx:pt idx="1068">0.017000000000000001</cx:pt>
          <cx:pt idx="1069">0.016</cx:pt>
          <cx:pt idx="1070">0.014999999999999999</cx:pt>
          <cx:pt idx="1071">0.014999999999999999</cx:pt>
          <cx:pt idx="1072">0.014</cx:pt>
          <cx:pt idx="1073">0.012999999999999999</cx:pt>
          <cx:pt idx="1074">0.012999999999999999</cx:pt>
          <cx:pt idx="1075">0.012999999999999999</cx:pt>
          <cx:pt idx="1076">0.012</cx:pt>
          <cx:pt idx="1077">0.012</cx:pt>
          <cx:pt idx="1078">0.084000000000000005</cx:pt>
          <cx:pt idx="1079">0.080000000000000002</cx:pt>
          <cx:pt idx="1080">0.075999999999999998</cx:pt>
          <cx:pt idx="1081">0.071999999999999995</cx:pt>
          <cx:pt idx="1082">0.069000000000000006</cx:pt>
          <cx:pt idx="1083">0.065000000000000002</cx:pt>
          <cx:pt idx="1084">0.062</cx:pt>
          <cx:pt idx="1085">0.058999999999999997</cx:pt>
          <cx:pt idx="1086">0.056000000000000001</cx:pt>
          <cx:pt idx="1087">0.053999999999999999</cx:pt>
          <cx:pt idx="1088">0.051999999999999998</cx:pt>
          <cx:pt idx="1089">0.050000000000000003</cx:pt>
          <cx:pt idx="1090">0.048000000000000001</cx:pt>
          <cx:pt idx="1091">0.066000000000000003</cx:pt>
          <cx:pt idx="1092">0.065000000000000002</cx:pt>
          <cx:pt idx="1093">0.063</cx:pt>
          <cx:pt idx="1094">0.062</cx:pt>
          <cx:pt idx="1095">0.059999999999999998</cx:pt>
          <cx:pt idx="1096">0.058000000000000003</cx:pt>
          <cx:pt idx="1097">0.057000000000000002</cx:pt>
          <cx:pt idx="1098">0.055</cx:pt>
          <cx:pt idx="1099">0.053999999999999999</cx:pt>
          <cx:pt idx="1100">0.051999999999999998</cx:pt>
          <cx:pt idx="1101">0.050999999999999997</cx:pt>
          <cx:pt idx="1102">0.050000000000000003</cx:pt>
          <cx:pt idx="1103">0.048000000000000001</cx:pt>
          <cx:pt idx="1104">0.052999999999999999</cx:pt>
          <cx:pt idx="1105">0.051999999999999998</cx:pt>
          <cx:pt idx="1106">0.050000000000000003</cx:pt>
          <cx:pt idx="1107">0.049000000000000002</cx:pt>
          <cx:pt idx="1108">0.048000000000000001</cx:pt>
          <cx:pt idx="1109">0.047</cx:pt>
          <cx:pt idx="1110">0.044999999999999998</cx:pt>
          <cx:pt idx="1111">0.043999999999999997</cx:pt>
          <cx:pt idx="1112">0.042999999999999997</cx:pt>
          <cx:pt idx="1113">0.041000000000000002</cx:pt>
          <cx:pt idx="1114">0.040000000000000001</cx:pt>
          <cx:pt idx="1115">0.039</cx:pt>
          <cx:pt idx="1116">0.037999999999999999</cx:pt>
          <cx:pt idx="1117">0.027</cx:pt>
          <cx:pt idx="1118">0.025999999999999999</cx:pt>
          <cx:pt idx="1119">0.025999999999999999</cx:pt>
          <cx:pt idx="1120">0.025000000000000001</cx:pt>
          <cx:pt idx="1121">0.024</cx:pt>
          <cx:pt idx="1122">0.024</cx:pt>
          <cx:pt idx="1123">0.023</cx:pt>
          <cx:pt idx="1124">0.021999999999999999</cx:pt>
          <cx:pt idx="1125">0.021999999999999999</cx:pt>
          <cx:pt idx="1126">0.021000000000000001</cx:pt>
          <cx:pt idx="1127">0.021000000000000001</cx:pt>
          <cx:pt idx="1128">0.02</cx:pt>
          <cx:pt idx="1129">0.02</cx:pt>
          <cx:pt idx="1130">0.023</cx:pt>
          <cx:pt idx="1131">0.021999999999999999</cx:pt>
          <cx:pt idx="1132">0.021000000000000001</cx:pt>
          <cx:pt idx="1133">0.02</cx:pt>
          <cx:pt idx="1134">0.019</cx:pt>
          <cx:pt idx="1135">0.017999999999999999</cx:pt>
          <cx:pt idx="1136">0.017000000000000001</cx:pt>
          <cx:pt idx="1137">0.017000000000000001</cx:pt>
          <cx:pt idx="1138">0.016</cx:pt>
          <cx:pt idx="1139">0.014999999999999999</cx:pt>
          <cx:pt idx="1140">0.014999999999999999</cx:pt>
          <cx:pt idx="1141">0.014</cx:pt>
          <cx:pt idx="1142">0.014</cx:pt>
          <cx:pt idx="1143">0.0040000000000000001</cx:pt>
          <cx:pt idx="1144">0.0040000000000000001</cx:pt>
          <cx:pt idx="1145">0.0040000000000000001</cx:pt>
          <cx:pt idx="1146">0.0030000000000000001</cx:pt>
          <cx:pt idx="1147">0.0030000000000000001</cx:pt>
          <cx:pt idx="1148">0.0030000000000000001</cx:pt>
          <cx:pt idx="1149">0.0030000000000000001</cx:pt>
          <cx:pt idx="1150">0.0030000000000000001</cx:pt>
          <cx:pt idx="1151">0.0030000000000000001</cx:pt>
          <cx:pt idx="1152">0.0030000000000000001</cx:pt>
          <cx:pt idx="1153">0.002</cx:pt>
          <cx:pt idx="1154">0.002</cx:pt>
          <cx:pt idx="1155">0.002</cx:pt>
          <cx:pt idx="1156">0.0050000000000000001</cx:pt>
          <cx:pt idx="1157">0.0050000000000000001</cx:pt>
          <cx:pt idx="1158">0.0040000000000000001</cx:pt>
          <cx:pt idx="1159">0.0040000000000000001</cx:pt>
          <cx:pt idx="1160">0.0040000000000000001</cx:pt>
          <cx:pt idx="1161">0.0040000000000000001</cx:pt>
          <cx:pt idx="1162">0.0040000000000000001</cx:pt>
          <cx:pt idx="1163">0.0040000000000000001</cx:pt>
          <cx:pt idx="1164">0.0040000000000000001</cx:pt>
          <cx:pt idx="1165">0.0040000000000000001</cx:pt>
          <cx:pt idx="1166">0.0040000000000000001</cx:pt>
          <cx:pt idx="1167">0.0030000000000000001</cx:pt>
          <cx:pt idx="1168">0.0030000000000000001</cx:pt>
          <cx:pt idx="1169">0.010999999999999999</cx:pt>
          <cx:pt idx="1170">0.01</cx:pt>
          <cx:pt idx="1171">0.0089999999999999993</cx:pt>
          <cx:pt idx="1172">0.0089999999999999993</cx:pt>
          <cx:pt idx="1173">0.0080000000000000002</cx:pt>
          <cx:pt idx="1174">0.0070000000000000001</cx:pt>
          <cx:pt idx="1175">0.0070000000000000001</cx:pt>
          <cx:pt idx="1176">0.0060000000000000001</cx:pt>
          <cx:pt idx="1177">0.0060000000000000001</cx:pt>
          <cx:pt idx="1178">0.0050000000000000001</cx:pt>
          <cx:pt idx="1179">0.0050000000000000001</cx:pt>
          <cx:pt idx="1180">0.0040000000000000001</cx:pt>
          <cx:pt idx="1181">0.0040000000000000001</cx:pt>
          <cx:pt idx="1182">0.0050000000000000001</cx:pt>
          <cx:pt idx="1183">0.0050000000000000001</cx:pt>
          <cx:pt idx="1184">0.0040000000000000001</cx:pt>
          <cx:pt idx="1185">0.0040000000000000001</cx:pt>
          <cx:pt idx="1186">0.0040000000000000001</cx:pt>
          <cx:pt idx="1187">0.0040000000000000001</cx:pt>
          <cx:pt idx="1188">0.0040000000000000001</cx:pt>
          <cx:pt idx="1189">0.0040000000000000001</cx:pt>
          <cx:pt idx="1190">0.0040000000000000001</cx:pt>
          <cx:pt idx="1191">0.0040000000000000001</cx:pt>
          <cx:pt idx="1192">0.0040000000000000001</cx:pt>
          <cx:pt idx="1193">0.0040000000000000001</cx:pt>
          <cx:pt idx="1194">0.0040000000000000001</cx:pt>
          <cx:pt idx="1195">0.0080000000000000002</cx:pt>
          <cx:pt idx="1196">0.0080000000000000002</cx:pt>
          <cx:pt idx="1197">0.0070000000000000001</cx:pt>
          <cx:pt idx="1198">0.0070000000000000001</cx:pt>
          <cx:pt idx="1199">0.0070000000000000001</cx:pt>
          <cx:pt idx="1200">0.0070000000000000001</cx:pt>
          <cx:pt idx="1201">0.0070000000000000001</cx:pt>
          <cx:pt idx="1202">0.0070000000000000001</cx:pt>
          <cx:pt idx="1203">0.0070000000000000001</cx:pt>
          <cx:pt idx="1204">0.0070000000000000001</cx:pt>
          <cx:pt idx="1205">0.0070000000000000001</cx:pt>
          <cx:pt idx="1206">0.0060000000000000001</cx:pt>
          <cx:pt idx="1207">0.0060000000000000001</cx:pt>
          <cx:pt idx="1208">0.017999999999999999</cx:pt>
          <cx:pt idx="1209">0.017000000000000001</cx:pt>
          <cx:pt idx="1210">0.016</cx:pt>
          <cx:pt idx="1211">0.016</cx:pt>
          <cx:pt idx="1212">0.014999999999999999</cx:pt>
          <cx:pt idx="1213">0.014</cx:pt>
          <cx:pt idx="1214">0.012999999999999999</cx:pt>
          <cx:pt idx="1215">0.012</cx:pt>
          <cx:pt idx="1216">0.012</cx:pt>
          <cx:pt idx="1217">0.012</cx:pt>
          <cx:pt idx="1218">0.010999999999999999</cx:pt>
          <cx:pt idx="1219">0.010999999999999999</cx:pt>
          <cx:pt idx="1220">0.010999999999999999</cx:pt>
          <cx:pt idx="1221">0.0070000000000000001</cx:pt>
          <cx:pt idx="1222">0.0070000000000000001</cx:pt>
          <cx:pt idx="1223">0.0070000000000000001</cx:pt>
          <cx:pt idx="1224">0.0060000000000000001</cx:pt>
          <cx:pt idx="1225">0.0060000000000000001</cx:pt>
          <cx:pt idx="1226">0.0060000000000000001</cx:pt>
          <cx:pt idx="1227">0.0060000000000000001</cx:pt>
          <cx:pt idx="1228">0.0050000000000000001</cx:pt>
          <cx:pt idx="1229">0.0050000000000000001</cx:pt>
          <cx:pt idx="1230">0.0050000000000000001</cx:pt>
          <cx:pt idx="1231">0.0050000000000000001</cx:pt>
          <cx:pt idx="1232">0.0040000000000000001</cx:pt>
          <cx:pt idx="1233">0.0040000000000000001</cx:pt>
          <cx:pt idx="1234">0.0060000000000000001</cx:pt>
          <cx:pt idx="1235">0.0050000000000000001</cx:pt>
          <cx:pt idx="1236">0.0050000000000000001</cx:pt>
          <cx:pt idx="1237">0.0050000000000000001</cx:pt>
          <cx:pt idx="1238">0.0040000000000000001</cx:pt>
          <cx:pt idx="1239">0.0040000000000000001</cx:pt>
          <cx:pt idx="1240">0.0040000000000000001</cx:pt>
          <cx:pt idx="1241">0.0040000000000000001</cx:pt>
          <cx:pt idx="1242">0.0030000000000000001</cx:pt>
          <cx:pt idx="1243">0.0030000000000000001</cx:pt>
          <cx:pt idx="1244">0.0030000000000000001</cx:pt>
          <cx:pt idx="1245">0.0030000000000000001</cx:pt>
          <cx:pt idx="1246">0.0030000000000000001</cx:pt>
          <cx:pt idx="1247">0.0060000000000000001</cx:pt>
          <cx:pt idx="1248">0.0050000000000000001</cx:pt>
          <cx:pt idx="1249">0.0050000000000000001</cx:pt>
          <cx:pt idx="1250">0.0050000000000000001</cx:pt>
          <cx:pt idx="1251">0.0050000000000000001</cx:pt>
          <cx:pt idx="1252">0.0040000000000000001</cx:pt>
          <cx:pt idx="1253">0.0040000000000000001</cx:pt>
          <cx:pt idx="1254">0.0040000000000000001</cx:pt>
          <cx:pt idx="1255">0.0040000000000000001</cx:pt>
          <cx:pt idx="1256">0.0040000000000000001</cx:pt>
          <cx:pt idx="1257">0.0030000000000000001</cx:pt>
          <cx:pt idx="1258">0.0030000000000000001</cx:pt>
          <cx:pt idx="1259">0.0030000000000000001</cx:pt>
          <cx:pt idx="1260">0.0050000000000000001</cx:pt>
          <cx:pt idx="1261">0.0050000000000000001</cx:pt>
          <cx:pt idx="1262">0.0040000000000000001</cx:pt>
          <cx:pt idx="1263">0.0040000000000000001</cx:pt>
          <cx:pt idx="1264">0.0040000000000000001</cx:pt>
          <cx:pt idx="1265">0.0040000000000000001</cx:pt>
          <cx:pt idx="1266">0.0040000000000000001</cx:pt>
          <cx:pt idx="1267">0.0040000000000000001</cx:pt>
          <cx:pt idx="1268">0.0040000000000000001</cx:pt>
          <cx:pt idx="1269">0.0040000000000000001</cx:pt>
          <cx:pt idx="1270">0.0030000000000000001</cx:pt>
          <cx:pt idx="1271">0.0030000000000000001</cx:pt>
          <cx:pt idx="1272">0.0030000000000000001</cx:pt>
          <cx:pt idx="1273">0.0089999999999999993</cx:pt>
          <cx:pt idx="1274">0.0080000000000000002</cx:pt>
          <cx:pt idx="1275">0.0080000000000000002</cx:pt>
          <cx:pt idx="1276">0.0070000000000000001</cx:pt>
          <cx:pt idx="1277">0.0060000000000000001</cx:pt>
          <cx:pt idx="1278">0.0060000000000000001</cx:pt>
          <cx:pt idx="1279">0.0050000000000000001</cx:pt>
          <cx:pt idx="1280">0.0050000000000000001</cx:pt>
          <cx:pt idx="1281">0.0040000000000000001</cx:pt>
          <cx:pt idx="1282">0.0040000000000000001</cx:pt>
          <cx:pt idx="1283">0.0040000000000000001</cx:pt>
          <cx:pt idx="1284">0.0030000000000000001</cx:pt>
          <cx:pt idx="1285">0.0030000000000000001</cx:pt>
          <cx:pt idx="1299">0.0040000000000000001</cx:pt>
          <cx:pt idx="1300">0.0030000000000000001</cx:pt>
          <cx:pt idx="1301">0.0030000000000000001</cx:pt>
          <cx:pt idx="1302">0.0030000000000000001</cx:pt>
          <cx:pt idx="1303">0.0030000000000000001</cx:pt>
          <cx:pt idx="1304">0.0030000000000000001</cx:pt>
          <cx:pt idx="1305">0.0030000000000000001</cx:pt>
          <cx:pt idx="1306">0.0030000000000000001</cx:pt>
          <cx:pt idx="1307">0.0030000000000000001</cx:pt>
          <cx:pt idx="1308">0.0030000000000000001</cx:pt>
          <cx:pt idx="1309">0.0030000000000000001</cx:pt>
          <cx:pt idx="1310">0.002</cx:pt>
          <cx:pt idx="1311">0.002</cx:pt>
          <cx:pt idx="1312">0.0040000000000000001</cx:pt>
          <cx:pt idx="1313">0.0040000000000000001</cx:pt>
          <cx:pt idx="1314">0.0040000000000000001</cx:pt>
          <cx:pt idx="1315">0.0040000000000000001</cx:pt>
          <cx:pt idx="1316">0.0040000000000000001</cx:pt>
          <cx:pt idx="1317">0.0040000000000000001</cx:pt>
          <cx:pt idx="1318">0.0040000000000000001</cx:pt>
          <cx:pt idx="1319">0.0040000000000000001</cx:pt>
          <cx:pt idx="1320">0.0040000000000000001</cx:pt>
          <cx:pt idx="1321">0.0040000000000000001</cx:pt>
          <cx:pt idx="1322">0.0040000000000000001</cx:pt>
          <cx:pt idx="1323">0.0040000000000000001</cx:pt>
          <cx:pt idx="1324">0.0040000000000000001</cx:pt>
          <cx:pt idx="1325">0.0040000000000000001</cx:pt>
          <cx:pt idx="1326">0.0040000000000000001</cx:pt>
          <cx:pt idx="1327">0.0040000000000000001</cx:pt>
          <cx:pt idx="1328">0.0040000000000000001</cx:pt>
          <cx:pt idx="1329">0.0040000000000000001</cx:pt>
          <cx:pt idx="1330">0.0040000000000000001</cx:pt>
          <cx:pt idx="1331">0.0040000000000000001</cx:pt>
          <cx:pt idx="1332">0.0040000000000000001</cx:pt>
          <cx:pt idx="1333">0.0040000000000000001</cx:pt>
          <cx:pt idx="1334">0.0040000000000000001</cx:pt>
          <cx:pt idx="1335">0.0040000000000000001</cx:pt>
          <cx:pt idx="1336">0.0030000000000000001</cx:pt>
          <cx:pt idx="1337">0.0030000000000000001</cx:pt>
          <cx:pt idx="1338">0.0070000000000000001</cx:pt>
          <cx:pt idx="1339">0.0060000000000000001</cx:pt>
          <cx:pt idx="1340">0.0060000000000000001</cx:pt>
          <cx:pt idx="1341">0.0060000000000000001</cx:pt>
          <cx:pt idx="1342">0.0050000000000000001</cx:pt>
          <cx:pt idx="1343">0.0050000000000000001</cx:pt>
          <cx:pt idx="1344">0.0050000000000000001</cx:pt>
          <cx:pt idx="1345">0.0040000000000000001</cx:pt>
          <cx:pt idx="1346">0.0040000000000000001</cx:pt>
          <cx:pt idx="1347">0.0040000000000000001</cx:pt>
          <cx:pt idx="1348">0.0040000000000000001</cx:pt>
          <cx:pt idx="1349">0.0040000000000000001</cx:pt>
          <cx:pt idx="1350">0.0040000000000000001</cx:pt>
          <cx:pt idx="1351">0.01</cx:pt>
          <cx:pt idx="1352">0.0089999999999999993</cx:pt>
          <cx:pt idx="1353">0.0089999999999999993</cx:pt>
          <cx:pt idx="1354">0.0080000000000000002</cx:pt>
          <cx:pt idx="1355">0.0080000000000000002</cx:pt>
          <cx:pt idx="1356">0.0070000000000000001</cx:pt>
          <cx:pt idx="1357">0.0070000000000000001</cx:pt>
          <cx:pt idx="1358">0.0070000000000000001</cx:pt>
          <cx:pt idx="1359">0.0060000000000000001</cx:pt>
          <cx:pt idx="1360">0.0060000000000000001</cx:pt>
          <cx:pt idx="1361">0.0060000000000000001</cx:pt>
          <cx:pt idx="1362">0.0060000000000000001</cx:pt>
          <cx:pt idx="1363">0.0050000000000000001</cx:pt>
          <cx:pt idx="1364">0.0030000000000000001</cx:pt>
          <cx:pt idx="1365">0.0030000000000000001</cx:pt>
          <cx:pt idx="1366">0.0030000000000000001</cx:pt>
          <cx:pt idx="1367">0.0030000000000000001</cx:pt>
          <cx:pt idx="1368">0.0030000000000000001</cx:pt>
          <cx:pt idx="1369">0.002</cx:pt>
          <cx:pt idx="1370">0.002</cx:pt>
          <cx:pt idx="1371">0.002</cx:pt>
          <cx:pt idx="1372">0.002</cx:pt>
          <cx:pt idx="1373">0.002</cx:pt>
          <cx:pt idx="1374">0.002</cx:pt>
          <cx:pt idx="1375">0.002</cx:pt>
          <cx:pt idx="1376">0.002</cx:pt>
          <cx:pt idx="1377">0.0060000000000000001</cx:pt>
          <cx:pt idx="1378">0.0060000000000000001</cx:pt>
          <cx:pt idx="1379">0.0050000000000000001</cx:pt>
          <cx:pt idx="1380">0.0050000000000000001</cx:pt>
          <cx:pt idx="1381">0.0050000000000000001</cx:pt>
          <cx:pt idx="1382">0.0040000000000000001</cx:pt>
          <cx:pt idx="1383">0.0040000000000000001</cx:pt>
          <cx:pt idx="1384">0.0040000000000000001</cx:pt>
          <cx:pt idx="1385">0.0040000000000000001</cx:pt>
          <cx:pt idx="1386">0.0040000000000000001</cx:pt>
          <cx:pt idx="1387">0.0040000000000000001</cx:pt>
          <cx:pt idx="1388">0.0030000000000000001</cx:pt>
          <cx:pt idx="1389">0.0030000000000000001</cx:pt>
          <cx:pt idx="1403">0.0050000000000000001</cx:pt>
          <cx:pt idx="1404">0.0040000000000000001</cx:pt>
          <cx:pt idx="1405">0.0040000000000000001</cx:pt>
          <cx:pt idx="1406">0.0040000000000000001</cx:pt>
          <cx:pt idx="1407">0.0040000000000000001</cx:pt>
          <cx:pt idx="1408">0.0040000000000000001</cx:pt>
          <cx:pt idx="1409">0.0040000000000000001</cx:pt>
          <cx:pt idx="1410">0.0040000000000000001</cx:pt>
          <cx:pt idx="1411">0.0040000000000000001</cx:pt>
          <cx:pt idx="1412">0.0040000000000000001</cx:pt>
          <cx:pt idx="1413">0.0030000000000000001</cx:pt>
          <cx:pt idx="1414">0.0030000000000000001</cx:pt>
          <cx:pt idx="1415">0.0030000000000000001</cx:pt>
          <cx:pt idx="1429">0.014999999999999999</cx:pt>
          <cx:pt idx="1430">0.014</cx:pt>
          <cx:pt idx="1431">0.012999999999999999</cx:pt>
          <cx:pt idx="1432">0.012</cx:pt>
          <cx:pt idx="1433">0.012</cx:pt>
          <cx:pt idx="1434">0.010999999999999999</cx:pt>
          <cx:pt idx="1435">0.01</cx:pt>
          <cx:pt idx="1436">0.01</cx:pt>
          <cx:pt idx="1437">0.0089999999999999993</cx:pt>
          <cx:pt idx="1438">0.0089999999999999993</cx:pt>
          <cx:pt idx="1439">0.0080000000000000002</cx:pt>
          <cx:pt idx="1440">0.0080000000000000002</cx:pt>
          <cx:pt idx="1441">0.0080000000000000002</cx:pt>
          <cx:pt idx="1455">0.01</cx:pt>
          <cx:pt idx="1456">0.0089999999999999993</cx:pt>
          <cx:pt idx="1457">0.0089999999999999993</cx:pt>
          <cx:pt idx="1458">0.0089999999999999993</cx:pt>
          <cx:pt idx="1459">0.0080000000000000002</cx:pt>
          <cx:pt idx="1460">0.0080000000000000002</cx:pt>
          <cx:pt idx="1461">0.0080000000000000002</cx:pt>
          <cx:pt idx="1462">0.0070000000000000001</cx:pt>
          <cx:pt idx="1463">0.0070000000000000001</cx:pt>
          <cx:pt idx="1464">0.0060000000000000001</cx:pt>
          <cx:pt idx="1465">0.0060000000000000001</cx:pt>
          <cx:pt idx="1466">0.0050000000000000001</cx:pt>
          <cx:pt idx="1467">0.0050000000000000001</cx:pt>
          <cx:pt idx="1468">0.0040000000000000001</cx:pt>
          <cx:pt idx="1469">0.0040000000000000001</cx:pt>
          <cx:pt idx="1470">0.0030000000000000001</cx:pt>
          <cx:pt idx="1471">0.0030000000000000001</cx:pt>
          <cx:pt idx="1472">0.0030000000000000001</cx:pt>
          <cx:pt idx="1473">0.0030000000000000001</cx:pt>
          <cx:pt idx="1474">0.0030000000000000001</cx:pt>
          <cx:pt idx="1475">0.002</cx:pt>
          <cx:pt idx="1476">0.002</cx:pt>
          <cx:pt idx="1477">0.002</cx:pt>
          <cx:pt idx="1478">0.002</cx:pt>
          <cx:pt idx="1479">0.002</cx:pt>
          <cx:pt idx="1480">0.002</cx:pt>
          <cx:pt idx="1481">0.0070000000000000001</cx:pt>
          <cx:pt idx="1482">0.0070000000000000001</cx:pt>
          <cx:pt idx="1483">0.0060000000000000001</cx:pt>
          <cx:pt idx="1484">0.0060000000000000001</cx:pt>
          <cx:pt idx="1485">0.0060000000000000001</cx:pt>
          <cx:pt idx="1486">0.0060000000000000001</cx:pt>
          <cx:pt idx="1487">0.0060000000000000001</cx:pt>
          <cx:pt idx="1488">0.0060000000000000001</cx:pt>
          <cx:pt idx="1489">0.0060000000000000001</cx:pt>
          <cx:pt idx="1490">0.0060000000000000001</cx:pt>
          <cx:pt idx="1491">0.0060000000000000001</cx:pt>
          <cx:pt idx="1492">0.0050000000000000001</cx:pt>
          <cx:pt idx="1493">0.0050000000000000001</cx:pt>
          <cx:pt idx="1494">0.025000000000000001</cx:pt>
          <cx:pt idx="1495">0.024</cx:pt>
          <cx:pt idx="1496">0.023</cx:pt>
          <cx:pt idx="1497">0.021000000000000001</cx:pt>
          <cx:pt idx="1498">0.02</cx:pt>
          <cx:pt idx="1499">0.019</cx:pt>
          <cx:pt idx="1500">0.017999999999999999</cx:pt>
          <cx:pt idx="1501">0.017000000000000001</cx:pt>
          <cx:pt idx="1502">0.016</cx:pt>
          <cx:pt idx="1503">0.016</cx:pt>
          <cx:pt idx="1504">0.014999999999999999</cx:pt>
          <cx:pt idx="1505">0.014</cx:pt>
          <cx:pt idx="1506">0.014</cx:pt>
          <cx:pt idx="1507">0.0040000000000000001</cx:pt>
          <cx:pt idx="1508">0.0040000000000000001</cx:pt>
          <cx:pt idx="1509">0.0040000000000000001</cx:pt>
          <cx:pt idx="1510">0.0040000000000000001</cx:pt>
          <cx:pt idx="1511">0.0040000000000000001</cx:pt>
          <cx:pt idx="1512">0.0040000000000000001</cx:pt>
          <cx:pt idx="1513">0.0040000000000000001</cx:pt>
          <cx:pt idx="1514">0.0040000000000000001</cx:pt>
          <cx:pt idx="1515">0.0030000000000000001</cx:pt>
          <cx:pt idx="1516">0.0030000000000000001</cx:pt>
          <cx:pt idx="1517">0.0030000000000000001</cx:pt>
          <cx:pt idx="1518">0.0030000000000000001</cx:pt>
          <cx:pt idx="1519">0.0030000000000000001</cx:pt>
          <cx:pt idx="1520">0.012999999999999999</cx:pt>
          <cx:pt idx="1521">0.012</cx:pt>
          <cx:pt idx="1522">0.010999999999999999</cx:pt>
          <cx:pt idx="1523">0.010999999999999999</cx:pt>
          <cx:pt idx="1524">0.01</cx:pt>
          <cx:pt idx="1525">0.01</cx:pt>
          <cx:pt idx="1526">0.0089999999999999993</cx:pt>
          <cx:pt idx="1527">0.0080000000000000002</cx:pt>
          <cx:pt idx="1528">0.0070000000000000001</cx:pt>
          <cx:pt idx="1529">0.0070000000000000001</cx:pt>
          <cx:pt idx="1530">0.0060000000000000001</cx:pt>
          <cx:pt idx="1531">0.0060000000000000001</cx:pt>
          <cx:pt idx="1532">0.0050000000000000001</cx:pt>
          <cx:pt idx="1533">0.0050000000000000001</cx:pt>
          <cx:pt idx="1534">0.0050000000000000001</cx:pt>
          <cx:pt idx="1535">0.0050000000000000001</cx:pt>
          <cx:pt idx="1536">0.0050000000000000001</cx:pt>
          <cx:pt idx="1537">0.0050000000000000001</cx:pt>
          <cx:pt idx="1538">0.0050000000000000001</cx:pt>
          <cx:pt idx="1539">0.0040000000000000001</cx:pt>
          <cx:pt idx="1540">0.0040000000000000001</cx:pt>
          <cx:pt idx="1541">0.0040000000000000001</cx:pt>
          <cx:pt idx="1542">0.0040000000000000001</cx:pt>
          <cx:pt idx="1543">0.0040000000000000001</cx:pt>
          <cx:pt idx="1544">0.0040000000000000001</cx:pt>
          <cx:pt idx="1545">0.0040000000000000001</cx:pt>
          <cx:pt idx="1546">0.014</cx:pt>
          <cx:pt idx="1547">0.014</cx:pt>
          <cx:pt idx="1548">0.012999999999999999</cx:pt>
          <cx:pt idx="1549">0.012999999999999999</cx:pt>
          <cx:pt idx="1550">0.012</cx:pt>
          <cx:pt idx="1551">0.012</cx:pt>
          <cx:pt idx="1552">0.012</cx:pt>
          <cx:pt idx="1553">0.010999999999999999</cx:pt>
          <cx:pt idx="1554">0.01</cx:pt>
          <cx:pt idx="1555">0.01</cx:pt>
          <cx:pt idx="1556">0.0089999999999999993</cx:pt>
          <cx:pt idx="1557">0.0080000000000000002</cx:pt>
          <cx:pt idx="1558">0.0070000000000000001</cx:pt>
          <cx:pt idx="1559">0.0040000000000000001</cx:pt>
          <cx:pt idx="1560">0.0040000000000000001</cx:pt>
          <cx:pt idx="1561">0.0040000000000000001</cx:pt>
          <cx:pt idx="1562">0.0040000000000000001</cx:pt>
          <cx:pt idx="1563">0.0030000000000000001</cx:pt>
          <cx:pt idx="1564">0.0030000000000000001</cx:pt>
          <cx:pt idx="1565">0.0030000000000000001</cx:pt>
          <cx:pt idx="1566">0.0030000000000000001</cx:pt>
          <cx:pt idx="1567">0.0030000000000000001</cx:pt>
          <cx:pt idx="1568">0.0030000000000000001</cx:pt>
          <cx:pt idx="1569">0.0030000000000000001</cx:pt>
          <cx:pt idx="1570">0.0030000000000000001</cx:pt>
          <cx:pt idx="1571">0.002</cx:pt>
          <cx:pt idx="1572">0.0080000000000000002</cx:pt>
          <cx:pt idx="1573">0.0080000000000000002</cx:pt>
          <cx:pt idx="1574">0.0070000000000000001</cx:pt>
          <cx:pt idx="1575">0.0070000000000000001</cx:pt>
          <cx:pt idx="1576">0.0070000000000000001</cx:pt>
          <cx:pt idx="1577">0.0070000000000000001</cx:pt>
          <cx:pt idx="1578">0.0060000000000000001</cx:pt>
          <cx:pt idx="1579">0.0060000000000000001</cx:pt>
          <cx:pt idx="1580">0.0060000000000000001</cx:pt>
          <cx:pt idx="1581">0.0050000000000000001</cx:pt>
          <cx:pt idx="1582">0.0050000000000000001</cx:pt>
          <cx:pt idx="1583">0.0050000000000000001</cx:pt>
          <cx:pt idx="1584">0.0050000000000000001</cx:pt>
          <cx:pt idx="1585">0.0060000000000000001</cx:pt>
          <cx:pt idx="1586">0.0050000000000000001</cx:pt>
          <cx:pt idx="1587">0.0050000000000000001</cx:pt>
          <cx:pt idx="1588">0.0040000000000000001</cx:pt>
          <cx:pt idx="1589">0.0040000000000000001</cx:pt>
          <cx:pt idx="1590">0.0040000000000000001</cx:pt>
          <cx:pt idx="1591">0.0040000000000000001</cx:pt>
          <cx:pt idx="1592">0.0030000000000000001</cx:pt>
          <cx:pt idx="1593">0.0030000000000000001</cx:pt>
          <cx:pt idx="1594">0.0030000000000000001</cx:pt>
          <cx:pt idx="1595">0.0030000000000000001</cx:pt>
          <cx:pt idx="1596">0.0030000000000000001</cx:pt>
          <cx:pt idx="1597">0.0030000000000000001</cx:pt>
          <cx:pt idx="1598">0.023</cx:pt>
          <cx:pt idx="1599">0.021999999999999999</cx:pt>
          <cx:pt idx="1600">0.021999999999999999</cx:pt>
          <cx:pt idx="1601">0.021000000000000001</cx:pt>
          <cx:pt idx="1602">0.02</cx:pt>
          <cx:pt idx="1603">0.017999999999999999</cx:pt>
          <cx:pt idx="1604">0.017000000000000001</cx:pt>
          <cx:pt idx="1605">0.014999999999999999</cx:pt>
          <cx:pt idx="1606">0.014</cx:pt>
          <cx:pt idx="1607">0.012999999999999999</cx:pt>
          <cx:pt idx="1608">0.012</cx:pt>
          <cx:pt idx="1609">0.012</cx:pt>
          <cx:pt idx="1610">0.010999999999999999</cx:pt>
          <cx:pt idx="1611">0.02</cx:pt>
          <cx:pt idx="1612">0.019</cx:pt>
          <cx:pt idx="1613">0.017999999999999999</cx:pt>
          <cx:pt idx="1614">0.017000000000000001</cx:pt>
          <cx:pt idx="1615">0.014999999999999999</cx:pt>
          <cx:pt idx="1616">0.014</cx:pt>
          <cx:pt idx="1617">0.012999999999999999</cx:pt>
          <cx:pt idx="1618">0.012</cx:pt>
          <cx:pt idx="1619">0.012</cx:pt>
          <cx:pt idx="1620">0.010999999999999999</cx:pt>
          <cx:pt idx="1621">0.01</cx:pt>
          <cx:pt idx="1622">0.01</cx:pt>
          <cx:pt idx="1623">0.0089999999999999993</cx:pt>
          <cx:pt idx="1624">0.0050000000000000001</cx:pt>
          <cx:pt idx="1625">0.0050000000000000001</cx:pt>
          <cx:pt idx="1626">0.0040000000000000001</cx:pt>
          <cx:pt idx="1627">0.0040000000000000001</cx:pt>
          <cx:pt idx="1628">0.0040000000000000001</cx:pt>
          <cx:pt idx="1629">0.0040000000000000001</cx:pt>
          <cx:pt idx="1630">0.0040000000000000001</cx:pt>
          <cx:pt idx="1631">0.0030000000000000001</cx:pt>
          <cx:pt idx="1632">0.0030000000000000001</cx:pt>
          <cx:pt idx="1633">0.0030000000000000001</cx:pt>
          <cx:pt idx="1634">0.0030000000000000001</cx:pt>
          <cx:pt idx="1635">0.0030000000000000001</cx:pt>
          <cx:pt idx="1636">0.0030000000000000001</cx:pt>
          <cx:pt idx="1637">0.010999999999999999</cx:pt>
          <cx:pt idx="1638">0.010999999999999999</cx:pt>
          <cx:pt idx="1639">0.01</cx:pt>
          <cx:pt idx="1640">0.0089999999999999993</cx:pt>
          <cx:pt idx="1641">0.0080000000000000002</cx:pt>
          <cx:pt idx="1642">0.0080000000000000002</cx:pt>
          <cx:pt idx="1643">0.0070000000000000001</cx:pt>
          <cx:pt idx="1644">0.0070000000000000001</cx:pt>
          <cx:pt idx="1645">0.0070000000000000001</cx:pt>
          <cx:pt idx="1646">0.0070000000000000001</cx:pt>
          <cx:pt idx="1647">0.0070000000000000001</cx:pt>
          <cx:pt idx="1648">0.0060000000000000001</cx:pt>
          <cx:pt idx="1649">0.0060000000000000001</cx:pt>
          <cx:pt idx="1650">0.01</cx:pt>
          <cx:pt idx="1651">0.01</cx:pt>
          <cx:pt idx="1652">0.0089999999999999993</cx:pt>
          <cx:pt idx="1653">0.0089999999999999993</cx:pt>
          <cx:pt idx="1654">0.0089999999999999993</cx:pt>
          <cx:pt idx="1655">0.0080000000000000002</cx:pt>
          <cx:pt idx="1656">0.0080000000000000002</cx:pt>
          <cx:pt idx="1657">0.0080000000000000002</cx:pt>
          <cx:pt idx="1658">0.0070000000000000001</cx:pt>
          <cx:pt idx="1659">0.0070000000000000001</cx:pt>
          <cx:pt idx="1660">0.0070000000000000001</cx:pt>
          <cx:pt idx="1661">0.0070000000000000001</cx:pt>
          <cx:pt idx="1662">0.0060000000000000001</cx:pt>
          <cx:pt idx="1663">0.0050000000000000001</cx:pt>
          <cx:pt idx="1664">0.0040000000000000001</cx:pt>
          <cx:pt idx="1665">0.0040000000000000001</cx:pt>
          <cx:pt idx="1666">0.0040000000000000001</cx:pt>
          <cx:pt idx="1667">0.0040000000000000001</cx:pt>
          <cx:pt idx="1668">0.0040000000000000001</cx:pt>
          <cx:pt idx="1669">0.0030000000000000001</cx:pt>
          <cx:pt idx="1670">0.0030000000000000001</cx:pt>
          <cx:pt idx="1671">0.0030000000000000001</cx:pt>
          <cx:pt idx="1672">0.0030000000000000001</cx:pt>
          <cx:pt idx="1673">0.0030000000000000001</cx:pt>
          <cx:pt idx="1674">0.0030000000000000001</cx:pt>
          <cx:pt idx="1675">0.002</cx:pt>
          <cx:pt idx="1676">0.0050000000000000001</cx:pt>
          <cx:pt idx="1677">0.0050000000000000001</cx:pt>
          <cx:pt idx="1678">0.0050000000000000001</cx:pt>
          <cx:pt idx="1679">0.0050000000000000001</cx:pt>
          <cx:pt idx="1680">0.0050000000000000001</cx:pt>
          <cx:pt idx="1681">0.0050000000000000001</cx:pt>
          <cx:pt idx="1682">0.0050000000000000001</cx:pt>
          <cx:pt idx="1683">0.0040000000000000001</cx:pt>
          <cx:pt idx="1684">0.0040000000000000001</cx:pt>
          <cx:pt idx="1685">0.0040000000000000001</cx:pt>
          <cx:pt idx="1686">0.0040000000000000001</cx:pt>
          <cx:pt idx="1687">0.0040000000000000001</cx:pt>
          <cx:pt idx="1688">0.0040000000000000001</cx:pt>
          <cx:pt idx="1689">0.0030000000000000001</cx:pt>
          <cx:pt idx="1690">0.0030000000000000001</cx:pt>
          <cx:pt idx="1691">0.0030000000000000001</cx:pt>
          <cx:pt idx="1692">0.0030000000000000001</cx:pt>
          <cx:pt idx="1693">0.0030000000000000001</cx:pt>
          <cx:pt idx="1694">0.0030000000000000001</cx:pt>
          <cx:pt idx="1695">0.0030000000000000001</cx:pt>
          <cx:pt idx="1696">0.0030000000000000001</cx:pt>
          <cx:pt idx="1697">0.0030000000000000001</cx:pt>
          <cx:pt idx="1698">0.0030000000000000001</cx:pt>
          <cx:pt idx="1699">0.0030000000000000001</cx:pt>
          <cx:pt idx="1700">0.002</cx:pt>
          <cx:pt idx="1701">0.002</cx:pt>
          <cx:pt idx="1702">0.0050000000000000001</cx:pt>
          <cx:pt idx="1703">0.0050000000000000001</cx:pt>
          <cx:pt idx="1704">0.0050000000000000001</cx:pt>
          <cx:pt idx="1705">0.0040000000000000001</cx:pt>
          <cx:pt idx="1706">0.0040000000000000001</cx:pt>
          <cx:pt idx="1707">0.0040000000000000001</cx:pt>
          <cx:pt idx="1708">0.0040000000000000001</cx:pt>
          <cx:pt idx="1709">0.0040000000000000001</cx:pt>
          <cx:pt idx="1710">0.0040000000000000001</cx:pt>
          <cx:pt idx="1711">0.0040000000000000001</cx:pt>
          <cx:pt idx="1712">0.0040000000000000001</cx:pt>
          <cx:pt idx="1713">0.0040000000000000001</cx:pt>
          <cx:pt idx="1714">0.0040000000000000001</cx:pt>
          <cx:pt idx="1715">0.034000000000000002</cx:pt>
          <cx:pt idx="1716">0.032000000000000001</cx:pt>
          <cx:pt idx="1717">0.029999999999999999</cx:pt>
          <cx:pt idx="1718">0.029000000000000001</cx:pt>
          <cx:pt idx="1719">0.027</cx:pt>
          <cx:pt idx="1720">0.025999999999999999</cx:pt>
          <cx:pt idx="1721">0.024</cx:pt>
          <cx:pt idx="1722">0.023</cx:pt>
          <cx:pt idx="1723">0.021999999999999999</cx:pt>
          <cx:pt idx="1724">0.021000000000000001</cx:pt>
          <cx:pt idx="1725">0.02</cx:pt>
          <cx:pt idx="1726">0.019</cx:pt>
          <cx:pt idx="1727">0.017000000000000001</cx:pt>
          <cx:pt idx="1728">0.016</cx:pt>
          <cx:pt idx="1729">0.014999999999999999</cx:pt>
          <cx:pt idx="1730">0.014</cx:pt>
          <cx:pt idx="1731">0.014</cx:pt>
          <cx:pt idx="1732">0.012999999999999999</cx:pt>
          <cx:pt idx="1733">0.012999999999999999</cx:pt>
          <cx:pt idx="1734">0.012</cx:pt>
          <cx:pt idx="1735">0.012</cx:pt>
          <cx:pt idx="1736">0.010999999999999999</cx:pt>
          <cx:pt idx="1737">0.010999999999999999</cx:pt>
          <cx:pt idx="1738">0.01</cx:pt>
          <cx:pt idx="1739">0.01</cx:pt>
          <cx:pt idx="1740">0.0089999999999999993</cx:pt>
          <cx:pt idx="1741">0.0060000000000000001</cx:pt>
          <cx:pt idx="1742">0.0060000000000000001</cx:pt>
          <cx:pt idx="1743">0.0050000000000000001</cx:pt>
          <cx:pt idx="1744">0.0050000000000000001</cx:pt>
          <cx:pt idx="1745">0.0050000000000000001</cx:pt>
          <cx:pt idx="1746">0.0050000000000000001</cx:pt>
          <cx:pt idx="1747">0.0050000000000000001</cx:pt>
          <cx:pt idx="1748">0.0050000000000000001</cx:pt>
          <cx:pt idx="1749">0.0050000000000000001</cx:pt>
          <cx:pt idx="1750">0.0050000000000000001</cx:pt>
          <cx:pt idx="1751">0.0040000000000000001</cx:pt>
          <cx:pt idx="1752">0.0040000000000000001</cx:pt>
          <cx:pt idx="1753">0.0040000000000000001</cx:pt>
          <cx:pt idx="1754">0.010999999999999999</cx:pt>
          <cx:pt idx="1755">0.010999999999999999</cx:pt>
          <cx:pt idx="1756">0.01</cx:pt>
          <cx:pt idx="1757">0.01</cx:pt>
          <cx:pt idx="1758">0.01</cx:pt>
          <cx:pt idx="1759">0.0089999999999999993</cx:pt>
          <cx:pt idx="1760">0.0089999999999999993</cx:pt>
          <cx:pt idx="1761">0.0089999999999999993</cx:pt>
          <cx:pt idx="1762">0.0080000000000000002</cx:pt>
          <cx:pt idx="1763">0.0070000000000000001</cx:pt>
          <cx:pt idx="1764">0.0070000000000000001</cx:pt>
          <cx:pt idx="1765">0.0060000000000000001</cx:pt>
          <cx:pt idx="1766">0.0060000000000000001</cx:pt>
          <cx:pt idx="1767">0.029000000000000001</cx:pt>
          <cx:pt idx="1768">0.027</cx:pt>
          <cx:pt idx="1769">0.025999999999999999</cx:pt>
          <cx:pt idx="1770">0.024</cx:pt>
          <cx:pt idx="1771">0.023</cx:pt>
          <cx:pt idx="1772">0.021999999999999999</cx:pt>
          <cx:pt idx="1773">0.021000000000000001</cx:pt>
          <cx:pt idx="1774">0.019</cx:pt>
          <cx:pt idx="1775">0.017999999999999999</cx:pt>
          <cx:pt idx="1776">0.017000000000000001</cx:pt>
          <cx:pt idx="1777">0.016</cx:pt>
          <cx:pt idx="1778">0.016</cx:pt>
          <cx:pt idx="1779">0.014999999999999999</cx:pt>
          <cx:pt idx="1780">0.035999999999999997</cx:pt>
          <cx:pt idx="1781">0.035000000000000003</cx:pt>
          <cx:pt idx="1782">0.035000000000000003</cx:pt>
          <cx:pt idx="1783">0.034000000000000002</cx:pt>
          <cx:pt idx="1784">0.034000000000000002</cx:pt>
          <cx:pt idx="1785">0.033000000000000002</cx:pt>
          <cx:pt idx="1786">0.033000000000000002</cx:pt>
          <cx:pt idx="1787">0.032000000000000001</cx:pt>
          <cx:pt idx="1788">0.031</cx:pt>
          <cx:pt idx="1789">0.031</cx:pt>
          <cx:pt idx="1790">0.029999999999999999</cx:pt>
          <cx:pt idx="1791">0.029000000000000001</cx:pt>
          <cx:pt idx="1792">0.029000000000000001</cx:pt>
          <cx:pt idx="1793">0.0060000000000000001</cx:pt>
          <cx:pt idx="1794">0.0050000000000000001</cx:pt>
          <cx:pt idx="1795">0.0050000000000000001</cx:pt>
          <cx:pt idx="1796">0.0050000000000000001</cx:pt>
          <cx:pt idx="1797">0.0050000000000000001</cx:pt>
          <cx:pt idx="1798">0.0050000000000000001</cx:pt>
          <cx:pt idx="1799">0.0040000000000000001</cx:pt>
          <cx:pt idx="1800">0.0040000000000000001</cx:pt>
          <cx:pt idx="1801">0.0040000000000000001</cx:pt>
          <cx:pt idx="1802">0.0040000000000000001</cx:pt>
          <cx:pt idx="1803">0.0040000000000000001</cx:pt>
          <cx:pt idx="1804">0.0030000000000000001</cx:pt>
          <cx:pt idx="1805">0.0030000000000000001</cx:pt>
          <cx:pt idx="1806">0.023</cx:pt>
          <cx:pt idx="1807">0.023</cx:pt>
          <cx:pt idx="1808">0.021999999999999999</cx:pt>
          <cx:pt idx="1809">0.021999999999999999</cx:pt>
          <cx:pt idx="1810">0.021000000000000001</cx:pt>
          <cx:pt idx="1811">0.02</cx:pt>
          <cx:pt idx="1812">0.02</cx:pt>
          <cx:pt idx="1813">0.019</cx:pt>
          <cx:pt idx="1814">0.019</cx:pt>
          <cx:pt idx="1815">0.017999999999999999</cx:pt>
          <cx:pt idx="1816">0.017999999999999999</cx:pt>
          <cx:pt idx="1817">0.017000000000000001</cx:pt>
          <cx:pt idx="1818">0.017000000000000001</cx:pt>
          <cx:pt idx="1819">0.010999999999999999</cx:pt>
          <cx:pt idx="1820">0.010999999999999999</cx:pt>
          <cx:pt idx="1821">0.010999999999999999</cx:pt>
          <cx:pt idx="1822">0.01</cx:pt>
          <cx:pt idx="1823">0.01</cx:pt>
          <cx:pt idx="1824">0.01</cx:pt>
          <cx:pt idx="1825">0.01</cx:pt>
          <cx:pt idx="1826">0.01</cx:pt>
          <cx:pt idx="1827">0.01</cx:pt>
          <cx:pt idx="1828">0.01</cx:pt>
          <cx:pt idx="1829">0.0089999999999999993</cx:pt>
          <cx:pt idx="1830">0.0089999999999999993</cx:pt>
          <cx:pt idx="1831">0.0089999999999999993</cx:pt>
          <cx:pt idx="1832">0.017000000000000001</cx:pt>
          <cx:pt idx="1833">0.016</cx:pt>
          <cx:pt idx="1834">0.014999999999999999</cx:pt>
          <cx:pt idx="1835">0.014</cx:pt>
          <cx:pt idx="1836">0.012999999999999999</cx:pt>
          <cx:pt idx="1837">0.012</cx:pt>
          <cx:pt idx="1838">0.010999999999999999</cx:pt>
          <cx:pt idx="1839">0.010999999999999999</cx:pt>
          <cx:pt idx="1840">0.01</cx:pt>
          <cx:pt idx="1841">0.0089999999999999993</cx:pt>
          <cx:pt idx="1842">0.0089999999999999993</cx:pt>
          <cx:pt idx="1843">0.0089999999999999993</cx:pt>
          <cx:pt idx="1844">0.0080000000000000002</cx:pt>
          <cx:pt idx="1845">0.014</cx:pt>
          <cx:pt idx="1846">0.012999999999999999</cx:pt>
          <cx:pt idx="1847">0.012999999999999999</cx:pt>
          <cx:pt idx="1848">0.012</cx:pt>
          <cx:pt idx="1849">0.010999999999999999</cx:pt>
          <cx:pt idx="1850">0.010999999999999999</cx:pt>
          <cx:pt idx="1851">0.010999999999999999</cx:pt>
          <cx:pt idx="1852">0.01</cx:pt>
          <cx:pt idx="1853">0.01</cx:pt>
          <cx:pt idx="1854">0.01</cx:pt>
          <cx:pt idx="1855">0.01</cx:pt>
          <cx:pt idx="1856">0.01</cx:pt>
          <cx:pt idx="1857">0.01</cx:pt>
          <cx:pt idx="1858">0.010999999999999999</cx:pt>
          <cx:pt idx="1859">0.01</cx:pt>
          <cx:pt idx="1860">0.01</cx:pt>
          <cx:pt idx="1861">0.01</cx:pt>
          <cx:pt idx="1862">0.0089999999999999993</cx:pt>
          <cx:pt idx="1863">0.0089999999999999993</cx:pt>
          <cx:pt idx="1864">0.0089999999999999993</cx:pt>
          <cx:pt idx="1865">0.0080000000000000002</cx:pt>
          <cx:pt idx="1866">0.0080000000000000002</cx:pt>
          <cx:pt idx="1867">0.0080000000000000002</cx:pt>
          <cx:pt idx="1868">0.0080000000000000002</cx:pt>
          <cx:pt idx="1869">0.0070000000000000001</cx:pt>
          <cx:pt idx="1870">0.0070000000000000001</cx:pt>
          <cx:pt idx="1871">0.019</cx:pt>
          <cx:pt idx="1872">0.019</cx:pt>
          <cx:pt idx="1873">0.017999999999999999</cx:pt>
          <cx:pt idx="1874">0.017999999999999999</cx:pt>
          <cx:pt idx="1875">0.017000000000000001</cx:pt>
          <cx:pt idx="1876">0.017000000000000001</cx:pt>
          <cx:pt idx="1877">0.016</cx:pt>
          <cx:pt idx="1878">0.016</cx:pt>
          <cx:pt idx="1879">0.016</cx:pt>
          <cx:pt idx="1880">0.014999999999999999</cx:pt>
          <cx:pt idx="1881">0.014999999999999999</cx:pt>
          <cx:pt idx="1882">0.014</cx:pt>
          <cx:pt idx="1883">0.014</cx:pt>
          <cx:pt idx="1884">0.02</cx:pt>
          <cx:pt idx="1885">0.019</cx:pt>
          <cx:pt idx="1886">0.017999999999999999</cx:pt>
          <cx:pt idx="1887">0.017999999999999999</cx:pt>
          <cx:pt idx="1888">0.017000000000000001</cx:pt>
          <cx:pt idx="1889">0.016</cx:pt>
          <cx:pt idx="1890">0.014999999999999999</cx:pt>
          <cx:pt idx="1891">0.014999999999999999</cx:pt>
          <cx:pt idx="1892">0.014</cx:pt>
          <cx:pt idx="1893">0.014</cx:pt>
          <cx:pt idx="1894">0.012999999999999999</cx:pt>
          <cx:pt idx="1895">0.012999999999999999</cx:pt>
          <cx:pt idx="1896">0.012</cx:pt>
          <cx:pt idx="1897">0.01</cx:pt>
          <cx:pt idx="1898">0.0089999999999999993</cx:pt>
          <cx:pt idx="1899">0.0089999999999999993</cx:pt>
          <cx:pt idx="1900">0.0089999999999999993</cx:pt>
          <cx:pt idx="1901">0.0089999999999999993</cx:pt>
          <cx:pt idx="1902">0.0080000000000000002</cx:pt>
          <cx:pt idx="1903">0.0080000000000000002</cx:pt>
          <cx:pt idx="1904">0.0080000000000000002</cx:pt>
          <cx:pt idx="1905">0.0080000000000000002</cx:pt>
          <cx:pt idx="1906">0.0080000000000000002</cx:pt>
          <cx:pt idx="1907">0.0080000000000000002</cx:pt>
          <cx:pt idx="1908">0.0070000000000000001</cx:pt>
          <cx:pt idx="1909">0.0070000000000000001</cx:pt>
          <cx:pt idx="1910">0.069000000000000006</cx:pt>
          <cx:pt idx="1911">0.067000000000000004</cx:pt>
          <cx:pt idx="1912">0.064000000000000001</cx:pt>
          <cx:pt idx="1913">0.060999999999999999</cx:pt>
          <cx:pt idx="1914">0.058999999999999997</cx:pt>
          <cx:pt idx="1915">0.056000000000000001</cx:pt>
          <cx:pt idx="1916">0.053999999999999999</cx:pt>
          <cx:pt idx="1917">0.051999999999999998</cx:pt>
          <cx:pt idx="1918">0.050000000000000003</cx:pt>
          <cx:pt idx="1919">0.048000000000000001</cx:pt>
          <cx:pt idx="1920">0.045999999999999999</cx:pt>
          <cx:pt idx="1921">0.043999999999999997</cx:pt>
          <cx:pt idx="1922">0.042000000000000003</cx:pt>
          <cx:pt idx="1937">0.0050000000000000001</cx:pt>
          <cx:pt idx="1938">0.0050000000000000001</cx:pt>
          <cx:pt idx="1939">0.0050000000000000001</cx:pt>
          <cx:pt idx="1940">0.0050000000000000001</cx:pt>
          <cx:pt idx="1941">0.0050000000000000001</cx:pt>
          <cx:pt idx="1942">0.0050000000000000001</cx:pt>
          <cx:pt idx="1943">0.0050000000000000001</cx:pt>
          <cx:pt idx="1944">0.0050000000000000001</cx:pt>
          <cx:pt idx="1945">0.0040000000000000001</cx:pt>
          <cx:pt idx="1946">0.0040000000000000001</cx:pt>
          <cx:pt idx="1947">0.0040000000000000001</cx:pt>
          <cx:pt idx="1948">0.0040000000000000001</cx:pt>
          <cx:pt idx="1949">0.0040000000000000001</cx:pt>
          <cx:pt idx="1950">0.021000000000000001</cx:pt>
          <cx:pt idx="1951">0.02</cx:pt>
          <cx:pt idx="1952">0.02</cx:pt>
          <cx:pt idx="1953">0.02</cx:pt>
          <cx:pt idx="1954">0.02</cx:pt>
          <cx:pt idx="1955">0.02</cx:pt>
          <cx:pt idx="1956">0.02</cx:pt>
          <cx:pt idx="1957">0.02</cx:pt>
          <cx:pt idx="1958">0.02</cx:pt>
          <cx:pt idx="1959">0.02</cx:pt>
          <cx:pt idx="1960">0.02</cx:pt>
          <cx:pt idx="1961">0.02</cx:pt>
          <cx:pt idx="1962">0.02</cx:pt>
          <cx:pt idx="1989">0.053999999999999999</cx:pt>
          <cx:pt idx="1990">0.052999999999999999</cx:pt>
          <cx:pt idx="1991">0.051999999999999998</cx:pt>
          <cx:pt idx="1992">0.050999999999999997</cx:pt>
          <cx:pt idx="1993">0.050000000000000003</cx:pt>
          <cx:pt idx="1994">0.050000000000000003</cx:pt>
          <cx:pt idx="1995">0.050000000000000003</cx:pt>
          <cx:pt idx="1996">0.050000000000000003</cx:pt>
          <cx:pt idx="1997">0.049000000000000002</cx:pt>
          <cx:pt idx="1998">0.049000000000000002</cx:pt>
          <cx:pt idx="1999">0.048000000000000001</cx:pt>
          <cx:pt idx="2000">0.047</cx:pt>
          <cx:pt idx="2001">0.045999999999999999</cx:pt>
          <cx:pt idx="2002">0.034000000000000002</cx:pt>
          <cx:pt idx="2003">0.033000000000000002</cx:pt>
          <cx:pt idx="2004">0.033000000000000002</cx:pt>
          <cx:pt idx="2005">0.033000000000000002</cx:pt>
          <cx:pt idx="2006">0.033000000000000002</cx:pt>
          <cx:pt idx="2007">0.033000000000000002</cx:pt>
          <cx:pt idx="2008">0.033000000000000002</cx:pt>
          <cx:pt idx="2009">0.032000000000000001</cx:pt>
          <cx:pt idx="2010">0.032000000000000001</cx:pt>
          <cx:pt idx="2011">0.032000000000000001</cx:pt>
          <cx:pt idx="2012">0.032000000000000001</cx:pt>
          <cx:pt idx="2013">0.032000000000000001</cx:pt>
          <cx:pt idx="2014">0.031</cx:pt>
          <cx:pt idx="2015">0.042000000000000003</cx:pt>
          <cx:pt idx="2016">0.041000000000000002</cx:pt>
          <cx:pt idx="2017">0.040000000000000001</cx:pt>
          <cx:pt idx="2018">0.039</cx:pt>
          <cx:pt idx="2019">0.037999999999999999</cx:pt>
          <cx:pt idx="2020">0.036999999999999998</cx:pt>
          <cx:pt idx="2021">0.035999999999999997</cx:pt>
          <cx:pt idx="2022">0.035000000000000003</cx:pt>
          <cx:pt idx="2023">0.034000000000000002</cx:pt>
          <cx:pt idx="2024">0.033000000000000002</cx:pt>
          <cx:pt idx="2025">0.033000000000000002</cx:pt>
          <cx:pt idx="2026">0.032000000000000001</cx:pt>
          <cx:pt idx="2027">0.031</cx:pt>
          <cx:pt idx="2041">0.0060000000000000001</cx:pt>
          <cx:pt idx="2042">0.0060000000000000001</cx:pt>
          <cx:pt idx="2043">0.0060000000000000001</cx:pt>
          <cx:pt idx="2044">0.0060000000000000001</cx:pt>
          <cx:pt idx="2045">0.0060000000000000001</cx:pt>
          <cx:pt idx="2046">0.0050000000000000001</cx:pt>
          <cx:pt idx="2047">0.0050000000000000001</cx:pt>
          <cx:pt idx="2048">0.0050000000000000001</cx:pt>
          <cx:pt idx="2049">0.0050000000000000001</cx:pt>
          <cx:pt idx="2050">0.0050000000000000001</cx:pt>
          <cx:pt idx="2051">0.0050000000000000001</cx:pt>
          <cx:pt idx="2052">0.0050000000000000001</cx:pt>
          <cx:pt idx="2053">0.0050000000000000001</cx:pt>
          <cx:pt idx="2054">0.058000000000000003</cx:pt>
          <cx:pt idx="2055">0.058000000000000003</cx:pt>
          <cx:pt idx="2056">0.057000000000000002</cx:pt>
          <cx:pt idx="2057">0.057000000000000002</cx:pt>
          <cx:pt idx="2058">0.056000000000000001</cx:pt>
          <cx:pt idx="2059">0.056000000000000001</cx:pt>
          <cx:pt idx="2060">0.055</cx:pt>
          <cx:pt idx="2061">0.053999999999999999</cx:pt>
          <cx:pt idx="2062">0.052999999999999999</cx:pt>
          <cx:pt idx="2063">0.051999999999999998</cx:pt>
          <cx:pt idx="2064">0.050999999999999997</cx:pt>
          <cx:pt idx="2065">0.050000000000000003</cx:pt>
          <cx:pt idx="2066">0.048000000000000001</cx:pt>
          <cx:pt idx="2067">0.019</cx:pt>
          <cx:pt idx="2068">0.017999999999999999</cx:pt>
          <cx:pt idx="2069">0.017999999999999999</cx:pt>
          <cx:pt idx="2070">0.017000000000000001</cx:pt>
          <cx:pt idx="2071">0.017000000000000001</cx:pt>
          <cx:pt idx="2072">0.017000000000000001</cx:pt>
          <cx:pt idx="2073">0.016</cx:pt>
          <cx:pt idx="2074">0.016</cx:pt>
          <cx:pt idx="2075">0.016</cx:pt>
          <cx:pt idx="2076">0.016</cx:pt>
          <cx:pt idx="2077">0.016</cx:pt>
          <cx:pt idx="2078">0.016</cx:pt>
          <cx:pt idx="2079">0.016</cx:pt>
          <cx:pt idx="2080">0.028000000000000001</cx:pt>
          <cx:pt idx="2081">0.029000000000000001</cx:pt>
          <cx:pt idx="2082">0.029000000000000001</cx:pt>
          <cx:pt idx="2083">0.029000000000000001</cx:pt>
          <cx:pt idx="2084">0.029000000000000001</cx:pt>
          <cx:pt idx="2085">0.029000000000000001</cx:pt>
          <cx:pt idx="2086">0.029000000000000001</cx:pt>
          <cx:pt idx="2087">0.029000000000000001</cx:pt>
          <cx:pt idx="2088">0.028000000000000001</cx:pt>
          <cx:pt idx="2089">0.028000000000000001</cx:pt>
          <cx:pt idx="2090">0.027</cx:pt>
          <cx:pt idx="2091">0.025999999999999999</cx:pt>
          <cx:pt idx="2092">0.025999999999999999</cx:pt>
          <cx:pt idx="2093">0.014999999999999999</cx:pt>
          <cx:pt idx="2094">0.014999999999999999</cx:pt>
          <cx:pt idx="2095">0.014999999999999999</cx:pt>
          <cx:pt idx="2096">0.014</cx:pt>
          <cx:pt idx="2097">0.014</cx:pt>
          <cx:pt idx="2098">0.012999999999999999</cx:pt>
          <cx:pt idx="2099">0.012999999999999999</cx:pt>
          <cx:pt idx="2100">0.012999999999999999</cx:pt>
          <cx:pt idx="2101">0.012</cx:pt>
          <cx:pt idx="2102">0.012</cx:pt>
          <cx:pt idx="2103">0.012</cx:pt>
          <cx:pt idx="2104">0.010999999999999999</cx:pt>
          <cx:pt idx="2105">0.010999999999999999</cx:pt>
          <cx:pt idx="2106">0.02</cx:pt>
          <cx:pt idx="2107">0.019</cx:pt>
          <cx:pt idx="2108">0.019</cx:pt>
          <cx:pt idx="2109">0.017999999999999999</cx:pt>
          <cx:pt idx="2110">0.017999999999999999</cx:pt>
          <cx:pt idx="2111">0.017999999999999999</cx:pt>
          <cx:pt idx="2112">0.017000000000000001</cx:pt>
          <cx:pt idx="2113">0.017000000000000001</cx:pt>
          <cx:pt idx="2114">0.017000000000000001</cx:pt>
          <cx:pt idx="2115">0.016</cx:pt>
          <cx:pt idx="2116">0.016</cx:pt>
          <cx:pt idx="2117">0.014999999999999999</cx:pt>
          <cx:pt idx="2118">0.014999999999999999</cx:pt>
          <cx:pt idx="2119">0.014</cx:pt>
          <cx:pt idx="2120">0.012999999999999999</cx:pt>
          <cx:pt idx="2121">0.012</cx:pt>
          <cx:pt idx="2122">0.012</cx:pt>
          <cx:pt idx="2123">0.010999999999999999</cx:pt>
          <cx:pt idx="2124">0.010999999999999999</cx:pt>
          <cx:pt idx="2125">0.01</cx:pt>
          <cx:pt idx="2126">0.01</cx:pt>
          <cx:pt idx="2127">0.0089999999999999993</cx:pt>
          <cx:pt idx="2128">0.0089999999999999993</cx:pt>
          <cx:pt idx="2129">0.0089999999999999993</cx:pt>
          <cx:pt idx="2130">0.0080000000000000002</cx:pt>
          <cx:pt idx="2131">0.0080000000000000002</cx:pt>
          <cx:pt idx="2132">0.017999999999999999</cx:pt>
          <cx:pt idx="2133">0.017999999999999999</cx:pt>
          <cx:pt idx="2134">0.017000000000000001</cx:pt>
          <cx:pt idx="2135">0.017000000000000001</cx:pt>
          <cx:pt idx="2136">0.016</cx:pt>
          <cx:pt idx="2137">0.014999999999999999</cx:pt>
          <cx:pt idx="2138">0.014999999999999999</cx:pt>
          <cx:pt idx="2139">0.014</cx:pt>
          <cx:pt idx="2140">0.014</cx:pt>
          <cx:pt idx="2141">0.012999999999999999</cx:pt>
          <cx:pt idx="2142">0.012999999999999999</cx:pt>
          <cx:pt idx="2143">0.012999999999999999</cx:pt>
          <cx:pt idx="2144">0.012</cx:pt>
          <cx:pt idx="2158">0.012999999999999999</cx:pt>
          <cx:pt idx="2159">0.012999999999999999</cx:pt>
          <cx:pt idx="2160">0.012999999999999999</cx:pt>
          <cx:pt idx="2161">0.012999999999999999</cx:pt>
          <cx:pt idx="2162">0.012999999999999999</cx:pt>
          <cx:pt idx="2163">0.012999999999999999</cx:pt>
          <cx:pt idx="2164">0.012</cx:pt>
          <cx:pt idx="2165">0.012</cx:pt>
          <cx:pt idx="2166">0.012</cx:pt>
          <cx:pt idx="2167">0.012</cx:pt>
          <cx:pt idx="2168">0.010999999999999999</cx:pt>
          <cx:pt idx="2169">0.010999999999999999</cx:pt>
          <cx:pt idx="2170">0.010999999999999999</cx:pt>
          <cx:pt idx="2171">0.014999999999999999</cx:pt>
          <cx:pt idx="2172">0.014999999999999999</cx:pt>
          <cx:pt idx="2173">0.014999999999999999</cx:pt>
          <cx:pt idx="2174">0.014999999999999999</cx:pt>
          <cx:pt idx="2175">0.014999999999999999</cx:pt>
          <cx:pt idx="2176">0.014999999999999999</cx:pt>
          <cx:pt idx="2177">0.014</cx:pt>
          <cx:pt idx="2178">0.014</cx:pt>
          <cx:pt idx="2179">0.014</cx:pt>
          <cx:pt idx="2180">0.014</cx:pt>
          <cx:pt idx="2181">0.014</cx:pt>
          <cx:pt idx="2182">0.014</cx:pt>
          <cx:pt idx="2183">0.014</cx:pt>
          <cx:pt idx="2184">0.021000000000000001</cx:pt>
          <cx:pt idx="2185">0.021000000000000001</cx:pt>
          <cx:pt idx="2186">0.02</cx:pt>
          <cx:pt idx="2187">0.019</cx:pt>
          <cx:pt idx="2188">0.019</cx:pt>
          <cx:pt idx="2189">0.017999999999999999</cx:pt>
          <cx:pt idx="2190">0.017999999999999999</cx:pt>
          <cx:pt idx="2191">0.017000000000000001</cx:pt>
          <cx:pt idx="2192">0.017000000000000001</cx:pt>
          <cx:pt idx="2193">0.016</cx:pt>
          <cx:pt idx="2194">0.016</cx:pt>
          <cx:pt idx="2195">0.014999999999999999</cx:pt>
          <cx:pt idx="2196">0.014999999999999999</cx:pt>
          <cx:pt idx="2210">0.057000000000000002</cx:pt>
          <cx:pt idx="2211">0.053999999999999999</cx:pt>
          <cx:pt idx="2212">0.051999999999999998</cx:pt>
          <cx:pt idx="2213">0.049000000000000002</cx:pt>
          <cx:pt idx="2214">0.045999999999999999</cx:pt>
          <cx:pt idx="2215">0.043999999999999997</cx:pt>
          <cx:pt idx="2216">0.042000000000000003</cx:pt>
          <cx:pt idx="2217">0.040000000000000001</cx:pt>
          <cx:pt idx="2218">0.037999999999999999</cx:pt>
          <cx:pt idx="2219">0.035999999999999997</cx:pt>
          <cx:pt idx="2220">0.035000000000000003</cx:pt>
          <cx:pt idx="2221">0.033000000000000002</cx:pt>
          <cx:pt idx="2222">0.032000000000000001</cx:pt>
          <cx:pt idx="2223">0.029000000000000001</cx:pt>
          <cx:pt idx="2224">0.027</cx:pt>
          <cx:pt idx="2225">0.025000000000000001</cx:pt>
          <cx:pt idx="2226">0.024</cx:pt>
          <cx:pt idx="2227">0.021999999999999999</cx:pt>
          <cx:pt idx="2228">0.02</cx:pt>
          <cx:pt idx="2229">0.019</cx:pt>
          <cx:pt idx="2230">0.017999999999999999</cx:pt>
          <cx:pt idx="2231">0.017000000000000001</cx:pt>
          <cx:pt idx="2232">0.016</cx:pt>
          <cx:pt idx="2233">0.014999999999999999</cx:pt>
          <cx:pt idx="2234">0.014</cx:pt>
          <cx:pt idx="2235">0.012999999999999999</cx:pt>
          <cx:pt idx="2236">0.0050000000000000001</cx:pt>
          <cx:pt idx="2237">0.0050000000000000001</cx:pt>
          <cx:pt idx="2238">0.0050000000000000001</cx:pt>
          <cx:pt idx="2239">0.0050000000000000001</cx:pt>
          <cx:pt idx="2240">0.0050000000000000001</cx:pt>
          <cx:pt idx="2241">0.0050000000000000001</cx:pt>
          <cx:pt idx="2242">0.0050000000000000001</cx:pt>
          <cx:pt idx="2243">0.0050000000000000001</cx:pt>
          <cx:pt idx="2244">0.0050000000000000001</cx:pt>
          <cx:pt idx="2245">0.0050000000000000001</cx:pt>
          <cx:pt idx="2246">0.0050000000000000001</cx:pt>
          <cx:pt idx="2247">0.0050000000000000001</cx:pt>
          <cx:pt idx="2248">0.0050000000000000001</cx:pt>
          <cx:pt idx="2262">0.0089999999999999993</cx:pt>
          <cx:pt idx="2263">0.0089999999999999993</cx:pt>
          <cx:pt idx="2264">0.0080000000000000002</cx:pt>
          <cx:pt idx="2265">0.0080000000000000002</cx:pt>
          <cx:pt idx="2266">0.0080000000000000002</cx:pt>
          <cx:pt idx="2267">0.0080000000000000002</cx:pt>
          <cx:pt idx="2268">0.0080000000000000002</cx:pt>
          <cx:pt idx="2269">0.0080000000000000002</cx:pt>
          <cx:pt idx="2270">0.0080000000000000002</cx:pt>
          <cx:pt idx="2271">0.0080000000000000002</cx:pt>
          <cx:pt idx="2272">0.0080000000000000002</cx:pt>
          <cx:pt idx="2273">0.0070000000000000001</cx:pt>
          <cx:pt idx="2274">0.0070000000000000001</cx:pt>
          <cx:pt idx="2275">0.021000000000000001</cx:pt>
          <cx:pt idx="2276">0.021000000000000001</cx:pt>
          <cx:pt idx="2277">0.02</cx:pt>
          <cx:pt idx="2278">0.02</cx:pt>
          <cx:pt idx="2279">0.019</cx:pt>
          <cx:pt idx="2280">0.017999999999999999</cx:pt>
          <cx:pt idx="2281">0.017999999999999999</cx:pt>
          <cx:pt idx="2282">0.017000000000000001</cx:pt>
          <cx:pt idx="2283">0.017000000000000001</cx:pt>
          <cx:pt idx="2284">0.016</cx:pt>
          <cx:pt idx="2285">0.016</cx:pt>
          <cx:pt idx="2286">0.014999999999999999</cx:pt>
          <cx:pt idx="2287">0.014999999999999999</cx:pt>
          <cx:pt idx="2288">0.010999999999999999</cx:pt>
          <cx:pt idx="2289">0.010999999999999999</cx:pt>
          <cx:pt idx="2290">0.01</cx:pt>
          <cx:pt idx="2291">0.0089999999999999993</cx:pt>
          <cx:pt idx="2292">0.0089999999999999993</cx:pt>
          <cx:pt idx="2293">0.0089999999999999993</cx:pt>
          <cx:pt idx="2294">0.0089999999999999993</cx:pt>
          <cx:pt idx="2295">0.0089999999999999993</cx:pt>
          <cx:pt idx="2296">0.0089999999999999993</cx:pt>
          <cx:pt idx="2297">0.0089999999999999993</cx:pt>
          <cx:pt idx="2298">0.0089999999999999993</cx:pt>
          <cx:pt idx="2299">0.0089999999999999993</cx:pt>
          <cx:pt idx="2300">0.0089999999999999993</cx:pt>
          <cx:pt idx="2301">0.0070000000000000001</cx:pt>
          <cx:pt idx="2302">0.0060000000000000001</cx:pt>
          <cx:pt idx="2303">0.0060000000000000001</cx:pt>
          <cx:pt idx="2304">0.0060000000000000001</cx:pt>
          <cx:pt idx="2305">0.0060000000000000001</cx:pt>
          <cx:pt idx="2306">0.0050000000000000001</cx:pt>
          <cx:pt idx="2307">0.0050000000000000001</cx:pt>
          <cx:pt idx="2308">0.0050000000000000001</cx:pt>
          <cx:pt idx="2309">0.0050000000000000001</cx:pt>
          <cx:pt idx="2310">0.0050000000000000001</cx:pt>
          <cx:pt idx="2311">0.0050000000000000001</cx:pt>
          <cx:pt idx="2312">0.0060000000000000001</cx:pt>
          <cx:pt idx="2313">0.0050000000000000001</cx:pt>
          <cx:pt idx="2327">0.014</cx:pt>
          <cx:pt idx="2328">0.012999999999999999</cx:pt>
          <cx:pt idx="2329">0.012999999999999999</cx:pt>
          <cx:pt idx="2330">0.012999999999999999</cx:pt>
          <cx:pt idx="2331">0.012999999999999999</cx:pt>
          <cx:pt idx="2332">0.012</cx:pt>
          <cx:pt idx="2333">0.012</cx:pt>
          <cx:pt idx="2334">0.012</cx:pt>
          <cx:pt idx="2335">0.012</cx:pt>
          <cx:pt idx="2336">0.010999999999999999</cx:pt>
          <cx:pt idx="2337">0.010999999999999999</cx:pt>
          <cx:pt idx="2338">0.010999999999999999</cx:pt>
          <cx:pt idx="2339">0.010999999999999999</cx:pt>
          <cx:pt idx="2340">0.033000000000000002</cx:pt>
          <cx:pt idx="2341">0.032000000000000001</cx:pt>
          <cx:pt idx="2342">0.032000000000000001</cx:pt>
          <cx:pt idx="2343">0.031</cx:pt>
          <cx:pt idx="2344">0.029999999999999999</cx:pt>
          <cx:pt idx="2345">0.029000000000000001</cx:pt>
          <cx:pt idx="2346">0.028000000000000001</cx:pt>
          <cx:pt idx="2347">0.028000000000000001</cx:pt>
          <cx:pt idx="2348">0.027</cx:pt>
          <cx:pt idx="2349">0.025999999999999999</cx:pt>
          <cx:pt idx="2350">0.025999999999999999</cx:pt>
          <cx:pt idx="2351">0.025000000000000001</cx:pt>
          <cx:pt idx="2352">0.024</cx:pt>
          <cx:pt idx="2353">0.028000000000000001</cx:pt>
          <cx:pt idx="2354">0.027</cx:pt>
          <cx:pt idx="2355">0.025999999999999999</cx:pt>
          <cx:pt idx="2356">0.025999999999999999</cx:pt>
          <cx:pt idx="2357">0.025000000000000001</cx:pt>
          <cx:pt idx="2358">0.024</cx:pt>
          <cx:pt idx="2359">0.023</cx:pt>
          <cx:pt idx="2360">0.023</cx:pt>
          <cx:pt idx="2361">0.021999999999999999</cx:pt>
          <cx:pt idx="2362">0.021999999999999999</cx:pt>
          <cx:pt idx="2363">0.021000000000000001</cx:pt>
          <cx:pt idx="2364">0.02</cx:pt>
          <cx:pt idx="2365">0.02</cx:pt>
          <cx:pt idx="2366">0.027</cx:pt>
          <cx:pt idx="2367">0.025000000000000001</cx:pt>
          <cx:pt idx="2368">0.024</cx:pt>
          <cx:pt idx="2369">0.023</cx:pt>
          <cx:pt idx="2370">0.021000000000000001</cx:pt>
          <cx:pt idx="2371">0.02</cx:pt>
          <cx:pt idx="2372">0.019</cx:pt>
          <cx:pt idx="2373">0.017999999999999999</cx:pt>
          <cx:pt idx="2374">0.017000000000000001</cx:pt>
          <cx:pt idx="2375">0.016</cx:pt>
          <cx:pt idx="2376">0.014999999999999999</cx:pt>
          <cx:pt idx="2377">0.014999999999999999</cx:pt>
          <cx:pt idx="2378">0.014</cx:pt>
          <cx:pt idx="2392">0.014</cx:pt>
          <cx:pt idx="2393">0.012999999999999999</cx:pt>
          <cx:pt idx="2394">0.012999999999999999</cx:pt>
          <cx:pt idx="2395">0.012999999999999999</cx:pt>
          <cx:pt idx="2396">0.012999999999999999</cx:pt>
          <cx:pt idx="2397">0.012999999999999999</cx:pt>
          <cx:pt idx="2398">0.012999999999999999</cx:pt>
          <cx:pt idx="2399">0.012</cx:pt>
          <cx:pt idx="2400">0.012</cx:pt>
          <cx:pt idx="2401">0.012</cx:pt>
          <cx:pt idx="2402">0.012</cx:pt>
          <cx:pt idx="2403">0.010999999999999999</cx:pt>
          <cx:pt idx="2404">0.010999999999999999</cx:pt>
          <cx:pt idx="2405">0.040000000000000001</cx:pt>
          <cx:pt idx="2406">0.039</cx:pt>
          <cx:pt idx="2407">0.036999999999999998</cx:pt>
          <cx:pt idx="2408">0.035999999999999997</cx:pt>
          <cx:pt idx="2409">0.035000000000000003</cx:pt>
          <cx:pt idx="2410">0.033000000000000002</cx:pt>
          <cx:pt idx="2411">0.032000000000000001</cx:pt>
          <cx:pt idx="2412">0.031</cx:pt>
          <cx:pt idx="2413">0.029999999999999999</cx:pt>
          <cx:pt idx="2414">0.029000000000000001</cx:pt>
          <cx:pt idx="2415">0.028000000000000001</cx:pt>
          <cx:pt idx="2416">0.028000000000000001</cx:pt>
          <cx:pt idx="2417">0.027</cx:pt>
          <cx:pt idx="2418">0.039</cx:pt>
          <cx:pt idx="2419">0.037999999999999999</cx:pt>
          <cx:pt idx="2420">0.036999999999999998</cx:pt>
          <cx:pt idx="2421">0.036999999999999998</cx:pt>
          <cx:pt idx="2422">0.035999999999999997</cx:pt>
          <cx:pt idx="2423">0.035999999999999997</cx:pt>
          <cx:pt idx="2424">0.035000000000000003</cx:pt>
          <cx:pt idx="2425">0.034000000000000002</cx:pt>
          <cx:pt idx="2426">0.034000000000000002</cx:pt>
          <cx:pt idx="2427">0.033000000000000002</cx:pt>
          <cx:pt idx="2428">0.032000000000000001</cx:pt>
          <cx:pt idx="2429">0.032000000000000001</cx:pt>
          <cx:pt idx="2430">0.031</cx:pt>
          <cx:pt idx="2431">0.074999999999999997</cx:pt>
          <cx:pt idx="2432">0.072999999999999995</cx:pt>
          <cx:pt idx="2433">0.070999999999999994</cx:pt>
          <cx:pt idx="2434">0.069000000000000006</cx:pt>
          <cx:pt idx="2435">0.067000000000000004</cx:pt>
          <cx:pt idx="2436">0.066000000000000003</cx:pt>
          <cx:pt idx="2437">0.064000000000000001</cx:pt>
          <cx:pt idx="2438">0.063</cx:pt>
          <cx:pt idx="2439">0.060999999999999999</cx:pt>
          <cx:pt idx="2440">0.059999999999999998</cx:pt>
          <cx:pt idx="2441">0.072999999999999995</cx:pt>
          <cx:pt idx="2442">0.057000000000000002</cx:pt>
          <cx:pt idx="2443">0.056000000000000001</cx:pt>
          <cx:pt idx="2444">0.031</cx:pt>
          <cx:pt idx="2445">0.029999999999999999</cx:pt>
          <cx:pt idx="2446">0.029000000000000001</cx:pt>
          <cx:pt idx="2447">0.028000000000000001</cx:pt>
          <cx:pt idx="2448">0.027</cx:pt>
          <cx:pt idx="2449">0.025999999999999999</cx:pt>
          <cx:pt idx="2450">0.025000000000000001</cx:pt>
          <cx:pt idx="2451">0.024</cx:pt>
          <cx:pt idx="2452">0.023</cx:pt>
          <cx:pt idx="2453">0.021999999999999999</cx:pt>
          <cx:pt idx="2454">0.021000000000000001</cx:pt>
          <cx:pt idx="2455">0.02</cx:pt>
          <cx:pt idx="2456">0.02</cx:pt>
          <cx:pt idx="2457">0.02</cx:pt>
          <cx:pt idx="2458">0.02</cx:pt>
          <cx:pt idx="2459">0.019</cx:pt>
          <cx:pt idx="2460">0.019</cx:pt>
          <cx:pt idx="2461">0.017999999999999999</cx:pt>
          <cx:pt idx="2462">0.017999999999999999</cx:pt>
          <cx:pt idx="2463">0.017999999999999999</cx:pt>
          <cx:pt idx="2464">0.017000000000000001</cx:pt>
          <cx:pt idx="2465">0.017000000000000001</cx:pt>
          <cx:pt idx="2466">0.016</cx:pt>
          <cx:pt idx="2467">0.016</cx:pt>
          <cx:pt idx="2468">0.014999999999999999</cx:pt>
          <cx:pt idx="2469">0.014999999999999999</cx:pt>
          <cx:pt idx="2470">0.021999999999999999</cx:pt>
          <cx:pt idx="2471">0.02</cx:pt>
          <cx:pt idx="2472">0.019</cx:pt>
          <cx:pt idx="2473">0.017999999999999999</cx:pt>
          <cx:pt idx="2474">0.017000000000000001</cx:pt>
          <cx:pt idx="2475">0.017000000000000001</cx:pt>
          <cx:pt idx="2476">0.016</cx:pt>
          <cx:pt idx="2477">0.016</cx:pt>
          <cx:pt idx="2478">0.014999999999999999</cx:pt>
          <cx:pt idx="2479">0.014999999999999999</cx:pt>
          <cx:pt idx="2480">0.014</cx:pt>
          <cx:pt idx="2481">0.014</cx:pt>
          <cx:pt idx="2482">0.012999999999999999</cx:pt>
          <cx:pt idx="2483">0.033000000000000002</cx:pt>
          <cx:pt idx="2484">0.031</cx:pt>
          <cx:pt idx="2485">0.029999999999999999</cx:pt>
          <cx:pt idx="2486">0.029000000000000001</cx:pt>
          <cx:pt idx="2487">0.027</cx:pt>
          <cx:pt idx="2488">0.025999999999999999</cx:pt>
          <cx:pt idx="2489">0.025000000000000001</cx:pt>
          <cx:pt idx="2490">0.024</cx:pt>
          <cx:pt idx="2491">0.024</cx:pt>
          <cx:pt idx="2492">0.023</cx:pt>
          <cx:pt idx="2493">0.021999999999999999</cx:pt>
          <cx:pt idx="2494">0.021000000000000001</cx:pt>
          <cx:pt idx="2495">0.021000000000000001</cx:pt>
          <cx:pt idx="2496">0.021999999999999999</cx:pt>
          <cx:pt idx="2497">0.021000000000000001</cx:pt>
          <cx:pt idx="2498">0.021000000000000001</cx:pt>
          <cx:pt idx="2499">0.02</cx:pt>
          <cx:pt idx="2500">0.02</cx:pt>
          <cx:pt idx="2501">0.019</cx:pt>
          <cx:pt idx="2502">0.019</cx:pt>
          <cx:pt idx="2503">0.017999999999999999</cx:pt>
          <cx:pt idx="2504">0.017999999999999999</cx:pt>
          <cx:pt idx="2505">0.017000000000000001</cx:pt>
          <cx:pt idx="2506">0.017000000000000001</cx:pt>
          <cx:pt idx="2507">0.016</cx:pt>
          <cx:pt idx="2508">0.016</cx:pt>
          <cx:pt idx="2509">0.028000000000000001</cx:pt>
          <cx:pt idx="2510">0.027</cx:pt>
          <cx:pt idx="2511">0.025999999999999999</cx:pt>
          <cx:pt idx="2512">0.025000000000000001</cx:pt>
          <cx:pt idx="2513">0.025000000000000001</cx:pt>
          <cx:pt idx="2514">0.024</cx:pt>
          <cx:pt idx="2515">0.023</cx:pt>
          <cx:pt idx="2516">0.023</cx:pt>
          <cx:pt idx="2517">0.021999999999999999</cx:pt>
          <cx:pt idx="2518">0.021000000000000001</cx:pt>
          <cx:pt idx="2519">0.021000000000000001</cx:pt>
          <cx:pt idx="2520">0.02</cx:pt>
          <cx:pt idx="2521">0.019</cx:pt>
          <cx:pt idx="2522">0.029999999999999999</cx:pt>
          <cx:pt idx="2523">0.028000000000000001</cx:pt>
          <cx:pt idx="2524">0.025999999999999999</cx:pt>
          <cx:pt idx="2525">0.025000000000000001</cx:pt>
          <cx:pt idx="2526">0.023</cx:pt>
          <cx:pt idx="2527">0.021999999999999999</cx:pt>
          <cx:pt idx="2528">0.02</cx:pt>
          <cx:pt idx="2529">0.019</cx:pt>
          <cx:pt idx="2530">0.017000000000000001</cx:pt>
          <cx:pt idx="2531">0.016</cx:pt>
          <cx:pt idx="2532">0.014999999999999999</cx:pt>
          <cx:pt idx="2533">0.014</cx:pt>
          <cx:pt idx="2534">0.014</cx:pt>
          <cx:pt idx="2561">0.014</cx:pt>
          <cx:pt idx="2562">0.012999999999999999</cx:pt>
          <cx:pt idx="2563">0.012</cx:pt>
          <cx:pt idx="2564">0.012</cx:pt>
          <cx:pt idx="2565">0.010999999999999999</cx:pt>
          <cx:pt idx="2566">0.010999999999999999</cx:pt>
          <cx:pt idx="2567">0.01</cx:pt>
          <cx:pt idx="2568">0.01</cx:pt>
          <cx:pt idx="2569">0.0089999999999999993</cx:pt>
          <cx:pt idx="2570">0.0089999999999999993</cx:pt>
          <cx:pt idx="2571">0.0089999999999999993</cx:pt>
          <cx:pt idx="2572">0.0080000000000000002</cx:pt>
          <cx:pt idx="2573">0.0080000000000000002</cx:pt>
          <cx:pt idx="2574">0.014999999999999999</cx:pt>
          <cx:pt idx="2575">0.014999999999999999</cx:pt>
          <cx:pt idx="2576">0.014999999999999999</cx:pt>
          <cx:pt idx="2577">0.014999999999999999</cx:pt>
          <cx:pt idx="2578">0.014999999999999999</cx:pt>
          <cx:pt idx="2579">0.014999999999999999</cx:pt>
          <cx:pt idx="2580">0.014999999999999999</cx:pt>
          <cx:pt idx="2581">0.014</cx:pt>
          <cx:pt idx="2582">0.014</cx:pt>
          <cx:pt idx="2583">0.014</cx:pt>
          <cx:pt idx="2584">0.014</cx:pt>
          <cx:pt idx="2585">0.012999999999999999</cx:pt>
          <cx:pt idx="2586">0.012999999999999999</cx:pt>
          <cx:pt idx="2600">0.019</cx:pt>
          <cx:pt idx="2601">0.019</cx:pt>
          <cx:pt idx="2602">0.019</cx:pt>
          <cx:pt idx="2603">0.019</cx:pt>
          <cx:pt idx="2604">0.019</cx:pt>
          <cx:pt idx="2605">0.019</cx:pt>
          <cx:pt idx="2606">0.019</cx:pt>
          <cx:pt idx="2607">0.019</cx:pt>
          <cx:pt idx="2608">0.019</cx:pt>
          <cx:pt idx="2609">0.019</cx:pt>
          <cx:pt idx="2610">0.019</cx:pt>
          <cx:pt idx="2611">0.017999999999999999</cx:pt>
          <cx:pt idx="2612">0.017999999999999999</cx:pt>
          <cx:pt idx="2613">0.029999999999999999</cx:pt>
          <cx:pt idx="2614">0.029000000000000001</cx:pt>
          <cx:pt idx="2615">0.029000000000000001</cx:pt>
          <cx:pt idx="2616">0.028000000000000001</cx:pt>
          <cx:pt idx="2617">0.027</cx:pt>
          <cx:pt idx="2618">0.025999999999999999</cx:pt>
          <cx:pt idx="2619">0.025000000000000001</cx:pt>
          <cx:pt idx="2620">0.024</cx:pt>
          <cx:pt idx="2621">0.024</cx:pt>
          <cx:pt idx="2622">0.023</cx:pt>
          <cx:pt idx="2623">0.021999999999999999</cx:pt>
          <cx:pt idx="2624">0.021999999999999999</cx:pt>
          <cx:pt idx="2625">0.021000000000000001</cx:pt>
          <cx:pt idx="2626">0.025000000000000001</cx:pt>
          <cx:pt idx="2627">0.025000000000000001</cx:pt>
          <cx:pt idx="2628">0.025000000000000001</cx:pt>
          <cx:pt idx="2629">0.025000000000000001</cx:pt>
          <cx:pt idx="2630">0.024</cx:pt>
          <cx:pt idx="2631">0.024</cx:pt>
          <cx:pt idx="2632">0.023</cx:pt>
          <cx:pt idx="2633">0.023</cx:pt>
          <cx:pt idx="2634">0.021999999999999999</cx:pt>
          <cx:pt idx="2635">0.021000000000000001</cx:pt>
          <cx:pt idx="2636">0.021000000000000001</cx:pt>
          <cx:pt idx="2637">0.02</cx:pt>
          <cx:pt idx="2638">0.02</cx:pt>
          <cx:pt idx="2652">0.0070000000000000001</cx:pt>
          <cx:pt idx="2653">0.0070000000000000001</cx:pt>
          <cx:pt idx="2654">0.0070000000000000001</cx:pt>
          <cx:pt idx="2655">0.0070000000000000001</cx:pt>
          <cx:pt idx="2656">0.0070000000000000001</cx:pt>
          <cx:pt idx="2657">0.0070000000000000001</cx:pt>
          <cx:pt idx="2658">0.0070000000000000001</cx:pt>
          <cx:pt idx="2659">0.0070000000000000001</cx:pt>
          <cx:pt idx="2660">0.0070000000000000001</cx:pt>
          <cx:pt idx="2661">0.0060000000000000001</cx:pt>
          <cx:pt idx="2662">0.0060000000000000001</cx:pt>
          <cx:pt idx="2663">0.0060000000000000001</cx:pt>
          <cx:pt idx="2664">0.0060000000000000001</cx:pt>
          <cx:pt idx="2665">0.014999999999999999</cx:pt>
          <cx:pt idx="2666">0.014</cx:pt>
          <cx:pt idx="2667">0.014</cx:pt>
          <cx:pt idx="2668">0.012999999999999999</cx:pt>
          <cx:pt idx="2669">0.012999999999999999</cx:pt>
          <cx:pt idx="2670">0.012</cx:pt>
          <cx:pt idx="2671">0.012</cx:pt>
          <cx:pt idx="2672">0.012</cx:pt>
          <cx:pt idx="2673">0.010999999999999999</cx:pt>
          <cx:pt idx="2674">0.010999999999999999</cx:pt>
          <cx:pt idx="2675">0.010999999999999999</cx:pt>
          <cx:pt idx="2676">0.01</cx:pt>
          <cx:pt idx="2677">0.01</cx:pt>
          <cx:pt idx="2678">0.017999999999999999</cx:pt>
          <cx:pt idx="2679">0.017999999999999999</cx:pt>
          <cx:pt idx="2680">0.017000000000000001</cx:pt>
          <cx:pt idx="2681">0.017000000000000001</cx:pt>
          <cx:pt idx="2682">0.016</cx:pt>
          <cx:pt idx="2683">0.016</cx:pt>
          <cx:pt idx="2684">0.014999999999999999</cx:pt>
          <cx:pt idx="2685">0.014999999999999999</cx:pt>
          <cx:pt idx="2686">0.014</cx:pt>
          <cx:pt idx="2687">0.014</cx:pt>
          <cx:pt idx="2688">0.014</cx:pt>
          <cx:pt idx="2689">0.014</cx:pt>
          <cx:pt idx="2690">0.012999999999999999</cx:pt>
        </cx:lvl>
      </cx:numDim>
    </cx:data>
  </cx:chartData>
  <cx:chart>
    <cx:title pos="t" align="ctr" overlay="0">
      <cx:tx>
        <cx:txData>
          <cx:v>Infant Mortality Rate</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Infant Mortality Rate</a:t>
          </a:r>
        </a:p>
      </cx:txPr>
    </cx:title>
    <cx:plotArea>
      <cx:plotAreaRegion>
        <cx:series layoutId="clusteredColumn" uniqueId="{95D49D39-DD78-43C2-8CBC-8E31FAE8BFAA}">
          <cx:tx>
            <cx:txData>
              <cx:f>'Univariate Analysis-Infant Mort'!$A$1</cx:f>
              <cx:v>Infant Mortality Rate</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Analysis-Life Expect'!$A$2:$A$2692</cx:f>
        <cx:lvl ptCount="2691" formatCode="General">
          <cx:pt idx="0">138</cx:pt>
          <cx:pt idx="1">139</cx:pt>
          <cx:pt idx="2">139</cx:pt>
          <cx:pt idx="3">139</cx:pt>
          <cx:pt idx="4">139</cx:pt>
          <cx:pt idx="5">139</cx:pt>
          <cx:pt idx="6">140</cx:pt>
          <cx:pt idx="7">141</cx:pt>
          <cx:pt idx="8">141</cx:pt>
          <cx:pt idx="9">141</cx:pt>
          <cx:pt idx="10">141</cx:pt>
          <cx:pt idx="11">141</cx:pt>
          <cx:pt idx="12">142</cx:pt>
          <cx:pt idx="13">91</cx:pt>
          <cx:pt idx="14">92</cx:pt>
          <cx:pt idx="15">93</cx:pt>
          <cx:pt idx="16">95</cx:pt>
          <cx:pt idx="17">96</cx:pt>
          <cx:pt idx="18">97</cx:pt>
          <cx:pt idx="19">98</cx:pt>
          <cx:pt idx="20">99</cx:pt>
          <cx:pt idx="21">99</cx:pt>
          <cx:pt idx="22">101</cx:pt>
          <cx:pt idx="23">101</cx:pt>
          <cx:pt idx="24">103</cx:pt>
          <cx:pt idx="25">103</cx:pt>
          <cx:pt idx="26">110</cx:pt>
          <cx:pt idx="27">111</cx:pt>
          <cx:pt idx="28">112</cx:pt>
          <cx:pt idx="29">113</cx:pt>
          <cx:pt idx="30">113</cx:pt>
          <cx:pt idx="31">115</cx:pt>
          <cx:pt idx="32">115</cx:pt>
          <cx:pt idx="33">116</cx:pt>
          <cx:pt idx="34">117</cx:pt>
          <cx:pt idx="35">117</cx:pt>
          <cx:pt idx="36">117</cx:pt>
          <cx:pt idx="37">118</cx:pt>
          <cx:pt idx="38">119</cx:pt>
          <cx:pt idx="39">101</cx:pt>
          <cx:pt idx="40">99</cx:pt>
          <cx:pt idx="41">97</cx:pt>
          <cx:pt idx="42">95</cx:pt>
          <cx:pt idx="43">95</cx:pt>
          <cx:pt idx="44">93</cx:pt>
          <cx:pt idx="45">93</cx:pt>
          <cx:pt idx="46">92</cx:pt>
          <cx:pt idx="47">92</cx:pt>
          <cx:pt idx="48">93</cx:pt>
          <cx:pt idx="49">93</cx:pt>
          <cx:pt idx="50">93</cx:pt>
          <cx:pt idx="51">94</cx:pt>
          <cx:pt idx="52">101</cx:pt>
          <cx:pt idx="53">102</cx:pt>
          <cx:pt idx="54">102</cx:pt>
          <cx:pt idx="55">104</cx:pt>
          <cx:pt idx="56">104</cx:pt>
          <cx:pt idx="57">105</cx:pt>
          <cx:pt idx="58">106</cx:pt>
          <cx:pt idx="59">107</cx:pt>
          <cx:pt idx="60">109</cx:pt>
          <cx:pt idx="61">109</cx:pt>
          <cx:pt idx="62">110</cx:pt>
          <cx:pt idx="63">111</cx:pt>
          <cx:pt idx="64">111</cx:pt>
          <cx:pt idx="65">96</cx:pt>
          <cx:pt idx="66">97</cx:pt>
          <cx:pt idx="67">98</cx:pt>
          <cx:pt idx="68">98</cx:pt>
          <cx:pt idx="69">99</cx:pt>
          <cx:pt idx="70">100</cx:pt>
          <cx:pt idx="71">101</cx:pt>
          <cx:pt idx="72">103</cx:pt>
          <cx:pt idx="73">103</cx:pt>
          <cx:pt idx="74">105</cx:pt>
          <cx:pt idx="75">105</cx:pt>
          <cx:pt idx="76">106</cx:pt>
          <cx:pt idx="77">108</cx:pt>
          <cx:pt idx="78">104</cx:pt>
          <cx:pt idx="79">104</cx:pt>
          <cx:pt idx="80">104</cx:pt>
          <cx:pt idx="81">104</cx:pt>
          <cx:pt idx="82">104</cx:pt>
          <cx:pt idx="83">104</cx:pt>
          <cx:pt idx="84">104</cx:pt>
          <cx:pt idx="85">105</cx:pt>
          <cx:pt idx="86">106</cx:pt>
          <cx:pt idx="87">106</cx:pt>
          <cx:pt idx="88">108</cx:pt>
          <cx:pt idx="89">108</cx:pt>
          <cx:pt idx="90">110</cx:pt>
          <cx:pt idx="91">87</cx:pt>
          <cx:pt idx="92">87</cx:pt>
          <cx:pt idx="93">88</cx:pt>
          <cx:pt idx="94">89</cx:pt>
          <cx:pt idx="95">89</cx:pt>
          <cx:pt idx="96">90</cx:pt>
          <cx:pt idx="97">91</cx:pt>
          <cx:pt idx="98">93</cx:pt>
          <cx:pt idx="99">93</cx:pt>
          <cx:pt idx="100">95</cx:pt>
          <cx:pt idx="101">96</cx:pt>
          <cx:pt idx="102">98</cx:pt>
          <cx:pt idx="103">99</cx:pt>
          <cx:pt idx="104">94</cx:pt>
          <cx:pt idx="105">94</cx:pt>
          <cx:pt idx="106">94</cx:pt>
          <cx:pt idx="107">94</cx:pt>
          <cx:pt idx="108">95</cx:pt>
          <cx:pt idx="109">95</cx:pt>
          <cx:pt idx="110">96</cx:pt>
          <cx:pt idx="111">97</cx:pt>
          <cx:pt idx="112">98</cx:pt>
          <cx:pt idx="113">99</cx:pt>
          <cx:pt idx="114">100</cx:pt>
          <cx:pt idx="115">100</cx:pt>
          <cx:pt idx="116">102</cx:pt>
          <cx:pt idx="117">115</cx:pt>
          <cx:pt idx="118">117</cx:pt>
          <cx:pt idx="119">117</cx:pt>
          <cx:pt idx="120">117</cx:pt>
          <cx:pt idx="121">117</cx:pt>
          <cx:pt idx="122">118</cx:pt>
          <cx:pt idx="123">119</cx:pt>
          <cx:pt idx="124">119</cx:pt>
          <cx:pt idx="125">119</cx:pt>
          <cx:pt idx="126">120</cx:pt>
          <cx:pt idx="127">121</cx:pt>
          <cx:pt idx="128">121</cx:pt>
          <cx:pt idx="129">121</cx:pt>
          <cx:pt idx="130">104</cx:pt>
          <cx:pt idx="131">105</cx:pt>
          <cx:pt idx="132">106</cx:pt>
          <cx:pt idx="133">106</cx:pt>
          <cx:pt idx="134">107</cx:pt>
          <cx:pt idx="135">108</cx:pt>
          <cx:pt idx="136">109</cx:pt>
          <cx:pt idx="137">111</cx:pt>
          <cx:pt idx="138">112</cx:pt>
          <cx:pt idx="139">113</cx:pt>
          <cx:pt idx="140">115</cx:pt>
          <cx:pt idx="141">115</cx:pt>
          <cx:pt idx="142">117</cx:pt>
          <cx:pt idx="143">93</cx:pt>
          <cx:pt idx="144">93</cx:pt>
          <cx:pt idx="145">94</cx:pt>
          <cx:pt idx="146">95</cx:pt>
          <cx:pt idx="147">95</cx:pt>
          <cx:pt idx="148">95</cx:pt>
          <cx:pt idx="149">96</cx:pt>
          <cx:pt idx="150">97</cx:pt>
          <cx:pt idx="151">97</cx:pt>
          <cx:pt idx="152">97</cx:pt>
          <cx:pt idx="153">98</cx:pt>
          <cx:pt idx="154">99</cx:pt>
          <cx:pt idx="155">99</cx:pt>
          <cx:pt idx="156">93</cx:pt>
          <cx:pt idx="157">93</cx:pt>
          <cx:pt idx="158">93</cx:pt>
          <cx:pt idx="159">94</cx:pt>
          <cx:pt idx="160">94</cx:pt>
          <cx:pt idx="161">96</cx:pt>
          <cx:pt idx="162">96</cx:pt>
          <cx:pt idx="163">98</cx:pt>
          <cx:pt idx="164">98</cx:pt>
          <cx:pt idx="165">99</cx:pt>
          <cx:pt idx="166">100</cx:pt>
          <cx:pt idx="167">101</cx:pt>
          <cx:pt idx="168">114</cx:pt>
          <cx:pt idx="169">115</cx:pt>
          <cx:pt idx="170">115</cx:pt>
          <cx:pt idx="171">115</cx:pt>
          <cx:pt idx="172">115</cx:pt>
          <cx:pt idx="173">116</cx:pt>
          <cx:pt idx="174">117</cx:pt>
          <cx:pt idx="175">117</cx:pt>
          <cx:pt idx="176">119</cx:pt>
          <cx:pt idx="177">119</cx:pt>
          <cx:pt idx="178">121</cx:pt>
          <cx:pt idx="179">121</cx:pt>
          <cx:pt idx="180">123</cx:pt>
          <cx:pt idx="181">137</cx:pt>
          <cx:pt idx="182">137</cx:pt>
          <cx:pt idx="183">138</cx:pt>
          <cx:pt idx="184">139</cx:pt>
          <cx:pt idx="185">139</cx:pt>
          <cx:pt idx="186">139</cx:pt>
          <cx:pt idx="187">139</cx:pt>
          <cx:pt idx="188">140</cx:pt>
          <cx:pt idx="189">140</cx:pt>
          <cx:pt idx="190">141</cx:pt>
          <cx:pt idx="191">141</cx:pt>
          <cx:pt idx="192">141</cx:pt>
          <cx:pt idx="193">142</cx:pt>
          <cx:pt idx="194">95</cx:pt>
          <cx:pt idx="195">96</cx:pt>
          <cx:pt idx="196">96</cx:pt>
          <cx:pt idx="197">96</cx:pt>
          <cx:pt idx="198">97</cx:pt>
          <cx:pt idx="199">98</cx:pt>
          <cx:pt idx="200">99</cx:pt>
          <cx:pt idx="201">100</cx:pt>
          <cx:pt idx="202">101</cx:pt>
          <cx:pt idx="203">102</cx:pt>
          <cx:pt idx="204">103</cx:pt>
          <cx:pt idx="205">105</cx:pt>
          <cx:pt idx="206">105</cx:pt>
          <cx:pt idx="207">112</cx:pt>
          <cx:pt idx="208">113</cx:pt>
          <cx:pt idx="209">114</cx:pt>
          <cx:pt idx="210">115</cx:pt>
          <cx:pt idx="211">116</cx:pt>
          <cx:pt idx="212">117</cx:pt>
          <cx:pt idx="213">118</cx:pt>
          <cx:pt idx="214">119</cx:pt>
          <cx:pt idx="215">121</cx:pt>
          <cx:pt idx="216">121</cx:pt>
          <cx:pt idx="217">123</cx:pt>
          <cx:pt idx="218">123</cx:pt>
          <cx:pt idx="219">125</cx:pt>
          <cx:pt idx="220">104</cx:pt>
          <cx:pt idx="221">106</cx:pt>
          <cx:pt idx="222">108</cx:pt>
          <cx:pt idx="223">109</cx:pt>
          <cx:pt idx="224">111</cx:pt>
          <cx:pt idx="225">114</cx:pt>
          <cx:pt idx="226">116</cx:pt>
          <cx:pt idx="227">118</cx:pt>
          <cx:pt idx="228">120</cx:pt>
          <cx:pt idx="229">121</cx:pt>
          <cx:pt idx="230">123</cx:pt>
          <cx:pt idx="231">125</cx:pt>
          <cx:pt idx="232">126</cx:pt>
          <cx:pt idx="233">120</cx:pt>
          <cx:pt idx="234">119</cx:pt>
          <cx:pt idx="235">119</cx:pt>
          <cx:pt idx="236">119</cx:pt>
          <cx:pt idx="237">120</cx:pt>
          <cx:pt idx="238">120</cx:pt>
          <cx:pt idx="239">120</cx:pt>
          <cx:pt idx="240">122</cx:pt>
          <cx:pt idx="241">122</cx:pt>
          <cx:pt idx="242">124</cx:pt>
          <cx:pt idx="243">124</cx:pt>
          <cx:pt idx="244">126</cx:pt>
          <cx:pt idx="245">126</cx:pt>
          <cx:pt idx="246">110</cx:pt>
          <cx:pt idx="247">111</cx:pt>
          <cx:pt idx="248">112</cx:pt>
          <cx:pt idx="249">112</cx:pt>
          <cx:pt idx="250">113</cx:pt>
          <cx:pt idx="251">114</cx:pt>
          <cx:pt idx="252">114</cx:pt>
          <cx:pt idx="253">115</cx:pt>
          <cx:pt idx="254">115</cx:pt>
          <cx:pt idx="255">116</cx:pt>
          <cx:pt idx="256">116</cx:pt>
          <cx:pt idx="257">117</cx:pt>
          <cx:pt idx="258">117</cx:pt>
          <cx:pt idx="259">114</cx:pt>
          <cx:pt idx="260">114</cx:pt>
          <cx:pt idx="261">115</cx:pt>
          <cx:pt idx="262">116</cx:pt>
          <cx:pt idx="263">116</cx:pt>
          <cx:pt idx="264">118</cx:pt>
          <cx:pt idx="265">118</cx:pt>
          <cx:pt idx="266">120</cx:pt>
          <cx:pt idx="267">120</cx:pt>
          <cx:pt idx="268">120</cx:pt>
          <cx:pt idx="269">122</cx:pt>
          <cx:pt idx="270">122</cx:pt>
          <cx:pt idx="271">122</cx:pt>
          <cx:pt idx="272">102</cx:pt>
          <cx:pt idx="273">102</cx:pt>
          <cx:pt idx="274">102</cx:pt>
          <cx:pt idx="275">104</cx:pt>
          <cx:pt idx="276">104</cx:pt>
          <cx:pt idx="277">105</cx:pt>
          <cx:pt idx="278">107</cx:pt>
          <cx:pt idx="279">108</cx:pt>
          <cx:pt idx="280">109</cx:pt>
          <cx:pt idx="281">110</cx:pt>
          <cx:pt idx="282">111</cx:pt>
          <cx:pt idx="283">111</cx:pt>
          <cx:pt idx="284">112</cx:pt>
          <cx:pt idx="285">103</cx:pt>
          <cx:pt idx="286">104</cx:pt>
          <cx:pt idx="287">104</cx:pt>
          <cx:pt idx="288">104</cx:pt>
          <cx:pt idx="289">104</cx:pt>
          <cx:pt idx="290">104</cx:pt>
          <cx:pt idx="291">106</cx:pt>
          <cx:pt idx="292">106</cx:pt>
          <cx:pt idx="293">107</cx:pt>
          <cx:pt idx="294">107</cx:pt>
          <cx:pt idx="295">107</cx:pt>
          <cx:pt idx="296">107</cx:pt>
          <cx:pt idx="297">109</cx:pt>
          <cx:pt idx="298">106</cx:pt>
          <cx:pt idx="299">106</cx:pt>
          <cx:pt idx="300">106</cx:pt>
          <cx:pt idx="301">106</cx:pt>
          <cx:pt idx="302">108</cx:pt>
          <cx:pt idx="303">110</cx:pt>
          <cx:pt idx="304">112</cx:pt>
          <cx:pt idx="305">113</cx:pt>
          <cx:pt idx="306">115</cx:pt>
          <cx:pt idx="307">117</cx:pt>
          <cx:pt idx="308">119</cx:pt>
          <cx:pt idx="309">121</cx:pt>
          <cx:pt idx="310">122</cx:pt>
          <cx:pt idx="311">95</cx:pt>
          <cx:pt idx="312">91</cx:pt>
          <cx:pt idx="313">89</cx:pt>
          <cx:pt idx="314">88</cx:pt>
          <cx:pt idx="315">87</cx:pt>
          <cx:pt idx="316">88</cx:pt>
          <cx:pt idx="317">88</cx:pt>
          <cx:pt idx="318">90</cx:pt>
          <cx:pt idx="319">92</cx:pt>
          <cx:pt idx="320">93</cx:pt>
          <cx:pt idx="321">95</cx:pt>
          <cx:pt idx="322">96</cx:pt>
          <cx:pt idx="323">98</cx:pt>
          <cx:pt idx="324">105</cx:pt>
          <cx:pt idx="325">105</cx:pt>
          <cx:pt idx="326">106</cx:pt>
          <cx:pt idx="327">107</cx:pt>
          <cx:pt idx="328">108</cx:pt>
          <cx:pt idx="329">110</cx:pt>
          <cx:pt idx="330">112</cx:pt>
          <cx:pt idx="331">114</cx:pt>
          <cx:pt idx="332">116</cx:pt>
          <cx:pt idx="333">118</cx:pt>
          <cx:pt idx="334">119</cx:pt>
          <cx:pt idx="335">120</cx:pt>
          <cx:pt idx="336">120</cx:pt>
          <cx:pt idx="337">144</cx:pt>
          <cx:pt idx="338">145</cx:pt>
          <cx:pt idx="339">145</cx:pt>
          <cx:pt idx="340">146</cx:pt>
          <cx:pt idx="341">147</cx:pt>
          <cx:pt idx="342">147</cx:pt>
          <cx:pt idx="343">148</cx:pt>
          <cx:pt idx="344">148</cx:pt>
          <cx:pt idx="345">149</cx:pt>
          <cx:pt idx="346">150</cx:pt>
          <cx:pt idx="347">150</cx:pt>
          <cx:pt idx="348">150</cx:pt>
          <cx:pt idx="349">150</cx:pt>
          <cx:pt idx="350">117</cx:pt>
          <cx:pt idx="351">118</cx:pt>
          <cx:pt idx="352">120</cx:pt>
          <cx:pt idx="353">121</cx:pt>
          <cx:pt idx="354">121</cx:pt>
          <cx:pt idx="355">123</cx:pt>
          <cx:pt idx="356">123</cx:pt>
          <cx:pt idx="357">124</cx:pt>
          <cx:pt idx="358">125</cx:pt>
          <cx:pt idx="359">125</cx:pt>
          <cx:pt idx="360">127</cx:pt>
          <cx:pt idx="361">127</cx:pt>
          <cx:pt idx="362">129</cx:pt>
          <cx:pt idx="363">92</cx:pt>
          <cx:pt idx="364">92</cx:pt>
          <cx:pt idx="365">94</cx:pt>
          <cx:pt idx="366">94</cx:pt>
          <cx:pt idx="367">96</cx:pt>
          <cx:pt idx="368">98</cx:pt>
          <cx:pt idx="369">100</cx:pt>
          <cx:pt idx="370">102</cx:pt>
          <cx:pt idx="371">104</cx:pt>
          <cx:pt idx="372">106</cx:pt>
          <cx:pt idx="373">107</cx:pt>
          <cx:pt idx="374">108</cx:pt>
          <cx:pt idx="375">110</cx:pt>
          <cx:pt idx="376">98</cx:pt>
          <cx:pt idx="377">99</cx:pt>
          <cx:pt idx="378">100</cx:pt>
          <cx:pt idx="379">101</cx:pt>
          <cx:pt idx="380">102</cx:pt>
          <cx:pt idx="381">103</cx:pt>
          <cx:pt idx="382">104</cx:pt>
          <cx:pt idx="383">105</cx:pt>
          <cx:pt idx="384">106</cx:pt>
          <cx:pt idx="385">107</cx:pt>
          <cx:pt idx="386">108</cx:pt>
          <cx:pt idx="387">108</cx:pt>
          <cx:pt idx="388">109</cx:pt>
          <cx:pt idx="389">119</cx:pt>
          <cx:pt idx="390">119</cx:pt>
          <cx:pt idx="391">119</cx:pt>
          <cx:pt idx="392">121</cx:pt>
          <cx:pt idx="393">121</cx:pt>
          <cx:pt idx="394">121</cx:pt>
          <cx:pt idx="395">121</cx:pt>
          <cx:pt idx="396">121</cx:pt>
          <cx:pt idx="397">121</cx:pt>
          <cx:pt idx="398">121</cx:pt>
          <cx:pt idx="399">123</cx:pt>
          <cx:pt idx="400">123</cx:pt>
          <cx:pt idx="401">123</cx:pt>
          <cx:pt idx="402">143</cx:pt>
          <cx:pt idx="403">143</cx:pt>
          <cx:pt idx="404">145</cx:pt>
          <cx:pt idx="405">145</cx:pt>
          <cx:pt idx="406">145</cx:pt>
          <cx:pt idx="407">145</cx:pt>
          <cx:pt idx="408">145</cx:pt>
          <cx:pt idx="409">145</cx:pt>
          <cx:pt idx="410">145</cx:pt>
          <cx:pt idx="411">146</cx:pt>
          <cx:pt idx="412">146</cx:pt>
          <cx:pt idx="413">147</cx:pt>
          <cx:pt idx="414">147</cx:pt>
          <cx:pt idx="415">137</cx:pt>
          <cx:pt idx="416">137</cx:pt>
          <cx:pt idx="417">137</cx:pt>
          <cx:pt idx="418">137</cx:pt>
          <cx:pt idx="419">138</cx:pt>
          <cx:pt idx="420">138</cx:pt>
          <cx:pt idx="421">139</cx:pt>
          <cx:pt idx="422">139</cx:pt>
          <cx:pt idx="423">139</cx:pt>
          <cx:pt idx="424">140</cx:pt>
          <cx:pt idx="425">140</cx:pt>
          <cx:pt idx="426">141</cx:pt>
          <cx:pt idx="427">141</cx:pt>
          <cx:pt idx="428">95</cx:pt>
          <cx:pt idx="429">95</cx:pt>
          <cx:pt idx="430">95</cx:pt>
          <cx:pt idx="431">95</cx:pt>
          <cx:pt idx="432">95</cx:pt>
          <cx:pt idx="433">96</cx:pt>
          <cx:pt idx="434">96</cx:pt>
          <cx:pt idx="435">96</cx:pt>
          <cx:pt idx="436">97</cx:pt>
          <cx:pt idx="437">98</cx:pt>
          <cx:pt idx="438">98</cx:pt>
          <cx:pt idx="439">99</cx:pt>
          <cx:pt idx="440">100</cx:pt>
          <cx:pt idx="441">110</cx:pt>
          <cx:pt idx="442">108</cx:pt>
          <cx:pt idx="443">108</cx:pt>
          <cx:pt idx="444">108</cx:pt>
          <cx:pt idx="445">110</cx:pt>
          <cx:pt idx="446">112</cx:pt>
          <cx:pt idx="447">115</cx:pt>
          <cx:pt idx="448">118</cx:pt>
          <cx:pt idx="449">120</cx:pt>
          <cx:pt idx="450">123</cx:pt>
          <cx:pt idx="451">125</cx:pt>
          <cx:pt idx="452">127</cx:pt>
          <cx:pt idx="453">128</cx:pt>
          <cx:pt idx="454">102</cx:pt>
          <cx:pt idx="455">102</cx:pt>
          <cx:pt idx="456">104</cx:pt>
          <cx:pt idx="457">106</cx:pt>
          <cx:pt idx="458">106</cx:pt>
          <cx:pt idx="459">108</cx:pt>
          <cx:pt idx="460">110</cx:pt>
          <cx:pt idx="461">110</cx:pt>
          <cx:pt idx="462">112</cx:pt>
          <cx:pt idx="463">113</cx:pt>
          <cx:pt idx="464">114</cx:pt>
          <cx:pt idx="465">115</cx:pt>
          <cx:pt idx="466">116</cx:pt>
          <cx:pt idx="467">93</cx:pt>
          <cx:pt idx="468">93</cx:pt>
          <cx:pt idx="469">95</cx:pt>
          <cx:pt idx="470">95</cx:pt>
          <cx:pt idx="471">97</cx:pt>
          <cx:pt idx="472">97</cx:pt>
          <cx:pt idx="473">99</cx:pt>
          <cx:pt idx="474">99</cx:pt>
          <cx:pt idx="475">101</cx:pt>
          <cx:pt idx="476">102</cx:pt>
          <cx:pt idx="477">103</cx:pt>
          <cx:pt idx="478">103</cx:pt>
          <cx:pt idx="479">104</cx:pt>
          <cx:pt idx="480">96</cx:pt>
          <cx:pt idx="481">98</cx:pt>
          <cx:pt idx="482">101</cx:pt>
          <cx:pt idx="483">104</cx:pt>
          <cx:pt idx="484">107</cx:pt>
          <cx:pt idx="485">110</cx:pt>
          <cx:pt idx="486">114</cx:pt>
          <cx:pt idx="487">117</cx:pt>
          <cx:pt idx="488">120</cx:pt>
          <cx:pt idx="489">123</cx:pt>
          <cx:pt idx="490">125</cx:pt>
          <cx:pt idx="491">126</cx:pt>
          <cx:pt idx="492">127</cx:pt>
          <cx:pt idx="493">127</cx:pt>
          <cx:pt idx="494">127</cx:pt>
          <cx:pt idx="495">128</cx:pt>
          <cx:pt idx="496">128</cx:pt>
          <cx:pt idx="497">128</cx:pt>
          <cx:pt idx="498">129</cx:pt>
          <cx:pt idx="499">130</cx:pt>
          <cx:pt idx="500">130</cx:pt>
          <cx:pt idx="501">131</cx:pt>
          <cx:pt idx="502">132</cx:pt>
          <cx:pt idx="503">132</cx:pt>
          <cx:pt idx="504">132</cx:pt>
          <cx:pt idx="505">132</cx:pt>
          <cx:pt idx="506">115</cx:pt>
          <cx:pt idx="507">117</cx:pt>
          <cx:pt idx="508">117</cx:pt>
          <cx:pt idx="509">119</cx:pt>
          <cx:pt idx="510">120</cx:pt>
          <cx:pt idx="511">121</cx:pt>
          <cx:pt idx="512">123</cx:pt>
          <cx:pt idx="513">123</cx:pt>
          <cx:pt idx="514">125</cx:pt>
          <cx:pt idx="515">125</cx:pt>
          <cx:pt idx="516">125</cx:pt>
          <cx:pt idx="517">127</cx:pt>
          <cx:pt idx="518">127</cx:pt>
          <cx:pt idx="521">146</cx:pt>
          <cx:pt idx="522">142</cx:pt>
          <cx:pt idx="523">145</cx:pt>
          <cx:pt idx="524">144</cx:pt>
          <cx:pt idx="525">145</cx:pt>
          <cx:pt idx="526">147</cx:pt>
          <cx:pt idx="527">147</cx:pt>
          <cx:pt idx="528">146</cx:pt>
          <cx:pt idx="529">147</cx:pt>
          <cx:pt idx="530">146</cx:pt>
          <cx:pt idx="531">146</cx:pt>
          <cx:pt idx="532">76</cx:pt>
          <cx:pt idx="533">78</cx:pt>
          <cx:pt idx="534">79</cx:pt>
          <cx:pt idx="535">81</cx:pt>
          <cx:pt idx="536">83</cx:pt>
          <cx:pt idx="537">84</cx:pt>
          <cx:pt idx="538">86</cx:pt>
          <cx:pt idx="539">87</cx:pt>
          <cx:pt idx="540">88</cx:pt>
          <cx:pt idx="541">89</cx:pt>
          <cx:pt idx="542">90</cx:pt>
          <cx:pt idx="543">90</cx:pt>
          <cx:pt idx="544">91</cx:pt>
          <cx:pt idx="545">101</cx:pt>
          <cx:pt idx="546">103</cx:pt>
          <cx:pt idx="547">103</cx:pt>
          <cx:pt idx="548">103</cx:pt>
          <cx:pt idx="549">105</cx:pt>
          <cx:pt idx="550">105</cx:pt>
          <cx:pt idx="551">105</cx:pt>
          <cx:pt idx="552">106</cx:pt>
          <cx:pt idx="553">107</cx:pt>
          <cx:pt idx="554">107</cx:pt>
          <cx:pt idx="555">108</cx:pt>
          <cx:pt idx="556">109</cx:pt>
          <cx:pt idx="557">109</cx:pt>
          <cx:pt idx="558">112</cx:pt>
          <cx:pt idx="559">110</cx:pt>
          <cx:pt idx="560">107</cx:pt>
          <cx:pt idx="561">105</cx:pt>
          <cx:pt idx="562">104</cx:pt>
          <cx:pt idx="563">103</cx:pt>
          <cx:pt idx="564">103</cx:pt>
          <cx:pt idx="565">104</cx:pt>
          <cx:pt idx="566">105</cx:pt>
          <cx:pt idx="567">107</cx:pt>
          <cx:pt idx="568">109</cx:pt>
          <cx:pt idx="569">110</cx:pt>
          <cx:pt idx="570">112</cx:pt>
          <cx:pt idx="571">98</cx:pt>
          <cx:pt idx="572">99</cx:pt>
          <cx:pt idx="573">100</cx:pt>
          <cx:pt idx="574">100</cx:pt>
          <cx:pt idx="575">102</cx:pt>
          <cx:pt idx="576">102</cx:pt>
          <cx:pt idx="577">103</cx:pt>
          <cx:pt idx="578">104</cx:pt>
          <cx:pt idx="579">104</cx:pt>
          <cx:pt idx="580">106</cx:pt>
          <cx:pt idx="581">106</cx:pt>
          <cx:pt idx="582">108</cx:pt>
          <cx:pt idx="583">110</cx:pt>
          <cx:pt idx="584">116</cx:pt>
          <cx:pt idx="585">117</cx:pt>
          <cx:pt idx="586">118</cx:pt>
          <cx:pt idx="587">118</cx:pt>
          <cx:pt idx="588">119</cx:pt>
          <cx:pt idx="589">120</cx:pt>
          <cx:pt idx="590">121</cx:pt>
          <cx:pt idx="591">121</cx:pt>
          <cx:pt idx="592">122</cx:pt>
          <cx:pt idx="593">123</cx:pt>
          <cx:pt idx="594">123</cx:pt>
          <cx:pt idx="595">123</cx:pt>
          <cx:pt idx="596">124</cx:pt>
          <cx:pt idx="597">97</cx:pt>
          <cx:pt idx="598">95</cx:pt>
          <cx:pt idx="599">93</cx:pt>
          <cx:pt idx="600">92</cx:pt>
          <cx:pt idx="601">92</cx:pt>
          <cx:pt idx="602">92</cx:pt>
          <cx:pt idx="603">92</cx:pt>
          <cx:pt idx="604">94</cx:pt>
          <cx:pt idx="605">95</cx:pt>
          <cx:pt idx="606">96</cx:pt>
          <cx:pt idx="607">97</cx:pt>
          <cx:pt idx="608">97</cx:pt>
          <cx:pt idx="609">97</cx:pt>
          <cx:pt idx="610">100</cx:pt>
          <cx:pt idx="611">101</cx:pt>
          <cx:pt idx="612">103</cx:pt>
          <cx:pt idx="613">104</cx:pt>
          <cx:pt idx="614">105</cx:pt>
          <cx:pt idx="615">107</cx:pt>
          <cx:pt idx="616">110</cx:pt>
          <cx:pt idx="617">112</cx:pt>
          <cx:pt idx="618">114</cx:pt>
          <cx:pt idx="619">116</cx:pt>
          <cx:pt idx="620">118</cx:pt>
          <cx:pt idx="621">120</cx:pt>
          <cx:pt idx="622">122</cx:pt>
          <cx:pt idx="623">107</cx:pt>
          <cx:pt idx="624">107</cx:pt>
          <cx:pt idx="625">108</cx:pt>
          <cx:pt idx="626">108</cx:pt>
          <cx:pt idx="627">108</cx:pt>
          <cx:pt idx="628">108</cx:pt>
          <cx:pt idx="629">109</cx:pt>
          <cx:pt idx="630">109</cx:pt>
          <cx:pt idx="631">110</cx:pt>
          <cx:pt idx="632">110</cx:pt>
          <cx:pt idx="633">111</cx:pt>
          <cx:pt idx="634">112</cx:pt>
          <cx:pt idx="635">112</cx:pt>
          <cx:pt idx="636">146</cx:pt>
          <cx:pt idx="637">146</cx:pt>
          <cx:pt idx="638">146</cx:pt>
          <cx:pt idx="639">146</cx:pt>
          <cx:pt idx="640">146</cx:pt>
          <cx:pt idx="641">148</cx:pt>
          <cx:pt idx="642">148</cx:pt>
          <cx:pt idx="643">148</cx:pt>
          <cx:pt idx="644">148</cx:pt>
          <cx:pt idx="645">150</cx:pt>
          <cx:pt idx="646">150</cx:pt>
          <cx:pt idx="647">150</cx:pt>
          <cx:pt idx="648">150</cx:pt>
          <cx:pt idx="649">96</cx:pt>
          <cx:pt idx="650">98</cx:pt>
          <cx:pt idx="651">100</cx:pt>
          <cx:pt idx="652">102</cx:pt>
          <cx:pt idx="653">104</cx:pt>
          <cx:pt idx="654">105</cx:pt>
          <cx:pt idx="655">107</cx:pt>
          <cx:pt idx="656">109</cx:pt>
          <cx:pt idx="657">111</cx:pt>
          <cx:pt idx="658">113</cx:pt>
          <cx:pt idx="659">114</cx:pt>
          <cx:pt idx="660">116</cx:pt>
          <cx:pt idx="661">118</cx:pt>
          <cx:pt idx="662">84</cx:pt>
          <cx:pt idx="663">85</cx:pt>
          <cx:pt idx="664">87</cx:pt>
          <cx:pt idx="665">89</cx:pt>
          <cx:pt idx="666">91</cx:pt>
          <cx:pt idx="667">95</cx:pt>
          <cx:pt idx="668">97</cx:pt>
          <cx:pt idx="669">100</cx:pt>
          <cx:pt idx="670">103</cx:pt>
          <cx:pt idx="671">106</cx:pt>
          <cx:pt idx="672">109</cx:pt>
          <cx:pt idx="673">111</cx:pt>
          <cx:pt idx="674">114</cx:pt>
          <cx:pt idx="675">88</cx:pt>
          <cx:pt idx="676">86</cx:pt>
          <cx:pt idx="677">86</cx:pt>
          <cx:pt idx="678">85</cx:pt>
          <cx:pt idx="679">87</cx:pt>
          <cx:pt idx="680">87</cx:pt>
          <cx:pt idx="681">90</cx:pt>
          <cx:pt idx="682">93</cx:pt>
          <cx:pt idx="683">98</cx:pt>
          <cx:pt idx="684">102</cx:pt>
          <cx:pt idx="685">107</cx:pt>
          <cx:pt idx="686">111</cx:pt>
          <cx:pt idx="687">116</cx:pt>
          <cx:pt idx="688">110</cx:pt>
          <cx:pt idx="689">110</cx:pt>
          <cx:pt idx="690">112</cx:pt>
          <cx:pt idx="691">112</cx:pt>
          <cx:pt idx="692">113</cx:pt>
          <cx:pt idx="693">114</cx:pt>
          <cx:pt idx="694">115</cx:pt>
          <cx:pt idx="695">116</cx:pt>
          <cx:pt idx="696">117</cx:pt>
          <cx:pt idx="697">118</cx:pt>
          <cx:pt idx="698">119</cx:pt>
          <cx:pt idx="699">120</cx:pt>
          <cx:pt idx="700">121</cx:pt>
          <cx:pt idx="701">143</cx:pt>
          <cx:pt idx="702">143</cx:pt>
          <cx:pt idx="703">145</cx:pt>
          <cx:pt idx="704">145</cx:pt>
          <cx:pt idx="705">146</cx:pt>
          <cx:pt idx="706">147</cx:pt>
          <cx:pt idx="707">147</cx:pt>
          <cx:pt idx="708">147</cx:pt>
          <cx:pt idx="709">148</cx:pt>
          <cx:pt idx="710">149</cx:pt>
          <cx:pt idx="711">149</cx:pt>
          <cx:pt idx="712">149</cx:pt>
          <cx:pt idx="713">149</cx:pt>
          <cx:pt idx="714">134</cx:pt>
          <cx:pt idx="715">134</cx:pt>
          <cx:pt idx="716">135</cx:pt>
          <cx:pt idx="717">136</cx:pt>
          <cx:pt idx="718">137</cx:pt>
          <cx:pt idx="719">138</cx:pt>
          <cx:pt idx="720">139</cx:pt>
          <cx:pt idx="721">140</cx:pt>
          <cx:pt idx="722">140</cx:pt>
          <cx:pt idx="723">140</cx:pt>
          <cx:pt idx="724">141</cx:pt>
          <cx:pt idx="725">142</cx:pt>
          <cx:pt idx="726">142</cx:pt>
          <cx:pt idx="727">131</cx:pt>
          <cx:pt idx="728">132</cx:pt>
          <cx:pt idx="729">133</cx:pt>
          <cx:pt idx="730">133</cx:pt>
          <cx:pt idx="731">135</cx:pt>
          <cx:pt idx="732">135</cx:pt>
          <cx:pt idx="733">135</cx:pt>
          <cx:pt idx="734">137</cx:pt>
          <cx:pt idx="735">137</cx:pt>
          <cx:pt idx="736">138</cx:pt>
          <cx:pt idx="737">139</cx:pt>
          <cx:pt idx="738">140</cx:pt>
          <cx:pt idx="739">141</cx:pt>
          <cx:pt idx="740">120</cx:pt>
          <cx:pt idx="741">122</cx:pt>
          <cx:pt idx="742">124</cx:pt>
          <cx:pt idx="743">125</cx:pt>
          <cx:pt idx="744">126</cx:pt>
          <cx:pt idx="745">128</cx:pt>
          <cx:pt idx="746">130</cx:pt>
          <cx:pt idx="747">131</cx:pt>
          <cx:pt idx="748">132</cx:pt>
          <cx:pt idx="749">133</cx:pt>
          <cx:pt idx="750">134</cx:pt>
          <cx:pt idx="751">135</cx:pt>
          <cx:pt idx="752">136</cx:pt>
          <cx:pt idx="753">152</cx:pt>
          <cx:pt idx="754">152</cx:pt>
          <cx:pt idx="755">153</cx:pt>
          <cx:pt idx="756">154</cx:pt>
          <cx:pt idx="757">154</cx:pt>
          <cx:pt idx="758">154</cx:pt>
          <cx:pt idx="759">154</cx:pt>
          <cx:pt idx="760">155</cx:pt>
          <cx:pt idx="761">156</cx:pt>
          <cx:pt idx="762">156</cx:pt>
          <cx:pt idx="763">156</cx:pt>
          <cx:pt idx="764">156</cx:pt>
          <cx:pt idx="765">157</cx:pt>
          <cx:pt idx="766">124</cx:pt>
          <cx:pt idx="767">126</cx:pt>
          <cx:pt idx="768">128</cx:pt>
          <cx:pt idx="769">130</cx:pt>
          <cx:pt idx="770">132</cx:pt>
          <cx:pt idx="771">135</cx:pt>
          <cx:pt idx="772">136</cx:pt>
          <cx:pt idx="773">138</cx:pt>
          <cx:pt idx="774">139</cx:pt>
          <cx:pt idx="775">141</cx:pt>
          <cx:pt idx="776">141</cx:pt>
          <cx:pt idx="777">142</cx:pt>
          <cx:pt idx="778">143</cx:pt>
          <cx:pt idx="779">145</cx:pt>
          <cx:pt idx="780">145</cx:pt>
          <cx:pt idx="781">146</cx:pt>
          <cx:pt idx="782">147</cx:pt>
          <cx:pt idx="783">148</cx:pt>
          <cx:pt idx="784">148</cx:pt>
          <cx:pt idx="785">149</cx:pt>
          <cx:pt idx="786">149</cx:pt>
          <cx:pt idx="787">149</cx:pt>
          <cx:pt idx="788">149</cx:pt>
          <cx:pt idx="789">150</cx:pt>
          <cx:pt idx="790">150</cx:pt>
          <cx:pt idx="791">151</cx:pt>
          <cx:pt idx="792">143</cx:pt>
          <cx:pt idx="793">144</cx:pt>
          <cx:pt idx="794">145</cx:pt>
          <cx:pt idx="795">145</cx:pt>
          <cx:pt idx="796">145</cx:pt>
          <cx:pt idx="797">146</cx:pt>
          <cx:pt idx="798">147</cx:pt>
          <cx:pt idx="799">147</cx:pt>
          <cx:pt idx="800">147</cx:pt>
          <cx:pt idx="801">147</cx:pt>
          <cx:pt idx="802">147</cx:pt>
          <cx:pt idx="803">148</cx:pt>
          <cx:pt idx="804">148</cx:pt>
          <cx:pt idx="805">162</cx:pt>
          <cx:pt idx="806">163</cx:pt>
          <cx:pt idx="807">164</cx:pt>
          <cx:pt idx="808">163</cx:pt>
          <cx:pt idx="809">164</cx:pt>
          <cx:pt idx="810">164</cx:pt>
          <cx:pt idx="811">165</cx:pt>
          <cx:pt idx="812">164</cx:pt>
          <cx:pt idx="813">165</cx:pt>
          <cx:pt idx="814">166</cx:pt>
          <cx:pt idx="815">166</cx:pt>
          <cx:pt idx="816">167</cx:pt>
          <cx:pt idx="817">167</cx:pt>
          <cx:pt idx="818">124</cx:pt>
          <cx:pt idx="819">125</cx:pt>
          <cx:pt idx="820">126</cx:pt>
          <cx:pt idx="821">127</cx:pt>
          <cx:pt idx="822">127</cx:pt>
          <cx:pt idx="823">129</cx:pt>
          <cx:pt idx="824">129</cx:pt>
          <cx:pt idx="825">129</cx:pt>
          <cx:pt idx="826">130</cx:pt>
          <cx:pt idx="827">131</cx:pt>
          <cx:pt idx="828">131</cx:pt>
          <cx:pt idx="829">132</cx:pt>
          <cx:pt idx="830">133</cx:pt>
          <cx:pt idx="831">134</cx:pt>
          <cx:pt idx="832">136</cx:pt>
          <cx:pt idx="833">136</cx:pt>
          <cx:pt idx="834">136</cx:pt>
          <cx:pt idx="835">138</cx:pt>
          <cx:pt idx="836">138</cx:pt>
          <cx:pt idx="837">138</cx:pt>
          <cx:pt idx="838">138</cx:pt>
          <cx:pt idx="839">140</cx:pt>
          <cx:pt idx="840">140</cx:pt>
          <cx:pt idx="841">140</cx:pt>
          <cx:pt idx="842">140</cx:pt>
          <cx:pt idx="843">142</cx:pt>
          <cx:pt idx="844">163</cx:pt>
          <cx:pt idx="845">163</cx:pt>
          <cx:pt idx="846">163</cx:pt>
          <cx:pt idx="847">163</cx:pt>
          <cx:pt idx="848">165</cx:pt>
          <cx:pt idx="849">164</cx:pt>
          <cx:pt idx="850">165</cx:pt>
          <cx:pt idx="851">165</cx:pt>
          <cx:pt idx="852">165</cx:pt>
          <cx:pt idx="853">166</cx:pt>
          <cx:pt idx="854">166</cx:pt>
          <cx:pt idx="855">165</cx:pt>
          <cx:pt idx="856">166</cx:pt>
          <cx:pt idx="857">131</cx:pt>
          <cx:pt idx="858">132</cx:pt>
          <cx:pt idx="859">133</cx:pt>
          <cx:pt idx="860">133</cx:pt>
          <cx:pt idx="861">132</cx:pt>
          <cx:pt idx="862">132</cx:pt>
          <cx:pt idx="863">133</cx:pt>
          <cx:pt idx="864">134</cx:pt>
          <cx:pt idx="865">134</cx:pt>
          <cx:pt idx="866">138</cx:pt>
          <cx:pt idx="867">137</cx:pt>
          <cx:pt idx="868">138</cx:pt>
          <cx:pt idx="869">139</cx:pt>
          <cx:pt idx="870">137</cx:pt>
          <cx:pt idx="871">138</cx:pt>
          <cx:pt idx="872">136</cx:pt>
          <cx:pt idx="873">137</cx:pt>
          <cx:pt idx="874">136</cx:pt>
          <cx:pt idx="875">136</cx:pt>
          <cx:pt idx="876">136</cx:pt>
          <cx:pt idx="877">136</cx:pt>
          <cx:pt idx="878">138</cx:pt>
          <cx:pt idx="879">138</cx:pt>
          <cx:pt idx="880">139</cx:pt>
          <cx:pt idx="881">140</cx:pt>
          <cx:pt idx="882">140</cx:pt>
          <cx:pt idx="883">123</cx:pt>
          <cx:pt idx="884">125</cx:pt>
          <cx:pt idx="885">126</cx:pt>
          <cx:pt idx="886">127</cx:pt>
          <cx:pt idx="887">128</cx:pt>
          <cx:pt idx="888">129</cx:pt>
          <cx:pt idx="889">130</cx:pt>
          <cx:pt idx="890">131</cx:pt>
          <cx:pt idx="891">132</cx:pt>
          <cx:pt idx="892">133</cx:pt>
          <cx:pt idx="893">134</cx:pt>
          <cx:pt idx="894">135</cx:pt>
          <cx:pt idx="895">135</cx:pt>
          <cx:pt idx="896">155</cx:pt>
          <cx:pt idx="897">156</cx:pt>
          <cx:pt idx="898">156</cx:pt>
          <cx:pt idx="899">157</cx:pt>
          <cx:pt idx="900">157</cx:pt>
          <cx:pt idx="901">157</cx:pt>
          <cx:pt idx="902">158</cx:pt>
          <cx:pt idx="903">159</cx:pt>
          <cx:pt idx="904">159</cx:pt>
          <cx:pt idx="905">159</cx:pt>
          <cx:pt idx="906">159</cx:pt>
          <cx:pt idx="907">160</cx:pt>
          <cx:pt idx="908">160</cx:pt>
          <cx:pt idx="909">146</cx:pt>
          <cx:pt idx="910">146</cx:pt>
          <cx:pt idx="911">146</cx:pt>
          <cx:pt idx="912">147</cx:pt>
          <cx:pt idx="913">147</cx:pt>
          <cx:pt idx="914">148</cx:pt>
          <cx:pt idx="915">148</cx:pt>
          <cx:pt idx="916">148</cx:pt>
          <cx:pt idx="917">149</cx:pt>
          <cx:pt idx="918">149</cx:pt>
          <cx:pt idx="919">149</cx:pt>
          <cx:pt idx="920">149</cx:pt>
          <cx:pt idx="921">150</cx:pt>
          <cx:pt idx="922">139</cx:pt>
          <cx:pt idx="923">142</cx:pt>
          <cx:pt idx="924">143</cx:pt>
          <cx:pt idx="925">145</cx:pt>
          <cx:pt idx="926">147</cx:pt>
          <cx:pt idx="927">148</cx:pt>
          <cx:pt idx="928">150</cx:pt>
          <cx:pt idx="929">151</cx:pt>
          <cx:pt idx="930">152</cx:pt>
          <cx:pt idx="931">152</cx:pt>
          <cx:pt idx="932">154</cx:pt>
          <cx:pt idx="933">154</cx:pt>
          <cx:pt idx="934">156</cx:pt>
          <cx:pt idx="935">126</cx:pt>
          <cx:pt idx="936">127</cx:pt>
          <cx:pt idx="937">128</cx:pt>
          <cx:pt idx="938">129</cx:pt>
          <cx:pt idx="939">130</cx:pt>
          <cx:pt idx="940">131</cx:pt>
          <cx:pt idx="941">132</cx:pt>
          <cx:pt idx="942">132</cx:pt>
          <cx:pt idx="943">132</cx:pt>
          <cx:pt idx="944">134</cx:pt>
          <cx:pt idx="945">134</cx:pt>
          <cx:pt idx="946">134</cx:pt>
          <cx:pt idx="947">134</cx:pt>
          <cx:pt idx="948">124</cx:pt>
          <cx:pt idx="949">124</cx:pt>
          <cx:pt idx="950">126</cx:pt>
          <cx:pt idx="951">126</cx:pt>
          <cx:pt idx="952">126</cx:pt>
          <cx:pt idx="953">127</cx:pt>
          <cx:pt idx="954">128</cx:pt>
          <cx:pt idx="955">128</cx:pt>
          <cx:pt idx="956">128</cx:pt>
          <cx:pt idx="957">128</cx:pt>
          <cx:pt idx="958">130</cx:pt>
          <cx:pt idx="959">130</cx:pt>
          <cx:pt idx="960">130</cx:pt>
          <cx:pt idx="961">124</cx:pt>
          <cx:pt idx="962">126</cx:pt>
          <cx:pt idx="963">126</cx:pt>
          <cx:pt idx="964">128</cx:pt>
          <cx:pt idx="965">128</cx:pt>
          <cx:pt idx="966">130</cx:pt>
          <cx:pt idx="967">130</cx:pt>
          <cx:pt idx="968">132</cx:pt>
          <cx:pt idx="969">132</cx:pt>
          <cx:pt idx="970">134</cx:pt>
          <cx:pt idx="971">134</cx:pt>
          <cx:pt idx="972">135</cx:pt>
          <cx:pt idx="973">136</cx:pt>
          <cx:pt idx="974">130</cx:pt>
          <cx:pt idx="975">132</cx:pt>
          <cx:pt idx="976">133</cx:pt>
          <cx:pt idx="977">135</cx:pt>
          <cx:pt idx="978">136</cx:pt>
          <cx:pt idx="979">137</cx:pt>
          <cx:pt idx="980">137</cx:pt>
          <cx:pt idx="981">137</cx:pt>
          <cx:pt idx="982">137</cx:pt>
          <cx:pt idx="983">137</cx:pt>
          <cx:pt idx="984">138</cx:pt>
          <cx:pt idx="985">139</cx:pt>
          <cx:pt idx="986">139</cx:pt>
          <cx:pt idx="987">128</cx:pt>
          <cx:pt idx="988">128</cx:pt>
          <cx:pt idx="989">129</cx:pt>
          <cx:pt idx="990">129</cx:pt>
          <cx:pt idx="991">130</cx:pt>
          <cx:pt idx="992">130</cx:pt>
          <cx:pt idx="993">131</cx:pt>
          <cx:pt idx="994">131</cx:pt>
          <cx:pt idx="995">132</cx:pt>
          <cx:pt idx="996">132</cx:pt>
          <cx:pt idx="997">132</cx:pt>
          <cx:pt idx="998">132</cx:pt>
          <cx:pt idx="999">133</cx:pt>
          <cx:pt idx="1000">134</cx:pt>
          <cx:pt idx="1001">134</cx:pt>
          <cx:pt idx="1002">134</cx:pt>
          <cx:pt idx="1003">135</cx:pt>
          <cx:pt idx="1004">135</cx:pt>
          <cx:pt idx="1005">135</cx:pt>
          <cx:pt idx="1006">135</cx:pt>
          <cx:pt idx="1007">135</cx:pt>
          <cx:pt idx="1008">136</cx:pt>
          <cx:pt idx="1009">137</cx:pt>
          <cx:pt idx="1010">137</cx:pt>
          <cx:pt idx="1011">137</cx:pt>
          <cx:pt idx="1012">137</cx:pt>
          <cx:pt idx="1013">156</cx:pt>
          <cx:pt idx="1014">156</cx:pt>
          <cx:pt idx="1015">158</cx:pt>
          <cx:pt idx="1016">159</cx:pt>
          <cx:pt idx="1017">159</cx:pt>
          <cx:pt idx="1018">161</cx:pt>
          <cx:pt idx="1019">161</cx:pt>
          <cx:pt idx="1020">161</cx:pt>
          <cx:pt idx="1021">161</cx:pt>
          <cx:pt idx="1022">163</cx:pt>
          <cx:pt idx="1023">163</cx:pt>
          <cx:pt idx="1024">164</cx:pt>
          <cx:pt idx="1025">165</cx:pt>
          <cx:pt idx="1026">152</cx:pt>
          <cx:pt idx="1027">153</cx:pt>
          <cx:pt idx="1028">153</cx:pt>
          <cx:pt idx="1029">155</cx:pt>
          <cx:pt idx="1030">156</cx:pt>
          <cx:pt idx="1031">157</cx:pt>
          <cx:pt idx="1032">158</cx:pt>
          <cx:pt idx="1033">159</cx:pt>
          <cx:pt idx="1034">160</cx:pt>
          <cx:pt idx="1035">161</cx:pt>
          <cx:pt idx="1036">161</cx:pt>
          <cx:pt idx="1037">162</cx:pt>
          <cx:pt idx="1038">163</cx:pt>
          <cx:pt idx="1039">143</cx:pt>
          <cx:pt idx="1040">144</cx:pt>
          <cx:pt idx="1041">145</cx:pt>
          <cx:pt idx="1042">147</cx:pt>
          <cx:pt idx="1043">147</cx:pt>
          <cx:pt idx="1044">147</cx:pt>
          <cx:pt idx="1045">147</cx:pt>
          <cx:pt idx="1046">147</cx:pt>
          <cx:pt idx="1047">148</cx:pt>
          <cx:pt idx="1048">148</cx:pt>
          <cx:pt idx="1049">148</cx:pt>
          <cx:pt idx="1050">148</cx:pt>
          <cx:pt idx="1051">148</cx:pt>
          <cx:pt idx="1052">128</cx:pt>
          <cx:pt idx="1053">128</cx:pt>
          <cx:pt idx="1054">129</cx:pt>
          <cx:pt idx="1055">130</cx:pt>
          <cx:pt idx="1056">131</cx:pt>
          <cx:pt idx="1057">131</cx:pt>
          <cx:pt idx="1058">133</cx:pt>
          <cx:pt idx="1059">133</cx:pt>
          <cx:pt idx="1060">133</cx:pt>
          <cx:pt idx="1061">134</cx:pt>
          <cx:pt idx="1062">134</cx:pt>
          <cx:pt idx="1063">135</cx:pt>
          <cx:pt idx="1064">135</cx:pt>
          <cx:pt idx="1065">142</cx:pt>
          <cx:pt idx="1066">142</cx:pt>
          <cx:pt idx="1067">143</cx:pt>
          <cx:pt idx="1068">143</cx:pt>
          <cx:pt idx="1069">145</cx:pt>
          <cx:pt idx="1070">145</cx:pt>
          <cx:pt idx="1071">145</cx:pt>
          <cx:pt idx="1072">146</cx:pt>
          <cx:pt idx="1073">147</cx:pt>
          <cx:pt idx="1074">147</cx:pt>
          <cx:pt idx="1075">148</cx:pt>
          <cx:pt idx="1076">148</cx:pt>
          <cx:pt idx="1077">149</cx:pt>
          <cx:pt idx="1078">119</cx:pt>
          <cx:pt idx="1079">121</cx:pt>
          <cx:pt idx="1080">123</cx:pt>
          <cx:pt idx="1081">123</cx:pt>
          <cx:pt idx="1082">125</cx:pt>
          <cx:pt idx="1083">127</cx:pt>
          <cx:pt idx="1084">127</cx:pt>
          <cx:pt idx="1085">129</cx:pt>
          <cx:pt idx="1086">129</cx:pt>
          <cx:pt idx="1087">131</cx:pt>
          <cx:pt idx="1088">132</cx:pt>
          <cx:pt idx="1089">133</cx:pt>
          <cx:pt idx="1090">135</cx:pt>
          <cx:pt idx="1091">128</cx:pt>
          <cx:pt idx="1092">128</cx:pt>
          <cx:pt idx="1093">128</cx:pt>
          <cx:pt idx="1094">128</cx:pt>
          <cx:pt idx="1095">128</cx:pt>
          <cx:pt idx="1096">129</cx:pt>
          <cx:pt idx="1097">130</cx:pt>
          <cx:pt idx="1098">130</cx:pt>
          <cx:pt idx="1099">130</cx:pt>
          <cx:pt idx="1100">130</cx:pt>
          <cx:pt idx="1101">130</cx:pt>
          <cx:pt idx="1102">130</cx:pt>
          <cx:pt idx="1103">131</cx:pt>
          <cx:pt idx="1104">134</cx:pt>
          <cx:pt idx="1105">134</cx:pt>
          <cx:pt idx="1106">134</cx:pt>
          <cx:pt idx="1107">135</cx:pt>
          <cx:pt idx="1108">135</cx:pt>
          <cx:pt idx="1109">135</cx:pt>
          <cx:pt idx="1110">135</cx:pt>
          <cx:pt idx="1111">135</cx:pt>
          <cx:pt idx="1112">135</cx:pt>
          <cx:pt idx="1113">136</cx:pt>
          <cx:pt idx="1114">136</cx:pt>
          <cx:pt idx="1115">136</cx:pt>
          <cx:pt idx="1116">137</cx:pt>
          <cx:pt idx="1117">147</cx:pt>
          <cx:pt idx="1118">148</cx:pt>
          <cx:pt idx="1119">148</cx:pt>
          <cx:pt idx="1120">149</cx:pt>
          <cx:pt idx="1121">149</cx:pt>
          <cx:pt idx="1122">150</cx:pt>
          <cx:pt idx="1123">150</cx:pt>
          <cx:pt idx="1124">150</cx:pt>
          <cx:pt idx="1125">150</cx:pt>
          <cx:pt idx="1126">151</cx:pt>
          <cx:pt idx="1127">151</cx:pt>
          <cx:pt idx="1128">151</cx:pt>
          <cx:pt idx="1129">151</cx:pt>
          <cx:pt idx="1130">148</cx:pt>
          <cx:pt idx="1131">150</cx:pt>
          <cx:pt idx="1132">150</cx:pt>
          <cx:pt idx="1133">151</cx:pt>
          <cx:pt idx="1134">152</cx:pt>
          <cx:pt idx="1135">152</cx:pt>
          <cx:pt idx="1136">153</cx:pt>
          <cx:pt idx="1137">153</cx:pt>
          <cx:pt idx="1138">154</cx:pt>
          <cx:pt idx="1139">154</cx:pt>
          <cx:pt idx="1140">154</cx:pt>
          <cx:pt idx="1141">154</cx:pt>
          <cx:pt idx="1142">154</cx:pt>
          <cx:pt idx="1156">156</cx:pt>
          <cx:pt idx="1157">158</cx:pt>
          <cx:pt idx="1158">158</cx:pt>
          <cx:pt idx="1159">158</cx:pt>
          <cx:pt idx="1160">158</cx:pt>
          <cx:pt idx="1161">159</cx:pt>
          <cx:pt idx="1162">160</cx:pt>
          <cx:pt idx="1163">160</cx:pt>
          <cx:pt idx="1164">161</cx:pt>
          <cx:pt idx="1165">160</cx:pt>
          <cx:pt idx="1166">161</cx:pt>
          <cx:pt idx="1167">162</cx:pt>
          <cx:pt idx="1168">162</cx:pt>
          <cx:pt idx="1169">138</cx:pt>
          <cx:pt idx="1170">138</cx:pt>
          <cx:pt idx="1171">136</cx:pt>
          <cx:pt idx="1172">138</cx:pt>
          <cx:pt idx="1173">138</cx:pt>
          <cx:pt idx="1174">138</cx:pt>
          <cx:pt idx="1175">140</cx:pt>
          <cx:pt idx="1176">141</cx:pt>
          <cx:pt idx="1177">142</cx:pt>
          <cx:pt idx="1178">141</cx:pt>
          <cx:pt idx="1179">142</cx:pt>
          <cx:pt idx="1180">142</cx:pt>
          <cx:pt idx="1181">145</cx:pt>
          <cx:pt idx="1182">156</cx:pt>
          <cx:pt idx="1183">156</cx:pt>
          <cx:pt idx="1184">156</cx:pt>
          <cx:pt idx="1185">156</cx:pt>
          <cx:pt idx="1186">158</cx:pt>
          <cx:pt idx="1187">158</cx:pt>
          <cx:pt idx="1188">159</cx:pt>
          <cx:pt idx="1189">160</cx:pt>
          <cx:pt idx="1190">160</cx:pt>
          <cx:pt idx="1191">160</cx:pt>
          <cx:pt idx="1192">161</cx:pt>
          <cx:pt idx="1193">161</cx:pt>
          <cx:pt idx="1194">161</cx:pt>
          <cx:pt idx="1195">149</cx:pt>
          <cx:pt idx="1196">150</cx:pt>
          <cx:pt idx="1197">150</cx:pt>
          <cx:pt idx="1198">151</cx:pt>
          <cx:pt idx="1199">151</cx:pt>
          <cx:pt idx="1200">151</cx:pt>
          <cx:pt idx="1201">151</cx:pt>
          <cx:pt idx="1202">151</cx:pt>
          <cx:pt idx="1203">151</cx:pt>
          <cx:pt idx="1204">151</cx:pt>
          <cx:pt idx="1205">151</cx:pt>
          <cx:pt idx="1206">152</cx:pt>
          <cx:pt idx="1207">153</cx:pt>
          <cx:pt idx="1208">143</cx:pt>
          <cx:pt idx="1209">144</cx:pt>
          <cx:pt idx="1210">144</cx:pt>
          <cx:pt idx="1211">145</cx:pt>
          <cx:pt idx="1212">145</cx:pt>
          <cx:pt idx="1213">145</cx:pt>
          <cx:pt idx="1214">145</cx:pt>
          <cx:pt idx="1215">145</cx:pt>
          <cx:pt idx="1216">147</cx:pt>
          <cx:pt idx="1217">147</cx:pt>
          <cx:pt idx="1218">147</cx:pt>
          <cx:pt idx="1219">149</cx:pt>
          <cx:pt idx="1220">149</cx:pt>
          <cx:pt idx="1221">146</cx:pt>
          <cx:pt idx="1222">149</cx:pt>
          <cx:pt idx="1223">149</cx:pt>
          <cx:pt idx="1224">149</cx:pt>
          <cx:pt idx="1225">151</cx:pt>
          <cx:pt idx="1226">151</cx:pt>
          <cx:pt idx="1227">152</cx:pt>
          <cx:pt idx="1228">151</cx:pt>
          <cx:pt idx="1229">152</cx:pt>
          <cx:pt idx="1230">153</cx:pt>
          <cx:pt idx="1231">154</cx:pt>
          <cx:pt idx="1232">154</cx:pt>
          <cx:pt idx="1233">154</cx:pt>
          <cx:pt idx="1234">156</cx:pt>
          <cx:pt idx="1235">156</cx:pt>
          <cx:pt idx="1236">156</cx:pt>
          <cx:pt idx="1237">157</cx:pt>
          <cx:pt idx="1238">157</cx:pt>
          <cx:pt idx="1239">158</cx:pt>
          <cx:pt idx="1240">158</cx:pt>
          <cx:pt idx="1241">158</cx:pt>
          <cx:pt idx="1242">158</cx:pt>
          <cx:pt idx="1243">158</cx:pt>
          <cx:pt idx="1244">158</cx:pt>
          <cx:pt idx="1245">159</cx:pt>
          <cx:pt idx="1246">160</cx:pt>
          <cx:pt idx="1247">150</cx:pt>
          <cx:pt idx="1248">150</cx:pt>
          <cx:pt idx="1249">151</cx:pt>
          <cx:pt idx="1250">151</cx:pt>
          <cx:pt idx="1251">152</cx:pt>
          <cx:pt idx="1252">152</cx:pt>
          <cx:pt idx="1253">154</cx:pt>
          <cx:pt idx="1254">154</cx:pt>
          <cx:pt idx="1255">154</cx:pt>
          <cx:pt idx="1256">154</cx:pt>
          <cx:pt idx="1257">155</cx:pt>
          <cx:pt idx="1258">156</cx:pt>
          <cx:pt idx="1259">156</cx:pt>
          <cx:pt idx="1260">153</cx:pt>
          <cx:pt idx="1261">154</cx:pt>
          <cx:pt idx="1262">154</cx:pt>
          <cx:pt idx="1263">155</cx:pt>
          <cx:pt idx="1264">155</cx:pt>
          <cx:pt idx="1265">156</cx:pt>
          <cx:pt idx="1266">156</cx:pt>
          <cx:pt idx="1267">157</cx:pt>
          <cx:pt idx="1268">157</cx:pt>
          <cx:pt idx="1269">158</cx:pt>
          <cx:pt idx="1270">158</cx:pt>
          <cx:pt idx="1271">160</cx:pt>
          <cx:pt idx="1272">160</cx:pt>
          <cx:pt idx="1273">141</cx:pt>
          <cx:pt idx="1274">141</cx:pt>
          <cx:pt idx="1275">142</cx:pt>
          <cx:pt idx="1276">143</cx:pt>
          <cx:pt idx="1277">144</cx:pt>
          <cx:pt idx="1278">145</cx:pt>
          <cx:pt idx="1279">145</cx:pt>
          <cx:pt idx="1280">146</cx:pt>
          <cx:pt idx="1281">148</cx:pt>
          <cx:pt idx="1282">150</cx:pt>
          <cx:pt idx="1283">152</cx:pt>
          <cx:pt idx="1284">152</cx:pt>
          <cx:pt idx="1285">154</cx:pt>
          <cx:pt idx="1286">158</cx:pt>
          <cx:pt idx="1287">159</cx:pt>
          <cx:pt idx="1288">159</cx:pt>
          <cx:pt idx="1289">159</cx:pt>
          <cx:pt idx="1290">159</cx:pt>
          <cx:pt idx="1291">159</cx:pt>
          <cx:pt idx="1292">159</cx:pt>
          <cx:pt idx="1293">161</cx:pt>
          <cx:pt idx="1294">161</cx:pt>
          <cx:pt idx="1295">162</cx:pt>
          <cx:pt idx="1296">163</cx:pt>
          <cx:pt idx="1297">163</cx:pt>
          <cx:pt idx="1298">165</cx:pt>
          <cx:pt idx="1299">155</cx:pt>
          <cx:pt idx="1300">157</cx:pt>
          <cx:pt idx="1301">157</cx:pt>
          <cx:pt idx="1302">157</cx:pt>
          <cx:pt idx="1303">157</cx:pt>
          <cx:pt idx="1304">158</cx:pt>
          <cx:pt idx="1305">159</cx:pt>
          <cx:pt idx="1306">159</cx:pt>
          <cx:pt idx="1307">159</cx:pt>
          <cx:pt idx="1308">160</cx:pt>
          <cx:pt idx="1309">160</cx:pt>
          <cx:pt idx="1310">161</cx:pt>
          <cx:pt idx="1311">162</cx:pt>
          <cx:pt idx="1312">158</cx:pt>
          <cx:pt idx="1313">159</cx:pt>
          <cx:pt idx="1314">159</cx:pt>
          <cx:pt idx="1315">159</cx:pt>
          <cx:pt idx="1316">161</cx:pt>
          <cx:pt idx="1317">161</cx:pt>
          <cx:pt idx="1318">162</cx:pt>
          <cx:pt idx="1319">163</cx:pt>
          <cx:pt idx="1320">163</cx:pt>
          <cx:pt idx="1321">163</cx:pt>
          <cx:pt idx="1322">163</cx:pt>
          <cx:pt idx="1323">165</cx:pt>
          <cx:pt idx="1324">165</cx:pt>
          <cx:pt idx="1325">156</cx:pt>
          <cx:pt idx="1326">157</cx:pt>
          <cx:pt idx="1327">156</cx:pt>
          <cx:pt idx="1328">157</cx:pt>
          <cx:pt idx="1329">158</cx:pt>
          <cx:pt idx="1330">158</cx:pt>
          <cx:pt idx="1331">158</cx:pt>
          <cx:pt idx="1332">159</cx:pt>
          <cx:pt idx="1333">159</cx:pt>
          <cx:pt idx="1334">160</cx:pt>
          <cx:pt idx="1335">161</cx:pt>
          <cx:pt idx="1336">161</cx:pt>
          <cx:pt idx="1337">162</cx:pt>
          <cx:pt idx="1338">156</cx:pt>
          <cx:pt idx="1339">157</cx:pt>
          <cx:pt idx="1340">157</cx:pt>
          <cx:pt idx="1341">158</cx:pt>
          <cx:pt idx="1342">159</cx:pt>
          <cx:pt idx="1343">159</cx:pt>
          <cx:pt idx="1344">159</cx:pt>
          <cx:pt idx="1345">159</cx:pt>
          <cx:pt idx="1346">161</cx:pt>
          <cx:pt idx="1347">161</cx:pt>
          <cx:pt idx="1348">161</cx:pt>
          <cx:pt idx="1349">162</cx:pt>
          <cx:pt idx="1350">161</cx:pt>
          <cx:pt idx="1351">143</cx:pt>
          <cx:pt idx="1352">145</cx:pt>
          <cx:pt idx="1353">145</cx:pt>
          <cx:pt idx="1354">145</cx:pt>
          <cx:pt idx="1355">146</cx:pt>
          <cx:pt idx="1356">146</cx:pt>
          <cx:pt idx="1357">146</cx:pt>
          <cx:pt idx="1358">146</cx:pt>
          <cx:pt idx="1359">148</cx:pt>
          <cx:pt idx="1360">148</cx:pt>
          <cx:pt idx="1361">149</cx:pt>
          <cx:pt idx="1362">150</cx:pt>
          <cx:pt idx="1363">151</cx:pt>
          <cx:pt idx="1364">160</cx:pt>
          <cx:pt idx="1365">161</cx:pt>
          <cx:pt idx="1366">162</cx:pt>
          <cx:pt idx="1367">163</cx:pt>
          <cx:pt idx="1368">162</cx:pt>
          <cx:pt idx="1369">164</cx:pt>
          <cx:pt idx="1370">163</cx:pt>
          <cx:pt idx="1371">163</cx:pt>
          <cx:pt idx="1372">163</cx:pt>
          <cx:pt idx="1373">164</cx:pt>
          <cx:pt idx="1374">164</cx:pt>
          <cx:pt idx="1375">165</cx:pt>
          <cx:pt idx="1376">166</cx:pt>
          <cx:pt idx="1377">153</cx:pt>
          <cx:pt idx="1378">155</cx:pt>
          <cx:pt idx="1379">155</cx:pt>
          <cx:pt idx="1380">157</cx:pt>
          <cx:pt idx="1381">157</cx:pt>
          <cx:pt idx="1382">158</cx:pt>
          <cx:pt idx="1383">159</cx:pt>
          <cx:pt idx="1384">159</cx:pt>
          <cx:pt idx="1385">160</cx:pt>
          <cx:pt idx="1386">161</cx:pt>
          <cx:pt idx="1387">162</cx:pt>
          <cx:pt idx="1388">162</cx:pt>
          <cx:pt idx="1389">162</cx:pt>
          <cx:pt idx="1392">157</cx:pt>
          <cx:pt idx="1393">157</cx:pt>
          <cx:pt idx="1403">160</cx:pt>
          <cx:pt idx="1404">160</cx:pt>
          <cx:pt idx="1405">160</cx:pt>
          <cx:pt idx="1406">160</cx:pt>
          <cx:pt idx="1407">162</cx:pt>
          <cx:pt idx="1408">162</cx:pt>
          <cx:pt idx="1409">163</cx:pt>
          <cx:pt idx="1410">163</cx:pt>
          <cx:pt idx="1411">164</cx:pt>
          <cx:pt idx="1412">164</cx:pt>
          <cx:pt idx="1413">165</cx:pt>
          <cx:pt idx="1414">165</cx:pt>
          <cx:pt idx="1415">166</cx:pt>
          <cx:pt idx="1416">136</cx:pt>
          <cx:pt idx="1417">136</cx:pt>
          <cx:pt idx="1418">136</cx:pt>
          <cx:pt idx="1419">137</cx:pt>
          <cx:pt idx="1420">137</cx:pt>
          <cx:pt idx="1421">138</cx:pt>
          <cx:pt idx="1422">138</cx:pt>
          <cx:pt idx="1423">138</cx:pt>
          <cx:pt idx="1424">139</cx:pt>
          <cx:pt idx="1425">140</cx:pt>
          <cx:pt idx="1426">140</cx:pt>
          <cx:pt idx="1427">140</cx:pt>
          <cx:pt idx="1428">141</cx:pt>
          <cx:pt idx="1429">141</cx:pt>
          <cx:pt idx="1430">142</cx:pt>
          <cx:pt idx="1431">142</cx:pt>
          <cx:pt idx="1432">143</cx:pt>
          <cx:pt idx="1433">144</cx:pt>
          <cx:pt idx="1434">143</cx:pt>
          <cx:pt idx="1435">143</cx:pt>
          <cx:pt idx="1436">143</cx:pt>
          <cx:pt idx="1437">145</cx:pt>
          <cx:pt idx="1438">146</cx:pt>
          <cx:pt idx="1439">147</cx:pt>
          <cx:pt idx="1440">148</cx:pt>
          <cx:pt idx="1441">148</cx:pt>
          <cx:pt idx="1442">154</cx:pt>
          <cx:pt idx="1443">158</cx:pt>
          <cx:pt idx="1444">159</cx:pt>
          <cx:pt idx="1445">160</cx:pt>
          <cx:pt idx="1446">164</cx:pt>
          <cx:pt idx="1447">161</cx:pt>
          <cx:pt idx="1448">162</cx:pt>
          <cx:pt idx="1449">163</cx:pt>
          <cx:pt idx="1450">166</cx:pt>
          <cx:pt idx="1451">164</cx:pt>
          <cx:pt idx="1452">164</cx:pt>
          <cx:pt idx="1453">164</cx:pt>
          <cx:pt idx="1454">165</cx:pt>
          <cx:pt idx="1455">145</cx:pt>
          <cx:pt idx="1456">144</cx:pt>
          <cx:pt idx="1457">144</cx:pt>
          <cx:pt idx="1458">145</cx:pt>
          <cx:pt idx="1459">144</cx:pt>
          <cx:pt idx="1460">142</cx:pt>
          <cx:pt idx="1461">142</cx:pt>
          <cx:pt idx="1462">142</cx:pt>
          <cx:pt idx="1463">144</cx:pt>
          <cx:pt idx="1464">147</cx:pt>
          <cx:pt idx="1465">147</cx:pt>
          <cx:pt idx="1466">147</cx:pt>
          <cx:pt idx="1467">148</cx:pt>
          <cx:pt idx="1468">156</cx:pt>
          <cx:pt idx="1469">156</cx:pt>
          <cx:pt idx="1470">157</cx:pt>
          <cx:pt idx="1471">156</cx:pt>
          <cx:pt idx="1472">158</cx:pt>
          <cx:pt idx="1473">159</cx:pt>
          <cx:pt idx="1474">159</cx:pt>
          <cx:pt idx="1475">159</cx:pt>
          <cx:pt idx="1476">161</cx:pt>
          <cx:pt idx="1477">161</cx:pt>
          <cx:pt idx="1478">162</cx:pt>
          <cx:pt idx="1479">163</cx:pt>
          <cx:pt idx="1480">163</cx:pt>
          <cx:pt idx="1481">156</cx:pt>
          <cx:pt idx="1482">158</cx:pt>
          <cx:pt idx="1483">157</cx:pt>
          <cx:pt idx="1484">157</cx:pt>
          <cx:pt idx="1485">158</cx:pt>
          <cx:pt idx="1486">158</cx:pt>
          <cx:pt idx="1487">159</cx:pt>
          <cx:pt idx="1488">160</cx:pt>
          <cx:pt idx="1489">159</cx:pt>
          <cx:pt idx="1490">161</cx:pt>
          <cx:pt idx="1491">163</cx:pt>
          <cx:pt idx="1492">162</cx:pt>
          <cx:pt idx="1493">162</cx:pt>
          <cx:pt idx="1494">134</cx:pt>
          <cx:pt idx="1495">134</cx:pt>
          <cx:pt idx="1496">134</cx:pt>
          <cx:pt idx="1497">136</cx:pt>
          <cx:pt idx="1498">136</cx:pt>
          <cx:pt idx="1499">136</cx:pt>
          <cx:pt idx="1500">136</cx:pt>
          <cx:pt idx="1501">136</cx:pt>
          <cx:pt idx="1502">136</cx:pt>
          <cx:pt idx="1503">137</cx:pt>
          <cx:pt idx="1504">137</cx:pt>
          <cx:pt idx="1505">138</cx:pt>
          <cx:pt idx="1506">138</cx:pt>
          <cx:pt idx="1520">148</cx:pt>
          <cx:pt idx="1521">148</cx:pt>
          <cx:pt idx="1522">148</cx:pt>
          <cx:pt idx="1523">147</cx:pt>
          <cx:pt idx="1524">147</cx:pt>
          <cx:pt idx="1525">147</cx:pt>
          <cx:pt idx="1526">147</cx:pt>
          <cx:pt idx="1527">148</cx:pt>
          <cx:pt idx="1528">148</cx:pt>
          <cx:pt idx="1529">149</cx:pt>
          <cx:pt idx="1530">149</cx:pt>
          <cx:pt idx="1531">149</cx:pt>
          <cx:pt idx="1532">149</cx:pt>
          <cx:pt idx="1533">157</cx:pt>
          <cx:pt idx="1534">157</cx:pt>
          <cx:pt idx="1535">157</cx:pt>
          <cx:pt idx="1536">157</cx:pt>
          <cx:pt idx="1537">158</cx:pt>
          <cx:pt idx="1538">159</cx:pt>
          <cx:pt idx="1539">160</cx:pt>
          <cx:pt idx="1540">160</cx:pt>
          <cx:pt idx="1541">160</cx:pt>
          <cx:pt idx="1542">162</cx:pt>
          <cx:pt idx="1543">162</cx:pt>
          <cx:pt idx="1544">162</cx:pt>
          <cx:pt idx="1545">162</cx:pt>
          <cx:pt idx="1546">147</cx:pt>
          <cx:pt idx="1547">147</cx:pt>
          <cx:pt idx="1548">147</cx:pt>
          <cx:pt idx="1549">147</cx:pt>
          <cx:pt idx="1550">149</cx:pt>
          <cx:pt idx="1551">149</cx:pt>
          <cx:pt idx="1552">149</cx:pt>
          <cx:pt idx="1553">149</cx:pt>
          <cx:pt idx="1554">149</cx:pt>
          <cx:pt idx="1555">149</cx:pt>
          <cx:pt idx="1556">150</cx:pt>
          <cx:pt idx="1557">150</cx:pt>
          <cx:pt idx="1558">150</cx:pt>
          <cx:pt idx="1559">157</cx:pt>
          <cx:pt idx="1560">158</cx:pt>
          <cx:pt idx="1561">159</cx:pt>
          <cx:pt idx="1562">159</cx:pt>
          <cx:pt idx="1563">160</cx:pt>
          <cx:pt idx="1564">161</cx:pt>
          <cx:pt idx="1565">161</cx:pt>
          <cx:pt idx="1566">161</cx:pt>
          <cx:pt idx="1567">161</cx:pt>
          <cx:pt idx="1568">162</cx:pt>
          <cx:pt idx="1569">162</cx:pt>
          <cx:pt idx="1570">163</cx:pt>
          <cx:pt idx="1571">164</cx:pt>
          <cx:pt idx="1572">148</cx:pt>
          <cx:pt idx="1573">148</cx:pt>
          <cx:pt idx="1574">149</cx:pt>
          <cx:pt idx="1575">150</cx:pt>
          <cx:pt idx="1576">150</cx:pt>
          <cx:pt idx="1577">150</cx:pt>
          <cx:pt idx="1578">151</cx:pt>
          <cx:pt idx="1579">151</cx:pt>
          <cx:pt idx="1580">151</cx:pt>
          <cx:pt idx="1581">152</cx:pt>
          <cx:pt idx="1582">153</cx:pt>
          <cx:pt idx="1583">154</cx:pt>
          <cx:pt idx="1584">154</cx:pt>
          <cx:pt idx="1585">153</cx:pt>
          <cx:pt idx="1586">153</cx:pt>
          <cx:pt idx="1587">155</cx:pt>
          <cx:pt idx="1588">155</cx:pt>
          <cx:pt idx="1589">156</cx:pt>
          <cx:pt idx="1590">156</cx:pt>
          <cx:pt idx="1591">157</cx:pt>
          <cx:pt idx="1592">157</cx:pt>
          <cx:pt idx="1593">158</cx:pt>
          <cx:pt idx="1594">158</cx:pt>
          <cx:pt idx="1595">158</cx:pt>
          <cx:pt idx="1596">161</cx:pt>
          <cx:pt idx="1597">161</cx:pt>
          <cx:pt idx="1598">143</cx:pt>
          <cx:pt idx="1599">143</cx:pt>
          <cx:pt idx="1600">142</cx:pt>
          <cx:pt idx="1601">143</cx:pt>
          <cx:pt idx="1602">143</cx:pt>
          <cx:pt idx="1603">144</cx:pt>
          <cx:pt idx="1604">145</cx:pt>
          <cx:pt idx="1605">145</cx:pt>
          <cx:pt idx="1606">145</cx:pt>
          <cx:pt idx="1607">147</cx:pt>
          <cx:pt idx="1608">147</cx:pt>
          <cx:pt idx="1609">149</cx:pt>
          <cx:pt idx="1610">149</cx:pt>
          <cx:pt idx="1611">131</cx:pt>
          <cx:pt idx="1612">131</cx:pt>
          <cx:pt idx="1613">131</cx:pt>
          <cx:pt idx="1614">131</cx:pt>
          <cx:pt idx="1615">131</cx:pt>
          <cx:pt idx="1616">131</cx:pt>
          <cx:pt idx="1617">133</cx:pt>
          <cx:pt idx="1618">135</cx:pt>
          <cx:pt idx="1619">136</cx:pt>
          <cx:pt idx="1620">138</cx:pt>
          <cx:pt idx="1621">138</cx:pt>
          <cx:pt idx="1622">140</cx:pt>
          <cx:pt idx="1623">141</cx:pt>
          <cx:pt idx="1624">161</cx:pt>
          <cx:pt idx="1625">162</cx:pt>
          <cx:pt idx="1626">163</cx:pt>
          <cx:pt idx="1627">163</cx:pt>
          <cx:pt idx="1628">164</cx:pt>
          <cx:pt idx="1629">164</cx:pt>
          <cx:pt idx="1630">164</cx:pt>
          <cx:pt idx="1631">165</cx:pt>
          <cx:pt idx="1632">166</cx:pt>
          <cx:pt idx="1633">166</cx:pt>
          <cx:pt idx="1634">166</cx:pt>
          <cx:pt idx="1635">166</cx:pt>
          <cx:pt idx="1636">166</cx:pt>
          <cx:pt idx="1637">145</cx:pt>
          <cx:pt idx="1638">145</cx:pt>
          <cx:pt idx="1639">145</cx:pt>
          <cx:pt idx="1640">145</cx:pt>
          <cx:pt idx="1641">145</cx:pt>
          <cx:pt idx="1642">145</cx:pt>
          <cx:pt idx="1643">147</cx:pt>
          <cx:pt idx="1644">147</cx:pt>
          <cx:pt idx="1645">147</cx:pt>
          <cx:pt idx="1646">147</cx:pt>
          <cx:pt idx="1647">148</cx:pt>
          <cx:pt idx="1648">149</cx:pt>
          <cx:pt idx="1649">151</cx:pt>
          <cx:pt idx="1650">146</cx:pt>
          <cx:pt idx="1651">148</cx:pt>
          <cx:pt idx="1652">148</cx:pt>
          <cx:pt idx="1653">148</cx:pt>
          <cx:pt idx="1654">148</cx:pt>
          <cx:pt idx="1655">148</cx:pt>
          <cx:pt idx="1656">148</cx:pt>
          <cx:pt idx="1657">149</cx:pt>
          <cx:pt idx="1658">150</cx:pt>
          <cx:pt idx="1659">150</cx:pt>
          <cx:pt idx="1660">151</cx:pt>
          <cx:pt idx="1661">152</cx:pt>
          <cx:pt idx="1662">153</cx:pt>
          <cx:pt idx="1663">151</cx:pt>
          <cx:pt idx="1664">152</cx:pt>
          <cx:pt idx="1665">152</cx:pt>
          <cx:pt idx="1666">154</cx:pt>
          <cx:pt idx="1667">155</cx:pt>
          <cx:pt idx="1668">155</cx:pt>
          <cx:pt idx="1669">157</cx:pt>
          <cx:pt idx="1670">157</cx:pt>
          <cx:pt idx="1671">157</cx:pt>
          <cx:pt idx="1672">158</cx:pt>
          <cx:pt idx="1673">159</cx:pt>
          <cx:pt idx="1674">160</cx:pt>
          <cx:pt idx="1675">160</cx:pt>
          <cx:pt idx="1676">159</cx:pt>
          <cx:pt idx="1677">159</cx:pt>
          <cx:pt idx="1678">159</cx:pt>
          <cx:pt idx="1679">159</cx:pt>
          <cx:pt idx="1680">160</cx:pt>
          <cx:pt idx="1681">161</cx:pt>
          <cx:pt idx="1682">162</cx:pt>
          <cx:pt idx="1683">162</cx:pt>
          <cx:pt idx="1684">162</cx:pt>
          <cx:pt idx="1685">164</cx:pt>
          <cx:pt idx="1686">164</cx:pt>
          <cx:pt idx="1687">166</cx:pt>
          <cx:pt idx="1688">165</cx:pt>
          <cx:pt idx="1689">159</cx:pt>
          <cx:pt idx="1690">160</cx:pt>
          <cx:pt idx="1691">160</cx:pt>
          <cx:pt idx="1692">160</cx:pt>
          <cx:pt idx="1693">161</cx:pt>
          <cx:pt idx="1694">161</cx:pt>
          <cx:pt idx="1695">162</cx:pt>
          <cx:pt idx="1696">162</cx:pt>
          <cx:pt idx="1697">162</cx:pt>
          <cx:pt idx="1698">162</cx:pt>
          <cx:pt idx="1699">164</cx:pt>
          <cx:pt idx="1700">164</cx:pt>
          <cx:pt idx="1701">164</cx:pt>
          <cx:pt idx="1702">160</cx:pt>
          <cx:pt idx="1703">160</cx:pt>
          <cx:pt idx="1704">161</cx:pt>
          <cx:pt idx="1705">161</cx:pt>
          <cx:pt idx="1706">163</cx:pt>
          <cx:pt idx="1707">163</cx:pt>
          <cx:pt idx="1708">163</cx:pt>
          <cx:pt idx="1709">163</cx:pt>
          <cx:pt idx="1710">164</cx:pt>
          <cx:pt idx="1711">164</cx:pt>
          <cx:pt idx="1712">165</cx:pt>
          <cx:pt idx="1713">166</cx:pt>
          <cx:pt idx="1714">166</cx:pt>
          <cx:pt idx="1715">140</cx:pt>
          <cx:pt idx="1716">141</cx:pt>
          <cx:pt idx="1717">143</cx:pt>
          <cx:pt idx="1718">143</cx:pt>
          <cx:pt idx="1719">145</cx:pt>
          <cx:pt idx="1720">145</cx:pt>
          <cx:pt idx="1721">145</cx:pt>
          <cx:pt idx="1722">147</cx:pt>
          <cx:pt idx="1723">147</cx:pt>
          <cx:pt idx="1724">147</cx:pt>
          <cx:pt idx="1725">149</cx:pt>
          <cx:pt idx="1726">149</cx:pt>
          <cx:pt idx="1727">150</cx:pt>
          <cx:pt idx="1728">136</cx:pt>
          <cx:pt idx="1729">137</cx:pt>
          <cx:pt idx="1730">137</cx:pt>
          <cx:pt idx="1731">137</cx:pt>
          <cx:pt idx="1732">137</cx:pt>
          <cx:pt idx="1733">136</cx:pt>
          <cx:pt idx="1734">136</cx:pt>
          <cx:pt idx="1735">137</cx:pt>
          <cx:pt idx="1736">137</cx:pt>
          <cx:pt idx="1737">139</cx:pt>
          <cx:pt idx="1738">141</cx:pt>
          <cx:pt idx="1739">142</cx:pt>
          <cx:pt idx="1740">142</cx:pt>
          <cx:pt idx="1741">155</cx:pt>
          <cx:pt idx="1742">156</cx:pt>
          <cx:pt idx="1743">157</cx:pt>
          <cx:pt idx="1744">157</cx:pt>
          <cx:pt idx="1745">158</cx:pt>
          <cx:pt idx="1746">158</cx:pt>
          <cx:pt idx="1747">158</cx:pt>
          <cx:pt idx="1748">159</cx:pt>
          <cx:pt idx="1749">160</cx:pt>
          <cx:pt idx="1750">160</cx:pt>
          <cx:pt idx="1751">161</cx:pt>
          <cx:pt idx="1752">162</cx:pt>
          <cx:pt idx="1753">164</cx:pt>
          <cx:pt idx="1754">150</cx:pt>
          <cx:pt idx="1755">150</cx:pt>
          <cx:pt idx="1756">150</cx:pt>
          <cx:pt idx="1757">150</cx:pt>
          <cx:pt idx="1758">151</cx:pt>
          <cx:pt idx="1759">151</cx:pt>
          <cx:pt idx="1760">151</cx:pt>
          <cx:pt idx="1761">152</cx:pt>
          <cx:pt idx="1762">152</cx:pt>
          <cx:pt idx="1763">152</cx:pt>
          <cx:pt idx="1764">153</cx:pt>
          <cx:pt idx="1765">153</cx:pt>
          <cx:pt idx="1766">153</cx:pt>
          <cx:pt idx="1767">140</cx:pt>
          <cx:pt idx="1768">140</cx:pt>
          <cx:pt idx="1769">141</cx:pt>
          <cx:pt idx="1770">142</cx:pt>
          <cx:pt idx="1771">143</cx:pt>
          <cx:pt idx="1772">143</cx:pt>
          <cx:pt idx="1773">144</cx:pt>
          <cx:pt idx="1774">144</cx:pt>
          <cx:pt idx="1775">145</cx:pt>
          <cx:pt idx="1776">146</cx:pt>
          <cx:pt idx="1777">146</cx:pt>
          <cx:pt idx="1778">147</cx:pt>
          <cx:pt idx="1779">148</cx:pt>
          <cx:pt idx="1780">142</cx:pt>
          <cx:pt idx="1781">142</cx:pt>
          <cx:pt idx="1782">141</cx:pt>
          <cx:pt idx="1783">141</cx:pt>
          <cx:pt idx="1784">139</cx:pt>
          <cx:pt idx="1785">139</cx:pt>
          <cx:pt idx="1786">138</cx:pt>
          <cx:pt idx="1787">138</cx:pt>
          <cx:pt idx="1788">137</cx:pt>
          <cx:pt idx="1789">137</cx:pt>
          <cx:pt idx="1790">138</cx:pt>
          <cx:pt idx="1791">138</cx:pt>
          <cx:pt idx="1792">139</cx:pt>
          <cx:pt idx="1793">158</cx:pt>
          <cx:pt idx="1794">159</cx:pt>
          <cx:pt idx="1795">160</cx:pt>
          <cx:pt idx="1796">160</cx:pt>
          <cx:pt idx="1797">160</cx:pt>
          <cx:pt idx="1798">160</cx:pt>
          <cx:pt idx="1799">171</cx:pt>
          <cx:pt idx="1800">170</cx:pt>
          <cx:pt idx="1801">162</cx:pt>
          <cx:pt idx="1802">163</cx:pt>
          <cx:pt idx="1803">164</cx:pt>
          <cx:pt idx="1804">164</cx:pt>
          <cx:pt idx="1805">164</cx:pt>
          <cx:pt idx="1806">143</cx:pt>
          <cx:pt idx="1807">144</cx:pt>
          <cx:pt idx="1808">145</cx:pt>
          <cx:pt idx="1809">145</cx:pt>
          <cx:pt idx="1810">145</cx:pt>
          <cx:pt idx="1811">145</cx:pt>
          <cx:pt idx="1812">145</cx:pt>
          <cx:pt idx="1813">146</cx:pt>
          <cx:pt idx="1814">147</cx:pt>
          <cx:pt idx="1815">147</cx:pt>
          <cx:pt idx="1816">147</cx:pt>
          <cx:pt idx="1817">147</cx:pt>
          <cx:pt idx="1818">147</cx:pt>
          <cx:pt idx="1819">146</cx:pt>
          <cx:pt idx="1820">147</cx:pt>
          <cx:pt idx="1821">147</cx:pt>
          <cx:pt idx="1822">148</cx:pt>
          <cx:pt idx="1823">148</cx:pt>
          <cx:pt idx="1824">148</cx:pt>
          <cx:pt idx="1825">148</cx:pt>
          <cx:pt idx="1826">148</cx:pt>
          <cx:pt idx="1827">148</cx:pt>
          <cx:pt idx="1828">148</cx:pt>
          <cx:pt idx="1829">148</cx:pt>
          <cx:pt idx="1830">148</cx:pt>
          <cx:pt idx="1831">148</cx:pt>
          <cx:pt idx="1832">149</cx:pt>
          <cx:pt idx="1833">150</cx:pt>
          <cx:pt idx="1834">151</cx:pt>
          <cx:pt idx="1835">152</cx:pt>
          <cx:pt idx="1836">153</cx:pt>
          <cx:pt idx="1837">154</cx:pt>
          <cx:pt idx="1838">156</cx:pt>
          <cx:pt idx="1839">156</cx:pt>
          <cx:pt idx="1840">157</cx:pt>
          <cx:pt idx="1841">158</cx:pt>
          <cx:pt idx="1842">158</cx:pt>
          <cx:pt idx="1843">159</cx:pt>
          <cx:pt idx="1844">160</cx:pt>
          <cx:pt idx="1845">144</cx:pt>
          <cx:pt idx="1846">146</cx:pt>
          <cx:pt idx="1847">146</cx:pt>
          <cx:pt idx="1848">148</cx:pt>
          <cx:pt idx="1849">148</cx:pt>
          <cx:pt idx="1850">149</cx:pt>
          <cx:pt idx="1851">150</cx:pt>
          <cx:pt idx="1852">150</cx:pt>
          <cx:pt idx="1853">151</cx:pt>
          <cx:pt idx="1854">152</cx:pt>
          <cx:pt idx="1855">152</cx:pt>
          <cx:pt idx="1856">153</cx:pt>
          <cx:pt idx="1857">154</cx:pt>
          <cx:pt idx="1858">154</cx:pt>
          <cx:pt idx="1859">154</cx:pt>
          <cx:pt idx="1860">154</cx:pt>
          <cx:pt idx="1861">154</cx:pt>
          <cx:pt idx="1862">154</cx:pt>
          <cx:pt idx="1863">155</cx:pt>
          <cx:pt idx="1864">155</cx:pt>
          <cx:pt idx="1865">156</cx:pt>
          <cx:pt idx="1866">156</cx:pt>
          <cx:pt idx="1867">156</cx:pt>
          <cx:pt idx="1868">156</cx:pt>
          <cx:pt idx="1869">156</cx:pt>
          <cx:pt idx="1870">157</cx:pt>
          <cx:pt idx="1871">145</cx:pt>
          <cx:pt idx="1872">146</cx:pt>
          <cx:pt idx="1873">146</cx:pt>
          <cx:pt idx="1874">147</cx:pt>
          <cx:pt idx="1875">148</cx:pt>
          <cx:pt idx="1876">148</cx:pt>
          <cx:pt idx="1877">148</cx:pt>
          <cx:pt idx="1878">149</cx:pt>
          <cx:pt idx="1879">149</cx:pt>
          <cx:pt idx="1880">150</cx:pt>
          <cx:pt idx="1881">150</cx:pt>
          <cx:pt idx="1882">151</cx:pt>
          <cx:pt idx="1883">151</cx:pt>
          <cx:pt idx="1884">147</cx:pt>
          <cx:pt idx="1885">147</cx:pt>
          <cx:pt idx="1886">148</cx:pt>
          <cx:pt idx="1887">148</cx:pt>
          <cx:pt idx="1888">149</cx:pt>
          <cx:pt idx="1889">150</cx:pt>
          <cx:pt idx="1890">150</cx:pt>
          <cx:pt idx="1891">150</cx:pt>
          <cx:pt idx="1892">150</cx:pt>
          <cx:pt idx="1893">150</cx:pt>
          <cx:pt idx="1894">150</cx:pt>
          <cx:pt idx="1895">150</cx:pt>
          <cx:pt idx="1896">150</cx:pt>
          <cx:pt idx="1897">148</cx:pt>
          <cx:pt idx="1898">150</cx:pt>
          <cx:pt idx="1899">150</cx:pt>
          <cx:pt idx="1900">150</cx:pt>
          <cx:pt idx="1901">150</cx:pt>
          <cx:pt idx="1902">152</cx:pt>
          <cx:pt idx="1903">152</cx:pt>
          <cx:pt idx="1904">152</cx:pt>
          <cx:pt idx="1905">152</cx:pt>
          <cx:pt idx="1906">152</cx:pt>
          <cx:pt idx="1907">154</cx:pt>
          <cx:pt idx="1908">154</cx:pt>
          <cx:pt idx="1909">154</cx:pt>
          <cx:pt idx="1910">121</cx:pt>
          <cx:pt idx="1911">121</cx:pt>
          <cx:pt idx="1912">122</cx:pt>
          <cx:pt idx="1913">123</cx:pt>
          <cx:pt idx="1914">123</cx:pt>
          <cx:pt idx="1915">123</cx:pt>
          <cx:pt idx="1916">123</cx:pt>
          <cx:pt idx="1917">124</cx:pt>
          <cx:pt idx="1918">124</cx:pt>
          <cx:pt idx="1919">125</cx:pt>
          <cx:pt idx="1920">125</cx:pt>
          <cx:pt idx="1921">125</cx:pt>
          <cx:pt idx="1922">126</cx:pt>
          <cx:pt idx="1937">159</cx:pt>
          <cx:pt idx="1938">159</cx:pt>
          <cx:pt idx="1939">160</cx:pt>
          <cx:pt idx="1940">161</cx:pt>
          <cx:pt idx="1941">161</cx:pt>
          <cx:pt idx="1942">162</cx:pt>
          <cx:pt idx="1943">163</cx:pt>
          <cx:pt idx="1944">163</cx:pt>
          <cx:pt idx="1945">163</cx:pt>
          <cx:pt idx="1946">163</cx:pt>
          <cx:pt idx="1947">164</cx:pt>
          <cx:pt idx="1948">164</cx:pt>
          <cx:pt idx="1949">164</cx:pt>
          <cx:pt idx="1950">135</cx:pt>
          <cx:pt idx="1951">135</cx:pt>
          <cx:pt idx="1952">136</cx:pt>
          <cx:pt idx="1953">137</cx:pt>
          <cx:pt idx="1954">137</cx:pt>
          <cx:pt idx="1955">137</cx:pt>
          <cx:pt idx="1956">138</cx:pt>
          <cx:pt idx="1957">138</cx:pt>
          <cx:pt idx="1958">138</cx:pt>
          <cx:pt idx="1959">138</cx:pt>
          <cx:pt idx="1960">138</cx:pt>
          <cx:pt idx="1961">140</cx:pt>
          <cx:pt idx="1962">140</cx:pt>
          <cx:pt idx="1963">145</cx:pt>
          <cx:pt idx="1964">146</cx:pt>
          <cx:pt idx="1965">146</cx:pt>
          <cx:pt idx="1966">147</cx:pt>
          <cx:pt idx="1967">148</cx:pt>
          <cx:pt idx="1968">149</cx:pt>
          <cx:pt idx="1969">149</cx:pt>
          <cx:pt idx="1970">150</cx:pt>
          <cx:pt idx="1971">151</cx:pt>
          <cx:pt idx="1972">151</cx:pt>
          <cx:pt idx="1973">151</cx:pt>
          <cx:pt idx="1974">152</cx:pt>
          <cx:pt idx="1975">152</cx:pt>
          <cx:pt idx="1976">151</cx:pt>
          <cx:pt idx="1977">151</cx:pt>
          <cx:pt idx="1978">151</cx:pt>
          <cx:pt idx="1979">153</cx:pt>
          <cx:pt idx="1980">153</cx:pt>
          <cx:pt idx="1981">153</cx:pt>
          <cx:pt idx="1982">154</cx:pt>
          <cx:pt idx="1983">155</cx:pt>
          <cx:pt idx="1984">155</cx:pt>
          <cx:pt idx="1985">156</cx:pt>
          <cx:pt idx="1986">156</cx:pt>
          <cx:pt idx="1987">157</cx:pt>
          <cx:pt idx="1988">157</cx:pt>
          <cx:pt idx="1989">130</cx:pt>
          <cx:pt idx="1990">130</cx:pt>
          <cx:pt idx="1991">131</cx:pt>
          <cx:pt idx="1992">132</cx:pt>
          <cx:pt idx="1993">132</cx:pt>
          <cx:pt idx="1994">133</cx:pt>
          <cx:pt idx="1995">133</cx:pt>
          <cx:pt idx="1996">134</cx:pt>
          <cx:pt idx="1997">134</cx:pt>
          <cx:pt idx="1998">135</cx:pt>
          <cx:pt idx="1999">136</cx:pt>
          <cx:pt idx="2000">136</cx:pt>
          <cx:pt idx="2001">137</cx:pt>
          <cx:pt idx="2002">131</cx:pt>
          <cx:pt idx="2003">131</cx:pt>
          <cx:pt idx="2015">135</cx:pt>
          <cx:pt idx="2016">135</cx:pt>
          <cx:pt idx="2017">135</cx:pt>
          <cx:pt idx="2018">135</cx:pt>
          <cx:pt idx="2019">135</cx:pt>
          <cx:pt idx="2020">136</cx:pt>
          <cx:pt idx="2021">136</cx:pt>
          <cx:pt idx="2022">136</cx:pt>
          <cx:pt idx="2023">137</cx:pt>
          <cx:pt idx="2024">137</cx:pt>
          <cx:pt idx="2025">137</cx:pt>
          <cx:pt idx="2026">138</cx:pt>
          <cx:pt idx="2027">138</cx:pt>
          <cx:pt idx="2028">150</cx:pt>
          <cx:pt idx="2029">150</cx:pt>
          <cx:pt idx="2030">150</cx:pt>
          <cx:pt idx="2031">151</cx:pt>
          <cx:pt idx="2032">151</cx:pt>
          <cx:pt idx="2033">151</cx:pt>
          <cx:pt idx="2034">153</cx:pt>
          <cx:pt idx="2035">152</cx:pt>
          <cx:pt idx="2036">153</cx:pt>
          <cx:pt idx="2037">153</cx:pt>
          <cx:pt idx="2038">152</cx:pt>
          <cx:pt idx="2039">152</cx:pt>
          <cx:pt idx="2040">152</cx:pt>
          <cx:pt idx="2041">157</cx:pt>
          <cx:pt idx="2042">157</cx:pt>
          <cx:pt idx="2043">158</cx:pt>
          <cx:pt idx="2044">158</cx:pt>
          <cx:pt idx="2045">160</cx:pt>
          <cx:pt idx="2046">160</cx:pt>
          <cx:pt idx="2047">160</cx:pt>
          <cx:pt idx="2048">160</cx:pt>
          <cx:pt idx="2049">160</cx:pt>
          <cx:pt idx="2050">162</cx:pt>
          <cx:pt idx="2051">162</cx:pt>
          <cx:pt idx="2052">162</cx:pt>
          <cx:pt idx="2053">162</cx:pt>
          <cx:pt idx="2054">118</cx:pt>
          <cx:pt idx="2055">118</cx:pt>
          <cx:pt idx="2056">119</cx:pt>
          <cx:pt idx="2057">120</cx:pt>
          <cx:pt idx="2058">120</cx:pt>
          <cx:pt idx="2059">122</cx:pt>
          <cx:pt idx="2060">122</cx:pt>
          <cx:pt idx="2061">122</cx:pt>
          <cx:pt idx="2062">124</cx:pt>
          <cx:pt idx="2063">124</cx:pt>
          <cx:pt idx="2064">124</cx:pt>
          <cx:pt idx="2065">124</cx:pt>
          <cx:pt idx="2066">124</cx:pt>
          <cx:pt idx="2067">139</cx:pt>
          <cx:pt idx="2068">140</cx:pt>
          <cx:pt idx="2069">140</cx:pt>
          <cx:pt idx="2070">141</cx:pt>
          <cx:pt idx="2071">142</cx:pt>
          <cx:pt idx="2072">142</cx:pt>
          <cx:pt idx="2073">143</cx:pt>
          <cx:pt idx="2074">143</cx:pt>
          <cx:pt idx="2075">144</cx:pt>
          <cx:pt idx="2076">144</cx:pt>
          <cx:pt idx="2077">145</cx:pt>
          <cx:pt idx="2078">146</cx:pt>
          <cx:pt idx="2079">146</cx:pt>
          <cx:pt idx="2080">126</cx:pt>
          <cx:pt idx="2081">127</cx:pt>
          <cx:pt idx="2082">129</cx:pt>
          <cx:pt idx="2083">129</cx:pt>
          <cx:pt idx="2084">131</cx:pt>
          <cx:pt idx="2085">131</cx:pt>
          <cx:pt idx="2086">132</cx:pt>
          <cx:pt idx="2087">133</cx:pt>
          <cx:pt idx="2088">133</cx:pt>
          <cx:pt idx="2089">134</cx:pt>
          <cx:pt idx="2090">134</cx:pt>
          <cx:pt idx="2091">135</cx:pt>
          <cx:pt idx="2092">135</cx:pt>
          <cx:pt idx="2093">142</cx:pt>
          <cx:pt idx="2094">142</cx:pt>
          <cx:pt idx="2095">142</cx:pt>
          <cx:pt idx="2096">143</cx:pt>
          <cx:pt idx="2097">143</cx:pt>
          <cx:pt idx="2098">143</cx:pt>
          <cx:pt idx="2099">143</cx:pt>
          <cx:pt idx="2100">144</cx:pt>
          <cx:pt idx="2101">144</cx:pt>
          <cx:pt idx="2102">144</cx:pt>
          <cx:pt idx="2103">144</cx:pt>
          <cx:pt idx="2104">144</cx:pt>
          <cx:pt idx="2105">145</cx:pt>
          <cx:pt idx="2106">135</cx:pt>
          <cx:pt idx="2107">136</cx:pt>
          <cx:pt idx="2108">137</cx:pt>
          <cx:pt idx="2109">138</cx:pt>
          <cx:pt idx="2110">138</cx:pt>
          <cx:pt idx="2111">138</cx:pt>
          <cx:pt idx="2112">140</cx:pt>
          <cx:pt idx="2113">140</cx:pt>
          <cx:pt idx="2114">140</cx:pt>
          <cx:pt idx="2115">142</cx:pt>
          <cx:pt idx="2116">142</cx:pt>
          <cx:pt idx="2117">142</cx:pt>
          <cx:pt idx="2118">142</cx:pt>
          <cx:pt idx="2119">147</cx:pt>
          <cx:pt idx="2120">147</cx:pt>
          <cx:pt idx="2121">147</cx:pt>
          <cx:pt idx="2122">149</cx:pt>
          <cx:pt idx="2123">149</cx:pt>
          <cx:pt idx="2124">149</cx:pt>
          <cx:pt idx="2125">149</cx:pt>
          <cx:pt idx="2126">149</cx:pt>
          <cx:pt idx="2127">150</cx:pt>
          <cx:pt idx="2128">151</cx:pt>
          <cx:pt idx="2129">151</cx:pt>
          <cx:pt idx="2130">151</cx:pt>
          <cx:pt idx="2131">151</cx:pt>
          <cx:pt idx="2132">148</cx:pt>
          <cx:pt idx="2133">148</cx:pt>
          <cx:pt idx="2134">149</cx:pt>
          <cx:pt idx="2135">149</cx:pt>
          <cx:pt idx="2136">149</cx:pt>
          <cx:pt idx="2137">150</cx:pt>
          <cx:pt idx="2138">150</cx:pt>
          <cx:pt idx="2139">150</cx:pt>
          <cx:pt idx="2140">151</cx:pt>
          <cx:pt idx="2141">151</cx:pt>
          <cx:pt idx="2142">151</cx:pt>
          <cx:pt idx="2143">152</cx:pt>
          <cx:pt idx="2144">152</cx:pt>
          <cx:pt idx="2145">147</cx:pt>
          <cx:pt idx="2146">147</cx:pt>
          <cx:pt idx="2147">147</cx:pt>
          <cx:pt idx="2148">148</cx:pt>
          <cx:pt idx="2149">149</cx:pt>
          <cx:pt idx="2150">149</cx:pt>
          <cx:pt idx="2151">149</cx:pt>
          <cx:pt idx="2152">149</cx:pt>
          <cx:pt idx="2153">149</cx:pt>
          <cx:pt idx="2154">149</cx:pt>
          <cx:pt idx="2155">150</cx:pt>
          <cx:pt idx="2156">151</cx:pt>
          <cx:pt idx="2157">151</cx:pt>
          <cx:pt idx="2158">144</cx:pt>
          <cx:pt idx="2159">146</cx:pt>
          <cx:pt idx="2160">146</cx:pt>
          <cx:pt idx="2161">146</cx:pt>
          <cx:pt idx="2162">147</cx:pt>
          <cx:pt idx="2163">148</cx:pt>
          <cx:pt idx="2164">148</cx:pt>
          <cx:pt idx="2165">148</cx:pt>
          <cx:pt idx="2166">148</cx:pt>
          <cx:pt idx="2167">149</cx:pt>
          <cx:pt idx="2168">150</cx:pt>
          <cx:pt idx="2169">150</cx:pt>
          <cx:pt idx="2170">150</cx:pt>
          <cx:pt idx="2171">146</cx:pt>
          <cx:pt idx="2172">147</cx:pt>
          <cx:pt idx="2173">147</cx:pt>
          <cx:pt idx="2174">147</cx:pt>
          <cx:pt idx="2175">147</cx:pt>
          <cx:pt idx="2176">148</cx:pt>
          <cx:pt idx="2177">149</cx:pt>
          <cx:pt idx="2178">149</cx:pt>
          <cx:pt idx="2179">149</cx:pt>
          <cx:pt idx="2180">149</cx:pt>
          <cx:pt idx="2181">149</cx:pt>
          <cx:pt idx="2182">150</cx:pt>
          <cx:pt idx="2183">151</cx:pt>
          <cx:pt idx="2184">141</cx:pt>
          <cx:pt idx="2185">141</cx:pt>
          <cx:pt idx="2186">143</cx:pt>
          <cx:pt idx="2187">143</cx:pt>
          <cx:pt idx="2188">144</cx:pt>
          <cx:pt idx="2189">144</cx:pt>
          <cx:pt idx="2190">144</cx:pt>
          <cx:pt idx="2191">146</cx:pt>
          <cx:pt idx="2192">146</cx:pt>
          <cx:pt idx="2193">146</cx:pt>
          <cx:pt idx="2194">146</cx:pt>
          <cx:pt idx="2195">148</cx:pt>
          <cx:pt idx="2196">148</cx:pt>
          <cx:pt idx="2197">156</cx:pt>
          <cx:pt idx="2198">156</cx:pt>
          <cx:pt idx="2199">157</cx:pt>
          <cx:pt idx="2200">157</cx:pt>
          <cx:pt idx="2201">157</cx:pt>
          <cx:pt idx="2202">157</cx:pt>
          <cx:pt idx="2203">158</cx:pt>
          <cx:pt idx="2204">158</cx:pt>
          <cx:pt idx="2205">159</cx:pt>
          <cx:pt idx="2206">159</cx:pt>
          <cx:pt idx="2207">159</cx:pt>
          <cx:pt idx="2208">159</cx:pt>
          <cx:pt idx="2209">159</cx:pt>
          <cx:pt idx="2210">126</cx:pt>
          <cx:pt idx="2211">126</cx:pt>
          <cx:pt idx="2212">128</cx:pt>
          <cx:pt idx="2213">128</cx:pt>
          <cx:pt idx="2214">129</cx:pt>
          <cx:pt idx="2215">130</cx:pt>
          <cx:pt idx="2216">130</cx:pt>
          <cx:pt idx="2217">131</cx:pt>
          <cx:pt idx="2218">132</cx:pt>
          <cx:pt idx="2219">132</cx:pt>
          <cx:pt idx="2220">133</cx:pt>
          <cx:pt idx="2221">134</cx:pt>
          <cx:pt idx="2222">134</cx:pt>
          <cx:pt idx="2223">141</cx:pt>
          <cx:pt idx="2224">141</cx:pt>
          <cx:pt idx="2225">142</cx:pt>
          <cx:pt idx="2226">142</cx:pt>
          <cx:pt idx="2227">143</cx:pt>
          <cx:pt idx="2228">144</cx:pt>
          <cx:pt idx="2229">144</cx:pt>
          <cx:pt idx="2230">145</cx:pt>
          <cx:pt idx="2231">145</cx:pt>
          <cx:pt idx="2232">146</cx:pt>
          <cx:pt idx="2233">147</cx:pt>
          <cx:pt idx="2234">147</cx:pt>
          <cx:pt idx="2235">147</cx:pt>
          <cx:pt idx="2236">159</cx:pt>
          <cx:pt idx="2237">159</cx:pt>
          <cx:pt idx="2238">159</cx:pt>
          <cx:pt idx="2239">159</cx:pt>
          <cx:pt idx="2240">161</cx:pt>
          <cx:pt idx="2241">161</cx:pt>
          <cx:pt idx="2242">161</cx:pt>
          <cx:pt idx="2243">161</cx:pt>
          <cx:pt idx="2244">161</cx:pt>
          <cx:pt idx="2245">162</cx:pt>
          <cx:pt idx="2246">162</cx:pt>
          <cx:pt idx="2247">162</cx:pt>
          <cx:pt idx="2248">162</cx:pt>
          <cx:pt idx="2262">154</cx:pt>
          <cx:pt idx="2263">154</cx:pt>
          <cx:pt idx="2264">156</cx:pt>
          <cx:pt idx="2265">156</cx:pt>
          <cx:pt idx="2266">156</cx:pt>
          <cx:pt idx="2267">156</cx:pt>
          <cx:pt idx="2268">156</cx:pt>
          <cx:pt idx="2269">158</cx:pt>
          <cx:pt idx="2270">158</cx:pt>
          <cx:pt idx="2271">158</cx:pt>
          <cx:pt idx="2272">158</cx:pt>
          <cx:pt idx="2273">158</cx:pt>
          <cx:pt idx="2274">159</cx:pt>
          <cx:pt idx="2275">142</cx:pt>
          <cx:pt idx="2276">143</cx:pt>
          <cx:pt idx="2277">143</cx:pt>
          <cx:pt idx="2278">144</cx:pt>
          <cx:pt idx="2279">144</cx:pt>
          <cx:pt idx="2280">145</cx:pt>
          <cx:pt idx="2281">145</cx:pt>
          <cx:pt idx="2282">146</cx:pt>
          <cx:pt idx="2283">146</cx:pt>
          <cx:pt idx="2284">147</cx:pt>
          <cx:pt idx="2285">147</cx:pt>
          <cx:pt idx="2286">147</cx:pt>
          <cx:pt idx="2287">148</cx:pt>
          <cx:pt idx="2288">155</cx:pt>
          <cx:pt idx="2289">156</cx:pt>
          <cx:pt idx="2290">156</cx:pt>
          <cx:pt idx="2291">157</cx:pt>
          <cx:pt idx="2292">157</cx:pt>
          <cx:pt idx="2293">157</cx:pt>
          <cx:pt idx="2294">157</cx:pt>
          <cx:pt idx="2295">157</cx:pt>
          <cx:pt idx="2296">158</cx:pt>
          <cx:pt idx="2297">158</cx:pt>
          <cx:pt idx="2298">159</cx:pt>
          <cx:pt idx="2299">159</cx:pt>
          <cx:pt idx="2300">160</cx:pt>
          <cx:pt idx="2301">154</cx:pt>
          <cx:pt idx="2302">154</cx:pt>
          <cx:pt idx="2303">154</cx:pt>
          <cx:pt idx="2304">154</cx:pt>
          <cx:pt idx="2305">156</cx:pt>
          <cx:pt idx="2306">156</cx:pt>
          <cx:pt idx="2307">156</cx:pt>
          <cx:pt idx="2308">156</cx:pt>
          <cx:pt idx="2309">156</cx:pt>
          <cx:pt idx="2310">158</cx:pt>
          <cx:pt idx="2311">158</cx:pt>
          <cx:pt idx="2312">158</cx:pt>
          <cx:pt idx="2313">158</cx:pt>
          <cx:pt idx="2320">150</cx:pt>
          <cx:pt idx="2321">151</cx:pt>
          <cx:pt idx="2322">151</cx:pt>
          <cx:pt idx="2323">152</cx:pt>
          <cx:pt idx="2324">152</cx:pt>
          <cx:pt idx="2325">155</cx:pt>
          <cx:pt idx="2326">155</cx:pt>
          <cx:pt idx="2329">154</cx:pt>
          <cx:pt idx="2330">154</cx:pt>
          <cx:pt idx="2340">142</cx:pt>
          <cx:pt idx="2341">142</cx:pt>
          <cx:pt idx="2342">142</cx:pt>
          <cx:pt idx="2343">142</cx:pt>
          <cx:pt idx="2344">143</cx:pt>
          <cx:pt idx="2345">144</cx:pt>
          <cx:pt idx="2346">144</cx:pt>
          <cx:pt idx="2347">144</cx:pt>
          <cx:pt idx="2348">145</cx:pt>
          <cx:pt idx="2349">146</cx:pt>
          <cx:pt idx="2350">146</cx:pt>
          <cx:pt idx="2351">146</cx:pt>
          <cx:pt idx="2352">146</cx:pt>
          <cx:pt idx="2353">147</cx:pt>
          <cx:pt idx="2354">148</cx:pt>
          <cx:pt idx="2355">148</cx:pt>
          <cx:pt idx="2356">148</cx:pt>
          <cx:pt idx="2357">149</cx:pt>
          <cx:pt idx="2358">150</cx:pt>
          <cx:pt idx="2359">150</cx:pt>
          <cx:pt idx="2360">150</cx:pt>
          <cx:pt idx="2361">150</cx:pt>
          <cx:pt idx="2362">151</cx:pt>
          <cx:pt idx="2363">152</cx:pt>
          <cx:pt idx="2364">152</cx:pt>
          <cx:pt idx="2365">152</cx:pt>
          <cx:pt idx="2366">139</cx:pt>
          <cx:pt idx="2367">140</cx:pt>
          <cx:pt idx="2368">140</cx:pt>
          <cx:pt idx="2369">141</cx:pt>
          <cx:pt idx="2370">141</cx:pt>
          <cx:pt idx="2371">141</cx:pt>
          <cx:pt idx="2372">142</cx:pt>
          <cx:pt idx="2373">142</cx:pt>
          <cx:pt idx="2374">143</cx:pt>
          <cx:pt idx="2375">143</cx:pt>
          <cx:pt idx="2376">143</cx:pt>
          <cx:pt idx="2377">144</cx:pt>
          <cx:pt idx="2378">145</cx:pt>
          <cx:pt idx="2379">134</cx:pt>
          <cx:pt idx="2380">135</cx:pt>
          <cx:pt idx="2381">136</cx:pt>
          <cx:pt idx="2382">137</cx:pt>
          <cx:pt idx="2383">138</cx:pt>
          <cx:pt idx="2384">139</cx:pt>
          <cx:pt idx="2385">139</cx:pt>
          <cx:pt idx="2386">140</cx:pt>
          <cx:pt idx="2387">141</cx:pt>
          <cx:pt idx="2388">141</cx:pt>
          <cx:pt idx="2389">142</cx:pt>
          <cx:pt idx="2390">142</cx:pt>
          <cx:pt idx="2392">141</cx:pt>
          <cx:pt idx="2393">141</cx:pt>
          <cx:pt idx="2394">141</cx:pt>
          <cx:pt idx="2395">142</cx:pt>
          <cx:pt idx="2396">143</cx:pt>
          <cx:pt idx="2397">143</cx:pt>
          <cx:pt idx="2398">143</cx:pt>
          <cx:pt idx="2399">143</cx:pt>
          <cx:pt idx="2400">144</cx:pt>
          <cx:pt idx="2401">145</cx:pt>
          <cx:pt idx="2402">145</cx:pt>
          <cx:pt idx="2403">145</cx:pt>
          <cx:pt idx="2404">145</cx:pt>
          <cx:pt idx="2405">135</cx:pt>
          <cx:pt idx="2406">137</cx:pt>
          <cx:pt idx="2407">137</cx:pt>
          <cx:pt idx="2408">139</cx:pt>
          <cx:pt idx="2409">139</cx:pt>
          <cx:pt idx="2410">139</cx:pt>
          <cx:pt idx="2411">139</cx:pt>
          <cx:pt idx="2412">141</cx:pt>
          <cx:pt idx="2413">141</cx:pt>
          <cx:pt idx="2414">141</cx:pt>
          <cx:pt idx="2415">143</cx:pt>
          <cx:pt idx="2416">143</cx:pt>
          <cx:pt idx="2417">143</cx:pt>
          <cx:pt idx="2418">127</cx:pt>
          <cx:pt idx="2419">127</cx:pt>
          <cx:pt idx="2420">127</cx:pt>
          <cx:pt idx="2421">129</cx:pt>
          <cx:pt idx="2422">129</cx:pt>
          <cx:pt idx="2423">130</cx:pt>
          <cx:pt idx="2424">130</cx:pt>
          <cx:pt idx="2425">130</cx:pt>
          <cx:pt idx="2426">131</cx:pt>
          <cx:pt idx="2427">131</cx:pt>
          <cx:pt idx="2428">131</cx:pt>
          <cx:pt idx="2429">132</cx:pt>
          <cx:pt idx="2430">132</cx:pt>
          <cx:pt idx="2431">115</cx:pt>
          <cx:pt idx="2432">115</cx:pt>
          <cx:pt idx="2433">116</cx:pt>
          <cx:pt idx="2434">117</cx:pt>
          <cx:pt idx="2435">118</cx:pt>
          <cx:pt idx="2436">119</cx:pt>
          <cx:pt idx="2437">120</cx:pt>
          <cx:pt idx="2438">121</cx:pt>
          <cx:pt idx="2439">122</cx:pt>
          <cx:pt idx="2440">123</cx:pt>
          <cx:pt idx="2441">124</cx:pt>
          <cx:pt idx="2442">125</cx:pt>
          <cx:pt idx="2443">126</cx:pt>
          <cx:pt idx="2444">141</cx:pt>
          <cx:pt idx="2445">141</cx:pt>
          <cx:pt idx="2446">142</cx:pt>
          <cx:pt idx="2447">143</cx:pt>
          <cx:pt idx="2448">143</cx:pt>
          <cx:pt idx="2449">143</cx:pt>
          <cx:pt idx="2450">143</cx:pt>
          <cx:pt idx="2451">144</cx:pt>
          <cx:pt idx="2452">145</cx:pt>
          <cx:pt idx="2453">145</cx:pt>
          <cx:pt idx="2454">145</cx:pt>
          <cx:pt idx="2455">147</cx:pt>
          <cx:pt idx="2456">147</cx:pt>
          <cx:pt idx="2457">141</cx:pt>
          <cx:pt idx="2458">142</cx:pt>
          <cx:pt idx="2459">142</cx:pt>
          <cx:pt idx="2460">142</cx:pt>
          <cx:pt idx="2461">142</cx:pt>
          <cx:pt idx="2462">143</cx:pt>
          <cx:pt idx="2463">144</cx:pt>
          <cx:pt idx="2464">144</cx:pt>
          <cx:pt idx="2465">145</cx:pt>
          <cx:pt idx="2466">145</cx:pt>
          <cx:pt idx="2467">146</cx:pt>
          <cx:pt idx="2468">147</cx:pt>
          <cx:pt idx="2469">147</cx:pt>
          <cx:pt idx="2470">149</cx:pt>
          <cx:pt idx="2471">149</cx:pt>
          <cx:pt idx="2472">149</cx:pt>
          <cx:pt idx="2473">151</cx:pt>
          <cx:pt idx="2474">151</cx:pt>
          <cx:pt idx="2475">151</cx:pt>
          <cx:pt idx="2476">151</cx:pt>
          <cx:pt idx="2477">152</cx:pt>
          <cx:pt idx="2478">153</cx:pt>
          <cx:pt idx="2479">153</cx:pt>
          <cx:pt idx="2480">153</cx:pt>
          <cx:pt idx="2481">154</cx:pt>
          <cx:pt idx="2482">155</cx:pt>
          <cx:pt idx="2483">139</cx:pt>
          <cx:pt idx="2484">140</cx:pt>
          <cx:pt idx="2485">142</cx:pt>
          <cx:pt idx="2486">142</cx:pt>
          <cx:pt idx="2487">144</cx:pt>
          <cx:pt idx="2488">144</cx:pt>
          <cx:pt idx="2489">144</cx:pt>
          <cx:pt idx="2490">146</cx:pt>
          <cx:pt idx="2491">146</cx:pt>
          <cx:pt idx="2492">147</cx:pt>
          <cx:pt idx="2493">148</cx:pt>
          <cx:pt idx="2494">148</cx:pt>
          <cx:pt idx="2495">149</cx:pt>
          <cx:pt idx="2496">151</cx:pt>
          <cx:pt idx="2497">151</cx:pt>
          <cx:pt idx="2498">151</cx:pt>
          <cx:pt idx="2499">151</cx:pt>
          <cx:pt idx="2500">152</cx:pt>
          <cx:pt idx="2501">152</cx:pt>
          <cx:pt idx="2502">152</cx:pt>
          <cx:pt idx="2503">153</cx:pt>
          <cx:pt idx="2504">154</cx:pt>
          <cx:pt idx="2505">154</cx:pt>
          <cx:pt idx="2506">154</cx:pt>
          <cx:pt idx="2507">154</cx:pt>
          <cx:pt idx="2508">155</cx:pt>
          <cx:pt idx="2509">140</cx:pt>
          <cx:pt idx="2510">141</cx:pt>
          <cx:pt idx="2511">142</cx:pt>
          <cx:pt idx="2512">142</cx:pt>
          <cx:pt idx="2513">142</cx:pt>
          <cx:pt idx="2514">142</cx:pt>
          <cx:pt idx="2515">143</cx:pt>
          <cx:pt idx="2516">144</cx:pt>
          <cx:pt idx="2517">144</cx:pt>
          <cx:pt idx="2518">144</cx:pt>
          <cx:pt idx="2519">144</cx:pt>
          <cx:pt idx="2520">144</cx:pt>
          <cx:pt idx="2521">144</cx:pt>
          <cx:pt idx="2522">141</cx:pt>
          <cx:pt idx="2523">142</cx:pt>
          <cx:pt idx="2524">143</cx:pt>
          <cx:pt idx="2525">143</cx:pt>
          <cx:pt idx="2526">144</cx:pt>
          <cx:pt idx="2527">145</cx:pt>
          <cx:pt idx="2528">145</cx:pt>
          <cx:pt idx="2529">146</cx:pt>
          <cx:pt idx="2530">147</cx:pt>
          <cx:pt idx="2531">147</cx:pt>
          <cx:pt idx="2532">148</cx:pt>
          <cx:pt idx="2533">149</cx:pt>
          <cx:pt idx="2534">149</cx:pt>
          <cx:pt idx="2535">154</cx:pt>
          <cx:pt idx="2536">154</cx:pt>
          <cx:pt idx="2537">156</cx:pt>
          <cx:pt idx="2538">156</cx:pt>
          <cx:pt idx="2539">156</cx:pt>
          <cx:pt idx="2540">156</cx:pt>
          <cx:pt idx="2541">157</cx:pt>
          <cx:pt idx="2542">157</cx:pt>
          <cx:pt idx="2543">158</cx:pt>
          <cx:pt idx="2544">156</cx:pt>
          <cx:pt idx="2545">156</cx:pt>
          <cx:pt idx="2546">157</cx:pt>
          <cx:pt idx="2547">157</cx:pt>
          <cx:pt idx="2555">149</cx:pt>
          <cx:pt idx="2556">149</cx:pt>
          <cx:pt idx="2557">151</cx:pt>
          <cx:pt idx="2558">151</cx:pt>
          <cx:pt idx="2563">143</cx:pt>
          <cx:pt idx="2564">143</cx:pt>
          <cx:pt idx="2574">143</cx:pt>
          <cx:pt idx="2575">144</cx:pt>
          <cx:pt idx="2576">144</cx:pt>
          <cx:pt idx="2577">144</cx:pt>
          <cx:pt idx="2578">146</cx:pt>
          <cx:pt idx="2579">146</cx:pt>
          <cx:pt idx="2580">147</cx:pt>
          <cx:pt idx="2581">147</cx:pt>
          <cx:pt idx="2582">148</cx:pt>
          <cx:pt idx="2583">149</cx:pt>
          <cx:pt idx="2584">149</cx:pt>
          <cx:pt idx="2585">149</cx:pt>
          <cx:pt idx="2586">149</cx:pt>
          <cx:pt idx="2587">154</cx:pt>
          <cx:pt idx="2588">155</cx:pt>
          <cx:pt idx="2589">155</cx:pt>
          <cx:pt idx="2590">155</cx:pt>
          <cx:pt idx="2591">156</cx:pt>
          <cx:pt idx="2592">156</cx:pt>
          <cx:pt idx="2593">156</cx:pt>
          <cx:pt idx="2594">157</cx:pt>
          <cx:pt idx="2595">157</cx:pt>
          <cx:pt idx="2596">157</cx:pt>
          <cx:pt idx="2597">158</cx:pt>
          <cx:pt idx="2598">158</cx:pt>
          <cx:pt idx="2599">158</cx:pt>
          <cx:pt idx="2600">141</cx:pt>
          <cx:pt idx="2601">141</cx:pt>
          <cx:pt idx="2602">141</cx:pt>
          <cx:pt idx="2603">142</cx:pt>
          <cx:pt idx="2604">142</cx:pt>
          <cx:pt idx="2605">143</cx:pt>
          <cx:pt idx="2606">143</cx:pt>
          <cx:pt idx="2607">144</cx:pt>
          <cx:pt idx="2608">144</cx:pt>
          <cx:pt idx="2609">144</cx:pt>
          <cx:pt idx="2610">144</cx:pt>
          <cx:pt idx="2611">144</cx:pt>
          <cx:pt idx="2612">145</cx:pt>
          <cx:pt idx="2613">136</cx:pt>
          <cx:pt idx="2614">137</cx:pt>
          <cx:pt idx="2615">137</cx:pt>
          <cx:pt idx="2616">137</cx:pt>
          <cx:pt idx="2617">137</cx:pt>
          <cx:pt idx="2618">138</cx:pt>
          <cx:pt idx="2619">139</cx:pt>
          <cx:pt idx="2620">139</cx:pt>
          <cx:pt idx="2621">140</cx:pt>
          <cx:pt idx="2622">140</cx:pt>
          <cx:pt idx="2623">141</cx:pt>
          <cx:pt idx="2624">141</cx:pt>
          <cx:pt idx="2625">142</cx:pt>
          <cx:pt idx="2626">137</cx:pt>
          <cx:pt idx="2627">137</cx:pt>
          <cx:pt idx="2628">138</cx:pt>
          <cx:pt idx="2629">138</cx:pt>
          <cx:pt idx="2630">138</cx:pt>
          <cx:pt idx="2631">138</cx:pt>
          <cx:pt idx="2632">139</cx:pt>
          <cx:pt idx="2633">139</cx:pt>
          <cx:pt idx="2634">139</cx:pt>
          <cx:pt idx="2635">139</cx:pt>
          <cx:pt idx="2636">139</cx:pt>
          <cx:pt idx="2637">139</cx:pt>
          <cx:pt idx="2638">140</cx:pt>
          <cx:pt idx="2652">153</cx:pt>
          <cx:pt idx="2653">153</cx:pt>
          <cx:pt idx="2654">154</cx:pt>
          <cx:pt idx="2655">155</cx:pt>
          <cx:pt idx="2656">155</cx:pt>
          <cx:pt idx="2657">155</cx:pt>
          <cx:pt idx="2658">155</cx:pt>
          <cx:pt idx="2659">155</cx:pt>
          <cx:pt idx="2660">157</cx:pt>
          <cx:pt idx="2661">157</cx:pt>
          <cx:pt idx="2662">157</cx:pt>
          <cx:pt idx="2663">157</cx:pt>
          <cx:pt idx="2664">157</cx:pt>
          <cx:pt idx="2665">149</cx:pt>
          <cx:pt idx="2666">150</cx:pt>
          <cx:pt idx="2667">150</cx:pt>
          <cx:pt idx="2668">151</cx:pt>
          <cx:pt idx="2669">151</cx:pt>
          <cx:pt idx="2670">151</cx:pt>
          <cx:pt idx="2671">152</cx:pt>
          <cx:pt idx="2672">153</cx:pt>
          <cx:pt idx="2673">153</cx:pt>
          <cx:pt idx="2674">153</cx:pt>
          <cx:pt idx="2675">153</cx:pt>
          <cx:pt idx="2676">153</cx:pt>
          <cx:pt idx="2677">154</cx:pt>
          <cx:pt idx="2678">145</cx:pt>
          <cx:pt idx="2679">146</cx:pt>
          <cx:pt idx="2680">146</cx:pt>
          <cx:pt idx="2681">146</cx:pt>
          <cx:pt idx="2682">146</cx:pt>
          <cx:pt idx="2683">146</cx:pt>
          <cx:pt idx="2684">147</cx:pt>
          <cx:pt idx="2685">148</cx:pt>
          <cx:pt idx="2686">148</cx:pt>
          <cx:pt idx="2687">148</cx:pt>
          <cx:pt idx="2688">148</cx:pt>
          <cx:pt idx="2689">148</cx:pt>
          <cx:pt idx="2690">150</cx:pt>
        </cx:lvl>
      </cx:numDim>
    </cx:data>
  </cx:chartData>
  <cx:chart>
    <cx:title pos="t" align="ctr" overlay="0">
      <cx:tx>
        <cx:txData>
          <cx:v>Life Expectancy Total</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Life Expectancy Total</a:t>
          </a:r>
        </a:p>
      </cx:txPr>
    </cx:title>
    <cx:plotArea>
      <cx:plotAreaRegion>
        <cx:series layoutId="clusteredColumn" uniqueId="{E7BBC475-9372-41E0-9068-A75DA0AEB8BB}">
          <cx:tx>
            <cx:txData>
              <cx:f>'Univariate Analysis-Life Expect'!$A$1</cx:f>
              <cx:v>Life Expectancy Total</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Analysis-TourInb'!$A$2:$A$2692</cx:f>
        <cx:lvl ptCount="2691" formatCode="General">
          <cx:pt idx="0">3.2156926811685791</cx:pt>
          <cx:pt idx="1">3.1104007508756246</cx:pt>
          <cx:pt idx="2">3.4077327350214257</cx:pt>
          <cx:pt idx="3">3.3935854326951715</cx:pt>
          <cx:pt idx="4">5.3195709855655835</cx:pt>
          <cx:pt idx="5">14.045562922752673</cx:pt>
          <cx:pt idx="6">11.388922907540435</cx:pt>
          <cx:pt idx="7">9.4594863732537231</cx:pt>
          <cx:pt idx="8">13.267879580389033</cx:pt>
          <cx:pt idx="9">10.471836778311106</cx:pt>
          <cx:pt idx="10">8.7149331864116117</cx:pt>
          <cx:pt idx="11">7.9442920817493077</cx:pt>
          <cx:pt idx="12">7.6659804964462985</cx:pt>
          <cx:pt idx="13">2.4416639796393951</cx:pt>
          <cx:pt idx="14">2.433042158433727</cx:pt>
          <cx:pt idx="15">3.4259057859786948</cx:pt>
          <cx:pt idx="16">4.0853183062789071</cx:pt>
          <cx:pt idx="17">5.1324693467962597</cx:pt>
          <cx:pt idx="18">6.2256805575501915</cx:pt>
          <cx:pt idx="19">5.3146727192417842</cx:pt>
          <cx:pt idx="20">13.323680063664607</cx:pt>
          <cx:pt idx="21">15.998304288948814</cx:pt>
          <cx:pt idx="22">29.270895800366151</cx:pt>
          <cx:pt idx="23">37.137213923242804</cx:pt>
          <cx:pt idx="24">32.357985361108675</cx:pt>
          <cx:pt idx="25">34.148994802004275</cx:pt>
          <cx:pt idx="26">11.080147455177926</cx:pt>
          <cx:pt idx="27">11.986211396907921</cx:pt>
          <cx:pt idx="28">12.812310175509769</cx:pt>
          <cx:pt idx="29">14.088767847240186</cx:pt>
          <cx:pt idx="30">15.272386162662777</cx:pt>
          <cx:pt idx="31">13.199122698311319</cx:pt>
          <cx:pt idx="32">14.448691807153548</cx:pt>
          <cx:pt idx="33">23.657793462869321</cx:pt>
          <cx:pt idx="34">26.300266802833697</cx:pt>
          <cx:pt idx="35">14.176287875172482</cx:pt>
          <cx:pt idx="36">15.668050993301856</cx:pt>
          <cx:pt idx="37">19.223306828006109</cx:pt>
          <cx:pt idx="38">19.103143243128688</cx:pt>
          <cx:pt idx="39">129.31709748629211</cx:pt>
          <cx:pt idx="40">131.77454328905895</cx:pt>
          <cx:pt idx="41">179.10685382227294</cx:pt>
          <cx:pt idx="42">250.46354855009434</cx:pt>
          <cx:pt idx="43">313.79078134443716</cx:pt>
          <cx:pt idx="44">300.13780750131275</cx:pt>
          <cx:pt idx="45">284.29109720540271</cx:pt>
          <cx:pt idx="46">286.13393887907552</cx:pt>
          <cx:pt idx="47">30.511154929956213</cx:pt>
          <cx:pt idx="48">27.155604173765123</cx:pt>
          <cx:pt idx="49">40.622726079434692</cx:pt>
          <cx:pt idx="50">18.120492212970145</cx:pt>
          <cx:pt idx="51">14.970732218512808</cx:pt>
          <cx:pt idx="52">1.9814017021446693</cx:pt>
          <cx:pt idx="53">2.092736696891365</cx:pt>
          <cx:pt idx="54">3.0090110120857334</cx:pt>
          <cx:pt idx="55">3.0017964962083359</cx:pt>
          <cx:pt idx="56">3.9894867816794788</cx:pt>
          <cx:pt idx="57">3.4272271891767567</cx:pt>
          <cx:pt idx="58">3.979089666759922</cx:pt>
          <cx:pt idx="59">4.285189926993711</cx:pt>
          <cx:pt idx="60">5.5935866391316678</cx:pt>
          <cx:pt idx="61">6.5584774050847541</cx:pt>
          <cx:pt idx="62">6.7566332764574959</cx:pt>
          <cx:pt idx="63">6.5644229656525006</cx:pt>
          <cx:pt idx="65">0.20976026499313935</cx:pt>
          <cx:pt idx="66">0.13159095215703889</cx:pt>
          <cx:pt idx="67">0.2273461303628288</cx:pt>
          <cx:pt idx="68">0.16519050595098797</cx:pt>
          <cx:pt idx="69">0.23965582228508897</cx:pt>
          <cx:pt idx="70">0.24451790849161792</cx:pt>
          <cx:pt idx="71">0.19894116054066738</cx:pt>
          <cx:pt idx="72">0.27616640683009952</cx:pt>
          <cx:pt idx="73">0.18552273349195528</cx:pt>
          <cx:pt idx="74">0.19044019354548894</cx:pt>
          <cx:pt idx="75">0.22745111885913119</cx:pt>
          <cx:pt idx="76">0.3878259546126237</cx:pt>
          <cx:pt idx="77">0.27412366977681968</cx:pt>
          <cx:pt idx="78">8.2874421456489085</cx:pt>
          <cx:pt idx="79">11.131198915747833</cx:pt>
          <cx:pt idx="80">7.388849653832394</cx:pt>
          <cx:pt idx="81">15.444215406858985</cx:pt>
          <cx:pt idx="82">11.994369435630972</cx:pt>
          <cx:pt idx="83">12.625612438687215</cx:pt>
          <cx:pt idx="84">12.411389529203758</cx:pt>
          <cx:pt idx="85">13.300047607886949</cx:pt>
          <cx:pt idx="86">8.5225709830647833</cx:pt>
          <cx:pt idx="87">13.479941374690391</cx:pt>
          <cx:pt idx="88">8.2911732024627405</cx:pt>
          <cx:pt idx="89">19.994070789031262</cx:pt>
          <cx:pt idx="90">17.373567320107885</cx:pt>
          <cx:pt idx="91">1.3742621586470225</cx:pt>
          <cx:pt idx="92">1.349875608962634</cx:pt>
          <cx:pt idx="93">0.79633727325623371</cx:pt>
          <cx:pt idx="94">1.0444856900238038</cx:pt>
          <cx:pt idx="95">2.0032900186074825</cx:pt>
          <cx:pt idx="96">1.817770065719962</cx:pt>
          <cx:pt idx="97">2.5296979094278864</cx:pt>
          <cx:pt idx="98">2.6297226348749434</cx:pt>
          <cx:pt idx="99">2.8195223729100292</cx:pt>
          <cx:pt idx="100">1.4063883314772914</cx:pt>
          <cx:pt idx="101">1.6552024737920528</cx:pt>
          <cx:pt idx="102">1.6230044652910351</cx:pt>
          <cx:pt idx="104">1.6865131112540899</cx:pt>
          <cx:pt idx="105">2.6679296413594979</cx:pt>
          <cx:pt idx="106">2.7901897820125172</cx:pt>
          <cx:pt idx="107">2.6849287645439905</cx:pt>
          <cx:pt idx="117">28.392313632853313</cx:pt>
          <cx:pt idx="118">16.605901368326272</cx:pt>
          <cx:pt idx="119">19.783176386800665</cx:pt>
          <cx:pt idx="120">28.046016501574957</cx:pt>
          <cx:pt idx="121">35.873581498798238</cx:pt>
          <cx:pt idx="122">39.951192959268091</cx:pt>
          <cx:pt idx="123">43.793773498603464</cx:pt>
          <cx:pt idx="124">47.413139129115457</cx:pt>
          <cx:pt idx="125">56.9852346636562</cx:pt>
          <cx:pt idx="126">48.041051078146275</cx:pt>
          <cx:pt idx="127">51.238432923767462</cx:pt>
          <cx:pt idx="128">59.981491425502988</cx:pt>
          <cx:pt idx="129">58.536340614603702</cx:pt>
          <cx:pt idx="130">3.9664717977457644</cx:pt>
          <cx:pt idx="131">7.0500830412436093</cx:pt>
          <cx:pt idx="132">7.7960385769915144</cx:pt>
          <cx:pt idx="133">8.9194979630839821</cx:pt>
          <cx:pt idx="134">6.697849845224578</cx:pt>
          <cx:pt idx="135">11.290291168141508</cx:pt>
          <cx:pt idx="136">12.340082810182379</cx:pt>
          <cx:pt idx="137">14.366065437960147</cx:pt>
          <cx:pt idx="138">13.930181414816296</cx:pt>
          <cx:pt idx="148">0.059228544871443793</cx:pt>
          <cx:pt idx="149">0.055764584804424068</cx:pt>
          <cx:pt idx="150">0.01224034255333056</cx:pt>
          <cx:pt idx="151">0.011900908681981504</cx:pt>
          <cx:pt idx="152">0.39678422258960033</cx:pt>
          <cx:pt idx="153">0.17205017285334165</cx:pt>
          <cx:pt idx="154">0.17831582021710984</cx:pt>
          <cx:pt idx="155">0.10501469041372485</cx:pt>
          <cx:pt idx="156">3.5322404946647028</cx:pt>
          <cx:pt idx="157">3.3583234577634156</cx:pt>
          <cx:pt idx="158">4.4944349138112267</cx:pt>
          <cx:pt idx="159">5.3078788462071271</cx:pt>
          <cx:pt idx="160">5.3466731102701308</cx:pt>
          <cx:pt idx="161">5.8882088448030636</cx:pt>
          <cx:pt idx="162">6.4070204006772276</cx:pt>
          <cx:pt idx="163">7.0646051017182652</cx:pt>
          <cx:pt idx="164">8.8165681809409229</cx:pt>
          <cx:pt idx="165">11.224357086742886</cx:pt>
          <cx:pt idx="166">10.985069897535601</cx:pt>
          <cx:pt idx="168">11.205070778697085</cx:pt>
          <cx:pt idx="169">11.720900819372741</cx:pt>
          <cx:pt idx="170">11.955391612956959</cx:pt>
          <cx:pt idx="171">9.1380440612646261</cx:pt>
          <cx:pt idx="172">8.8798813229978482</cx:pt>
          <cx:pt idx="173">9.1425922468242362</cx:pt>
          <cx:pt idx="174">12.443749174649289</cx:pt>
          <cx:pt idx="175">8.5139415793361621</cx:pt>
          <cx:pt idx="176">9.6284409332181209</cx:pt>
          <cx:pt idx="177">19.467917480364779</cx:pt>
          <cx:pt idx="178">21.581802224364417</cx:pt>
          <cx:pt idx="179">22.67771890494965</cx:pt>
          <cx:pt idx="180">23.846858961533272</cx:pt>
          <cx:pt idx="181">70.414879267286082</cx:pt>
          <cx:pt idx="182">61.290822213478386</cx:pt>
          <cx:pt idx="183">60.509863459119771</cx:pt>
          <cx:pt idx="184">67.749275313913984</cx:pt>
          <cx:pt idx="185">89.642789914812155</cx:pt>
          <cx:pt idx="186">100.39332841054011</cx:pt>
          <cx:pt idx="187">111.42507172894803</cx:pt>
          <cx:pt idx="188">139.12244171888517</cx:pt>
          <cx:pt idx="189">160.33503558168781</cx:pt>
          <cx:pt idx="190">153.13574051290092</cx:pt>
          <cx:pt idx="191">174.61257634497184</cx:pt>
          <cx:pt idx="192">117.55523502696087</cx:pt>
          <cx:pt idx="193">134.07766028821382</cx:pt>
          <cx:pt idx="194">9.6491752849883916</cx:pt>
          <cx:pt idx="195">26.18819585777565</cx:pt>
          <cx:pt idx="196">25.389962622347884</cx:pt>
          <cx:pt idx="207">9.1385681082250159</cx:pt>
          <cx:pt idx="208">18.041700220571975</cx:pt>
          <cx:pt idx="209">17.049796616946658</cx:pt>
          <cx:pt idx="210">16.545434097411913</cx:pt>
          <cx:pt idx="211">15.646695053629584</cx:pt>
          <cx:pt idx="212">13.596848497733653</cx:pt>
          <cx:pt idx="213">11.916498710237622</cx:pt>
          <cx:pt idx="214">11.708599448045105</cx:pt>
          <cx:pt idx="215">8.5467496989593226</cx:pt>
          <cx:pt idx="216">4.6780351316839903</cx:pt>
          <cx:pt idx="217">4.5287023055797615</cx:pt>
          <cx:pt idx="220">3.104922181638281</cx:pt>
          <cx:pt idx="221">3.20791721030808</cx:pt>
          <cx:pt idx="222">3.7313249331535281</cx:pt>
          <cx:pt idx="223">4.6673365591111367</cx:pt>
          <cx:pt idx="224">6.1836617476537556</cx:pt>
          <cx:pt idx="225">6.9977591415942078</cx:pt>
          <cx:pt idx="226">8.1618942767992646</cx:pt>
          <cx:pt idx="227">9.8208981452525261</cx:pt>
          <cx:pt idx="228">14.330464133958856</cx:pt>
          <cx:pt idx="229">13.189839198533035</cx:pt>
          <cx:pt idx="230">16.464726716938888</cx:pt>
          <cx:pt idx="231">22.350727595048397</cx:pt>
          <cx:pt idx="232">21.585357513861315</cx:pt>
          <cx:pt idx="233">80.781573967770598</cx:pt>
          <cx:pt idx="234">36.644655974393352</cx:pt>
          <cx:pt idx="235">59.907353666563452</cx:pt>
          <cx:pt idx="236">63.838518946360445</cx:pt>
          <cx:pt idx="237">54.931799202004271</cx:pt>
          <cx:pt idx="238">9.4239433403529631</cx:pt>
          <cx:pt idx="239">9.2008886642928367</cx:pt>
          <cx:pt idx="249">43.009221770378211</cx:pt>
          <cx:pt idx="250">36.639668260133021</cx:pt>
          <cx:pt idx="251">41.070649173818644</cx:pt>
          <cx:pt idx="252">46.548527852210448</cx:pt>
          <cx:pt idx="253">56.884829796666153</cx:pt>
          <cx:pt idx="254">50.697598961713176</cx:pt>
          <cx:pt idx="255">39.304023995106647</cx:pt>
          <cx:pt idx="256">47.600913937547602</cx:pt>
          <cx:pt idx="257">53.026975744769636</cx:pt>
          <cx:pt idx="258">55.269438512749652</cx:pt>
          <cx:pt idx="259">18.964109175048502</cx:pt>
          <cx:pt idx="260">19.384875401899262</cx:pt>
          <cx:pt idx="261">19.356820855958617</cx:pt>
          <cx:pt idx="262">21.722333800256788</cx:pt>
          <cx:pt idx="263">23.757513253572721</cx:pt>
          <cx:pt idx="264">40.544267746674926</cx:pt>
          <cx:pt idx="265">41.462054087568497</cx:pt>
          <cx:pt idx="266">43.949879557352794</cx:pt>
          <cx:pt idx="267">41.972919332073253</cx:pt>
          <cx:pt idx="268">35.83558733831196</cx:pt>
          <cx:pt idx="269">29.097921967369029</cx:pt>
          <cx:pt idx="270">32.110287273859171</cx:pt>
          <cx:pt idx="271">45.493139721258721</cx:pt>
          <cx:pt idx="272">0.89182321594195735</cx:pt>
          <cx:pt idx="273">0.92182963396730855</cx:pt>
          <cx:pt idx="274">0.90650325434668311</cx:pt>
          <cx:pt idx="279">0.1094857781457827</cx:pt>
          <cx:pt idx="280">0.23267813110598315</cx:pt>
          <cx:pt idx="281">0.46255879216648188</cx:pt>
          <cx:pt idx="282">0.18389057848574017</cx:pt>
          <cx:pt idx="283">0.18814624876697011</cx:pt>
          <cx:pt idx="284">0.14845511062394548</cx:pt>
          <cx:pt idx="286">2.0741341642161157</cx:pt>
          <cx:pt idx="287">1.7282201061127145</cx:pt>
          <cx:pt idx="288">1.7639808343482348</cx:pt>
          <cx:pt idx="289">1.5818336471835093</cx:pt>
          <cx:pt idx="290">1.1255597021487638</cx:pt>
          <cx:pt idx="291">1.9274998468326014</cx:pt>
          <cx:pt idx="292">19.133121386854871</cx:pt>
          <cx:pt idx="293">25.182606861271523</cx:pt>
          <cx:pt idx="294">7.7374178302346053</cx:pt>
          <cx:pt idx="295">8.5716590698237258</cx:pt>
          <cx:pt idx="296">8.3732086874502833</cx:pt>
          <cx:pt idx="298">15.982074505234928</cx:pt>
          <cx:pt idx="299">16.684123260684039</cx:pt>
          <cx:pt idx="300">15.545207706398843</cx:pt>
          <cx:pt idx="301">18.256888340192546</cx:pt>
          <cx:pt idx="302">22.936961020888251</cx:pt>
          <cx:pt idx="303">27.077841500902679</cx:pt>
          <cx:pt idx="304">32.129499129674166</cx:pt>
          <cx:pt idx="305">40.103512622699796</cx:pt>
          <cx:pt idx="306">36.055760775649681</cx:pt>
          <cx:pt idx="307">28.223666227124077</cx:pt>
          <cx:pt idx="308">39.599900208251476</cx:pt>
          <cx:pt idx="309">43.875625355552579</cx:pt>
          <cx:pt idx="310">46.412373334924261</cx:pt>
          <cx:pt idx="311">9.6971002976471059</cx:pt>
          <cx:pt idx="312">8.5492920117552771</cx:pt>
          <cx:pt idx="313">7.4251373783006729</cx:pt>
          <cx:pt idx="314">11.059867060397934</cx:pt>
          <cx:pt idx="315">13.598169895534674</cx:pt>
          <cx:pt idx="316">14.019827151108812</cx:pt>
          <cx:pt idx="317">14.945271960144566</cx:pt>
          <cx:pt idx="318">15.850421109897617</cx:pt>
          <cx:pt idx="319">15.211446715062729</cx:pt>
          <cx:pt idx="320">15.076339042742928</cx:pt>
          <cx:pt idx="321">12.444491346349608</cx:pt>
          <cx:pt idx="322">14.289121150067306</cx:pt>
          <cx:pt idx="323">22.422125763753659</cx:pt>
          <cx:pt idx="328">18.526409396594847</cx:pt>
          <cx:pt idx="329">20.490637613593062</cx:pt>
          <cx:pt idx="330">36.634462807304793</cx:pt>
          <cx:pt idx="331">37.191671109793788</cx:pt>
          <cx:pt idx="332">43.019957448361076</cx:pt>
          <cx:pt idx="333">32.186819628202983</cx:pt>
          <cx:pt idx="334">3.0318419197623037</cx:pt>
          <cx:pt idx="335">56.866968306714938</cx:pt>
          <cx:pt idx="336">55.364180568365811</cx:pt>
          <cx:pt idx="337">16.228168042680082</cx:pt>
          <cx:pt idx="338">17.114570832169385</cx:pt>
          <cx:pt idx="339">37.824959942056658</cx:pt>
          <cx:pt idx="340">44.812352423518405</cx:pt>
          <cx:pt idx="341">47.394225531142183</cx:pt>
          <cx:pt idx="342">53.803322936124196</cx:pt>
          <cx:pt idx="343">42.908831921357255</cx:pt>
          <cx:pt idx="344">17.121783266587205</cx:pt>
          <cx:pt idx="345">16.845888199455317</cx:pt>
          <cx:pt idx="346">26.65850703977399</cx:pt>
          <cx:pt idx="347">28.142843804568148</cx:pt>
          <cx:pt idx="348">27.854089791426937</cx:pt>
          <cx:pt idx="350">9.653974252215539</cx:pt>
          <cx:pt idx="351">9.1772689273010624</cx:pt>
          <cx:pt idx="352">6.5128950242617289</cx:pt>
          <cx:pt idx="353">6.9004408453909836</cx:pt>
          <cx:pt idx="354">13.454656428592619</cx:pt>
          <cx:pt idx="355">15.855317277473629</cx:pt>
          <cx:pt idx="356">20.503421681125474</cx:pt>
          <cx:pt idx="357">26.121490847437432</cx:pt>
          <cx:pt idx="358">31.113900210194469</cx:pt>
          <cx:pt idx="359">25.273600138956009</cx:pt>
          <cx:pt idx="360">30.029129678970101</cx:pt>
          <cx:pt idx="361">29.198852674213594</cx:pt>
          <cx:pt idx="363">2.5614989397160941</cx:pt>
          <cx:pt idx="364">3.4414031426549356</cx:pt>
          <cx:pt idx="365">3.7730223535643912</cx:pt>
          <cx:pt idx="366">5.3927124354886562</cx:pt>
          <cx:pt idx="367">5.8874583691056097</cx:pt>
          <cx:pt idx="368">3.713806058548462</cx:pt>
          <cx:pt idx="369">3.3815428627465569</cx:pt>
          <cx:pt idx="370">3.1355373195297744</cx:pt>
          <cx:pt idx="371">3.0414040479107429</cx:pt>
          <cx:pt idx="372">3.1564491264801515</cx:pt>
          <cx:pt idx="373">3.1304754179750831</cx:pt>
          <cx:pt idx="374">2.5230420045736928</cx:pt>
          <cx:pt idx="375">2.3889630410443341</cx:pt>
          <cx:pt idx="376">4.5806390810185427</cx:pt>
          <cx:pt idx="377">8.6151660246632318</cx:pt>
          <cx:pt idx="378">9.64837463480902</cx:pt>
          <cx:pt idx="379">12.121496252541393</cx:pt>
          <cx:pt idx="380">12.270006504831617</cx:pt>
          <cx:pt idx="381">12.47774731941978</cx:pt>
          <cx:pt idx="382">14.198155132288267</cx:pt>
          <cx:pt idx="383">17.838018065747477</cx:pt>
          <cx:pt idx="384">21.768419184249041</cx:pt>
          <cx:pt idx="385">21.387541064078842</cx:pt>
          <cx:pt idx="386">21.164080180117761</cx:pt>
          <cx:pt idx="387">19.00568762543147</cx:pt>
          <cx:pt idx="388">18.446741295629092</cx:pt>
          <cx:pt idx="402">616.74669488647896</cx:pt>
          <cx:pt idx="403">683.40110394280771</cx:pt>
          <cx:pt idx="404">685.01300615768025</cx:pt>
          <cx:pt idx="405">785.07635276424571</cx:pt>
          <cx:pt idx="406">937.25727387857489</cx:pt>
          <cx:pt idx="407">956.36205985426943</cx:pt>
          <cx:pt idx="408">1039.3566526010259</cx:pt>
          <cx:pt idx="409">1319.4192651080646</cx:pt>
          <cx:pt idx="410">1437.0568319321437</cx:pt>
          <cx:pt idx="411">1090.1687173341531</cx:pt>
          <cx:pt idx="412">1237.3880105298988</cx:pt>
          <cx:pt idx="413">1405.854044668524</cx:pt>
          <cx:pt idx="414">1377.0488248228153</cx:pt>
          <cx:pt idx="415">79.414497806226748</cx:pt>
          <cx:pt idx="416">102.20130445527394</cx:pt>
          <cx:pt idx="417">107.70537636103415</cx:pt>
          <cx:pt idx="418">128.50265642570571</cx:pt>
          <cx:pt idx="419">152.06415365580312</cx:pt>
          <cx:pt idx="420">180.11352197453016</cx:pt>
          <cx:pt idx="421">227.01029708837581</cx:pt>
          <cx:pt idx="422">270.8767308377457</cx:pt>
          <cx:pt idx="423">287.02815889995173</cx:pt>
          <cx:pt idx="424">255.14311610444165</cx:pt>
          <cx:pt idx="425">258.38780672490924</cx:pt>
          <cx:pt idx="426">283.87908653630211</cx:pt>
          <cx:pt idx="427">261.09168426214296</cx:pt>
          <cx:pt idx="428">4.0491106785007211</cx:pt>
          <cx:pt idx="429">3.4068432515146214</cx:pt>
          <cx:pt idx="430">3.3644076929200541</cx:pt>
          <cx:pt idx="431">5.3337466148320427</cx:pt>
          <cx:pt idx="432">4.6969427355102127</cx:pt>
          <cx:pt idx="433">6.5681832633552109</cx:pt>
          <cx:pt idx="434">6.7169069690318626</cx:pt>
          <cx:pt idx="435">8.2087719839483331</cx:pt>
          <cx:pt idx="436">9.3574856040795122</cx:pt>
          <cx:pt idx="437">9.2889759760113257</cx:pt>
          <cx:pt idx="438">9.3460809983951023</cx:pt>
          <cx:pt idx="439">10.821204532685265</cx:pt>
          <cx:pt idx="440">11.466709147716012</cx:pt>
          <cx:pt idx="441">101.68850335071522</cx:pt>
          <cx:pt idx="442">136.69676411834212</cx:pt>
          <cx:pt idx="443">128.17219807149354</cx:pt>
          <cx:pt idx="444">193.31357126885879</cx:pt>
          <cx:pt idx="445">212.64700597008965</cx:pt>
          <cx:pt idx="446">179.08009073391264</cx:pt>
          <cx:pt idx="447">230.40228824056922</cx:pt>
          <cx:pt idx="448">260.48925842264623</cx:pt>
          <cx:pt idx="449">229.29792670141194</cx:pt>
          <cx:pt idx="450">238.39537055784515</cx:pt>
          <cx:pt idx="451">257.00251541211958</cx:pt>
          <cx:pt idx="452">290.85261753827757</cx:pt>
          <cx:pt idx="453">285.47490410034908</cx:pt>
          <cx:pt idx="454">2.0928468768582547</cx:pt>
          <cx:pt idx="455">2.6324023813062927</cx:pt>
          <cx:pt idx="456">1.6924344035696151</cx:pt>
          <cx:pt idx="457">2.2849607149968501</cx:pt>
          <cx:pt idx="458">2.517921106764812</cx:pt>
          <cx:pt idx="459">3.3374297755472284</cx:pt>
          <cx:pt idx="460">2.8509386715576102</cx:pt>
          <cx:pt idx="461">3.0991832313901617</cx:pt>
          <cx:pt idx="462">5.8352973745572214</cx:pt>
          <cx:pt idx="463">4.508935141124442</cx:pt>
          <cx:pt idx="464">5.4109333318904174</cx:pt>
          <cx:pt idx="465">5.2085030386770113</cx:pt>
          <cx:pt idx="466">5.0125190577723133</cx:pt>
          <cx:pt idx="467">1.5137121938477414</cx:pt>
          <cx:pt idx="468">1.333280510029317</cx:pt>
          <cx:pt idx="469">1.9810463238199285</cx:pt>
          <cx:pt idx="470">0.43757024605616052</cx:pt>
          <cx:pt idx="471">0.3602961045741061</cx:pt>
          <cx:pt idx="472">0.99580264885080683</cx:pt>
          <cx:pt idx="473">1.4583269909483039</cx:pt>
          <cx:pt idx="474">2.2895988896546022</cx:pt>
          <cx:pt idx="475">6.3422536679256822</cx:pt>
          <cx:pt idx="476">5.0907118514217506</cx:pt>
          <cx:pt idx="477">4.6209395685044274</cx:pt>
          <cx:pt idx="478">4.1901927260264111</cx:pt>
          <cx:pt idx="479">3.7966336783227548</cx:pt>
          <cx:pt idx="480">3.2159790804134127</cx:pt>
          <cx:pt idx="481">3.3105011493717527</cx:pt>
          <cx:pt idx="482">3.4492262217298357</cx:pt>
          <cx:pt idx="483">3.2872508250177757</cx:pt>
          <cx:pt idx="484">4.7545059479409693</cx:pt>
          <cx:pt idx="485">7.1053932373836588</cx:pt>
          <cx:pt idx="486">15.319410749216484</cx:pt>
          <cx:pt idx="487">17.828107431571041</cx:pt>
          <cx:pt idx="488">21.911459898947086</cx:pt>
          <cx:pt idx="489">21.178255572730308</cx:pt>
          <cx:pt idx="490">20.670438283423454</cx:pt>
          <cx:pt idx="491">26.740091248318087</cx:pt>
          <cx:pt idx="492">29.41227553175343</cx:pt>
          <cx:pt idx="493">71.004389362251487</cx:pt>
          <cx:pt idx="494">43.728796823314504</cx:pt>
          <cx:pt idx="495">47.768385636254131</cx:pt>
          <cx:pt idx="496">50.184802143026687</cx:pt>
          <cx:pt idx="497">51.046790681640395</cx:pt>
          <cx:pt idx="498">47.214047796138793</cx:pt>
          <cx:pt idx="499">42.189841693638776</cx:pt>
          <cx:pt idx="500">30.601628006609953</cx:pt>
          <cx:pt idx="501">45.764414304648355</cx:pt>
          <cx:pt idx="502">47.910413299468942</cx:pt>
          <cx:pt idx="503">62.279776466099605</cx:pt>
          <cx:pt idx="504">86.801290555036928</cx:pt>
          <cx:pt idx="505">79.745664494040341</cx:pt>
          <cx:pt idx="506">15.413196880571757</cx:pt>
          <cx:pt idx="507">17.293997362220701</cx:pt>
          <cx:pt idx="508">20.21164479477962</cx:pt>
          <cx:pt idx="509">25.202521938607969</cx:pt>
          <cx:pt idx="510">26.076884136939018</cx:pt>
          <cx:pt idx="511">29.634030371864494</cx:pt>
          <cx:pt idx="512">28.403878985662086</cx:pt>
          <cx:pt idx="513">52.247069166215738</cx:pt>
          <cx:pt idx="514">52.047624638740871</cx:pt>
          <cx:pt idx="515">37.658418599063928</cx:pt>
          <cx:pt idx="516">35.828555420443465</cx:pt>
          <cx:pt idx="517">34.806777749797327</cx:pt>
          <cx:pt idx="519">2773.2925762039172</cx:pt>
          <cx:pt idx="520">2721.6078421713751</cx:pt>
          <cx:pt idx="521">2951.0155316606929</cx:pt>
          <cx:pt idx="522">3115.942028985507</cx:pt>
          <cx:pt idx="523">3103.030303030303</cx:pt>
          <cx:pt idx="524">3244.8733413751506</cx:pt>
          <cx:pt idx="525">3817.9669030732862</cx:pt>
          <cx:pt idx="526">705.60841085225741</cx:pt>
          <cx:pt idx="527">529.00317401904408</cx:pt>
          <cx:pt idx="528">309.28543609246486</cx:pt>
          <cx:pt idx="529">323.04778879358361</cx:pt>
          <cx:pt idx="530">354.52476527029654</cx:pt>
          <cx:pt idx="531">294.44073247794523</cx:pt>
          <cx:pt idx="532">2.4156007224578642</cx:pt>
          <cx:pt idx="533">3.2590980632344175</cx:pt>
          <cx:pt idx="534">8.4575122405797227</cx:pt>
          <cx:pt idx="535">12.731384964616298</cx:pt>
          <cx:pt idx="536">11.769062584019439</cx:pt>
          <cx:pt idx="537">12.500256352913487</cx:pt>
          <cx:pt idx="538">4.3553107997127007</cx:pt>
          <cx:pt idx="539">4.0620271546515285</cx:pt>
          <cx:pt idx="540">6.1459048660924829</cx:pt>
          <cx:pt idx="541">4.4316953432808939</cx:pt>
          <cx:pt idx="542">4.52018575877229</cx:pt>
          <cx:pt idx="543">7.5015032842092841</cx:pt>
          <cx:pt idx="544">6.8576471212015537</cx:pt>
          <cx:pt idx="558">75.86363636363636</cx:pt>
          <cx:pt idx="559">72.50097963163357</cx:pt>
          <cx:pt idx="560">80.661470336138507</cx:pt>
          <cx:pt idx="561">143.80756005867192</cx:pt>
          <cx:pt idx="562">161.01846529389582</cx:pt>
          <cx:pt idx="563">181.13099122922137</cx:pt>
          <cx:pt idx="564">190.82343346567362</cx:pt>
          <cx:pt idx="565">209.07683804833704</cx:pt>
          <cx:pt idx="566">185.18497594169122</cx:pt>
          <cx:pt idx="567">172.90884040450314</cx:pt>
          <cx:pt idx="568">202.53185249566673</cx:pt>
          <cx:pt idx="569">207.58207135344344</cx:pt>
          <cx:pt idx="570">214.27090932376879</cx:pt>
          <cx:pt idx="584">0.18031144691353324</cx:pt>
          <cx:pt idx="585">0.10550448552320202</cx:pt>
          <cx:pt idx="586">3.7003501661919769</cx:pt>
          <cx:pt idx="587">0.56715860113200189</cx:pt>
          <cx:pt idx="588">0.68229286270980993</cx:pt>
          <cx:pt idx="589">4.7489587986983164</cx:pt>
          <cx:pt idx="590">7.7783695580543393</cx:pt>
          <cx:pt idx="591">7.8872306638670011</cx:pt>
          <cx:pt idx="592">9.7238357212302624</cx:pt>
          <cx:pt idx="593">8.5788446608799926</cx:pt>
          <cx:pt idx="594">2.6365980794009829</cx:pt>
          <cx:pt idx="595">5.0781035660282337</cx:pt>
          <cx:pt idx="596">23.658871973482491</cx:pt>
          <cx:pt idx="597">22.562434486681113</cx:pt>
          <cx:pt idx="598">21.400106628357374</cx:pt>
          <cx:pt idx="599">41.582615879199729</cx:pt>
          <cx:pt idx="600">64.342434111049528</cx:pt>
          <cx:pt idx="601">68.508291330138718</cx:pt>
          <cx:pt idx="602">69.705841349505093</cx:pt>
          <cx:pt idx="603">67.068901223605039</cx:pt>
          <cx:pt idx="604">28.19440393946309</cx:pt>
          <cx:pt idx="605">22.531715556156403</cx:pt>
          <cx:pt idx="606">34.080897827172357</cx:pt>
          <cx:pt idx="607">42.744068631888084</cx:pt>
          <cx:pt idx="608">42.0736883527656</cx:pt>
          <cx:pt idx="610">11.199125986110968</cx:pt>
          <cx:pt idx="611">17.939328274748437</cx:pt>
          <cx:pt idx="612">17.845923325032327</cx:pt>
          <cx:pt idx="613">17.790675080223295</cx:pt>
          <cx:pt idx="614">20.177338682640624</cx:pt>
          <cx:pt idx="615">21.507102340632112</cx:pt>
          <cx:pt idx="616">24.685579943512082</cx:pt>
          <cx:pt idx="617">29.547885972786812</cx:pt>
          <cx:pt idx="618">30.528554823547079</cx:pt>
          <cx:pt idx="619">27.314545692193668</cx:pt>
          <cx:pt idx="620">28.439077115259199</cx:pt>
          <cx:pt idx="621">29.835222203480228</cx:pt>
          <cx:pt idx="622">33.589276645405249</cx:pt>
          <cx:pt idx="623">2.2611631053005157</cx:pt>
          <cx:pt idx="624">2.8043607810144775</cx:pt>
          <cx:pt idx="625">3.1227591763254257</cx:pt>
          <cx:pt idx="626">4.9439470495664919</cx:pt>
          <cx:pt idx="627">4.6314727842617369</cx:pt>
          <cx:pt idx="628">4.8734579566782079</cx:pt>
          <cx:pt idx="629">4.0451331332458063</cx:pt>
          <cx:pt idx="630">6.5126415514071931</cx:pt>
          <cx:pt idx="631">7.3486540522566131</cx:pt>
          <cx:pt idx="632">11.880626717706708</cx:pt>
          <cx:pt idx="633">16.650771787059146</cx:pt>
          <cx:pt idx="634">16.222970985293646</cx:pt>
          <cx:pt idx="636">206.72347989752706</cx:pt>
          <cx:pt idx="637">213.05408534568309</cx:pt>
          <cx:pt idx="638">187.18244921743221</cx:pt>
          <cx:pt idx="639">196.65033842151263</cx:pt>
          <cx:pt idx="640">244.85522129596069</cx:pt>
          <cx:pt idx="641">279.19034799082658</cx:pt>
          <cx:pt idx="642">296.11271833252698</cx:pt>
          <cx:pt idx="643">329.87452445452857</cx:pt>
          <cx:pt idx="644">378.45269099323258</cx:pt>
          <cx:pt idx="645">337.75240430667844</cx:pt>
          <cx:pt idx="646">329.60157738574856</cx:pt>
          <cx:pt idx="647">236.93529951844704</cx:pt>
          <cx:pt idx="648">271.95546276965899</cx:pt>
          <cx:pt idx="649">6.7969368965375621</cx:pt>
          <cx:pt idx="650">7.4537529506597826</cx:pt>
          <cx:pt idx="651">7.4778052764858751</cx:pt>
          <cx:pt idx="652">6.8931011905764379</cx:pt>
          <cx:pt idx="653">9.6517497433823038</cx:pt>
          <cx:pt idx="654">13.298581100578735</cx:pt>
          <cx:pt idx="655">11.679020007036357</cx:pt>
          <cx:pt idx="656">13.082212561416839</cx:pt>
          <cx:pt idx="657">16.866590836236448</cx:pt>
          <cx:pt idx="658">20.782411860056897</cx:pt>
          <cx:pt idx="659">23.597109889534043</cx:pt>
          <cx:pt idx="660">27.512183885860683</cx:pt>
          <cx:pt idx="661">30.402362194758908</cx:pt>
          <cx:pt idx="662">6.6330191097280551</cx:pt>
          <cx:pt idx="663">7.7204152000692519</cx:pt>
          <cx:pt idx="664">6.0232896139758392</cx:pt>
          <cx:pt idx="665">8.0774561960927329</cx:pt>
          <cx:pt idx="666">8.2329200467128718</cx:pt>
          <cx:pt idx="667">8.5440115110502841</cx:pt>
          <cx:pt idx="668">9.3365831432914277</cx:pt>
          <cx:pt idx="669">11.395898467499393</cx:pt>
          <cx:pt idx="670">11.881321334590291</cx:pt>
          <cx:pt idx="671">7.6413070658464681</cx:pt>
          <cx:pt idx="672">9.4575275677471069</cx:pt>
          <cx:pt idx="673">10.708683040291934</cx:pt>
          <cx:pt idx="674">11.012355934405861</cx:pt>
          <cx:pt idx="675">9.9970792533253476</cx:pt>
          <cx:pt idx="676">6.4353321024635166</cx:pt>
          <cx:pt idx="677">6.0122196782797968</cx:pt>
          <cx:pt idx="678">4.8133436617693395</cx:pt>
          <cx:pt idx="679">15.283958217439832</cx:pt>
          <cx:pt idx="680">7.7887814640218487</cx:pt>
          <cx:pt idx="681">26.563330595266947</cx:pt>
          <cx:pt idx="682">28.649561700951949</cx:pt>
          <cx:pt idx="683">22.997423115273175</cx:pt>
          <cx:pt idx="684">40.57749455772781</cx:pt>
          <cx:pt idx="685">48.482149316149339</cx:pt>
          <cx:pt idx="686">49.705294018042721</cx:pt>
          <cx:pt idx="687">54.574664808456404</cx:pt>
          <cx:pt idx="696">1.590695717406913</cx:pt>
          <cx:pt idx="697">3.4646799518135198</cx:pt>
          <cx:pt idx="698">4.859529318667227</cx:pt>
          <cx:pt idx="699">4.7070173726734623</cx:pt>
          <cx:pt idx="700">3.8894150775723721</cx:pt>
          <cx:pt idx="701">16.904532950510678</cx:pt>
          <cx:pt idx="702">26.47093426057857</cx:pt>
          <cx:pt idx="703">26.583507329499621</cx:pt>
          <cx:pt idx="704">29.643956321935999</cx:pt>
          <cx:pt idx="705">62.135367847987808</cx:pt>
          <cx:pt idx="706">79.604181474979242</cx:pt>
          <cx:pt idx="707">102.23413214710659</cx:pt>
          <cx:pt idx="708">114.72024648464388</cx:pt>
          <cx:pt idx="709">126.61679912731806</cx:pt>
          <cx:pt idx="710">126.00424371511721</cx:pt>
          <cx:pt idx="711">153.87231836992524</cx:pt>
          <cx:pt idx="712">163.96097323994979</cx:pt>
          <cx:pt idx="713">164.02381747079315</cx:pt>
          <cx:pt idx="714">8.4486743036055962</cx:pt>
          <cx:pt idx="715">7.0273202485452213</cx:pt>
          <cx:pt idx="716">7.709298270302682</cx:pt>
          <cx:pt idx="717">8.5012326787384165</cx:pt>
          <cx:pt idx="718">9.5106242099560578</cx:pt>
          <cx:pt idx="719">11.916323575850379</cx:pt>
          <cx:pt idx="720">23.690119098832582</cx:pt>
          <cx:pt idx="721">36.940789857014671</cx:pt>
          <cx:pt idx="722">43.590387292603324</cx:pt>
          <cx:pt idx="723">60.912618557470722</cx:pt>
          <cx:pt idx="724">87.471941607619428</cx:pt>
          <cx:pt idx="725">163.52192207591733</cx:pt>
          <cx:pt idx="726">283.35426038298652</cx:pt>
          <cx:pt idx="727">0.37769124367796791</cx:pt>
          <cx:pt idx="728">0.35626940596670947</cx:pt>
          <cx:pt idx="729">0.43063719729224964</cx:pt>
          <cx:pt idx="730">0.42389325028742475</cx:pt>
          <cx:pt idx="731">0.53811010844440965</cx:pt>
          <cx:pt idx="732">0.55192580887521847</cx:pt>
          <cx:pt idx="733">0.55222417882918562</cx:pt>
          <cx:pt idx="734">0.51892340572408158</cx:pt>
          <cx:pt idx="735">0.50685961158591053</cx:pt>
          <cx:pt idx="736">0.51503948747551054</cx:pt>
          <cx:pt idx="737">0.68155286195130238</cx:pt>
          <cx:pt idx="738">0.63455748652852451</cx:pt>
          <cx:pt idx="739">0.71107494311012598</cx:pt>
          <cx:pt idx="740">17.719500310091256</cx:pt>
          <cx:pt idx="741">15.493520265524507</cx:pt>
          <cx:pt idx="742">13.367755303239175</cx:pt>
          <cx:pt idx="743">12.97894328688494</cx:pt>
          <cx:pt idx="744">20.508193023112735</cx:pt>
          <cx:pt idx="745">29.212028590888615</cx:pt>
          <cx:pt idx="746">54.089138900908701</cx:pt>
          <cx:pt idx="747">69.182251072692878</cx:pt>
          <cx:pt idx="748">66.458718300274938</cx:pt>
          <cx:pt idx="749">72.387451706214819</cx:pt>
          <cx:pt idx="750">89.268403588031902</cx:pt>
          <cx:pt idx="751">104.19108645255399</cx:pt>
          <cx:pt idx="752">126.71503406477565</cx:pt>
          <cx:pt idx="754">457.07343253301252</cx:pt>
          <cx:pt idx="755">326.20587921144778</cx:pt>
          <cx:pt idx="756">350.63014457838136</cx:pt>
          <cx:pt idx="757">501.66714246515352</cx:pt>
          <cx:pt idx="758">519.28279162078763</cx:pt>
          <cx:pt idx="759">597.81636895945257</cx:pt>
          <cx:pt idx="760">610.84312080536915</cx:pt>
          <cx:pt idx="761">623.68401384475419</cx:pt>
          <cx:pt idx="762">644.01622718052738</cx:pt>
          <cx:pt idx="763">634.09799560125725</cx:pt>
          <cx:pt idx="766">28.225774451845233</cx:pt>
          <cx:pt idx="767">34.395433312706764</cx:pt>
          <cx:pt idx="768">40.049299192341756</cx:pt>
          <cx:pt idx="769">34.095207891471162</cx:pt>
          <cx:pt idx="770">51.181096972892881</cx:pt>
          <cx:pt idx="771">69.554545438210113</cx:pt>
          <cx:pt idx="772">81.81450254643029</cx:pt>
          <cx:pt idx="773">85.034953803251952</cx:pt>
          <cx:pt idx="774">91.818682777784872</cx:pt>
          <cx:pt idx="775">85.405881198863852</cx:pt>
          <cx:pt idx="776">92.725819567111046</cx:pt>
          <cx:pt idx="777">122.55353364286202</cx:pt>
          <cx:pt idx="778">134.54743557296959</cx:pt>
          <cx:pt idx="779">13.715652459717498</cx:pt>
          <cx:pt idx="780">14.943586114714785</cx:pt>
          <cx:pt idx="781">16.980631052796003</cx:pt>
          <cx:pt idx="782">14.519559143123253</cx:pt>
          <cx:pt idx="783">21.414655787666607</cx:pt>
          <cx:pt idx="784">24.42395606418556</cx:pt>
          <cx:pt idx="785">28.322985156595628</cx:pt>
          <cx:pt idx="786">31.206061226890053</cx:pt>
          <cx:pt idx="787">33.31433467582125</cx:pt>
          <cx:pt idx="788">32.023797004341752</cx:pt>
          <cx:pt idx="789">37.492571232072841</cx:pt>
          <cx:pt idx="790">39.663574207851916</cx:pt>
          <cx:pt idx="791">40.673134941641152</cx:pt>
          <cx:pt idx="792">24.217459203766154</cx:pt>
          <cx:pt idx="793">31.004924311508297</cx:pt>
          <cx:pt idx="794">33.050263943080104</cx:pt>
          <cx:pt idx="795">39.732957564277299</cx:pt>
          <cx:pt idx="796">48.398675404673135</cx:pt>
          <cx:pt idx="797">65.80455816939515</cx:pt>
          <cx:pt idx="798">82.082764893133245</cx:pt>
          <cx:pt idx="799">100.26433324218394</cx:pt>
          <cx:pt idx="800">115.19686117067384</cx:pt>
          <cx:pt idx="801">121.7438617969122</cx:pt>
          <cx:pt idx="802">165.51383399209487</cx:pt>
          <cx:pt idx="803">238.43777532425531</cx:pt>
          <cx:pt idx="804">348.4980069922284</cx:pt>
          <cx:pt idx="805">1230.007501875469</cx:pt>
          <cx:pt idx="806">1180.0187659175194</cx:pt>
          <cx:pt idx="807">1460.3875980486648</cx:pt>
          <cx:pt idx="808">1337.7310275153027</cx:pt>
          <cx:pt idx="809">1750.4238225105034</cx:pt>
          <cx:pt idx="810">1994.3638818763577</cx:pt>
          <cx:pt idx="811">2266.4099983958231</cx:pt>
          <cx:pt idx="812">2636.8144817315615</cx:pt>
          <cx:pt idx="813">2908.3905832303312</cx:pt>
          <cx:pt idx="814">2910.0217989903626</cx:pt>
          <cx:pt idx="815">3873.466017482418</cx:pt>
          <cx:pt idx="816">4690.4519486396293</cx:pt>
          <cx:pt idx="817">5314.2034495289745</cx:pt>
          <cx:pt idx="818">3.4521078533133709</cx:pt>
          <cx:pt idx="819">3.1543154308333152</cx:pt>
          <cx:pt idx="820">3.0649042997610221</cx:pt>
          <cx:pt idx="821">4.1690027329111157</cx:pt>
          <cx:pt idx="822">5.6787788028480239</cx:pt>
          <cx:pt idx="823">6.7950528693440209</cx:pt>
          <cx:pt idx="824">7.7976760651185986</cx:pt>
          <cx:pt idx="825">9.6920421337245575</cx:pt>
          <cx:pt idx="826">10.609006213354927</cx:pt>
          <cx:pt idx="827">9.3568975651345205</cx:pt>
          <cx:pt idx="828">12.01866602846693</cx:pt>
          <cx:pt idx="829">14.501010005419298</cx:pt>
          <cx:pt idx="830">14.829948058341424</cx:pt>
          <cx:pt idx="831">23.810811724307769</cx:pt>
          <cx:pt idx="832">24.894988743497553</cx:pt>
          <cx:pt idx="833">26.957990294611957</cx:pt>
          <cx:pt idx="834">20.449643047377844</cx:pt>
          <cx:pt idx="835">23.615664202282183</cx:pt>
          <cx:pt idx="836">22.692353680458545</cx:pt>
          <cx:pt idx="837">21.47469959145943</cx:pt>
          <cx:pt idx="838">25.245395986180331</cx:pt>
          <cx:pt idx="839">34.792856078061575</cx:pt>
          <cx:pt idx="840">25.487722282476774</cx:pt>
          <cx:pt idx="841">31.652448306281354</cx:pt>
          <cx:pt idx="842">37.071120756493357</cx:pt>
          <cx:pt idx="843">38.33281757741851</cx:pt>
          <cx:pt idx="844">47.056041617403643</cx:pt>
          <cx:pt idx="845">45.222534192168247</cx:pt>
          <cx:pt idx="846">47.620542194672211</cx:pt>
          <cx:pt idx="847">89.846380306613</cx:pt>
          <cx:pt idx="848">112.26430600887595</cx:pt>
          <cx:pt idx="849">121.73933460120682</cx:pt>
          <cx:pt idx="850">89.937067534988572</cx:pt>
          <cx:pt idx="851">97.220999328876132</cx:pt>
          <cx:pt idx="852">107.91357892827823</cx:pt>
          <cx:pt idx="853">98.284734222540621</cx:pt>
          <cx:pt idx="854">120.48603136062461</cx:pt>
          <cx:pt idx="855">98.061860604337554</cx:pt>
          <cx:pt idx="856">126.97405876157498</cx:pt>
          <cx:pt idx="857">27.076735198801689</cx:pt>
          <cx:pt idx="858">33.785750556842338</cx:pt>
          <cx:pt idx="859">45.763670483267049</cx:pt>
          <cx:pt idx="860">42.792892194509392</cx:pt>
          <cx:pt idx="861">53.487031393157324</cx:pt>
          <cx:pt idx="862">52.881657518448009</cx:pt>
          <cx:pt idx="863">63.561187670514478</cx:pt>
          <cx:pt idx="864">78.337959126314118</cx:pt>
          <cx:pt idx="865">80.068903917315296</cx:pt>
          <cx:pt idx="866">73.635867589909239</cx:pt>
          <cx:pt idx="867">75.727957971718553</cx:pt>
          <cx:pt idx="868">92.047884227438004</cx:pt>
          <cx:pt idx="869">93.619213378257058</cx:pt>
          <cx:pt idx="870">4.082965866405357</cx:pt>
          <cx:pt idx="871">6.4710521526359424</cx:pt>
          <cx:pt idx="872">9.6178892740497322</cx:pt>
          <cx:pt idx="873">12.293537961255527</cx:pt>
          <cx:pt idx="874">18.022606617430995</cx:pt>
          <cx:pt idx="875">18.207879750513307</cx:pt>
          <cx:pt idx="876">36.217997853748273</cx:pt>
          <cx:pt idx="877">74.405891731835098</cx:pt>
          <cx:pt idx="878">106.98102919886439</cx:pt>
          <cx:pt idx="879">93.99439005814277</cx:pt>
          <cx:pt idx="880">61.675140879972098</cx:pt>
          <cx:pt idx="881">124.94106553512493</cx:pt>
          <cx:pt idx="882">133.75659865886718</cx:pt>
          <cx:pt idx="883">21.15702577501062</cx:pt>
          <cx:pt idx="884">19.743448511371405</cx:pt>
          <cx:pt idx="885">19.83681514522803</cx:pt>
          <cx:pt idx="886">13.703337688147272</cx:pt>
          <cx:pt idx="887">21.406843732848206</cx:pt>
          <cx:pt idx="888">24.694999487103857</cx:pt>
          <cx:pt idx="889">27.137364249575555</cx:pt>
          <cx:pt idx="890">31.596743074243367</cx:pt>
          <cx:pt idx="891">45.609090673641383</cx:pt>
          <cx:pt idx="892">43.235702543471824</cx:pt>
          <cx:pt idx="893">60.196572297725055</cx:pt>
          <cx:pt idx="894">63.330794990089423</cx:pt>
          <cx:pt idx="895">69.366837264948359</cx:pt>
          <cx:pt idx="896">7420.5789672313713</cx:pt>
          <cx:pt idx="897">8548.6669101533971</cx:pt>
          <cx:pt idx="898">9969.6048632218844</cx:pt>
          <cx:pt idx="899">11592.794495807735</cx:pt>
          <cx:pt idx="900">16205.712889986085</cx:pt>
          <cx:pt idx="901">17494.430192096959</cx:pt>
          <cx:pt idx="902">20956.299186341203</cx:pt>
          <cx:pt idx="903">27844.349014407773</cx:pt>
          <cx:pt idx="904">34080.878296369854</cx:pt>
          <cx:pt idx="905">35361.194132859935</cx:pt>
          <cx:pt idx="906">52773.34061568274</cx:pt>
          <cx:pt idx="907">71348.287868081825</cx:pt>
          <cx:pt idx="908">79842.59576890817</cx:pt>
          <cx:pt idx="909">250.76053282834525</cx:pt>
          <cx:pt idx="910">318.77799233979869</cx:pt>
          <cx:pt idx="911">331.12426806238028</cx:pt>
          <cx:pt idx="912">273.15473510659865</cx:pt>
          <cx:pt idx="913">362.03302893989451</cx:pt>
          <cx:pt idx="914">401.9971624549122</cx:pt>
          <cx:pt idx="915">466.43955972663605</cx:pt>
          <cx:pt idx="916">669.35634942564502</cx:pt>
          <cx:pt idx="917">679.5386242970751</cx:pt>
          <cx:pt idx="918">620.03595208173897</cx:pt>
          <cx:pt idx="919">641.96159017054674</cx:pt>
          <cx:pt idx="920">683.23035791826749</cx:pt>
          <cx:pt idx="921">692.58038845309022</cx:pt>
          <cx:pt idx="922">1176.9234999725018</cx:pt>
          <cx:pt idx="923">1176.9999100152975</cx:pt>
          <cx:pt idx="924">1191.8951132300358</cx:pt>
          <cx:pt idx="925">1397.8038484808446</cx:pt>
          <cx:pt idx="926">1610.2288849763252</cx:pt>
          <cx:pt idx="927">2775.7614861413554</cx:pt>
          <cx:pt idx="928">4078.2630231982166</cx:pt>
          <cx:pt idx="929">4915.0172431132987</cx:pt>
          <cx:pt idx="930">4967.4518788056448</cx:pt>
          <cx:pt idx="931">4608.0210223362319</cx:pt>
          <cx:pt idx="932">5259.5380940391906</cx:pt>
          <cx:pt idx="933">5627.1161933221674</cx:pt>
          <cx:pt idx="934">5534.1831096613305</cx:pt>
          <cx:pt idx="935">17.935551307564257</cx:pt>
          <cx:pt idx="936">20.250703711953989</cx:pt>
          <cx:pt idx="937">58.52905435466397</cx:pt>
          <cx:pt idx="938">62.383663581916032</cx:pt>
          <cx:pt idx="939">82.123250574462148</cx:pt>
          <cx:pt idx="940">80.348244331490733</cx:pt>
          <cx:pt idx="941">101.97320097394174</cx:pt>
          <cx:pt idx="942">136.41261038246395</cx:pt>
          <cx:pt idx="943">103.31072904710285</cx:pt>
          <cx:pt idx="944">94.677727120827868</cx:pt>
          <cx:pt idx="945">106.16580001459779</cx:pt>
          <cx:pt idx="946">93.674808266184598</cx:pt>
          <cx:pt idx="947">171.64410738627504</cx:pt>
          <cx:pt idx="948">4.0245186056590923</cx:pt>
          <cx:pt idx="949">2.6997065480339253</cx:pt>
          <cx:pt idx="950">2.7607871515726754</cx:pt>
          <cx:pt idx="951">1.4119407262442183</cx:pt>
          <cx:pt idx="952">1.944855565301443</cx:pt>
          <cx:pt idx="953">1.6540118156227195</cx:pt>
          <cx:pt idx="954">1.1683152122363394</cx:pt>
          <cx:pt idx="955">1.908360940463093</cx:pt>
          <cx:pt idx="956">1.5632933102888267</cx:pt>
          <cx:pt idx="957">1.4551666078455987</cx:pt>
          <cx:pt idx="958">1.7523174060711173</cx:pt>
          <cx:pt idx="959">5.5968620743884863</cx:pt>
          <cx:pt idx="960">5.5495242097425441</cx:pt>
          <cx:pt idx="961">9.4460976553103446</cx:pt>
          <cx:pt idx="962">8.0743622553748295</cx:pt>
          <cx:pt idx="963">5.559505754959722</cx:pt>
          <cx:pt idx="964">9.4595316952822266</cx:pt>
          <cx:pt idx="965">10.432587229469972</cx:pt>
          <cx:pt idx="966">6.32609651614748</cx:pt>
          <cx:pt idx="967">6.1246678879332457</cx:pt>
          <cx:pt idx="968">9.0173333957096453</cx:pt>
          <cx:pt idx="969">13.447920281033342</cx:pt>
          <cx:pt idx="970">16.537989929004556</cx:pt>
          <cx:pt idx="971">14.080301524069716</cx:pt>
          <cx:pt idx="972">15.28186741621219</cx:pt>
          <cx:pt idx="973">13.794671304102728</cx:pt>
          <cx:pt idx="987">3.830857850603413</cx:pt>
          <cx:pt idx="988">3.6293789606236282</cx:pt>
          <cx:pt idx="989">3.7543334159642967</cx:pt>
          <cx:pt idx="990">4.06770834378964</cx:pt>
          <cx:pt idx="991">4.9306679126582642</cx:pt>
          <cx:pt idx="992">5.2414546011378071</cx:pt>
          <cx:pt idx="993">5.7114164577566422</cx:pt>
          <cx:pt idx="994">5.5634069203499292</cx:pt>
          <cx:pt idx="995">5.9039058606522659</cx:pt>
          <cx:pt idx="996">5.5851470691802598</cx:pt>
          <cx:pt idx="997">5.7638117244316298</cx:pt>
          <cx:pt idx="998">6.3746565724727242</cx:pt>
          <cx:pt idx="999">5.6597419723634799</cx:pt>
          <cx:pt idx="1000">30.057237015144828</cx:pt>
          <cx:pt idx="1001">25.36011233407412</cx:pt>
          <cx:pt idx="1002">24.92784389764158</cx:pt>
          <cx:pt idx="1003">22.044755550838577</cx:pt>
          <cx:pt idx="1004">28.374240658128521</cx:pt>
          <cx:pt idx="1005">32.101620002718676</cx:pt>
          <cx:pt idx="1006">46.001575453806574</cx:pt>
          <cx:pt idx="1007">62.109321677543974</cx:pt>
          <cx:pt idx="1008">33.461955676253673</cx:pt>
          <cx:pt idx="1009">31.049208587995611</cx:pt>
          <cx:pt idx="1010">34.544635039462321</cx:pt>
          <cx:pt idx="1011">42.355122834748208</cx:pt>
          <cx:pt idx="1012">50.668637821445458</cx:pt>
          <cx:pt idx="1013">1276.5957446808511</cx:pt>
          <cx:pt idx="1014">1121.5563073948767</cx:pt>
          <cx:pt idx="1015">1067.528735632184</cx:pt>
          <cx:pt idx="1016">933.70273160299405</cx:pt>
          <cx:pt idx="1017">1278.4697722418221</cx:pt>
          <cx:pt idx="1018">1455.5300295372497</cx:pt>
          <cx:pt idx="1019">1712.1824873903759</cx:pt>
          <cx:pt idx="1020">1975.7660288541167</cx:pt>
          <cx:pt idx="1021">2213.9108153903376</cx:pt>
          <cx:pt idx="1022">1885.2754831983318</cx:pt>
          <cx:pt idx="1023">2792.759075777572</cx:pt>
          <cx:pt idx="1024">3488.241989312653</cx:pt>
          <cx:pt idx="1025">3625.6682478729012</cx:pt>
          <cx:pt idx="1026">181.39422790249964</cx:pt>
          <cx:pt idx="1027">167.21792907299186</cx:pt>
          <cx:pt idx="1028">160.03047655589216</cx:pt>
          <cx:pt idx="1029">146.36650327038765</cx:pt>
          <cx:pt idx="1030">171.23439159282017</cx:pt>
          <cx:pt idx="1031">172.21294485859914</cx:pt>
          <cx:pt idx="1032">175.88707305676724</cx:pt>
          <cx:pt idx="1033">191.12034466191906</cx:pt>
          <cx:pt idx="1034">275.36993935977625</cx:pt>
          <cx:pt idx="1035">270.50526047741249</cx:pt>
          <cx:pt idx="1036">291.39634383602828</cx:pt>
          <cx:pt idx="1037">350.88783642403371</cx:pt>
          <cx:pt idx="1038">393.02509151137195</cx:pt>
          <cx:pt idx="1039">20.3120092136949</cx:pt>
          <cx:pt idx="1040">18.460392615842952</cx:pt>
          <cx:pt idx="1041">31.393689551292216</cx:pt>
          <cx:pt idx="1042">36.979085171856255</cx:pt>
          <cx:pt idx="1043">41.574479032673011</cx:pt>
          <cx:pt idx="1044">37.110568112400735</cx:pt>
          <cx:pt idx="1045">36.912075737737936</cx:pt>
          <cx:pt idx="1046">37.427017316233346</cx:pt>
          <cx:pt idx="1047">39.71904832566652</cx:pt>
          <cx:pt idx="1048">36.87041564792176</cx:pt>
          <cx:pt idx="1049">50.54955696508982</cx:pt>
          <cx:pt idx="1050">68.091427476160817</cx:pt>
          <cx:pt idx="1051">86.383313656040926</cx:pt>
          <cx:pt idx="1054">0.78074763769187261</cx:pt>
          <cx:pt idx="1055">0.94952086717596718</cx:pt>
          <cx:pt idx="1056">1.4405915789318884</cx:pt>
          <cx:pt idx="1057">1.3371233187694644</cx:pt>
          <cx:pt idx="1058">1.6104629477051047</cx:pt>
          <cx:pt idx="1059">2.3203405978744276</cx:pt>
          <cx:pt idx="1060">3.257619117523352</cx:pt>
          <cx:pt idx="1061">2.618364862026942</cx:pt>
          <cx:pt idx="1062">4.2478845141796748</cx:pt>
          <cx:pt idx="1063">5.0928680652859617</cx:pt>
          <cx:pt idx="1064">7.5415252110440889</cx:pt>
          <cx:pt idx="1065">159.35934431786254</cx:pt>
          <cx:pt idx="1066">148.69412217430826</cx:pt>
          <cx:pt idx="1067">162.82682669465257</cx:pt>
          <cx:pt idx="1068">162.13784265924173</cx:pt>
          <cx:pt idx="1069">200.56109170131239</cx:pt>
          <cx:pt idx="1070">184.59570923732213</cx:pt>
          <cx:pt idx="1071">252.1706307245249</cx:pt>
          <cx:pt idx="1072">312.10591860605138</cx:pt>
          <cx:pt idx="1073">339.90910978171297</cx:pt>
          <cx:pt idx="1074">298.95589495262595</cx:pt>
          <cx:pt idx="1075">358.55677082106592</cx:pt>
          <cx:pt idx="1076">464.51943312226933</cx:pt>
          <cx:pt idx="1077">565.09694444715217</cx:pt>
          <cx:pt idx="1084">20.018957953181662</cx:pt>
          <cx:pt idx="1085">25.603604987582251</cx:pt>
          <cx:pt idx="1086">13.563499460366486</cx:pt>
          <cx:pt idx="1087">15.250353617574508</cx:pt>
          <cx:pt idx="1088">29.069522106433837</cx:pt>
          <cx:pt idx="1089">21.421074052653001</cx:pt>
          <cx:pt idx="1090">18.277430506598151</cx:pt>
          <cx:pt idx="1104">2.5557394606172719</cx:pt>
          <cx:pt idx="1105">2.8841011918948745</cx:pt>
          <cx:pt idx="1106">2.6907408836313924</cx:pt>
          <cx:pt idx="1107">1.8773723826788931</cx:pt>
          <cx:pt idx="1108">2.203805624343933</cx:pt>
          <cx:pt idx="1109">1.0700500630565215</cx:pt>
          <cx:pt idx="1110">1.6233613017092485</cx:pt>
          <cx:pt idx="1111">1.8981688253684681</cx:pt>
          <cx:pt idx="1112">2.3440819256633021</cx:pt>
          <cx:pt idx="1113">3.5653320080382032</cx:pt>
          <cx:pt idx="1114">4.2363386830238356</cx:pt>
          <cx:pt idx="1115">4.1241470514052772</cx:pt>
          <cx:pt idx="1120">17.398133925864066</cx:pt>
          <cx:pt idx="1121">20.874852801589437</cx:pt>
          <cx:pt idx="1122">27.914823378057736</cx:pt>
          <cx:pt idx="1123">34.208346836628138</cx:pt>
          <cx:pt idx="1124">44.525659246910813</cx:pt>
          <cx:pt idx="1125">46.16886526797326</cx:pt>
          <cx:pt idx="1126">35.454809648358037</cx:pt>
          <cx:pt idx="1127">51.189141000201303</cx:pt>
          <cx:pt idx="1128">65.004553734061929</cx:pt>
          <cx:pt idx="1129">76.937894334870208</cx:pt>
          <cx:pt idx="1130">128.84315999827777</cx:pt>
          <cx:pt idx="1131">147.18787929027374</cx:pt>
          <cx:pt idx="1132">161.23603808971998</cx:pt>
          <cx:pt idx="1133">177.01396234711945</cx:pt>
          <cx:pt idx="1134">250.78128654117208</cx:pt>
          <cx:pt idx="1135">294.04649409701665</cx:pt>
          <cx:pt idx="1136">356.12871576683239</cx:pt>
          <cx:pt idx="1137">502.91069339789453</cx:pt>
          <cx:pt idx="1138">634.4935845076443</cx:pt>
          <cx:pt idx="1139">698.26228381692215</cx:pt>
          <cx:pt idx="1140">623.1024692010601</cx:pt>
          <cx:pt idx="1141">647.8549568326431</cx:pt>
          <cx:pt idx="1142">579.29507320783489</cx:pt>
          <cx:pt idx="1156">1420.6960287164832</cx:pt>
          <cx:pt idx="1157">1431.3082102330766</cx:pt>
          <cx:pt idx="1158">1526.115518803181</cx:pt>
          <cx:pt idx="1159">1862.7277510357483</cx:pt>
          <cx:pt idx="1160">2110.9975249529916</cx:pt>
          <cx:pt idx="1161">2244.942134796433</cx:pt>
          <cx:pt idx="1162">2284.0512727544951</cx:pt>
          <cx:pt idx="1163">2540.4816988459411</cx:pt>
          <cx:pt idx="1164">2920.2610170703206</cx:pt>
          <cx:pt idx="1165">2536.6769173756988</cx:pt>
          <cx:pt idx="1166">2500.6642016808323</cx:pt>
          <cx:pt idx="1167">2671.0088652560312</cx:pt>
          <cx:pt idx="1168">2544.0122059442292</cx:pt>
          <cx:pt idx="1169">18.790604697651176</cx:pt>
          <cx:pt idx="1170">27.397260273972602</cx:pt>
          <cx:pt idx="1171">29.903699949315762</cx:pt>
          <cx:pt idx="1172">34.602429315096458</cx:pt>
          <cx:pt idx="1173">37.204522096608429</cx:pt>
          <cx:pt idx="1174">35.806685294422024</cx:pt>
          <cx:pt idx="1175">41.753436068304872</cx:pt>
          <cx:pt idx="1176">50.104602510460253</cx:pt>
          <cx:pt idx="1177">61.397984886649873</cx:pt>
          <cx:pt idx="1178">59.219522457136847</cx:pt>
          <cx:pt idx="1179">70.073761854583779</cx:pt>
          <cx:pt idx="1180">78.855695133537424</cx:pt>
          <cx:pt idx="1181">104.18427726120034</cx:pt>
          <cx:pt idx="1182">643.04353127667355</cx:pt>
          <cx:pt idx="1183">807.26617327252916</cx:pt>
          <cx:pt idx="1184">735.32934247639912</cx:pt>
          <cx:pt idx="1185">852.72615530275107</cx:pt>
          <cx:pt idx="1186">968.12852570693576</cx:pt>
          <cx:pt idx="1187">1038.4003919601223</cx:pt>
          <cx:pt idx="1188">1102.1090527664217</cx:pt>
          <cx:pt idx="1189">1164.2527080568809</cx:pt>
          <cx:pt idx="1190">1223.7192381344005</cx:pt>
          <cx:pt idx="1191">1065.1606961630966</cx:pt>
          <cx:pt idx="1192">1064.4423508864982</cx:pt>
          <cx:pt idx="1193">1177.4349586666744</cx:pt>
          <cx:pt idx="1194">1137.5557298068356</cx:pt>
          <cx:pt idx="1195">64.156663269319239</cx:pt>
          <cx:pt idx="1196">71.919209208339637</cx:pt>
          <cx:pt idx="1197">78.766844751575277</cx:pt>
          <cx:pt idx="1198">103.70198104153239</cx:pt>
          <cx:pt idx="1199">130.44407846918858</cx:pt>
          <cx:pt idx="1200">143.56306516680635</cx:pt>
          <cx:pt idx="1201">169.7995719915348</cx:pt>
          <cx:pt idx="1202">207.82362908134976</cx:pt>
          <cx:pt idx="1203">236.45492684789008</cx:pt>
          <cx:pt idx="1204">195.40951138279866</cx:pt>
          <cx:pt idx="1205">172.13006272346681</cx:pt>
          <cx:pt idx="1206">191.17958847942424</cx:pt>
          <cx:pt idx="1207">173.45189618134566</cx:pt>
          <cx:pt idx="1208">166.94874967136556</cx:pt>
          <cx:pt idx="1209">157.35107568536867</cx:pt>
          <cx:pt idx="1210">176.9086434614718</cx:pt>
          <cx:pt idx="1211">262.15697028857846</cx:pt>
          <cx:pt idx="1212">359.32941112515215</cx:pt>
          <cx:pt idx="1213">395.74154704841146</cx:pt>
          <cx:pt idx="1214">430.83405420430131</cx:pt>
          <cx:pt idx="1215">554.11699250583604</cx:pt>
          <cx:pt idx="1216">647.57564202680499</cx:pt>
          <cx:pt idx="1217">573.98518599712565</cx:pt>
          <cx:pt idx="1218">545.5947516894845</cx:pt>
          <cx:pt idx="1219">619.73281541052609</cx:pt>
          <cx:pt idx="1220">575.15253450367709</cx:pt>
          <cx:pt idx="1221">648.6669679168549</cx:pt>
          <cx:pt idx="1222">779.95495495495493</cx:pt>
          <cx:pt idx="1223">890.09009009009014</cx:pt>
          <cx:pt idx="1224">1466.8918918918919</cx:pt>
          <cx:pt idx="1225">1564.5415634151836</cx:pt>
          <cx:pt idx="1226">1716.5691130121568</cx:pt>
          <cx:pt idx="1227">1868.4684684684685</cx:pt>
          <cx:pt idx="1228">2164.3372407574393</cx:pt>
          <cx:pt idx="1229">2634.1140888684831</cx:pt>
          <cx:pt idx="1230">2101.5660595726695</cx:pt>
          <cx:pt idx="1231">1868.5851562130399</cx:pt>
          <cx:pt idx="1232">2251.541948810243</cx:pt>
          <cx:pt idx="1233">2077.3004139603959</cx:pt>
          <cx:pt idx="1234">2265.482297540409</cx:pt>
          <cx:pt idx="1235">2291.2569255138687</cx:pt>
          <cx:pt idx="1236">2222.7279546310406</cx:pt>
          <cx:pt idx="1237">2329.3278912218902</cx:pt>
          <cx:pt idx="1238">2512.2561083656551</cx:pt>
          <cx:pt idx="1239">2560.5615416052515</cx:pt>
          <cx:pt idx="1240">2566.9789776727202</cx:pt>
          <cx:pt idx="1241">2923.5392885866268</cx:pt>
          <cx:pt idx="1242">2999.7521096213964</cx:pt>
          <cx:pt idx="1243">2268.5738336421982</cx:pt>
          <cx:pt idx="1244">2148.2578815513484</cx:pt>
          <cx:pt idx="1245">2463.9211545230551</cx:pt>
          <cx:pt idx="1246">2399.4813081380416</cx:pt>
          <cx:pt idx="1247">289.905581272392</cx:pt>
          <cx:pt idx="1248">303.81912582506618</cx:pt>
          <cx:pt idx="1249">331.08049531838844</cx:pt>
          <cx:pt idx="1250">399.15644480212768</cx:pt>
          <cx:pt idx="1251">483.56881039032567</cx:pt>
          <cx:pt idx="1252">565.26078774555356</cx:pt>
          <cx:pt idx="1253">654.56218218647405</cx:pt>
          <cx:pt idx="1254">754.94027087354016</cx:pt>
          <cx:pt idx="1255">854.24546321125615</cx:pt>
          <cx:pt idx="1256">759.86677819550027</cx:pt>
          <cx:pt idx="1257">765.38917227796128</cx:pt>
          <cx:pt idx="1258">810.11134815180662</cx:pt>
          <cx:pt idx="1259">738.09900973143294</cx:pt>
          <cx:pt idx="1260">687.50262191138836</cx:pt>
          <cx:pt idx="1261">746.99796576946665</cx:pt>
          <cx:pt idx="1262">891.19447403621814</cx:pt>
          <cx:pt idx="1263">977.81794666022574</cx:pt>
          <cx:pt idx="1264">1045.7907201061037</cx:pt>
          <cx:pt idx="1265">976.67061788025023</cx:pt>
          <cx:pt idx="1266">1022.9394446332647</cx:pt>
          <cx:pt idx="1267">1094.5835144516884</cx:pt>
          <cx:pt idx="1268">1143.3260503409317</cx:pt>
          <cx:pt idx="1269">1017.0022424021314</cx:pt>
          <cx:pt idx="1270">1028.1769884833002</cx:pt>
          <cx:pt idx="1271">1142.7910814185689</cx:pt>
          <cx:pt idx="1272">1097.1869806916552</cx:pt>
          <cx:pt idx="1273">470.29853577525887</cx:pt>
          <cx:pt idx="1274">476.18533046613572</cx:pt>
          <cx:pt idx="1275">534.30963859789028</cx:pt>
          <cx:pt idx="1276">644.18699661491769</cx:pt>
          <cx:pt idx="1277">815.38292172764307</cx:pt>
          <cx:pt idx="1278">907.16170581830931</cx:pt>
          <cx:pt idx="1279">1010.536007306153</cx:pt>
          <cx:pt idx="1280">1056.1804457439509</cx:pt>
          <cx:pt idx="1281">1228.7878901195882</cx:pt>
          <cx:pt idx="1282">1082.7903770283585</cx:pt>
          <cx:pt idx="1283">1060.4780412700202</cx:pt>
          <cx:pt idx="1284">1267.8548694139618</cx:pt>
          <cx:pt idx="1285">1198.4760938735835</cx:pt>
          <cx:pt idx="1299">393.14486721846043</cx:pt>
          <cx:pt idx="1300">398.03331066567358</cx:pt>
          <cx:pt idx="1301">429.75827010663005</cx:pt>
          <cx:pt idx="1302">513.33067588155336</cx:pt>
          <cx:pt idx="1303">569.03254139305284</cx:pt>
          <cx:pt idx="1304">585.00645051100855</cx:pt>
          <cx:pt idx="1305">667.45558714444462</cx:pt>
          <cx:pt idx="1306">810.59311137666577</cx:pt>
          <cx:pt idx="1307">917.11539073199663</cx:pt>
          <cx:pt idx="1308">768.70184726321349</cx:pt>
          <cx:pt idx="1309">840.8920391576014</cx:pt>
          <cx:pt idx="1310">1037.6239358369437</cx:pt>
          <cx:pt idx="1311">1000.1900638182215</cx:pt>
          <cx:pt idx="1312">632.62734055000885</cx:pt>
          <cx:pt idx="1313">625.61399119642056</cx:pt>
          <cx:pt idx="1314">655.90424086094276</cx:pt>
          <cx:pt idx="1315">738.88451156359883</cx:pt>
          <cx:pt idx="1316">831.0404683120687</cx:pt>
          <cx:pt idx="1317">818.20309487841359</cx:pt>
          <cx:pt idx="1318">855.89017883703468</cx:pt>
          <cx:pt idx="1319">995.13264363131668</cx:pt>
          <cx:pt idx="1320">1052.9414761118185</cx:pt>
          <cx:pt idx="1321">909.64981318231366</cx:pt>
          <cx:pt idx="1322">863.36953695655006</cx:pt>
          <cx:pt idx="1323">1009.4180931723554</cx:pt>
          <cx:pt idx="1324">967.31327694342042</cx:pt>
          <cx:pt idx="1325">303.40034633594121</cx:pt>
          <cx:pt idx="1326">293.56432322190943</cx:pt>
          <cx:pt idx="1327">323.56027346601485</cx:pt>
          <cx:pt idx="1328">364.74587206153245</cx:pt>
          <cx:pt idx="1329">441.00399121336812</cx:pt>
          <cx:pt idx="1330">491.46700700776103</cx:pt>
          <cx:pt idx="1331">552.80361616938319</cx:pt>
          <cx:pt idx="1332">599.66179133315859</cx:pt>
          <cx:pt idx="1333">650.32196953804601</cx:pt>
          <cx:pt idx="1334">579.54411467310683</cx:pt>
          <cx:pt idx="1335">600.51166019560776</cx:pt>
          <cx:pt idx="1336">652.81808200093906</cx:pt>
          <cx:pt idx="1337">641.34873695976978</cx:pt>
          <cx:pt idx="1338">848.36411912563722</cx:pt>
          <cx:pt idx="1339">841.5082720920575</cx:pt>
          <cx:pt idx="1340">910.89332824580515</cx:pt>
          <cx:pt idx="1341">983.99720320440747</cx:pt>
          <cx:pt idx="1342">1158.5848386840885</cx:pt>
          <cx:pt idx="1343">1212.7562886322105</cx:pt>
          <cx:pt idx="1344">1302.5762973170163</cx:pt>
          <cx:pt idx="1345">1405.2671494639167</cx:pt>
          <cx:pt idx="1346">1572.0820539941262</cx:pt>
          <cx:pt idx="1347">1322.596547715513</cx:pt>
          <cx:pt idx="1348">1127.812066109745</cx:pt>
          <cx:pt idx="1349">1347.0927869492384</cx:pt>
          <cx:pt idx="1350">1200.1509812110969</cx:pt>
          <cx:pt idx="1351">373.03014571288077</cx:pt>
          <cx:pt idx="1352">411.38343409658978</cx:pt>
          <cx:pt idx="1353">371.50759237879834</cx:pt>
          <cx:pt idx="1354">406.63200109935758</cx:pt>
          <cx:pt idx="1355">396.65005333849933</cx:pt>
          <cx:pt idx="1356">471.9906137216326</cx:pt>
          <cx:pt idx="1357">496.25820518956209</cx:pt>
          <cx:pt idx="1358">559.67811547189774</cx:pt>
          <cx:pt idx="1359">708.59402115202465</cx:pt>
          <cx:pt idx="1360">672.47683995749628</cx:pt>
          <cx:pt idx="1361">633.79854226335283</cx:pt>
          <cx:pt idx="1362">694.86459065716497</cx:pt>
          <cx:pt idx="1363">597.05482521706369</cx:pt>
          <cx:pt idx="1364">1372.6640706957558</cx:pt>
          <cx:pt idx="1365">1344.0105555711518</cx:pt>
          <cx:pt idx="1366">1443.3627918462175</cx:pt>
          <cx:pt idx="1367">1678.6347104355125</cx:pt>
          <cx:pt idx="1368">1910.4747427021919</cx:pt>
          <cx:pt idx="1369">2139.9637385672017</cx:pt>
          <cx:pt idx="1370">2310.8676616784405</cx:pt>
          <cx:pt idx="1371">2721.7347207333278</cx:pt>
          <cx:pt idx="1372">2775.5549534677111</cx:pt>
          <cx:pt idx="1373">1726.8500058084956</cx:pt>
          <cx:pt idx="1374">1767.0677679921771</cx:pt>
          <cx:pt idx="1375">2354.128658930329</cx:pt>
          <cx:pt idx="1376">2697.0902605420374</cx:pt>
          <cx:pt idx="1377">924.26785214027007</cx:pt>
          <cx:pt idx="1378">980.0211730095599</cx:pt>
          <cx:pt idx="1379">1075.2942498970613</cx:pt>
          <cx:pt idx="1380">1302.6329650213272</cx:pt>
          <cx:pt idx="1381">1492.5329131146841</cx:pt>
          <cx:pt idx="1382">1629.8413861440404</cx:pt>
          <cx:pt idx="1383">1793.110515643275</cx:pt>
          <cx:pt idx="1384">2105.7336059443383</cx:pt>
          <cx:pt idx="1385">2220.0472921080627</cx:pt>
          <cx:pt idx="1386">1864.8954055618333</cx:pt>
          <cx:pt idx="1387">1795.3337112444642</cx:pt>
          <cx:pt idx="1388">2081.3696224912023</cx:pt>
          <cx:pt idx="1389">1976.0635566920296</cx:pt>
          <cx:pt idx="1403">504.12605026845864</cx:pt>
          <cx:pt idx="1404">472.4251896914563</cx:pt>
          <cx:pt idx="1405">494.08500922562496</cx:pt>
          <cx:pt idx="1406">568.64733244798765</cx:pt>
          <cx:pt idx="1407">656.49276808294769</cx:pt>
          <cx:pt idx="1408">661.96897664295238</cx:pt>
          <cx:pt idx="1409">716.22205284574693</cx:pt>
          <cx:pt idx="1410">789.61900164464032</cx:pt>
          <cx:pt idx="1411">828.82388960216065</cx:pt>
          <cx:pt idx="1412">709.66648568800611</cx:pt>
          <cx:pt idx="1413">675.77168553076456</cx:pt>
          <cx:pt idx="1414">764.03538200564981</cx:pt>
          <cx:pt idx="1415">722.81163177178018</cx:pt>
          <cx:pt idx="1429">72.648940888260015</cx:pt>
          <cx:pt idx="1430">65.463787401002065</cx:pt>
          <cx:pt idx="1431">87.006470943950944</cx:pt>
          <cx:pt idx="1432">118.44638552768738</cx:pt>
          <cx:pt idx="1433">151.5605433555946</cx:pt>
          <cx:pt idx="1434">199.21395355277539</cx:pt>
          <cx:pt idx="1435">280.38769233265879</cx:pt>
          <cx:pt idx="1436">400.39539613466195</cx:pt>
          <cx:pt idx="1437">520.82328658783592</cx:pt>
          <cx:pt idx="1438">472.99559362347776</cx:pt>
          <cx:pt idx="1439">459.10595908092995</cx:pt>
          <cx:pt idx="1440">535.02703537247248</cx:pt>
          <cx:pt idx="1441">524.99140990179023</cx:pt>
          <cx:pt idx="1455">122.87343236360478</cx:pt>
          <cx:pt idx="1456">122.44952054530084</cx:pt>
          <cx:pt idx="1457">161.48393278434605</cx:pt>
          <cx:pt idx="1458">204.96525399733486</cx:pt>
          <cx:pt idx="1459">246.95927688902378</cx:pt>
          <cx:pt idx="1460">293.45125157711237</cx:pt>
          <cx:pt idx="1461">329.36696403477896</cx:pt>
          <cx:pt idx="1462">368.8924622767226</cx:pt>
          <cx:pt idx="1463">411.4774698888229</cx:pt>
          <cx:pt idx="1464">336.08227344640198</cx:pt>
          <cx:pt idx="1465">333.84109034953872</cx:pt>
          <cx:pt idx="1466">467.94788176803058</cx:pt>
          <cx:pt idx="1467">478.61735145206814</cx:pt>
          <cx:pt idx="1468">3864.3135457254184</cx:pt>
          <cx:pt idx="1469">4031.481796047789</cx:pt>
          <cx:pt idx="1470">5708.5224407463438</cx:pt>
          <cx:pt idx="1471">6972.5217545335781</cx:pt>
          <cx:pt idx="1472">8469.85887206802</cx:pt>
          <cx:pt idx="1473">7765.1034702187217</cx:pt>
          <cx:pt idx="1474">7693.0075300918043</cx:pt>
          <cx:pt idx="1475">8400.1225017864836</cx:pt>
          <cx:pt idx="1476">9180.3949657218873</cx:pt>
          <cx:pt idx="1477">8332.948292729965</cx:pt>
          <cx:pt idx="1478">8117.1232836180079</cx:pt>
          <cx:pt idx="1479">9308.4362405878692</cx:pt>
          <cx:pt idx="1480">8688.265850011112</cx:pt>
          <cx:pt idx="1481">1916.8089195858015</cx:pt>
          <cx:pt idx="1482">1791.2209817112266</cx:pt>
          <cx:pt idx="1483">1911.7658200515698</cx:pt>
          <cx:pt idx="1484">2180.2289114912364</cx:pt>
          <cx:pt idx="1485">2365.0029406780504</cx:pt>
          <cx:pt idx="1486">2288.0688599771192</cx:pt>
          <cx:pt idx="1487">2383.3726450008389</cx:pt>
          <cx:pt idx="1488">2913.5236671551224</cx:pt>
          <cx:pt idx="1489">3263.4795629477817</cx:pt>
          <cx:pt idx="1490">2708.0297810544589</cx:pt>
          <cx:pt idx="1491">2986.6733573296533</cx:pt>
          <cx:pt idx="1492">3519.3673306619776</cx:pt>
          <cx:pt idx="1493">3459.2506943533872</cx:pt>
          <cx:pt idx="1494">15.661096078901151</cx:pt>
          <cx:pt idx="1495">15.971528822275987</cx:pt>
          <cx:pt idx="1496">19.872693318524497</cx:pt>
          <cx:pt idx="1497">21.866248310901515</cx:pt>
          <cx:pt idx="1498">31.077055837422602</cx:pt>
          <cx:pt idx="1499">38.384651479881299</cx:pt>
          <cx:pt idx="1500">41.838565059944898</cx:pt>
          <cx:pt idx="1501">64.021739434316217</cx:pt>
          <cx:pt idx="1502">82.070346331259444</cx:pt>
          <cx:pt idx="1503">67.309774164489383</cx:pt>
          <cx:pt idx="1504">65.131125519189112</cx:pt>
          <cx:pt idx="1505">73.59579503964342</cx:pt>
          <cx:pt idx="1506">82.595429326265716</cx:pt>
          <cx:pt idx="1527">1068.306895435416</cx:pt>
          <cx:pt idx="1528">1388.5094779107378</cx:pt>
          <cx:pt idx="1529">1278.6402500452045</cx:pt>
          <cx:pt idx="1530">1233.7157583400799</cx:pt>
          <cx:pt idx="1531">1491.9986336772772</cx:pt>
          <cx:pt idx="1532">1384.6825132309634</cx:pt>
          <cx:pt idx="1533">708.61139606617382</cx:pt>
          <cx:pt idx="1534">694.68247271313169</cx:pt>
          <cx:pt idx="1535">727.29281304041899</cx:pt>
          <cx:pt idx="1536">900.01406445316093</cx:pt>
          <cx:pt idx="1537">1013.0956819890505</cx:pt>
          <cx:pt idx="1538">1012.7532894261154</cx:pt>
          <cx:pt idx="1539">1072.3658198367916</cx:pt>
          <cx:pt idx="1540">1216.1133987592004</cx:pt>
          <cx:pt idx="1541">1247.9331088881988</cx:pt>
          <cx:pt idx="1542">1080.9183668284131</cx:pt>
          <cx:pt idx="1543">1124.8604757732498</cx:pt>
          <cx:pt idx="1544">1256.2096112435613</cx:pt>
          <cx:pt idx="1545">1225.1296063816797</cx:pt>
          <cx:pt idx="1546">42.882294436655783</cx:pt>
          <cx:pt idx="1547">23.727687499576291</cx:pt>
          <cx:pt idx="1548">26.513166679601877</cx:pt>
          <cx:pt idx="1549">41.328946698153558</cx:pt>
          <cx:pt idx="1550">49.383236932140719</cx:pt>
          <cx:pt idx="1551">55.501223897678706</cx:pt>
          <cx:pt idx="1552">74.505647862428191</cx:pt>
          <cx:pt idx="1553">104.45383522049775</cx:pt>
          <cx:pt idx="1554">124.83508189800783</cx:pt>
          <cx:pt idx="1555">110.4468431721476</cx:pt>
          <cx:pt idx="1556">99.418898914288548</cx:pt>
          <cx:pt idx="1557">115.02502507260361</cx:pt>
          <cx:pt idx="1558">112.55832729776901</cx:pt>
          <cx:pt idx="1559">561.34903685553695</cx:pt>
          <cx:pt idx="1560">527.27764557681621</cx:pt>
          <cx:pt idx="1561">568.73282756289495</cx:pt>
          <cx:pt idx="1562">654.78531081491087</cx:pt>
          <cx:pt idx="1563">768.96106413235452</cx:pt>
          <cx:pt idx="1564">917.74452440912762</cx:pt>
          <cx:pt idx="1565">920.2525727485513</cx:pt>
          <cx:pt idx="1566">1130.1395388937246</cx:pt>
          <cx:pt idx="1567">1195.8360911805096</cx:pt>
          <cx:pt idx="1568">1024.908019216663</cx:pt>
          <cx:pt idx="1569">1083.8058664188304</cx:pt>
          <cx:pt idx="1570">1272.1356858590036</cx:pt>
          <cx:pt idx="1571">1066.6378669793187</cx:pt>
          <cx:pt idx="1572">160.17301613186402</cx:pt>
          <cx:pt idx="1573">133.88908764979448</cx:pt>
          <cx:pt idx="1574">130.02753518119786</cx:pt>
          <cx:pt idx="1575">123.88570267902504</cx:pt>
          <cx:pt idx="1576">170.21010458741767</cx:pt>
          <cx:pt idx="1577">186.76580346436415</cx:pt>
          <cx:pt idx="1578">212.94520709026264</cx:pt>
          <cx:pt idx="1579">306.55373373318753</cx:pt>
          <cx:pt idx="1580">336.70149360174048</cx:pt>
          <cx:pt idx="1581">257.99702308707708</cx:pt>
          <cx:pt idx="1582">261.5253222168223</cx:pt>
          <cx:pt idx="1583">300.97972559773399</cx:pt>
          <cx:pt idx="1584">307.1164366770671</cx:pt>
          <cx:pt idx="1585">585.72009168604006</cx:pt>
          <cx:pt idx="1586">601.77239146239765</cx:pt>
          <cx:pt idx="1587">632.93988050056669</cx:pt>
          <cx:pt idx="1588">729.91018777355498</cx:pt>
          <cx:pt idx="1589">844.91772639869987</cx:pt>
          <cx:pt idx="1590">857.6327697977689</cx:pt>
          <cx:pt idx="1591">991.9895748909363</cx:pt>
          <cx:pt idx="1592">1225.1772841109957</cx:pt>
          <cx:pt idx="1593">1330.4380102739326</cx:pt>
          <cx:pt idx="1594">1165.2831354149841</cx:pt>
          <cx:pt idx="1595">1226.6033613604336</cx:pt>
          <cx:pt idx="1596">1409.6060074486909</cx:pt>
          <cx:pt idx="1597">1384.6139800076919</cx:pt>
          <cx:pt idx="1598">17.555607945133467</cx:pt>
          <cx:pt idx="1599">18.931889027501846</cx:pt>
          <cx:pt idx="1600">18.407311089447752</cx:pt>
          <cx:pt idx="1601">24.241777008468308</cx:pt>
          <cx:pt idx="1602">28.296062400136343</cx:pt>
          <cx:pt idx="1603">62.149135880759964</cx:pt>
          <cx:pt idx="1604">79.079880115656678</cx:pt>
          <cx:pt idx="1605">99.267432208675942</cx:pt>
          <cx:pt idx="1606">127.81263884408683</cx:pt>
          <cx:pt idx="1607">82.828087726286512</cx:pt>
          <cx:pt idx="1608">80.555657217354721</cx:pt>
          <cx:pt idx="1609">100.16117113722339</cx:pt>
          <cx:pt idx="1610">95.583308972622874</cx:pt>
          <cx:pt idx="1611">23.390676758651122</cx:pt>
          <cx:pt idx="1612">32.375080058277611</cx:pt>
          <cx:pt idx="1613">36.297857079189015</cx:pt>
          <cx:pt idx="1614">40.63802374698367</cx:pt>
          <cx:pt idx="1615">50.493247129637595</cx:pt>
          <cx:pt idx="1616">54.543973842929354</cx:pt>
          <cx:pt idx="1617">68.216625121431903</cx:pt>
          <cx:pt idx="1618">87.443327460174956</cx:pt>
          <cx:pt idx="1619">111.44970566281371</cx:pt>
          <cx:pt idx="1620">87.161340948303547</cx:pt>
          <cx:pt idx="1621">92.979958362761366</cx:pt>
          <cx:pt idx="1622">118.64451595961455</cx:pt>
          <cx:pt idx="1623">124.85158334380981</cx:pt>
          <cx:pt idx="1639">10.26662423128651</cx:pt>
          <cx:pt idx="1640">21.255005119247929</cx:pt>
          <cx:pt idx="1641">29.47814175689993</cx:pt>
          <cx:pt idx="1642">41.393571013963744</cx:pt>
          <cx:pt idx="1643">56.128466185769845</cx:pt>
          <cx:pt idx="1644">137.63992771736238</cx:pt>
          <cx:pt idx="1645">154.14502502713864</cx:pt>
          <cx:pt idx="1646">135.09439601399134</cx:pt>
          <cx:pt idx="1647">130.4269831073056</cx:pt>
          <cx:pt idx="1648">158.83111359134011</cx:pt>
          <cx:pt idx="1649">148.07453788867656</cx:pt>
          <cx:pt idx="1650">81.837616354162023</cx:pt>
          <cx:pt idx="1651">120.65738007651053</cx:pt>
          <cx:pt idx="1652">137.99742305620774</cx:pt>
          <cx:pt idx="1653">163.02606146529163</cx:pt>
          <cx:pt idx="1654">173.29699866723254</cx:pt>
          <cx:pt idx="1655">238.60898037096811</cx:pt>
          <cx:pt idx="1656">308.01849376537069</cx:pt>
          <cx:pt idx="1657">437.6121706791659</cx:pt>
          <cx:pt idx="1658">558.44392685723039</cx:pt>
          <cx:pt idx="1659">471.37182009673984</cx:pt>
          <cx:pt idx="1660">433.09490546845842</cx:pt>
          <cx:pt idx="1661">465.69491907207788</cx:pt>
          <cx:pt idx="1662">437.34913535243777</cx:pt>
          <cx:pt idx="1663">510.82871400379599</cx:pt>
          <cx:pt idx="1664">531.61049365982956</cx:pt>
          <cx:pt idx="1665">577.57968042596497</cx:pt>
          <cx:pt idx="1666">715.02550691901172</cx:pt>
          <cx:pt idx="1667">863.79050301149914</cx:pt>
          <cx:pt idx="1668">946.77561417943946</cx:pt>
          <cx:pt idx="1669">1033.4511288236197</cx:pt>
          <cx:pt idx="1670">1221.4325992184813</cx:pt>
          <cx:pt idx="1671">1461.4241414998942</cx:pt>
          <cx:pt idx="1672">1340.9038427313451</cx:pt>
          <cx:pt idx="1673">1328.2351752406419</cx:pt>
          <cx:pt idx="1674">1438.4928608763553</cx:pt>
          <cx:pt idx="1675">1381.0308294108524</cx:pt>
          <cx:pt idx="1676">811.06288181252091</cx:pt>
          <cx:pt idx="1677">830.03727475617643</cx:pt>
          <cx:pt idx="1678">856.06242468603284</cx:pt>
          <cx:pt idx="1679">1039.7119820269654</cx:pt>
          <cx:pt idx="1680">1164.8134361262476</cx:pt>
          <cx:pt idx="1681">1215.6280571243933</cx:pt>
          <cx:pt idx="1682">1296.0917752713851</cx:pt>
          <cx:pt idx="1683">1437.6430719633222</cx:pt>
          <cx:pt idx="1684">1532.7030842467047</cx:pt>
          <cx:pt idx="1685">1288.5936972167385</cx:pt>
          <cx:pt idx="1686">1267.6241613948648</cx:pt>
          <cx:pt idx="1687">1448.3118079386818</cx:pt>
          <cx:pt idx="1688">1351.5032442236804</cx:pt>
          <cx:pt idx="1689">543.83912551119465</cx:pt>
          <cx:pt idx="1690">584.5350024055864</cx:pt>
          <cx:pt idx="1691">635.40915262570422</cx:pt>
          <cx:pt idx="1692">730.94804787865996</cx:pt>
          <cx:pt idx="1693">854.61427775141931</cx:pt>
          <cx:pt idx="1694">857.07273833134059</cx:pt>
          <cx:pt idx="1695">1103.0223539329586</cx:pt>
          <cx:pt idx="1696">1340.0608564059041</cx:pt>
          <cx:pt idx="1697">1308.077530601259</cx:pt>
          <cx:pt idx="1698">1086.1949461822667</cx:pt>
          <cx:pt idx="1699">1171.982547472704</cx:pt>
          <cx:pt idx="1700">1352.1761018616048</cx:pt>
          <cx:pt idx="1701">1304.1823968676931</cx:pt>
          <cx:pt idx="1702">1251.0700490656645</cx:pt>
          <cx:pt idx="1703">1284.94987588961</cx:pt>
          <cx:pt idx="1704">1251.5180679427292</cx:pt>
          <cx:pt idx="1705">1429.7586279113466</cx:pt>
          <cx:pt idx="1706">1543.2447519326083</cx:pt>
          <cx:pt idx="1707">1605.0578752648037</cx:pt>
          <cx:pt idx="1708">1717.2786398169733</cx:pt>
          <cx:pt idx="1709">1949.5128998795808</cx:pt>
          <cx:pt idx="1710">2297.430264753667</cx:pt>
          <cx:pt idx="1711">2152.0356009835441</cx:pt>
          <cx:pt idx="1712">2251.0165932920113</cx:pt>
          <cx:pt idx="1713">2608.5644326789425</cx:pt>
          <cx:pt idx="1714">2430.8287964490069</cx:pt>
          <cx:pt idx="1715">120.87158671326206</cx:pt>
          <cx:pt idx="1716">157.05075438262011</cx:pt>
          <cx:pt idx="1717">183.02951448964433</cx:pt>
          <cx:pt idx="1718">200.23274801058233</cx:pt>
          <cx:pt idx="1719">237.68193689834797</cx:pt>
          <cx:pt idx="1720">306.45209194294938</cx:pt>
          <cx:pt idx="1721">278.85795507342903</cx:pt>
          <cx:pt idx="1722">311.69909201055884</cx:pt>
          <cx:pt idx="1723">375.84821485101844</cx:pt>
          <cx:pt idx="1724">369.60416658478505</cx:pt>
          <cx:pt idx="1725">364.8308191687031</cx:pt>
          <cx:pt idx="1726">411.90201218916781</cx:pt>
          <cx:pt idx="1727">435.81421160021239</cx:pt>
          <cx:pt idx="1728">11.448709537250888</cx:pt>
          <cx:pt idx="1729">15.590380919838637</cx:pt>
          <cx:pt idx="1730">20.766557751153986</cx:pt>
          <cx:pt idx="1731">25.181462344406693</cx:pt>
          <cx:pt idx="1732">61.768201704473611</cx:pt>
          <cx:pt idx="1733">75.193476721759723</cx:pt>
          <cx:pt idx="1734">85.877179389904413</cx:pt>
          <cx:pt idx="1735">114.38560203485966</cx:pt>
          <cx:pt idx="1736">145.31477662338784</cx:pt>
          <cx:pt idx="1737">94.434057928530635</cx:pt>
          <cx:pt idx="1738">102.37471850222474</cx:pt>
          <cx:pt idx="1739">118.27742905213965</cx:pt>
          <cx:pt idx="1740">131.33508651490459</cx:pt>
          <cx:pt idx="1741">509.02904229899235</cx:pt>
          <cx:pt idx="1742">442.10325723553984</cx:pt>
          <cx:pt idx="1743">468.56620442627724</cx:pt>
          <cx:pt idx="1744">515.29335382726447</cx:pt>
          <cx:pt idx="1745">619.5582259457135</cx:pt>
          <cx:pt idx="1746">652.48697186609149</cx:pt>
          <cx:pt idx="1747">719.88971650449434</cx:pt>
          <cx:pt idx="1748">785.89472180854841</cx:pt>
          <cx:pt idx="1749">748.86345793061128</cx:pt>
          <cx:pt idx="1750">619.24068348987498</cx:pt>
          <cx:pt idx="1751">649.16934412244518</cx:pt>
          <cx:pt idx="1752">726.22171628038279</cx:pt>
          <cx:pt idx="1753">721.65011737764917</cx:pt>
          <cx:pt idx="1754">1277.985870324839</cx:pt>
          <cx:pt idx="1755">1267.9803477357391</cx:pt>
          <cx:pt idx="1756">1344.6346347849471</cx:pt>
          <cx:pt idx="1757">1562.0588090532058</cx:pt>
          <cx:pt idx="1758">1833.0174709477699</cx:pt>
          <cx:pt idx="1759">1822.5560353550857</cx:pt>
          <cx:pt idx="1760">1878.1199031285523</cx:pt>
          <cx:pt idx="1761">1795.8973335671035</cx:pt>
          <cx:pt idx="1762">1726.6437164325946</cx:pt>
          <cx:pt idx="1763">1571.9166556864693</cx:pt>
          <cx:pt idx="1764">1728.3080559291034</cx:pt>
          <cx:pt idx="1765">1366.065267906594</cx:pt>
          <cx:pt idx="1766">1321.8730531397521</cx:pt>
          <cx:pt idx="1767">10.271418517185857</cx:pt>
          <cx:pt idx="1768">16.781930509525736</cx:pt>
          <cx:pt idx="1769">23.727516332637276</cx:pt>
          <cx:pt idx="1770">18.470111340486422</cx:pt>
          <cx:pt idx="1771">18.819728717287958</cx:pt>
          <cx:pt idx="1772">14.611050139080092</cx:pt>
          <cx:pt idx="1773">20.626520994586045</cx:pt>
          <cx:pt idx="1774">27.155287679705861</cx:pt>
          <cx:pt idx="1775">27.22234866194243</cx:pt>
          <cx:pt idx="1776">30.716742762331794</cx:pt>
          <cx:pt idx="1777">35.333309679309721</cx:pt>
          <cx:pt idx="1778">34.12693935381688</cx:pt>
          <cx:pt idx="1779">33.680323976976844</cx:pt>
          <cx:pt idx="1780">0.08402953201096619</cx:pt>
          <cx:pt idx="1781">0.61182431244611357</cx:pt>
          <cx:pt idx="1782">1.7830067333862503</cx:pt>
          <cx:pt idx="1783">1.7334673727348926</cx:pt>
          <cx:pt idx="1785">6.7940130134570769</cx:pt>
          <cx:pt idx="1786">6.0575621626138307</cx:pt>
          <cx:pt idx="1787">19.310641416002362</cx:pt>
          <cx:pt idx="1788">29.459906138088673</cx:pt>
          <cx:pt idx="1789">47.47507053214084</cx:pt>
          <cx:pt idx="1790">56.068041281064311</cx:pt>
          <cx:pt idx="1791">49.023898599560077</cx:pt>
          <cx:pt idx="1792">50.340397779386826</cx:pt>
          <cx:pt idx="1793">733.18492606137704</cx:pt>
          <cx:pt idx="1794">443.23652741108867</cx:pt>
          <cx:pt idx="1795">369.25418569254185</cx:pt>
          <cx:pt idx="1796">369.67278054322315</cx:pt>
          <cx:pt idx="1797">427.08180349537378</cx:pt>
          <cx:pt idx="1798">494.50945873796917</cx:pt>
          <cx:pt idx="1799">539.00789656492339</cx:pt>
          <cx:pt idx="1800">613.50120471859725</cx:pt>
          <cx:pt idx="1801">753.74890542907178</cx:pt>
          <cx:pt idx="1802">676.89964732285989</cx:pt>
          <cx:pt idx="1803">763.94354373261979</cx:pt>
          <cx:pt idx="1804">776.35272605526802</cx:pt>
          <cx:pt idx="1805">786.92876556475574</cx:pt>
          <cx:pt idx="1806">194.91348759641443</cx:pt>
          <cx:pt idx="1807">179.78442139515965</cx:pt>
          <cx:pt idx="1808">248.90829694323145</cx:pt>
          <cx:pt idx="1809">245.15879163439195</cx:pt>
          <cx:pt idx="1810">306.42722117202271</cx:pt>
          <cx:pt idx="1811">325.07854370726301</cx:pt>
          <cx:pt idx="1812">438.22254335260118</cx:pt>
          <cx:pt idx="1813">486.48648648648651</cx:pt>
          <cx:pt idx="1814">611.64880746629797</cx:pt>
          <cx:pt idx="1815">586.98224852071007</cx:pt>
          <cx:pt idx="1816">726.09990076083363</cx:pt>
          <cx:pt idx="1817">624.49441837890311</cx:pt>
          <cx:pt idx="1818">709.87654320987656</cx:pt>
          <cx:pt idx="1819">206.69058471927065</cx:pt>
          <cx:pt idx="1820">144.40039503101073</cx:pt>
          <cx:pt idx="1821">156.23230180956062</cx:pt>
          <cx:pt idx="1822">154.98359678182231</cx:pt>
          <cx:pt idx="1823">181.20016426386749</cx:pt>
          <cx:pt idx="1824">179.85345209757898</cx:pt>
          <cx:pt idx="1825">210.13921723141581</cx:pt>
          <cx:pt idx="1826">207.44289449376106</cx:pt>
          <cx:pt idx="1827">225.74023368184911</cx:pt>
          <cx:pt idx="1828">231.57065957639412</cx:pt>
          <cx:pt idx="1829">191.8718536692985</cx:pt>
          <cx:pt idx="1830">206.09945578862644</cx:pt>
          <cx:pt idx="1831">239.96337789678867</cx:pt>
          <cx:pt idx="1832">229.33936662772226</cx:pt>
          <cx:pt idx="1833">249.28520371694069</cx:pt>
          <cx:pt idx="1834">1218.5672789085461</cx:pt>
          <cx:pt idx="1835">1837.8855914864328</cx:pt>
          <cx:pt idx="1836">1539.087529472579</cx:pt>
          <cx:pt idx="1837">1497.1663199029815</cx:pt>
          <cx:pt idx="1838">1337.5580264143812</cx:pt>
          <cx:pt idx="1839">1400.0632395714492</cx:pt>
          <cx:pt idx="1840">1509.0461547869993</cx:pt>
          <cx:pt idx="1841">1685.2197025423577</cx:pt>
          <cx:pt idx="1842">1848.8435628639061</cx:pt>
          <cx:pt idx="1843">1550.8386210610136</cx:pt>
          <cx:pt idx="1844">1423.3128612520813</cx:pt>
          <cx:pt idx="1845">171.94708408303632</cx:pt>
          <cx:pt idx="1846">240.28315896428134</cx:pt>
          <cx:pt idx="1847">233.49415116645275</cx:pt>
          <cx:pt idx="1848">228.53593434572798</cx:pt>
          <cx:pt idx="1849">243.91223867198107</cx:pt>
          <cx:pt idx="1850">248.58017900151646</cx:pt>
          <cx:pt idx="1851">293.16158526442274</cx:pt>
          <cx:pt idx="1852">352.17584353897416</cx:pt>
          <cx:pt idx="1853">426.06138445658667</cx:pt>
          <cx:pt idx="1854">410.0293478881236</cx:pt>
          <cx:pt idx="1855">444.56052017148761</cx:pt>
          <cx:pt idx="1856">532.93237775780938</cx:pt>
          <cx:pt idx="1857">536.81335642324791</cx:pt>
          <cx:pt idx="1858">215.59964493433475</cx:pt>
          <cx:pt idx="1859">444.58392175322979</cx:pt>
          <cx:pt idx="1860">452.56413310149344</cx:pt>
          <cx:pt idx="1861">558.88937019680782</cx:pt>
          <cx:pt idx="1862">691.29893403925416</cx:pt>
          <cx:pt idx="1863">925.52112319295043</cx:pt>
          <cx:pt idx="1864">903.26394529982372</cx:pt>
          <cx:pt idx="1865">758.37838916612213</cx:pt>
          <cx:pt idx="1869">2335.5462498861793</cx:pt>
          <cx:pt idx="1870">3521.0683760266938</cx:pt>
          <cx:pt idx="1874">149.56897398615712</cx:pt>
          <cx:pt idx="1875">272.07253455449131</cx:pt>
          <cx:pt idx="1876">187.36279654486154</cx:pt>
          <cx:pt idx="1877">187.96358307068093</cx:pt>
          <cx:pt idx="1878">266.5187610377431</cx:pt>
          <cx:pt idx="1879">256.95623187700022</cx:pt>
          <cx:pt idx="1880">251.67583301845866</cx:pt>
          <cx:pt idx="1881">276.46536825528233</cx:pt>
          <cx:pt idx="1882">335.60591041018773</cx:pt>
          <cx:pt idx="1883">296.9472234639212</cx:pt>
          <cx:pt idx="1884">66.09164088563287</cx:pt>
          <cx:pt idx="1885">68.858218174450087</cx:pt>
          <cx:pt idx="1886">57.076698608434782</cx:pt>
          <cx:pt idx="1887">50.698107740820639</cx:pt>
          <cx:pt idx="1888">106.52855406524957</cx:pt>
          <cx:pt idx="1889">112.01403043159749</cx:pt>
          <cx:pt idx="1890">112.3642469197147</cx:pt>
          <cx:pt idx="1891">151.93126776674379</cx:pt>
          <cx:pt idx="1892">156.09904936858524</cx:pt>
          <cx:pt idx="1893">179.77755891079048</cx:pt>
          <cx:pt idx="1894">292.95051370135775</cx:pt>
          <cx:pt idx="1895">287.22762324696896</cx:pt>
          <cx:pt idx="1897">351.24797115471034</cx:pt>
          <cx:pt idx="1898">383.12904041500536</cx:pt>
          <cx:pt idx="1899">413.15533741174312</cx:pt>
          <cx:pt idx="1900">426.80071018688409</cx:pt>
          <cx:pt idx="1901">435.40555034113601</cx:pt>
          <cx:pt idx="1902">775.63045282308519</cx:pt>
          <cx:pt idx="1903">1019.7637684004086</cx:pt>
          <cx:pt idx="1904">1047.3756357865072</cx:pt>
          <cx:pt idx="1905">1053.4467580624639</cx:pt>
          <cx:pt idx="1906">952.53901788718497</cx:pt>
          <cx:pt idx="1907">1016.0471961444936</cx:pt>
          <cx:pt idx="1908">960.99806657541831</cx:pt>
          <cx:pt idx="1910">4.1660633959568756</cx:pt>
          <cx:pt idx="1911">2.1075997328672802</cx:pt>
          <cx:pt idx="1912">2.0483995854039239</cx:pt>
          <cx:pt idx="1913">7.2846166818979787</cx:pt>
          <cx:pt idx="1914">7.0872459349800758</cx:pt>
          <cx:pt idx="1915">8.9872416422500851</cx:pt>
          <cx:pt idx="1916">8.7601638470070782</cx:pt>
          <cx:pt idx="1917">20.064052007533508</cx:pt>
          <cx:pt idx="1918">40.822775201371243</cx:pt>
          <cx:pt idx="1919">40.44152791601298</cx:pt>
          <cx:pt idx="1920">51.003804066668167</cx:pt>
          <cx:pt idx="1921">33.470352948304694</cx:pt>
          <cx:pt idx="1922">44.314182269807631</cx:pt>
          <cx:pt idx="1937">679.58022241946435</cx:pt>
          <cx:pt idx="1938">659.55802812548291</cx:pt>
          <cx:pt idx="1939">693.28393905777705</cx:pt>
          <cx:pt idx="1940">836.72607738472209</cx:pt>
          <cx:pt idx="1941">1016.1769528105965</cx:pt>
          <cx:pt idx="1942">971.8163453429305</cx:pt>
          <cx:pt idx="1943">1001.357625652844</cx:pt>
          <cx:pt idx="1944">1230.2905759665059</cx:pt>
          <cx:pt idx="1945">1332.0972083654915</cx:pt>
          <cx:pt idx="1946">1291.8305158194148</cx:pt>
          <cx:pt idx="1947">1467.6966929619914</cx:pt>
          <cx:pt idx="1948">1531.1996418979409</cx:pt>
          <cx:pt idx="1949">1501.9428883246273</cx:pt>
          <cx:pt idx="1950">358.53024775548977</cx:pt>
          <cx:pt idx="1951">387.87283662697928</cx:pt>
          <cx:pt idx="1952">470.45159677887671</cx:pt>
          <cx:pt idx="1953">606.93273814768042</cx:pt>
          <cx:pt idx="1954">717.953101056783</cx:pt>
          <cx:pt idx="1955">877.82862645352373</cx:pt>
          <cx:pt idx="1956">826.02709948554457</cx:pt>
          <cx:pt idx="1957">867.85604841798818</cx:pt>
          <cx:pt idx="1958">1111.570644580619</cx:pt>
          <cx:pt idx="1959">849.28778304216291</cx:pt>
          <cx:pt idx="1960">940.08661811682873</cx:pt>
          <cx:pt idx="1961">1074.9826309076518</cx:pt>
          <cx:pt idx="1962">1128.3326969552165</cx:pt>
          <cx:pt idx="1965">1922.1979170067582</cx:pt>
          <cx:pt idx="1966">2619.3388482956193</cx:pt>
          <cx:pt idx="1967">2926.7982733081558</cx:pt>
          <cx:pt idx="1968">2977.8252067607227</cx:pt>
          <cx:pt idx="1969">1796.44668278166</cx:pt>
          <cx:pt idx="1970">2062.520884464263</cx:pt>
          <cx:pt idx="1971">1985.7195570552008</cx:pt>
          <cx:pt idx="1972">1657.7999487589107</cx:pt>
          <cx:pt idx="1973">1510.8275977841195</cx:pt>
          <cx:pt idx="1974">1417.6332907551111</cx:pt>
          <cx:pt idx="1975">1402.4118562235678</cx:pt>
          <cx:pt idx="1989">32.61342223510654</cx:pt>
          <cx:pt idx="1990">37.977237393337369</cx:pt>
          <cx:pt idx="1991">37.296471986852993</cx:pt>
          <cx:pt idx="1994">34.266259893000843</cx:pt>
          <cx:pt idx="1995">25.012778267158222</cx:pt>
          <cx:pt idx="1996">42.826093939037058</cx:pt>
          <cx:pt idx="1997">30.580394803441877</cx:pt>
          <cx:pt idx="1998">28.045537643343859</cx:pt>
          <cx:pt idx="1999">27.623461526656641</cx:pt>
          <cx:pt idx="2002">57.514234773106345</cx:pt>
          <cx:pt idx="2003">59.405181664878121</cx:pt>
          <cx:pt idx="2004">65.182799409520527</cx:pt>
          <cx:pt idx="2005">76.753333972944446</cx:pt>
          <cx:pt idx="2006">96.017206283365979</cx:pt>
          <cx:pt idx="2007">109.49325752045795</cx:pt>
          <cx:pt idx="2008">126.71837800476153</cx:pt>
          <cx:pt idx="2009">86.289549376797694</cx:pt>
          <cx:pt idx="2010">57.421762848119435</cx:pt>
          <cx:pt idx="2011">66.869184769110262</cx:pt>
          <cx:pt idx="2012">62.943465323872736</cx:pt>
          <cx:pt idx="2013">62.863129821887796</cx:pt>
          <cx:pt idx="2015">158.24257656148188</cx:pt>
          <cx:pt idx="2016">139.96454231594663</cx:pt>
          <cx:pt idx="2017">158.90375106325305</cx:pt>
          <cx:pt idx="2018">159.15218693828641</cx:pt>
          <cx:pt idx="2019">178.27820783485808</cx:pt>
          <cx:pt idx="2020">197.74383698374734</cx:pt>
          <cx:pt idx="2021">217.62579717275705</cx:pt>
          <cx:pt idx="2022">237.87548645536981</cx:pt>
          <cx:pt idx="2023">258.37815077800531</cx:pt>
          <cx:pt idx="2024">259.65782868353483</cx:pt>
          <cx:pt idx="2025">279.87145214680703</cx:pt>
          <cx:pt idx="2026">251.39232673267327</cx:pt>
          <cx:pt idx="2027">251.46283669423087</cx:pt>
          <cx:pt idx="2028">520.56464850161797</cx:pt>
          <cx:pt idx="2029">432.53391249930979</cx:pt>
          <cx:pt idx="2030">704.32073682784778</cx:pt>
          <cx:pt idx="2031">868.27474693778106</cx:pt>
          <cx:pt idx="2032">1047.5163864596555</cx:pt>
          <cx:pt idx="2033">635.68451276275312</cx:pt>
          <cx:pt idx="2034">511.61834948565581</cx:pt>
          <cx:pt idx="2035">585.80858085808586</cx:pt>
          <cx:pt idx="2036">622.98911818349484</cx:pt>
          <cx:pt idx="2037">574.15098949425851</cx:pt>
          <cx:pt idx="2038">516</cx:pt>
          <cx:pt idx="2039">602.36220472440948</cx:pt>
          <cx:pt idx="2040">593.02325581395348</cx:pt>
          <cx:pt idx="2041">588.95196619747514</cx:pt>
          <cx:pt idx="2042">603.0150753768844</cx:pt>
          <cx:pt idx="2043">800.05065214638466</cx:pt>
          <cx:pt idx="2044">1050.8541914978148</cx:pt>
          <cx:pt idx="2045">1247.217125382263</cx:pt>
          <cx:pt idx="2046">1260.5529887031616</cx:pt>
          <cx:pt idx="2047">1145.1512689384888</cx:pt>
          <cx:pt idx="2048">1280.1835252938533</cx:pt>
          <cx:pt idx="2049">1206.8682798847478</cx:pt>
          <cx:pt idx="2050">1063.7656981324435</cx:pt>
          <cx:pt idx="2051">1122.7620312285362</cx:pt>
          <cx:pt idx="2052">1258.9666757468447</cx:pt>
          <cx:pt idx="2053">1233.2506203473945</cx:pt>
          <cx:pt idx="2054">1.3013024550372116</cx:pt>
          <cx:pt idx="2055">0.9422046247389233</cx:pt>
          <cx:pt idx="2056">0.49467631120581412</cx:pt>
          <cx:pt idx="2057">0.84434689078734826</cx:pt>
          <cx:pt idx="2058">1.1935860384728083</cx:pt>
          <cx:pt idx="2059">1.5420051217536075</cx:pt>
          <cx:pt idx="2060">0.62441990990101026</cx:pt>
          <cx:pt idx="2061">0.70338624204646005</cx:pt>
          <cx:pt idx="2062">0.58007500369797815</cx:pt>
          <cx:pt idx="2063">0.3132070929773153</cx:pt>
          <cx:pt idx="2064">0.36448754145134565</cx:pt>
          <cx:pt idx="2065">0.49907478664196386</cx:pt>
          <cx:pt idx="2066">0.48834869771355138</cx:pt>
          <cx:pt idx="2067">234.80362399349423</cx:pt>
          <cx:pt idx="2068">222.13741762404098</cx:pt>
          <cx:pt idx="2069">254.82468061973361</cx:pt>
          <cx:pt idx="2070">303.92228594584554</cx:pt>
          <cx:pt idx="2071">391.51201941899615</cx:pt>
          <cx:pt idx="2072">411.27562135965496</cx:pt>
          <cx:pt idx="2073">480.46920302861275</cx:pt>
          <cx:pt idx="2074">559.70149253731347</cx:pt>
          <cx:pt idx="2075">610.54054643378902</cx:pt>
          <cx:pt idx="2076">622.61781011781011</cx:pt>
          <cx:pt idx="2077">666.56274021792296</cx:pt>
          <cx:pt idx="2078">720.2727432787882</cx:pt>
          <cx:pt idx="2079">783.52895086532305</cx:pt>
          <cx:pt idx="2080">9.7008265104186879</cx:pt>
          <cx:pt idx="2081">20.7777979784147</cx:pt>
          <cx:pt idx="2082">1.8395879323031641</cx:pt>
          <cx:pt idx="2083">3.5847513638858706</cx:pt>
          <cx:pt idx="2084">7.6448090654330132</cx:pt>
          <cx:pt idx="2085">13.637157845840454</cx:pt>
          <cx:pt idx="2086">73.427700756118114</cx:pt>
          <cx:pt idx="2087">76.806163999447321</cx:pt>
          <cx:pt idx="2088">80.628985524515386</cx:pt>
          <cx:pt idx="2089">97.094165805765059</cx:pt>
          <cx:pt idx="2090">124.22902970289506</cx:pt>
          <cx:pt idx="2091">161.1533149813103</cx:pt>
          <cx:pt idx="2092">121.72533378942427</cx:pt>
          <cx:pt idx="2093">71.456278965313075</cx:pt>
          <cx:pt idx="2094">69.032729635344751</cx:pt>
          <cx:pt idx="2095">59.546037160764207</cx:pt>
          <cx:pt idx="2096">103.31925650259301</cx:pt>
          <cx:pt idx="2097">130.58343883013188</cx:pt>
          <cx:pt idx="2098">148.57369255150556</cx:pt>
          <cx:pt idx="2099">154.50170739147978</cx:pt>
          <cx:pt idx="2100">148.59857853728161</cx:pt>
          <cx:pt idx="2101">189.41785578987245</cx:pt>
          <cx:pt idx="2102">162.2294967988644</cx:pt>
          <cx:pt idx="2103">161.38638590558895</cx:pt>
          <cx:pt idx="2106">372.85607755406414</cx:pt>
          <cx:pt idx="2107">306.41625062736085</cx:pt>
          <cx:pt idx="2108">371.22969837587004</cx:pt>
          <cx:pt idx="2109">417.18605492782177</cx:pt>
          <cx:pt idx="2110">455.58086560364467</cx:pt>
          <cx:pt idx="2111">496.71641791044777</cx:pt>
          <cx:pt idx="2112">507.79393815163007</cx:pt>
          <cx:pt idx="2113">645.45161158358371</cx:pt>
          <cx:pt idx="2114">834.080160427333</cx:pt>
          <cx:pt idx="2115">927.07715101393649</cx:pt>
          <cx:pt idx="2116">1024.126212975933</cx:pt>
          <cx:pt idx="2117">1042.2784537881857</cx:pt>
          <cx:pt idx="2118">1164.756412226707</cx:pt>
          <cx:pt idx="2119">3747.6818462806514</cx:pt>
          <cx:pt idx="2120">3444.2587246112548</cx:pt>
          <cx:pt idx="2121">3423.7161064600773</cx:pt>
          <cx:pt idx="2122">3708.0984870958173</cx:pt>
          <cx:pt idx="2123">4123.9384223794023</cx:pt>
          <cx:pt idx="2124">3742.5059044389268</cx:pt>
          <cx:pt idx="2125">3917.7159835623661</cx:pt>
          <cx:pt idx="2126">4004.8816901074683</cx:pt>
          <cx:pt idx="2127">3913.3440344936671</cx:pt>
          <cx:pt idx="2128">3534.1830822711472</cx:pt>
          <cx:pt idx="2129">3416.1383879953687</cx:pt>
          <cx:pt idx="2130">3539.3411380343045</cx:pt>
          <cx:pt idx="2131">3502.9022443274316</cx:pt>
          <cx:pt idx="2132">86.57816977651207</cx:pt>
          <cx:pt idx="2133">73.94020625078592</cx:pt>
          <cx:pt idx="2134">45.604888652714386</cx:pt>
          <cx:pt idx="2135">60.731499587929136</cx:pt>
          <cx:pt idx="2136">69.435781286581857</cx:pt>
          <cx:pt idx="2137">83.031777133084802</cx:pt>
          <cx:pt idx="2138">100.00276232303212</cx:pt>
          <cx:pt idx="2139">126.71823146096892</cx:pt>
          <cx:pt idx="2140">133.45571436575531</cx:pt>
          <cx:pt idx="2141">111.83390336726237</cx:pt>
          <cx:pt idx="2142">139.42063629507777</cx:pt>
          <cx:pt idx="2143">148.78928976390085</cx:pt>
          <cx:pt idx="2144">137.63501952823097</cx:pt>
          <cx:pt idx="2145">9355.2576548019988</cx:pt>
          <cx:pt idx="2146">8881.0902749370252</cx:pt>
          <cx:pt idx="2147">8789.9363124374959</cx:pt>
          <cx:pt idx="2148">8843.9931969283098</cx:pt>
          <cx:pt idx="2149">10694.537278969436</cx:pt>
          <cx:pt idx="2150">10966.600353890293</cx:pt>
          <cx:pt idx="2151">10552.41495586631</cx:pt>
          <cx:pt idx="2152">11983.916063189718</cx:pt>
          <cx:pt idx="2153">13350.568361225134</cx:pt>
          <cx:pt idx="2154">12068.863515352305</cx:pt>
          <cx:pt idx="2155">12362.569760918137</cx:pt>
          <cx:pt idx="2156">13342.228152101401</cx:pt>
          <cx:pt idx="2157">13810.751679949992</cx:pt>
          <cx:pt idx="2158">5887.3115506164386</cx:pt>
          <cx:pt idx="2159">5494.9588290622269</cx:pt>
          <cx:pt idx="2160">5737.1399726248146</cx:pt>
          <cx:pt idx="2161">5607.9385598053377</cx:pt>
          <cx:pt idx="2162">5883.9950372208441</cx:pt>
          <cx:pt idx="2163">6323.5365616491636</cx:pt>
          <cx:pt idx="2164">6155.7347253755715</cx:pt>
          <cx:pt idx="2165">6425.9799034641237</cx:pt>
          <cx:pt idx="2166">6186.4844691967619</cx:pt>
          <cx:pt idx="2167">5712.3997156494361</cx:pt>
          <cx:pt idx="2168">5988.9375253122071</cx:pt>
          <cx:pt idx="2169">6068.2825095337275</cx:pt>
          <cx:pt idx="2170">6492.6336165179055</cx:pt>
          <cx:pt idx="2171">2743.3661439425127</cx:pt>
          <cx:pt idx="2172">2631.4220115096759</cx:pt>
          <cx:pt idx="2173">2471.0229886763332</cx:pt>
          <cx:pt idx="2174">2831.8884671619089</cx:pt>
          <cx:pt idx="2175">2880.1822156095591</cx:pt>
          <cx:pt idx="2176">3951.4855538659494</cx:pt>
          <cx:pt idx="2177">4492.1668976404299</cx:pt>
          <cx:pt idx="2178">4430.3362205322919</cx:pt>
          <cx:pt idx="2179">4480.7192202684109</cx:pt>
          <cx:pt idx="2180">4021.4188942173287</cx:pt>
          <cx:pt idx="2181">3830.2971511719138</cx:pt>
          <cx:pt idx="2182">3811.1595293182495</cx:pt>
          <cx:pt idx="2184">465.24104515772092</cx:pt>
          <cx:pt idx="2185">452.69537271919023</cx:pt>
          <cx:pt idx="2186">480.60500623594925</cx:pt>
          <cx:pt idx="2187">580.61669234282704</cx:pt>
          <cx:pt idx="2188">633.86658617567161</cx:pt>
          <cx:pt idx="2189">786.99617534568995</cx:pt>
          <cx:pt idx="2190">931.94974640213627</cx:pt>
          <cx:pt idx="2191">1009.7974814462816</cx:pt>
          <cx:pt idx="2192">947.04712070422147</cx:pt>
          <cx:pt idx="2193">850.45313205942546</cx:pt>
          <cx:pt idx="2194">855.49020560929375</cx:pt>
          <cx:pt idx="2195">784.11534083723279</cx:pt>
          <cx:pt idx="2196">922.66864160957846</cx:pt>
          <cx:pt idx="2197">6970.3879805281967</cx:pt>
          <cx:pt idx="2198">5615.6405990016638</cx:pt>
          <cx:pt idx="2199">6008.3926754832146</cx:pt>
          <cx:pt idx="2200">5495.4599289380185</cx:pt>
          <cx:pt idx="2201">6683.4013178537807</cx:pt>
          <cx:pt idx="2202">6687.0343236586959</cx:pt>
          <cx:pt idx="2203">7671.6829657641465</cx:pt>
          <cx:pt idx="2204">8768.9557391197141</cx:pt>
          <cx:pt idx="2205">6603.0364775634644</cx:pt>
          <cx:pt idx="2206">5576.2081784386619</cx:pt>
          <cx:pt idx="2207">6787.0523923591918</cx:pt>
          <cx:pt idx="2208">7310.5755529397184</cx:pt>
          <cx:pt idx="2209">7114.4171116392481</cx:pt>
          <cx:pt idx="2210">11.88896740315877</cx:pt>
          <cx:pt idx="2211">13.726968972205309</cx:pt>
          <cx:pt idx="2212">16.17034268687771</cx:pt>
          <cx:pt idx="2213">26.949732759573891</cx:pt>
          <cx:pt idx="2214">30.80235229836704</cx:pt>
          <cx:pt idx="2215">36.879821702631261</cx:pt>
          <cx:pt idx="2216">34.673353370328748</cx:pt>
          <cx:pt idx="2217">33.690020395897008</cx:pt>
          <cx:pt idx="2218">30.709476354618388</cx:pt>
          <cx:pt idx="2219">30.62019095391501</cx:pt>
          <cx:pt idx="2220">33.377308018696411</cx:pt>
          <cx:pt idx="2221">48.33189580650582</cx:pt>
          <cx:pt idx="2222">55.352917722794302</cx:pt>
          <cx:pt idx="2223">11.283350912018527</cx:pt>
          <cx:pt idx="2224">10.419950860664491</cx:pt>
          <cx:pt idx="2225">11.940214110447805</cx:pt>
          <cx:pt idx="2226">14.706776342795116</cx:pt>
          <cx:pt idx="2227">18.417448985717826</cx:pt>
          <cx:pt idx="2228">22.391459080927412</cx:pt>
          <cx:pt idx="2229">24.328363488606531</cx:pt>
          <cx:pt idx="2230">27.810968949316329</cx:pt>
          <cx:pt idx="2231">31.856605414464212</cx:pt>
          <cx:pt idx="2232">29.122813317309017</cx:pt>
          <cx:pt idx="2233">31.658189255872418</cx:pt>
          <cx:pt idx="2234">34.68147029569645</cx:pt>
          <cx:pt idx="2235">34.683066914775935</cx:pt>
          <cx:pt idx="2236">423.6310396266457</cx:pt>
          <cx:pt idx="2237">407.95446867791225</cx:pt>
          <cx:pt idx="2238">406.35163573751674</cx:pt>
          <cx:pt idx="2239">386.28614724081325</cx:pt>
          <cx:pt idx="2240">473.04266291608064</cx:pt>
          <cx:pt idx="2241">491.67491953453828</cx:pt>
          <cx:pt idx="2242">516.94009656896628</cx:pt>
          <cx:pt idx="2243">546.12744226392124</cx:pt>
          <cx:pt idx="2244">547.1673045472578</cx:pt>
          <cx:pt idx="2245">462.93968304511066</cx:pt>
          <cx:pt idx="2246">542.21001130589332</cx:pt>
          <cx:pt idx="2247">582.04373670390112</cx:pt>
          <cx:pt idx="2248">595.49445260202538</cx:pt>
          <cx:pt idx="2249">13410.099556195273</cx:pt>
          <cx:pt idx="2250">13505.090380220237</cx:pt>
          <cx:pt idx="2251">13566.671136739529</cx:pt>
          <cx:pt idx="2252">11253.041362530414</cx:pt>
          <cx:pt idx="2253">11057.316222330282</cx:pt>
          <cx:pt idx="2254">7321.6379079859325</cx:pt>
          <cx:pt idx="2255">10174.709151241355</cx:pt>
          <cx:pt idx="2256">9344.8865402548963</cx:pt>
          <cx:pt idx="2257">9789.839733897792</cx:pt>
          <cx:pt idx="2258">8438.5076001842463</cx:pt>
          <cx:pt idx="2259">8377.0199427119933</cx:pt>
          <cx:pt idx="2260">8339.0752813554536</cx:pt>
          <cx:pt idx="2261">8198.7146083029347</cx:pt>
          <cx:pt idx="2262">76.288943435016122</cx:pt>
          <cx:pt idx="2263">75.706766464894926</cx:pt>
          <cx:pt idx="2264">77.183115899456382</cx:pt>
          <cx:pt idx="2265">81.834707893854699</cx:pt>
          <cx:pt idx="2266">97.165795586545258</cx:pt>
          <cx:pt idx="2267">102.95175914380862</cx:pt>
          <cx:pt idx="2268">114.57460466914235</cx:pt>
          <cx:pt idx="2269">133.54216944953509</cx:pt>
          <cx:pt idx="2270">150.73211724142521</cx:pt>
          <cx:pt idx="2271">138.30258239170362</cx:pt>
          <cx:pt idx="2272">141.21823172850648</cx:pt>
          <cx:pt idx="2273">158.93971782220348</cx:pt>
          <cx:pt idx="2274">182.08038173209289</cx:pt>
          <cx:pt idx="2275">32.908930937462905</cx:pt>
          <cx:pt idx="2276">36.564335181981413</cx:pt>
          <cx:pt idx="2277">30.012395094911955</cx:pt>
          <cx:pt idx="2278">28.443794167140272</cx:pt>
          <cx:pt idx="2279">32.190842173332847</cx:pt>
          <cx:pt idx="2280">36.448662753213419</cx:pt>
          <cx:pt idx="2281">45.824297917697372</cx:pt>
          <cx:pt idx="2282">50.833299811521272</cx:pt>
          <cx:pt idx="2283">53.99415326149601</cx:pt>
          <cx:pt idx="2284">56.961880362977958</cx:pt>
          <cx:pt idx="2285">58.714864041393831</cx:pt>
          <cx:pt idx="2286">63.553032541701583</cx:pt>
          <cx:pt idx="2287">68.274585920505871</cx:pt>
          <cx:pt idx="2288">375.86637581344405</cx:pt>
          <cx:pt idx="2289">333.62501644454898</cx:pt>
          <cx:pt idx="2290">315.59611513884278</cx:pt>
          <cx:pt idx="2291">341.39307072758197</cx:pt>
          <cx:pt idx="2292">373.49847021055331</cx:pt>
          <cx:pt idx="2293">418.96887362185862</cx:pt>
          <cx:pt idx="2294">424.58804146073766</cx:pt>
          <cx:pt idx="2295">497.62212354919961</cx:pt>
          <cx:pt idx="2296">558.82671540276885</cx:pt>
          <cx:pt idx="2297">434.86538080385549</cx:pt>
          <cx:pt idx="2298">466.6267639037751</cx:pt>
          <cx:pt idx="2299">501.30021445095491</cx:pt>
          <cx:pt idx="2300">529.41598798825044</cx:pt>
          <cx:pt idx="2301">174.89021778321083</cx:pt>
          <cx:pt idx="2302">164.6463927899197</cx:pt>
          <cx:pt idx="2303">157.77562237310056</cx:pt>
          <cx:pt idx="2304">177.7532592691789</cx:pt>
          <cx:pt idx="2305">187.52168274897207</cx:pt>
          <cx:pt idx="2306">229.45289609228701</cx:pt>
          <cx:pt idx="2307">213.6075249312014</cx:pt>
          <cx:pt idx="2308">213.68515849952848</cx:pt>
          <cx:pt idx="2309">207.76613341206078</cx:pt>
          <cx:pt idx="2310">184.43016129400877</cx:pt>
          <cx:pt idx="2311">196.600391002545</cx:pt>
          <cx:pt idx="2312">221.9748346340692</cx:pt>
          <cx:pt idx="2313">231.92351811829289</cx:pt>
          <cx:pt idx="2314">1695.8015837442103</cx:pt>
          <cx:pt idx="2315">2102.3234164694932</cx:pt>
          <cx:pt idx="2316">1684.7302878792584</cx:pt>
          <cx:pt idx="2317">1699.0087845611147</cx:pt>
          <cx:pt idx="2318">1679.6262831519987</cx:pt>
          <cx:pt idx="2319">1784.8260526084794</cx:pt>
          <cx:pt idx="2320">1975.5093890184501</cx:pt>
          <cx:pt idx="2321">2300.2810677778866</cx:pt>
          <cx:pt idx="2322">2641.9076918832043</cx:pt>
          <cx:pt idx="2323">2590.9932140653918</cx:pt>
          <cx:pt idx="2324">2933.4744258627966</cx:pt>
          <cx:pt idx="2325">3585.371683531193</cx:pt>
          <cx:pt idx="2326">4445.7305203346132</cx:pt>
          <cx:pt idx="2327">688.87326167137871</cx:pt>
          <cx:pt idx="2328">660.35027275337347</cx:pt>
          <cx:pt idx="2329">658.96914305360576</cx:pt>
          <cx:pt idx="2330">742.24214222501359</cx:pt>
          <cx:pt idx="2331">867.40135087095632</cx:pt>
          <cx:pt idx="2332">808.02925916475294</cx:pt>
          <cx:pt idx="2333">1018.5316169189418</cx:pt>
          <cx:pt idx="2334">1045.2715587258988</cx:pt>
          <cx:pt idx="2335">1072.1893825035622</cx:pt>
          <cx:pt idx="2336">1112.7387458448363</cx:pt>
          <cx:pt idx="2337">1334.8883611786362</cx:pt>
          <cx:pt idx="2338">1582.6108878026919</cx:pt>
          <cx:pt idx="2339">1534.5125830031807</cx:pt>
          <cx:pt idx="2340">330.12363129992184</cx:pt>
          <cx:pt idx="2341">317.97991157931006</cx:pt>
          <cx:pt idx="2342">305.53108633312445</cx:pt>
          <cx:pt idx="2343">344.823100678424</cx:pt>
          <cx:pt idx="2344">342.33374955701339</cx:pt>
          <cx:pt idx="2345">376.52399639444559</cx:pt>
          <cx:pt idx="2346">413.21751708913422</cx:pt>
          <cx:pt idx="2347">422.67224752119472</cx:pt>
          <cx:pt idx="2348">427.27350581193502</cx:pt>
          <cx:pt idx="2349">409.64097988064867</cx:pt>
          <cx:pt idx="2350">420.19419980259158</cx:pt>
          <cx:pt idx="2351">437.14778610662347</cx:pt>
          <cx:pt idx="2352">460.8518695006851</cx:pt>
          <cx:pt idx="2353">35.984749806651784</cx:pt>
          <cx:pt idx="2354">34.269970218769942</cx:pt>
          <cx:pt idx="2355">34.45883247796381</cx:pt>
          <cx:pt idx="2356">30.723340386147207</cx:pt>
          <cx:pt idx="2357">34.296465298370748</cx:pt>
          <cx:pt idx="2358">35.42101762696457</cx:pt>
          <cx:pt idx="2359">35.083958694200732</cx:pt>
          <cx:pt idx="2360">43.873183511784823</cx:pt>
          <cx:pt idx="2361">51.335402643890376</cx:pt>
          <cx:pt idx="2362">45.675022620656605</cx:pt>
          <cx:pt idx="2363">52.396255414279729</cx:pt>
          <cx:pt idx="2364">55.684980685051194</cx:pt>
          <cx:pt idx="2365">67.065730354194841</cx:pt>
          <cx:pt idx="2366">73.336987316561036</cx:pt>
          <cx:pt idx="2367">75.518365916222393</cx:pt>
          <cx:pt idx="2368">86.713264366607035</cx:pt>
          <cx:pt idx="2369">110.12766516413168</cx:pt>
          <cx:pt idx="2370">123.63029451281483</cx:pt>
          <cx:pt idx="2371">108.02731905506396</cx:pt>
          <cx:pt idx="2372">112.5200354552928</cx:pt>
          <cx:pt idx="2373">129.51269257051175</cx:pt>
          <cx:pt idx="2374">115.57637989419641</cx:pt>
          <cx:pt idx="2375">88.784898610556766</cx:pt>
          <cx:pt idx="2376">103.88866865706206</cx:pt>
          <cx:pt idx="2377">116.52362552471595</cx:pt>
          <cx:pt idx="2378">141.96348521308974</cx:pt>
          <cx:pt idx="2392">915.17417831135606</cx:pt>
          <cx:pt idx="2393">814.93190900254297</cx:pt>
          <cx:pt idx="2394">891.2917854239513</cx:pt>
          <cx:pt idx="2395">1015.9325577078998</cx:pt>
          <cx:pt idx="2396">837.75753738249477</cx:pt>
          <cx:pt idx="2397">689.64847354566734</cx:pt>
          <cx:pt idx="2398">910.32345535541356</cx:pt>
          <cx:pt idx="2399">1245.3420346378855</cx:pt>
          <cx:pt idx="2400">1221.952815302313</cx:pt>
          <cx:pt idx="2401">1073.8666871212702</cx:pt>
          <cx:pt idx="2402">1069.9580614652693</cx:pt>
          <cx:pt idx="2403">1113.5009612273254</cx:pt>
          <cx:pt idx="2404">1042.8220661149189</cx:pt>
          <cx:pt idx="2405">44.447685297535749</cx:pt>
          <cx:pt idx="2406">51.224045612399145</cx:pt>
          <cx:pt idx="2407">54.990175711884795</cx:pt>
          <cx:pt idx="2408">53.552916872360434</cx:pt>
          <cx:pt idx="2409">50.93872798719255</cx:pt>
          <cx:pt idx="2410">62.387022111269893</cx:pt>
          <cx:pt idx="2411">70.71747223281146</cx:pt>
          <cx:pt idx="2412">79.216508930704023</cx:pt>
          <cx:pt idx="2413">78.251463716342258</cx:pt>
          <cx:pt idx="2414">84.280578409245905</cx:pt>
          <cx:pt idx="2415">96.15400706310102</cx:pt>
          <cx:pt idx="2416">91.795657698208245</cx:pt>
          <cx:pt idx="2417">94.080481310173141</cx:pt>
          <cx:pt idx="2418">107.45885333344079</cx:pt>
          <cx:pt idx="2419">86.938261796518987</cx:pt>
          <cx:pt idx="2420">70.607450551470833</cx:pt>
          <cx:pt idx="2421">37.154397753751269</cx:pt>
          <cx:pt idx="2422">35.669981332709767</cx:pt>
          <cx:pt idx="2423">46.002150271938426</cx:pt>
          <cx:pt idx="2424">48.342821156386414</cx:pt>
          <cx:pt idx="2425">64.900760247505545</cx:pt>
          <cx:pt idx="2426">76.056508696868406</cx:pt>
          <cx:pt idx="2427">44.81118487174399</cx:pt>
          <cx:pt idx="2428">101.76485703309648</cx:pt>
          <cx:pt idx="2429">120.11905695160593</cx:pt>
          <cx:pt idx="2430">80.465796378787701</cx:pt>
          <cx:pt idx="2431">14.921486170696673</cx:pt>
          <cx:pt idx="2432">12.040943335664689</cx:pt>
          <cx:pt idx="2433">12.190118441673951</cx:pt>
          <cx:pt idx="2434">10.671137873435637</cx:pt>
          <cx:pt idx="2435">10.186274094234864</cx:pt>
          <cx:pt idx="2436">8.6384888518681642</cx:pt>
          <cx:pt idx="2437">13.420471246001286</cx:pt>
          <cx:pt idx="2438">19.97117003937684</cx:pt>
          <cx:pt idx="2439">28.635888965378069</cx:pt>
          <cx:pt idx="2440">31.950344249598547</cx:pt>
          <cx:pt idx="2441">17.076916858655672</cx:pt>
          <cx:pt idx="2442">16.146934713756711</cx:pt>
          <cx:pt idx="2443">16.709628431924237</cx:pt>
          <cx:pt idx="2444">42.177440009006403</cx:pt>
          <cx:pt idx="2445">40.848132926108867</cx:pt>
          <cx:pt idx="2446">46.953408825177988</cx:pt>
          <cx:pt idx="2447">56.124080081820459</cx:pt>
          <cx:pt idx="2448">62.10788850036954</cx:pt>
          <cx:pt idx="2449">67.402782357865291</cx:pt>
          <cx:pt idx="2450">73.32224216006189</cx:pt>
          <cx:pt idx="2451">76.200442547652443</cx:pt>
          <cx:pt idx="2452">84.67206237107996</cx:pt>
          <cx:pt idx="2453">82.464908236370135</cx:pt>
          <cx:pt idx="2454">82.270465401529734</cx:pt>
          <cx:pt idx="2455">82.55462589445429</cx:pt>
          <cx:pt idx="2456">83.922999513851451</cx:pt>
          <cx:pt idx="2457">609.02398210543106</cx:pt>
          <cx:pt idx="2458">573.39009409124196</cx:pt>
          <cx:pt idx="2459">566.67557593854212</cx:pt>
          <cx:pt idx="2460">617.59556824697722</cx:pt>
          <cx:pt idx="2461">657.89848318904239</cx:pt>
          <cx:pt idx="2462">674.45881583491609</cx:pt>
          <cx:pt idx="2463">789.28264234037761</cx:pt>
          <cx:pt idx="2464">804.51278337760903</cx:pt>
          <cx:pt idx="2465">831.60736754725224</cx:pt>
          <cx:pt idx="2466">771.98881473983977</cx:pt>
          <cx:pt idx="2467">778.57191700386204</cx:pt>
          <cx:pt idx="2468">761.15678051794214</cx:pt>
          <cx:pt idx="2469">764.45682019200058</cx:pt>
          <cx:pt idx="2470">87.92416344991274</cx:pt>
          <cx:pt idx="2471">87.24141570812732</cx:pt>
          <cx:pt idx="2472">89.45532706191554</cx:pt>
          <cx:pt idx="2473">93.081096456447639</cx:pt>
          <cx:pt idx="2474">106.14221502620872</cx:pt>
          <cx:pt idx="2475">115.60362058871856</cx:pt>
          <cx:pt idx="2476">118.88506095265349</cx:pt>
          <cx:pt idx="2477">123.80007405807632</cx:pt>
          <cx:pt idx="2478">128.08777228947952</cx:pt>
          <cx:pt idx="2479">107.7280839401563</cx:pt>
          <cx:pt idx="2480">107.12007128489559</cx:pt>
          <cx:pt idx="2481">104.37224622168573</cx:pt>
          <cx:pt idx="2482">110.2215812085179</cx:pt>
          <cx:pt idx="2483">25.289555609576311</cx:pt>
          <cx:pt idx="2484">26.078465272660011</cx:pt>
          <cx:pt idx="2485">25.721257399862857</cx:pt>
          <cx:pt idx="2486">30.087188912570014</cx:pt>
          <cx:pt idx="2487">35.645997372221629</cx:pt>
          <cx:pt idx="2488">37.762003688577856</cx:pt>
          <cx:pt idx="2489">41.810507179551877</cx:pt>
          <cx:pt idx="2490">45.57206614633494</cx:pt>
          <cx:pt idx="2491">53.105311007460678</cx:pt>
          <cx:pt idx="2492">58.154425769444863</cx:pt>
          <cx:pt idx="2493">53.072639611528892</cx:pt>
          <cx:pt idx="2494">64.011965157169698</cx:pt>
          <cx:pt idx="2495">70.430374651206918</cx:pt>
          <cx:pt idx="2496">205.57729902854905</cx:pt>
          <cx:pt idx="2497">213.38662543972887</cx:pt>
          <cx:pt idx="2498">223.37932010885808</cx:pt>
          <cx:pt idx="2499">248.08650937035705</cx:pt>
          <cx:pt idx="2500">273.36010425827232</cx:pt>
          <cx:pt idx="2501">329.18103738967756</cx:pt>
          <cx:pt idx="2502">415.63256797634187</cx:pt>
          <cx:pt idx="2503">517.32523945627565</cx:pt>
          <cx:pt idx="2504">621.36272048808496</cx:pt>
          <cx:pt idx="2505">630.5578279605935</cx:pt>
          <cx:pt idx="2506">693.83120978932766</cx:pt>
          <cx:pt idx="2507">782.02659585560662</cx:pt>
          <cx:pt idx="2508">995.19209653363339</cx:pt>
          <cx:pt idx="2509">16.447820318029819</cx:pt>
          <cx:pt idx="2510">16.664771277845507</cx:pt>
          <cx:pt idx="2511">13.641166599747171</cx:pt>
          <cx:pt idx="2512">14.254665763284557</cx:pt>
          <cx:pt idx="2513">15.01726986033939</cx:pt>
          <cx:pt idx="2514">16.259694419368007</cx:pt>
          <cx:pt idx="2515">18.620794339810544</cx:pt>
          <cx:pt idx="2516">19.754182866593148</cx:pt>
          <cx:pt idx="2517">20.525961733513682</cx:pt>
          <cx:pt idx="2518">35.447679776058891</cx:pt>
          <cx:pt idx="2519">37.617723737604145</cx:pt>
          <cx:pt idx="2520">42.750015707968409</cx:pt>
          <cx:pt idx="2521">39.626991873176877</cx:pt>
          <cx:pt idx="2522">33.115282722207006</cx:pt>
          <cx:pt idx="2523">28.931808069646255</cx:pt>
          <cx:pt idx="2524">31.275826640487253</cx:pt>
          <cx:pt idx="2525">37.786258611517887</cx:pt>
          <cx:pt idx="2526">44.957194875390663</cx:pt>
          <cx:pt idx="2527">51.869762457048282</cx:pt>
          <cx:pt idx="2528">63.323454636575455</cx:pt>
          <cx:pt idx="2529">70.847604930880337</cx:pt>
          <cx:pt idx="2530">83.701220458814035</cx:pt>
          <cx:pt idx="2531">84.328971048654608</cx:pt>
          <cx:pt idx="2532">84.578285832231543</cx:pt>
          <cx:pt idx="2533">98.328924908611</cx:pt>
          <cx:pt idx="2534">109.6445887994451</cx:pt>
          <cx:pt idx="2535">626.67214261252479</cx:pt>
          <cx:pt idx="2536">714.36539580504109</cx:pt>
          <cx:pt idx="2537">650.15543840901785</cx:pt>
          <cx:pt idx="2538">699.6689836504321</cx:pt>
          <cx:pt idx="2539">790.20026245937288</cx:pt>
          <cx:pt idx="2540">847.60355077587519</cx:pt>
          <cx:pt idx="2541">885.36413457955325</cx:pt>
          <cx:pt idx="2542">902.45955915881461</cx:pt>
          <cx:pt idx="2543">939.94308757610611</cx:pt>
          <cx:pt idx="2544">849.10477728377373</cx:pt>
          <cx:pt idx="2545">862.89183512450791</cx:pt>
          <cx:pt idx="2546">852.55168747185735</cx:pt>
          <cx:pt idx="2547">874.4243874852973</cx:pt>
          <cx:pt idx="2548">16743.667879026179</cx:pt>
          <cx:pt idx="2549">15518.291705408958</cx:pt>
          <cx:pt idx="2550">15015.660504820979</cx:pt>
          <cx:pt idx="2551">15921.399189133201</cx:pt>
          <cx:pt idx="2552">17724.672971289427</cx:pt>
          <cx:pt idx="2553">17841.672081438162</cx:pt>
          <cx:pt idx="2554">17009.82441471572</cx:pt>
          <cx:pt idx="2555">16850.800729779039</cx:pt>
          <cx:pt idx="2556">16485.825156331102</cx:pt>
          <cx:pt idx="2557">15817.851940817212</cx:pt>
          <cx:pt idx="2558">17992.073976221927</cx:pt>
          <cx:pt idx="2559">18941.952917944189</cx:pt>
          <cx:pt idx="2560">21848.137535816619</cx:pt>
          <cx:pt idx="2561">1273.4937642719128</cx:pt>
          <cx:pt idx="2562">1341.584801142511</cx:pt>
          <cx:pt idx="2563">1214.4713853496398</cx:pt>
          <cx:pt idx="2564">1573.0195683634304</cx:pt>
          <cx:pt idx="2565">2127.1762251915493</cx:pt>
          <cx:pt idx="2566">2462.4025722949186</cx:pt>
          <cx:pt idx="2567">2649.3788009553818</cx:pt>
          <cx:pt idx="2568">2476.326320377194</cx:pt>
          <cx:pt idx="2569">2152.2207004500096</cx:pt>
          <cx:pt idx="2570">1604.453809127989</cx:pt>
          <cx:pt idx="2571">1719.1320293398533</cx:pt>
          <cx:pt idx="2572">1774.5558890713787</cx:pt>
          <cx:pt idx="2573">1754.255001492983</cx:pt>
          <cx:pt idx="2574">1790.3905090188532</cx:pt>
          <cx:pt idx="2575">1468.6416640403404</cx:pt>
          <cx:pt idx="2576">1310.722332836091</cx:pt>
          <cx:pt idx="2577">1743.2587812024776</cx:pt>
          <cx:pt idx="2578">1994.3717117337576</cx:pt>
          <cx:pt idx="2579">2309.4548598305996</cx:pt>
          <cx:pt idx="2580">1753.5697670257309</cx:pt>
          <cx:pt idx="2581">1774.9149275047164</cx:pt>
          <cx:pt idx="2582">1800.4561927588084</cx:pt>
          <cx:pt idx="2583">1689.4977168949772</cx:pt>
          <cx:pt idx="2584">1741.855837471885</cx:pt>
          <cx:pt idx="2585">1790.5852034071322</cx:pt>
          <cx:pt idx="2586">1852.159009233151</cx:pt>
          <cx:pt idx="2600">759.98405887096021</cx:pt>
          <cx:pt idx="2601">824.15801609423181</cx:pt>
          <cx:pt idx="2602">841.42394822006474</cx:pt>
          <cx:pt idx="2603">839.84753537050199</cx:pt>
          <cx:pt idx="2604">884.28731968828868</cx:pt>
          <cx:pt idx="2605">956.33063292536019</cx:pt>
          <cx:pt idx="2606">1037.5729973922944</cx:pt>
          <cx:pt idx="2607">1008.7578522628273</cx:pt>
          <cx:pt idx="2608">879.45913263343039</cx:pt>
          <cx:pt idx="2609">805.49936383857062</cx:pt>
          <cx:pt idx="2610">786.71008818471216</cx:pt>
          <cx:pt idx="2611">841.28130800954671</cx:pt>
          <cx:pt idx="2612">850.30126265165995</cx:pt>
          <cx:pt idx="2613">89.99974285787755</cx:pt>
          <cx:pt idx="2614">54.932053275640591</cx:pt>
          <cx:pt idx="2615">35.409363485447791</cx:pt>
          <cx:pt idx="2616">36.971082451675713</cx:pt>
          <cx:pt idx="2617">105.39244498311695</cx:pt>
          <cx:pt idx="2618">192.18334290913532</cx:pt>
          <cx:pt idx="2619">215.76211533969666</cx:pt>
          <cx:pt idx="2620">143.0158316566523</cx:pt>
          <cx:pt idx="2621">161.04871820743074</cx:pt>
          <cx:pt idx="2622">134.57061400726298</cx:pt>
          <cx:pt idx="2623">131.4385857970131</cx:pt>
          <cx:pt idx="2624">130.24741345625668</cx:pt>
          <cx:pt idx="2625">147.79034723248543</cx:pt>
          <cx:pt idx="2626">292.59136579441315</cx:pt>
          <cx:pt idx="2627">283.72763090571988</cx:pt>
          <cx:pt idx="2628">314.62218336838265</cx:pt>
          <cx:pt idx="2629">340.37767122476765</cx:pt>
          <cx:pt idx="2630">440.18075309657087</cx:pt>
          <cx:pt idx="2631">457.23256328584438</cx:pt>
          <cx:pt idx="2632">396.6311667707472</cx:pt>
          <cx:pt idx="2633">474.03132728771641</cx:pt>
          <cx:pt idx="2634">423.10792138548476</cx:pt>
          <cx:pt idx="2635">414.361089981384</cx:pt>
          <cx:pt idx="2636">474.36365621435215</cx:pt>
          <cx:pt idx="2637">487.5919110752377</cx:pt>
          <cx:pt idx="2638">486.00347380329123</cx:pt>
          <cx:pt idx="2639">15098.537825810554</cx:pt>
          <cx:pt idx="2640">15406.717526998909</cx:pt>
          <cx:pt idx="2641">13431.462741490341</cx:pt>
          <cx:pt idx="2642">12472.236459935077</cx:pt>
          <cx:pt idx="2652">428.83103943990614</cx:pt>
          <cx:pt idx="2653">382.49780576975479</cx:pt>
          <cx:pt idx="2654">361.5816782780916</cx:pt>
          <cx:pt idx="2655">351.59328097380916</cx:pt>
          <cx:pt idx="2656">396.16769502579149</cx:pt>
          <cx:pt idx="2657">429.75589333985261</cx:pt>
          <cx:pt idx="2658">445.74046258181079</cx:pt>
          <cx:pt idx="2659">494.63666624686732</cx:pt>
          <cx:pt idx="2660">562.32618571589808</cx:pt>
          <cx:pt idx="2661">488.96323752390987</cx:pt>
          <cx:pt idx="2662">533.417309381991</cx:pt>
          <cx:pt idx="2663">593.74310816698971</cx:pt>
          <cx:pt idx="2664">637.19900570829952</cx:pt>
          <cx:pt idx="2665">249.03330210630381</cx:pt>
          <cx:pt idx="2666">210.41481175990347</cx:pt>
          <cx:pt idx="2667">122.91510142749812</cx:pt>
          <cx:pt idx="2668">125.99946292353036</cx:pt>
          <cx:pt idx="2669">177.80735550820711</cx:pt>
          <cx:pt idx="2670">210.21576437790117</cx:pt>
          <cx:pt idx="2671">213.49960077676619</cx:pt>
          <cx:pt idx="2672">277.97880651237244</cx:pt>
          <cx:pt idx="2673">356.83380025309816</cx:pt>
          <cx:pt idx="2674">434.46807864824484</cx:pt>
          <cx:pt idx="2675">494.96112375451588</cx:pt>
          <cx:pt idx="2676">709.62315197994019</cx:pt>
          <cx:pt idx="2677">654.44312986396005</cx:pt>
          <cx:pt idx="2678">19.21536337542727</cx:pt>
          <cx:pt idx="2679">27.221069381117932</cx:pt>
          <cx:pt idx="2680">19.105045460929354</cx:pt>
          <cx:pt idx="2681">14.652742220004413</cx:pt>
          <cx:pt idx="2682">21.095659830733606</cx:pt>
          <cx:pt idx="2683">27.014995979367878</cx:pt>
          <cx:pt idx="2684">31.003039916101287</cx:pt>
          <cx:pt idx="2685">35.146160479032041</cx:pt>
          <cx:pt idx="2686">39.010946962466136</cx:pt>
          <cx:pt idx="2687">36.909999776090999</cx:pt>
          <cx:pt idx="2688">27.338507151550324</cx:pt>
          <cx:pt idx="2689">27.287557467002816</cx:pt>
          <cx:pt idx="2690">30.178820864061038</cx:pt>
        </cx:lvl>
      </cx:numDim>
    </cx:data>
  </cx:chartData>
  <cx:chart>
    <cx:title pos="t" align="ctr" overlay="0">
      <cx:tx>
        <cx:txData>
          <cx:v>Tourism Inbound/Capita</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Tourism Inbound/Capita</a:t>
          </a:r>
        </a:p>
      </cx:txPr>
    </cx:title>
    <cx:plotArea>
      <cx:plotAreaRegion>
        <cx:series layoutId="clusteredColumn" uniqueId="{1CB58132-4184-4FEF-82DC-AC1483A5950B}">
          <cx:tx>
            <cx:txData>
              <cx:f>'Univariate Analysis-TourInb'!$A$1</cx:f>
              <cx:v>Tourism Inbound/Capita</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Analysis-Energy Usag'!$A$2:$A$2692</cx:f>
        <cx:lvl ptCount="2691" formatCode="General">
          <cx:pt idx="1">0.0013017649222564663</cx:pt>
          <cx:pt idx="2">0.0012312353273696783</cx:pt>
          <cx:pt idx="3">0.0012369315903474553</cx:pt>
          <cx:pt idx="4">0.0011184547423302919</cx:pt>
          <cx:pt idx="5">0.0010833928650248199</cx:pt>
          <cx:pt idx="6">0.00093705043820692098</cx:pt>
          <cx:pt idx="7">0.00087466058037994829</cx:pt>
          <cx:pt idx="8">0.00075570930993954237</cx:pt>
          <cx:pt idx="9">0.00095257984005959659</cx:pt>
          <cx:pt idx="10">0.00083571622450747134</cx:pt>
          <cx:pt idx="11">0.00071689291745705749</cx:pt>
          <cx:pt idx="12">0.00074770595533643841</cx:pt>
          <cx:pt idx="14">0.00094374229551132225</cx:pt>
          <cx:pt idx="15">0.00089866210989848977</cx:pt>
          <cx:pt idx="16">0.00081615581274327507</cx:pt>
          <cx:pt idx="17">0.00072505518186936424</cx:pt>
          <cx:pt idx="18">0.00064656412547683874</cx:pt>
          <cx:pt idx="19">0.00054641843913435313</cx:pt>
          <cx:pt idx="20">0.00050833226819167851</cx:pt>
          <cx:pt idx="21">0.00040945830669906878</cx:pt>
          <cx:pt idx="22">0.00052867253317412225</cx:pt>
          <cx:pt idx="23">0.00049495823956101565</cx:pt>
          <cx:pt idx="24">0.00039062480643433338</cx:pt>
          <cx:pt idx="25">0.00039883720511370388</cx:pt>
          <cx:pt idx="27">0.00052418768678803125</cx:pt>
          <cx:pt idx="28">0.00049266704285407556</cx:pt>
          <cx:pt idx="29">0.00044862289469128707</cx:pt>
          <cx:pt idx="30">0.00041374282513395523</cx:pt>
          <cx:pt idx="31">0.00027644829207018709</cx:pt>
          <cx:pt idx="32">0.00037969267158798585</cx:pt>
          <cx:pt idx="33">0.00028699430030927397</cx:pt>
          <cx:pt idx="34">0.00026590015504898815</cx:pt>
          <cx:pt idx="35">0.00021459220501119871</cx:pt>
          <cx:pt idx="36">0.0003101012240217931</cx:pt>
          <cx:pt idx="37">0.00025470881547108094</cx:pt>
          <cx:pt idx="38">0.0002098360890612417</cx:pt>
          <cx:pt idx="40">0.0012420451633415558</cx:pt>
          <cx:pt idx="41">0.0012509839820981593</cx:pt>
          <cx:pt idx="42">0.0011038948991652306</cx:pt>
          <cx:pt idx="43">0.0011597319083709351</cx:pt>
          <cx:pt idx="44">0.0010838013546184172</cx:pt>
          <cx:pt idx="45">0.0010174351141172945</cx:pt>
          <cx:pt idx="46">0.0010004245016283005</cx:pt>
          <cx:pt idx="47">0.00094946577036270519</cx:pt>
          <cx:pt idx="48">0.00097708938036547349</cx:pt>
          <cx:pt idx="49">0.00099322565264217829</cx:pt>
          <cx:pt idx="50">0.00093471538998570998</cx:pt>
          <cx:pt idx="51">0.00093217759280606418</cx:pt>
          <cx:pt idx="79">0.00041099811381222769</cx:pt>
          <cx:pt idx="80">0.00041377558061461407</cx:pt>
          <cx:pt idx="81">0.00040143347865798128</cx:pt>
          <cx:pt idx="82">0.00036181128557009467</cx:pt>
          <cx:pt idx="83">0.00035197340527763833</cx:pt>
          <cx:pt idx="84">0.0003406416000655923</cx:pt>
          <cx:pt idx="85">0.00036554185964826294</cx:pt>
          <cx:pt idx="86">0.00033263543513542673</cx:pt>
          <cx:pt idx="87">0.00033655086103747301</cx:pt>
          <cx:pt idx="88">0.0003059491398101748</cx:pt>
          <cx:pt idx="89">0.00031777810381715643</cx:pt>
          <cx:pt idx="90">0.00032069669756135485</cx:pt>
          <cx:pt idx="123">5.5147714776019181e-05</cx:pt>
          <cx:pt idx="124">6.4797956809791129e-05</cx:pt>
          <cx:pt idx="125">5.69852346636562e-05</cx:pt>
          <cx:pt idx="126">5.554746530910663e-05</cx:pt>
          <cx:pt idx="129">5.8536340614603705e-05</cx:pt>
          <cx:pt idx="131">0.00051752600731960838</cx:pt>
          <cx:pt idx="132">0.0004601489956966476</cx:pt>
          <cx:pt idx="133">0.00042100030385756393</cx:pt>
          <cx:pt idx="134">0.00036533726428497696</cx:pt>
          <cx:pt idx="135">0.00024951543481592731</cx:pt>
          <cx:pt idx="136">0.00027970854369746724</cx:pt>
          <cx:pt idx="137">0.0003216402428609966</cx:pt>
          <cx:pt idx="138">0.0002793775272638157</cx:pt>
          <cx:pt idx="139">0.00021751395318218657</cx:pt>
          <cx:pt idx="140">0.00024296431051276657</cx:pt>
          <cx:pt idx="141">0.00019264635265311183</cx:pt>
          <cx:pt idx="142">0.00026607941663586617</cx:pt>
          <cx:pt idx="144">0.00050858424053208998</cx:pt>
          <cx:pt idx="145">0.00047995676632814295</cx:pt>
          <cx:pt idx="146">0.00044975387917870646</cx:pt>
          <cx:pt idx="147">0.00042383591777156427</cx:pt>
          <cx:pt idx="148">0.00031913080333544812</cx:pt>
          <cx:pt idx="149">0.00034593830012060622</cx:pt>
          <cx:pt idx="150">0.00037523644407417217</cx:pt>
          <cx:pt idx="151">0.00033953292469693233</cx:pt>
          <cx:pt idx="152">0.00029495947146754412</cx:pt>
          <cx:pt idx="153">0.00029751816339302625</cx:pt>
          <cx:pt idx="154">0.00026088855836852413</cx:pt>
          <cx:pt idx="155">0.00031527236404642176</cx:pt>
          <cx:pt idx="156">0.00068409754269945877</cx:pt>
          <cx:pt idx="157">0.00058770660510859768</cx:pt>
          <cx:pt idx="158">0.00056115385390993072</cx:pt>
          <cx:pt idx="159">0.00059949866792655875</cx:pt>
          <cx:pt idx="160">0.00037271485778366946</cx:pt>
          <cx:pt idx="161">0.00052665498725344327</cx:pt>
          <cx:pt idx="162">0.00057011338921852234</cx:pt>
          <cx:pt idx="163">0.00052760004302289745</cx:pt>
          <cx:pt idx="164">0.00037341391820009545</cx:pt>
          <cx:pt idx="165">0.00034663765688542112</cx:pt>
          <cx:pt idx="166">0.00034729324267607854</cx:pt>
          <cx:pt idx="167">0.00048070162174422559</cx:pt>
          <cx:pt idx="174">0.00016887945308452607</cx:pt>
          <cx:pt idx="175">0.0001790431832125105</cx:pt>
          <cx:pt idx="176">0.00017158375509196394</cx:pt>
          <cx:pt idx="177">0.00016912753311066904</cx:pt>
          <cx:pt idx="180">0.00016634638202435404</cx:pt>
          <cx:pt idx="182">0.0011554190468692361</cx:pt>
          <cx:pt idx="183">0.0010771868386171635</cx:pt>
          <cx:pt idx="184">0.0010292733759159998</cx:pt>
          <cx:pt idx="185">0.0010206641930091997</cx:pt>
          <cx:pt idx="186">0.00063666032774144633</cx:pt>
          <cx:pt idx="187">0.00073346276159854437</cx:pt>
          <cx:pt idx="188">0.00095903820117417612</cx:pt>
          <cx:pt idx="189">0.00083109554423584553</cx:pt>
          <cx:pt idx="190">0.00061428832134638369</cx:pt>
          <cx:pt idx="191">0.00062722456364627127</cx:pt>
          <cx:pt idx="192">0.00051211408397366064</cx:pt>
          <cx:pt idx="193">0.00082095467704330059</cx:pt>
          <cx:pt idx="200">0.0012260324335456633</cx:pt>
          <cx:pt idx="201">0.0027500789533752958</cx:pt>
          <cx:pt idx="202">0.0018981041753732761</cx:pt>
          <cx:pt idx="203">0.001845310119952545</cx:pt>
          <cx:pt idx="206">0.0020412986081684539</cx:pt>
          <cx:pt idx="208">0.00018651217119915623</cx:pt>
          <cx:pt idx="209">0.00017400134903596245</cx:pt>
          <cx:pt idx="210">0.0001623241237124466</cx:pt>
          <cx:pt idx="211">0.00014510702125078393</cx:pt>
          <cx:pt idx="212">0.00015286153917149045</cx:pt>
          <cx:pt idx="213">0.00014776458400694652</cx:pt>
          <cx:pt idx="214">0.00013839180659082822</cx:pt>
          <cx:pt idx="215">0.00014176456565882526</cx:pt>
          <cx:pt idx="216">0.00013458347224998556</cx:pt>
          <cx:pt idx="217">0.0001400414097571588</cx:pt>
          <cx:pt idx="218">0.00011933552362337709</cx:pt>
          <cx:pt idx="219">0.00011368600024596626</cx:pt>
          <cx:pt idx="221">0.00050125913693547901</cx:pt>
          <cx:pt idx="222">0.00047535078171400313</cx:pt>
          <cx:pt idx="223">0.0004497589973538702</cx:pt>
          <cx:pt idx="224">0.00042505248720444441</cx:pt>
          <cx:pt idx="225">0.00034359916415508822</cx:pt>
          <cx:pt idx="226">0.00036245707964433914</cx:pt>
          <cx:pt idx="227">0.000379608792105609</cx:pt>
          <cx:pt idx="228">0.00035021282070616511</cx:pt>
          <cx:pt idx="229">0.00031668579959516269</cx:pt>
          <cx:pt idx="230">0.00031744544230817741</cx:pt>
          <cx:pt idx="231">0.00028237090388098682</cx:pt>
          <cx:pt idx="232">0.00032383487118649008</cx:pt>
          <cx:pt idx="234">0.0015908560430622505</cx:pt>
          <cx:pt idx="235">0.0015435868788891154</cx:pt>
          <cx:pt idx="236">0.0014629660591874269</cx:pt>
          <cx:pt idx="237">0.0013955646283752435</cx:pt>
          <cx:pt idx="238">0.0011808925924180751</cx:pt>
          <cx:pt idx="239">0.0011175540923783376</cx:pt>
          <cx:pt idx="240">0.0012657283326930997</cx:pt>
          <cx:pt idx="241">0.0011585852312078892</cx:pt>
          <cx:pt idx="242">0.0010486092597529549</cx:pt>
          <cx:pt idx="243">0.0010172070565767609</cx:pt>
          <cx:pt idx="244">0.00091779723644539574</cx:pt>
          <cx:pt idx="245">0.0010829537686546137</cx:pt>
          <cx:pt idx="251">7.518017136902396e-05</cx:pt>
          <cx:pt idx="252">7.2858565333894619e-05</cx:pt>
          <cx:pt idx="253">8.6961866240880441e-05</cx:pt>
          <cx:pt idx="254">6.8441758598312779e-05</cx:pt>
          <cx:pt idx="255">6.6325540491742467e-05</cx:pt>
          <cx:pt idx="258">6.3643595863166263e-05</cx:pt>
          <cx:pt idx="260">0.00054681934623004597</cx:pt>
          <cx:pt idx="261">0.00050595596237337261</cx:pt>
          <cx:pt idx="262">0.00045907517237730896</cx:pt>
          <cx:pt idx="263">0.00042993899742526151</cx:pt>
          <cx:pt idx="264">0.00038659684136304684</cx:pt>
          <cx:pt idx="265">0.00036655189575218522</cx:pt>
          <cx:pt idx="266">0.00040238556394731891</cx:pt>
          <cx:pt idx="267">0.00035607747750889771</cx:pt>
          <cx:pt idx="268">0.00034721265187862683</cx:pt>
          <cx:pt idx="269">0.00034060230472852363</cx:pt>
          <cx:pt idx="270">0.00031167526016383256</cx:pt>
          <cx:pt idx="271">0.00035724335541945107</cx:pt>
          <cx:pt idx="290">6.0498833990496057e-05</cx:pt>
          <cx:pt idx="291">5.9201781009858475e-05</cx:pt>
          <cx:pt idx="292">6.4001638441944114e-05</cx:pt>
          <cx:pt idx="293">5.7353057511272842e-05</cx:pt>
          <cx:pt idx="294">5.6096279269200884e-05</cx:pt>
          <cx:pt idx="297">5.4100909015495702e-05</cx:pt>
          <cx:pt idx="299">0.00062811366283086433</cx:pt>
          <cx:pt idx="300">0.00059753596639859413</cx:pt>
          <cx:pt idx="301">0.00055735124226917367</cx:pt>
          <cx:pt idx="302">0.00051115835786975743</cx:pt>
          <cx:pt idx="303">0.00039845504846374748</cx:pt>
          <cx:pt idx="304">0.00042309735009711486</cx:pt>
          <cx:pt idx="305">0.00045639598579201948</cx:pt>
          <cx:pt idx="306">0.00041654977989092847</cx:pt>
          <cx:pt idx="307">0.00037084993461601026</cx:pt>
          <cx:pt idx="308">0.00034356580088084845</cx:pt>
          <cx:pt idx="309">0.00040201874512332776</cx:pt>
          <cx:pt idx="310">0.00033475271665818127</cx:pt>
          <cx:pt idx="317">1.4429917754622341e-05</cx:pt>
          <cx:pt idx="318">9.7147742286469263e-06</cx:pt>
          <cx:pt idx="319">1.6732591386569003e-05</cx:pt>
          <cx:pt idx="320">1.658397294701722e-05</cx:pt>
          <cx:pt idx="322">9.3618379948716844e-06</cx:pt>
          <cx:pt idx="323">9.261312815463467e-06</cx:pt>
          <cx:pt idx="338">0.0025371400449200436</cx:pt>
          <cx:pt idx="339">0.0040467089569692395</cx:pt>
          <cx:pt idx="340">0.0037410015689855738</cx:pt>
          <cx:pt idx="341">0.0032209914654076628</cx:pt>
          <cx:pt idx="342">0.0031810097507351037</cx:pt>
          <cx:pt idx="343">0.0028771778650218279</cx:pt>
          <cx:pt idx="344">0.0030309015327973812</cx:pt>
          <cx:pt idx="345">0.003006735802872479</cx:pt>
          <cx:pt idx="346">0.0029242202596270325</cx:pt>
          <cx:pt idx="347">0.0026323491725672829</cx:pt>
          <cx:pt idx="348">0.0029327079598632398</cx:pt>
          <cx:pt idx="349">0.0027541898179628548</cx:pt>
          <cx:pt idx="408">0.00081344426190510402</cx:pt>
          <cx:pt idx="409">0.00080847157615461084</cx:pt>
          <cx:pt idx="410">0.00094122098591715834</cx:pt>
          <cx:pt idx="411">0.00084468468242365681</cx:pt>
          <cx:pt idx="412">0.00084079929800675137</cx:pt>
          <cx:pt idx="413">0.00091209446592709</cx:pt>
          <cx:pt idx="414">0.00090848046766994512</cx:pt>
          <cx:pt idx="416">0.0005955310670601819</cx:pt>
          <cx:pt idx="417">0.00055210519659506358</cx:pt>
          <cx:pt idx="418">0.00050880562594228659</cx:pt>
          <cx:pt idx="419">0.00050017048602249078</cx:pt>
          <cx:pt idx="420">0.00036776220235086983</cx:pt>
          <cx:pt idx="421">0.00040207142619087544</cx:pt>
          <cx:pt idx="422">0.00035523427299222367</cx:pt>
          <cx:pt idx="423">0.00046703051133557708</cx:pt>
          <cx:pt idx="424">0.00042610179302304433</cx:pt>
          <cx:pt idx="425">0.00043132054625508339</cx:pt>
          <cx:pt idx="426">0.00034367429683078524</cx:pt>
          <cx:pt idx="427">0.00031481058337955712</cx:pt>
          <cx:pt idx="429">0.0005430721070617526</cx:pt>
          <cx:pt idx="430">0.00051113116873208523</cx:pt>
          <cx:pt idx="431">0.00048074165243495597</cx:pt>
          <cx:pt idx="432">0.00045325497397673557</cx:pt>
          <cx:pt idx="433">0.00036386783368369991</cx:pt>
          <cx:pt idx="434">0.00038795928183201275</cx:pt>
          <cx:pt idx="435">0.00034039341847724215</cx:pt>
          <cx:pt idx="436">0.00040171290311597678</cx:pt>
          <cx:pt idx="437">0.00036338302792792695</cx:pt>
          <cx:pt idx="438">0.00036474750039272314</cx:pt>
          <cx:pt idx="439">0.00032801267724451614</cx:pt>
          <cx:pt idx="440">0.0002846045145901971</cx:pt>
          <cx:pt idx="442">0.00082276953857593038</cx:pt>
          <cx:pt idx="443">0.00079252291397194407</cx:pt>
          <cx:pt idx="444">0.00075558855401953431</cx:pt>
          <cx:pt idx="445">0.00072629435137671467</cx:pt>
          <cx:pt idx="446">0.00057374695736512509</cx:pt>
          <cx:pt idx="447">0.00049197951611622606</cx:pt>
          <cx:pt idx="448">0.00054164463882347283</cx:pt>
          <cx:pt idx="449">0.00063720188308553525</cx:pt>
          <cx:pt idx="450">0.00060368612426976839</cx:pt>
          <cx:pt idx="451">0.00049381197604185837</cx:pt>
          <cx:pt idx="452">0.00044101373636036502</cx:pt>
          <cx:pt idx="453">0.00057272019520287088</cx:pt>
          <cx:pt idx="468">0.00093905009731677929</cx:pt>
          <cx:pt idx="469">0.00089099106106241765</cx:pt>
          <cx:pt idx="470">0.00082425409022182444</cx:pt>
          <cx:pt idx="471">0.00081783539247459085</cx:pt>
          <cx:pt idx="472">0.00069769945445274267</cx:pt>
          <cx:pt idx="473">0.00066031511069096103</cx:pt>
          <cx:pt idx="474">0.00069130260124998651</cx:pt>
          <cx:pt idx="475">0.0007121510966874257</cx:pt>
          <cx:pt idx="476">0.0006854698212175464</cx:pt>
          <cx:pt idx="477">0.00061992596728850657</cx:pt>
          <cx:pt idx="478">0.00055176555262658237</cx:pt>
          <cx:pt idx="479">0.00063378905889068069</cx:pt>
          <cx:pt idx="498">0.00024577175565113345</cx:pt>
          <cx:pt idx="499">0.00023928566930720501</cx:pt>
          <cx:pt idx="501">0.00026151093888370489</cx:pt>
          <cx:pt idx="502">0.00024821057492495959</cx:pt>
          <cx:pt idx="503">0.0002412639989227282</cx:pt>
          <cx:pt idx="505">0.000233920615849185</cx:pt>
          <cx:pt idx="507">0.00034736228987546146</cx:pt>
          <cx:pt idx="508">0.00032973854793769038</cx:pt>
          <cx:pt idx="509">0.00030636522951393332</cx:pt>
          <cx:pt idx="510">0.00027681615468442959</cx:pt>
          <cx:pt idx="511">0.00024275062005215943</cx:pt>
          <cx:pt idx="512">0.00022723103188529667</cx:pt>
          <cx:pt idx="513">0.00021772412102705977</cx:pt>
          <cx:pt idx="514">0.00024512225104587535</cx:pt>
          <cx:pt idx="515">0.00022173976014765279</cx:pt>
          <cx:pt idx="516">0.00019736592166951183</cx:pt>
          <cx:pt idx="517">0.00017988502811209912</cx:pt>
          <cx:pt idx="518">0.00020384640239148695</cx:pt>
          <cx:pt idx="524">0.0030880579010856453</cx:pt>
          <cx:pt idx="525">0.0030260047281323878</cx:pt>
          <cx:pt idx="526">0.002410828737078546</cx:pt>
          <cx:pt idx="527">0.0023575141450848706</cx:pt>
          <cx:pt idx="528">0.0026117436825585922</cx:pt>
          <cx:pt idx="529">0.002539823994653002</cx:pt>
          <cx:pt idx="531">0.0027518883843131036</cx:pt>
          <cx:pt idx="559">0.0031479141561680897</cx:pt>
          <cx:pt idx="560">0.0031061979094991836</cx:pt>
          <cx:pt idx="561">0.0030761329160227846</cx:pt>
          <cx:pt idx="562">0.0031214315300824858</cx:pt>
          <cx:pt idx="563">0.0027019983141740446</cx:pt>
          <cx:pt idx="564">0.0023285596675831342</cx:pt>
          <cx:pt idx="565">0.0027929525117108382</cx:pt>
          <cx:pt idx="566">0.0022176193436259967</cx:pt>
          <cx:pt idx="567">0.002552894295672843</cx:pt>
          <cx:pt idx="568">0.0023061674092769097</cx:pt>
          <cx:pt idx="569">0.0024671576062466091</cx:pt>
          <cx:pt idx="570">0.0020901791479646702</cx:pt>
          <cx:pt idx="585">0.00058456518612222137</cx:pt>
          <cx:pt idx="586">0.00056892883805201647</cx:pt>
          <cx:pt idx="587">0.00054370492486166089</cx:pt>
          <cx:pt idx="588">0.00050486422826893983</cx:pt>
          <cx:pt idx="589">0.00046758248331983627</cx:pt>
          <cx:pt idx="590">0.00043176124356374644</cx:pt>
          <cx:pt idx="591">0.00046040956401977826</cx:pt>
          <cx:pt idx="592">0.00044667952308551702</cx:pt>
          <cx:pt idx="593">0.00042570006098152657</cx:pt>
          <cx:pt idx="594">0.00044645459180665364</cx:pt>
          <cx:pt idx="595">0.00040418959464738239</cx:pt>
          <cx:pt idx="596">0.00035864699105256413</cx:pt>
          <cx:pt idx="602">0.00036753989075193592</cx:pt>
          <cx:pt idx="603">0.00036306631862378192</cx:pt>
          <cx:pt idx="604">0.0003726947770747777</cx:pt>
          <cx:pt idx="605">0.0003665736800097753</cx:pt>
          <cx:pt idx="606">0.00033995695582604427</cx:pt>
          <cx:pt idx="607">0.00034027631106954039</cx:pt>
          <cx:pt idx="608">0.00033493955825927125</cx:pt>
          <cx:pt idx="611">0.0005945483126456962</cx:pt>
          <cx:pt idx="612">0.0005597587499274224</cx:pt>
          <cx:pt idx="613">0.00052623946395553465</cx:pt>
          <cx:pt idx="614">0.00050101761839139525</cx:pt>
          <cx:pt idx="615">0.00045870656956205667</cx:pt>
          <cx:pt idx="616">0.00035558751717819684</cx:pt>
          <cx:pt idx="617">0.00039392317447506234</cx:pt>
          <cx:pt idx="618">0.00043221633766423264</cx:pt>
          <cx:pt idx="619">0.0003417984593496315</cx:pt>
          <cx:pt idx="620">0.00038113699830544012</cx:pt>
          <cx:pt idx="621">0.00033418469063927132</cx:pt>
          <cx:pt idx="622">0.00028022455718503192</cx:pt>
          <cx:pt idx="624">0.0005536609427660011</cx:pt>
          <cx:pt idx="625">0.00052540423141675288</cx:pt>
          <cx:pt idx="626">0.00049971895562541313</cx:pt>
          <cx:pt idx="627">0.00047481858984251327</cx:pt>
          <cx:pt idx="628">0.00042742031264496279</cx:pt>
          <cx:pt idx="629">0.00037039349472242031</cx:pt>
          <cx:pt idx="630">0.0003988136023716984</cx:pt>
          <cx:pt idx="631">0.00041052253773742623</cx:pt>
          <cx:pt idx="632">0.0003551168150415895</cx:pt>
          <cx:pt idx="633">0.00037614886360861233</cx:pt>
          <cx:pt idx="634">0.00035582383027744062</cx:pt>
          <cx:pt idx="635">0.00031778155656662243</cx:pt>
          <cx:pt idx="637">0.00098246774727092298</cx:pt>
          <cx:pt idx="638">0.00098896942311820814</cx:pt>
          <cx:pt idx="639">0.00093426695664546023</cx:pt>
          <cx:pt idx="640">0.00094911602432443316</cx:pt>
          <cx:pt idx="641">0.00087266925914846946</cx:pt>
          <cx:pt idx="642">0.00076136217774662072</cx:pt>
          <cx:pt idx="643">0.00082766916704971104</cx:pt>
          <cx:pt idx="644">0.00087511738907337662</cx:pt>
          <cx:pt idx="645">0.00074849611096210579</cx:pt>
          <cx:pt idx="646">0.00078812410537391811</cx:pt>
          <cx:pt idx="647">0.00075212201840019492</cx:pt>
          <cx:pt idx="648">0.00067789376014845747</cx:pt>
          <cx:pt idx="663">0.00081662691778732518</cx:pt>
          <cx:pt idx="664">0.00075799335235877193</cx:pt>
          <cx:pt idx="665">0.00071981149420180914</cx:pt>
          <cx:pt idx="666">0.00068377980518405498</cx:pt>
          <cx:pt idx="667">0.00064481131771150914</cx:pt>
          <cx:pt idx="668">0.00059457059017051315</cx:pt>
          <cx:pt idx="669">0.00053098280540594999</cx:pt>
          <cx:pt idx="670">0.00059398578753130785</cx:pt>
          <cx:pt idx="671">0.00056241579455051612</cx:pt>
          <cx:pt idx="672">0.00050185424285493249</cx:pt>
          <cx:pt idx="673">0.00050081429999392687</cx:pt>
          <cx:pt idx="674">0.00044362032551245286</cx:pt>
          <cx:pt idx="676">0.0007398248461498798</cx:pt>
          <cx:pt idx="677">0.00071197338295418645</cx:pt>
          <cx:pt idx="678">0.00069020191818846578</cx:pt>
          <cx:pt idx="679">0.00068368138871620029</cx:pt>
          <cx:pt idx="680">0.00076424467819705285</cx:pt>
          <cx:pt idx="681">0.00072844825824712825</cx:pt>
          <cx:pt idx="682">0.00076058699419787501</cx:pt>
          <cx:pt idx="683">0.0007382642155168307</cx:pt>
          <cx:pt idx="684">0.0007514207166187262</cx:pt>
          <cx:pt idx="685">0.00074114982834719149</cx:pt>
          <cx:pt idx="686">0.00071114501983645458</cx:pt>
          <cx:pt idx="687">0.00071879715398587773</cx:pt>
          <cx:pt idx="702">0.00088759330187322715</cx:pt>
          <cx:pt idx="703">0.00081489936665614263</cx:pt>
          <cx:pt idx="704">0.00085967473333614403</cx:pt>
          <cx:pt idx="705">0.00099284385646465612</cx:pt>
          <cx:pt idx="706">0.0009462947072838158</cx:pt>
          <cx:pt idx="707">0.00083652162851313272</cx:pt>
          <cx:pt idx="708">0.00066256795418682078</cx:pt>
          <cx:pt idx="709">0.00067674496085290685</cx:pt>
          <cx:pt idx="710">0.00086215203119514687</cx:pt>
          <cx:pt idx="711">0.00067690322510980273</cx:pt>
          <cx:pt idx="712">0.00070678649987180003</cx:pt>
          <cx:pt idx="713">0.00063184534204354813</cx:pt>
          <cx:pt idx="715">0.001548599467403097</cx:pt>
          <cx:pt idx="716">0.0014177766628528075</cx:pt>
          <cx:pt idx="717">0.0014497030640871498</cx:pt>
          <cx:pt idx="718">0.0016038042496839824</cx:pt>
          <cx:pt idx="719">0.0014434242747427563</cx:pt>
          <cx:pt idx="720">0.001362358640116447</cx:pt>
          <cx:pt idx="721">0.0015646813419878107</cx:pt>
          <cx:pt idx="722">0.001387361069904375</cx:pt>
          <cx:pt idx="723">0.0012625118150920904</cx:pt>
          <cx:pt idx="724">0.0014613999133232579</cx:pt>
          <cx:pt idx="725">0.0013938608637751194</cx:pt>
          <cx:pt idx="726">0.0012312033067894005</cx:pt>
          <cx:pt idx="728">0.00023227280813171262</cx:pt>
          <cx:pt idx="729">0.0002244860616935666</cx:pt>
          <cx:pt idx="730">0.00020929549617157577</cx:pt>
          <cx:pt idx="731">0.00019735188227198725</cx:pt>
          <cx:pt idx="732">0.0001860199567988806</cx:pt>
          <cx:pt idx="733">0.00014327456319723222</cx:pt>
          <cx:pt idx="734">0.00016296926115555763</cx:pt>
          <cx:pt idx="735">0.00014673923661819835</cx:pt>
          <cx:pt idx="736">0.00012435193651502878</cx:pt>
          <cx:pt idx="737">0.00016762230193155721</cx:pt>
          <cx:pt idx="738">0.00014754442836251898</cx:pt>
          <cx:pt idx="739">0.00013072789613196434</cx:pt>
          <cx:pt idx="746">0.00036660416366171453</cx:pt>
          <cx:pt idx="747">0.0003002804089112627</cx:pt>
          <cx:pt idx="748">0.00029472996811426278</cx:pt>
          <cx:pt idx="750">0.00029430676807929264</cx:pt>
          <cx:pt idx="751">0.00024676836265078578</cx:pt>
          <cx:pt idx="752">0.00024264580991127251</cx:pt>
          <cx:pt idx="754">0.011300034796558089</cx:pt>
          <cx:pt idx="755">0.0093531597225229284</cx:pt>
          <cx:pt idx="756">0.0086045768544517308</cx:pt>
          <cx:pt idx="757">0.0098171547989589717</cx:pt>
          <cx:pt idx="758">0.0060030178214591579</cx:pt>
          <cx:pt idx="759">0.0086122920653221129</cx:pt>
          <cx:pt idx="760">0.0058121854026845637</cx:pt>
          <cx:pt idx="761">0.0055590347845584087</cx:pt>
          <cx:pt idx="762">0.0060471602434077083</cx:pt>
          <cx:pt idx="763">0.0062536042479572809</cx:pt>
          <cx:pt idx="764">0.0077537686464360213</cx:pt>
          <cx:pt idx="765">0.0055695981447610359</cx:pt>
          <cx:pt idx="767">0.00042757772926961578</cx:pt>
          <cx:pt idx="768">0.00039529995902224947</cx:pt>
          <cx:pt idx="769">0.00037937683701462358</cx:pt>
          <cx:pt idx="770">0.00026723681242607071</cx:pt>
          <cx:pt idx="771">0.0002568052646426918</cx:pt>
          <cx:pt idx="772">0.00025687835695822387</cx:pt>
          <cx:pt idx="773">0.00024994020638834363</cx:pt>
          <cx:pt idx="774">0.00028650298360505684</cx:pt>
          <cx:pt idx="775">0.00029093145789182512</cx:pt>
          <cx:pt idx="776">0.00023752289516740455</cx:pt>
          <cx:pt idx="777">0.00023476875243652173</cx:pt>
          <cx:pt idx="778">0.00022799062957839695</cx:pt>
          <cx:pt idx="780">0.0021446931635019854</cx:pt>
          <cx:pt idx="781">0.0019655818494220558</cx:pt>
          <cx:pt idx="782">0.0017744000310462589</cx:pt>
          <cx:pt idx="783">0.0016363358601932758</cx:pt>
          <cx:pt idx="784">0.00091031586536986472</cx:pt>
          <cx:pt idx="785">0.0015595536299980168</cx:pt>
          <cx:pt idx="786">0.0013473687006074126</cx:pt>
          <cx:pt idx="787">0.00094653400319328425</cx:pt>
          <cx:pt idx="788">0.0010723329777804487</cx:pt>
          <cx:pt idx="789">0.00086816824337204387</cx:pt>
          <cx:pt idx="790">0.0014425271365120934</cx:pt>
          <cx:pt idx="791">0.001214081639452282</cx:pt>
          <cx:pt idx="793">0.00080772387379171985</cx:pt>
          <cx:pt idx="794">0.00071654808354372273</cx:pt>
          <cx:pt idx="795">0.00071519323615699135</cx:pt>
          <cx:pt idx="796">0.00069587569182317111</cx:pt>
          <cx:pt idx="797">0.00063763929013619476</cx:pt>
          <cx:pt idx="798">0.00058435652569349705</cx:pt>
          <cx:pt idx="799">0.00076132531218667395</cx:pt>
          <cx:pt idx="800">0.00064806788630868194</cx:pt>
          <cx:pt idx="801">0.00061325353102541431</cx:pt>
          <cx:pt idx="802">0.00057132590729428671</cx:pt>
          <cx:pt idx="803">0.00063992327166070015</cx:pt>
          <cx:pt idx="804">0.00067517313559133324</cx:pt>
          <cx:pt idx="806">0.0022182505994668097</cx:pt>
          <cx:pt idx="807">0.0020518675583102268</cx:pt>
          <cx:pt idx="808">0.0022186070006537115</cx:pt>
          <cx:pt idx="809">0.0020843222525245078</cx:pt>
          <cx:pt idx="810">0.0018798802324898726</cx:pt>
          <cx:pt idx="811">0.0020628253926587041</cx:pt>
          <cx:pt idx="812">0.0020730737533074042</cx:pt>
          <cx:pt idx="813">0.0018201155537669953</cx:pt>
          <cx:pt idx="814">0.0019515832950894906</cx:pt>
          <cx:pt idx="815">0.0018785057373081632</cx:pt>
          <cx:pt idx="816">0.001893772272187341</cx:pt>
          <cx:pt idx="817">0.0018631370027674503</cx:pt>
          <cx:pt idx="819">0.0007073585388066234</cx:pt>
          <cx:pt idx="820">0.00067218273715816406</cx:pt>
          <cx:pt idx="821">0.00063847911152539619</cx:pt>
          <cx:pt idx="822">0.00056990916694711808</cx:pt>
          <cx:pt idx="823">0.00046060237928097512</cx:pt>
          <cx:pt idx="824">0.00040628472573456579</cx:pt>
          <cx:pt idx="825">0.00052166463455009414</cx:pt>
          <cx:pt idx="826">0.00045918557562261975</cx:pt>
          <cx:pt idx="827">0.00041130269903163645</cx:pt>
          <cx:pt idx="828">0.00039609342824251879</cx:pt>
          <cx:pt idx="829">0.0003743976040466282</cx:pt>
          <cx:pt idx="830">0.00045863029441800464</cx:pt>
          <cx:pt idx="832">0.00098602931633308324</cx:pt>
          <cx:pt idx="833">0.00098259712218221984</cx:pt>
          <cx:pt idx="834">0.00091581945467187633</cx:pt>
          <cx:pt idx="835">0.00084324550678661816</cx:pt>
          <cx:pt idx="836">0.00078509128934759582</cx:pt>
          <cx:pt idx="837">0.0006980946157785614</cx:pt>
          <cx:pt idx="838">0.00079180316325374548</cx:pt>
          <cx:pt idx="839">0.00076613015271472494</cx:pt>
          <cx:pt idx="840">0.0006963163196702551</cx:pt>
          <cx:pt idx="841">0.00068506484960506218</cx:pt>
          <cx:pt idx="842">0.00063481115481754408</cx:pt>
          <cx:pt idx="843">0.00074423916751862967</cx:pt>
          <cx:pt idx="844">0.0035587688184756049</cx:pt>
          <cx:pt idx="845">0.003629348244972434</cx:pt>
          <cx:pt idx="846">0.0039161363725528659</cx:pt>
          <cx:pt idx="847">0.0036970043376814542</cx:pt>
          <cx:pt idx="848">0.003877176916273354</cx:pt>
          <cx:pt idx="849">0.0039976442597418858</cx:pt>
          <cx:pt idx="850">0.0040897335545884341</cx:pt>
          <cx:pt idx="851">0.0040322061191626407</cx:pt>
          <cx:pt idx="852">0.0040761513887892665</cx:pt>
          <cx:pt idx="853">0.0039686822205165749</cx:pt>
          <cx:pt idx="854">0.004071888042396144</cx:pt>
          <cx:pt idx="855">0.00406679763644159</cx:pt>
          <cx:pt idx="856">0.0040011292122813019</cx:pt>
          <cx:pt idx="858">0.0052563763032668197</cx:pt>
          <cx:pt idx="859">0.0050099778261556609</cx:pt>
          <cx:pt idx="860">0.0042536000694344857</cx:pt>
          <cx:pt idx="861">0.0046614980298721404</cx:pt>
          <cx:pt idx="862">0.002277212250666451</cx:pt>
          <cx:pt idx="863">0.0033130860792245456</cx:pt>
          <cx:pt idx="864">0.0042773300666899506</cx:pt>
          <cx:pt idx="865">0.0032413551103738676</cx:pt>
          <cx:pt idx="866">0.0026745665628162729</cx:pt>
          <cx:pt idx="867">0.0021860014664020601</cx:pt>
          <cx:pt idx="868">0.0037147723566432721</cx:pt>
          <cx:pt idx="869">0.0023630513789032201</cx:pt>
          <cx:pt idx="871">0.00062627651614729737</cx:pt>
          <cx:pt idx="872">0.00056204540445228129</cx:pt>
          <cx:pt idx="873">0.00049253464993159236</cx:pt>
          <cx:pt idx="874">0.00055752541775226747</cx:pt>
          <cx:pt idx="875">0.00041665052492929921</cx:pt>
          <cx:pt idx="876">0.00048712248965200063</cx:pt>
          <cx:pt idx="877">0.0005174246450535267</cx:pt>
          <cx:pt idx="878">0.00046947562374264387</cx:pt>
          <cx:pt idx="879">0.00048000297215462632</cx:pt>
          <cx:pt idx="880">0.00042530149231814095</cx:pt>
          <cx:pt idx="881">0.00044427519675044428</cx:pt>
          <cx:pt idx="882">0.00043194464260236837</cx:pt>
          <cx:pt idx="910">0.0031726079801412221</cx:pt>
          <cx:pt idx="911">0.0029755718027451284</cx:pt>
          <cx:pt idx="912">0.0028065956000995393</cx:pt>
          <cx:pt idx="913">0.0028782079179773428</cx:pt>
          <cx:pt idx="914">0.002271018910543965</cx:pt>
          <cx:pt idx="915">0.001870886035369337</cx:pt>
          <cx:pt idx="916">0.0026094753604475364</cx:pt>
          <cx:pt idx="917">0.0023260636777466905</cx:pt>
          <cx:pt idx="918">0.0019653963012449946</cx:pt>
          <cx:pt idx="919">0.0016660869608271516</cx:pt>
          <cx:pt idx="920">0.0022154828365190293</cx:pt>
          <cx:pt idx="921">0.0017444981993286097</cx:pt>
          <cx:pt idx="928">0.00082555931643688604</cx:pt>
          <cx:pt idx="929">0.00081105895100879518</cx:pt>
          <cx:pt idx="930">0.00095270565218915195</cx:pt>
          <cx:pt idx="931">0.00070387286491897642</cx:pt>
          <cx:pt idx="932">0.00069083249921705653</cx:pt>
          <cx:pt idx="934">0.00085095821440601342</cx:pt>
          <cx:pt idx="936">0.0014906997610003683</cx:pt>
          <cx:pt idx="937">0.0014137017744126528</cx:pt>
          <cx:pt idx="938">0.0013173485322622788</cx:pt>
          <cx:pt idx="939">0.0012642974576244027</cx:pt>
          <cx:pt idx="940">0.0010235495558681528</cx:pt>
          <cx:pt idx="941">0.0010158249905450134</cx:pt>
          <cx:pt idx="942">0.00093061145218545328</cx:pt>
          <cx:pt idx="943">0.0011827559200466113</cx:pt>
          <cx:pt idx="944">0.00098232819641175164</cx:pt>
          <cx:pt idx="945">0.0010782464063982589</cx:pt>
          <cx:pt idx="946">0.0009167786467911477</cx:pt>
          <cx:pt idx="947">0.00085714776126021106</cx:pt>
          <cx:pt idx="949">0.00028747784272094588</cx:pt>
          <cx:pt idx="950">0.00028413777765119659</cx:pt>
          <cx:pt idx="951">0.00028735010837250191</cx:pt>
          <cx:pt idx="952">0.00030141251250697515</cx:pt>
          <cx:pt idx="953">0.00025842440030114969</cx:pt>
          <cx:pt idx="954">0.00029235603039758161</cx:pt>
          <cx:pt idx="955">0.00024684747134010753</cx:pt>
          <cx:pt idx="956">0.00030474448967442814</cx:pt>
          <cx:pt idx="957">0.00028748271504597646</cx:pt>
          <cx:pt idx="958">0.00028913237200173437</cx:pt>
          <cx:pt idx="959">0.0002686493795706473</cx:pt>
          <cx:pt idx="960">0.00024321310708977476</cx:pt>
          <cx:pt idx="962">0.00043927067118115109</cx:pt>
          <cx:pt idx="963">0.00042393305824013763</cx:pt>
          <cx:pt idx="964">0.00040716760133227716</cx:pt>
          <cx:pt idx="965">0.00038656748218736045</cx:pt>
          <cx:pt idx="966">0.0003492005276913409</cx:pt>
          <cx:pt idx="967">0.00033030294909000503</cx:pt>
          <cx:pt idx="968">0.00032273575721824052</cx:pt>
          <cx:pt idx="969">0.00035459841919506616</cx:pt>
          <cx:pt idx="970">0.00034402032809036358</cx:pt>
          <cx:pt idx="971">0.00032433117822771169</cx:pt>
          <cx:pt idx="972">0.00029856718315818899</cx:pt>
          <cx:pt idx="973">0.00033234602553499211</cx:pt>
          <cx:pt idx="975">0.00082613501129974074</cx:pt>
          <cx:pt idx="976">0.00080841157534915068</cx:pt>
          <cx:pt idx="977">0.00082552993324286816</cx:pt>
          <cx:pt idx="978">0.00085298623229288948</cx:pt>
          <cx:pt idx="979">0.00082164054901512525</cx:pt>
          <cx:pt idx="980">0.00084977348899455932</cx:pt>
          <cx:pt idx="981">0.00084995062000069762</cx:pt>
          <cx:pt idx="982">0.00075482923659045864</cx:pt>
          <cx:pt idx="983">0.00087523051682749764</cx:pt>
          <cx:pt idx="984">0.00081741122229242479</cx:pt>
          <cx:pt idx="985">0.00080048585354295884</cx:pt>
          <cx:pt idx="986">0.00087000106771389853</cx:pt>
          <cx:pt idx="988">0.00057773857019533166</cx:pt>
          <cx:pt idx="989">0.00056322349578890717</cx:pt>
          <cx:pt idx="990">0.00054584053399720433</cx:pt>
          <cx:pt idx="991">0.00052881252230321568</cx:pt>
          <cx:pt idx="992">0.00041637279757226965</cx:pt>
          <cx:pt idx="993">0.00040452862747751643</cx:pt>
          <cx:pt idx="994">0.00044885469429753049</cx:pt>
          <cx:pt idx="995">0.00050020333446974537</cx:pt>
          <cx:pt idx="996">0.00044814632172884595</cx:pt>
          <cx:pt idx="997">0.00039673852345674431</cx:pt>
          <cx:pt idx="998">0.00036367330599163851</cx:pt>
          <cx:pt idx="999">0.00044287201853765315</cx:pt>
          <cx:pt idx="1001">0.00051012792846243972</cx:pt>
          <cx:pt idx="1002">0.0005004344955308502</cx:pt>
          <cx:pt idx="1003">0.0004612571532114506</cx:pt>
          <cx:pt idx="1004">0.00047498953744395982</cx:pt>
          <cx:pt idx="1005">0.00044513469595058397</cx:pt>
          <cx:pt idx="1006">0.00044230875348630192</cx:pt>
          <cx:pt idx="1007">0.00043619421620893974</cx:pt>
          <cx:pt idx="1008">0.00042617518548784193</cx:pt>
          <cx:pt idx="1009">0.00042178167824618223</cx:pt>
          <cx:pt idx="1010">0.00041545595461648272</cx:pt>
          <cx:pt idx="1011">0.00041946931387657242</cx:pt>
          <cx:pt idx="1012">0.00039765574205336869</cx:pt>
          <cx:pt idx="1014">0.0080828902851619137</cx:pt>
          <cx:pt idx="1015">0.0082088122605363991</cx:pt>
          <cx:pt idx="1016">0.0068683775639156218</cx:pt>
          <cx:pt idx="1017">0.006038831689346485</cx:pt>
          <cx:pt idx="1018">0.0072307656242674295</cx:pt>
          <cx:pt idx="1019">0.0048232380606170761</cx:pt>
          <cx:pt idx="1020">0.0047550451117988057</cx:pt>
          <cx:pt idx="1021">0.0043404141009216017</cx:pt>
          <cx:pt idx="1022">0.0044003127756836952</cx:pt>
          <cx:pt idx="1023">0.0050493430771958161</cx:pt>
          <cx:pt idx="1024">0.0036059185523853619</cx:pt>
          <cx:pt idx="1025">0.0044253068293050226</cx:pt>
          <cx:pt idx="1026">0.0055948217106618044</cx:pt>
          <cx:pt idx="1027">0.0054994617309976008</cx:pt>
          <cx:pt idx="1028">0.0052488988376613345</cx:pt>
          <cx:pt idx="1029">0.0047885770858673666</cx:pt>
          <cx:pt idx="1030">0.0047241624403627728</cx:pt>
          <cx:pt idx="1031">0.004326803499026353</cx:pt>
          <cx:pt idx="1032">0.0039495206581103845</cx:pt>
          <cx:pt idx="1033">0.0045711467706299885</cx:pt>
          <cx:pt idx="1034">0.0040586779243852412</cx:pt>
          <cx:pt idx="1035">0.0042734300681073851</cx:pt>
          <cx:pt idx="1036">0.0043229795140558155</cx:pt>
          <cx:pt idx="1037">0.0040723037462856151</cx:pt>
          <cx:pt idx="1038">0.0037628857804849775</cx:pt>
          <cx:pt idx="1040">0.00055439697824120871</cx:pt>
          <cx:pt idx="1041">0.00052026848475239149</cx:pt>
          <cx:pt idx="1042">0.00047368695561466646</cx:pt>
          <cx:pt idx="1043">0.00046009776177000257</cx:pt>
          <cx:pt idx="1044">0.00044787212380370599</cx:pt>
          <cx:pt idx="1045">0.0004053781851143116</cx:pt>
          <cx:pt idx="1046">0.00046214880982084933</cx:pt>
          <cx:pt idx="1047">0.00040554978483454518</cx:pt>
          <cx:pt idx="1048">0.00044014669926650368</cx:pt>
          <cx:pt idx="1049">0.00043979082941945479</cx:pt>
          <cx:pt idx="1050">0.00041602376731036467</cx:pt>
          <cx:pt idx="1051">0.00040963203463203465</cx:pt>
          <cx:pt idx="1053">0.00038080307313644995</cx:pt>
          <cx:pt idx="1054">0.0003700743802659476</cx:pt>
          <cx:pt idx="1055">0.00035729551340669865</cx:pt>
          <cx:pt idx="1056">0.00037110239319776666</cx:pt>
          <cx:pt idx="1057">0.00035470502104499862</cx:pt>
          <cx:pt idx="1058">0.0003373344710103728</cx:pt>
          <cx:pt idx="1059">0.00029840986355694153</cx:pt>
          <cx:pt idx="1060">0.0003550392481250134</cx:pt>
          <cx:pt idx="1061">0.00028587173288489024</cx:pt>
          <cx:pt idx="1062">0.00030705387445088882</cx:pt>
          <cx:pt idx="1063">0.00027767647491634516</cx:pt>
          <cx:pt idx="1064">0.00026832347149890313</cx:pt>
          <cx:pt idx="1066">0.0018891510529646307</cx:pt>
          <cx:pt idx="1067">0.0018406422248677663</cx:pt>
          <cx:pt idx="1068">0.001663866728896006</cx:pt>
          <cx:pt idx="1069">0.0016540221302433343</cx:pt>
          <cx:pt idx="1070">0.0015412414682256436</cx:pt>
          <cx:pt idx="1071">0.001129030478298049</cx:pt>
          <cx:pt idx="1072">0.0014572560252385828</cx:pt>
          <cx:pt idx="1073">0.001584731603705594</cx:pt>
          <cx:pt idx="1074">0.0012411030105540604</cx:pt>
          <cx:pt idx="1075">0.0014934117659390074</cx:pt>
          <cx:pt idx="1076">0.0013384185839496233</cx:pt>
          <cx:pt idx="1077">0.0010823388323375183</cx:pt>
          <cx:pt idx="1083">6.0027124120831546e-05</cx:pt>
          <cx:pt idx="1084">5.9055925961885905e-05</cx:pt>
          <cx:pt idx="1085">5.7115734203068098e-05</cx:pt>
          <cx:pt idx="1086">5.909810479159683e-05</cx:pt>
          <cx:pt idx="1087">5.8141973167002811e-05</cx:pt>
          <cx:pt idx="1088">5.4388138134618146e-05</cx:pt>
          <cx:pt idx="1089">5.1767595627244752e-05</cx:pt>
          <cx:pt idx="1092">0.0054286669645732793</cx:pt>
          <cx:pt idx="1093">0.0049291645897511201</cx:pt>
          <cx:pt idx="1094">0.0042755683743481388</cx:pt>
          <cx:pt idx="1095">0.004826399504692055</cx:pt>
          <cx:pt idx="1096">0.0041340913202827642</cx:pt>
          <cx:pt idx="1097">0.0031558263452040416</cx:pt>
          <cx:pt idx="1098">0.003788617926341989</cx:pt>
          <cx:pt idx="1099">0.0045484096427829915</cx:pt>
          <cx:pt idx="1100">0.0031755614925359946</cx:pt>
          <cx:pt idx="1101">0.0038012731071728552</cx:pt>
          <cx:pt idx="1102">0.0034521531456519201</cx:pt>
          <cx:pt idx="1103">0.0028747725419109591</cx:pt>
          <cx:pt idx="1105">0.0019129201724852741</cx:pt>
          <cx:pt idx="1106">0.0017310564917091546</cx:pt>
          <cx:pt idx="1107">0.001753426693497447</cx:pt>
          <cx:pt idx="1108">0.0019529584157343988</cx:pt>
          <cx:pt idx="1109">0.0018676959529177971</cx:pt>
          <cx:pt idx="1110">0.0019132256755353789</cx:pt>
          <cx:pt idx="1111">0.0019007741551287777</cx:pt>
          <cx:pt idx="1112">0.0017843591133510116</cx:pt>
          <cx:pt idx="1113">0.0019154836246821814</cx:pt>
          <cx:pt idx="1114">0.0016442945970926812</cx:pt>
          <cx:pt idx="1115">0.0017523194066681664</cx:pt>
          <cx:pt idx="1116">0.0017047137651345951</cx:pt>
          <cx:pt idx="1118">0.00077854517240940713</cx:pt>
          <cx:pt idx="1119">0.00074067089353987427</cx:pt>
          <cx:pt idx="1120">0.00066423589881245307</cx:pt>
          <cx:pt idx="1121">0.00060149046449003345</cx:pt>
          <cx:pt idx="1122">0.0005155139665143488</cx:pt>
          <cx:pt idx="1123">0.00046773012615078082</cx:pt>
          <cx:pt idx="1124">0.00036387556087488765</cx:pt>
          <cx:pt idx="1125">0.00053777917185038467</cx:pt>
          <cx:pt idx="1126">0.00038873583260680037</cx:pt>
          <cx:pt idx="1127">0.00047686423374457195</cx:pt>
          <cx:pt idx="1128">0.00039971539162112933</cx:pt>
          <cx:pt idx="1129">0.00032370239115766186</cx:pt>
          <cx:pt idx="1131">0.00070917796385313713</cx:pt>
          <cx:pt idx="1132">0.00067476626509498669</cx:pt>
          <cx:pt idx="1133">0.0006816850542529665</cx:pt>
          <cx:pt idx="1134">0.00068367755497533819</cx:pt>
          <cx:pt idx="1135">0.00067664108016643031</cx:pt>
          <cx:pt idx="1136">0.00073179902615473982</cx:pt>
          <cx:pt idx="1137">0.00067190772829901259</cx:pt>
          <cx:pt idx="1138">0.00060530962634576676</cx:pt>
          <cx:pt idx="1139">0.00071698431128768372</cx:pt>
          <cx:pt idx="1140">0.00076032503545208014</cx:pt>
          <cx:pt idx="1141">0.00063018297219454597</cx:pt>
          <cx:pt idx="1142">0.00070493393073658278</cx:pt>
          <cx:pt idx="1156">0.0041060636584657733</cx:pt>
          <cx:pt idx="1157">0.004105669863060199</cx:pt>
          <cx:pt idx="1158">0.0042351128569478903</cx:pt>
          <cx:pt idx="1159">0.0039356403428315459</cx:pt>
          <cx:pt idx="1160">0.004104887367372796</cx:pt>
          <cx:pt idx="1161">0.0040585432682181408</cx:pt>
          <cx:pt idx="1162">0.0036822254104392728</cx:pt>
          <cx:pt idx="1163">0.0040709388072554071</cx:pt>
          <cx:pt idx="1164">0.003864014146221281</cx:pt>
          <cx:pt idx="1165">0.0034138746185869563</cx:pt>
          <cx:pt idx="1166">0.0040285962513160372</cx:pt>
          <cx:pt idx="1167">0.0035898559001839954</cx:pt>
          <cx:pt idx="1168">0.0038778214591213681</cx:pt>
          <cx:pt idx="1170">0.002971494762288477</cx:pt>
          <cx:pt idx="1171">0.0028064875823618856</cx:pt>
          <cx:pt idx="1172">0.0027291007451260589</cx:pt>
          <cx:pt idx="1173">0.0028877697841726618</cx:pt>
          <cx:pt idx="1174">0.0029016868467349683</cx:pt>
          <cx:pt idx="1175">0.002630362349021241</cx:pt>
          <cx:pt idx="1176">0.0028110878661087866</cx:pt>
          <cx:pt idx="1177">0.0027297439126784213</cx:pt>
          <cx:pt idx="1178">0.002597559692857894</cx:pt>
          <cx:pt idx="1179">0.0030159114857744996</cx:pt>
          <cx:pt idx="1180">0.0028383827720890953</cx:pt>
          <cx:pt idx="1181">0.0026188715131022825</cx:pt>
          <cx:pt idx="1182">0.0055881965613949515</cx:pt>
          <cx:pt idx="1183">0.0057447720668794356</cx:pt>
          <cx:pt idx="1184">0.005893086907353632</cx:pt>
          <cx:pt idx="1185">0.0055026280021661248</cx:pt>
          <cx:pt idx="1186">0.0056231867981392045</cx:pt>
          <cx:pt idx="1187">0.0053800038688311637</cx:pt>
          <cx:pt idx="1188">0.0054056908455646108</cx:pt>
          <cx:pt idx="1189">0.0055232125883471206</cx:pt>
          <cx:pt idx="1190">0.0055314798646084358</cx:pt>
          <cx:pt idx="1191">0.0054191671314009092</cx:pt>
          <cx:pt idx="1192">0.0053213875991367249</cx:pt>
          <cx:pt idx="1193">0.0053309526361219085</cx:pt>
          <cx:pt idx="1194">0.0052470982399202898</cx:pt>
          <cx:pt idx="1196">0.0018289132234163789</cx:pt>
          <cx:pt idx="1197">0.0016551300178905932</cx:pt>
          <cx:pt idx="1198">0.001581455210883369</cx:pt>
          <cx:pt idx="1199">0.0015318817420227786</cx:pt>
          <cx:pt idx="1200">0.0013673286547754178</cx:pt>
          <cx:pt idx="1201">0.0013011085744396938</cx:pt>
          <cx:pt idx="1202">0.001139152653434712</cx:pt>
          <cx:pt idx="1203">0.00113954181613441</cx:pt>
          <cx:pt idx="1204">0.0011278216951788088</cx:pt>
          <cx:pt idx="1205">0.0013783405777901777</cx:pt>
          <cx:pt idx="1206">0.0012530858313004223</cx:pt>
          <cx:pt idx="1207">0.0010957464900117791</cx:pt>
          <cx:pt idx="1209">0.0023959257292948052</cx:pt>
          <cx:pt idx="1210">0.0022745215459985348</cx:pt>
          <cx:pt idx="1211">0.0022383680466570386</cx:pt>
          <cx:pt idx="1212">0.0025465351507313627</cx:pt>
          <cx:pt idx="1213">0.002508559542112947</cx:pt>
          <cx:pt idx="1214">0.0026129299573192434</cx:pt>
          <cx:pt idx="1215">0.0026371250698113192</cx:pt>
          <cx:pt idx="1216">0.0025172968228086498</cx:pt>
          <cx:pt idx="1217">0.0025103288452876862</cx:pt>
          <cx:pt idx="1218">0.0026230464902166815</cx:pt>
          <cx:pt idx="1219">0.0027841707664655142</cx:pt>
          <cx:pt idx="1220">0.0025777838368176462</cx:pt>
          <cx:pt idx="1222">0.0019006756756756757</cx:pt>
          <cx:pt idx="1223">0.0019288288288288288</cx:pt>
          <cx:pt idx="1224">0.0019644144144144145</cx:pt>
          <cx:pt idx="1225">0.002046406848389277</cx:pt>
          <cx:pt idx="1226">0.0017892841062584421</cx:pt>
          <cx:pt idx="1227">0.001988963963963964</cx:pt>
          <cx:pt idx="1228">0.0021021190261496844</cx:pt>
          <cx:pt idx="1229">0.0020081145416808357</cx:pt>
          <cx:pt idx="1230">0.0018615612549609647</cx:pt>
          <cx:pt idx="1231">0.0019946665531858643</cx:pt>
          <cx:pt idx="1232">0.001819828987469578</cx:pt>
          <cx:pt idx="1233">0.0020958121717384978</cx:pt>
          <cx:pt idx="1235">0.0024628671809427331</cx:pt>
          <cx:pt idx="1236">0.0024931700611403266</cx:pt>
          <cx:pt idx="1237">0.0025297001829399026</cx:pt>
          <cx:pt idx="1238">0.0025339134886101866</cx:pt>
          <cx:pt idx="1239">0.0020472871024786311</cx:pt>
          <cx:pt idx="1240">0.0020833452572416281</cx:pt>
          <cx:pt idx="1241">0.0022923633353557301</cx:pt>
          <cx:pt idx="1242">0.0020601825847260534</cx:pt>
          <cx:pt idx="1243">0.0019650580943796404</cx:pt>
          <cx:pt idx="1244">0.0021129217122639161</cx:pt>
          <cx:pt idx="1245">0.0019139947318123479</cx:pt>
          <cx:pt idx="1246">0.0020442978439212255</cx:pt>
          <cx:pt idx="1247">0.0041757910214691024</cx:pt>
          <cx:pt idx="1248">0.0042508250049796388</cx:pt>
          <cx:pt idx="1249">0.004319247113539035</cx:pt>
          <cx:pt idx="1250">0.0041243877034309795</cx:pt>
          <cx:pt idx="1251">0.0044002702336673923</cx:pt>
          <cx:pt idx="1252">0.0041207628944486142</cx:pt>
          <cx:pt idx="1253">0.0044449089038329781</cx:pt>
          <cx:pt idx="1254">0.0044514773914080324</cx:pt>
          <cx:pt idx="1255">0.0043276570129835486</cx:pt>
          <cx:pt idx="1256">0.0040726982624175404</cx:pt>
          <cx:pt idx="1257">0.0042403343004522448</cx:pt>
          <cx:pt idx="1258">0.0039055503345627436</cx:pt>
          <cx:pt idx="1259">0.0043673236585088553</cx:pt>
          <cx:pt idx="1260">0.0031914279978185697</cx:pt>
          <cx:pt idx="1261">0.003358411788646788</cx:pt>
          <cx:pt idx="1262">0.0035913779399326367</cx:pt>
          <cx:pt idx="1263">0.0034055742486792688</cx:pt>
          <cx:pt idx="1264">0.0035525799409124544</cx:pt>
          <cx:pt idx="1265">0.0035433602635848186</cx:pt>
          <cx:pt idx="1266">0.0035731153416639814</cx:pt>
          <cx:pt idx="1267">0.0036186440274521108</cx:pt>
          <cx:pt idx="1268">0.0034381694696448846</cx:pt>
          <cx:pt idx="1269">0.0034408243928449539</cx:pt>
          <cx:pt idx="1270">0.0036207908779214673</cx:pt>
          <cx:pt idx="1271">0.0033450783869232816</cx:pt>
          <cx:pt idx="1272">0.0036218795000761859</cx:pt>
          <cx:pt idx="1273">0.004095247980472231</cx:pt>
          <cx:pt idx="1274">0.0040364090871433563</cx:pt>
          <cx:pt idx="1275">0.0040366839453365713</cx:pt>
          <cx:pt idx="1276">0.0034646025446480682</cx:pt>
          <cx:pt idx="1277">0.0039925140361821588</cx:pt>
          <cx:pt idx="1278">0.0036308612131165691</cx:pt>
          <cx:pt idx="1279">0.0039218598020507719</cx:pt>
          <cx:pt idx="1280">0.0041948861771638271</cx:pt>
          <cx:pt idx="1281">0.0038621184811792773</cx:pt>
          <cx:pt idx="1282">0.0035316201016848819</cx:pt>
          <cx:pt idx="1283">0.0038964306502187423</cx:pt>
          <cx:pt idx="1284">0.0035519522930997204</cx:pt>
          <cx:pt idx="1285">0.0038022182373646809</cx:pt>
          <cx:pt idx="1299">0.0064670881720579679</cx:pt>
          <cx:pt idx="1300">0.0066979464950709406</cx:pt>
          <cx:pt idx="1301">0.0070047713743688709</cx:pt>
          <cx:pt idx="1302">0.006379994375614568</cx:pt>
          <cx:pt idx="1303">0.0067488215766428493</cx:pt>
          <cx:pt idx="1304">0.0070757378439128826</cx:pt>
          <cx:pt idx="1305">0.0062947802884319596</cx:pt>
          <cx:pt idx="1306">0.006958772633075678</cx:pt>
          <cx:pt idx="1307">0.006448414658865257</cx:pt>
          <cx:pt idx="1308">0.0068829158824028529</cx:pt>
          <cx:pt idx="1309">0.0064920221533100939</cx:pt>
          <cx:pt idx="1310">0.0059820662357059923</cx:pt>
          <cx:pt idx="1311">0.0068958625748087683</cx:pt>
          <cx:pt idx="1312">0.0041323531785041915</cx:pt>
          <cx:pt idx="1313">0.0041206749655390753</cx:pt>
          <cx:pt idx="1314">0.0042256206386886352</cx:pt>
          <cx:pt idx="1315">0.0040722835020985827</cx:pt>
          <cx:pt idx="1316">0.0042231904722967823</cx:pt>
          <cx:pt idx="1317">0.0042702284019851388</cx:pt>
          <cx:pt idx="1318">0.0040957763902419089</cx:pt>
          <cx:pt idx="1319">0.0041170350099352356</cx:pt>
          <cx:pt idx="1320">0.0042046819800295784</cx:pt>
          <cx:pt idx="1321">0.0041092271552933442</cx:pt>
          <cx:pt idx="1322">0.004016754527180492</cx:pt>
          <cx:pt idx="1323">0.0038562467674716607</cx:pt>
          <cx:pt idx="1324">0.0040622133023070356</cx:pt>
          <cx:pt idx="1325">0.0037389047771754775</cx:pt>
          <cx:pt idx="1326">0.0037859172306471439</cx:pt>
          <cx:pt idx="1327">0.0039977575054557608</cx:pt>
          <cx:pt idx="1328">0.0037953853201369574</cx:pt>
          <cx:pt idx="1329">0.004055370420326854</cx:pt>
          <cx:pt idx="1330">0.0041309371611698694</cx:pt>
          <cx:pt idx="1331">0.0042084721518289249</cx:pt>
          <cx:pt idx="1332">0.0040200994885249107</cx:pt>
          <cx:pt idx="1333">0.0040821410794338727</cx:pt>
          <cx:pt idx="1334">0.0041277225560935665</cx:pt>
          <cx:pt idx="1335">0.0041399573204814613</cx:pt>
          <cx:pt idx="1336">0.0041148358829229776</cx:pt>
          <cx:pt idx="1337">0.0042336153650550769</cx:pt>
          <cx:pt idx="1338">0.0023806771561427809</cx:pt>
          <cx:pt idx="1339">0.0024400635367964468</cx:pt>
          <cx:pt idx="1340">0.0025141748385315251</cx:pt>
          <cx:pt idx="1341">0.0026715496839628239</cx:pt>
          <cx:pt idx="1342">0.0027514241711243102</cx:pt>
          <cx:pt idx="1343">0.0026780161351666601</cx:pt>
          <cx:pt idx="1344">0.0025165468527123648</cx:pt>
          <cx:pt idx="1345">0.0027068883441927179</cx:pt>
          <cx:pt idx="1346">0.0027039882843861215</cx:pt>
          <cx:pt idx="1347">0.0026048787508095271</cx:pt>
          <cx:pt idx="1348">0.0025392134131722783</cx:pt>
          <cx:pt idx="1349">0.0024350877754476157</cx:pt>
          <cx:pt idx="1350">0.0027245671978624636</cx:pt>
          <cx:pt idx="1351">0.0023013482263342048</cx:pt>
          <cx:pt idx="1352">0.0024504357071790188</cx:pt>
          <cx:pt idx="1353">0.0025266256951739846</cx:pt>
          <cx:pt idx="1354">0.0024541065587105927</cx:pt>
          <cx:pt idx="1355">0.0026177518361761073</cx:pt>
          <cx:pt idx="1356">0.0025931229748197321</cx:pt>
          <cx:pt idx="1357">0.0025409651318539584</cx:pt>
          <cx:pt idx="1358">0.0026580732673149175</cx:pt>
          <cx:pt idx="1359">0.0027478066758662022</cx:pt>
          <cx:pt idx="1360">0.0026076935740547659</cx:pt>
          <cx:pt idx="1361">0.0025600941117835431</cx:pt>
          <cx:pt idx="1362">0.0025069880071927359</cx:pt>
          <cx:pt idx="1363">0.0027549397894955849</cx:pt>
          <cx:pt idx="1364">0.021411425828132501</cx:pt>
          <cx:pt idx="1365">0.020111030010387131</cx:pt>
          <cx:pt idx="1366">0.018673288745596005</cx:pt>
          <cx:pt idx="1367">0.018596233088446087</cx:pt>
          <cx:pt idx="1368">0.018330970918328918</cx:pt>
          <cx:pt idx="1369">0.011350232868495016</cx:pt>
          <cx:pt idx="1370">0.010658959385348703</cx:pt>
          <cx:pt idx="1371">0.015521590930974497</cx:pt>
          <cx:pt idx="1372">0.010963599589180062</cx:pt>
          <cx:pt idx="1373">0.010276327398202192</cx:pt>
          <cx:pt idx="1374">0.010328856971271</cx:pt>
          <cx:pt idx="1375">0.0097174418677550209</cx:pt>
          <cx:pt idx="1376">0.012967859414559923</cx:pt>
          <cx:pt idx="1377">0.0035083809570863253</cx:pt>
          <cx:pt idx="1378">0.0034183055746883993</cx:pt>
          <cx:pt idx="1379">0.0036162745835587305</cx:pt>
          <cx:pt idx="1380">0.0035941259910807423</cx:pt>
          <cx:pt idx="1381">0.0036614350624112157</cx:pt>
          <cx:pt idx="1382">0.0034693024903880224</cx:pt>
          <cx:pt idx="1383">0.003338451715515904</cx:pt>
          <cx:pt idx="1384">0.0034371901243526286</cx:pt>
          <cx:pt idx="1385">0.00319186091059582</cx:pt>
          <cx:pt idx="1386">0.0031002949039495081</cx:pt>
          <cx:pt idx="1387">0.0029766532058669057</cx:pt>
          <cx:pt idx="1388">0.0031915353848130375</cx:pt>
          <cx:pt idx="1389">0.0031988945903952061</cx:pt>
          <cx:pt idx="1403">0.0027855659997694502</cx:pt>
          <cx:pt idx="1404">0.0029384580010917241</cx:pt>
          <cx:pt idx="1405">0.0029835605095616191</cx:pt>
          <cx:pt idx="1406">0.0028764401808079021</cx:pt>
          <cx:pt idx="1407">0.0030511051796585985</cx:pt>
          <cx:pt idx="1408">0.0029695278985060487</cx:pt>
          <cx:pt idx="1409">0.003129988747416134</cx:pt>
          <cx:pt idx="1410">0.0030733092726329698</cx:pt>
          <cx:pt idx="1411">0.0031256708791110627</cx:pt>
          <cx:pt idx="1412">0.0030361602809289697</cx:pt>
          <cx:pt idx="1413">0.0028935471327976386</cx:pt>
          <cx:pt idx="1414">0.0030621705499490237</cx:pt>
          <cx:pt idx="1415">0.0028954789959784325</cx:pt>
          <cx:pt idx="1417">0.0014860500577843041</cx:pt>
          <cx:pt idx="1418">0.0014662429287262602</cx:pt>
          <cx:pt idx="1419">0.0014294385681897965</cx:pt>
          <cx:pt idx="1420">0.0012999949548932255</cx:pt>
          <cx:pt idx="1421">0.0011150324191865305</cx:pt>
          <cx:pt idx="1422">0.0011660122265541402</cx:pt>
          <cx:pt idx="1423">0.0011797595944165354</cx:pt>
          <cx:pt idx="1424">0.0011136654070687422</cx:pt>
          <cx:pt idx="1425">0.0011320064900191544</cx:pt>
          <cx:pt idx="1426">0.00087008920526220935</cx:pt>
          <cx:pt idx="1427">0.0010977371316005912</cx:pt>
          <cx:pt idx="1428">0.0010480846170617551</cx:pt>
          <cx:pt idx="1430">0.0018702105537894121</cx:pt>
          <cx:pt idx="1431">0.002010239060018449</cx:pt>
          <cx:pt idx="1432">0.0019244259611749357</cx:pt>
          <cx:pt idx="1433">0.0020264042327369008</cx:pt>
          <cx:pt idx="1434">0.0018362523835324207</cx:pt>
          <cx:pt idx="1435">0.0020005797083156589</cx:pt>
          <cx:pt idx="1436">0.0021796780021133243</cx:pt>
          <cx:pt idx="1437">0.0020796189079979903</cx:pt>
          <cx:pt idx="1438">0.0020189861271746475</cx:pt>
          <cx:pt idx="1439">0.0018268889254393805</cx:pt>
          <cx:pt idx="1440">0.0022760496749783584</cx:pt>
          <cx:pt idx="1441">0.0020021442064887562</cx:pt>
          <cx:pt idx="1456">0.0020995050734437816</cx:pt>
          <cx:pt idx="1457">0.0020481739100633245</cx:pt>
          <cx:pt idx="1458">0.0025667505950580536</cx:pt>
          <cx:pt idx="1459">0.0028190075731217104</cx:pt>
          <cx:pt idx="1460">0.0028249573818490015</cx:pt>
          <cx:pt idx="1461">0.0025312631024288442</cx:pt>
          <cx:pt idx="1462">0.0029276197090082178</cx:pt>
          <cx:pt idx="1463">0.0027665293720184688</cx:pt>
          <cx:pt idx="1464">0.0029254649823137889</cx:pt>
          <cx:pt idx="1465">0.002302341214006345</cx:pt>
          <cx:pt idx="1466">0.0028790187955213061</cx:pt>
          <cx:pt idx="1467">0.0029670928815542547</cx:pt>
          <cx:pt idx="1468">0.0093513637405454961</cx:pt>
          <cx:pt idx="1469">0.0094468036917501833</cx:pt>
          <cx:pt idx="1470">0.0094581722418333614</cx:pt>
          <cx:pt idx="1471">0.0087593826805128089</cx:pt>
          <cx:pt idx="1472">0.0091771357469520518</cx:pt>
          <cx:pt idx="1473">0.0092054742689580745</cx:pt>
          <cx:pt idx="1474">0.0074243023715874976</cx:pt>
          <cx:pt idx="1475">0.0087688778794690753</cx:pt>
          <cx:pt idx="1476">0.0089675636958968588</cx:pt>
          <cx:pt idx="1477">0.0077202315064998205</cx:pt>
          <cx:pt idx="1478">0.0065785191132116784</cx:pt>
          <cx:pt idx="1479">0.0083515482871512718</cx:pt>
          <cx:pt idx="1480">0.0068669883566313712</cx:pt>
          <cx:pt idx="1482">0.0021805062234751724</cx:pt>
          <cx:pt idx="1483">0.0021415817904937001</cx:pt>
          <cx:pt idx="1484">0.0019494106607925094</cx:pt>
          <cx:pt idx="1485">0.0020858877358772691</cx:pt>
          <cx:pt idx="1486">0.0018175785099818242</cx:pt>
          <cx:pt idx="1487">0.0020478253575058969</cx:pt>
          <cx:pt idx="1488">0.0019349731021528112</cx:pt>
          <cx:pt idx="1489">0.0021447118684641861</cx:pt>
          <cx:pt idx="1490">0.0021358766670626483</cx:pt>
          <cx:pt idx="1491">0.0019927239040018526</cx:pt>
          <cx:pt idx="1492">0.0016239537989948783</cx:pt>
          <cx:pt idx="1493">0.0019882943343147658</cx:pt>
          <cx:pt idx="1495">0.00091726142253450538</cx:pt>
          <cx:pt idx="1496">0.00094560899040645728</cx:pt>
          <cx:pt idx="1497">0.00087769459992238861</cx:pt>
          <cx:pt idx="1498">0.00093314409626118046</cx:pt>
          <cx:pt idx="1499">0.00086115131146168478</cx:pt>
          <cx:pt idx="1500">0.0009419255613828929</cx:pt>
          <cx:pt idx="1501">0.00085325043123813575</cx:pt>
          <cx:pt idx="1502">0.00093610613460433129</cx:pt>
          <cx:pt idx="1503">0.00098160087323213678</cx:pt>
          <cx:pt idx="1504">0.00096601811599797307</cx:pt>
          <cx:pt idx="1505">0.0009438239363862667</cx:pt>
          <cx:pt idx="1506">0.00080994089369940147</cx:pt>
          <cx:pt idx="1521">0.0019279669678263357</cx:pt>
          <cx:pt idx="1522">0.0019172824888743722</cx:pt>
          <cx:pt idx="1523">0.0016203492390553071</cx:pt>
          <cx:pt idx="1524">0.0019148486179576033</cx:pt>
          <cx:pt idx="1525">0.0019112727745120327</cx:pt>
          <cx:pt idx="1528">0.0017554380593842389</cx:pt>
          <cx:pt idx="1529">0.0015934569782760314</cx:pt>
          <cx:pt idx="1530">0.0018029989775479858</cx:pt>
          <cx:pt idx="1531">0.001801354721869542</cx:pt>
          <cx:pt idx="1533">0.0049116157200085175</cx:pt>
          <cx:pt idx="1534">0.0048247620305892115</cx:pt>
          <cx:pt idx="1535">0.0051660391843942098</cx:pt>
          <cx:pt idx="1536">0.0048180921378227657</cx:pt>
          <cx:pt idx="1537">0.0048858297364188516</cx:pt>
          <cx:pt idx="1538">0.0048453210528418486</cx:pt>
          <cx:pt idx="1539">0.004631440855528789</cx:pt>
          <cx:pt idx="1540">0.0046157613961338309</cx:pt>
          <cx:pt idx="1541">0.0048250008376104162</cx:pt>
          <cx:pt idx="1542">0.0047684301179137479</cx:pt>
          <cx:pt idx="1543">0.0046950436444660893</cx:pt>
          <cx:pt idx="1544">0.0043864299649064038</cx:pt>
          <cx:pt idx="1545">0.0045855072664444125</cx:pt>
          <cx:pt idx="1547">0.0015117926606872895</cx:pt>
          <cx:pt idx="1548">0.0013897719915871311</cx:pt>
          <cx:pt idx="1549">0.0013508798740524378</cx:pt>
          <cx:pt idx="1550">0.0014441000935884257</cx:pt>
          <cx:pt idx="1551">0.0012090654550813284</cx:pt>
          <cx:pt idx="1552">0.0012307759906504965</cx:pt>
          <cx:pt idx="1553">0.0013144966660625197</cx:pt>
          <cx:pt idx="1554">0.0014508504747306635</cx:pt>
          <cx:pt idx="1555">0.0013529738288588079</cx:pt>
          <cx:pt idx="1556">0.0013205113080672966</cx:pt>
          <cx:pt idx="1557">0.0012681271359244067</cx:pt>
          <cx:pt idx="1558">0.0013886942996568633</cx:pt>
          <cx:pt idx="1559">0.0066395500122802056</cx:pt>
          <cx:pt idx="1560">0.006233618114955832</cx:pt>
          <cx:pt idx="1561">0.0071257970467760168</cx:pt>
          <cx:pt idx="1562">0.0065226606321558958</cx:pt>
          <cx:pt idx="1563">0.0064907631029353799</cx:pt>
          <cx:pt idx="1564">0.0053883694537073265</cx:pt>
          <cx:pt idx="1565">0.0057551724781614343</cx:pt>
          <cx:pt idx="1566">0.0056131113174704662</cx:pt>
          <cx:pt idx="1567">0.0057772179592685893</cx:pt>
          <cx:pt idx="1568">0.0055441124636187679</cx:pt>
          <cx:pt idx="1569">0.0055264077204447634</cx:pt>
          <cx:pt idx="1570">0.0052678248397767212</cx:pt>
          <cx:pt idx="1571">0.0054057199128118693</cx:pt>
          <cx:pt idx="1572">0.0025234307272223476</cx:pt>
          <cx:pt idx="1573">0.0026488391206919795</cx:pt>
          <cx:pt idx="1574">0.002655977850485546</cx:pt>
          <cx:pt idx="1575">0.0024604909831467806</cx:pt>
          <cx:pt idx="1576">0.0025638109798848271</cx:pt>
          <cx:pt idx="1577">0.0023511582270297122</cx:pt>
          <cx:pt idx="1578">0.0023955942522832291</cx:pt>
          <cx:pt idx="1579">0.0023308944044893361</cx:pt>
          <cx:pt idx="1580">0.0025395953428756658</cx:pt>
          <cx:pt idx="1581">0.0024213137256644235</cx:pt>
          <cx:pt idx="1582">0.0023859668015785694</cx:pt>
          <cx:pt idx="1583">0.002312649528053773</cx:pt>
          <cx:pt idx="1584">0.0025233890510278564</cx:pt>
          <cx:pt idx="1585">0.0021330629322078801</cx:pt>
          <cx:pt idx="1586">0.0022276000456250781</cx:pt>
          <cx:pt idx="1587">0.002259293059418323</cx:pt>
          <cx:pt idx="1588">0.0023092469026862587</cx:pt>
          <cx:pt idx="1589">0.0023302483693746034</cx:pt>
          <cx:pt idx="1590">0.0023625840566753593</cx:pt>
          <cx:pt idx="1591">0.0024548843369426878</cx:pt>
          <cx:pt idx="1592">0.0024494060683504185</cx:pt>
          <cx:pt idx="1593">0.0023964364302663235</cx:pt>
          <cx:pt idx="1594">0.002504388854651107</cx:pt>
          <cx:pt idx="1595">0.002376691793324569</cx:pt>
          <cx:pt idx="1596">0.0023369983215818808</cx:pt>
          <cx:pt idx="1597">0.0023488698453348429</cx:pt>
          <cx:pt idx="1599">0.001618925021134585</cx:pt>
          <cx:pt idx="1600">0.0016120662869361104</cx:pt>
          <cx:pt idx="1601">0.0016168291885456816</cx:pt>
          <cx:pt idx="1602">0.0018467958881486022</cx:pt>
          <cx:pt idx="1603">0.0018144264326607077</cx:pt>
          <cx:pt idx="1604">0.0017995862933240727</cx:pt>
          <cx:pt idx="1605">0.0017631102684472935</cx:pt>
          <cx:pt idx="1606">0.0019357893647711849</cx:pt>
          <cx:pt idx="1607">0.001899743448958627</cx:pt>
          <cx:pt idx="1608">0.001952153495717931</cx:pt>
          <cx:pt idx="1609">0.0017981362279283096</cx:pt>
          <cx:pt idx="1610">0.0019891688520743446</cx:pt>
          <cx:pt idx="1612">0.0050074507554378304</cx:pt>
          <cx:pt idx="1613">0.0048298019408597598</cx:pt>
          <cx:pt idx="1614">0.0044717379030923526</cx:pt>
          <cx:pt idx="1615">0.0047870754975976697</cx:pt>
          <cx:pt idx="1616">0.0045236141832080091</cx:pt>
          <cx:pt idx="1617">0.0043730085061639895</cx:pt>
          <cx:pt idx="1618">0.0044049848874751722</cx:pt>
          <cx:pt idx="1619">0.0047380108072471745</cx:pt>
          <cx:pt idx="1620">0.0045924562884712425</cx:pt>
          <cx:pt idx="1621">0.0045322234058865658</cx:pt>
          <cx:pt idx="1622">0.0043318434158204529</cx:pt>
          <cx:pt idx="1623">0.0046841903085669588</cx:pt>
          <cx:pt idx="1638">0.0021570126634035381</cx:pt>
          <cx:pt idx="1639">0.0020714581046398341</cx:pt>
          <cx:pt idx="1640">0.0020288503943070809</cx:pt>
          <cx:pt idx="1641">0.0022521300302271547</cx:pt>
          <cx:pt idx="1642">0.0024317379023592856</cx:pt>
          <cx:pt idx="1643">0.002019140616514533</cx:pt>
          <cx:pt idx="1644">0.0022491122834287893</cx:pt>
          <cx:pt idx="1645">0.0021619758099790469</cx:pt>
          <cx:pt idx="1646">0.0021925178467346565</cx:pt>
          <cx:pt idx="1647">0.002281443600410125</cx:pt>
          <cx:pt idx="1648">0.0018976793101670299</cx:pt>
          <cx:pt idx="1649">0.0023703038597864697</cx:pt>
          <cx:pt idx="1650">0.0030946124497097643</cx:pt>
          <cx:pt idx="1651">0.0032254004421377216</cx:pt>
          <cx:pt idx="1652">0.0033156577604394493</cx:pt>
          <cx:pt idx="1653">0.0031144305235407026</cx:pt>
          <cx:pt idx="1654">0.003410283901807054</cx:pt>
          <cx:pt idx="1655">0.0034159053172764255</cx:pt>
          <cx:pt idx="1656">0.0034604156221024391</cx:pt>
          <cx:pt idx="1657">0.0033211637953329556</cx:pt>
          <cx:pt idx="1658">0.0034824667382877821</cx:pt>
          <cx:pt idx="1659">0.003495837484214892</cx:pt>
          <cx:pt idx="1660">0.0034571545794546453</cx:pt>
          <cx:pt idx="1661">0.0034528851597070529</cx:pt>
          <cx:pt idx="1662">0.0032811356061557308</cx:pt>
          <cx:pt idx="1663">0.003591387307213696</cx:pt>
          <cx:pt idx="1664">0.0036389466180737529</cx:pt>
          <cx:pt idx="1665">0.0036249141401733741</cx:pt>
          <cx:pt idx="1666">0.0035560869114255262</cx:pt>
          <cx:pt idx="1667">0.0038757904309037702</cx:pt>
          <cx:pt idx="1668">0.0035646551767231165</cx:pt>
          <cx:pt idx="1669">0.0033544807132307656</cx:pt>
          <cx:pt idx="1670">0.0036276300441697778</cx:pt>
          <cx:pt idx="1671">0.0033789867591212854</cx:pt>
          <cx:pt idx="1672">0.0035755801554075684</cx:pt>
          <cx:pt idx="1673">0.0033740395190236371</cx:pt>
          <cx:pt idx="1674">0.0035662736994499823</cx:pt>
          <cx:pt idx="1675">0.0031174060925771904</cx:pt>
          <cx:pt idx="1676">0.0030965981455629375</cx:pt>
          <cx:pt idx="1677">0.0030810186701094645</cx:pt>
          <cx:pt idx="1678">0.0030833742723360776</cx:pt>
          <cx:pt idx="1679">0.0030277110751263788</cx:pt>
          <cx:pt idx="1680">0.003238743303388632</cx:pt>
          <cx:pt idx="1681">0.0031848786187390122</cx:pt>
          <cx:pt idx="1682">0.0028163412299738191</cx:pt>
          <cx:pt idx="1683">0.0031803264979839499</cx:pt>
          <cx:pt idx="1684">0.0028018606215514234</cx:pt>
          <cx:pt idx="1685">0.0030609357740122899</cx:pt>
          <cx:pt idx="1686">0.0030433113652891045</cx:pt>
          <cx:pt idx="1687">0.0028495574399568773</cx:pt>
          <cx:pt idx="1688">0.0026059175816975349</cx:pt>
          <cx:pt idx="1689">0.0055090621632353709</cx:pt>
          <cx:pt idx="1690">0.0055131767678811509</cx:pt>
          <cx:pt idx="1691">0.0057496068889063678</cx:pt>
          <cx:pt idx="1692">0.0050687474053186183</cx:pt>
          <cx:pt idx="1693">0.0055151864156580991</cx:pt>
          <cx:pt idx="1694">0.0058239748240558912</cx:pt>
          <cx:pt idx="1695">0.0055648887369149627</cx:pt>
          <cx:pt idx="1696">0.0054721793353193215</cx:pt>
          <cx:pt idx="1697">0.0056167070352119066</cx:pt>
          <cx:pt idx="1698">0.0055459393247201299</cx:pt>
          <cx:pt idx="1699">0.00535362821953981</cx:pt>
          <cx:pt idx="1700">0.0053568482369907421</cx:pt>
          <cx:pt idx="1701">0.0049957066504583182</cx:pt>
          <cx:pt idx="1702">0.0035494310470821589</cx:pt>
          <cx:pt idx="1703">0.0035097527557264641</cx:pt>
          <cx:pt idx="1704">0.00359641569178804</cx:pt>
          <cx:pt idx="1705">0.0036746145694761452</cx:pt>
          <cx:pt idx="1706">0.0036230525906253701</cx:pt>
          <cx:pt idx="1707">0.0035080807544323302</cx:pt>
          <cx:pt idx="1708">0.0035485347679442389</cx:pt>
          <cx:pt idx="1709">0.003411415820997079</cx:pt>
          <cx:pt idx="1710">0.003385081086735511</cx:pt>
          <cx:pt idx="1711">0.0033498923207389212</cx:pt>
          <cx:pt idx="1712">0.0034612543097945294</cx:pt>
          <cx:pt idx="1713">0.0032854767922442726</cx:pt>
          <cx:pt idx="1714">0.0031268518985136792</cx:pt>
          <cx:pt idx="1715">0.0018314514738490223</cx:pt>
          <cx:pt idx="1716">0.0017544224483078449</cx:pt>
          <cx:pt idx="1717">0.0016168760563683537</cx:pt>
          <cx:pt idx="1718">0.0014810975084042627</cx:pt>
          <cx:pt idx="1719">0.001473574153345989</cx:pt>
          <cx:pt idx="1720">0.0013733511740805537</cx:pt>
          <cx:pt idx="1721">0.0010258743665715394</cx:pt>
          <cx:pt idx="1722">0.0011634828354625505</cx:pt>
          <cx:pt idx="1723">0.0014212622221196438</cx:pt>
          <cx:pt idx="1724">0.0010422076700690108</cx:pt>
          <cx:pt idx="1725">0.0011696960137790105</cx:pt>
          <cx:pt idx="1726">0.0010653497263389991</cx:pt>
          <cx:pt idx="1727">0.0010317697735512112</cx:pt>
          <cx:pt idx="1729">0.0025971232974210242</cx:pt>
          <cx:pt idx="1730">0.0027448368860536281</cx:pt>
          <cx:pt idx="1731">0.002393075516152005</cx:pt>
          <cx:pt idx="1732">0.0028357737146903371</cx:pt>
          <cx:pt idx="1733">0.0029154561656209565</cx:pt>
          <cx:pt idx="1734">0.0030743730997964212</cx:pt>
          <cx:pt idx="1735">0.0028832052049749136</cx:pt>
          <cx:pt idx="1736">0.0029690519734879438</cx:pt>
          <cx:pt idx="1737">0.002944436120755733</cx:pt>
          <cx:pt idx="1738">0.0031149077733716728</cx:pt>
          <cx:pt idx="1739">0.0031645885341343933</cx:pt>
          <cx:pt idx="1740">0.0029345101144247071</cx:pt>
          <cx:pt idx="1741">0.0032666460800094221</cx:pt>
          <cx:pt idx="1742">0.0031812422237179829</cx:pt>
          <cx:pt idx="1743">0.0033994841106132897</cx:pt>
          <cx:pt idx="1744">0.0032940986018593849</cx:pt>
          <cx:pt idx="1745">0.0034708496654450591</cx:pt>
          <cx:pt idx="1746">0.0036251097370473035</cx:pt>
          <cx:pt idx="1747">0.0036412420566925272</cx:pt>
          <cx:pt idx="1748">0.0036490706513207078</cx:pt>
          <cx:pt idx="1749">0.0034137398202258497</cx:pt>
          <cx:pt idx="1750">0.0035054443690991769</cx:pt>
          <cx:pt idx="1751">0.0035470908662625276</cx:pt>
          <cx:pt idx="1752">0.0035106512571081282</cx:pt>
          <cx:pt idx="1753">0.0035000799975671822</cx:pt>
          <cx:pt idx="1755">0.013604312850537174</cx:pt>
          <cx:pt idx="1756">0.012930334274805097</cx:pt>
          <cx:pt idx="1757">0.01209753671356297</cx:pt>
          <cx:pt idx="1758">0.011908519753078897</cx:pt>
          <cx:pt idx="1759">0.010189486705459936</cx:pt>
          <cx:pt idx="1760">0.0067648070194994275</cx:pt>
          <cx:pt idx="1761">0.0071022218175372182</cx:pt>
          <cx:pt idx="1762">0.0060499732087975497</cx:pt>
          <cx:pt idx="1763">0.004922205651682404</cx:pt>
          <cx:pt idx="1764">0.0064665728602100016</cx:pt>
          <cx:pt idx="1765">0.0053915486507978257</cx:pt>
          <cx:pt idx="1766">0.0046053085875460134</cx:pt>
          <cx:pt idx="1768">0.0031730861389869312</cx:pt>
          <cx:pt idx="1769">0.003110681820738865</cx:pt>
          <cx:pt idx="1770">0.0031137018741079253</cx:pt>
          <cx:pt idx="1771">0.0029464340334762738</cx:pt>
          <cx:pt idx="1772">0.0022172874410084195</cx:pt>
          <cx:pt idx="1773">0.0018799862219348285</cx:pt>
          <cx:pt idx="1774">0.0026545338141054004</cx:pt>
          <cx:pt idx="1775">0.0023732438058456404</cx:pt>
          <cx:pt idx="1776">0.0019396691625957804</cx:pt>
          <cx:pt idx="1777">0.001853434208343297</cx:pt>
          <cx:pt idx="1778">0.0016305490996699537</cx:pt>
          <cx:pt idx="1779">0.0023584339371632711</cx:pt>
          <cx:pt idx="1781">0.0016405049231055125</cx:pt>
          <cx:pt idx="1782">0.0014995086627778366</cx:pt>
          <cx:pt idx="1783">0.001265277096107784</cx:pt>
          <cx:pt idx="1784">0.001079946805702851</cx:pt>
          <cx:pt idx="1785">0.00098261152728499365</cx:pt>
          <cx:pt idx="1786">0.00095976727558825614</cx:pt>
          <cx:pt idx="1787">0.00082447740359205767</cx:pt>
          <cx:pt idx="1788">0.00091288331984531752</cx:pt>
          <cx:pt idx="1789">0.00089798167628042376</cx:pt>
          <cx:pt idx="1790">0.00090370959855153249</cx:pt>
          <cx:pt idx="1791">0.00081665565701784823</cx:pt>
          <cx:pt idx="1792">0.00066004242283546034</cx:pt>
          <cx:pt idx="1793">0.0038287486086818253</cx:pt>
          <cx:pt idx="1794">0.0036114303463270696</cx:pt>
          <cx:pt idx="1795">0.0035304414003044138</cx:pt>
          <cx:pt idx="1796">0.003208365098584391</cx:pt>
          <cx:pt idx="1797">0.0033584961080922308</cx:pt>
          <cx:pt idx="1798">0.0027622978023405147</cx:pt>
          <cx:pt idx="1799">0.0027277882529736165</cx:pt>
          <cx:pt idx="1800">0.0028829682037854625</cx:pt>
          <cx:pt idx="1801">0.0025281852014010509</cx:pt>
          <cx:pt idx="1802">0.002635727263011649</cx:pt>
          <cx:pt idx="1803">0.0023917834094128758</cx:pt>
          <cx:pt idx="1804">0.0026243271781400501</cx:pt>
          <cx:pt idx="1805">0.0023777258074710829</cx:pt>
          <cx:pt idx="1807">0.0014366483628228594</cx:pt>
          <cx:pt idx="1808">0.0014102818578801111</cx:pt>
          <cx:pt idx="1809">0.0014442292796281952</cx:pt>
          <cx:pt idx="1810">0.0013362948960302457</cx:pt>
          <cx:pt idx="1811">0.00089040842727776751</cx:pt>
          <cx:pt idx="1812">0.0011233742774566474</cx:pt>
          <cx:pt idx="1813">0.0012734499205087439</cx:pt>
          <cx:pt idx="1814">0.0011539923954372623</cx:pt>
          <cx:pt idx="1815">0.0008750633981403212</cx:pt>
          <cx:pt idx="1816">0.00080449884220972542</cx:pt>
          <cx:pt idx="1817">0.0011087202718006795</cx:pt>
          <cx:pt idx="1818">0.00080088635644191201</cx:pt>
          <cx:pt idx="1820">0.016420748418159308</cx:pt>
          <cx:pt idx="1821">0.015909330583644823</cx:pt>
          <cx:pt idx="1822">0.014560425411072728</cx:pt>
          <cx:pt idx="1823">0.013131548587594801</cx:pt>
          <cx:pt idx="1824">0.0087387874654772831</cx:pt>
          <cx:pt idx="1825">0.009708183640165546</cx:pt>
          <cx:pt idx="1826">0.01032869913735068</cx:pt>
          <cx:pt idx="1827">0.0097693711950280898</cx:pt>
          <cx:pt idx="1828">0.0077193728505155256</cx:pt>
          <cx:pt idx="1829">0.0062859759725629938</cx:pt>
          <cx:pt idx="1830">0.0082503788357620959</cx:pt>
          <cx:pt idx="1831">0.0063494925082202835</cx:pt>
          <cx:pt idx="1833">0.0018909340004765309</cx:pt>
          <cx:pt idx="1834">0.0018153352880472316</cx:pt>
          <cx:pt idx="1835">0.0018026562893789075</cx:pt>
          <cx:pt idx="1836">0.0014080406229840185</cx:pt>
          <cx:pt idx="1837">0.0013188307103450957</cx:pt>
          <cx:pt idx="1838">0.0012919678133095479</cx:pt>
          <cx:pt idx="1839">0.0010159879202273146</cx:pt>
          <cx:pt idx="1840">0.0011999269962791035</cx:pt>
          <cx:pt idx="1841">0.0012291248913331154</cx:pt>
          <cx:pt idx="1842">0.0011303607479408407</cx:pt>
          <cx:pt idx="1843">0.0010892604938863143</cx:pt>
          <cx:pt idx="1844">0.0011796908757916585</cx:pt>
          <cx:pt idx="1846">0.011288842241600696</cx:pt>
          <cx:pt idx="1847">0.010032017723029151</cx:pt>
          <cx:pt idx="1848">0.0076509310327940692</cx:pt>
          <cx:pt idx="1849">0.0075807599104058803</cx:pt>
          <cx:pt idx="1850">0.0034959808906465267</cx:pt>
          <cx:pt idx="1851">0.0032956215593143386</cx:pt>
          <cx:pt idx="1852">0.0037369553872980874</cx:pt>
          <cx:pt idx="1853">0.0067795812876924556</cx:pt>
          <cx:pt idx="1854">0.0040447217357608674</cx:pt>
          <cx:pt idx="1855">0.0033359878520091567</cx:pt>
          <cx:pt idx="1856">0.0026722657626652439</cx:pt>
          <cx:pt idx="1857">0.0045814711582766576</cx:pt>
          <cx:pt idx="1859">0.054404322924839169</cx:pt>
          <cx:pt idx="1860">0.04600751097666516</cx:pt>
          <cx:pt idx="1861">0.037777286372489921</cx:pt>
          <cx:pt idx="1862">0.032818653410755114</cx:pt>
          <cx:pt idx="1863">0.020273783761731893</cx:pt>
          <cx:pt idx="1864">0.014170082327237852</cx:pt>
          <cx:pt idx="1865">0.010804722771048688</cx:pt>
          <cx:pt idx="1866">0.016768276980444613</cx:pt>
          <cx:pt idx="1867">0.010637549693686136</cx:pt>
          <cx:pt idx="1868">0.0081070438409041948</cx:pt>
          <cx:pt idx="1869">0.0056915529943450793</cx:pt>
          <cx:pt idx="1870">0.009561505066534538</cx:pt>
          <cx:pt idx="1872">0.0089543191390757445</cx:pt>
          <cx:pt idx="1873">0.0087973466655566351</cx:pt>
          <cx:pt idx="1874">0.007687398918963766</cx:pt>
          <cx:pt idx="1875">0.0064631279423400861</cx:pt>
          <cx:pt idx="1876">0.0058203973282049013</cx:pt>
          <cx:pt idx="1877">0.0046095418181726459</cx:pt>
          <cx:pt idx="1878">0.0041155482113801314</cx:pt>
          <cx:pt idx="1879">0.0054656392058395021</cx:pt>
          <cx:pt idx="1880">0.0054313316633313275</cx:pt>
          <cx:pt idx="1881">0.0044530147730311408</cx:pt>
          <cx:pt idx="1882">0.0036498088303437018</cx:pt>
          <cx:pt idx="1883">0.0055930009539429558</cx:pt>
          <cx:pt idx="1885">0.0011966959551604863</cx:pt>
          <cx:pt idx="1886">0.0012738695342000047</cx:pt>
          <cx:pt idx="1887">0.0012274491695106551</cx:pt>
          <cx:pt idx="1888">0.0013041403230547705</cx:pt>
          <cx:pt idx="1889">0.0011905963038012057</cx:pt>
          <cx:pt idx="1890">0.00095384642546091937</cx:pt>
          <cx:pt idx="1891">0.00079942838672151389</cx:pt>
          <cx:pt idx="1892">0.00112075775275562</cx:pt>
          <cx:pt idx="1893">0.00079570945474003666</cx:pt>
          <cx:pt idx="1894">0.00096560353216211645</cx:pt>
          <cx:pt idx="1895">0.0007532667361088471</cx:pt>
          <cx:pt idx="1896">0.00070381808251292655</cx:pt>
          <cx:pt idx="1898">0.021106578836462647</cx:pt>
          <cx:pt idx="1899">0.019571838314822506</cx:pt>
          <cx:pt idx="1900">0.018007547071250789</cx:pt>
          <cx:pt idx="1901">0.015947650750630423</cx:pt>
          <cx:pt idx="1902">0.011065870018508596</cx:pt>
          <cx:pt idx="1903">0.0086778368948152232</cx:pt>
          <cx:pt idx="1904">0.0064451894978858433</cx:pt>
          <cx:pt idx="1905">0.0076449169575951645</cx:pt>
          <cx:pt idx="1906">0.0052573623868098739</cx:pt>
          <cx:pt idx="1907">0.0051212237771391632</cx:pt>
          <cx:pt idx="1908">0.0045030327965099757</cx:pt>
          <cx:pt idx="1909">0.0036873003332409627</cx:pt>
          <cx:pt idx="1911">0.00040266247527938039</cx:pt>
          <cx:pt idx="1912">0.00045064790878886327</cx:pt>
          <cx:pt idx="1913">0.00040689038790112163</cx:pt>
          <cx:pt idx="1914">0.00036751704100242009</cx:pt>
          <cx:pt idx="1915">0.00035025415770404479</cx:pt>
          <cx:pt idx="1916">0.00029939432904743527</cx:pt>
          <cx:pt idx="1917">0.00024855819722273864</cx:pt>
          <cx:pt idx="1918">0.00032317262444968157</cx:pt>
          <cx:pt idx="1919">0.00029640625966474916</cx:pt>
          <cx:pt idx="1920">0.00022404771812231495</cx:pt>
          <cx:pt idx="1921">0.00024317498738210604</cx:pt>
          <cx:pt idx="1922">0.00019901553759203106</cx:pt>
          <cx:pt idx="1937">0.0069796376546755077</cx:pt>
          <cx:pt idx="1938">0.0063301911090506363</cx:pt>
          <cx:pt idx="1939">0.0062342632077103917</cx:pt>
          <cx:pt idx="1940">0.0061374991203996905</cx:pt>
          <cx:pt idx="1941">0.0060871746971789698</cx:pt>
          <cx:pt idx="1942">0.0058179045639084473</cx:pt>
          <cx:pt idx="1943">0.005288507529749395</cx:pt>
          <cx:pt idx="1944">0.0054496437419577866</cx:pt>
          <cx:pt idx="1945">0.0052149727989759618</cx:pt>
          <cx:pt idx="1946">0.0049839339470857521</cx:pt>
          <cx:pt idx="1947">0.0052206356266850645</cx:pt>
          <cx:pt idx="1948">0.0047337063563115487</cx:pt>
          <cx:pt idx="1949">0.0049593599690194029</cx:pt>
          <cx:pt idx="1955">0.00080974219559286256</cx:pt>
          <cx:pt idx="1956">0.0008042895442359249</cx:pt>
          <cx:pt idx="1957">0.00062725044051175976</cx:pt>
          <cx:pt idx="1958">0.00068495504538123436</cx:pt>
          <cx:pt idx="1959">0.00067802256712482065</cx:pt>
          <cx:pt idx="1962">0.00063904557000807099</cx:pt>
          <cx:pt idx="1995">8.7000967885767736e-05</cx:pt>
          <cx:pt idx="1996">0.0001177717583323519</cx:pt>
          <cx:pt idx="1997">8.4359709802598272e-05</cx:pt>
          <cx:pt idx="1998">8.3097889313611434e-05</cx:pt>
          <cx:pt idx="2000">0.00010075566750629723</cx:pt>
          <cx:pt idx="2001">9.9220129779929752e-05</cx:pt>
          <cx:pt idx="2008">0.00055679287305122492</cx:pt>
          <cx:pt idx="2009">0.00055608820709491852</cx:pt>
          <cx:pt idx="2010">0.00061249880371327405</cx:pt>
          <cx:pt idx="2011">0.00055405895951548504</cx:pt>
          <cx:pt idx="2012">0.00055313954375524528</cx:pt>
          <cx:pt idx="2014">0.00057083055846256301</cx:pt>
          <cx:pt idx="2041">0.0048127122378619387</cx:pt>
          <cx:pt idx="2042">0.004681613194176008</cx:pt>
          <cx:pt idx="2043">0.0046313790046853239</cx:pt>
          <cx:pt idx="2044">0.004337753277711561</cx:pt>
          <cx:pt idx="2045">0.0042598165137614679</cx:pt>
          <cx:pt idx="2046">0.0042074070490335999</cx:pt>
          <cx:pt idx="2047">0.0040909525402666918</cx:pt>
          <cx:pt idx="2048">0.0040489085448052412</cx:pt>
          <cx:pt idx="2049">0.0040111035629787533</cx:pt>
          <cx:pt idx="2050">0.0039033319430928216</cx:pt>
          <cx:pt idx="2051">0.0038570905261229912</cx:pt>
          <cx:pt idx="2052">0.0038717878870425859</cx:pt>
          <cx:pt idx="2053">0.0038269794721407626</cx:pt>
          <cx:pt idx="2072">0.00031123560535325243</cx:pt>
          <cx:pt idx="2073">0.00030926753298393466</cx:pt>
          <cx:pt idx="2075">0.00031617278297464078</cx:pt>
          <cx:pt idx="2076">0.00030860187110187112</cx:pt>
          <cx:pt idx="2077">0.00030640384026146459</cx:pt>
          <cx:pt idx="2079">0.00030176452837380683</cx:pt>
          <cx:pt idx="2085">0.00012358674297792912</cx:pt>
          <cx:pt idx="2086">0.00012064608056246035</cx:pt>
          <cx:pt idx="2087">0.00013004218243292667</cx:pt>
          <cx:pt idx="2088">0.00012709987865933459</cx:pt>
          <cx:pt idx="2089">0.00011262923233468747</cx:pt>
          <cx:pt idx="2090">0.00011017253398727698</cx:pt>
          <cx:pt idx="2091">0.00010966603902995741</cx:pt>
          <cx:pt idx="2092">0.00010735119123432035</cx:pt>
          <cx:pt idx="2098">0.0005645800316957211</cx:pt>
          <cx:pt idx="2099">0.00056092976568881188</cx:pt>
          <cx:pt idx="2100">0.00055724466951480604</cx:pt>
          <cx:pt idx="2101">0.00056339669927244114</cx:pt>
          <cx:pt idx="2102">0.00056007802466274612</cx:pt>
          <cx:pt idx="2103">0.00054756095217967679</cx:pt>
          <cx:pt idx="2104">0.00054517282935134001</cx:pt>
          <cx:pt idx="2111">0.00014805970149253732</cx:pt>
          <cx:pt idx="2112">0.00013975979949127433</cx:pt>
          <cx:pt idx="2113">0.00013636301653174304</cx:pt>
          <cx:pt idx="2114">0.00015528088093062051</cx:pt>
          <cx:pt idx="2115">0.00015162476768919522</cx:pt>
          <cx:pt idx="2116">0.00012695779499701648</cx:pt>
          <cx:pt idx="2117">0.00012408076830811737</cx:pt>
          <cx:pt idx="2124">0.0017683037606734087</cx:pt>
          <cx:pt idx="2125">0.0016413672469359148</cx:pt>
          <cx:pt idx="2126">0.001623280448357169</cx:pt>
          <cx:pt idx="2128">0.0016570104287369641</cx:pt>
          <cx:pt idx="2129">0.0016392878841722741</cx:pt>
          <cx:pt idx="2130">0.0015314456847263817</cx:pt>
          <cx:pt idx="2131">0.0015156788557186003</cx:pt>
          <cx:pt idx="2133">0.0021493097979546302</cx:pt>
          <cx:pt idx="2134">0.0020772548408353507</cx:pt>
          <cx:pt idx="2135">0.0020035337515835684</cx:pt>
          <cx:pt idx="2136">0.0020307094621835899</cx:pt>
          <cx:pt idx="2137">0.0019062636699051906</cx:pt>
          <cx:pt idx="2138">0.001717744293680541</cx:pt>
          <cx:pt idx="2139">0.0015012703477278956</cx:pt>
          <cx:pt idx="2140">0.0015362907674127005</cx:pt>
          <cx:pt idx="2141">0.0018271201263273375</cx:pt>
          <cx:pt idx="2142">0.0014324733523051736</cx:pt>
          <cx:pt idx="2143">0.001652469565838254</cx:pt>
          <cx:pt idx="2144">0.0013480200161963927</cx:pt>
          <cx:pt idx="2163">0.0021544389342668222</cx:pt>
          <cx:pt idx="2164">0.0021124956051748692</cx:pt>
          <cx:pt idx="2165">0.0020347961841724431</cx:pt>
          <cx:pt idx="2166">0.001998047884251019</cx:pt>
          <cx:pt idx="2168">0.0019584019883605456</cx:pt>
          <cx:pt idx="2169">0.0018125684149034617</cx:pt>
          <cx:pt idx="2170">0.0017851381869018175</cx:pt>
          <cx:pt idx="2176">0.001465814715171365</cx:pt>
          <cx:pt idx="2177">0.0014585902234443826</cx:pt>
          <cx:pt idx="2178">0.0014116267369343087</cx:pt>
          <cx:pt idx="2179">0.0014047270867400966</cx:pt>
          <cx:pt idx="2181">0.0014194211044380092</cx:pt>
          <cx:pt idx="2182">0.0013307121261586067</cx:pt>
          <cx:pt idx="2183">0.0013240543603758195</cx:pt>
          <cx:pt idx="2190">0.00063802713407530868</cx:pt>
          <cx:pt idx="2191">0.00056255153810675198</cx:pt>
          <cx:pt idx="2192">0.0005484697353718693</cx:pt>
          <cx:pt idx="2194">0.00055736483092726718</cx:pt>
          <cx:pt idx="2195">0.00049007208802327056</cx:pt>
          <cx:pt idx="2196">0.00047830648645312595</cx:pt>
          <cx:pt idx="2211">0.00088867705009974547</cx:pt>
          <cx:pt idx="2212">0.0008301152843662187</cx:pt>
          <cx:pt idx="2213">0.00068793906299439034</cx:pt>
          <cx:pt idx="2214">0.00065011466529380326</cx:pt>
          <cx:pt idx="2215">0.000574256238221841</cx:pt>
          <cx:pt idx="2216">0.00054458178944973912</cx:pt>
          <cx:pt idx="2217">0.00036449295072493482</cx:pt>
          <cx:pt idx="2218">0.00037502168475441264</cx:pt>
          <cx:pt idx="2219">0.00037394658037509933</cx:pt>
          <cx:pt idx="2220">0.00063397193608373515</cx:pt>
          <cx:pt idx="2221">0.00035081788900032882</cx:pt>
          <cx:pt idx="2222">0.00027657404500735258</cx:pt>
          <cx:pt idx="2224">0.0015258560146439865</cx:pt>
          <cx:pt idx="2225">0.0014821417876678972</cx:pt>
          <cx:pt idx="2226">0.0013230266616138739</cx:pt>
          <cx:pt idx="2227">0.0013509788471984471</cx:pt>
          <cx:pt idx="2228">0.0012649455266783034</cx:pt>
          <cx:pt idx="2229">0.0011445652538187943</cx:pt>
          <cx:pt idx="2230">0.0010303269247822133</cx:pt>
          <cx:pt idx="2231">0.00097745389296087764</cx:pt>
          <cx:pt idx="2232">0.0010283479862688339</cx:pt>
          <cx:pt idx="2233">0.0011414262805202234</cx:pt>
          <cx:pt idx="2234">0.001066554228967595</cx:pt>
          <cx:pt idx="2235">0.00096001118395511588</cx:pt>
          <cx:pt idx="2236">0.008211032281757704</cx:pt>
          <cx:pt idx="2237">0.0081026256438634699</cx:pt>
          <cx:pt idx="2238">0.008003061029271093</cx:pt>
          <cx:pt idx="2239">0.0079342720040409143</cx:pt>
          <cx:pt idx="2240">0.0082739177996561959</cx:pt>
          <cx:pt idx="2241">0.0076713914335231493</cx:pt>
          <cx:pt idx="2242">0.0083427628770263162</cx:pt>
          <cx:pt idx="2243">0.0082767755998492815</cx:pt>
          <cx:pt idx="2244">0.0074662123211874185</cx:pt>
          <cx:pt idx="2245">0.0077921241434850148</cx:pt>
          <cx:pt idx="2246">0.0073944412269696756</cx:pt>
          <cx:pt idx="2247">0.0078124717917419616</cx:pt>
          <cx:pt idx="2248">0.007700310683750552</cx:pt>
          <cx:pt idx="2262">0.0021171961231498961</cx:pt>
          <cx:pt idx="2263">0.0021467727848753226</cx:pt>
          <cx:pt idx="2264">0.0019545470463646119</cx:pt>
          <cx:pt idx="2265">0.0018432502120262887</cx:pt>
          <cx:pt idx="2266">0.0018746628034552429</cx:pt>
          <cx:pt idx="2267">0.0015116525538493705</cx:pt>
          <cx:pt idx="2268">0.0018519158073571317</cx:pt>
          <cx:pt idx="2269">0.0017008928967804219</cx:pt>
          <cx:pt idx="2270">0.0015190850507011272</cx:pt>
          <cx:pt idx="2271">0.0015203279195425022</cx:pt>
          <cx:pt idx="2272">0.001467806674456409</cx:pt>
          <cx:pt idx="2273">0.0017047743561540377</cx:pt>
          <cx:pt idx="2274">0.0015753961078543407</cx:pt>
          <cx:pt idx="2276">0.00077943919629668132</cx:pt>
          <cx:pt idx="2277">0.00078209341623644861</cx:pt>
          <cx:pt idx="2278">0.00073593242423209695</cx:pt>
          <cx:pt idx="2279">0.000686800670707601</cx:pt>
          <cx:pt idx="2280">0.00059531272049530542</cx:pt>
          <cx:pt idx="2281">0.00063681860306828914</cx:pt>
          <cx:pt idx="2282">0.00060867370707119966</cx:pt>
          <cx:pt idx="2283">0.00055821272885808325</cx:pt>
          <cx:pt idx="2284">0.00056188997816082815</cx:pt>
          <cx:pt idx="2285">0.00055579959676000745</cx:pt>
          <cx:pt idx="2286">0.00060681251124710246</cx:pt>
          <cx:pt idx="2287">0.00054504375453456346</cx:pt>
          <cx:pt idx="2289">0.0011598390228150675</cx:pt>
          <cx:pt idx="2290">0.0011348758134172318</cx:pt>
          <cx:pt idx="2291">0.0010934647440930488</cx:pt>
          <cx:pt idx="2292">0.0010799899018824699</cx:pt>
          <cx:pt idx="2293">0.00066872987618428145</cx:pt>
          <cx:pt idx="2294">0.00088332525515692339</cx:pt>
          <cx:pt idx="2295">0.0010100317572984204</cx:pt>
          <cx:pt idx="2296">0.00085269058627386563</cx:pt>
          <cx:pt idx="2297">0.00066783673923550624</cx:pt>
          <cx:pt idx="2298">0.00070604334125321086</cx:pt>
          <cx:pt idx="2299">0.0006066260279292818</cx:pt>
          <cx:pt idx="2300">0.00087028996138634564</cx:pt>
          <cx:pt idx="2302">0.0010010321718156693</cx:pt>
          <cx:pt idx="2303">0.0010085510106246586</cx:pt>
          <cx:pt idx="2304">0.0010978197793583206</cx:pt>
          <cx:pt idx="2305">0.00093725359504524071</cx:pt>
          <cx:pt idx="2306">0.001114763819378506</cx:pt>
          <cx:pt idx="2307">0.0010009645078797639</cx:pt>
          <cx:pt idx="2308">0.00089694677089429407</cx:pt>
          <cx:pt idx="2309">0.0009523425919245633</cx:pt>
          <cx:pt idx="2310">0.0010389920085578429</cx:pt>
          <cx:pt idx="2311">0.0010337032280755996</cx:pt>
          <cx:pt idx="2312">0.0011403813018615646</cx:pt>
          <cx:pt idx="2313">0.00096238500421925131</cx:pt>
          <cx:pt idx="2333">0.00055170462583109352</cx:pt>
          <cx:pt idx="2334">0.00060738752736775193</cx:pt>
          <cx:pt idx="2335">0.00057841795635060593</cx:pt>
          <cx:pt idx="2336">0.00057749732379288969</cx:pt>
          <cx:pt idx="2339">0.00058590480441939627</cx:pt>
          <cx:pt idx="2341">0.0008389305601424114</cx:pt>
          <cx:pt idx="2342">0.00080333411637332141</cx:pt>
          <cx:pt idx="2343">0.00076515893280336997</cx:pt>
          <cx:pt idx="2344">0.00077155423758027385</cx:pt>
          <cx:pt idx="2345">0.00078034009599542431</cx:pt>
          <cx:pt idx="2346">0.00068866069735968032</cx:pt>
          <cx:pt idx="2347">0.00073406021727475204</cx:pt>
          <cx:pt idx="2348">0.00070152443104984049</cx:pt>
          <cx:pt idx="2349">0.00075635365907328464</cx:pt>
          <cx:pt idx="2350">0.00074664585895072044</cx:pt>
          <cx:pt idx="2351">0.00073899261677492546</cx:pt>
          <cx:pt idx="2352">0.0006877747072700258</cx:pt>
          <cx:pt idx="2354">0.001012607202217627</cx:pt>
          <cx:pt idx="2355">0.00095379592435664636</cx:pt>
          <cx:pt idx="2356">0.00095468262111660367</cx:pt>
          <cx:pt idx="2357">0.00081106705542892724</cx:pt>
          <cx:pt idx="2358">0.00061275457132548136</cx:pt>
          <cx:pt idx="2359">0.00073291245418494937</cx:pt>
          <cx:pt idx="2360">0.00079420274050406641</cx:pt>
          <cx:pt idx="2361">0.00076127990390563883</cx:pt>
          <cx:pt idx="2362">0.00062189863885721904</cx:pt>
          <cx:pt idx="2363">0.00064742039768891186</cx:pt>
          <cx:pt idx="2364">0.00051257729570515324</cx:pt>
          <cx:pt idx="2365">0.00066194327698004634</cx:pt>
          <cx:pt idx="2367">0.00072160137697381533</cx:pt>
          <cx:pt idx="2368">0.00070069643566874403</cx:pt>
          <cx:pt idx="2369">0.0006989126219904381</cx:pt>
          <cx:pt idx="2370">0.00074359985964325389</cx:pt>
          <cx:pt idx="2371">0.00068356920944751605</cx:pt>
          <cx:pt idx="2372">0.00071875043056136021</cx:pt>
          <cx:pt idx="2373">0.00073150989914668612</cx:pt>
          <cx:pt idx="2374">0.00073295906743028351</cx:pt>
          <cx:pt idx="2375">0.00068440380859722443</cx:pt>
          <cx:pt idx="2376">0.00071049556985588265</cx:pt>
          <cx:pt idx="2377">0.00063424656527033324</cx:pt>
          <cx:pt idx="2378">0.00075189832492615204</cx:pt>
          <cx:pt idx="2397">0.00071878854989266736</cx:pt>
          <cx:pt idx="2398">0.00071663761379043189</cx:pt>
          <cx:pt idx="2399">0.0007819589519819281</cx:pt>
          <cx:pt idx="2400">0.00076011238117230494</cx:pt>
          <cx:pt idx="2401">0.00075745953823732454</cx:pt>
          <cx:pt idx="2403">0.00077088528084968684</cx:pt>
          <cx:pt idx="2404">0.00076789624868462217</cx:pt>
          <cx:pt idx="2406">0.0008853571012904975</cx:pt>
          <cx:pt idx="2407">0.0008712585644861376</cx:pt>
          <cx:pt idx="2408">0.00077245523129513085</cx:pt>
          <cx:pt idx="2409">0.00065953524474845972</cx:pt>
          <cx:pt idx="2410">0.00061401133645541867</cx:pt>
          <cx:pt idx="2411">0.00055311990251300197</cx:pt>
          <cx:pt idx="2412">0.00064033970441805109</cx:pt>
          <cx:pt idx="2413">0.00057552925795118762</cx:pt>
          <cx:pt idx="2414">0.00056758930667465005</cx:pt>
          <cx:pt idx="2415">0.0005184925282967507</cx:pt>
          <cx:pt idx="2416">0.00049284068666415807</cx:pt>
          <cx:pt idx="2417">0.00046682217681813184</cx:pt>
          <cx:pt idx="2423">0.00062957228515024305</cx:pt>
          <cx:pt idx="2424">0.0006258435495651106</cx:pt>
          <cx:pt idx="2425">0.00064900760247505536</cx:pt>
          <cx:pt idx="2426">0.00063810121703304851</cx:pt>
          <cx:pt idx="2427">0.00063375818604323637</cx:pt>
          <cx:pt idx="2430">0.00062863903420927892</cx:pt>
          <cx:pt idx="2432">0.0003682235147697078</cx:pt>
          <cx:pt idx="2433">0.00027190736412956065</cx:pt>
          <cx:pt idx="2434">0.00030368279864818914</cx:pt>
          <cx:pt idx="2435">0.00032059380939597259</cx:pt>
          <cx:pt idx="2436">0.00024706078116342952</cx:pt>
          <cx:pt idx="2437">0.00021877498364513207</cx:pt>
          <cx:pt idx="2438">0.00026372455594103416</cx:pt>
          <cx:pt idx="2439">0.00026820207599819677</cx:pt>
          <cx:pt idx="2440">0.00022713417803079994</cx:pt>
          <cx:pt idx="2441">0.00023331716583808253</cx:pt>
          <cx:pt idx="2442">0.00020034159737438882</cx:pt>
          <cx:pt idx="2443">0.00025998216001435064</cx:pt>
          <cx:pt idx="2445">0.00074469288488367711</cx:pt>
          <cx:pt idx="2446">0.00070306956755602579</cx:pt>
          <cx:pt idx="2447">0.00067182937796867338</cx:pt>
          <cx:pt idx="2448">0.00068732729940408958</cx:pt>
          <cx:pt idx="2449">0.000558500904139473</cx:pt>
          <cx:pt idx="2450">0.00045812191613185953</cx:pt>
          <cx:pt idx="2451">0.00065362427135938809</cx:pt>
          <cx:pt idx="2452">0.00054586166660839774</cx:pt>
          <cx:pt idx="2453">0.0004882297408085095</cx:pt>
          <cx:pt idx="2454">0.00044349947856008054</cx:pt>
          <cx:pt idx="2455">0.00038448338228102544</cx:pt>
          <cx:pt idx="2456">0.00050315996555376703</cx:pt>
          <cx:pt idx="2458">0.0011767162171912636</cx:pt>
          <cx:pt idx="2459">0.001082113279288849</cx:pt>
          <cx:pt idx="2460">0.0011513718736843709</cx:pt>
          <cx:pt idx="2461">0.0015481304180293796</cx:pt>
          <cx:pt idx="2462">0.0014529424069668606</cx:pt>
          <cx:pt idx="2463">0.0014206333710510425</cx:pt>
          <cx:pt idx="2464">0.0015774760458384491</cx:pt>
          <cx:pt idx="2465">0.0013911271760455161</cx:pt>
          <cx:pt idx="2466">0.0013903257494445036</cx:pt>
          <cx:pt idx="2467">0.0014229841862567006</cx:pt>
          <cx:pt idx="2468">0.0015467594722350009</cx:pt>
          <cx:pt idx="2469">0.0013243198827094271</cx:pt>
          <cx:pt idx="2470">0.0018476685805278717</cx:pt>
          <cx:pt idx="2471">0.0017673364095536204</cx:pt>
          <cx:pt idx="2472">0.001676516700453145</cx:pt>
          <cx:pt idx="2473">0.0016264852718645441</cx:pt>
          <cx:pt idx="2474">0.0016627667097421823</cx:pt>
          <cx:pt idx="2475">0.0013622370862013961</cx:pt>
          <cx:pt idx="2476">0.001421055101749611</cx:pt>
          <cx:pt idx="2477">0.0012886658438167684</cx:pt>
          <cx:pt idx="2478">0.0015370445694041976</cx:pt>
          <cx:pt idx="2479">0.0014624546927047386</cx:pt>
          <cx:pt idx="2480">0.0013035006140317928</cx:pt>
          <cx:pt idx="2481">0.0014435759054198109</cx:pt>
          <cx:pt idx="2482">0.0012030371142957334</cx:pt>
          <cx:pt idx="2484">0.00058686205554326753</cx:pt>
          <cx:pt idx="2485">0.0005622476339777429</cx:pt>
          <cx:pt idx="2486">0.00054589443383244219</cx:pt>
          <cx:pt idx="2487">0.00053896005401853856</cx:pt>
          <cx:pt idx="2488">0.00051711947769649577</cx:pt>
          <cx:pt idx="2489">0.00047711037629999457</cx:pt>
          <cx:pt idx="2490">0.00045464837755402389</cx:pt>
          <cx:pt idx="2491">0.00050652939502464985</cx:pt>
          <cx:pt idx="2492">0.00049379027389863958</cx:pt>
          <cx:pt idx="2493">0.00047370336585306368</cx:pt>
          <cx:pt idx="2494">0.00042708512202746556</cx:pt>
          <cx:pt idx="2495">0.00047131606164693923</cx:pt>
          <cx:pt idx="2497">0.0013021397383976238</cx:pt>
          <cx:pt idx="2498">0.0011672356022589627</cx:pt>
          <cx:pt idx="2499">0.0010389393993159106</cx:pt>
          <cx:pt idx="2500">0.00092421749534939688</cx:pt>
          <cx:pt idx="2501">0.00077987384760641121</cx:pt>
          <cx:pt idx="2502">0.00082134828871675706</cx:pt>
          <cx:pt idx="2503">0.00074848884313358168</cx:pt>
          <cx:pt idx="2504">0.00085099676936411627</cx:pt>
          <cx:pt idx="2505">0.00079760034027997876</cx:pt>
          <cx:pt idx="2506">0.00072020332081972136</cx:pt>
          <cx:pt idx="2507">0.00068684660675318065</cx:pt>
          <cx:pt idx="2508">0.00081345907890553065</cx:pt>
          <cx:pt idx="2510">0.00088964240514036771</cx:pt>
          <cx:pt idx="2511">0.00085957298481827897</cx:pt>
          <cx:pt idx="2512">0.00078770227106742809</cx:pt>
          <cx:pt idx="2513">0.00075051826842247895</cx:pt>
          <cx:pt idx="2514">0.0006637681503073252</cx:pt>
          <cx:pt idx="2515">0.00066536088346358748</cx:pt>
          <cx:pt idx="2516">0.00063425620195631716</cx:pt>
          <cx:pt idx="2517">0.00067751709628199462</cx:pt>
          <cx:pt idx="2518">0.00062293389259794152</cx:pt>
          <cx:pt idx="2519">0.000613803599257615</cx:pt>
          <cx:pt idx="2520">0.00058572085578533222</cx:pt>
          <cx:pt idx="2521">0.00060950799575497719</cx:pt>
          <cx:pt idx="2523">0.00078043836656547735</cx:pt>
          <cx:pt idx="2524">0.00071855837593760602</cx:pt>
          <cx:pt idx="2525">0.00063531148398642001</cx:pt>
          <cx:pt idx="2526">0.00054897405820241644</cx:pt>
          <cx:pt idx="2527">0.00042545469275443983</cx:pt>
          <cx:pt idx="2528">0.00045931801602586424</cx:pt>
          <cx:pt idx="2529">0.00041911988706743516</cx:pt>
          <cx:pt idx="2530">0.00050074010603365631</cx:pt>
          <cx:pt idx="2531">0.00047162013890571339</cx:pt>
          <cx:pt idx="2532">0.00039770589515778209</cx:pt>
          <cx:pt idx="2533">0.00041269784348662214</cx:pt>
          <cx:pt idx="2534">0.00044177965706053798</cx:pt>
          <cx:pt idx="2566">0.0015466330206149901</cx:pt>
          <cx:pt idx="2567">0.0015253999157015836</cx:pt>
          <cx:pt idx="2568">0.0016442806767304567</cx:pt>
          <cx:pt idx="2569">0.0016239483467031892</cx:pt>
          <cx:pt idx="2570">0.0015271307339892908</cx:pt>
          <cx:pt idx="2571">0.0015090158924205379</cx:pt>
          <cx:pt idx="2572">0.0014913820769855205</cx:pt>
          <cx:pt idx="2579">0.00072548320204102613</cx:pt>
          <cx:pt idx="2580">0.00071574276205131876</cx:pt>
          <cx:pt idx="2581">0.00075228182357815797</cx:pt>
          <cx:pt idx="2582">0.00074102377065314302</cx:pt>
          <cx:pt idx="2583">0.0007020547945205479</cx:pt>
          <cx:pt idx="2584">0.0006708117950134444</cx:pt>
          <cx:pt idx="2585">0.00066379949908239484</cx:pt>
          <cx:pt idx="2605">0.00060690213243340169</cx:pt>
          <cx:pt idx="2606">0.00060601608697249054</cx:pt>
          <cx:pt idx="2607">0.00064193681507634459</cx:pt>
          <cx:pt idx="2608">0.00064127228421187639</cx:pt>
          <cx:pt idx="2609">0.00061327792474072992</cx:pt>
          <cx:pt idx="2610">0.00064034542061546342</cx:pt>
          <cx:pt idx="2611">0.00064010534305074208</cx:pt>
          <cx:pt idx="2618">0.0013292681217881859</cx:pt>
          <cx:pt idx="2619">0.001314367381518886</cx:pt>
          <cx:pt idx="2620">0.0013988123808609553</cx:pt>
          <cx:pt idx="2621">0.0013854070457844042</cx:pt>
          <cx:pt idx="2622">0.001338016390700786</cx:pt>
          <cx:pt idx="2623">0.0013601036269430052</cx:pt>
          <cx:pt idx="2624">0.0013477775827212648</cx:pt>
          <cx:pt idx="2627">0.016440483610210107</cx:pt>
          <cx:pt idx="2628">0.016725064822344125</cx:pt>
          <cx:pt idx="2629">0.015793679724083784</cx:pt>
          <cx:pt idx="2630">0.015160662100049675</cx:pt>
          <cx:pt idx="2631">0.015101011386093191</cx:pt>
          <cx:pt idx="2632">0.0090235508386025693</cx:pt>
          <cx:pt idx="2633">0.010774480168544471</cx:pt>
          <cx:pt idx="2634">0.015443818940194417</cx:pt>
          <cx:pt idx="2635">0.0094819125335156122</cx:pt>
          <cx:pt idx="2636">0.012709934153806769</cx:pt>
          <cx:pt idx="2637">0.010157664719799682</cx:pt>
          <cx:pt idx="2638">0.008115510314862958</cx:pt>
          <cx:pt idx="2652">0.0075575126837146281</cx:pt>
          <cx:pt idx="2653">0.007689234078147214</cx:pt>
          <cx:pt idx="2654">0.0077027466783829331</cx:pt>
          <cx:pt idx="2655">0.0074608714681373431</cx:pt>
          <cx:pt idx="2656">0.0077766147523737773</cx:pt>
          <cx:pt idx="2657">0.0077717664854419907</cx:pt>
          <cx:pt idx="2658">0.0077344985610157298</cx:pt>
          <cx:pt idx="2659">0.0074056636502472335</cx:pt>
          <cx:pt idx="2660">0.0076851705765184439</cx:pt>
          <cx:pt idx="2661">0.0073538669228981803</cx:pt>
          <cx:pt idx="2662">0.0074964884572777755</cx:pt>
          <cx:pt idx="2663">0.0072569882312156593</cx:pt>
          <cx:pt idx="2664">0.0072428244502242998</cx:pt>
          <cx:pt idx="2666">0.0013316251658519605</cx:pt>
          <cx:pt idx="2667">0.0012543951915852743</cx:pt>
          <cx:pt idx="2668">0.0012431546055510132</cx:pt>
          <cx:pt idx="2669">0.0012494652240703625</cx:pt>
          <cx:pt idx="2670">0.0009572486094633182</cx:pt>
          <cx:pt idx="2671">0.00086150542141848413</cx:pt>
          <cx:pt idx="2672">0.00081236909834219188</cx:pt>
          <cx:pt idx="2673">0.0009471772505462991</cx:pt>
          <cx:pt idx="2674">0.00075526026274605842</cx:pt>
          <cx:pt idx="2675">0.00087693232051653895</cx:pt>
          <cx:pt idx="2676">0.00074568063825297345</cx:pt>
          <cx:pt idx="2677">0.00091068323921663567</cx:pt>
          <cx:pt idx="2679">0.002822547457039463</cx:pt>
          <cx:pt idx="2680">0.0029803081454361324</cx:pt>
          <cx:pt idx="2681">0.0026978489425546217</cx:pt>
          <cx:pt idx="2682">0.0026501708253421782</cx:pt>
          <cx:pt idx="2683">0.0023836431009219262</cx:pt>
          <cx:pt idx="2684">0.0020757325930067291</cx:pt>
          <cx:pt idx="2685">0.0020925344167510942</cx:pt>
          <cx:pt idx="2686">0.0022380263775167216</cx:pt>
          <cx:pt idx="2687">0.0020122072389780793</cx:pt>
          <cx:pt idx="2688">0.002291683071779454</cx:pt>
          <cx:pt idx="2689">0.0017925382936802186</cx:pt>
          <cx:pt idx="2690">0.0018836391464975442</cx:pt>
        </cx:lvl>
      </cx:numDim>
    </cx:data>
  </cx:chartData>
  <cx:chart>
    <cx:title pos="t" align="ctr" overlay="0">
      <cx:tx>
        <cx:txData>
          <cx:v>Energy Usage/Capita</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Energy Usage/Capita</a:t>
          </a:r>
        </a:p>
      </cx:txPr>
    </cx:title>
    <cx:plotArea>
      <cx:plotAreaRegion>
        <cx:series layoutId="clusteredColumn" uniqueId="{25DB1C73-8759-412C-BC8D-7A049D3780CC}">
          <cx:tx>
            <cx:txData>
              <cx:f>'Univariate Analysis-Energy Usag'!$A$1</cx:f>
              <cx:v>Energy Usage/Capita</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Analysis-CO2 Emissio'!$A$2:$A$2692</cx:f>
        <cx:lvl ptCount="2691" formatCode="General">
          <cx:pt idx="2">0.0037907189140249601</cx:pt>
          <cx:pt idx="3">0.0037749395956942914</cx:pt>
          <cx:pt idx="4">0.0034254152067109077</cx:pt>
          <cx:pt idx="5">0.0033078920192434222</cx:pt>
          <cx:pt idx="6">0.0031045102626946356</cx:pt>
          <cx:pt idx="7">0.0026364899173984542</cx:pt>
          <cx:pt idx="8">0.0024613036273906921</cx:pt>
          <cx:pt idx="9">0.002857437183683878</cx:pt>
          <cx:pt idx="10">0.0024146300794165151</cx:pt>
          <cx:pt idx="11">0.0022321607081563148</cx:pt>
          <cx:pt idx="12">0.0023609660746580744</cx:pt>
          <cx:pt idx="15">0.0020433176901549005</cx:pt>
          <cx:pt idx="16">0.0018050622281520581</cx:pt>
          <cx:pt idx="17">0.0016647352099602452</cx:pt>
          <cx:pt idx="18">0.0015202749260534215</cx:pt>
          <cx:pt idx="19">0.001118767808898853</cx:pt>
          <cx:pt idx="20">0.00051177610075050714</cx:pt>
          <cx:pt idx="21">0.00052100962295272891</cx:pt>
          <cx:pt idx="22">0.0011764364005251854</cx:pt>
          <cx:pt idx="23">0.00096132184746487877</cx:pt>
          <cx:pt idx="24">0.00048224795334503773</cx:pt>
          <cx:pt idx="25">0.00060834200866692839</cx:pt>
          <cx:pt idx="28">0.00069982186842863358</cx:pt>
          <cx:pt idx="29">0.00062042759149513261</cx:pt>
          <cx:pt idx="30">0.00056697155903042307</cx:pt>
          <cx:pt idx="31">0.00025102775946603191</cx:pt>
          <cx:pt idx="32">0.00053282511836380173</cx:pt>
          <cx:pt idx="33">0.00027539509089301279</cx:pt>
          <cx:pt idx="34">0.00025865643749736024</cx:pt>
          <cx:pt idx="35">0.0001749851717110985</cx:pt>
          <cx:pt idx="36">0.00040757963523515434</cx:pt>
          <cx:pt idx="37">0.00025685609974442205</cx:pt>
          <cx:pt idx="38">0.00017292324456540448</cx:pt>
          <cx:pt idx="41">0.0028927968088023281</cx:pt>
          <cx:pt idx="42">0.0023993207472217098</cx:pt>
          <cx:pt idx="43">0.0026850139022255963</cx:pt>
          <cx:pt idx="44">0.0025061240374132706</cx:pt>
          <cx:pt idx="45">0.0024330887410176673</cx:pt>
          <cx:pt idx="46">0.002341807875680025</cx:pt>
          <cx:pt idx="47">0.0022112830250930978</cx:pt>
          <cx:pt idx="48">0.0021852575811529859</cx:pt>
          <cx:pt idx="49">0.0023591648170631697</cx:pt>
          <cx:pt idx="50">0.0022036531918995361</cx:pt>
          <cx:pt idx="51">0.002162771781167817</cx:pt>
          <cx:pt idx="54">0.00013686933873892674</cx:pt>
          <cx:pt idx="55">0.00013152608332070735</cx:pt>
          <cx:pt idx="56">0.00013027208760176451</cx:pt>
          <cx:pt idx="57">7.428142407846145e-05</cx:pt>
          <cx:pt idx="58">0.00011908330166339694</cx:pt>
          <cx:pt idx="59">7.9100391111392105e-05</cx:pt>
          <cx:pt idx="60">6.8555543564967393e-05</cx:pt>
          <cx:pt idx="61">6.8963383623163926e-05</cx:pt>
          <cx:pt idx="62">6.9368101638296958e-05</cx:pt>
          <cx:pt idx="63">8.5024906983689532e-05</cx:pt>
          <cx:pt idx="64">6.7071114396893687e-05</cx:pt>
          <cx:pt idx="67">4.3764130094844541e-05</cx:pt>
          <cx:pt idx="68">2.4778575892648197e-05</cx:pt>
          <cx:pt idx="69">3.3152388749437308e-05</cx:pt>
          <cx:pt idx="70">2.7797825386415511e-05</cx:pt>
          <cx:pt idx="71">2.3748601039542165e-05</cx:pt>
          <cx:pt idx="72">1.8491142022537099e-05</cx:pt>
          <cx:pt idx="73">2.5509375855143848e-05</cx:pt>
          <cx:pt idx="74">3.371911662187775e-05</cx:pt>
          <cx:pt idx="75">1.7871159338931737e-05</cx:pt>
          <cx:pt idx="76">1.9600933381773146e-05</cx:pt>
          <cx:pt idx="77">2.0102402450300111e-05</cx:pt>
          <cx:pt idx="80">0.00043111554230223684</cx:pt>
          <cx:pt idx="81">0.00038749884821570249</cx:pt>
          <cx:pt idx="82">0.00031372065339893275</cx:pt>
          <cx:pt idx="83">0.00018861231507750638</cx:pt>
          <cx:pt idx="84">0.00031345474681114598</cx:pt>
          <cx:pt idx="85">0.00019353140141240222</cx:pt>
          <cx:pt idx="86">0.0001744320216773379</cx:pt>
          <cx:pt idx="87">0.00018876892072675289</cx:pt>
          <cx:pt idx="88">0.0001664053007652171</cx:pt>
          <cx:pt idx="89">0.00018093925054470843</cx:pt>
          <cx:pt idx="90">0.00018235333126171593</cx:pt>
          <cx:pt idx="93">7.0077680046548574e-05</cx:pt>
          <cx:pt idx="94">6.1363534288898472e-05</cx:pt>
          <cx:pt idx="95">6.0355532611892098e-05</cx:pt>
          <cx:pt idx="96">6.2107143912098703e-05</cx:pt>
          <cx:pt idx="97">5.8282255756426795e-05</cx:pt>
          <cx:pt idx="98">5.1863974187811381e-05</cx:pt>
          <cx:pt idx="99">5.8779873197954841e-05</cx:pt>
          <cx:pt idx="100">5.5083542982860579e-05</cx:pt>
          <cx:pt idx="101">6.1610314302259743e-05</cx:pt>
          <cx:pt idx="102">5.1169724114036803e-05</cx:pt>
          <cx:pt idx="103">4.7069649158746038e-05</cx:pt>
          <cx:pt idx="106">5.2343960310554821e-05</cx:pt>
          <cx:pt idx="107">4.768433485830127e-05</cx:pt>
          <cx:pt idx="108">5.2767587540393072e-05</cx:pt>
          <cx:pt idx="109">1.7175245318921838e-05</cx:pt>
          <cx:pt idx="110">4.4608278485427288e-05</cx:pt>
          <cx:pt idx="111">3.7402871755090483e-05</cx:pt>
          <cx:pt idx="112">1.5320977191869766e-05</cx:pt>
          <cx:pt idx="113">3.3505330293523399e-05</cx:pt>
          <cx:pt idx="114">1.5016064202547595e-05</cx:pt>
          <cx:pt idx="115">3.3691949784590894e-05</cx:pt>
          <cx:pt idx="116">3.036589700899931e-05</cx:pt>
          <cx:pt idx="119">0.0002499874107059357</cx:pt>
          <cx:pt idx="120">0.00021910950391855436</cx:pt>
          <cx:pt idx="121">0.00021353322320713235</cx:pt>
          <cx:pt idx="122">0.00014648770751731635</cx:pt>
          <cx:pt idx="123">0.00016706513593911691</cx:pt>
          <cx:pt idx="124">0.00019123299448743235</cx:pt>
          <cx:pt idx="125">0.0001694155625135725</cx:pt>
          <cx:pt idx="126">0.00013811802184967055</cx:pt>
          <cx:pt idx="127">0.00014493156741294223</cx:pt>
          <cx:pt idx="128">0.00011996298285100597</cx:pt>
          <cx:pt idx="129">0.0001686404098658821</cx:pt>
          <cx:pt idx="132">0.00061759243102104658</cx:pt>
          <cx:pt idx="133">0.0005604417886804435</cx:pt>
          <cx:pt idx="134">0.00042738660917147306</cx:pt>
          <cx:pt idx="135">0.0002433057746734495</cx:pt>
          <cx:pt idx="136">0.00032385861775167528</cx:pt>
          <cx:pt idx="137">0.00038229696359905055</cx:pt>
          <cx:pt idx="138">0.00037559896555504677</cx:pt>
          <cx:pt idx="139">0.00017721505046373775</cx:pt>
          <cx:pt idx="140">0.00026388015706341514</cx:pt>
          <cx:pt idx="141">0.00024826292866475958</cx:pt>
          <cx:pt idx="142">0.00030850455758993844</cx:pt>
          <cx:pt idx="145">6.1393106523502245e-05</cx:pt>
          <cx:pt idx="146">5.3381910806772528e-05</cx:pt>
          <cx:pt idx="147">5.3727289765162781e-05</cx:pt>
          <cx:pt idx="148">2.8984969146462808e-05</cx:pt>
          <cx:pt idx="149">3.482588263915e-05</cx:pt>
          <cx:pt idx="150">4.5534074298389687e-05</cx:pt>
          <cx:pt idx="151">3.7844889608701184e-05</cx:pt>
          <cx:pt idx="152">2.5526451653264287e-05</cx:pt>
          <cx:pt idx="153">2.7302915280838704e-05</cx:pt>
          <cx:pt idx="154">2.5746301761172176e-05</cx:pt>
          <cx:pt idx="155">3.6785580685503331e-05</cx:pt>
          <cx:pt idx="157">0.00034812620843422548</cx:pt>
          <cx:pt idx="158">0.00034630803756945452</cx:pt>
          <cx:pt idx="159">0.00040083234539709206</cx:pt>
          <cx:pt idx="160">0.00044417630591340898</cx:pt>
          <cx:pt idx="161">0.00043391569794779504</cx:pt>
          <cx:pt idx="162">0.00038347409928575092</cx:pt>
          <cx:pt idx="163">0.00042853127845694127</cx:pt>
          <cx:pt idx="164">0.00039169216930692418</cx:pt>
          <cx:pt idx="165">0.00028772295630805707</cx:pt>
          <cx:pt idx="166">0.00035023290926837681</cx:pt>
          <cx:pt idx="167">0.00035267581496742649</cx:pt>
          <cx:pt idx="170">0.00072404000891952811</cx:pt>
          <cx:pt idx="171">0.00070455644066562038</cx:pt>
          <cx:pt idx="172">0.00068427320783101065</cx:pt>
          <cx:pt idx="173">0.00049576028380666636</cx:pt>
          <cx:pt idx="174">0.00058155480836626268</cx:pt>
          <cx:pt idx="175">0.00061100051334059518</cx:pt>
          <cx:pt idx="176">0.00058387853351438092</cx:pt>
          <cx:pt idx="177">0.00048669793700911951</cx:pt>
          <cx:pt idx="178">0.00048798852807312875</cx:pt>
          <cx:pt idx="179">0.00047599587076534936</cx:pt>
          <cx:pt idx="180">0.00056767156942576767</cx:pt>
          <cx:pt idx="183">0.0029980565690067044</cx:pt>
          <cx:pt idx="184">0.0028498335152294797</cx:pt>
          <cx:pt idx="185">0.002787836935345336</cx:pt>
          <cx:pt idx="186">0.0017477857113182178</cx:pt>
          <cx:pt idx="187">0.002067549541959794</cx:pt>
          <cx:pt idx="188">0.0025917162373160232</cx:pt>
          <cx:pt idx="189">0.0022149124776555565</cx:pt>
          <cx:pt idx="190">0.0016567106726884341</cx:pt>
          <cx:pt idx="191">0.0018951221766105089</cx:pt>
          <cx:pt idx="192">0.0017800933403428986</cx:pt>
          <cx:pt idx="193">0.0022127335646345376</cx:pt>
          <cx:pt idx="196">0.0084856882221404101</cx:pt>
          <cx:pt idx="197">0.0081259058098467687</cx:pt>
          <cx:pt idx="198">0.0076845232711529174</cx:pt>
          <cx:pt idx="199">0.005127160199321459</cx:pt>
          <cx:pt idx="200">0.0083955869268258158</cx:pt>
          <cx:pt idx="201">0.0074982255033473107</cx:pt>
          <cx:pt idx="202">0.0071608221572128719</cx:pt>
          <cx:pt idx="203">0.0073576015991702751</cx:pt>
          <cx:pt idx="204">0.0086444775463358648</cx:pt>
          <cx:pt idx="205">0.00063547841049391336</cx:pt>
          <cx:pt idx="206">0.0064539261384008607</cx:pt>
          <cx:pt idx="209">0.00011981569403415938</cx:pt>
          <cx:pt idx="210">0.00011470010394557178</cx:pt>
          <cx:pt idx="211">8.8736051400036271e-05</cx:pt>
          <cx:pt idx="212">0.00012999411215257477</cx:pt>
          <cx:pt idx="213">0.00015292840011471616</cx:pt>
          <cx:pt idx="214">0.00011113572262980518</cx:pt>
          <cx:pt idx="215">0.00014232196237832262</cx:pt>
          <cx:pt idx="216">0.00010885427902572361</cx:pt>
          <cx:pt idx="217">0.0001264553028404195</cx:pt>
          <cx:pt idx="218">0.00010264877667604045</cx:pt>
          <cx:pt idx="219">9.1503366051631384e-05</cx:pt>
          <cx:pt idx="222">9.283993914137553e-05</cx:pt>
          <cx:pt idx="223">9.2499387342622207e-05</cx:pt>
          <cx:pt idx="224">8.6004203782869931e-05</cx:pt>
          <cx:pt idx="225">5.6572878313563677e-05</cx:pt>
          <cx:pt idx="226">6.6981179323216488e-05</cx:pt>
          <cx:pt idx="227">7.3532420922998347e-05</cx:pt>
          <cx:pt idx="228">6.1158644652782178e-05</cx:pt>
          <cx:pt idx="229">5.281829262611844e-05</cx:pt>
          <cx:pt idx="230">5.67998626699419e-05</cx:pt>
          <cx:pt idx="231">6.5228775078442054e-05</cx:pt>
          <cx:pt idx="232">5.9087190770266831e-05</cx:pt>
          <cx:pt idx="235">0.002002617251139407</cx:pt>
          <cx:pt idx="236">6.1558571841133279e-05</cx:pt>
          <cx:pt idx="237">0.0011624756425721444</cx:pt>
          <cx:pt idx="238">0.0012809313755695142</cx:pt>
          <cx:pt idx="239">0.0012612295076746029</cx:pt>
          <cx:pt idx="240">0.0016111782051530066</cx:pt>
          <cx:pt idx="241">0.0014074315352333323</cx:pt>
          <cx:pt idx="242">0.00087877800487771161</cx:pt>
          <cx:pt idx="243">0.0011425105158518515</cx:pt>
          <cx:pt idx="244">0.00065996082894091343</cx:pt>
          <cx:pt idx="245">0.0012109726247908209</cx:pt>
          <cx:pt idx="248">0.0003619897035740552</cx:pt>
          <cx:pt idx="249">0.00032331070158422246</cx:pt>
          <cx:pt idx="250">0.00029527262068460144</cx:pt>
          <cx:pt idx="251">0.00022484440140921054</cx:pt>
          <cx:pt idx="252">0.00019024180948294705</cx:pt>
          <cx:pt idx="253">0.0002589240528675839</cx:pt>
          <cx:pt idx="254">0.00020469155580791693</cx:pt>
          <cx:pt idx="255">0.00019344949310091554</cx:pt>
          <cx:pt idx="256">0.00018742859862909368</cx:pt>
          <cx:pt idx="257">0.00015850454706317011</cx:pt>
          <cx:pt idx="258">0.00018813940180602661</cx:pt>
          <cx:pt idx="261">0.00045480948011167522</cx:pt>
          <cx:pt idx="262">0.00036666905398891503</cx:pt>
          <cx:pt idx="263">0.00040934915260549848</cx:pt>
          <cx:pt idx="264">0.00034366761669009691</cx:pt>
          <cx:pt idx="265">0.00031529386185271866</cx:pt>
          <cx:pt idx="266">0.00042520398626295463</cx:pt>
          <cx:pt idx="267">0.0003009934297669088</cx:pt>
          <cx:pt idx="268">0.00032209819432115264</cx:pt>
          <cx:pt idx="269">0.00030651734514351768</cx:pt>
          <cx:pt idx="270">0.00025337716018230909</cx:pt>
          <cx:pt idx="271">0.00036619217926410079</cx:pt>
          <cx:pt idx="274">0.00013663878321615858</cx:pt>
          <cx:pt idx="275">0.00013341183047875835</cx:pt>
          <cx:pt idx="276">0.00012942953665185406</cx:pt>
          <cx:pt idx="277">0.0001401371777980523</cx:pt>
          <cx:pt idx="278">0.00013246299633951062</cx:pt>
          <cx:pt idx="279">0.00012043435596036098</cx:pt>
          <cx:pt idx="280">0.00011449703034840254</cx:pt>
          <cx:pt idx="281">0.00012668446920151402</cx:pt>
          <cx:pt idx="282">0.00012173556295755999</cx:pt>
          <cx:pt idx="283">0.00011467961829605798</cx:pt>
          <cx:pt idx="284">0.00010313263861581153</cx:pt>
          <cx:pt idx="287">0.00017883321098035915</cx:pt>
          <cx:pt idx="288">0.00017272312336326465</cx:pt>
          <cx:pt idx="289">0.00016321647177757118</cx:pt>
          <cx:pt idx="290">0.00014210191239628144</cx:pt>
          <cx:pt idx="291">0.00010325892036603223</cx:pt>
          <cx:pt idx="292">0.00015562503663251674</cx:pt>
          <cx:pt idx="293">0.00014041610632070246</cx:pt>
          <cx:pt idx="294">0.00012508825492212611</cx:pt>
          <cx:pt idx="295">9.7061433584768673e-05</cx:pt>
          <cx:pt idx="296">9.0504535077587625e-05</cx:pt>
          <cx:pt idx="297">0.00012984218163718969</cx:pt>
          <cx:pt idx="300">0.00037656977810412951</cx:pt>
          <cx:pt idx="301">0.00036425294184390622</cx:pt>
          <cx:pt idx="302">0.000294017965927331</cx:pt>
          <cx:pt idx="303">0.00026180835605981134</cx:pt>
          <cx:pt idx="304">0.00020741346432229962</cx:pt>
          <cx:pt idx="305">0.00026040794755202224</cx:pt>
          <cx:pt idx="306">0.00022082219153155407</cx:pt>
          <cx:pt idx="307">0.00016961820761941563</cx:pt>
          <cx:pt idx="308">0.00025466158047503945</cx:pt>
          <cx:pt idx="309">0.00022782489847039911</cx:pt>
          <cx:pt idx="310">0.00018453781972688449</cx:pt>
          <cx:pt idx="313">9.546605200672293e-06</cx:pt>
          <cx:pt idx="314">1.3693168741445061e-05</cx:pt>
          <cx:pt idx="315">9.4141176199855439e-06</cx:pt>
          <cx:pt idx="316">9.346551434072541e-06</cx:pt>
          <cx:pt idx="318">3.579127347396236e-06</cx:pt>
          <cx:pt idx="319">3.5493375668479704e-06</cx:pt>
          <cx:pt idx="326">0.00026020354495578008</cx:pt>
          <cx:pt idx="327">0.00016900207475653139</cx:pt>
          <cx:pt idx="328">0.00018086799682099375</cx:pt>
          <cx:pt idx="329">0.00015352686689587637</cx:pt>
          <cx:pt idx="330">0.00018524038854983956</cx:pt>
          <cx:pt idx="331">0.00019248819093465791</cx:pt>
          <cx:pt idx="332">0.00020175815486857948</cx:pt>
          <cx:pt idx="333">0.0001392145369284877</cx:pt>
          <cx:pt idx="334">0.00011015692308469703</cx:pt>
          <cx:pt idx="335">0.00018604322821033032</cx:pt>
          <cx:pt idx="336">0.000119796632091895</cx:pt>
          <cx:pt idx="339">0.011054438169204529</cx:pt>
          <cx:pt idx="340">0.012479963530490473</cx:pt>
          <cx:pt idx="341">0.0109664063918649</cx:pt>
          <cx:pt idx="342">0.0090015997998015886</cx:pt>
          <cx:pt idx="343">0.008458667276300345</cx:pt>
          <cx:pt idx="344">0.0093753004959436937</cx:pt>
          <cx:pt idx="345">0.0088667226494668454</cx:pt>
          <cx:pt idx="346">0.008243514563676526</cx:pt>
          <cx:pt idx="347">0.0077995408412260218</cx:pt>
          <cx:pt idx="348">0.0088130340100074835</cx:pt>
          <cx:pt idx="349">0.0077717189176331357</cx:pt>
          <cx:pt idx="352">0.00012027942829209964</cx:pt>
          <cx:pt idx="353">0.00010565212790170061</cx:pt>
          <cx:pt idx="354">0.00010943871170369896</cx:pt>
          <cx:pt idx="355">9.884970219887007e-05</cx:pt>
          <cx:pt idx="356">9.2530985928809782e-05</cx:pt>
          <cx:pt idx="357">9.3696651952764702e-05</cx:pt>
          <cx:pt idx="358">8.7420022848643171e-05</cx:pt>
          <cx:pt idx="359">8.2993038294139327e-05</cx:pt>
          <cx:pt idx="360">8.8901404452432816e-05</cx:pt>
          <cx:pt idx="361">7.7632968484520504e-05</cx:pt>
          <cx:pt idx="362">5.544113967605688e-05</cx:pt>
          <cx:pt idx="365">0.00010388388213480624</cx:pt>
          <cx:pt idx="366">8.6610230024514775e-05</cx:pt>
          <cx:pt idx="367">9.1892086706986203e-05</cx:pt>
          <cx:pt idx="368">7.5436685564265636e-05</cx:pt>
          <cx:pt idx="369">6.808172963663067e-05</cx:pt>
          <cx:pt idx="370">6.9492257337485459e-05</cx:pt>
          <cx:pt idx="371">6.485970957986398e-05</cx:pt>
          <cx:pt idx="372">6.5667865522641412e-05</cx:pt>
          <cx:pt idx="373">6.03449091209665e-05</cx:pt>
          <cx:pt idx="374">6.1652795650223832e-05</cx:pt>
          <cx:pt idx="375">5.5574824428505031e-05</cx:pt>
          <cx:pt idx="378">5.7247022833200184e-05</cx:pt>
          <cx:pt idx="379">5.4546733136436267e-05</cx:pt>
          <cx:pt idx="380">5.1326646928661834e-05</cx:pt>
          <cx:pt idx="381">4.6393771912473544e-05</cx:pt>
          <cx:pt idx="382">4.5839757998530696e-05</cx:pt>
          <cx:pt idx="383">4.2905541250652523e-05</cx:pt>
          <cx:pt idx="384">4.4069631845035644e-05</cx:pt>
          <cx:pt idx="385">4.1890080428954424e-05</cx:pt>
          <cx:pt idx="386">3.8538646003660385e-05</cx:pt>
          <cx:pt idx="387">3.7664556133610542e-05</cx:pt>
          <cx:pt idx="388">3.8239960058092424e-05</cx:pt>
          <cx:pt idx="391">0.00076978388013474515</cx:pt>
          <cx:pt idx="392">0.00074553211806989796</cx:pt>
          <cx:pt idx="393">0.00066144644362077292</cx:pt>
          <cx:pt idx="394">0.00045579315000743764</cx:pt>
          <cx:pt idx="395">0.00050405950125906773</cx:pt>
          <cx:pt idx="396">0.00040510060398728302</cx:pt>
          <cx:pt idx="397">0.00055917480523100141</cx:pt>
          <cx:pt idx="398">0.00047666760426463926</cx:pt>
          <cx:pt idx="399">0.00040837586094164712</cx:pt>
          <cx:pt idx="400">0.00033380478307685368</cx:pt>
          <cx:pt idx="401">0.00044150098745015002</cx:pt>
          <cx:pt idx="404">0.0034027545951234345</cx:pt>
          <cx:pt idx="405">0.0031607501077435514</cx:pt>
          <cx:pt idx="406">0.0032049982730467186</cx:pt>
          <cx:pt idx="407">0.0023977420525025878</cx:pt>
          <cx:pt idx="408">0.0025496967345681083</cx:pt>
          <cx:pt idx="409">0.0023540089955355549</cx:pt>
          <cx:pt idx="410">0.003064092104070347</cx:pt>
          <cx:pt idx="411">0.0026744426806542894</cx:pt>
          <cx:pt idx="412">0.0024560395464524047</cx:pt>
          <cx:pt idx="413">0.0029368975258368449</cx:pt>
          <cx:pt idx="414">0.0021445715387707399</cx:pt>
          <cx:pt idx="417">0.0017265611931831537</cx:pt>
          <cx:pt idx="418">0.0016744213840047045</cx:pt>
          <cx:pt idx="419">0.0016725047243719986</cx:pt>
          <cx:pt idx="420">0.0012698235660917208</cx:pt>
          <cx:pt idx="421">0.0014249337648108179</cx:pt>
          <cx:pt idx="422">0.0012298201400680847</cx:pt>
          <cx:pt idx="423">0.001623865443266615</cx:pt>
          <cx:pt idx="424">0.0014634280159419046</cx:pt>
          <cx:pt idx="425">0.0014987820124668324</cx:pt>
          <cx:pt idx="426">0.0011716055784408354</cx:pt>
          <cx:pt idx="427">0.0010425525326708228</cx:pt>
          <cx:pt idx="430">0.00014917266109223994</cx:pt>
          <cx:pt idx="431">0.00012951946968469506</cx:pt>
          <cx:pt idx="432">0.00011448797917806144</cx:pt>
          <cx:pt idx="433">7.5581703059478806e-05</cx:pt>
          <cx:pt idx="434">8.9033759961925786e-05</cx:pt>
          <cx:pt idx="435">7.1262965574936071e-05</cx:pt>
          <cx:pt idx="436">0.00010504107079508973</cx:pt>
          <cx:pt idx="437">7.7993153125772516e-05</cx:pt>
          <cx:pt idx="438">8.2612680253670994e-05</cx:pt>
          <cx:pt idx="439">7.8026580051467444e-05</cx:pt>
          <cx:pt idx="440">5.3524535087435641e-05</cx:pt>
          <cx:pt idx="443">0.001621812354880731</cx:pt>
          <cx:pt idx="444">0.0016065720557409335</cx:pt>
          <cx:pt idx="445">0.001786534352974063</cx:pt>
          <cx:pt idx="446">0.00096792049041304843</cx:pt>
          <cx:pt idx="447">0.00085731083996490873</cx:pt>
          <cx:pt idx="448">0.00096938530302302108</cx:pt>
          <cx:pt idx="449">0.0011412783169911186</cx:pt>
          <cx:pt idx="450">0.0010776777025217658</cx:pt>
          <cx:pt idx="451">0.00086004056050412875</cx:pt>
          <cx:pt idx="452">0.00074088503971378298</cx:pt>
          <cx:pt idx="453">0.001030807832015059</cx:pt>
          <cx:pt idx="456">0.00011948586889201481</cx:pt>
          <cx:pt idx="457">8.854222770612794e-05</cx:pt>
          <cx:pt idx="458">7.2154176715729141e-05</cx:pt>
          <cx:pt idx="459">7.3120052355171093e-05</cx:pt>
          <cx:pt idx="460">5.9504207144817817e-05</cx:pt>
          <cx:pt idx="461">5.3460910741480291e-05</cx:pt>
          <cx:pt idx="462">5.5706734238505565e-05</cx:pt>
          <cx:pt idx="463">5.4172568579596561e-05</cx:pt>
          <cx:pt idx="464">5.5367689907715904e-05</cx:pt>
          <cx:pt idx="465">4.8208935102173269e-05</cx:pt>
          <cx:pt idx="466">4.7036079995607633e-05</cx:pt>
          <cx:pt idx="469">0.00061064205239308813</cx:pt>
          <cx:pt idx="470">0.00054107069787761686</cx:pt>
          <cx:pt idx="471">0.00068104052044404653</cx:pt>
          <cx:pt idx="472">0.00070297219365816855</cx:pt>
          <cx:pt idx="473">0.00058159336374417263</cx:pt>
          <cx:pt idx="474">0.00065934333366264152</cx:pt>
          <cx:pt idx="475">0.00062966211858519734</cx:pt>
          <cx:pt idx="476">0.00067380816524437799</cx:pt>
          <cx:pt idx="477">0.00058317760099100993</cx:pt>
          <cx:pt idx="478">0.00048224976807009193</cx:pt>
          <cx:pt idx="479">0.00058349698937018384</cx:pt>
          <cx:pt idx="482">6.6091625022823307e-05</cx:pt>
          <cx:pt idx="483">6.3115215840341295e-05</cx:pt>
          <cx:pt idx="484">5.8674925675726054e-05</cx:pt>
          <cx:pt idx="485">7.3068894635184184e-05</cx:pt>
          <cx:pt idx="486">7.1318067609528094e-05</cx:pt>
          <cx:pt idx="487">6.9398678081087267e-05</cx:pt>
          <cx:pt idx="488">5.4485192695149677e-05</cx:pt>
          <cx:pt idx="489">5.0144031131845751e-05</cx:pt>
          <cx:pt idx="490">6.293410227363748e-05</cx:pt>
          <cx:pt idx="491">6.1556048981027545e-05</cx:pt>
          <cx:pt idx="492">4.6082140892480154e-05</cx:pt>
          <cx:pt idx="495">0.0006853724895636462</cx:pt>
          <cx:pt idx="496">0.00062391916177816965</cx:pt>
          <cx:pt idx="497">0.00055687408016334976</cx:pt>
          <cx:pt idx="498">0.00047214047796138799</cx:pt>
          <cx:pt idx="499">0.00037152248655592359</cx:pt>
          <cx:pt idx="500">0.00031213660566742151</cx:pt>
          <cx:pt idx="501">0.00049924815605070934</cx:pt>
          <cx:pt idx="502">0.00044447009928422996</cx:pt>
          <cx:pt idx="503">0.00037031218439302464</cx:pt>
          <cx:pt idx="504">0.00026204163186426243</cx:pt>
          <cx:pt idx="505">0.00044657572116662593</cx:pt>
          <cx:pt idx="508">0.00067940000288737787</cx:pt>
          <cx:pt idx="509">0.00054799089523761336</cx:pt>
          <cx:pt idx="510">0.00049619022193434317</cx:pt>
          <cx:pt idx="511">0.00046846610887258842</cx:pt>
          <cx:pt idx="512">0.00039256060105715958</cx:pt>
          <cx:pt idx="513">0.00036379751858340892</cx:pt>
          <cx:pt idx="514">0.00043590906977658171</cx:pt>
          <cx:pt idx="515">0.00046556610335551603</cx:pt>
          <cx:pt idx="516">0.00038708738862647219</cx:pt>
          <cx:pt idx="517">0.00029540752322996096</cx:pt>
          <cx:pt idx="518">0.00034889936420758792</cx:pt>
          <cx:pt idx="521">0.0084109916367980878</cx:pt>
          <cx:pt idx="522">0.0091183574879227045</cx:pt>
          <cx:pt idx="523">0.0085818181818181818</cx:pt>
          <cx:pt idx="524">0.0089746682750301565</cx:pt>
          <cx:pt idx="525">0.0075886524822695034</cx:pt>
          <cx:pt idx="526">0.0076793715381087346</cx:pt>
          <cx:pt idx="527">0.0062445374672248036</cx:pt>
          <cx:pt idx="528">0.0079841462576462231</cx:pt>
          <cx:pt idx="529">0.0062047454606215888</cx:pt>
          <cx:pt idx="530">0.0064614997541199209</cx:pt>
          <cx:pt idx="531">0.0084255348062919726</cx:pt>
          <cx:pt idx="534">0.00015334805088840602</cx:pt>
          <cx:pt idx="535">0.00013855990636490737</cx:pt>
          <cx:pt idx="536">0.00013473547509980875</cx:pt>
          <cx:pt idx="537">0.00012539319654016341</cx:pt>
          <cx:pt idx="538">0.00010755724061899192</cx:pt>
          <cx:pt idx="539">0.00011706023709313951</cx:pt>
          <cx:pt idx="540">0.00011008400186618594</cx:pt>
          <cx:pt idx="541">9.6788226297254721e-05</cx:pt>
          <cx:pt idx="542">0.0001135262038645502</cx:pt>
          <cx:pt idx="543">7.2457702177021498e-05</cx:pt>
          <cx:pt idx="544">0.00012260134975221313</cx:pt>
          <cx:pt idx="547">7.7818287016331877e-05</cx:pt>
          <cx:pt idx="548">7.3901682893104081e-05</cx:pt>
          <cx:pt idx="549">7.3818494987554488e-05</cx:pt>
          <cx:pt idx="550">6.8029315910899554e-05</cx:pt>
          <cx:pt idx="551">5.7783035292197413e-05</cx:pt>
          <cx:pt idx="552">6.7894749895380368e-05</cx:pt>
          <cx:pt idx="553">6.2580283556516281e-05</cx:pt>
          <cx:pt idx="554">6.1721459474798352e-05</cx:pt>
          <cx:pt idx="555">5.9774767431012294e-05</cx:pt>
          <cx:pt idx="556">5.813540968255341e-05</cx:pt>
          <cx:pt idx="557">5.0710466385238291e-05</cx:pt>
          <cx:pt idx="560">0.0100444596419338</cx:pt>
          <cx:pt idx="561">0.010858634345748755</cx:pt>
          <cx:pt idx="562">0.0098900131800770449</cx:pt>
          <cx:pt idx="563">0.0089659105974875166</cx:pt>
          <cx:pt idx="564">0.0075149131175376018</cx:pt>
          <cx:pt idx="565">0.0090706552949803079</cx:pt>
          <cx:pt idx="566">0.0070152984016385702</cx:pt>
          <cx:pt idx="567">0.0078871638800680072</cx:pt>
          <cx:pt idx="568">0.0074821844471019928</cx:pt>
          <cx:pt idx="569">0.0082366673692054106</cx:pt>
          <cx:pt idx="570">0.0070513895327866914</cx:pt>
          <cx:pt idx="586">0.00048560243430961932</cx:pt>
          <cx:pt idx="587">0.00046894007632420108</cx:pt>
          <cx:pt idx="588">0.00040901832612637128</cx:pt>
          <cx:pt idx="589">0.00036035099364522828</cx:pt>
          <cx:pt idx="590">0.00019661989716192915</cx:pt>
          <cx:pt idx="591">0.00037753343418151164</cx:pt>
          <cx:pt idx="592">0.00023851305806848487</cx:pt>
          <cx:pt idx="593">0.00030723166765452491</cx:pt>
          <cx:pt idx="594">0.00032264667773776072</cx:pt>
          <cx:pt idx="595">0.00024901921919463858</cx:pt>
          <cx:pt idx="596">0.00014878204261505921</cx:pt>
          <cx:pt idx="599">0.00094531146765380717</cx:pt>
          <cx:pt idx="600">0.00094031871565148088</cx:pt>
          <cx:pt idx="601">0.00099839416565122158</cx:pt>
          <cx:pt idx="602">0.00093242878688299009</cx:pt>
          <cx:pt idx="603">0.0010230243066640555</cx:pt>
          <cx:pt idx="604">0.00093658285586403951</cx:pt>
          <cx:pt idx="605">0.00097579660447046567</cx:pt>
          <cx:pt idx="606">0.00086821087214721589</cx:pt>
          <cx:pt idx="607">0.00085152889666663314</cx:pt>
          <cx:pt idx="608">0.0008587982269652744</cx:pt>
          <cx:pt idx="609">0.00096508080927062479</cx:pt>
          <cx:pt idx="612">0.00019119435224283459</cx:pt>
          <cx:pt idx="613">0.00017537688416238467</cx:pt>
          <cx:pt idx="614">0.00017312262507494013</cx:pt>
          <cx:pt idx="615">0.00015348601538661889</cx:pt>
          <cx:pt idx="616">7.8312874303555571e-05</cx:pt>
          <cx:pt idx="617">0.00010586168530003373</cx:pt>
          <cx:pt idx="618">0.00014520542317464388</cx:pt>
          <cx:pt idx="619">8.2264445499140328e-05</cx:pt>
          <cx:pt idx="620">0.000124918479463273</cx:pt>
          <cx:pt idx="621">8.2106186338717097e-05</cx:pt>
          <cx:pt idx="622">5.5479858185027607e-05</cx:pt>
          <cx:pt idx="625">0.00030056557072132223</cx:pt>
          <cx:pt idx="626">0.000285798169826863</cx:pt>
          <cx:pt idx="627">0.00026973697495540354</cx:pt>
          <cx:pt idx="628">0.00022038859870755894</cx:pt>
          <cx:pt idx="629">0.00020436716090572289</cx:pt>
          <cx:pt idx="630">0.00023942526966620655</cx:pt>
          <cx:pt idx="631">0.00021979156210840233</cx:pt>
          <cx:pt idx="632">0.00020050591940020087</cx:pt>
          <cx:pt idx="633">0.00021217840620081085</cx:pt>
          <cx:pt idx="634">0.00022604006239509145</cx:pt>
          <cx:pt idx="635">0.00020427739093363651</cx:pt>
          <cx:pt idx="638">0.0026454983183226161</cx:pt>
          <cx:pt idx="639">0.0025210878269883532</cx:pt>
          <cx:pt idx="640">0.0025183238693568524</cx:pt>
          <cx:pt idx="641">0.0023061122744042276</cx:pt>
          <cx:pt idx="642">0.0020555100267577683</cx:pt>
          <cx:pt idx="643">0.0021951863551456711</cx:pt>
          <cx:pt idx="644">0.0023108946741666587</cx:pt>
          <cx:pt idx="645">0.002013103950342925</cx:pt>
          <cx:pt idx="646">0.0021614166137395607</cx:pt>
          <cx:pt idx="647">0.0020046281549213965</cx:pt>
          <cx:pt idx="648">0.0018485734168406402</cx:pt>
          <cx:pt idx="651">0.00014585574827949771</cx:pt>
          <cx:pt idx="652">0.00012541718166205561</cx:pt>
          <cx:pt idx="653">0.00011384022738369948</cx:pt>
          <cx:pt idx="654">9.2428619952975244e-05</cx:pt>
          <cx:pt idx="655">6.2332982861761771e-05</cx:pt>
          <cx:pt idx="656">5.2751906870787799e-05</cx:pt>
          <cx:pt idx="657">9.8430403238335088e-05</cx:pt>
          <cx:pt idx="658">5.0754118568923725e-05</cx:pt>
          <cx:pt idx="659">6.7231167203971677e-05</cx:pt>
          <cx:pt idx="660">4.8622877208827207e-05</cx:pt>
          <cx:pt idx="661">4.2178118773362356e-05</cx:pt>
          <cx:pt idx="664">0.00022850854973020839</cx:pt>
          <cx:pt idx="665">0.00019789767680427193</cx:pt>
          <cx:pt idx="666">0.00016510584224114401</cx:pt>
          <cx:pt idx="667">0.00019407111860814217</cx:pt>
          <cx:pt idx="668">0.00018087507889412755</cx:pt>
          <cx:pt idx="669">0.00015747810418493727</cx:pt>
          <cx:pt idx="670">0.00013278179383386719</cx:pt>
          <cx:pt idx="671">0.00017730951293607009</cx:pt>
          <cx:pt idx="672">0.00014897497424715242</cx:pt>
          <cx:pt idx="673">0.00015410234977844762</cx:pt>
          <cx:pt idx="674">0.00012923532544957588</cx:pt>
          <cx:pt idx="677">0.00074583167272134106</cx:pt>
          <cx:pt idx="678">0.0006892550309107406</cx:pt>
          <cx:pt idx="679">0.00064192624513247293</cx:pt>
          <cx:pt idx="680">0.00081388832571016177</cx:pt>
          <cx:pt idx="681">0.00078016030419886099</cx:pt>
          <cx:pt idx="682">0.00098609436616180646</cx:pt>
          <cx:pt idx="683">0.00079888667440913244</cx:pt>
          <cx:pt idx="684">0.00083591190509552473</cx:pt>
          <cx:pt idx="685">0.00091244322656197782</cx:pt>
          <cx:pt idx="686">0.0007955092764002109</cx:pt>
          <cx:pt idx="687">0.0010118536317690709</cx:pt>
          <cx:pt idx="690">0.0003709441049928554</cx:pt>
          <cx:pt idx="691">0.000282227025599687</cx:pt>
          <cx:pt idx="692">0.00016349773064150647</cx:pt>
          <cx:pt idx="693">8.0085741218473782e-05</cx:pt>
          <cx:pt idx="694">3.9639062923188935e-05</cx:pt>
          <cx:pt idx="695">2.2125872838168444e-05</cx:pt>
          <cx:pt idx="696">2.8891473378948814e-05</cx:pt>
          <cx:pt idx="697">4.8288976828400932e-05</cx:pt>
          <cx:pt idx="698">2.5811847757848385e-05</cx:pt>
          <cx:pt idx="699">2.2160775221710824e-05</cx:pt>
          <cx:pt idx="700">1.2037069076280013e-05</cx:pt>
          <cx:pt idx="703">0.0013852961041705913</cx:pt>
          <cx:pt idx="704">0.0014337793541043045</cx:pt>
          <cx:pt idx="705">0.001836298424273512</cx:pt>
          <cx:pt idx="706">0.0016809749654799783</cx:pt>
          <cx:pt idx="707">0.0014519244826103738</cx:pt>
          <cx:pt idx="708">0.0011468680034864252</cx:pt>
          <cx:pt idx="709">0.0011637326498041302</cx:pt>
          <cx:pt idx="710">0.0014763384918707048</cx:pt>
          <cx:pt idx="711">0.0011952099817242878</cx:pt>
          <cx:pt idx="712">0.0012297072992996235</cx:pt>
          <cx:pt idx="713">0.0010252330603307892</cx:pt>
          <cx:pt idx="716">0.0055960939555430465</cx:pt>
          <cx:pt idx="717">0.0051771292551705712</cx:pt>
          <cx:pt idx="718">0.0055019562992836939</cx:pt>
          <cx:pt idx="719">0.0049364562045317775</cx:pt>
          <cx:pt idx="720">0.0034904620751837162</cx:pt>
          <cx:pt idx="721">0.0040014916154894947</cx:pt>
          <cx:pt idx="722">0.0034936211972522082</cx:pt>
          <cx:pt idx="723">0.0032979991713648553</cx:pt>
          <cx:pt idx="724">0.0043257746678606436</cx:pt>
          <cx:pt idx="725">0.0034982789862774582</cx:pt>
          <cx:pt idx="726">0.0030950590073951807</cx:pt>
          <cx:pt idx="729">0.00040985712778901176</cx:pt>
          <cx:pt idx="730">0.00037595738984814173</cx:pt>
          <cx:pt idx="731">0.00032877819586337061</cx:pt>
          <cx:pt idx="732">0.00033860997694626854</cx:pt>
          <cx:pt idx="733">0.000232672754947442</cx:pt>
          <cx:pt idx="734">0.00025641644182318631</cx:pt>
          <cx:pt idx="735">0.00022898565625820543</cx:pt>
          <cx:pt idx="736">0.00018641085034357146</cx:pt>
          <cx:pt idx="737">0.00031852339918203733</cx:pt>
          <cx:pt idx="738">0.0002600377328815345</cx:pt>
          <cx:pt idx="739">0.00020981235844113962</cx:pt>
          <cx:pt idx="742">0.00079705240995563576</cx:pt>
          <cx:pt idx="743">0.00063110111732478022</cx:pt>
          <cx:pt idx="744">0.00066572749659642876</cx:pt>
          <cx:pt idx="745">0.00064266462899954953</cx:pt>
          <cx:pt idx="746">0.00058897062358767246</cx:pt>
          <cx:pt idx="747">0.00058289726435715701</cx:pt>
          <cx:pt idx="748">0.00054611729385878099</cx:pt>
          <cx:pt idx="749">0.00056774471926442993</cx:pt>
          <cx:pt idx="750">0.00054676897197669541</cx:pt>
          <cx:pt idx="751">0.00042224808720245561</cx:pt>
          <cx:pt idx="752">0.00052438455586380564</cx:pt>
          <cx:pt idx="755">0.02644288365997223</cx:pt>
          <cx:pt idx="756">0.025714762377385486</cx:pt>
          <cx:pt idx="757">0.029332283805020551</cx:pt>
          <cx:pt idx="758">0.016848143767926812</cx:pt>
          <cx:pt idx="759">0.027157943618443703</cx:pt>
          <cx:pt idx="760">0.013438548657718121</cx:pt>
          <cx:pt idx="761">0.013713316684578253</cx:pt>
          <cx:pt idx="762">0.016549188640973631</cx:pt>
          <cx:pt idx="763">0.013373476230062735</cx:pt>
          <cx:pt idx="764">0.011861888455937341</cx:pt>
          <cx:pt idx="765">0.013004623542710763</cx:pt>
          <cx:pt idx="768">0.00032889208374064545</cx:pt>
          <cx:pt idx="769">0.00031327388293932238</cx:pt>
          <cx:pt idx="770">0.00030229548360661098</cx:pt>
          <cx:pt idx="771">0.00016860800465753409</cx:pt>
          <cx:pt idx="772">0.00025702590340104877</cx:pt>
          <cx:pt idx="773">0.00020193073717521593</cx:pt>
          <cx:pt idx="774">0.0001583872277916789</cx:pt>
          <cx:pt idx="775">0.00016826655401762911</cx:pt>
          <cx:pt idx="776">0.00013762683579893284</cx:pt>
          <cx:pt idx="777">0.00020539698375898662</cx:pt>
          <cx:pt idx="778">0.00016455151370574179</cx:pt>
          <cx:pt idx="781">0.0064721118400499844</cx:pt>
          <cx:pt idx="782">0.005970359360447066</cx:pt>
          <cx:pt idx="783">0.0054282691973844104</cx:pt>
          <cx:pt idx="784">0.0026750882091246585</cx:pt>
          <cx:pt idx="785">0.0051805502585772906</cx:pt>
          <cx:pt idx="786">0.004393415965732974</cx:pt>
          <cx:pt idx="787">0.002788833318864157</cx:pt>
          <cx:pt idx="788">0.0033991684569505583</cx:pt>
          <cx:pt idx="789">0.0025455388146115921</cx:pt>
          <cx:pt idx="790">0.0047722043254744707</cx:pt>
          <cx:pt idx="791">0.0039151444256475369</cx:pt>
          <cx:pt idx="794">0.0014324076199219646</cx:pt>
          <cx:pt idx="795">0.0013994317263046039</cx:pt>
          <cx:pt idx="796">0.0014445499386332584</cx:pt>
          <cx:pt idx="797">0.00099119548768743975</cx:pt>
          <cx:pt idx="798">0.00085720782173715328</cx:pt>
          <cx:pt idx="799">0.001410536869929815</cx:pt>
          <cx:pt idx="800">0.0011560746384415347</cx:pt>
          <cx:pt idx="801">0.00085538098800698275</cx:pt>
          <cx:pt idx="802">0.00076086956521739129</cx:pt>
          <cx:pt idx="803">0.0010117434507678411</cx:pt>
          <cx:pt idx="804">0.0013694969603847953</cx:pt>
          <cx:pt idx="807">0.005380851410862828</cx:pt>
          <cx:pt idx="808">0.0054965234444642542</cx:pt>
          <cx:pt idx="809">0.0056862976339647677</cx:pt>
          <cx:pt idx="810">0.0056383197322843895</cx:pt>
          <cx:pt idx="811">0.0055376179434454796</cx:pt>
          <cx:pt idx="812">0.0057780894408860231</cx:pt>
          <cx:pt idx="813">0.005827416712179137</cx:pt>
          <cx:pt idx="814">0.0057460417622762737</cx:pt>
          <cx:pt idx="815">0.0052606702542638308</cx:pt>
          <cx:pt idx="816">0.0057221845126986821</cx:pt>
          <cx:pt idx="817">0.0053888407458138818</cx:pt>
          <cx:pt idx="820">0.001865712197017829</cx:pt>
          <cx:pt idx="821">0.001812293829901006</cx:pt>
          <cx:pt idx="822">0.0016308719801857927</cx:pt>
          <cx:pt idx="823">0.0011964092793618156</cx:pt>
          <cx:pt idx="824">0.0010529644136018585</cx:pt>
          <cx:pt idx="825">0.0013902256954292584</cx:pt>
          <cx:pt idx="826">0.0012013052254725655</cx:pt>
          <cx:pt idx="827">0.001077113684025849</cx:pt>
          <cx:pt idx="828">0.0010175563364892321</cx:pt>
          <cx:pt idx="829">0.000971753559750445</cx:pt>
          <cx:pt idx="830">0.0012164479177092036</cx:pt>
          <cx:pt idx="833">0.0020181941090164478</cx:pt>
          <cx:pt idx="834">0.0020770804668516444</cx:pt>
          <cx:pt idx="835">0.0018635271552595756</cx:pt>
          <cx:pt idx="836">0.00150407005003958</cx:pt>
          <cx:pt idx="837">0.0012951000475293509</cx:pt>
          <cx:pt idx="838">0.0016259273256096882</cx:pt>
          <cx:pt idx="839">0.0014599850841531823</cx:pt>
          <cx:pt idx="840">0.0013339346633587284</cx:pt>
          <cx:pt idx="841">0.0012744784767818095</cx:pt>
          <cx:pt idx="842">0.0010804644344495158</cx:pt>
          <cx:pt idx="843">0.0013980156401055348</cx:pt>
          <cx:pt idx="846">0.0091860410373102129</cx:pt>
          <cx:pt idx="847">0.0086178142470129497</cx:pt>
          <cx:pt idx="848">0.0094466699540548364</cx:pt>
          <cx:pt idx="849">0.0094093900902381573</cx:pt>
          <cx:pt idx="850">0.0098598500266132323</cx:pt>
          <cx:pt idx="851">0.0097920376925078705</cx:pt>
          <cx:pt idx="852">0.009695707355851858</cx:pt>
          <cx:pt idx="853">0.0097009157202093185</cx:pt>
          <cx:pt idx="854">0.0095691220696192229</cx:pt>
          <cx:pt idx="855">0.0096332986345813009</cx:pt>
          <cx:pt idx="856">0.0095385449757489117</cx:pt>
          <cx:pt idx="859">0.016739341170047838</cx:pt>
          <cx:pt idx="860">0.014359564124209925</cx:pt>
          <cx:pt idx="861">0.01534924600271032</cx:pt>
          <cx:pt idx="862">0.0097648192262654275</cx:pt>
          <cx:pt idx="863">0.01124621474509808</cx:pt>
          <cx:pt idx="864">0.014228252917556175</cx:pt>
          <cx:pt idx="865">0.011289205052953936</cx:pt>
          <cx:pt idx="866">0.0095581220330881681</cx:pt>
          <cx:pt idx="867">0.0078282244838903774</cx:pt>
          <cx:pt idx="868">0.011628716040733001</cx:pt>
          <cx:pt idx="869">0.0090490235343337454</cx:pt>
          <cx:pt idx="872">0.001282184863846755</cx:pt>
          <cx:pt idx="873">0.0012848729998215455</cx:pt>
          <cx:pt idx="874">0.0011127000607283485</cx:pt>
          <cx:pt idx="875">0.00073238290783713637</cx:pt>
          <cx:pt idx="876">0.0010920971945423885</cx:pt>
          <cx:pt idx="877">0.0011143800774428669</cx:pt>
          <cx:pt idx="878">0.00098388704006618162</cx:pt>
          <cx:pt idx="879">0.00098972749057269697</cx:pt>
          <cx:pt idx="880">0.00083132950311129059</cx:pt>
          <cx:pt idx="881">0.00093297791317593296</cx:pt>
          <cx:pt idx="882">0.00086460265373091739</cx:pt>
          <cx:pt idx="885">0.00033794719620143022</cx:pt>
          <cx:pt idx="886">0.00032229538380824295</cx:pt>
          <cx:pt idx="887">0.00030566165395591453</cx:pt>
          <cx:pt idx="888">0.00015576845830327047</cx:pt>
          <cx:pt idx="889">0.0002413529332946626</cx:pt>
          <cx:pt idx="890">0.00027738614446230493</cx:pt>
          <cx:pt idx="891">0.00023358370009286336</cx:pt>
          <cx:pt idx="892">0.00018012217037483279</cx:pt>
          <cx:pt idx="893">0.00015197680071010066</cx:pt>
          <cx:pt idx="894">0.00024228246025264234</cx:pt>
          <cx:pt idx="895">0.00017710361705172283</cx:pt>
          <cx:pt idx="898">0.002319036361589553</cx:pt>
          <cx:pt idx="899">0.0028887690781897934</cx:pt>
          <cx:pt idx="900">0.0025995437713448276</cx:pt>
          <cx:pt idx="901">0.0036889964519843041</cx:pt>
          <cx:pt idx="902">0.0035159897292250234</cx:pt>
          <cx:pt idx="903">0.0028466806973151178</cx:pt>
          <cx:pt idx="904">0.0036195047366844786</cx:pt>
          <cx:pt idx="905">0.002944689302687604</cx:pt>
          <cx:pt idx="906">0.0030582126570724206</cx:pt>
          <cx:pt idx="907">0.0029874898861019482</cx:pt>
          <cx:pt idx="908">0.0027389485670359908</cx:pt>
          <cx:pt idx="911">0.0088803891406477355</cx:pt>
          <cx:pt idx="912">0.0081911065896460578</cx:pt>
          <cx:pt idx="913">0.0084060812875523527</cx:pt>
          <cx:pt idx="914">0.0064748667999872771</cx:pt>
          <cx:pt idx="915">0.0051930144370640474</cx:pt>
          <cx:pt idx="916">0.0076567981606797597</cx:pt>
          <cx:pt idx="917">0.0064966207302023984</cx:pt>
          <cx:pt idx="918">0.0057669712666898014</cx:pt>
          <cx:pt idx="919">0.0044774274570494555</cx:pt>
          <cx:pt idx="920">0.0059337316971874651</cx:pt>
          <cx:pt idx="921">0.0046213863666622699</cx:pt>
          <cx:pt idx="924">0.0037985025270298469</cx:pt>
          <cx:pt idx="925">0.0037100913092762713</cx:pt>
          <cx:pt idx="926">0.003446094938548059</cx:pt>
          <cx:pt idx="927">0.0023153748958249323</cx:pt>
          <cx:pt idx="928">0.0025658383554858417</cx:pt>
          <cx:pt idx="929">0.0018686798231242639</cx:pt>
          <cx:pt idx="930">0.0029218430871486697</cx:pt>
          <cx:pt idx="931">0.0021898266908590377</cx:pt>
          <cx:pt idx="932">0.0018360792645857769</cx:pt>
          <cx:pt idx="933">0.0015031750430769602</cx:pt>
          <cx:pt idx="934">0.0026208331117296316</cx:pt>
          <cx:pt idx="937">0.0047113842285072512</cx:pt>
          <cx:pt idx="938">0.0044770405838138695</cx:pt>
          <cx:pt idx="939">0.0040176296585916144</cx:pt>
          <cx:pt idx="940">0.0032800290678574565</cx:pt>
          <cx:pt idx="941">0.0033408921131347735</cx:pt>
          <cx:pt idx="942">0.0030380706786874178</cx:pt>
          <cx:pt idx="943">0.0038331319027329488</cx:pt>
          <cx:pt idx="944">0.0032358826340466345</cx:pt>
          <cx:pt idx="945">0.0035012596129814231</cx:pt>
          <cx:pt idx="946">0.0029169899597307251</cx:pt>
          <cx:pt idx="947">0.0026840847292528762</cx:pt>
          <cx:pt idx="950">0.00018259765020879569</cx:pt>
          <cx:pt idx="951">0.00020961268610185596</cx:pt>
          <cx:pt idx="952">0.00018101191797465388</cx:pt>
          <cx:pt idx="953">0.0001834956722681205</cx:pt>
          <cx:pt idx="954">0.00024623728244337089</cx:pt>
          <cx:pt idx="955">0.00017163444169690747</cx:pt>
          <cx:pt idx="956">0.00024692217836012019</cx:pt>
          <cx:pt idx="957">0.00022531799755881249</cx:pt>
          <cx:pt idx="958">0.00024284038250508639</cx:pt>
          <cx:pt idx="959">0.00018807748800146428</cx:pt>
          <cx:pt idx="960">0.00019107030794499242</cx:pt>
          <cx:pt idx="963">0.00015579062768562505</cx:pt>
          <cx:pt idx="964">0.00014295309536060122</cx:pt>
          <cx:pt idx="965">0.00012226189726228848</cx:pt>
          <cx:pt idx="966">0.00010948100783257732</cx:pt>
          <cx:pt idx="967">0.00010571878965795603</cx:pt>
          <cx:pt idx="968">0.0001331020066187227</cx:pt>
          <cx:pt idx="969">0.00010282135081730592</cx:pt>
          <cx:pt idx="970">0.00012213249054631611</cx:pt>
          <cx:pt idx="971">0.00010996044999749684</cx:pt>
          <cx:pt idx="972">0.00011908809451573548</cx:pt>
          <cx:pt idx="973">9.689027707525452e-05</cx:pt>
          <cx:pt idx="976">0.0030808593526022968</cx:pt>
          <cx:pt idx="977">0.0031850154248464126</cx:pt>
          <cx:pt idx="978">0.0033030161676086641</cx:pt>
          <cx:pt idx="979">0.0031960666740770811</cx:pt>
          <cx:pt idx="980">0.0033156143177300113</cx:pt>
          <cx:pt idx="981">0.0032963684580313967</cx:pt>
          <cx:pt idx="982">0.0029025865234355505</cx:pt>
          <cx:pt idx="983">0.0034061406461918281</cx:pt>
          <cx:pt idx="984">0.0031745040513425837</cx:pt>
          <cx:pt idx="985">0.0031138846924426331</cx:pt>
          <cx:pt idx="986">0.0034146249667046102</cx:pt>
          <cx:pt idx="989">0.0010781750818558251</cx:pt>
          <cx:pt idx="990">0.0010358878554853972</cx:pt>
          <cx:pt idx="991">0.0010098265697825442</cx:pt>
          <cx:pt idx="992">0.00072218128830459614</cx:pt>
          <cx:pt idx="993">0.00067295898617547611</cx:pt>
          <cx:pt idx="994">0.000802795958470363</cx:pt>
          <cx:pt idx="995">0.00095142101595166505</cx:pt>
          <cx:pt idx="996">0.00080329700520475147</cx:pt>
          <cx:pt idx="997">0.00068666171841312486</cx:pt>
          <cx:pt idx="998">0.00060425273150770174</cx:pt>
          <cx:pt idx="999">0.00081533215839545896</cx:pt>
          <cx:pt idx="1002">0.0010078729987375986</cx:pt>
          <cx:pt idx="1003">0.00090533610316829386</cx:pt>
          <cx:pt idx="1004">0.00090161227302967047</cx:pt>
          <cx:pt idx="1005">0.00082790718854198456</cx:pt>
          <cx:pt idx="1006">0.00084776130568838958</cx:pt>
          <cx:pt idx="1007">0.00080267296917257828</cx:pt>
          <cx:pt idx="1008">0.00077091963955321335</cx:pt>
          <cx:pt idx="1009">0.00081439690748576503</cx:pt>
          <cx:pt idx="1010">0.00076550397572578029</cx:pt>
          <cx:pt idx="1011">0.00077121882504890382</cx:pt>
          <cx:pt idx="1012">0.00069998206123410354</cx:pt>
          <cx:pt idx="1015">0.0032375478927203064</cx:pt>
          <cx:pt idx="1016">0.0060190045688733353</cx:pt>
          <cx:pt idx="1017">0.0047128422972616216</cx:pt>
          <cx:pt idx="1018">0.0066749495991373252</cx:pt>
          <cx:pt idx="1019">0.011255736811014678</cx:pt>
          <cx:pt idx="1020">0.0038935623065858866</cx:pt>
          <cx:pt idx="1021">0.0097596809521841559</cx:pt>
          <cx:pt idx="1022">0.0060868955008420884</cx:pt>
          <cx:pt idx="1023">0.0061325270352788229</cx:pt>
          <cx:pt idx="1024">0.009453864999903543</cx:pt>
          <cx:pt idx="1025">0.0057975679542203147</cx:pt>
          <cx:pt idx="1028">0.011918123276131485</cx:pt>
          <cx:pt idx="1029">0.010643195427531333</cx:pt>
          <cx:pt idx="1030">0.010575732448032516</cx:pt>
          <cx:pt idx="1031">0.010018617901998868</cx:pt>
          <cx:pt idx="1032">0.0093069234799856917</cx:pt>
          <cx:pt idx="1033">0.010202900337654173</cx:pt>
          <cx:pt idx="1034">0.0095126534315580769</cx:pt>
          <cx:pt idx="1035">0.0094123387078835566</cx:pt>
          <cx:pt idx="1036">0.009528486390892146</cx:pt>
          <cx:pt idx="1037">0.0093656135946888919</cx:pt>
          <cx:pt idx="1038">0.0089504250232494351</cx:pt>
          <cx:pt idx="1041">0.00067174039427091593</cx:pt>
          <cx:pt idx="1042">0.0006692223439211391</cx:pt>
          <cx:pt idx="1043">0.00061188577308978647</cx:pt>
          <cx:pt idx="1044">0.00060909183465689273</cx:pt>
          <cx:pt idx="1045">0.00051596333971195489</cx:pt>
          <cx:pt idx="1046">0.0006216378062777584</cx:pt>
          <cx:pt idx="1047">0.00054449225898995897</cx:pt>
          <cx:pt idx="1048">0.00056933985330073354</cx:pt>
          <cx:pt idx="1049">0.00056834358204619186</cx:pt>
          <cx:pt idx="1050">0.00051080550098231826</cx:pt>
          <cx:pt idx="1051">0.00049985242030696573</cx:pt>
          <cx:pt idx="1054">0.00044658764875975113</cx:pt>
          <cx:pt idx="1055">0.0004430586885064634</cx:pt>
          <cx:pt idx="1056">0.00045513690196879346</cx:pt>
          <cx:pt idx="1057">0.00039011674849812397</cx:pt>
          <cx:pt idx="1058">0.00036853719062215922</cx:pt>
          <cx:pt idx="1059">0.00032231640305019316</cx:pt>
          <cx:pt idx="1060">0.00044300870952648785</cx:pt>
          <cx:pt idx="1061">0.0002525715028447527</cx:pt>
          <cx:pt idx="1062">0.00031977130648408106</cx:pt>
          <cx:pt idx="1063">0.00026564809305360947</cx:pt>
          <cx:pt idx="1064">0.00027931112412426536</cx:pt>
          <cx:pt idx="1067">0.004628401139781517</cx:pt>
          <cx:pt idx="1068">0.0042889460106725029</cx:pt>
          <cx:pt idx="1069">0.0040228677132594023</cx:pt>
          <cx:pt idx="1070">0.0039843356309362211</cx:pt>
          <cx:pt idx="1071">0.0030680001161435939</cx:pt>
          <cx:pt idx="1072">0.0038189578640665297</cx:pt>
          <cx:pt idx="1073">0.0039616779184030787</cx:pt>
          <cx:pt idx="1074">0.0032586554664577267</cx:pt>
          <cx:pt idx="1075">0.003857832308138168</cx:pt>
          <cx:pt idx="1076">0.0034876958976952951</cx:pt>
          <cx:pt idx="1077">0.0028203188916625156</cx:pt>
          <cx:pt idx="1080">0.00020347644509972014</cx:pt>
          <cx:pt idx="1081">0.00019606393612815509</cx:pt>
          <cx:pt idx="1082">0.00019752075260577443</cx:pt>
          <cx:pt idx="1083">0.00018313359901270642</cx:pt>
          <cx:pt idx="1084">0.00018917915265756672</cx:pt>
          <cx:pt idx="1085">0.00017331671068517216</cx:pt>
          <cx:pt idx="1086">0.00017729431437479048</cx:pt>
          <cx:pt idx="1087">0.00015345668327684347</cx:pt>
          <cx:pt idx="1088">0.0001650398674429792</cx:pt>
          <cx:pt idx="1089">0.00014369970510321389</cx:pt>
          <cx:pt idx="1090">0.00014012696721725249</cx:pt>
          <cx:pt idx="1093">0.011533049532289126</cx:pt>
          <cx:pt idx="1094">0.010439891076598573</cx:pt>
          <cx:pt idx="1095">0.011729711408178543</cx:pt>
          <cx:pt idx="1096">0.0097425376050030345</cx:pt>
          <cx:pt idx="1097">0.0081785323418572375</cx:pt>
          <cx:pt idx="1098">0.008920315933602237</cx:pt>
          <cx:pt idx="1099">0.010882670471818956</cx:pt>
          <cx:pt idx="1100">0.0080830100731839293</cx:pt>
          <cx:pt idx="1101">0.0089994139224652148</cx:pt>
          <cx:pt idx="1102">0.0082666427502238252</cx:pt>
          <cx:pt idx="1103">0.0068365497239379373</cx:pt>
          <cx:pt idx="1106">0.004132780148663434</cx:pt>
          <cx:pt idx="1107">0.0045607241963966181</cx:pt>
          <cx:pt idx="1108">0.0046410986550986201</cx:pt>
          <cx:pt idx="1109">0.0044533190659991591</cx:pt>
          <cx:pt idx="1110">0.0045041103130633395</cx:pt>
          <cx:pt idx="1111">0.0045421319041238648</cx:pt>
          <cx:pt idx="1112">0.0042832236986682683</cx:pt>
          <cx:pt idx="1113">0.0045706475939410966</cx:pt>
          <cx:pt idx="1114">0.0039173178724476931</cx:pt>
          <cx:pt idx="1115">0.004181510187665733</cx:pt>
          <cx:pt idx="1116">0.0040286486758803674</cx:pt>
          <cx:pt idx="1119">0.0018887660975097657</cx:pt>
          <cx:pt idx="1120">0.0017405217451819596</cx:pt>
          <cx:pt idx="1121">0.0015614881068595995</cx:pt>
          <cx:pt idx="1122">0.0012434961495749058</cx:pt>
          <cx:pt idx="1123">0.0010868531921788915</cx:pt>
          <cx:pt idx="1124">0.0007259463483616338</cx:pt>
          <cx:pt idx="1125">0.0013351495436565977</cx:pt>
          <cx:pt idx="1126">0.00082308631211857014</cx:pt>
          <cx:pt idx="1127">0.0011266442354700486</cx:pt>
          <cx:pt idx="1128">0.00089670992714025496</cx:pt>
          <cx:pt idx="1129">0.00060429477914994325</cx:pt>
          <cx:pt idx="1132">0.0014036055917444527</cx:pt>
          <cx:pt idx="1133">0.0012789835640722969</cx:pt>
          <cx:pt idx="1134">0.0013696771589001317</cx:pt>
          <cx:pt idx="1135">0.001355287022792613</cx:pt>
          <cx:pt idx="1136">0.0014332748882422942</cx:pt>
          <cx:pt idx="1137">0.0014601071788036234</cx:pt>
          <cx:pt idx="1138">0.0010375755478258123</cx:pt>
          <cx:pt idx="1139">0.0013400117810091381</cx:pt>
          <cx:pt idx="1140">0.0014583398239840543</cx:pt>
          <cx:pt idx="1141">0.001139136129771745</cx:pt>
          <cx:pt idx="1142">0.00133883907554072</cx:pt>
          <cx:pt idx="1145">0.0072167394854757887</cx:pt>
          <cx:pt idx="1146">0.0068347368560210458</cx:pt>
          <cx:pt idx="1147">0.0068176068808499871</cx:pt>
          <cx:pt idx="1148">0.006636051364761213</cx:pt>
          <cx:pt idx="1149">0.0070349426578892732</cx:pt>
          <cx:pt idx="1150">0.006581213403532943</cx:pt>
          <cx:pt idx="1151">0.0065525391089047008</cx:pt>
          <cx:pt idx="1152">0.0069413544540357745</cx:pt>
          <cx:pt idx="1153">0.0072522366411233909</cx:pt>
          <cx:pt idx="1154">0.0067295960958068451</cx:pt>
          <cx:pt idx="1155">0.006789178152118428</cx:pt>
          <cx:pt idx="1158">0.0082773268900094375</cx:pt>
          <cx:pt idx="1159">0.0076663904835396453</cx:pt>
          <cx:pt idx="1160">0.0083540484627566969</cx:pt>
          <cx:pt idx="1161">0.0084033102778387839</cx:pt>
          <cx:pt idx="1162">0.0081245515435970674</cx:pt>
          <cx:pt idx="1163">0.00894348825677755</cx:pt>
          <cx:pt idx="1164">0.0086743003356392987</cx:pt>
          <cx:pt idx="1165">0.0076143342567937099</cx:pt>
          <cx:pt idx="1166">0.0085300301998707719</cx:pt>
          <cx:pt idx="1167">0.0078175753168469846</cx:pt>
          <cx:pt idx="1168">0.0085250387574553749</cx:pt>
          <cx:pt idx="1171">0.0063073492143943238</cx:pt>
          <cx:pt idx="1172">0.0061542308870062264</cx:pt>
          <cx:pt idx="1173">0.0064559095580678317</cx:pt>
          <cx:pt idx="1174">0.0062384352685501401</cx:pt>
          <cx:pt idx="1175">0.005455018742190754</cx:pt>
          <cx:pt idx="1176">0.0061782426778242677</cx:pt>
          <cx:pt idx="1177">0.0056383291351805205</cx:pt>
          <cx:pt idx="1178">0.0056241716629851692</cx:pt>
          <cx:pt idx="1179">0.0065151738672286621</cx:pt>
          <cx:pt idx="1180">0.0061266758154755619</cx:pt>
          <cx:pt idx="1181">0.005557480980557904</cx:pt>
          <cx:pt idx="1184">0.01054381756709348</cx:pt>
          <cx:pt idx="1185">0.010041698578844354</cx:pt>
          <cx:pt idx="1186">0.0099683940437593332</cx:pt>
          <cx:pt idx="1187">0.010261945827393062</cx:pt>
          <cx:pt idx="1188">0.0097853063123687061</cx:pt>
          <cx:pt idx="1189">0.010213444761286316</cx:pt>
          <cx:pt idx="1190">0.010722342624019688</cx:pt>
          <cx:pt idx="1191">0.010717276434116152</cx:pt>
          <cx:pt idx="1192">0.0097830896519793646</cx:pt>
          <cx:pt idx="1193">0.010072825728040042</cx:pt>
          <cx:pt idx="1194">0.010313035854886745</cx:pt>
          <cx:pt idx="1197">0.0079857265240807183</cx:pt>
          <cx:pt idx="1198">0.0078520881189615734</cx:pt>
          <cx:pt idx="1199">0.0079750988171783787</cx:pt>
          <cx:pt idx="1200">0.0071869165334133367</cx:pt>
          <cx:pt idx="1201">0.0066108289289956513</cx:pt>
          <cx:pt idx="1202">0.005924265864322706</cx:pt>
          <cx:pt idx="1203">0.0060183347098480494</cx:pt>
          <cx:pt idx="1204">0.0060265538948774677</cx:pt>
          <cx:pt idx="1205">0.007064352982075332</cx:pt>
          <cx:pt idx="1206">0.006411809168389627</cx:pt>
          <cx:pt idx="1207">0.0053991793247426395</cx:pt>
          <cx:pt idx="1210">0.0056782336790338348</cx:pt>
          <cx:pt idx="1211">0.005471296495954462</cx:pt>
          <cx:pt idx="1212">0.0065275606043879572</cx:pt>
          <cx:pt idx="1213">0.0060018863292807404</cx:pt>
          <cx:pt idx="1214">0.0068595743354348997</cx:pt>
          <cx:pt idx="1215">0.0063494836149155945</cx:pt>
          <cx:pt idx="1216">0.0059572421232206184</cx:pt>
          <cx:pt idx="1217">0.0058474488957736661</cx:pt>
          <cx:pt idx="1218">0.0063967773266235773</cx:pt>
          <cx:pt idx="1219">0.0066604266984271795</cx:pt>
          <cx:pt idx="1220">0.006404012763403983</cx:pt>
          <cx:pt idx="1223">0.0047036036036036035</cx:pt>
          <cx:pt idx="1224">0.0048547297297297301</cx:pt>
          <cx:pt idx="1225">0.0052637981527371026</cx:pt>
          <cx:pt idx="1226">0.0046634398919405675</cx:pt>
          <cx:pt idx="1227">0.0051907657657657659</cx:pt>
          <cx:pt idx="1228">0.005497971145175834</cx:pt>
          <cx:pt idx="1229">0.0052104991128666357</cx:pt>
          <cx:pt idx="1230">0.0049394027379964858</cx:pt>
          <cx:pt idx="1231">0.0053289196544600102</cx:pt>
          <cx:pt idx="1232">0.0045890527124329127</cx:pt>
          <cx:pt idx="1233">0.0054305061583228625</cx:pt>
          <cx:pt idx="1236">0.0078662934225418087</cx:pt>
          <cx:pt idx="1237">0.0081561541343816817</cx:pt>
          <cx:pt idx="1238">0.008421767635998504</cx:pt>
          <cx:pt idx="1239">0.0066299562457751704</cx:pt>
          <cx:pt idx="1240">0.0069959954746383239</cx:pt>
          <cx:pt idx="1241">0.0077095649965431123</cx:pt>
          <cx:pt idx="1242">0.0069659981672823695</cx:pt>
          <cx:pt idx="1243">0.0064389351090685188</cx:pt>
          <cx:pt idx="1244">0.0070201189651032678</cx:pt>
          <cx:pt idx="1245">0.0061351726312188033</cx:pt>
          <cx:pt idx="1246">0.0068990623510842399</cx:pt>
          <cx:pt idx="1249">0.010959392035788076</cx:pt>
          <cx:pt idx="1250">0.010606339141914684</cx:pt>
          <cx:pt idx="1251">0.011475222222472839</cx:pt>
          <cx:pt idx="1252">0.01218336777911661</cx:pt>
          <cx:pt idx="1253">0.01198458233570875</cx:pt>
          <cx:pt idx="1254">0.012035155844917499</cx:pt>
          <cx:pt idx="1255">0.011626443495240021</cx:pt>
          <cx:pt idx="1256">0.011508400664270635</cx:pt>
          <cx:pt idx="1257">0.011683617502083649</cx:pt>
          <cx:pt idx="1258">0.011875757901420033</cx:pt>
          <cx:pt idx="1259">0.011679812687634654</cx:pt>
          <cx:pt idx="1262">0.0086130197727612209</cx:pt>
          <cx:pt idx="1263">0.0082557070916752101</cx:pt>
          <cx:pt idx="1264">0.0086890184388150448</cx:pt>
          <cx:pt idx="1265">0.0090479961737687641</cx:pt>
          <cx:pt idx="1266">0.0093055855951293225</cx:pt>
          <cx:pt idx="1267">0.0092014227754668269</cx:pt>
          <cx:pt idx="1268">0.0085733981284839278</cx:pt>
          <cx:pt idx="1269">0.0089199986601715166</cx:pt>
          <cx:pt idx="1270">0.010046536545076565</cx:pt>
          <cx:pt idx="1271">0.0084838684429534347</cx:pt>
          <cx:pt idx="1272">0.0098371263036584351</cx:pt>
          <cx:pt idx="1275">0.013295392757458223</cx:pt>
          <cx:pt idx="1276">0.010757120345511849</cx:pt>
          <cx:pt idx="1277">0.012837694029576897</cx:pt>
          <cx:pt idx="1278">0.011511874665534867</cx:pt>
          <cx:pt idx="1279">0.012783540365753149</cx:pt>
          <cx:pt idx="1280">0.014056299788167199</cx:pt>
          <cx:pt idx="1281">0.012549641385396645</cx:pt>
          <cx:pt idx="1282">0.011192081018197622</cx:pt>
          <cx:pt idx="1283">0.012806849546555511</cx:pt>
          <cx:pt idx="1284">0.011436307054410786</cx:pt>
          <cx:pt idx="1285">0.012218720377716194</cx:pt>
          <cx:pt idx="1288">0.014889740528994158</cx:pt>
          <cx:pt idx="1289">0.013807236896580276</cx:pt>
          <cx:pt idx="1290">0.014739043089664221</cx:pt>
          <cx:pt idx="1291">0.016111642288992412</cx:pt>
          <cx:pt idx="1292">0.016108795078317886</cx:pt>
          <cx:pt idx="1293">0.015619324373410825</cx:pt>
          <cx:pt idx="1294">0.015443237031511462</cx:pt>
          <cx:pt idx="1295">0.015383064516129032</cx:pt>
          <cx:pt idx="1296">0.015671325709445152</cx:pt>
          <cx:pt idx="1297">0.014348852697221045</cx:pt>
          <cx:pt idx="1298">0.015472871975114127</cx:pt>
          <cx:pt idx="1301">0.011891709376498626</cx:pt>
          <cx:pt idx="1302">0.010199090200026319</cx:pt>
          <cx:pt idx="1303">0.010824624744556989</cx:pt>
          <cx:pt idx="1304">0.012788748051884678</cx:pt>
          <cx:pt idx="1305">0.010714228747948262</cx:pt>
          <cx:pt idx="1306">0.01209782329183621</cx:pt>
          <cx:pt idx="1307">0.010284565491881939</cx:pt>
          <cx:pt idx="1308">0.012903102547336318</cx:pt>
          <cx:pt idx="1309">0.011388027487287801</cx:pt>
          <cx:pt idx="1310">0.0096767572238372519</cx:pt>
          <cx:pt idx="1311">0.012227069557631542</cx:pt>
          <cx:pt idx="1314">0.0058455359994216485</cx:pt>
          <cx:pt idx="1315">0.0057344121636296137</cx:pt>
          <cx:pt idx="1316">0.0059418085713559832</cx:pt>
          <cx:pt idx="1317">0.0061748366625012825</cx:pt>
          <cx:pt idx="1318">0.0060647482099202305</cx:pt>
          <cx:pt idx="1319">0.0058720027684561714</cx:pt>
          <cx:pt idx="1320">0.0060908079260849658</cx:pt>
          <cx:pt idx="1321">0.0059903168822934595</cx:pt>
          <cx:pt idx="1322">0.0058569916538330309</cx:pt>
          <cx:pt idx="1323">0.0055944280255929629</cx:pt>
          <cx:pt idx="1324">0.0058252266349687965</cx:pt>
          <cx:pt idx="1327">0.0090362177173919835</cx:pt>
          <cx:pt idx="1328">0.0088720701591544337</cx:pt>
          <cx:pt idx="1329">0.0094933895452847718</cx:pt>
          <cx:pt idx="1330">0.010014572431464355</cx:pt>
          <cx:pt idx="1331">0.010362949479336031</cx:pt>
          <cx:pt idx="1332">0.0095302124177786759</cx:pt>
          <cx:pt idx="1333">0.0098246504324553414</cx:pt>
          <cx:pt idx="1334">0.010175610804223134</cx:pt>
          <cx:pt idx="1335">0.010134533052292376</cx:pt>
          <cx:pt idx="1336">0.010146718965953958</cx:pt>
          <cx:pt idx="1337">0.010057217568044036</cx:pt>
          <cx:pt idx="1340">0.0078950461514734113</cx:pt>
          <cx:pt idx="1341">0.0086131066757521371</cx:pt>
          <cx:pt idx="1342">0.0088469968827926231</cx:pt>
          <cx:pt idx="1343">0.0087578438594082542</cx:pt>
          <cx:pt idx="1344">0.0084297669642028304</cx:pt>
          <cx:pt idx="1345">0.0088010375703596582</cx:pt>
          <cx:pt idx="1346">0.0088209482928392133</cx:pt>
          <cx:pt idx="1347">0.0085579040473903606</cx:pt>
          <cx:pt idx="1348">0.008398295272477924</cx:pt>
          <cx:pt idx="1349">0.0082364690849667261</cx:pt>
          <cx:pt idx="1350">0.0087702162065727302</cx:pt>
          <cx:pt idx="1353">0.004979323938870365</cx:pt>
          <cx:pt idx="1354">0.0048053457842952979</cx:pt>
          <cx:pt idx="1355">0.0054077580357501515</cx:pt>
          <cx:pt idx="1356">0.0056856974749344832</cx:pt>
          <cx:pt idx="1357">0.0056617917919806341</cx:pt>
          <cx:pt idx="1358">0.005554914685882149</cx:pt>
          <cx:pt idx="1359">0.0057696667964377635</cx:pt>
          <cx:pt idx="1360">0.0058938504287788162</cx:pt>
          <cx:pt idx="1361">0.005609387098409674</cx:pt>
          <cx:pt idx="1362">0.0057400287833792481</cx:pt>
          <cx:pt idx="1363">0.00576944671978704</cx:pt>
          <cx:pt idx="1366">0.0068238019219332017</cx:pt>
          <cx:pt idx="1367">0.0070944767391657258</cx:pt>
          <cx:pt idx="1368">0.0072584345063237401</cx:pt>
          <cx:pt idx="1369">0.0075252583121583642</cx:pt>
          <cx:pt idx="1370">0.0069161438136558454</cx:pt>
          <cx:pt idx="1371">0.0074141594397334754</cx:pt>
          <cx:pt idx="1372">0.0069436130731473722</cx:pt>
          <cx:pt idx="1373">0.0068037890228854724</cx:pt>
          <cx:pt idx="1374">0.0068261639222615949</cx:pt>
          <cx:pt idx="1375">0.0067834013554264076</cx:pt>
          <cx:pt idx="1376">0.0070997393332418715</cx:pt>
          <cx:pt idx="1379">0.010173077104040314</cx:pt>
          <cx:pt idx="1380">0.010164590652720204</cx:pt>
          <cx:pt idx="1381">0.010569589869153385</cx:pt>
          <cx:pt idx="1382">0.010613440566319399</cx:pt>
          <cx:pt idx="1383">0.01028418134467847</cx:pt>
          <cx:pt idx="1384">0.010134936991667542</cx:pt>
          <cx:pt idx="1385">0.0096969759066845088</cx:pt>
          <cx:pt idx="1386">0.0095553289419287278</cx:pt>
          <cx:pt idx="1387">0.0090665777807991173</cx:pt>
          <cx:pt idx="1388">0.0094952929933049199</cx:pt>
          <cx:pt idx="1389">0.0095406546081152465</cx:pt>
          <cx:pt idx="1405">0.0071208214331525254</cx:pt>
          <cx:pt idx="1406">0.0070069718490519545</cx:pt>
          <cx:pt idx="1407">0.0077521793366968341</cx:pt>
          <cx:pt idx="1408">0.0077687081016625916</cx:pt>
          <cx:pt idx="1409">0.0081309880770285784</cx:pt>
          <cx:pt idx="1410">0.0079173405254190279</cx:pt>
          <cx:pt idx="1411">0.0080470220247322605</cx:pt>
          <cx:pt idx="1412">0.0079253085246194857</cx:pt>
          <cx:pt idx="1413">0.007615733323872732</cx:pt>
          <cx:pt idx="1414">0.0079041993131327305</cx:pt>
          <cx:pt idx="1415">0.0076021859492546801</cx:pt>
          <cx:pt idx="1431">0.0032967227995479124</cx:pt>
          <cx:pt idx="1432">0.002982576143324497</cx:pt>
          <cx:pt idx="1433">0.0033542159901233781</cx:pt>
          <cx:pt idx="1434">0.0030614628646877186</cx:pt>
          <cx:pt idx="1435">0.0032149919963288145</cx:pt>
          <cx:pt idx="1436">0.0036031040868962538</cx:pt>
          <cx:pt idx="1437">0.0032957918029579455</cx:pt>
          <cx:pt idx="1438">0.0033095683786803659</cx:pt>
          <cx:pt idx="1439">0.0029753689414580308</cx:pt>
          <cx:pt idx="1440">0.003681588030153774</cx:pt>
          <cx:pt idx="1441">0.0032698903171036599</cx:pt>
          <cx:pt idx="1457">0.0039386395908066847</cx:pt>
          <cx:pt idx="1458">0.0036829328068263972</cx:pt>
          <cx:pt idx="1459">0.0044757667508124634</cx:pt>
          <cx:pt idx="1460">0.0040120053164337515</cx:pt>
          <cx:pt idx="1461">0.0039508744738767964</cx:pt>
          <cx:pt idx="1462">0.0046845010079553271</cx:pt>
          <cx:pt idx="1463">0.0043752311824880692</cx:pt>
          <cx:pt idx="1464">0.0040832573485985717</cx:pt>
          <cx:pt idx="1465">0.0039389374296560659</cx:pt>
          <cx:pt idx="1466">0.0047204283853156176</cx:pt>
          <cx:pt idx="1467">0.004422022690478828</cx:pt>
          <cx:pt idx="1470">0.024270745783605087</cx:pt>
          <cx:pt idx="1471">0.022693355180125323</cx:pt>
          <cx:pt idx="1472">0.023558432202927339</cx:pt>
          <cx:pt idx="1473">0.024226176911931002</cx:pt>
          <cx:pt idx="1474">0.018621055905483488</cx:pt>
          <cx:pt idx="1475">0.022644080226169965</cx:pt>
          <cx:pt idx="1476">0.023624270950578122</cx:pt>
          <cx:pt idx="1477">0.019898228746260922</cx:pt>
          <cx:pt idx="1478">0.016253972261728405</cx:pt>
          <cx:pt idx="1479">0.021910033240281124</cx:pt>
          <cx:pt idx="1480">0.017736266965002089</cx:pt>
          <cx:pt idx="1483">0.0065383906315898471</cx:pt>
          <cx:pt idx="1484">0.0062647083912469705</cx:pt>
          <cx:pt idx="1485">0.0063797761097321489</cx:pt>
          <cx:pt idx="1486">0.0056929332349430709</cx:pt>
          <cx:pt idx="1487">0.0063507258677351543</cx:pt>
          <cx:pt idx="1488">0.0061122530266224766</cx:pt>
          <cx:pt idx="1489">0.0066564235097550193</cx:pt>
          <cx:pt idx="1490">0.0065433951468809167</cx:pt>
          <cx:pt idx="1491">0.0062290715740106343</cx:pt>
          <cx:pt idx="1492">0.004960746442195893</cx:pt>
          <cx:pt idx="1493">0.0061365343123815424</cx:pt>
          <cx:pt idx="1496">0.0013400267508532839</cx:pt>
          <cx:pt idx="1497">0.0012585548236666985</cx:pt>
          <cx:pt idx="1498">0.0013246595050701384</cx:pt>
          <cx:pt idx="1499">0.0011087044985420786</cx:pt>
          <cx:pt idx="1500">0.0012702188352199271</cx:pt>
          <cx:pt idx="1501">0.0010386059475916364</cx:pt>
          <cx:pt idx="1502">0.0013125653341579582</cx:pt>
          <cx:pt idx="1503">0.0013728389355632314</cx:pt>
          <cx:pt idx="1504">0.001402003624322545</cx:pt>
          <cx:pt idx="1505">0.0012050609187788941</cx:pt>
          <cx:pt idx="1506">0.00098693109939854227</cx:pt>
          <cx:pt idx="1522">0.0042167149797901439</cx:pt>
          <cx:pt idx="1523">0.0029700968949283395</cx:pt>
          <cx:pt idx="1524">0.0044739453690598209</cx:pt>
          <cx:pt idx="1525">0.0044655905946542817</cx:pt>
          <cx:pt idx="1528">0.0036401901562921786</cx:pt>
          <cx:pt idx="1529">0.0033209128716451836</cx:pt>
          <cx:pt idx="1530">0.0038446776050754905</cx:pt>
          <cx:pt idx="1531">0.0038411714283872879</cx:pt>
          <cx:pt idx="1535">0.011274927272266786</cx:pt>
          <cx:pt idx="1536">0.01045589166845708</cx:pt>
          <cx:pt idx="1537">0.010677273042460533</cx:pt>
          <cx:pt idx="1538">0.01083973228214836</cx:pt>
          <cx:pt idx="1539">0.010544655266720791</cx:pt>
          <cx:pt idx="1540">0.010211030652748043</cx:pt>
          <cx:pt idx="1541">0.010444500237844875</cx:pt>
          <cx:pt idx="1542">0.010418872200700915</cx:pt>
          <cx:pt idx="1543">0.010534869049749889</cx:pt>
          <cx:pt idx="1544">0.0099060844036275159</cx:pt>
          <cx:pt idx="1545">0.009979193029503737</cx:pt>
          <cx:pt idx="1548">0.0052414120237692947</cx:pt>
          <cx:pt idx="1549">0.0054823328364248343</cx:pt>
          <cx:pt idx="1550">0.0056805105939029439</cx:pt>
          <cx:pt idx="1551">0.0052319472700096264</cx:pt>
          <cx:pt idx="1552">0.0057302484811116239</cx:pt>
          <cx:pt idx="1553">0.005338115633734296</cx:pt>
          <cx:pt idx="1554">0.0054217496065550805</cx:pt>
          <cx:pt idx="1555">0.005370001685266486</cx:pt>
          <cx:pt idx="1556">0.0053795613771372682</cx:pt>
          <cx:pt idx="1557">0.0057341400928755783</cx:pt>
          <cx:pt idx="1558">0.0051952554527860562</cx:pt>
          <cx:pt idx="1561">0.01260136544356423</cx:pt>
          <cx:pt idx="1562">0.010312923411587006</cx:pt>
          <cx:pt idx="1563">0.010959709576189429</cx:pt>
          <cx:pt idx="1564">0.0080957482451353372</cx:pt>
          <cx:pt idx="1565">0.0088167448634608233</cx:pt>
          <cx:pt idx="1566">0.009060228028267503</cx:pt>
          <cx:pt idx="1567">0.0094561651201750252</cx:pt>
          <cx:pt idx="1568">0.0087886535703206193</cx:pt>
          <cx:pt idx="1569">0.0087181024827519635</cx:pt>
          <cx:pt idx="1570">0.007835112156295225</cx:pt>
          <cx:pt idx="1571">0.0088186422714185888</cx:pt>
          <cx:pt idx="1574">0.0082984823267704174</cx:pt>
          <cx:pt idx="1575">0.0078207135952583686</cx:pt>
          <cx:pt idx="1576">0.0082793767214490548</cx:pt>
          <cx:pt idx="1577">0.0079340356178213035</cx:pt>
          <cx:pt idx="1578">0.0079962734326575989</cx:pt>
          <cx:pt idx="1579">0.0077892874606249225</cx:pt>
          <cx:pt idx="1580">0.0082788384619438011</cx:pt>
          <cx:pt idx="1581">0.0079576734953967724</cx:pt>
          <cx:pt idx="1582">0.007983933870391707</cx:pt>
          <cx:pt idx="1583">0.0078291838588813549</cx:pt>
          <cx:pt idx="1584">0.0083040547699542184</cx:pt>
          <cx:pt idx="1587">0.0050252259413025276</cx:pt>
          <cx:pt idx="1588">0.0054892420474544883</cx:pt>
          <cx:pt idx="1589">0.0055663652923288471</cx:pt>
          <cx:pt idx="1590">0.0059850542637430223</cx:pt>
          <cx:pt idx="1591">0.0060039223408445011</cx:pt>
          <cx:pt idx="1592">0.0063378761418515705</cx:pt>
          <cx:pt idx="1593">0.0057647262401454343</cx:pt>
          <cx:pt idx="1594">0.0061797382290553959</cx:pt>
          <cx:pt idx="1595">0.0057954620688350621</cx:pt>
          <cx:pt idx="1596">0.0059640674549801282</cx:pt>
          <cx:pt idx="1597">0.0056213862992166123</cx:pt>
          <cx:pt idx="1600">0.0036237092793464081</cx:pt>
          <cx:pt idx="1601">0.0037223410826368341</cx:pt>
          <cx:pt idx="1602">0.0044119947707757894</cx:pt>
          <cx:pt idx="1603">0.0044747846884229297</cx:pt>
          <cx:pt idx="1604">0.0043491103041649994</cx:pt>
          <cx:pt idx="1605">0.0045813380483687629</cx:pt>
          <cx:pt idx="1606">0.0049157958162662886</cx:pt>
          <cx:pt idx="1607">0.0046974867346177762</cx:pt>
          <cx:pt idx="1608">0.0047385099653176038</cx:pt>
          <cx:pt idx="1609">0.0044663047496447204</cx:pt>
          <cx:pt idx="1610">0.0051101456925723007</cx:pt>
          <cx:pt idx="1613">0.011971663216158078</cx:pt>
          <cx:pt idx="1614">0.010882667829646401</cx:pt>
          <cx:pt idx="1615">0.011928970533220092</cx:pt>
          <cx:pt idx="1616">0.011200611317343527</cx:pt>
          <cx:pt idx="1617">0.01093195981170527</cx:pt>
          <cx:pt idx="1618">0.010963051496435951</cx:pt>
          <cx:pt idx="1619">0.011747254046134683</cx:pt>
          <cx:pt idx="1620">0.011385361196061336</cx:pt>
          <cx:pt idx="1621">0.011272023771686396</cx:pt>
          <cx:pt idx="1622">0.01089920665355032</cx:pt>
          <cx:pt idx="1623">0.011661135090586543</cx:pt>
          <cx:pt idx="1639">0.0061282413366024755</cx:pt>
          <cx:pt idx="1640">0.006166224032299052</cx:pt>
          <cx:pt idx="1641">0.0069516157840442058</cx:pt>
          <cx:pt idx="1642">0.0069725320057644575</cx:pt>
          <cx:pt idx="1644">0.0070785667944487218</cx:pt>
          <cx:pt idx="1645">0.0071087658452718633</cx:pt>
          <cx:pt idx="1649">0.0074684574147491408</cx:pt>
          <cx:pt idx="1652">0.0067127749161600562</cx:pt>
          <cx:pt idx="1653">0.006307024227235997</cx:pt>
          <cx:pt idx="1654">0.0069908865509616027</cx:pt>
          <cx:pt idx="1655">0.007212058799059784</cx:pt>
          <cx:pt idx="1656">0.0073250706209168938</cx:pt>
          <cx:pt idx="1657">0.0068097812274053879</cx:pt>
          <cx:pt idx="1658">0.0072969510709054615</cx:pt>
          <cx:pt idx="1659">0.0072729385790822306</cx:pt>
          <cx:pt idx="1660">0.0073253319899662947</cx:pt>
          <cx:pt idx="1661">0.0072112321020512803</cx:pt>
          <cx:pt idx="1662">0.0068999454284440409</cx:pt>
          <cx:pt idx="1665">0.0076850185256677013</cx:pt>
          <cx:pt idx="1666">0.0076713668611983667</cx:pt>
          <cx:pt idx="1667">0.0086028526618768444</cx:pt>
          <cx:pt idx="1668">0.0078711345411137563</cx:pt>
          <cx:pt idx="1669">0.0075555542267852199</cx:pt>
          <cx:pt idx="1670">0.0080332110744543682</cx:pt>
          <cx:pt idx="1671">0.0076286933858931505</cx:pt>
          <cx:pt idx="1672">0.0077792033903540227</cx:pt>
          <cx:pt idx="1673">0.0075662055186438626</cx:pt>
          <cx:pt idx="1674">0.0079134156874149653</cx:pt>
          <cx:pt idx="1675">0.0069343205848454107</cx:pt>
          <cx:pt idx="1678">0.0065089273253977073</cx:pt>
          <cx:pt idx="1679">0.0068322609617104723</cx:pt>
          <cx:pt idx="1680">0.0076717488824759482</cx:pt>
          <cx:pt idx="1681">0.0077755891870816664</cx:pt>
          <cx:pt idx="1682">0.0067082879486484309</cx:pt>
          <cx:pt idx="1683">0.0079209003563661135</cx:pt>
          <cx:pt idx="1684">0.0068441979917964243</cx:pt>
          <cx:pt idx="1685">0.007623803716010626</cx:pt>
          <cx:pt idx="1686">0.0075152494594047346</cx:pt>
          <cx:pt idx="1687">0.0068694581316093078</cx:pt>
          <cx:pt idx="1688">0.0062965363810524883</cx:pt>
          <cx:pt idx="1691">0.0058840613031456278</cx:pt>
          <cx:pt idx="1692">0.0048831080339651958</cx:pt>
          <cx:pt idx="1693">0.0054600356634118457</cx:pt>
          <cx:pt idx="1694">0.0060380492010031041</cx:pt>
          <cx:pt idx="1695">0.0056306339790573321</cx:pt>
          <cx:pt idx="1696">0.0052535545116948979</cx:pt>
          <cx:pt idx="1697">0.0062285532499815341</cx:pt>
          <cx:pt idx="1698">0.0055451865163415881</cx:pt>
          <cx:pt idx="1699">0.0052858108325693218</cx:pt>
          <cx:pt idx="1700">0.005797414028025403</cx:pt>
          <cx:pt idx="1701">0.0052308061433451397</cx:pt>
          <cx:pt idx="1704">0.0053202902006423552</cx:pt>
          <cx:pt idx="1705">0.005668073897251138</cx:pt>
          <cx:pt idx="1706">0.0054660419168767018</cx:pt>
          <cx:pt idx="1707">0.0054311382841330273</cx:pt>
          <cx:pt idx="1708">0.005740697339126721</cx:pt>
          <cx:pt idx="1709">0.0050348842429537247</cx:pt>
          <cx:pt idx="1710">0.0053242325281866714</cx:pt>
          <cx:pt idx="1711">0.0053429626757092192</cx:pt>
          <cx:pt idx="1712">0.0053517555284029504</cx:pt>
          <cx:pt idx="1713">0.0050812661344891898</cx:pt>
          <cx:pt idx="1714">0.004883166032271913</cx:pt>
          <cx:pt idx="1717">0.0045830738069862183</cx:pt>
          <cx:pt idx="1718">0.0042137141461031768</cx:pt>
          <cx:pt idx="1719">0.0042676533778159189</cx:pt>
          <cx:pt idx="1720">0.003861222550173854</cx:pt>
          <cx:pt idx="1721">0.0028347425857801504</cx:pt>
          <cx:pt idx="1722">0.0032434289185127893</cx:pt>
          <cx:pt idx="1723">0.0040455343395243591</cx:pt>
          <cx:pt idx="1724">0.0028870702128603329</cx:pt>
          <cx:pt idx="1725">0.0032905056127082561</cx:pt>
          <cx:pt idx="1726">0.0029908715243226955</cx:pt>
          <cx:pt idx="1727">0.0029210322865503647</cx:pt>
          <cx:pt idx="1730">0.0063234272081323581</cx:pt>
          <cx:pt idx="1731">0.0054757759142659047</cx:pt>
          <cx:pt idx="1732">0.0068166089236190138</cx:pt>
          <cx:pt idx="1733">0.0069308769847882873</cx:pt>
          <cx:pt idx="1734">0.0073335648754214514</cx:pt>
          <cx:pt idx="1735">0.0069158352030290688</cx:pt>
          <cx:pt idx="1736">0.0070818795370334343</cx:pt>
          <cx:pt idx="1737">0.0069198949912384128</cx:pt>
          <cx:pt idx="1738">0.0072784805987264204</cx:pt>
          <cx:pt idx="1739">0.0077070456678649023</cx:pt>
          <cx:pt idx="1740">0.00703555127617435</cx:pt>
          <cx:pt idx="1743">0.0083122960823678038</cx:pt>
          <cx:pt idx="1744">0.0079652523018663435</cx:pt>
          <cx:pt idx="1745">0.0087095390312430486</cx:pt>
          <cx:pt idx="1746">0.0089740095586833147</cx:pt>
          <cx:pt idx="1747">0.008881466607457875</cx:pt>
          <cx:pt idx="1748">0.0089779825053667526</cx:pt>
          <cx:pt idx="1749">0.008557380924278879</cx:pt>
          <cx:pt idx="1750">0.0085416001953874249</cx:pt>
          <cx:pt idx="1751">0.0086349751176446176</cx:pt>
          <cx:pt idx="1752">0.0085464629666919065</cx:pt>
          <cx:pt idx="1753">0.0085353031830867915</cx:pt>
          <cx:pt idx="1756">0.033038423787883547</cx:pt>
          <cx:pt idx="1757">0.031304642915428636</cx:pt>
          <cx:pt idx="1758">0.029617126038232553</cx:pt>
          <cx:pt idx="1759">0.025465758003670125</cx:pt>
          <cx:pt idx="1760">0.016507685464340435</cx:pt>
          <cx:pt idx="1761">0.018606038825866734</cx:pt>
          <cx:pt idx="1762">0.014755769964821986</cx:pt>
          <cx:pt idx="1763">0.015646151741571194</cx:pt>
          <cx:pt idx="1764">0.015578743488881058</cx:pt>
          <cx:pt idx="1765">0.013544622220296976</cx:pt>
          <cx:pt idx="1766">0.010568155000618442</cx:pt>
          <cx:pt idx="1769">0.0084399085662299062</cx:pt>
          <cx:pt idx="1770">0.0084250989788610745</cx:pt>
          <cx:pt idx="1771">0.0082283891901439535</cx:pt>
          <cx:pt idx="1772">0.0063786855768151801</cx:pt>
          <cx:pt idx="1773">0.0056191348966583123</cx:pt>
          <cx:pt idx="1774">0.0075170014033991931</cx:pt>
          <cx:pt idx="1775">0.0064591559417654784</cx:pt>
          <cx:pt idx="1776">0.0056954334469621658</cx:pt>
          <cx:pt idx="1777">0.0054010945724840085</cx:pt>
          <cx:pt idx="1778">0.0049414190668164767</cx:pt>
          <cx:pt idx="1779">0.0066718052495325347</cx:pt>
          <cx:pt idx="1782">0.0045433785132711372</cx:pt>
          <cx:pt idx="1783">0.004108356194878867</cx:pt>
          <cx:pt idx="1784">0.0035407379059154364</cx:pt>
          <cx:pt idx="1785">0.0041671407560604145</cx:pt>
          <cx:pt idx="1786">0.0030409674710693505</cx:pt>
          <cx:pt idx="1787">0.002186242959879446</cx:pt>
          <cx:pt idx="1788">0.00389978480676867</cx:pt>
          <cx:pt idx="1789">0.0030208334334829671</cx:pt>
          <cx:pt idx="1790">0.0028182588031023456</cx:pt>
          <cx:pt idx="1791">0.0022810124174984779</cx:pt>
          <cx:pt idx="1792">0.003055539363750782</cx:pt>
          <cx:pt idx="1795">0.010754337899543378</cx:pt>
          <cx:pt idx="1796">0.010019731826539306</cx:pt>
          <cx:pt idx="1797">0.010418269936848289</cx:pt>
          <cx:pt idx="1798">0.009487453283502402</cx:pt>
          <cx:pt idx="1799">0.0089599784510257033</cx:pt>
          <cx:pt idx="1800">0.0092511246361471292</cx:pt>
          <cx:pt idx="1801">0.0082428031961471106</cx:pt>
          <cx:pt idx="1802">0.0086996366356738263</cx:pt>
          <cx:pt idx="1803">0.0082232803399968513</cx:pt>
          <cx:pt idx="1804">0.0084958407375930363</cx:pt>
          <cx:pt idx="1805">0.0079825548321850702</cx:pt>
          <cx:pt idx="1808">0.0041327907899960303</cx:pt>
          <cx:pt idx="1809">0.0041158017041053449</cx:pt>
          <cx:pt idx="1810">0.003924952741020794</cx:pt>
          <cx:pt idx="1811">0.0029574939937165035</cx:pt>
          <cx:pt idx="1812">0.0034756141618497109</cx:pt>
          <cx:pt idx="1813">0.0038049814520402757</cx:pt>
          <cx:pt idx="1814">0.0036341168337366055</cx:pt>
          <cx:pt idx="1815">0.0029535080304311074</cx:pt>
          <cx:pt idx="1816">0.0025650016539861065</cx:pt>
          <cx:pt idx="1817">0.0033543116000647145</cx:pt>
          <cx:pt idx="1818">0.0026728395061728395</cx:pt>
          <cx:pt idx="1821">0.045744817969839355</cx:pt>
          <cx:pt idx="1822">0.038684000258936008</cx:pt>
          <cx:pt idx="1823">0.03640347722204669</cx:pt>
          <cx:pt idx="1824">0.024004556868093822</cx:pt>
          <cx:pt idx="1825">0.026281466589725931</cx:pt>
          <cx:pt idx="1826">0.029447497377608694</cx:pt>
          <cx:pt idx="1827">0.02647710901513977</cx:pt>
          <cx:pt idx="1828">0.021633260844699593</cx:pt>
          <cx:pt idx="1829">0.018445436859452196</cx:pt>
          <cx:pt idx="1830">0.023608308624334138</cx:pt>
          <cx:pt idx="1831">0.016229215479729862</cx:pt>
          <cx:pt idx="1834">0.0058035546665665414</cx:pt>
          <cx:pt idx="1835">0.005668394709100813</cx:pt>
          <cx:pt idx="1836">0.0043222124246999286</cx:pt>
          <cx:pt idx="1837">0.0040653495917218167</cx:pt>
          <cx:pt idx="1838">0.0041264045033326197</cx:pt>
          <cx:pt idx="1839">0.0036165884787549584</cx:pt>
          <cx:pt idx="1840">0.0038807115378367584</cx:pt>
          <cx:pt idx="1841">0.0042903993572759955</cx:pt>
          <cx:pt idx="1842">0.0035368980892365332</cx:pt>
          <cx:pt idx="1843">0.0033081667157221768</cx:pt>
          <cx:pt idx="1844">0.0036247245128012279</cx:pt>
          <cx:pt idx="1847">0.02477983754178744</cx:pt>
          <cx:pt idx="1848">0.016853060184059326</cx:pt>
          <cx:pt idx="1849">0.016666795183930525</cx:pt>
          <cx:pt idx="1850">0.010098222869772928</cx:pt>
          <cx:pt idx="1851">0.0079400212532364216</cx:pt>
          <cx:pt idx="1852">0.010890989318370466</cx:pt>
          <cx:pt idx="1853">0.017191673256801654</cx:pt>
          <cx:pt idx="1854">0.011224365656061976</cx:pt>
          <cx:pt idx="1855">0.011556789573735678</cx:pt>
          <cx:pt idx="1856">0.0072388879301395741</cx:pt>
          <cx:pt idx="1857">0.011950509369188482</cx:pt>
          <cx:pt idx="1860">0.11199930130449627</cx:pt>
          <cx:pt idx="1861">0.10014570503363938</cx:pt>
          <cx:pt idx="1862">0.094390067505757361</cx:pt>
          <cx:pt idx="1863">0.054061393713032431</cx:pt>
          <cx:pt idx="1864">0.029435656395914851</cx:pt>
          <cx:pt idx="1865">0.026346273489989667</cx:pt>
          <cx:pt idx="1866">0.049474878487014332</cx:pt>
          <cx:pt idx="1867">0.033170255779428441</cx:pt>
          <cx:pt idx="1868">0.020664531840364677</cx:pt>
          <cx:pt idx="1869">0.018174663064877215</cx:pt>
          <cx:pt idx="1870">0.027669160025242452</cx:pt>
          <cx:pt idx="1873">0.021281850256059311</cx:pt>
          <cx:pt idx="1874">0.018861400278037257</cx:pt>
          <cx:pt idx="1875">0.017544190078950115</cx:pt>
          <cx:pt idx="1876">0.016032115263194709</cx:pt>
          <cx:pt idx="1877">0.012864883468096404</cx:pt>
          <cx:pt idx="1878">0.011468525704802631</cx:pt>
          <cx:pt idx="1879">0.014925648813537312</cx:pt>
          <cx:pt idx="1880">0.014839395254022232</cx:pt>
          <cx:pt idx="1881">0.012006286358763635</cx:pt>
          <cx:pt idx="1882">0.01069583997076839</cx:pt>
          <cx:pt idx="1883">0.01529769577792307</cx:pt>
          <cx:pt idx="1886">0.0036399046383702757</cx:pt>
          <cx:pt idx="1887">0.0035906053226885419</cx:pt>
          <cx:pt idx="1888">0.0038300494478053083</cx:pt>
          <cx:pt idx="1889">0.0029497945409480636</cx:pt>
          <cx:pt idx="1890">0.0027179597843414757</cx:pt>
          <cx:pt idx="1891">0.0024939834553392875</cx:pt>
          <cx:pt idx="1892">0.0028226109276412096</cx:pt>
          <cx:pt idx="1893">0.0018575904976267554</cx:pt>
          <cx:pt idx="1894">0.0023514990980904485</cx:pt>
          <cx:pt idx="1895">0.0024718514197186042</cx:pt>
          <cx:pt idx="1896">0.002279004470416738</cx:pt>
          <cx:pt idx="1899">0.051984680994141073</cx:pt>
          <cx:pt idx="1900">0.048260534824622899</cx:pt>
          <cx:pt idx="1901">0.04344079167826017</cx:pt>
          <cx:pt idx="1902">0.02985743391655055</cx:pt>
          <cx:pt idx="1903">0.023225878700207297</cx:pt>
          <cx:pt idx="1904">0.017493346525574542</cx:pt>
          <cx:pt idx="1905">0.020504851341482517</cx:pt>
          <cx:pt idx="1906">0.010974410360597949</cx:pt>
          <cx:pt idx="1907">0.013759224179198646</cx:pt>
          <cx:pt idx="1908">0.011970963673668048</cx:pt>
          <cx:pt idx="1909">0.012227489397545052</cx:pt>
          <cx:pt idx="1912">0.0011779375721117512</cx:pt>
          <cx:pt idx="1913">0.0012084078521669324</cx:pt>
          <cx:pt idx="1914">0.0011322767660295148</cx:pt>
          <cx:pt idx="1915">0.0010325893767526672</cx:pt>
          <cx:pt idx="1916">0.00091381576572011406</cx:pt>
          <cx:pt idx="1917">0.00076724934876808138</cx:pt>
          <cx:pt idx="1918">0.0010003883692688176</cx:pt>
          <cx:pt idx="1919">0.00090167962797393117</cx:pt>
          <cx:pt idx="1920">0.00069252710362356325</cx:pt>
          <cx:pt idx="1921">0.0007425698176543753</cx:pt>
          <cx:pt idx="1922">0.00061373255841789393</cx:pt>
          <cx:pt idx="1939">0.018984957814710404</cx:pt>
          <cx:pt idx="1940">0.019858560270213214</cx:pt>
          <cx:pt idx="1941">0.019259069725846359</cx:pt>
          <cx:pt idx="1942">0.018496626591091848</cx:pt>
          <cx:pt idx="1943">0.016475197966943505</cx:pt>
          <cx:pt idx="1944">0.017413672242601163</cx:pt>
          <cx:pt idx="1945">0.016305366790279163</cx:pt>
          <cx:pt idx="1946">0.015194982412627872</cx:pt>
          <cx:pt idx="1947">0.01684900915948765</cx:pt>
          <cx:pt idx="1948">0.014541629364368844</cx:pt>
          <cx:pt idx="1949">0.015347585581700324</cx:pt>
          <cx:pt idx="1952">0.0015816484672956507</cx:pt>
          <cx:pt idx="1953">0.001036435542764285</cx:pt>
          <cx:pt idx="1954">0.0013162473519374356</cx:pt>
          <cx:pt idx="1955">0.0013775343958058758</cx:pt>
          <cx:pt idx="1956">0.0013465207835181025</cx:pt>
          <cx:pt idx="1957">0.0014400425189611584</cx:pt>
          <cx:pt idx="1958">0.0016163991036332243</cx:pt>
          <cx:pt idx="1959">0.001011168603566774</cx:pt>
          <cx:pt idx="1960">0.00097146157323321238</cx:pt>
          <cx:pt idx="1961">0.00099663448631845527</cx:pt>
          <cx:pt idx="1962">0.0015547441417012103</cx:pt>
          <cx:pt idx="1965">0.0036076920565477162</cx:pt>
          <cx:pt idx="1966">0.0035125696076222356</cx:pt>
          <cx:pt idx="1967">0.0034510009491245416</cx:pt>
          <cx:pt idx="1968">0.0030916024544498672</cx:pt>
          <cx:pt idx="1969">0.0028595706376027719</cx:pt>
          <cx:pt idx="1970">0.0032378121147176421</cx:pt>
          <cx:pt idx="1971">0.003237255446463555</cx:pt>
          <cx:pt idx="1972">0.0030104139978599309</cx:pt>
          <cx:pt idx="1973">0.002749333184115793</cx:pt>
          <cx:pt idx="1974">0.002329496371006446</cx:pt>
          <cx:pt idx="1975">0.0031079491917871257</cx:pt>
          <cx:pt idx="1991">0.00072261914474527672</cx:pt>
          <cx:pt idx="1992">0.00045781781140195258</cx:pt>
          <cx:pt idx="1993">0.00061842223621480616</cx:pt>
          <cx:pt idx="1994">0.00028739443781226513</cx:pt>
          <cx:pt idx="1995">0.00047850532337172252</cx:pt>
          <cx:pt idx="1996">0.00054603269772272249</cx:pt>
          <cx:pt idx="1997">0.00065378775097013663</cx:pt>
          <cx:pt idx="1998">0.00041548944656805717</cx:pt>
          <cx:pt idx="1999">0.0003376200853258034</cx:pt>
          <cx:pt idx="2000">0.00070528967254408065</cx:pt>
          <cx:pt idx="2001">0.00039688051911971901</cx:pt>
          <cx:pt idx="2004">0.001974655393876651</cx:pt>
          <cx:pt idx="2005">0.0019763983498033194</cx:pt>
          <cx:pt idx="2006">0.0019011406844106464</cx:pt>
          <cx:pt idx="2007">0.0016135848476699066</cx:pt>
          <cx:pt idx="2008">0.0016895783733968206</cx:pt>
          <cx:pt idx="2009">0.0015532118887823586</cx:pt>
          <cx:pt idx="2010">0.0018949181739879415</cx:pt>
          <cx:pt idx="2011">0.0016048604344586462</cx:pt>
          <cx:pt idx="2012">0.0016021972991531242</cx:pt>
          <cx:pt idx="2013">0.0014668063625107152</cx:pt>
          <cx:pt idx="2014">0.00175054704595186</cx:pt>
          <cx:pt idx="2017">0.00096276978585382725</cx:pt>
          <cx:pt idx="2018">0.00092682744158178554</cx:pt>
          <cx:pt idx="2019">0.00092892329345531312</cx:pt>
          <cx:pt idx="2020">0.0013842068588862315</cx:pt>
          <cx:pt idx="2021">0.0013909127036693602</cx:pt>
          <cx:pt idx="2022">0.0016746434246458033</cx:pt>
          <cx:pt idx="2023">0.0009473865528526862</cx:pt>
          <cx:pt idx="2024">0.0011251839242953175</cx:pt>
          <cx:pt idx="2025">0.00099402619210762501</cx:pt>
          <cx:pt idx="2026">0.0014213335396039604</cx:pt>
          <cx:pt idx="2027">0.0013153440688621306</cx:pt>
          <cx:pt idx="2030">0.017698315951058738</cx:pt>
          <cx:pt idx="2031">0.01262099364298846</cx:pt>
          <cx:pt idx="2032">0.014265347636350992</cx:pt>
          <cx:pt idx="2033">0.010887697158191585</cx:pt>
          <cx:pt idx="2034">0.010182043873370265</cx:pt>
          <cx:pt idx="2035">0.0078671617161716178</cx:pt>
          <cx:pt idx="2036">0.012070414164805213</cx:pt>
          <cx:pt idx="2037">0.011556315660884437</cx:pt>
          <cx:pt idx="2038">0.010999999999999999</cx:pt>
          <cx:pt idx="2039">0.0090511811023622039</cx:pt>
          <cx:pt idx="2040">0.010775193798449613</cx:pt>
          <cx:pt idx="2043">0.0079906293529188304</cx:pt>
          <cx:pt idx="2044">0.0080266686531585228</cx:pt>
          <cx:pt idx="2045">0.0083826299694189609</cx:pt>
          <cx:pt idx="2046">0.0084082827354314323</cx:pt>
          <cx:pt idx="2047">0.0079340916694546678</cx:pt>
          <cx:pt idx="2048">0.008161672539791406</cx:pt>
          <cx:pt idx="2049">0.0078821242006137417</cx:pt>
          <cx:pt idx="2050">0.0078594930256267667</cx:pt>
          <cx:pt idx="2051">0.0077700444159531116</cx:pt>
          <cx:pt idx="2052">0.0074677653682012164</cx:pt>
          <cx:pt idx="2053">0.0075689149560117302</cx:pt>
          <cx:pt idx="2056">0.00055386079843936691</cx:pt>
          <cx:pt idx="2057">0.00057432820142739422</cx:pt>
          <cx:pt idx="2058">0.00058435282672274387</cx:pt>
          <cx:pt idx="2059">0.00057628340348089607</cx:pt>
          <cx:pt idx="2060">0.00051730787920260617</cx:pt>
          <cx:pt idx="2061">0.00070041638902448617</cx:pt>
          <cx:pt idx="2062">0.00074844940608715445</cx:pt>
          <cx:pt idx="2063">0.00068801158090683596</cx:pt>
          <cx:pt idx="2064">0.00057851462579157581</cx:pt>
          <cx:pt idx="2065">0.00038328943614102828</cx:pt>
          <cx:pt idx="2066">0.00064113207599821964</cx:pt>
          <cx:pt idx="2069">0.00091170607955060252</cx:pt>
          <cx:pt idx="2070">0.00090613866735705798</cx:pt>
          <cx:pt idx="2071">0.00090047764466369114</cx:pt>
          <cx:pt idx="2072">0.00085589791472144409</cx:pt>
          <cx:pt idx="2073">0.00078973673601254743</cx:pt>
          <cx:pt idx="2074">0.00078467954345917473</cx:pt>
          <cx:pt idx="2075">0.00087765203549857178</cx:pt>
          <cx:pt idx="2076">0.00085542273042273043</cx:pt>
          <cx:pt idx="2077">0.00080632589542490684</cx:pt>
          <cx:pt idx="2078">0.00074161415789445601</cx:pt>
          <cx:pt idx="2079">0.00083647009619406104</cx:pt>
          <cx:pt idx="2082">0.00046449595290654896</cx:pt>
          <cx:pt idx="2083">0.00044361298128087645</cx:pt>
          <cx:pt idx="2084">0.0004324777699873533</cx:pt>
          <cx:pt idx="2085">0.00038354506441426277</cx:pt>
          <cx:pt idx="2086">0.00035777803201281346</cx:pt>
          <cx:pt idx="2087">0.00040231800190186694</cx:pt>
          <cx:pt idx="2088">0.00034158092389696172</cx:pt>
          <cx:pt idx="2089">0.00034953899690075421</cx:pt>
          <cx:pt idx="2090">0.00034191476065016993</cx:pt>
          <cx:pt idx="2091">0.00033457435636258194</cx:pt>
          <cx:pt idx="2092">0.0003002194331129298</cx:pt>
          <cx:pt idx="2095">0.0015946226900679229</cx:pt>
          <cx:pt idx="2096">0.0017253312736355338</cx:pt>
          <cx:pt idx="2097">0.0016048804314237582</cx:pt>
          <cx:pt idx="2098">0.0017432646592709985</cx:pt>
          <cx:pt idx="2099">0.0014072448507631598</cx:pt>
          <cx:pt idx="2100">0.0016815102308166078</cx:pt>
          <cx:pt idx="2101">0.0014959153739302748</cx:pt>
          <cx:pt idx="2102">0.0014195080969900634</cx:pt>
          <cx:pt idx="2103">0.0015178005341120867</cx:pt>
          <cx:pt idx="2104">0.0016833406660672955</cx:pt>
          <cx:pt idx="2105">0.0011530288447794475</cx:pt>
          <cx:pt idx="2108">0.00060324825986078883</cx:pt>
          <cx:pt idx="2109">0.00058808154730789341</cx:pt>
          <cx:pt idx="2110">0.00045068214661865921</cx:pt>
          <cx:pt idx="2111">0.00022925373134328358</cx:pt>
          <cx:pt idx="2112">0.00025622629906733629</cx:pt>
          <cx:pt idx="2113">0.00039999818182644625</cx:pt>
          <cx:pt idx="2114">0.00042147667681168423</cx:pt>
          <cx:pt idx="2115">0.00036389944245406855</cx:pt>
          <cx:pt idx="2116">0.00023275595749453024</cx:pt>
          <cx:pt idx="2117">0.00033501807443191687</cx:pt>
          <cx:pt idx="2118">0.00032758774093876131</cx:pt>
          <cx:pt idx="2121">0.00641009621391978</cx:pt>
          <cx:pt idx="2122">0.0061678038168693763</cx:pt>
          <cx:pt idx="2123">0.0056046403485156271</cx:pt>
          <cx:pt idx="2124">0.0053775812995821475</cx:pt>
          <cx:pt idx="2125">0.0049241017408077443</cx:pt>
          <cx:pt idx="2126">0.0046091685723426189</cx:pt>
          <cx:pt idx="2127">0.0040422266224560332</cx:pt>
          <cx:pt idx="2128">0.0049246813441483194</cx:pt>
          <cx:pt idx="2129">0.0039549253149610813</cx:pt>
          <cx:pt idx="2130">0.0046170251383973139</cx:pt>
          <cx:pt idx="2131">0.0040754920342655696</cx:pt>
          <cx:pt idx="2134">0.0047973366319806407</cx:pt>
          <cx:pt idx="2135">0.0047310259559739821</cx:pt>
          <cx:pt idx="2136">0.0049611865729262735</cx:pt>
          <cx:pt idx="2137">0.0046682022758624576</cx:pt>
          <cx:pt idx="2138">0.0041281468585321014</cx:pt>
          <cx:pt idx="2139">0.0033847548153500017</cx:pt>
          <cx:pt idx="2140">0.0035557189453404459</cx:pt>
          <cx:pt idx="2141">0.0043533770453317829</cx:pt>
          <cx:pt idx="2142">0.003285066234338027</cx:pt>
          <cx:pt idx="2143">0.0038343932974304286</cx:pt>
          <cx:pt idx="2144">0.0030001270233716917</cx:pt>
          <cx:pt idx="2147">0.024432864887625666</cx:pt>
          <cx:pt idx="2148">0.023666443333505129</cx:pt>
          <cx:pt idx="2149">0.02317149743776711</cx:pt>
          <cx:pt idx="2150">0.023572692465335745</cx:pt>
          <cx:pt idx="2151">0.022552811663195477</cx:pt>
          <cx:pt idx="2152">0.022278425987215838</cx:pt>
          <cx:pt idx="2153">0.022033864856330913</cx:pt>
          <cx:pt idx="2154">0.02242205525646335</cx:pt>
          <cx:pt idx="2155">0.022018366684055633</cx:pt>
          <cx:pt idx="2156">0.022161833379115488</cx:pt>
          <cx:pt idx="2157">0.022024925769651506</cx:pt>
          <cx:pt idx="2160">0.0079731037183009262</cx:pt>
          <cx:pt idx="2161">0.0052055610473221298</cx:pt>
          <cx:pt idx="2162">0.0032413151364764268</cx:pt>
          <cx:pt idx="2163">0.0047008702839362116</cx:pt>
          <cx:pt idx="2164">0.0046987384617218179</cx:pt>
          <cx:pt idx="2165">0.0046747688196720353</cx:pt>
          <cx:pt idx="2166">0.0043578113337543779</cx:pt>
          <cx:pt idx="2167">0.0047053248028164248</cx:pt>
          <cx:pt idx="2168">0.0042219374309982304</cx:pt>
          <cx:pt idx="2169">0.0047033966549377476</cx:pt>
          <cx:pt idx="2170">0.004218195504892999</cx:pt>
          <cx:pt idx="2173">0.0055764978257965897</cx:pt>
          <cx:pt idx="2174">0.0059960715393362965</cx:pt>
          <cx:pt idx="2175">0.0060065024521959555</cx:pt>
          <cx:pt idx="2176">0.0052125979646742305</cx:pt>
          <cx:pt idx="2177">0.0044667052229169623</cx:pt>
          <cx:pt idx="2178">0.0048972589104413324</cx:pt>
          <cx:pt idx="2179">0.0045707658283927763</cx:pt>
          <cx:pt idx="2180">0.0042579729468183482</cx:pt>
          <cx:pt idx="2181">0.0048895134024736445</cx:pt>
          <cx:pt idx="2182">0.0045918439766646319</cx:pt>
          <cx:pt idx="2183">0.0043111209973836686</cx:pt>
          <cx:pt idx="2186">0.0016761596085253768</cx:pt>
          <cx:pt idx="2187">0.0016025020708662027</cx:pt>
          <cx:pt idx="2188">0.0015356172653184425</cx:pt>
          <cx:pt idx="2189">0.0013202412474257134</cx:pt>
          <cx:pt idx="2190">0.0015233793931573381</cx:pt>
          <cx:pt idx="2191">0.0013836671372066695</cx:pt>
          <cx:pt idx="2192">0.0012740849753358951</cx:pt>
          <cx:pt idx="2193">0.0022889148749568131</cx:pt>
          <cx:pt idx="2194">0.0013188807336476612</cx:pt>
          <cx:pt idx="2195">0.001204628809915265</cx:pt>
          <cx:pt idx="2196">0.0021940381410849841</cx:pt>
          <cx:pt idx="2199">0.0075820193285859611</cx:pt>
          <cx:pt idx="2200">0.0073588630082905646</cx:pt>
          <cx:pt idx="2201">0.0061029181048007529</cx:pt>
          <cx:pt idx="2202">0.008167846120273093</cx:pt>
          <cx:pt idx="2203">0.0080126466531314413</cx:pt>
          <cx:pt idx="2204">0.0068425594871162621</cx:pt>
          <cx:pt idx="2205">0.0078133378272792729</cx:pt>
          <cx:pt idx="2206">0.0075415930282162228</cx:pt>
          <cx:pt idx="2207">0.0080001228425772373</cx:pt>
          <cx:pt idx="2208">0.010392788550895236</cx:pt>
          <cx:pt idx="2209">0.0076391246643414921</cx:pt>
          <cx:pt idx="2212">0.0017477539620166566</cx:pt>
          <cx:pt idx="2213">0.0015979084345676569</cx:pt>
          <cx:pt idx="2214">0.0014990840925986192</cx:pt>
          <cx:pt idx="2215">0.0013636982187259913</cx:pt>
          <cx:pt idx="2216">0.0012949972129978843</cx:pt>
          <cx:pt idx="2217">0.00098868842063664633</cx:pt>
          <cx:pt idx="2218">0.0014367357331602755</cx:pt>
          <cx:pt idx="2219">0.0010230746154013958</cx:pt>
          <cx:pt idx="2220">0.001468010804008152</cx:pt>
          <cx:pt idx="2221">0.0012672836166980404</cx:pt>
          <cx:pt idx="2222">0.00093595019571210197</cx:pt>
          <cx:pt idx="2225">0.0023398471679350647</cx:pt>
          <cx:pt idx="2226">0.0020200332263105867</cx:pt>
          <cx:pt idx="2227">0.0021068116068274291</cx:pt>
          <cx:pt idx="2228">0.0019512641619867774</cx:pt>
          <cx:pt idx="2229">0.0018460693893083779</cx:pt>
          <cx:pt idx="2230">0.0017488015177673144</cx:pt>
          <cx:pt idx="2231">0.001710338332011398</cx:pt>
          <cx:pt idx="2232">0.0016622071809653169</cx:pt>
          <cx:pt idx="2233">0.0017809934210696848</cx:pt>
          <cx:pt idx="2234">0.0017154176257853512</cx:pt>
          <cx:pt idx="2235">0.0016985843253005085</cx:pt>
          <cx:pt idx="2238">0.01591534340922135</cx:pt>
          <cx:pt idx="2239">0.016224807425179948</cx:pt>
          <cx:pt idx="2240">0.017033130176590094</cx:pt>
          <cx:pt idx="2241">0.016269187917801436</cx:pt>
          <cx:pt idx="2242">0.017218093486729789</cx:pt>
          <cx:pt idx="2243">0.017120932641302305</cx:pt>
          <cx:pt idx="2244">0.015615910028622285</cx:pt>
          <cx:pt idx="2245">0.01644985152654866</cx:pt>
          <cx:pt idx="2246">0.015717679557588626</cx:pt>
          <cx:pt idx="2247">0.016021795556445926</cx:pt>
          <cx:pt idx="2248">0.0158929631523133</cx:pt>
          <cx:pt idx="2251">0.013186714943453578</cx:pt>
          <cx:pt idx="2252">0.012751998609662843</cx:pt>
          <cx:pt idx="2253">0.013340662593289499</cx:pt>
          <cx:pt idx="2254">0.0093577113711617952</cx:pt>
          <cx:pt idx="2255">0.012233638507975852</cx:pt>
          <cx:pt idx="2256">0.0099665837737022075</cx:pt>
          <cx:pt idx="2257">0.0088637738131236779</cx:pt>
          <cx:pt idx="2258">0.0088438507600184253</cx:pt>
          <cx:pt idx="2259">0.0081968689762020579</cx:pt>
          <cx:pt idx="2260">0.009134114238264341</cx:pt>
          <cx:pt idx="2261">0.0086677088761507731</cx:pt>
          <cx:pt idx="2264">0.0045676474927624239</cx:pt>
          <cx:pt idx="2265">0.0042053287210816834</cx:pt>
          <cx:pt idx="2266">0.0044051792647078923</cx:pt>
          <cx:pt idx="2267">0.0032291474180439423</cx:pt>
          <cx:pt idx="2268">0.0043111800214850103</cx:pt>
          <cx:pt idx="2269">0.0037033055346450141</cx:pt>
          <cx:pt idx="2270">0.0032891922517156252</cx:pt>
          <cx:pt idx="2271">0.0032414594182852141</cx:pt>
          <cx:pt idx="2272">0.0034222390144809907</cx:pt>
          <cx:pt idx="2273">0.0037203217919756994</cx:pt>
          <cx:pt idx="2274">0.0034381700257443337</cx:pt>
          <cx:pt idx="2277">0.001836166581069472</cx:pt>
          <cx:pt idx="2278">0.0016920594599008298</cx:pt>
          <cx:pt idx="2279">0.0015622551958758663</cx:pt>
          <cx:pt idx="2280">0.0013031207419150776</cx:pt>
          <cx:pt idx="2281">0.0014470122626186179</cx:pt>
          <cx:pt idx="2282">0.0013696225863452588</cx:pt>
          <cx:pt idx="2283">0.001232718853440578</cx:pt>
          <cx:pt idx="2284">0.0012536853561529015</cx:pt>
          <cx:pt idx="2285">0.0012471579701993751</cx:pt>
          <cx:pt idx="2286">0.0013369077099514362</cx:pt>
          <cx:pt idx="2287">0.0011544211609543073</cx:pt>
          <cx:pt idx="2290">0.0018979735407343716</cx:pt>
          <cx:pt idx="2291">0.001874305496452413</cx:pt>
          <cx:pt idx="2292">0.0020363438032223544</cx:pt>
          <cx:pt idx="2293">0.0013335246855997389</cx:pt>
          <cx:pt idx="2294">0.0015779194184259372</cx:pt>
          <cx:pt idx="2295">0.0019208079537088197</cx:pt>
          <cx:pt idx="2296">0.0015637440816323829</cx:pt>
          <cx:pt idx="2297">0.0013747918035808045</cx:pt>
          <cx:pt idx="2298">0.0014189393931282302</cx:pt>
          <cx:pt idx="2299">0.0011556289154185172</cx:pt>
          <cx:pt idx="2300">0.0015476677290364067</cx:pt>
          <cx:pt idx="2303">0.003421652898090237</cx:pt>
          <cx:pt idx="2304">0.0026588295174625903</cx:pt>
          <cx:pt idx="2305">0.0027004364181300645</cx:pt>
          <cx:pt idx="2306">0.002254058110473555</cx:pt>
          <cx:pt idx="2307">0.0022126164709630036</cx:pt>
          <cx:pt idx="2308">0.0023656672454009909</cx:pt>
          <cx:pt idx="2309">0.002302158528126993</cx:pt>
          <cx:pt idx="2310">0.0023112235054380324</cx:pt>
          <cx:pt idx="2311">0.0022590430861545814</cx:pt>
          <cx:pt idx="2312">0.0023092300116006903</cx:pt>
          <cx:pt idx="2313">0.0024316479958179241</cx:pt>
          <cx:pt idx="2329">0.0019482565968541386</cx:pt>
          <cx:pt idx="2330">0.0018270575808615719</cx:pt>
          <cx:pt idx="2331">0.0018201208674013508</cx:pt>
          <cx:pt idx="2332">0.0016160585183295059</cx:pt>
          <cx:pt idx="2333">0.0015560899702928279</cx:pt>
          <cx:pt idx="2334">0.0021187937001200651</cx:pt>
          <cx:pt idx="2335">0.0016082840737553434</cx:pt>
          <cx:pt idx="2336">0.0014507859597723816</cx:pt>
          <cx:pt idx="2337">0.0016018660334143635</cx:pt>
          <cx:pt idx="2338">0.001442556826935197</cx:pt>
          <cx:pt idx="2339">0.0015345125830031807</cx:pt>
          <cx:pt idx="2342">0.0023462101442811799</cx:pt>
          <cx:pt idx="2343">0.0022403580163323565</cx:pt>
          <cx:pt idx="2344">0.0022828404447775585</cx:pt>
          <cx:pt idx="2345">0.0021657086603301895</cx:pt>
          <cx:pt idx="2346">0.0019817983855084185</cx:pt>
          <cx:pt idx="2347">0.0022288056752901584</cx:pt>
          <cx:pt idx="2348">0.0020154468705497683</cx:pt>
          <cx:pt idx="2349">0.0021751743806949731</cx:pt>
          <cx:pt idx="2350">0.0021851296377474756</cx:pt>
          <cx:pt idx="2351">0.0019824395881665787</cx:pt>
          <cx:pt idx="2352">0.002013599606329746</cx:pt>
          <cx:pt idx="2355">0.0025046736230530664</cx:pt>
          <cx:pt idx="2356">0.0022946871362428036</cx:pt>
          <cx:pt idx="2357">0.0021930519944022846</cx:pt>
          <cx:pt idx="2358">0.0017018782793021276</cx:pt>
          <cx:pt idx="2359">0.0020435692850780578</cx:pt>
          <cx:pt idx="2360">0.0021557432134808137</cx:pt>
          <cx:pt idx="2361">0.0020608580164744607</cx:pt>
          <cx:pt idx="2362">0.0016731695971869606</cx:pt>
          <cx:pt idx="2363">0.0017680736416704086</cx:pt>
          <cx:pt idx="2364">0.0013735628568979294</cx:pt>
          <cx:pt idx="2365">0.0019163112634796309</cx:pt>
          <cx:pt idx="2368">0.0010400598637752925</cx:pt>
          <cx:pt idx="2369">0.0010740764451851157</cx:pt>
          <cx:pt idx="2370">0.0010819303581295265</cx:pt>
          <cx:pt idx="2371">0.0009794916063102445</cx:pt>
          <cx:pt idx="2372">0.0010441728071550933</cx:pt>
          <cx:pt idx="2373">0.001126580773456986</cx:pt>
          <cx:pt idx="2374">0.0010491279266345199</cx:pt>
          <cx:pt idx="2375">0.00097679560584291959</cx:pt>
          <cx:pt idx="2376">0.0010538427952162966</cx:pt>
          <cx:pt idx="2377">0.0009179632117811299</cx:pt>
          <cx:pt idx="2378">0.0010871163532089622</cx:pt>
          <cx:pt idx="2381">0.011199632567259622</cx:pt>
          <cx:pt idx="2382">0.0098123843917907166</cx:pt>
          <cx:pt idx="2383">0.01121048654917327</cx:pt>
          <cx:pt idx="2384">0.010239747080003513</cx:pt>
          <cx:pt idx="2385">0.0094937823651671544</cx:pt>
          <cx:pt idx="2386">0.010892051984793564</cx:pt>
          <cx:pt idx="2387">0.010811674478057094</cx:pt>
          <cx:pt idx="2388">0.0094455195923512595</cx:pt>
          <cx:pt idx="2389">0.0094719268957033659</cx:pt>
          <cx:pt idx="2390">0.0093513798558621901</cx:pt>
          <cx:pt idx="2391">0.011036789297658863</cx:pt>
          <cx:pt idx="2394">0.0025465479583541466</cx:pt>
          <cx:pt idx="2395">0.0024714513182701793</cx:pt>
          <cx:pt idx="2396">0.0025327553455749842</cx:pt>
          <cx:pt idx="2397">0.0019912385503783351</cx:pt>
          <cx:pt idx="2398">0.0018787526631803214</cx:pt>
          <cx:pt idx="2399">0.0022976077848357885</cx:pt>
          <cx:pt idx="2400">0.0020782819535850364</cx:pt>
          <cx:pt idx="2401">0.0019655595612487536</cx:pt>
          <cx:pt idx="2402">0.0018246606226773789</cx:pt>
          <cx:pt idx="2403">0.0021984506157565146</cx:pt>
          <cx:pt idx="2404">0.002047723329825659</cx:pt>
          <cx:pt idx="2407">0.0009449470997909353</cx:pt>
          <cx:pt idx="2408">0.00098185874216135749</cx:pt>
          <cx:pt idx="2409">0.00092506347127217455</cx:pt>
          <cx:pt idx="2410">0.00091656078881803722</cx:pt>
          <cx:pt idx="2411">0.00081775253255504611</cx:pt>
          <cx:pt idx="2412">0.00094879602544869774</cx:pt>
          <cx:pt idx="2413">0.00091242085923184469</cx:pt>
          <cx:pt idx="2414">0.00089541859639882457</cx:pt>
          <cx:pt idx="2415">0.00073227656430506656</cx:pt>
          <cx:pt idx="2416">0.00075449230949579157</cx:pt>
          <cx:pt idx="2417">0.0006574362598109069</cx:pt>
          <cx:pt idx="2420">0.0022660994978877715</cx:pt>
          <cx:pt idx="2421">0.0020633960181101149</cx:pt>
          <cx:pt idx="2422">0.0020582900339393266</cx:pt>
          <cx:pt idx="2423">0.0021397571612204501</cx:pt>
          <cx:pt idx="2424">0.0020839675606604412</cx:pt>
          <cx:pt idx="2425">0.0020326918109518735</cx:pt>
          <cx:pt idx="2426">0.0018485598893442253</cx:pt>
          <cx:pt idx="2427">0.0020049804431186025</cx:pt>
          <cx:pt idx="2428">0.0020098559264036552</cx:pt>
          <cx:pt idx="2429">0.0020357019125482687</cx:pt>
          <cx:pt idx="2430">0.0016231459863283583</cx:pt>
          <cx:pt idx="2433">0.00023928751015137758</cx:pt>
          <cx:pt idx="2434">0.00025154984382900878</cx:pt>
          <cx:pt idx="2435">0.00026593842473980915</cx:pt>
          <cx:pt idx="2436">0.00021466644796892391</cx:pt>
          <cx:pt idx="2437">0.00016711682051568266</cx:pt>
          <cx:pt idx="2438">0.00025132140823236858</cx:pt>
          <cx:pt idx="2439">0.00021539168656566982</cx:pt>
          <cx:pt idx="2440">0.00017757018246411499</cx:pt>
          <cx:pt idx="2441">0.00018451153954973526</cx:pt>
          <cx:pt idx="2442">0.00013635189313838998</cx:pt>
          <cx:pt idx="2443">0.00020759256028367052</cx:pt>
          <cx:pt idx="2446">0.0012481909467362069</cx:pt>
          <cx:pt idx="2447">0.0011867527256010746</cx:pt>
          <cx:pt idx="2448">0.0012823800216076302</cx:pt>
          <cx:pt idx="2449">0.0010678630056567605</cx:pt>
          <cx:pt idx="2450">0.0008118022663961891</cx:pt>
          <cx:pt idx="2451">0.00122296834575108</cx:pt>
          <cx:pt idx="2452">0.0010316334825018355</cx:pt>
          <cx:pt idx="2453">0.00090617688937011268</cx:pt>
          <cx:pt idx="2454">0.00079921755145250016</cx:pt>
          <cx:pt idx="2455">0.0006469350823598124</cx:pt>
          <cx:pt idx="2456">0.00088308165254214865</cx:pt>
          <cx:pt idx="2459">0.0027370200894521485</cx:pt>
          <cx:pt idx="2460">0.0032735232093633738</cx:pt>
          <cx:pt idx="2461">0.0045354374948987242</cx:pt>
          <cx:pt idx="2462">0.0040198955893873548</cx:pt>
          <cx:pt idx="2463">0.0040387600347073288</cx:pt>
          <cx:pt idx="2464">0.0050629469280719748</cx:pt>
          <cx:pt idx="2465">0.0039840055929525209</cx:pt>
          <cx:pt idx="2466">0.0039986782954785326</cx:pt>
          <cx:pt idx="2467">0.0038348847787889511</cx:pt>
          <cx:pt idx="2468">0.0044521189789905914</cx:pt>
          <cx:pt idx="2469">0.0038041882631873417</cx:pt>
          <cx:pt idx="2472">0.0041572224551029973</cx:pt>
          <cx:pt idx="2473">0.0041296708331115357</cx:pt>
          <cx:pt idx="2474">0.0043100870302167048</cx:pt>
          <cx:pt idx="2475">0.0035333202217761677</cx:pt>
          <cx:pt idx="2476">0.0036635400612151478</cx:pt>
          <cx:pt idx="2477">0.0034775004794114928</cx:pt>
          <cx:pt idx="2478">0.0039649715169969976</cx:pt>
          <cx:pt idx="2479">0.0037367781857621783</cx:pt>
          <cx:pt idx="2480">0.0034408802562168237</cx:pt>
          <cx:pt idx="2481">0.003701335759492364</cx:pt>
          <cx:pt idx="2482">0.0031570208122756256</cx:pt>
          <cx:pt idx="2485">0.00086633005479389935</cx:pt>
          <cx:pt idx="2486">0.00084545000844321735</cx:pt>
          <cx:pt idx="2487">0.0008142882524716879</cx:pt>
          <cx:pt idx="2488">0.00081133314721187184</cx:pt>
          <cx:pt idx="2489">0.00073068838737597804</cx:pt>
          <cx:pt idx="2490">0.00070842223609439892</cx:pt>
          <cx:pt idx="2491">0.00081069403348598616</cx:pt>
          <cx:pt idx="2492">0.00075217700396407725</cx:pt>
          <cx:pt idx="2493">0.00075761622435745603</cx:pt>
          <cx:pt idx="2494">0.00063707146275468886</cx:pt>
          <cx:pt idx="2495">0.00074536031562154055</cx:pt>
          <cx:pt idx="2498">0.003030722521983986</cx:pt>
          <cx:pt idx="2499">0.0026647700185602036</cx:pt>
          <cx:pt idx="2500">0.0022934398115843535</cx:pt>
          <cx:pt idx="2501">0.0017442435654465677</cx:pt>
          <cx:pt idx="2502">0.0020440372185110203</cx:pt>
          <cx:pt idx="2503">0.0016628311268237434</cx:pt>
          <cx:pt idx="2504">0.002005076713531524</cx:pt>
          <cx:pt idx="2505">0.0018913969234309205</cx:pt>
          <cx:pt idx="2506">0.0016728618471135318</cx:pt>
          <cx:pt idx="2507">0.0015480116205141752</cx:pt>
          <cx:pt idx="2508">0.0019385731880415993</cx:pt>
          <cx:pt idx="2511">0.00091090684860153806</cx:pt>
          <cx:pt idx="2512">0.00079509357924098306</cx:pt>
          <cx:pt idx="2513">0.00075138132990870536</cx:pt>
          <cx:pt idx="2514">0.00064716971225422029</cx:pt>
          <cx:pt idx="2515">0.00067982525049540459</cx:pt>
          <cx:pt idx="2516">0.00063637855218165354</cx:pt>
          <cx:pt idx="2517">0.00066324513851416089</cx:pt>
          <cx:pt idx="2518">0.00060371337289714521</cx:pt>
          <cx:pt idx="2519">0.00063005817124299945</cx:pt>
          <cx:pt idx="2520">0.00056122707454340018</cx:pt>
          <cx:pt idx="2521">0.00059604977209993593</cx:pt>
          <cx:pt idx="2524">0.0021541038542256166</cx:pt>
          <cx:pt idx="2525">0.0017491750369570294</cx:pt>
          <cx:pt idx="2526">0.0015063214669328337</cx:pt>
          <cx:pt idx="2527">0.00097986237631830092</cx:pt>
          <cx:pt idx="2528">0.0011378957234299779</cx:pt>
          <cx:pt idx="2529">0.00095970793983848727</cx:pt>
          <cx:pt idx="2530">0.0015094166667714679</cx:pt>
          <cx:pt idx="2531">0.0012834592905175562</cx:pt>
          <cx:pt idx="2532">0.00090148492131485571</cx:pt>
          <cx:pt idx="2533">0.001023032774023416</cx:pt>
          <cx:pt idx="2534">0.0011692755053721846</cx:pt>
          <cx:pt idx="2563">0.0053053223675800058</cx:pt>
          <cx:pt idx="2564">0.0054531345036598925</cx:pt>
          <cx:pt idx="2565">0.0051423968939096672</cx:pt>
          <cx:pt idx="2566">0.0046195486273631946</cx:pt>
          <cx:pt idx="2567">0.0036730024285972344</cx:pt>
          <cx:pt idx="2568">0.0049328420301913709</cx:pt>
          <cx:pt idx="2569">0.0038739972608100178</cx:pt>
          <cx:pt idx="2570">0.0045427306643985232</cx:pt>
          <cx:pt idx="2571">0.0044888447432762839</cx:pt>
          <cx:pt idx="2572">0.0041532159105925883</cx:pt>
          <cx:pt idx="2573">0.0019222155867423111</cx:pt>
          <cx:pt idx="2576">0.0025153385720616413</cx:pt>
          <cx:pt idx="2577">0.0023799809601523186</cx:pt>
          <cx:pt idx="2578">0.0024226110363391655</cx:pt>
          <cx:pt idx="2579">0.0021522668327217105</cx:pt>
          <cx:pt idx="2580">0.0021651218552052394</cx:pt>
          <cx:pt idx="2581">0.0022627226724811784</cx:pt>
          <cx:pt idx="2582">0.0018872949158822234</cx:pt>
          <cx:pt idx="2583">0.0020947488584474885</cx:pt>
          <cx:pt idx="2584">0.0020688061241170932</cx:pt>
          <cx:pt idx="2585">0.0020025547913494098</cx:pt>
          <cx:pt idx="2586">0.0018245148449162383</cx:pt>
          <cx:pt idx="2602">0.0019325011558021267</cx:pt>
          <cx:pt idx="2603">0.0018642769466466088</cx:pt>
          <cx:pt idx="2604">0.0018606879018441076</cx:pt>
          <cx:pt idx="2605">0.0017839244498799988</cx:pt>
          <cx:pt idx="2606">0.0016527711462886105</cx:pt>
          <cx:pt idx="2607">0.0018524462377917373</cx:pt>
          <cx:pt idx="2608">0.0017131131021088698</cx:pt>
          <cx:pt idx="2609">0.0018123735686367839</cx:pt>
          <cx:pt idx="2610">0.0018478539280617659</cx:pt>
          <cx:pt idx="2611">0.0017740062364549137</cx:pt>
          <cx:pt idx="2612">0.0014445978440748631</cx:pt>
          <cx:pt idx="2615">0.0049656425029004437</cx:pt>
          <cx:pt idx="2616">0.0050691461939297595</cx:pt>
          <cx:pt idx="2617">0.0049493913586302228</cx:pt>
          <cx:pt idx="2618">0.0045883773119556057</cx:pt>
          <cx:pt idx="2619">0.0044854766363280063</cx:pt>
          <cx:pt idx="2620">0.0047841734370622589</cx:pt>
          <cx:pt idx="2621">0.004369659197628121</cx:pt>
          <cx:pt idx="2622">0.0045754008762469408</cx:pt>
          <cx:pt idx="2623">0.0046517829929899421</cx:pt>
          <cx:pt idx="2624">0.0042302094718184241</cx:pt>
          <cx:pt idx="2625">0.0039791147919429944</cx:pt>
          <cx:pt idx="2628">0.039665874371831764</cx:pt>
          <cx:pt idx="2629">0.03752488573591678</cx:pt>
          <cx:pt idx="2630">0.032967833481481024</cx:pt>
          <cx:pt idx="2631">0.024790794898425748</cx:pt>
          <cx:pt idx="2632">0.019197869085630904</cx:pt>
          <cx:pt idx="2633">0.023658056242557478</cx:pt>
          <cx:pt idx="2634">0.035292669902138252</cx:pt>
          <cx:pt idx="2635">0.020332426477371195</cx:pt>
          <cx:pt idx="2636">0.021520297870257776</cx:pt>
          <cx:pt idx="2637">0.020776666401616704</cx:pt>
          <cx:pt idx="2638">0.018329060241252124</cx:pt>
          <cx:pt idx="2641">0.0074057037718491259</cx:pt>
          <cx:pt idx="2642">0.0068768153083888601</cx:pt>
          <cx:pt idx="2643">0.0063136863136863137</cx:pt>
          <cx:pt idx="2644">0.0054064272211720226</cx:pt>
          <cx:pt idx="2645">0.00054265248534838292</cx:pt>
          <cx:pt idx="2646">0.0035966198756896433</cx:pt>
          <cx:pt idx="2647">0.0053593840100403653</cx:pt>
          <cx:pt idx="2648">0.0032730518729130161</cx:pt>
          <cx:pt idx="2649">0.0039041073790856001</cx:pt>
          <cx:pt idx="2650">0.0032465485721490262</cx:pt>
          <cx:pt idx="2651">0.0004625774817281895</cx:pt>
          <cx:pt idx="2654">0.018889364117697437</cx:pt>
          <cx:pt idx="2655">0.01830987503537175</cx:pt>
          <cx:pt idx="2656">0.019319455756568994</cx:pt>
          <cx:pt idx="2657">0.019415545588354583</cx:pt>
          <cx:pt idx="2658">0.019407355412049319</cx:pt>
          <cx:pt idx="2659">0.018595035540258615</cx:pt>
          <cx:pt idx="2660">0.019167420770197063</cx:pt>
          <cx:pt idx="2661">0.018420712047238257</cx:pt>
          <cx:pt idx="2662">0.018835754005329549</cx:pt>
          <cx:pt idx="2663">0.018234858610381037</cx:pt>
          <cx:pt idx="2664">0.018203373755273557</cx:pt>
          <cx:pt idx="2667">0.0019969947407963936</cx:pt>
          <cx:pt idx="2668">0.0023729397659417138</cx:pt>
          <cx:pt idx="2669">0.0025064519098796506</cx:pt>
          <cx:pt idx="2670">0.0019993052955426137</cx:pt>
          <cx:pt idx="2671">0.001684875189814958</cx:pt>
          <cx:pt idx="2672">0.0015246897900301464</cx:pt>
          <cx:pt idx="2673">0.0017913355378396116</cx:pt>
          <cx:pt idx="2674">0.0013748236461334871</cx:pt>
          <cx:pt idx="2675">0.0017129391556657183</cx:pt>
          <cx:pt idx="2676">0.0013589534580607102</cx:pt>
          <cx:pt idx="2677">0.0015627701381899963</cx:pt>
          <cx:pt idx="2680">0.0079636066252192442</cx:pt>
          <cx:pt idx="2681">0.007184534115867296</cx:pt>
          <cx:pt idx="2682">0.007113578347110119</cx:pt>
          <cx:pt idx="2683">0.0064291574572782348</cx:pt>
          <cx:pt idx="2684">0.006188398007832184</cx:pt>
          <cx:pt idx="2685">0.006238262692021608</cx:pt>
          <cx:pt idx="2686">0.006251175307016508</cx:pt>
          <cx:pt idx="2687">0.0067614221580349744</cx:pt>
          <cx:pt idx="2688">0.0062537695893401584</cx:pt>
          <cx:pt idx="2689">0.0065118281392343384</cx:pt>
          <cx:pt idx="2690">0.0050881692278715298</cx:pt>
        </cx:lvl>
      </cx:numDim>
    </cx:data>
  </cx:chartData>
  <cx:chart>
    <cx:title pos="t" align="ctr" overlay="0">
      <cx:tx>
        <cx:txData>
          <cx:v>CO2 Emissions/Capita</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CO2 Emissions/Capita</a:t>
          </a:r>
        </a:p>
      </cx:txPr>
    </cx:title>
    <cx:plotArea>
      <cx:plotAreaRegion>
        <cx:series layoutId="clusteredColumn" uniqueId="{914C34C2-169A-4745-B7B2-E01E12D0128D}">
          <cx:tx>
            <cx:txData>
              <cx:f>'Univariate Analysis-CO2 Emissio'!$A$1</cx:f>
              <cx:v>CO2 Emissions/Capita</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Analysis-PopUrban'!$A$2:$A$2692</cx:f>
        <cx:lvl ptCount="2691" formatCode="General">
          <cx:pt idx="0">0.59899999999999998</cx:pt>
          <cx:pt idx="1">0.60699999999999998</cx:pt>
          <cx:pt idx="2">0.61499999999999999</cx:pt>
          <cx:pt idx="3">0.623</cx:pt>
          <cx:pt idx="4">0.63100000000000001</cx:pt>
          <cx:pt idx="5">0.63800000000000001</cx:pt>
          <cx:pt idx="6">0.64600000000000002</cx:pt>
          <cx:pt idx="7">0.65300000000000002</cx:pt>
          <cx:pt idx="8">0.66100000000000003</cx:pt>
          <cx:pt idx="9">0.66800000000000004</cx:pt>
          <cx:pt idx="10">0.67500000000000004</cx:pt>
          <cx:pt idx="11">0.68200000000000005</cx:pt>
          <cx:pt idx="12">0.68899999999999995</cx:pt>
          <cx:pt idx="13">0.32400000000000001</cx:pt>
          <cx:pt idx="14">0.33200000000000002</cx:pt>
          <cx:pt idx="15">0.33900000000000002</cx:pt>
          <cx:pt idx="16">0.34599999999999997</cx:pt>
          <cx:pt idx="17">0.35399999999999998</cx:pt>
          <cx:pt idx="18">0.36199999999999999</cx:pt>
          <cx:pt idx="19">0.36899999999999999</cx:pt>
          <cx:pt idx="20">0.377</cx:pt>
          <cx:pt idx="21">0.38500000000000001</cx:pt>
          <cx:pt idx="22">0.39300000000000002</cx:pt>
          <cx:pt idx="23">0.40100000000000002</cx:pt>
          <cx:pt idx="24">0.40899999999999997</cx:pt>
          <cx:pt idx="25">0.41699999999999998</cx:pt>
          <cx:pt idx="26">0.38300000000000001</cx:pt>
          <cx:pt idx="27">0.38700000000000001</cx:pt>
          <cx:pt idx="28">0.39000000000000001</cx:pt>
          <cx:pt idx="29">0.39300000000000002</cx:pt>
          <cx:pt idx="30">0.39600000000000002</cx:pt>
          <cx:pt idx="31">0.40000000000000002</cx:pt>
          <cx:pt idx="32">0.40300000000000002</cx:pt>
          <cx:pt idx="33">0.40699999999999997</cx:pt>
          <cx:pt idx="34">0.41099999999999998</cx:pt>
          <cx:pt idx="35">0.41499999999999998</cx:pt>
          <cx:pt idx="36">0.41899999999999998</cx:pt>
          <cx:pt idx="37">0.42299999999999999</cx:pt>
          <cx:pt idx="38">0.42699999999999999</cx:pt>
          <cx:pt idx="39">0.53200000000000003</cx:pt>
          <cx:pt idx="40">0.54100000000000004</cx:pt>
          <cx:pt idx="41">0.54400000000000004</cx:pt>
          <cx:pt idx="42">0.54600000000000004</cx:pt>
          <cx:pt idx="43">0.54800000000000004</cx:pt>
          <cx:pt idx="44">0.55100000000000005</cx:pt>
          <cx:pt idx="45">0.55300000000000005</cx:pt>
          <cx:pt idx="46">0.55500000000000005</cx:pt>
          <cx:pt idx="47">0.55800000000000005</cx:pt>
          <cx:pt idx="48">0.56000000000000005</cx:pt>
          <cx:pt idx="49">0.56200000000000006</cx:pt>
          <cx:pt idx="50">0.56499999999999995</cx:pt>
          <cx:pt idx="51">0.56699999999999995</cx:pt>
          <cx:pt idx="52">0.17799999999999999</cx:pt>
          <cx:pt idx="53">0.185</cx:pt>
          <cx:pt idx="54">0.193</cx:pt>
          <cx:pt idx="55">0.20000000000000001</cx:pt>
          <cx:pt idx="56">0.20799999999999999</cx:pt>
          <cx:pt idx="57">0.215</cx:pt>
          <cx:pt idx="58">0.223</cx:pt>
          <cx:pt idx="59">0.23200000000000001</cx:pt>
          <cx:pt idx="60">0.23999999999999999</cx:pt>
          <cx:pt idx="61">0.248</cx:pt>
          <cx:pt idx="62">0.25700000000000001</cx:pt>
          <cx:pt idx="63">0.26500000000000001</cx:pt>
          <cx:pt idx="64">0.27300000000000002</cx:pt>
          <cx:pt idx="65">0.082000000000000003</cx:pt>
          <cx:pt idx="66">0.085000000000000006</cx:pt>
          <cx:pt idx="67">0.086999999999999994</cx:pt>
          <cx:pt idx="68">0.088999999999999996</cx:pt>
          <cx:pt idx="69">0.090999999999999998</cx:pt>
          <cx:pt idx="70">0.094</cx:pt>
          <cx:pt idx="71">0.096000000000000002</cx:pt>
          <cx:pt idx="72">0.099000000000000005</cx:pt>
          <cx:pt idx="73">0.10100000000000001</cx:pt>
          <cx:pt idx="74">0.104</cx:pt>
          <cx:pt idx="75">0.106</cx:pt>
          <cx:pt idx="76">0.109</cx:pt>
          <cx:pt idx="77">0.112</cx:pt>
          <cx:pt idx="78">0.45500000000000002</cx:pt>
          <cx:pt idx="79">0.46100000000000002</cx:pt>
          <cx:pt idx="80">0.46700000000000003</cx:pt>
          <cx:pt idx="81">0.47299999999999998</cx:pt>
          <cx:pt idx="82">0.47899999999999998</cx:pt>
          <cx:pt idx="83">0.48499999999999999</cx:pt>
          <cx:pt idx="84">0.49099999999999999</cx:pt>
          <cx:pt idx="85">0.497</cx:pt>
          <cx:pt idx="86">0.503</cx:pt>
          <cx:pt idx="87">0.50900000000000001</cx:pt>
          <cx:pt idx="88">0.51500000000000001</cx:pt>
          <cx:pt idx="89">0.52100000000000002</cx:pt>
          <cx:pt idx="90">0.52700000000000002</cx:pt>
          <cx:pt idx="91">0.376</cx:pt>
          <cx:pt idx="92">0.377</cx:pt>
          <cx:pt idx="93">0.378</cx:pt>
          <cx:pt idx="94">0.379</cx:pt>
          <cx:pt idx="95">0.38</cx:pt>
          <cx:pt idx="96">0.38100000000000001</cx:pt>
          <cx:pt idx="97">0.38200000000000001</cx:pt>
          <cx:pt idx="98">0.38300000000000001</cx:pt>
          <cx:pt idx="99">0.38500000000000001</cx:pt>
          <cx:pt idx="100">0.38600000000000001</cx:pt>
          <cx:pt idx="101">0.38800000000000001</cx:pt>
          <cx:pt idx="102">0.39000000000000001</cx:pt>
          <cx:pt idx="103">0.39300000000000002</cx:pt>
          <cx:pt idx="104">0.216</cx:pt>
          <cx:pt idx="105">0.217</cx:pt>
          <cx:pt idx="106">0.217</cx:pt>
          <cx:pt idx="107">0.217</cx:pt>
          <cx:pt idx="108">0.218</cx:pt>
          <cx:pt idx="109">0.218</cx:pt>
          <cx:pt idx="110">0.218</cx:pt>
          <cx:pt idx="111">0.219</cx:pt>
          <cx:pt idx="112">0.219</cx:pt>
          <cx:pt idx="113">0.219</cx:pt>
          <cx:pt idx="114">0.22</cx:pt>
          <cx:pt idx="115">0.22</cx:pt>
          <cx:pt idx="116">0.221</cx:pt>
          <cx:pt idx="117">0.28100000000000003</cx:pt>
          <cx:pt idx="118">0.28000000000000003</cx:pt>
          <cx:pt idx="119">0.28000000000000003</cx:pt>
          <cx:pt idx="120">0.27900000000000003</cx:pt>
          <cx:pt idx="121">0.27900000000000003</cx:pt>
          <cx:pt idx="122">0.27900000000000003</cx:pt>
          <cx:pt idx="123">0.27900000000000003</cx:pt>
          <cx:pt idx="124">0.27900000000000003</cx:pt>
          <cx:pt idx="125">0.27900000000000003</cx:pt>
          <cx:pt idx="126">0.27900000000000003</cx:pt>
          <cx:pt idx="127">0.27900000000000003</cx:pt>
          <cx:pt idx="128">0.28000000000000003</cx:pt>
          <cx:pt idx="129">0.28000000000000003</cx:pt>
          <cx:pt idx="130">0.58699999999999997</cx:pt>
          <cx:pt idx="131">0.59199999999999997</cx:pt>
          <cx:pt idx="132">0.59599999999999997</cx:pt>
          <cx:pt idx="133">0.60099999999999998</cx:pt>
          <cx:pt idx="134">0.60499999999999998</cx:pt>
          <cx:pt idx="135">0.60999999999999999</cx:pt>
          <cx:pt idx="136">0.61399999999999999</cx:pt>
          <cx:pt idx="137">0.61899999999999999</cx:pt>
          <cx:pt idx="138">0.623</cx:pt>
          <cx:pt idx="139">0.628</cx:pt>
          <cx:pt idx="140">0.63200000000000001</cx:pt>
          <cx:pt idx="141">0.63700000000000001</cx:pt>
          <cx:pt idx="142">0.64100000000000001</cx:pt>
          <cx:pt idx="143">0.35099999999999998</cx:pt>
          <cx:pt idx="144">0.35599999999999998</cx:pt>
          <cx:pt idx="145">0.36099999999999999</cx:pt>
          <cx:pt idx="146">0.36499999999999999</cx:pt>
          <cx:pt idx="147">0.37</cx:pt>
          <cx:pt idx="148">0.375</cx:pt>
          <cx:pt idx="149">0.38</cx:pt>
          <cx:pt idx="150">0.38400000000000001</cx:pt>
          <cx:pt idx="151">0.38900000000000001</cx:pt>
          <cx:pt idx="152">0.39400000000000002</cx:pt>
          <cx:pt idx="153">0.39900000000000002</cx:pt>
          <cx:pt idx="154">0.40400000000000003</cx:pt>
          <cx:pt idx="155">0.40999999999999998</cx:pt>
          <cx:pt idx="156">0.442</cx:pt>
          <cx:pt idx="157">0.44900000000000001</cx:pt>
          <cx:pt idx="158">0.45500000000000002</cx:pt>
          <cx:pt idx="159">0.46200000000000002</cx:pt>
          <cx:pt idx="160">0.46800000000000003</cx:pt>
          <cx:pt idx="161">0.47499999999999998</cx:pt>
          <cx:pt idx="162">0.48299999999999998</cx:pt>
          <cx:pt idx="163">0.48999999999999999</cx:pt>
          <cx:pt idx="164">0.498</cx:pt>
          <cx:pt idx="165">0.50600000000000001</cx:pt>
          <cx:pt idx="166">0.51300000000000001</cx:pt>
          <cx:pt idx="167">0.52000000000000002</cx:pt>
          <cx:pt idx="168">0.76500000000000001</cx:pt>
          <cx:pt idx="169">0.76600000000000001</cx:pt>
          <cx:pt idx="170">0.76600000000000001</cx:pt>
          <cx:pt idx="171">0.76700000000000002</cx:pt>
          <cx:pt idx="172">0.76700000000000002</cx:pt>
          <cx:pt idx="173">0.76800000000000002</cx:pt>
          <cx:pt idx="174">0.76800000000000002</cx:pt>
          <cx:pt idx="175">0.76900000000000002</cx:pt>
          <cx:pt idx="176">0.76900000000000002</cx:pt>
          <cx:pt idx="177">0.76900000000000002</cx:pt>
          <cx:pt idx="178">0.77000000000000002</cx:pt>
          <cx:pt idx="179">0.77100000000000002</cx:pt>
          <cx:pt idx="180">0.77100000000000002</cx:pt>
          <cx:pt idx="181">0.42799999999999999</cx:pt>
          <cx:pt idx="182">0.42799999999999999</cx:pt>
          <cx:pt idx="183">0.42899999999999999</cx:pt>
          <cx:pt idx="184">0.42899999999999999</cx:pt>
          <cx:pt idx="185">0.42999999999999999</cx:pt>
          <cx:pt idx="186">0.42999999999999999</cx:pt>
          <cx:pt idx="187">0.43099999999999999</cx:pt>
          <cx:pt idx="188">0.43099999999999999</cx:pt>
          <cx:pt idx="189">0.43099999999999999</cx:pt>
          <cx:pt idx="190">0.42999999999999999</cx:pt>
          <cx:pt idx="191">0.42999999999999999</cx:pt>
          <cx:pt idx="192">0.42999999999999999</cx:pt>
          <cx:pt idx="193">0.42999999999999999</cx:pt>
          <cx:pt idx="194">0.38800000000000001</cx:pt>
          <cx:pt idx="195">0.38800000000000001</cx:pt>
          <cx:pt idx="196">0.38800000000000001</cx:pt>
          <cx:pt idx="197">0.38800000000000001</cx:pt>
          <cx:pt idx="198">0.38800000000000001</cx:pt>
          <cx:pt idx="199">0.38900000000000001</cx:pt>
          <cx:pt idx="200">0.38900000000000001</cx:pt>
          <cx:pt idx="201">0.39000000000000001</cx:pt>
          <cx:pt idx="202">0.39000000000000001</cx:pt>
          <cx:pt idx="203">0.39100000000000001</cx:pt>
          <cx:pt idx="204">0.39200000000000002</cx:pt>
          <cx:pt idx="205">0.39300000000000002</cx:pt>
          <cx:pt idx="206">0.39500000000000002</cx:pt>
          <cx:pt idx="207">0.17599999999999999</cx:pt>
          <cx:pt idx="208">0.17799999999999999</cx:pt>
          <cx:pt idx="209">0.17999999999999999</cx:pt>
          <cx:pt idx="210">0.183</cx:pt>
          <cx:pt idx="211">0.186</cx:pt>
          <cx:pt idx="212">0.189</cx:pt>
          <cx:pt idx="213">0.192</cx:pt>
          <cx:pt idx="214">0.19500000000000001</cx:pt>
          <cx:pt idx="215">0.19900000000000001</cx:pt>
          <cx:pt idx="216">0.20200000000000001</cx:pt>
          <cx:pt idx="217">0.20599999999999999</cx:pt>
          <cx:pt idx="218">0.20999999999999999</cx:pt>
          <cx:pt idx="219">0.214</cx:pt>
          <cx:pt idx="220">0.14699999999999999</cx:pt>
          <cx:pt idx="221">0.14899999999999999</cx:pt>
          <cx:pt idx="222">0.151</cx:pt>
          <cx:pt idx="223">0.153</cx:pt>
          <cx:pt idx="224">0.155</cx:pt>
          <cx:pt idx="225">0.157</cx:pt>
          <cx:pt idx="226">0.159</cx:pt>
          <cx:pt idx="227">0.161</cx:pt>
          <cx:pt idx="228">0.16500000000000001</cx:pt>
          <cx:pt idx="229">0.16900000000000001</cx:pt>
          <cx:pt idx="230">0.17299999999999999</cx:pt>
          <cx:pt idx="231">0.17699999999999999</cx:pt>
          <cx:pt idx="232">0.182</cx:pt>
          <cx:pt idx="233">0.80100000000000005</cx:pt>
          <cx:pt idx="234">0.80900000000000005</cx:pt>
          <cx:pt idx="235">0.81599999999999995</cx:pt>
          <cx:pt idx="236">0.82199999999999995</cx:pt>
          <cx:pt idx="237">0.82799999999999996</cx:pt>
          <cx:pt idx="238">0.83399999999999996</cx:pt>
          <cx:pt idx="239">0.83999999999999997</cx:pt>
          <cx:pt idx="240">0.84399999999999997</cx:pt>
          <cx:pt idx="241">0.84899999999999998</cx:pt>
          <cx:pt idx="242">0.85299999999999998</cx:pt>
          <cx:pt idx="243">0.85699999999999998</cx:pt>
          <cx:pt idx="244">0.85999999999999999</cx:pt>
          <cx:pt idx="245">0.86399999999999999</cx:pt>
          <cx:pt idx="246">0.47899999999999998</cx:pt>
          <cx:pt idx="247">0.48799999999999999</cx:pt>
          <cx:pt idx="248">0.497</cx:pt>
          <cx:pt idx="249">0.50600000000000001</cx:pt>
          <cx:pt idx="250">0.51500000000000001</cx:pt>
          <cx:pt idx="251">0.52300000000000002</cx:pt>
          <cx:pt idx="252">0.53200000000000003</cx:pt>
          <cx:pt idx="253">0.54000000000000004</cx:pt>
          <cx:pt idx="254">0.54800000000000004</cx:pt>
          <cx:pt idx="255">0.55600000000000005</cx:pt>
          <cx:pt idx="256">0.56299999999999994</cx:pt>
          <cx:pt idx="257">0.56999999999999995</cx:pt>
          <cx:pt idx="258">0.57699999999999996</cx:pt>
          <cx:pt idx="259">0.439</cx:pt>
          <cx:pt idx="260">0.44600000000000001</cx:pt>
          <cx:pt idx="261">0.45300000000000001</cx:pt>
          <cx:pt idx="262">0.46000000000000002</cx:pt>
          <cx:pt idx="263">0.46600000000000003</cx:pt>
          <cx:pt idx="264">0.47299999999999998</cx:pt>
          <cx:pt idx="265">0.47999999999999998</cx:pt>
          <cx:pt idx="266">0.48699999999999999</cx:pt>
          <cx:pt idx="267">0.49399999999999999</cx:pt>
          <cx:pt idx="268">0.5</cx:pt>
          <cx:pt idx="269">0.50700000000000001</cx:pt>
          <cx:pt idx="270">0.51400000000000001</cx:pt>
          <cx:pt idx="271">0.52100000000000002</cx:pt>
          <cx:pt idx="272">0.31</cx:pt>
          <cx:pt idx="273">0.314</cx:pt>
          <cx:pt idx="274">0.317</cx:pt>
          <cx:pt idx="275">0.32100000000000001</cx:pt>
          <cx:pt idx="276">0.32400000000000001</cx:pt>
          <cx:pt idx="277">0.32800000000000001</cx:pt>
          <cx:pt idx="278">0.33200000000000002</cx:pt>
          <cx:pt idx="279">0.33600000000000002</cx:pt>
          <cx:pt idx="280">0.34000000000000002</cx:pt>
          <cx:pt idx="281">0.34399999999999997</cx:pt>
          <cx:pt idx="282">0.34899999999999998</cx:pt>
          <cx:pt idx="283">0.35299999999999998</cx:pt>
          <cx:pt idx="284">0.35699999999999998</cx:pt>
          <cx:pt idx="285">0.36699999999999999</cx:pt>
          <cx:pt idx="286">0.375</cx:pt>
          <cx:pt idx="287">0.38300000000000001</cx:pt>
          <cx:pt idx="288">0.39200000000000002</cx:pt>
          <cx:pt idx="289">0.40000000000000002</cx:pt>
          <cx:pt idx="290">0.40899999999999997</cx:pt>
          <cx:pt idx="291">0.41699999999999998</cx:pt>
          <cx:pt idx="292">0.42599999999999999</cx:pt>
          <cx:pt idx="293">0.435</cx:pt>
          <cx:pt idx="294">0.443</cx:pt>
          <cx:pt idx="295">0.45200000000000001</cx:pt>
          <cx:pt idx="296">0.46100000000000002</cx:pt>
          <cx:pt idx="297">0.46899999999999997</cx:pt>
          <cx:pt idx="298">0.19900000000000001</cx:pt>
          <cx:pt idx="299">0.20200000000000001</cx:pt>
          <cx:pt idx="300">0.20599999999999999</cx:pt>
          <cx:pt idx="301">0.20899999999999999</cx:pt>
          <cx:pt idx="302">0.21299999999999999</cx:pt>
          <cx:pt idx="303">0.217</cx:pt>
          <cx:pt idx="304">0.22</cx:pt>
          <cx:pt idx="305">0.224</cx:pt>
          <cx:pt idx="306">0.22800000000000001</cx:pt>
          <cx:pt idx="307">0.23200000000000001</cx:pt>
          <cx:pt idx="308">0.23599999999999999</cx:pt>
          <cx:pt idx="309">0.23999999999999999</cx:pt>
          <cx:pt idx="310">0.24399999999999999</cx:pt>
          <cx:pt idx="311">0.19500000000000001</cx:pt>
          <cx:pt idx="312">0.20100000000000001</cx:pt>
          <cx:pt idx="313">0.20599999999999999</cx:pt>
          <cx:pt idx="314">0.21099999999999999</cx:pt>
          <cx:pt idx="315">0.217</cx:pt>
          <cx:pt idx="316">0.222</cx:pt>
          <cx:pt idx="317">0.22800000000000001</cx:pt>
          <cx:pt idx="318">0.23300000000000001</cx:pt>
          <cx:pt idx="319">0.23799999999999999</cx:pt>
          <cx:pt idx="320">0.24299999999999999</cx:pt>
          <cx:pt idx="321">0.248</cx:pt>
          <cx:pt idx="322">0.253</cx:pt>
          <cx:pt idx="323">0.25800000000000001</cx:pt>
          <cx:pt idx="324">0.443</cx:pt>
          <cx:pt idx="325">0.44700000000000001</cx:pt>
          <cx:pt idx="326">0.45000000000000001</cx:pt>
          <cx:pt idx="327">0.45400000000000001</cx:pt>
          <cx:pt idx="328">0.45700000000000002</cx:pt>
          <cx:pt idx="329">0.46100000000000002</cx:pt>
          <cx:pt idx="330">0.46400000000000002</cx:pt>
          <cx:pt idx="331">0.46700000000000003</cx:pt>
          <cx:pt idx="332">0.47099999999999997</cx:pt>
          <cx:pt idx="333">0.47399999999999998</cx:pt>
          <cx:pt idx="334">0.47799999999999998</cx:pt>
          <cx:pt idx="335">0.48199999999999998</cx:pt>
          <cx:pt idx="336">0.48499999999999999</cx:pt>
          <cx:pt idx="337">0.76300000000000001</cx:pt>
          <cx:pt idx="338">0.76400000000000001</cx:pt>
          <cx:pt idx="339">0.76500000000000001</cx:pt>
          <cx:pt idx="340">0.76700000000000002</cx:pt>
          <cx:pt idx="341">0.76800000000000002</cx:pt>
          <cx:pt idx="342">0.76900000000000002</cx:pt>
          <cx:pt idx="343">0.77000000000000002</cx:pt>
          <cx:pt idx="344">0.77200000000000002</cx:pt>
          <cx:pt idx="345">0.77300000000000002</cx:pt>
          <cx:pt idx="346">0.77500000000000002</cx:pt>
          <cx:pt idx="347">0.77600000000000002</cx:pt>
          <cx:pt idx="348">0.77800000000000002</cx:pt>
          <cx:pt idx="349">0.78000000000000003</cx:pt>
          <cx:pt idx="350">0.27100000000000002</cx:pt>
          <cx:pt idx="351">0.27400000000000002</cx:pt>
          <cx:pt idx="352">0.27700000000000002</cx:pt>
          <cx:pt idx="353">0.27900000000000003</cx:pt>
          <cx:pt idx="354">0.28199999999999997</cx:pt>
          <cx:pt idx="355">0.28799999999999998</cx:pt>
          <cx:pt idx="356">0.29399999999999998</cx:pt>
          <cx:pt idx="357">0.29999999999999999</cx:pt>
          <cx:pt idx="358">0.307</cx:pt>
          <cx:pt idx="359">0.313</cx:pt>
          <cx:pt idx="360">0.31900000000000001</cx:pt>
          <cx:pt idx="361">0.32600000000000001</cx:pt>
          <cx:pt idx="362">0.33200000000000002</cx:pt>
          <cx:pt idx="363">0.14599999999999999</cx:pt>
          <cx:pt idx="364">0.14699999999999999</cx:pt>
          <cx:pt idx="365">0.14799999999999999</cx:pt>
          <cx:pt idx="366">0.14899999999999999</cx:pt>
          <cx:pt idx="367">0.14999999999999999</cx:pt>
          <cx:pt idx="368">0.151</cx:pt>
          <cx:pt idx="369">0.151</cx:pt>
          <cx:pt idx="370">0.152</cx:pt>
          <cx:pt idx="371">0.153</cx:pt>
          <cx:pt idx="372">0.154</cx:pt>
          <cx:pt idx="373">0.155</cx:pt>
          <cx:pt idx="374">0.157</cx:pt>
          <cx:pt idx="375">0.158</cx:pt>
          <cx:pt idx="376">0.28399999999999997</cx:pt>
          <cx:pt idx="377">0.29099999999999998</cx:pt>
          <cx:pt idx="378">0.29799999999999999</cx:pt>
          <cx:pt idx="379">0.30499999999999999</cx:pt>
          <cx:pt idx="380">0.313</cx:pt>
          <cx:pt idx="381">0.32100000000000001</cx:pt>
          <cx:pt idx="382">0.32800000000000001</cx:pt>
          <cx:pt idx="383">0.33600000000000002</cx:pt>
          <cx:pt idx="384">0.34399999999999997</cx:pt>
          <cx:pt idx="385">0.35199999999999998</cx:pt>
          <cx:pt idx="386">0.35999999999999999</cx:pt>
          <cx:pt idx="387">0.36799999999999999</cx:pt>
          <cx:pt idx="388">0.376</cx:pt>
          <cx:pt idx="389">0.49199999999999999</cx:pt>
          <cx:pt idx="390">0.5</cx:pt>
          <cx:pt idx="391">0.50800000000000001</cx:pt>
          <cx:pt idx="392">0.51600000000000001</cx:pt>
          <cx:pt idx="393">0.52400000000000002</cx:pt>
          <cx:pt idx="394">0.53100000000000003</cx:pt>
          <cx:pt idx="395">0.53900000000000003</cx:pt>
          <cx:pt idx="396">0.54600000000000004</cx:pt>
          <cx:pt idx="397">0.55300000000000005</cx:pt>
          <cx:pt idx="398">0.56000000000000005</cx:pt>
          <cx:pt idx="399">0.56699999999999995</cx:pt>
          <cx:pt idx="400">0.57299999999999995</cx:pt>
          <cx:pt idx="401">0.57999999999999996</cx:pt>
          <cx:pt idx="402">0.42699999999999999</cx:pt>
          <cx:pt idx="403">0.42499999999999999</cx:pt>
          <cx:pt idx="404">0.42299999999999999</cx:pt>
          <cx:pt idx="405">0.41999999999999998</cx:pt>
          <cx:pt idx="406">0.41799999999999998</cx:pt>
          <cx:pt idx="407">0.41599999999999998</cx:pt>
          <cx:pt idx="408">0.41399999999999998</cx:pt>
          <cx:pt idx="409">0.41199999999999998</cx:pt>
          <cx:pt idx="410">0.40999999999999998</cx:pt>
          <cx:pt idx="411">0.40799999999999997</cx:pt>
          <cx:pt idx="412">0.40600000000000003</cx:pt>
          <cx:pt idx="413">0.40400000000000003</cx:pt>
          <cx:pt idx="414">0.40200000000000002</cx:pt>
          <cx:pt idx="415">0.53300000000000003</cx:pt>
          <cx:pt idx="416">0.53700000000000003</cx:pt>
          <cx:pt idx="417">0.54000000000000004</cx:pt>
          <cx:pt idx="418">0.54300000000000004</cx:pt>
          <cx:pt idx="419">0.54600000000000004</cx:pt>
          <cx:pt idx="420">0.55100000000000005</cx:pt>
          <cx:pt idx="421">0.55600000000000005</cx:pt>
          <cx:pt idx="422">0.56200000000000006</cx:pt>
          <cx:pt idx="423">0.56699999999999995</cx:pt>
          <cx:pt idx="424">0.57199999999999995</cx:pt>
          <cx:pt idx="425">0.57699999999999996</cx:pt>
          <cx:pt idx="426">0.58199999999999996</cx:pt>
          <cx:pt idx="427">0.58699999999999997</cx:pt>
          <cx:pt idx="428">0.29099999999999998</cx:pt>
          <cx:pt idx="429">0.29299999999999998</cx:pt>
          <cx:pt idx="430">0.29499999999999998</cx:pt>
          <cx:pt idx="431">0.29599999999999999</cx:pt>
          <cx:pt idx="432">0.29799999999999999</cx:pt>
          <cx:pt idx="433">0.29999999999999999</cx:pt>
          <cx:pt idx="434">0.30199999999999999</cx:pt>
          <cx:pt idx="435">0.30399999999999999</cx:pt>
          <cx:pt idx="436">0.30499999999999999</cx:pt>
          <cx:pt idx="437">0.307</cx:pt>
          <cx:pt idx="438">0.31</cx:pt>
          <cx:pt idx="439">0.312</cx:pt>
          <cx:pt idx="440">0.314</cx:pt>
          <cx:pt idx="441">0.32400000000000001</cx:pt>
          <cx:pt idx="442">0.32900000000000001</cx:pt>
          <cx:pt idx="443">0.33800000000000002</cx:pt>
          <cx:pt idx="444">0.34699999999999998</cx:pt>
          <cx:pt idx="445">0.35699999999999998</cx:pt>
          <cx:pt idx="446">0.36599999999999999</cx:pt>
          <cx:pt idx="447">0.376</cx:pt>
          <cx:pt idx="448">0.38600000000000001</cx:pt>
          <cx:pt idx="449">0.39600000000000002</cx:pt>
          <cx:pt idx="450">0.40600000000000003</cx:pt>
          <cx:pt idx="451">0.41599999999999998</cx:pt>
          <cx:pt idx="452">0.42599999999999999</cx:pt>
          <cx:pt idx="453">0.437</cx:pt>
          <cx:pt idx="454">0.16200000000000001</cx:pt>
          <cx:pt idx="455">0.16300000000000001</cx:pt>
          <cx:pt idx="456">0.16400000000000001</cx:pt>
          <cx:pt idx="457">0.16500000000000001</cx:pt>
          <cx:pt idx="458">0.16600000000000001</cx:pt>
          <cx:pt idx="459">0.16700000000000001</cx:pt>
          <cx:pt idx="460">0.16900000000000001</cx:pt>
          <cx:pt idx="461">0.17000000000000001</cx:pt>
          <cx:pt idx="462">0.17199999999999999</cx:pt>
          <cx:pt idx="463">0.17399999999999999</cx:pt>
          <cx:pt idx="464">0.17599999999999999</cx:pt>
          <cx:pt idx="465">0.17799999999999999</cx:pt>
          <cx:pt idx="466">0.17999999999999999</cx:pt>
          <cx:pt idx="467">0.34799999999999998</cx:pt>
          <cx:pt idx="468">0.35699999999999998</cx:pt>
          <cx:pt idx="469">0.36499999999999999</cx:pt>
          <cx:pt idx="470">0.374</cx:pt>
          <cx:pt idx="471">0.38200000000000001</cx:pt>
          <cx:pt idx="472">0.39100000000000001</cx:pt>
          <cx:pt idx="473">0.39900000000000002</cx:pt>
          <cx:pt idx="474">0.40799999999999997</cx:pt>
          <cx:pt idx="475">0.41699999999999998</cx:pt>
          <cx:pt idx="476">0.42599999999999999</cx:pt>
          <cx:pt idx="477">0.435</cx:pt>
          <cx:pt idx="478">0.44400000000000001</cx:pt>
          <cx:pt idx="479">0.45200000000000001</cx:pt>
          <cx:pt idx="480">0.14899999999999999</cx:pt>
          <cx:pt idx="481">0.158</cx:pt>
          <cx:pt idx="482">0.16800000000000001</cx:pt>
          <cx:pt idx="483">0.17599999999999999</cx:pt>
          <cx:pt idx="484">0.184</cx:pt>
          <cx:pt idx="485">0.193</cx:pt>
          <cx:pt idx="486">0.20200000000000001</cx:pt>
          <cx:pt idx="487">0.21099999999999999</cx:pt>
          <cx:pt idx="488">0.22</cx:pt>
          <cx:pt idx="489">0.23000000000000001</cx:pt>
          <cx:pt idx="490">0.23999999999999999</cx:pt>
          <cx:pt idx="491">0.249</cx:pt>
          <cx:pt idx="492">0.25900000000000001</cx:pt>
          <cx:pt idx="493">0.53400000000000003</cx:pt>
          <cx:pt idx="494">0.54400000000000004</cx:pt>
          <cx:pt idx="495">0.55300000000000005</cx:pt>
          <cx:pt idx="496">0.56299999999999994</cx:pt>
          <cx:pt idx="497">0.57099999999999995</cx:pt>
          <cx:pt idx="498">0.57999999999999996</cx:pt>
          <cx:pt idx="499">0.58799999999999997</cx:pt>
          <cx:pt idx="500">0.59699999999999998</cx:pt>
          <cx:pt idx="501">0.60399999999999998</cx:pt>
          <cx:pt idx="502">0.61199999999999999</cx:pt>
          <cx:pt idx="503">0.61899999999999999</cx:pt>
          <cx:pt idx="504">0.626</cx:pt>
          <cx:pt idx="505">0.63300000000000001</cx:pt>
          <cx:pt idx="506">0.40300000000000002</cx:pt>
          <cx:pt idx="507">0.40500000000000003</cx:pt>
          <cx:pt idx="508">0.40600000000000003</cx:pt>
          <cx:pt idx="509">0.40799999999999997</cx:pt>
          <cx:pt idx="510">0.40899999999999997</cx:pt>
          <cx:pt idx="511">0.41099999999999998</cx:pt>
          <cx:pt idx="512">0.41299999999999998</cx:pt>
          <cx:pt idx="513">0.41499999999999998</cx:pt>
          <cx:pt idx="514">0.41699999999999998</cx:pt>
          <cx:pt idx="515">0.41999999999999998</cx:pt>
          <cx:pt idx="516">0.42199999999999999</cx:pt>
          <cx:pt idx="517">0.42499999999999999</cx:pt>
          <cx:pt idx="518">0.42799999999999999</cx:pt>
          <cx:pt idx="519">0.501</cx:pt>
          <cx:pt idx="520">0.503</cx:pt>
          <cx:pt idx="521">0.505</cx:pt>
          <cx:pt idx="522">0.50600000000000001</cx:pt>
          <cx:pt idx="523">0.50800000000000001</cx:pt>
          <cx:pt idx="524">0.51100000000000001</cx:pt>
          <cx:pt idx="525">0.51300000000000001</cx:pt>
          <cx:pt idx="526">0.51500000000000001</cx:pt>
          <cx:pt idx="527">0.51800000000000002</cx:pt>
          <cx:pt idx="528">0.52000000000000002</cx:pt>
          <cx:pt idx="529">0.52300000000000002</cx:pt>
          <cx:pt idx="530">0.52600000000000002</cx:pt>
          <cx:pt idx="531">0.52900000000000003</cx:pt>
          <cx:pt idx="532">0.35599999999999998</cx:pt>
          <cx:pt idx="533">0.35899999999999999</cx:pt>
          <cx:pt idx="534">0.36099999999999999</cx:pt>
          <cx:pt idx="535">0.36399999999999999</cx:pt>
          <cx:pt idx="536">0.36599999999999999</cx:pt>
          <cx:pt idx="537">0.36799999999999999</cx:pt>
          <cx:pt idx="538">0.371</cx:pt>
          <cx:pt idx="539">0.374</cx:pt>
          <cx:pt idx="540">0.376</cx:pt>
          <cx:pt idx="541">0.379</cx:pt>
          <cx:pt idx="542">0.38200000000000001</cx:pt>
          <cx:pt idx="543">0.38600000000000001</cx:pt>
          <cx:pt idx="544">0.38900000000000001</cx:pt>
          <cx:pt idx="545">0.33200000000000002</cx:pt>
          <cx:pt idx="546">0.33600000000000002</cx:pt>
          <cx:pt idx="547">0.34000000000000002</cx:pt>
          <cx:pt idx="548">0.34399999999999997</cx:pt>
          <cx:pt idx="549">0.34799999999999998</cx:pt>
          <cx:pt idx="550">0.35199999999999998</cx:pt>
          <cx:pt idx="551">0.35599999999999998</cx:pt>
          <cx:pt idx="552">0.35999999999999999</cx:pt>
          <cx:pt idx="553">0.36399999999999999</cx:pt>
          <cx:pt idx="554">0.36799999999999999</cx:pt>
          <cx:pt idx="555">0.373</cx:pt>
          <cx:pt idx="556">0.377</cx:pt>
          <cx:pt idx="557">0.38200000000000001</cx:pt>
          <cx:pt idx="558">0.56899999999999995</cx:pt>
          <cx:pt idx="559">0.57399999999999995</cx:pt>
          <cx:pt idx="560">0.57899999999999996</cx:pt>
          <cx:pt idx="561">0.58399999999999996</cx:pt>
          <cx:pt idx="562">0.58999999999999997</cx:pt>
          <cx:pt idx="563">0.59499999999999997</cx:pt>
          <cx:pt idx="564">0.60099999999999998</cx:pt>
          <cx:pt idx="565">0.60599999999999998</cx:pt>
          <cx:pt idx="566">0.61199999999999999</cx:pt>
          <cx:pt idx="567">0.61699999999999999</cx:pt>
          <cx:pt idx="568">0.622</cx:pt>
          <cx:pt idx="569">0.627</cx:pt>
          <cx:pt idx="570">0.63300000000000001</cx:pt>
          <cx:pt idx="571">0.16500000000000001</cx:pt>
          <cx:pt idx="572">0.16600000000000001</cx:pt>
          <cx:pt idx="573">0.16800000000000001</cx:pt>
          <cx:pt idx="574">0.16900000000000001</cx:pt>
          <cx:pt idx="575">0.17000000000000001</cx:pt>
          <cx:pt idx="576">0.17199999999999999</cx:pt>
          <cx:pt idx="577">0.17299999999999999</cx:pt>
          <cx:pt idx="578">0.17399999999999999</cx:pt>
          <cx:pt idx="579">0.17599999999999999</cx:pt>
          <cx:pt idx="580">0.17699999999999999</cx:pt>
          <cx:pt idx="581">0.17899999999999999</cx:pt>
          <cx:pt idx="582">0.17999999999999999</cx:pt>
          <cx:pt idx="583">0.182</cx:pt>
          <cx:pt idx="584">0.32500000000000001</cx:pt>
          <cx:pt idx="585">0.32500000000000001</cx:pt>
          <cx:pt idx="586">0.32600000000000001</cx:pt>
          <cx:pt idx="587">0.32700000000000001</cx:pt>
          <cx:pt idx="588">0.32700000000000001</cx:pt>
          <cx:pt idx="589">0.32800000000000001</cx:pt>
          <cx:pt idx="590">0.32800000000000001</cx:pt>
          <cx:pt idx="591">0.32900000000000001</cx:pt>
          <cx:pt idx="592">0.32900000000000001</cx:pt>
          <cx:pt idx="593">0.33000000000000002</cx:pt>
          <cx:pt idx="594">0.33100000000000002</cx:pt>
          <cx:pt idx="595">0.33200000000000002</cx:pt>
          <cx:pt idx="596">0.33300000000000002</cx:pt>
          <cx:pt idx="597">0.22700000000000001</cx:pt>
          <cx:pt idx="598">0.22600000000000001</cx:pt>
          <cx:pt idx="599">0.224</cx:pt>
          <cx:pt idx="600">0.223</cx:pt>
          <cx:pt idx="601">0.222</cx:pt>
          <cx:pt idx="602">0.22</cx:pt>
          <cx:pt idx="603">0.219</cx:pt>
          <cx:pt idx="604">0.218</cx:pt>
          <cx:pt idx="605">0.217</cx:pt>
          <cx:pt idx="606">0.216</cx:pt>
          <cx:pt idx="607">0.215</cx:pt>
          <cx:pt idx="608">0.214</cx:pt>
          <cx:pt idx="609">0.214</cx:pt>
          <cx:pt idx="610">0.223</cx:pt>
          <cx:pt idx="611">0.22700000000000001</cx:pt>
          <cx:pt idx="612">0.23000000000000001</cx:pt>
          <cx:pt idx="613">0.23599999999999999</cx:pt>
          <cx:pt idx="614">0.24199999999999999</cx:pt>
          <cx:pt idx="615">0.248</cx:pt>
          <cx:pt idx="616">0.255</cx:pt>
          <cx:pt idx="617">0.26100000000000001</cx:pt>
          <cx:pt idx="618">0.26800000000000002</cx:pt>
          <cx:pt idx="619">0.27400000000000002</cx:pt>
          <cx:pt idx="620">0.28100000000000003</cx:pt>
          <cx:pt idx="621">0.28799999999999998</cx:pt>
          <cx:pt idx="622">0.29499999999999998</cx:pt>
          <cx:pt idx="623">0.32900000000000001</cx:pt>
          <cx:pt idx="624">0.33400000000000002</cx:pt>
          <cx:pt idx="625">0.33800000000000002</cx:pt>
          <cx:pt idx="626">0.34300000000000003</cx:pt>
          <cx:pt idx="627">0.34699999999999998</cx:pt>
          <cx:pt idx="628">0.35199999999999998</cx:pt>
          <cx:pt idx="629">0.35599999999999998</cx:pt>
          <cx:pt idx="630">0.36099999999999999</cx:pt>
          <cx:pt idx="631">0.36599999999999999</cx:pt>
          <cx:pt idx="632">0.371</cx:pt>
          <cx:pt idx="633">0.375</cx:pt>
          <cx:pt idx="634">0.38</cx:pt>
          <cx:pt idx="635">0.38500000000000001</cx:pt>
          <cx:pt idx="636">0.63400000000000001</cx:pt>
          <cx:pt idx="637">0.63800000000000001</cx:pt>
          <cx:pt idx="638">0.64200000000000002</cx:pt>
          <cx:pt idx="639">0.64600000000000002</cx:pt>
          <cx:pt idx="640">0.64900000000000002</cx:pt>
          <cx:pt idx="641">0.65100000000000002</cx:pt>
          <cx:pt idx="642">0.65300000000000002</cx:pt>
          <cx:pt idx="643">0.65400000000000003</cx:pt>
          <cx:pt idx="644">0.65600000000000003</cx:pt>
          <cx:pt idx="645">0.65800000000000003</cx:pt>
          <cx:pt idx="646">0.65900000000000003</cx:pt>
          <cx:pt idx="647">0.66100000000000003</cx:pt>
          <cx:pt idx="648">0.66300000000000003</cx:pt>
          <cx:pt idx="649">0.121</cx:pt>
          <cx:pt idx="650">0.122</cx:pt>
          <cx:pt idx="651">0.123</cx:pt>
          <cx:pt idx="652">0.125</cx:pt>
          <cx:pt idx="653">0.128</cx:pt>
          <cx:pt idx="654">0.13</cx:pt>
          <cx:pt idx="655">0.13300000000000001</cx:pt>
          <cx:pt idx="656">0.13600000000000001</cx:pt>
          <cx:pt idx="657">0.13900000000000001</cx:pt>
          <cx:pt idx="658">0.14199999999999999</cx:pt>
          <cx:pt idx="659">0.14499999999999999</cx:pt>
          <cx:pt idx="660">0.14799999999999999</cx:pt>
          <cx:pt idx="661">0.151</cx:pt>
          <cx:pt idx="662">0.34799999999999998</cx:pt>
          <cx:pt idx="663">0.34999999999999998</cx:pt>
          <cx:pt idx="664">0.35399999999999998</cx:pt>
          <cx:pt idx="665">0.35799999999999998</cx:pt>
          <cx:pt idx="666">0.36199999999999999</cx:pt>
          <cx:pt idx="667">0.36599999999999999</cx:pt>
          <cx:pt idx="668">0.37</cx:pt>
          <cx:pt idx="669">0.375</cx:pt>
          <cx:pt idx="670">0.379</cx:pt>
          <cx:pt idx="671">0.38300000000000001</cx:pt>
          <cx:pt idx="672">0.38700000000000001</cx:pt>
          <cx:pt idx="673">0.39200000000000002</cx:pt>
          <cx:pt idx="674">0.39600000000000002</cx:pt>
          <cx:pt idx="675">0.33800000000000002</cx:pt>
          <cx:pt idx="676">0.34200000000000003</cx:pt>
          <cx:pt idx="677">0.34599999999999997</cx:pt>
          <cx:pt idx="678">0.34499999999999997</cx:pt>
          <cx:pt idx="679">0.34300000000000003</cx:pt>
          <cx:pt idx="680">0.34100000000000003</cx:pt>
          <cx:pt idx="681">0.33900000000000002</cx:pt>
          <cx:pt idx="682">0.33700000000000002</cx:pt>
          <cx:pt idx="683">0.33600000000000002</cx:pt>
          <cx:pt idx="684">0.33400000000000002</cx:pt>
          <cx:pt idx="685">0.33200000000000002</cx:pt>
          <cx:pt idx="686">0.33000000000000002</cx:pt>
          <cx:pt idx="687">0.32800000000000001</cx:pt>
          <cx:pt idx="688">0.21299999999999999</cx:pt>
          <cx:pt idx="689">0.216</cx:pt>
          <cx:pt idx="690">0.219</cx:pt>
          <cx:pt idx="691">0.222</cx:pt>
          <cx:pt idx="692">0.22600000000000001</cx:pt>
          <cx:pt idx="693">0.22900000000000001</cx:pt>
          <cx:pt idx="694">0.23200000000000001</cx:pt>
          <cx:pt idx="695">0.23599999999999999</cx:pt>
          <cx:pt idx="696">0.23899999999999999</cx:pt>
          <cx:pt idx="697">0.24299999999999999</cx:pt>
          <cx:pt idx="698">0.247</cx:pt>
          <cx:pt idx="699">0.251</cx:pt>
          <cx:pt idx="700">0.255</cx:pt>
          <cx:pt idx="701">0.64700000000000002</cx:pt>
          <cx:pt idx="702">0.64400000000000002</cx:pt>
          <cx:pt idx="703">0.64300000000000002</cx:pt>
          <cx:pt idx="704">0.64300000000000002</cx:pt>
          <cx:pt idx="705">0.64200000000000002</cx:pt>
          <cx:pt idx="706">0.64200000000000002</cx:pt>
          <cx:pt idx="707">0.64200000000000002</cx:pt>
          <cx:pt idx="708">0.64100000000000001</cx:pt>
          <cx:pt idx="709">0.64000000000000001</cx:pt>
          <cx:pt idx="710">0.63800000000000001</cx:pt>
          <cx:pt idx="711">0.63600000000000001</cx:pt>
          <cx:pt idx="712">0.63400000000000001</cx:pt>
          <cx:pt idx="713">0.63200000000000001</cx:pt>
          <cx:pt idx="714">0.51400000000000001</cx:pt>
          <cx:pt idx="715">0.51600000000000001</cx:pt>
          <cx:pt idx="716">0.51800000000000002</cx:pt>
          <cx:pt idx="717">0.52000000000000002</cx:pt>
          <cx:pt idx="718">0.52200000000000002</cx:pt>
          <cx:pt idx="719">0.52400000000000002</cx:pt>
          <cx:pt idx="720">0.52600000000000002</cx:pt>
          <cx:pt idx="721">0.52800000000000002</cx:pt>
          <cx:pt idx="722">0.53000000000000003</cx:pt>
          <cx:pt idx="723">0.53200000000000003</cx:pt>
          <cx:pt idx="724">0.53400000000000003</cx:pt>
          <cx:pt idx="725">0.53600000000000003</cx:pt>
          <cx:pt idx="726">0.53900000000000003</cx:pt>
          <cx:pt idx="727">0.23599999999999999</cx:pt>
          <cx:pt idx="728">0.24099999999999999</cx:pt>
          <cx:pt idx="729">0.248</cx:pt>
          <cx:pt idx="730">0.254</cx:pt>
          <cx:pt idx="731">0.26100000000000001</cx:pt>
          <cx:pt idx="732">0.26800000000000002</cx:pt>
          <cx:pt idx="733">0.27500000000000002</cx:pt>
          <cx:pt idx="734">0.28199999999999997</cx:pt>
          <cx:pt idx="735">0.28999999999999998</cx:pt>
          <cx:pt idx="736">0.29699999999999999</cx:pt>
          <cx:pt idx="737">0.30499999999999999</cx:pt>
          <cx:pt idx="738">0.312</cx:pt>
          <cx:pt idx="739">0.32000000000000001</cx:pt>
          <cx:pt idx="740">0.254</cx:pt>
          <cx:pt idx="741">0.26500000000000001</cx:pt>
          <cx:pt idx="742">0.27600000000000002</cx:pt>
          <cx:pt idx="743">0.28699999999999998</cx:pt>
          <cx:pt idx="744">0.29799999999999999</cx:pt>
          <cx:pt idx="745">0.31</cx:pt>
          <cx:pt idx="746">0.317</cx:pt>
          <cx:pt idx="747">0.32500000000000001</cx:pt>
          <cx:pt idx="748">0.33200000000000002</cx:pt>
          <cx:pt idx="749">0.34000000000000002</cx:pt>
          <cx:pt idx="750">0.34799999999999998</cx:pt>
          <cx:pt idx="751">0.35599999999999998</cx:pt>
          <cx:pt idx="752">0.36399999999999999</cx:pt>
          <cx:pt idx="753">0.71199999999999997</cx:pt>
          <cx:pt idx="754">0.71699999999999997</cx:pt>
          <cx:pt idx="755">0.72099999999999997</cx:pt>
          <cx:pt idx="756">0.72599999999999998</cx:pt>
          <cx:pt idx="757">0.73099999999999998</cx:pt>
          <cx:pt idx="758">0.73499999999999999</cx:pt>
          <cx:pt idx="759">0.73899999999999999</cx:pt>
          <cx:pt idx="760">0.74299999999999999</cx:pt>
          <cx:pt idx="761">0.747</cx:pt>
          <cx:pt idx="762">0.751</cx:pt>
          <cx:pt idx="763">0.755</cx:pt>
          <cx:pt idx="764">0.75900000000000001</cx:pt>
          <cx:pt idx="765">0.76200000000000001</cx:pt>
          <cx:pt idx="766">0.186</cx:pt>
          <cx:pt idx="767">0.187</cx:pt>
          <cx:pt idx="768">0.188</cx:pt>
          <cx:pt idx="769">0.189</cx:pt>
          <cx:pt idx="770">0.191</cx:pt>
          <cx:pt idx="771">0.192</cx:pt>
          <cx:pt idx="772">0.193</cx:pt>
          <cx:pt idx="773">0.19400000000000001</cx:pt>
          <cx:pt idx="774">0.19500000000000001</cx:pt>
          <cx:pt idx="775">0.19700000000000001</cx:pt>
          <cx:pt idx="776">0.19800000000000001</cx:pt>
          <cx:pt idx="777">0.20000000000000001</cx:pt>
          <cx:pt idx="778">0.20100000000000001</cx:pt>
          <cx:pt idx="779">0.35899999999999999</cx:pt>
          <cx:pt idx="780">0.371</cx:pt>
          <cx:pt idx="781">0.38400000000000001</cx:pt>
          <cx:pt idx="782">0.39800000000000002</cx:pt>
          <cx:pt idx="783">0.41099999999999998</cx:pt>
          <cx:pt idx="784">0.42499999999999999</cx:pt>
          <cx:pt idx="785">0.439</cx:pt>
          <cx:pt idx="786">0.45200000000000001</cx:pt>
          <cx:pt idx="787">0.46500000000000002</cx:pt>
          <cx:pt idx="788">0.47899999999999998</cx:pt>
          <cx:pt idx="789">0.49199999999999999</cx:pt>
          <cx:pt idx="790">0.50600000000000001</cx:pt>
          <cx:pt idx="791">0.51900000000000002</cx:pt>
          <cx:pt idx="792">0.52600000000000002</cx:pt>
          <cx:pt idx="793">0.52400000000000002</cx:pt>
          <cx:pt idx="794">0.52300000000000002</cx:pt>
          <cx:pt idx="795">0.52400000000000002</cx:pt>
          <cx:pt idx="796">0.52400000000000002</cx:pt>
          <cx:pt idx="797">0.52500000000000002</cx:pt>
          <cx:pt idx="798">0.52500000000000002</cx:pt>
          <cx:pt idx="799">0.52600000000000002</cx:pt>
          <cx:pt idx="800">0.52600000000000002</cx:pt>
          <cx:pt idx="801">0.52700000000000002</cx:pt>
          <cx:pt idx="802">0.52900000000000003</cx:pt>
          <cx:pt idx="803">0.53000000000000003</cx:pt>
          <cx:pt idx="804">0.53200000000000003</cx:pt>
          <cx:pt idx="805">1</cx:pt>
          <cx:pt idx="806">1</cx:pt>
          <cx:pt idx="807">1</cx:pt>
          <cx:pt idx="808">1</cx:pt>
          <cx:pt idx="809">1</cx:pt>
          <cx:pt idx="810">1</cx:pt>
          <cx:pt idx="811">1</cx:pt>
          <cx:pt idx="812">1</cx:pt>
          <cx:pt idx="813">1</cx:pt>
          <cx:pt idx="814">1</cx:pt>
          <cx:pt idx="815">1</cx:pt>
          <cx:pt idx="816">1</cx:pt>
          <cx:pt idx="817">1</cx:pt>
          <cx:pt idx="818">0.27700000000000002</cx:pt>
          <cx:pt idx="819">0.27900000000000003</cx:pt>
          <cx:pt idx="820">0.28199999999999997</cx:pt>
          <cx:pt idx="821">0.28599999999999998</cx:pt>
          <cx:pt idx="822">0.28899999999999998</cx:pt>
          <cx:pt idx="823">0.29199999999999998</cx:pt>
          <cx:pt idx="824">0.29599999999999999</cx:pt>
          <cx:pt idx="825">0.29899999999999999</cx:pt>
          <cx:pt idx="826">0.30199999999999999</cx:pt>
          <cx:pt idx="827">0.30599999999999999</cx:pt>
          <cx:pt idx="828">0.309</cx:pt>
          <cx:pt idx="829">0.313</cx:pt>
          <cx:pt idx="830">0.316</cx:pt>
          <cx:pt idx="831">0.41999999999999998</cx:pt>
          <cx:pt idx="832">0.42799999999999999</cx:pt>
          <cx:pt idx="833">0.436</cx:pt>
          <cx:pt idx="834">0.44400000000000001</cx:pt>
          <cx:pt idx="835">0.45100000000000001</cx:pt>
          <cx:pt idx="836">0.45900000000000002</cx:pt>
          <cx:pt idx="837">0.46700000000000003</cx:pt>
          <cx:pt idx="838">0.47499999999999998</cx:pt>
          <cx:pt idx="839">0.48299999999999998</cx:pt>
          <cx:pt idx="840">0.49099999999999999</cx:pt>
          <cx:pt idx="841">0.499</cx:pt>
          <cx:pt idx="842">0.50700000000000001</cx:pt>
          <cx:pt idx="843">0.51500000000000001</cx:pt>
          <cx:pt idx="844">0.78600000000000003</cx:pt>
          <cx:pt idx="845">0.80000000000000004</cx:pt>
          <cx:pt idx="846">0.81599999999999995</cx:pt>
          <cx:pt idx="847">0.83199999999999996</cx:pt>
          <cx:pt idx="848">0.84599999999999997</cx:pt>
          <cx:pt idx="849">0.85999999999999999</cx:pt>
          <cx:pt idx="850">0.871</cx:pt>
          <cx:pt idx="851">0.88</cx:pt>
          <cx:pt idx="852">0.88900000000000001</cx:pt>
          <cx:pt idx="853">0.89700000000000002</cx:pt>
          <cx:pt idx="854">0.90500000000000003</cx:pt>
          <cx:pt idx="855">0.91200000000000003</cx:pt>
          <cx:pt idx="856">0.91900000000000004</cx:pt>
          <cx:pt idx="857">0.55700000000000005</cx:pt>
          <cx:pt idx="858">0.55500000000000005</cx:pt>
          <cx:pt idx="859">0.55300000000000005</cx:pt>
          <cx:pt idx="860">0.55100000000000005</cx:pt>
          <cx:pt idx="861">0.54900000000000004</cx:pt>
          <cx:pt idx="862">0.54700000000000004</cx:pt>
          <cx:pt idx="863">0.54500000000000004</cx:pt>
          <cx:pt idx="864">0.54300000000000004</cx:pt>
          <cx:pt idx="865">0.54100000000000004</cx:pt>
          <cx:pt idx="866">0.53900000000000003</cx:pt>
          <cx:pt idx="867">0.53700000000000003</cx:pt>
          <cx:pt idx="868">0.53600000000000003</cx:pt>
          <cx:pt idx="869">0.53500000000000003</cx:pt>
          <cx:pt idx="870">0.35299999999999998</cx:pt>
          <cx:pt idx="871">0.35299999999999998</cx:pt>
          <cx:pt idx="872">0.35299999999999998</cx:pt>
          <cx:pt idx="873">0.35299999999999998</cx:pt>
          <cx:pt idx="874">0.35299999999999998</cx:pt>
          <cx:pt idx="875">0.35299999999999998</cx:pt>
          <cx:pt idx="876">0.35299999999999998</cx:pt>
          <cx:pt idx="877">0.35299999999999998</cx:pt>
          <cx:pt idx="878">0.35299999999999998</cx:pt>
          <cx:pt idx="879">0.35299999999999998</cx:pt>
          <cx:pt idx="880">0.35299999999999998</cx:pt>
          <cx:pt idx="881">0.35299999999999998</cx:pt>
          <cx:pt idx="882">0.35399999999999998</cx:pt>
          <cx:pt idx="883">0.22</cx:pt>
          <cx:pt idx="884">0.23000000000000001</cx:pt>
          <cx:pt idx="885">0.23999999999999999</cx:pt>
          <cx:pt idx="886">0.251</cx:pt>
          <cx:pt idx="887">0.26200000000000001</cx:pt>
          <cx:pt idx="888">0.27400000000000002</cx:pt>
          <cx:pt idx="889">0.28499999999999998</cx:pt>
          <cx:pt idx="890">0.29699999999999999</cx:pt>
          <cx:pt idx="891">0.308</cx:pt>
          <cx:pt idx="892">0.32000000000000001</cx:pt>
          <cx:pt idx="893">0.33100000000000002</cx:pt>
          <cx:pt idx="894">0.34300000000000003</cx:pt>
          <cx:pt idx="895">0.35399999999999998</cx:pt>
          <cx:pt idx="896">1</cx:pt>
          <cx:pt idx="897">1</cx:pt>
          <cx:pt idx="898">1</cx:pt>
          <cx:pt idx="899">1</cx:pt>
          <cx:pt idx="900">1</cx:pt>
          <cx:pt idx="901">1</cx:pt>
          <cx:pt idx="902">1</cx:pt>
          <cx:pt idx="903">1</cx:pt>
          <cx:pt idx="904">1</cx:pt>
          <cx:pt idx="905">1</cx:pt>
          <cx:pt idx="906">1</cx:pt>
          <cx:pt idx="907">1</cx:pt>
          <cx:pt idx="908">1</cx:pt>
          <cx:pt idx="909">0.62</cx:pt>
          <cx:pt idx="910">0.629</cx:pt>
          <cx:pt idx="911">0.63900000000000001</cx:pt>
          <cx:pt idx="912">0.64800000000000002</cx:pt>
          <cx:pt idx="913">0.65700000000000003</cx:pt>
          <cx:pt idx="914">0.66600000000000004</cx:pt>
          <cx:pt idx="915">0.67500000000000004</cx:pt>
          <cx:pt idx="916">0.68400000000000005</cx:pt>
          <cx:pt idx="917">0.69199999999999995</cx:pt>
          <cx:pt idx="918">0.70099999999999996</cx:pt>
          <cx:pt idx="919">0.70899999999999996</cx:pt>
          <cx:pt idx="920">0.71699999999999997</cx:pt>
          <cx:pt idx="921">0.72499999999999998</cx:pt>
          <cx:pt idx="922">0.27700000000000002</cx:pt>
          <cx:pt idx="923">0.28899999999999998</cx:pt>
          <cx:pt idx="924">0.29999999999999999</cx:pt>
          <cx:pt idx="925">0.313</cx:pt>
          <cx:pt idx="926">0.32500000000000001</cx:pt>
          <cx:pt idx="927">0.33800000000000002</cx:pt>
          <cx:pt idx="928">0.34999999999999998</cx:pt>
          <cx:pt idx="929">0.36299999999999999</cx:pt>
          <cx:pt idx="930">0.376</cx:pt>
          <cx:pt idx="931">0.38800000000000001</cx:pt>
          <cx:pt idx="932">0.40000000000000002</cx:pt>
          <cx:pt idx="933">0.41199999999999998</cx:pt>
          <cx:pt idx="934">0.42299999999999999</cx:pt>
          <cx:pt idx="935">0.57099999999999995</cx:pt>
          <cx:pt idx="936">0.58199999999999996</cx:pt>
          <cx:pt idx="937">0.59299999999999997</cx:pt>
          <cx:pt idx="938">0.60399999999999998</cx:pt>
          <cx:pt idx="939">0.61399999999999999</cx:pt>
          <cx:pt idx="940">0.625</cx:pt>
          <cx:pt idx="941">0.63500000000000001</cx:pt>
          <cx:pt idx="942">0.64600000000000002</cx:pt>
          <cx:pt idx="943">0.65600000000000003</cx:pt>
          <cx:pt idx="944">0.66600000000000004</cx:pt>
          <cx:pt idx="945">0.67600000000000005</cx:pt>
          <cx:pt idx="946">0.68500000000000005</cx:pt>
          <cx:pt idx="947">0.69499999999999995</cx:pt>
          <cx:pt idx="948">0.27000000000000002</cx:pt>
          <cx:pt idx="949">0.27300000000000002</cx:pt>
          <cx:pt idx="950">0.27700000000000002</cx:pt>
          <cx:pt idx="951">0.28100000000000003</cx:pt>
          <cx:pt idx="952">0.28499999999999998</cx:pt>
          <cx:pt idx="953">0.28899999999999998</cx:pt>
          <cx:pt idx="954">0.29399999999999998</cx:pt>
          <cx:pt idx="955">0.29899999999999999</cx:pt>
          <cx:pt idx="956">0.30399999999999999</cx:pt>
          <cx:pt idx="957">0.309</cx:pt>
          <cx:pt idx="958">0.314</cx:pt>
          <cx:pt idx="959">0.31900000000000001</cx:pt>
          <cx:pt idx="960">0.32500000000000001</cx:pt>
          <cx:pt idx="961">0.13400000000000001</cx:pt>
          <cx:pt idx="962">0.14000000000000001</cx:pt>
          <cx:pt idx="963">0.14299999999999999</cx:pt>
          <cx:pt idx="964">0.14599999999999999</cx:pt>
          <cx:pt idx="965">0.14899999999999999</cx:pt>
          <cx:pt idx="966">0.152</cx:pt>
          <cx:pt idx="967">0.155</cx:pt>
          <cx:pt idx="968">0.158</cx:pt>
          <cx:pt idx="969">0.16200000000000001</cx:pt>
          <cx:pt idx="970">0.16500000000000001</cx:pt>
          <cx:pt idx="971">0.16800000000000001</cx:pt>
          <cx:pt idx="972">0.17199999999999999</cx:pt>
          <cx:pt idx="973">0.17499999999999999</cx:pt>
          <cx:pt idx="974">0.59399999999999997</cx:pt>
          <cx:pt idx="975">0.59499999999999997</cx:pt>
          <cx:pt idx="976">0.59599999999999997</cx:pt>
          <cx:pt idx="977">0.59599999999999997</cx:pt>
          <cx:pt idx="978">0.59699999999999998</cx:pt>
          <cx:pt idx="979">0.59799999999999998</cx:pt>
          <cx:pt idx="980">0.59899999999999998</cx:pt>
          <cx:pt idx="981">0.59999999999999998</cx:pt>
          <cx:pt idx="982">0.59999999999999998</cx:pt>
          <cx:pt idx="983">0.60099999999999998</cx:pt>
          <cx:pt idx="984">0.60199999999999998</cx:pt>
          <cx:pt idx="985">0.60299999999999998</cx:pt>
          <cx:pt idx="986">0.60399999999999998</cx:pt>
          <cx:pt idx="987">0.33200000000000002</cx:pt>
          <cx:pt idx="988">0.33400000000000002</cx:pt>
          <cx:pt idx="989">0.33800000000000002</cx:pt>
          <cx:pt idx="990">0.34100000000000003</cx:pt>
          <cx:pt idx="991">0.34399999999999997</cx:pt>
          <cx:pt idx="992">0.34699999999999998</cx:pt>
          <cx:pt idx="993">0.35099999999999998</cx:pt>
          <cx:pt idx="994">0.35399999999999998</cx:pt>
          <cx:pt idx="995">0.35799999999999998</cx:pt>
          <cx:pt idx="996">0.36199999999999999</cx:pt>
          <cx:pt idx="997">0.36599999999999999</cx:pt>
          <cx:pt idx="998">0.37</cx:pt>
          <cx:pt idx="999">0.374</cx:pt>
          <cx:pt idx="1000">0.47999999999999998</cx:pt>
          <cx:pt idx="1001">0.47699999999999998</cx:pt>
          <cx:pt idx="1002">0.47399999999999998</cx:pt>
          <cx:pt idx="1003">0.47099999999999997</cx:pt>
          <cx:pt idx="1004">0.46899999999999997</cx:pt>
          <cx:pt idx="1005">0.46600000000000003</cx:pt>
          <cx:pt idx="1006">0.46300000000000002</cx:pt>
          <cx:pt idx="1007">0.46100000000000002</cx:pt>
          <cx:pt idx="1008">0.45800000000000002</cx:pt>
          <cx:pt idx="1009">0.45500000000000002</cx:pt>
          <cx:pt idx="1010">0.45300000000000001</cx:pt>
          <cx:pt idx="1011">0.45000000000000001</cx:pt>
          <cx:pt idx="1012">0.44800000000000001</cx:pt>
          <cx:pt idx="1013">1</cx:pt>
          <cx:pt idx="1014">1</cx:pt>
          <cx:pt idx="1015">1</cx:pt>
          <cx:pt idx="1016">1</cx:pt>
          <cx:pt idx="1017">1</cx:pt>
          <cx:pt idx="1018">1</cx:pt>
          <cx:pt idx="1019">1</cx:pt>
          <cx:pt idx="1020">1</cx:pt>
          <cx:pt idx="1021">1</cx:pt>
          <cx:pt idx="1022">1</cx:pt>
          <cx:pt idx="1023">1</cx:pt>
          <cx:pt idx="1024">1</cx:pt>
          <cx:pt idx="1025">1</cx:pt>
          <cx:pt idx="1026">0.79600000000000004</cx:pt>
          <cx:pt idx="1027">0.79900000000000004</cx:pt>
          <cx:pt idx="1028">0.80300000000000005</cx:pt>
          <cx:pt idx="1029">0.80700000000000005</cx:pt>
          <cx:pt idx="1030">0.81000000000000005</cx:pt>
          <cx:pt idx="1031">0.81299999999999994</cx:pt>
          <cx:pt idx="1032">0.81499999999999995</cx:pt>
          <cx:pt idx="1033">0.81599999999999995</cx:pt>
          <cx:pt idx="1034">0.81699999999999995</cx:pt>
          <cx:pt idx="1035">0.81799999999999995</cx:pt>
          <cx:pt idx="1036">0.81899999999999995</cx:pt>
          <cx:pt idx="1037">0.81999999999999995</cx:pt>
          <cx:pt idx="1038">0.82099999999999995</cx:pt>
          <cx:pt idx="1039">0.184</cx:pt>
          <cx:pt idx="1040">0.184</cx:pt>
          <cx:pt idx="1041">0.184</cx:pt>
          <cx:pt idx="1042">0.184</cx:pt>
          <cx:pt idx="1043">0.184</cx:pt>
          <cx:pt idx="1044">0.184</cx:pt>
          <cx:pt idx="1045">0.184</cx:pt>
          <cx:pt idx="1046">0.184</cx:pt>
          <cx:pt idx="1047">0.183</cx:pt>
          <cx:pt idx="1048">0.183</cx:pt>
          <cx:pt idx="1049">0.183</cx:pt>
          <cx:pt idx="1050">0.183</cx:pt>
          <cx:pt idx="1051">0.183</cx:pt>
          <cx:pt idx="1052">0.26500000000000001</cx:pt>
          <cx:pt idx="1053">0.26500000000000001</cx:pt>
          <cx:pt idx="1054">0.26400000000000001</cx:pt>
          <cx:pt idx="1055">0.26400000000000001</cx:pt>
          <cx:pt idx="1056">0.26400000000000001</cx:pt>
          <cx:pt idx="1057">0.26400000000000001</cx:pt>
          <cx:pt idx="1058">0.26500000000000001</cx:pt>
          <cx:pt idx="1059">0.26500000000000001</cx:pt>
          <cx:pt idx="1060">0.26500000000000001</cx:pt>
          <cx:pt idx="1061">0.26500000000000001</cx:pt>
          <cx:pt idx="1062">0.26500000000000001</cx:pt>
          <cx:pt idx="1063">0.26500000000000001</cx:pt>
          <cx:pt idx="1064">0.26600000000000001</cx:pt>
          <cx:pt idx="1065">0.314</cx:pt>
          <cx:pt idx="1066">0.32600000000000001</cx:pt>
          <cx:pt idx="1067">0.33800000000000002</cx:pt>
          <cx:pt idx="1068">0.34999999999999998</cx:pt>
          <cx:pt idx="1069">0.36299999999999999</cx:pt>
          <cx:pt idx="1070">0.375</cx:pt>
          <cx:pt idx="1071">0.38800000000000001</cx:pt>
          <cx:pt idx="1072">0.40100000000000002</cx:pt>
          <cx:pt idx="1073">0.41399999999999998</cx:pt>
          <cx:pt idx="1074">0.42699999999999999</cx:pt>
          <cx:pt idx="1075">0.441</cx:pt>
          <cx:pt idx="1076">0.45400000000000001</cx:pt>
          <cx:pt idx="1077">0.46700000000000003</cx:pt>
          <cx:pt idx="1078">0.24299999999999999</cx:pt>
          <cx:pt idx="1079">0.246</cx:pt>
          <cx:pt idx="1080">0.25</cx:pt>
          <cx:pt idx="1081">0.253</cx:pt>
          <cx:pt idx="1082">0.25700000000000001</cx:pt>
          <cx:pt idx="1083">0.26300000000000001</cx:pt>
          <cx:pt idx="1084">0.26900000000000002</cx:pt>
          <cx:pt idx="1085">0.27600000000000002</cx:pt>
          <cx:pt idx="1086">0.28199999999999997</cx:pt>
          <cx:pt idx="1087">0.28899999999999998</cx:pt>
          <cx:pt idx="1088">0.29499999999999998</cx:pt>
          <cx:pt idx="1089">0.30199999999999999</cx:pt>
          <cx:pt idx="1090">0.308</cx:pt>
          <cx:pt idx="1091">0.45900000000000002</cx:pt>
          <cx:pt idx="1092">0.46100000000000002</cx:pt>
          <cx:pt idx="1093">0.46400000000000002</cx:pt>
          <cx:pt idx="1094">0.46600000000000003</cx:pt>
          <cx:pt idx="1095">0.46800000000000003</cx:pt>
          <cx:pt idx="1096">0.46999999999999997</cx:pt>
          <cx:pt idx="1097">0.47299999999999998</cx:pt>
          <cx:pt idx="1098">0.47599999999999998</cx:pt>
          <cx:pt idx="1099">0.47799999999999998</cx:pt>
          <cx:pt idx="1100">0.48099999999999998</cx:pt>
          <cx:pt idx="1101">0.48399999999999999</cx:pt>
          <cx:pt idx="1102">0.48699999999999999</cx:pt>
          <cx:pt idx="1103">0.48999999999999999</cx:pt>
          <cx:pt idx="1104">0.374</cx:pt>
          <cx:pt idx="1105">0.373</cx:pt>
          <cx:pt idx="1106">0.371</cx:pt>
          <cx:pt idx="1107">0.37</cx:pt>
          <cx:pt idx="1108">0.36799999999999999</cx:pt>
          <cx:pt idx="1109">0.36699999999999999</cx:pt>
          <cx:pt idx="1110">0.36499999999999999</cx:pt>
          <cx:pt idx="1111">0.36399999999999999</cx:pt>
          <cx:pt idx="1112">0.36299999999999999</cx:pt>
          <cx:pt idx="1113">0.36199999999999999</cx:pt>
          <cx:pt idx="1114">0.36199999999999999</cx:pt>
          <cx:pt idx="1115">0.36199999999999999</cx:pt>
          <cx:pt idx="1116">0.36199999999999999</cx:pt>
          <cx:pt idx="1117">0.24399999999999999</cx:pt>
          <cx:pt idx="1118">0.249</cx:pt>
          <cx:pt idx="1119">0.255</cx:pt>
          <cx:pt idx="1120">0.26100000000000001</cx:pt>
          <cx:pt idx="1121">0.26700000000000002</cx:pt>
          <cx:pt idx="1122">0.27300000000000002</cx:pt>
          <cx:pt idx="1123">0.27900000000000003</cx:pt>
          <cx:pt idx="1124">0.28499999999999998</cx:pt>
          <cx:pt idx="1125">0.29099999999999998</cx:pt>
          <cx:pt idx="1126">0.29799999999999999</cx:pt>
          <cx:pt idx="1127">0.30399999999999999</cx:pt>
          <cx:pt idx="1128">0.31</cx:pt>
          <cx:pt idx="1129">0.317</cx:pt>
          <cx:pt idx="1130">0.41699999999999998</cx:pt>
          <cx:pt idx="1131">0.42399999999999999</cx:pt>
          <cx:pt idx="1132">0.435</cx:pt>
          <cx:pt idx="1133">0.44600000000000001</cx:pt>
          <cx:pt idx="1134">0.45700000000000002</cx:pt>
          <cx:pt idx="1135">0.46700000000000003</cx:pt>
          <cx:pt idx="1136">0.47799999999999998</cx:pt>
          <cx:pt idx="1137">0.48899999999999999</cx:pt>
          <cx:pt idx="1138">0.5</cx:pt>
          <cx:pt idx="1139">0.51100000000000001</cx:pt>
          <cx:pt idx="1140">0.52200000000000002</cx:pt>
          <cx:pt idx="1141">0.53200000000000003</cx:pt>
          <cx:pt idx="1142">0.54300000000000004</cx:pt>
          <cx:pt idx="1143">0.92400000000000004</cx:pt>
          <cx:pt idx="1144">0.92100000000000004</cx:pt>
          <cx:pt idx="1145">0.91600000000000004</cx:pt>
          <cx:pt idx="1146">0.91200000000000003</cx:pt>
          <cx:pt idx="1147">0.90800000000000003</cx:pt>
          <cx:pt idx="1148">0.90300000000000002</cx:pt>
          <cx:pt idx="1149">0.89800000000000002</cx:pt>
          <cx:pt idx="1150">0.89400000000000002</cx:pt>
          <cx:pt idx="1151">0.88900000000000001</cx:pt>
          <cx:pt idx="1152">0.88400000000000001</cx:pt>
          <cx:pt idx="1153">0.878</cx:pt>
          <cx:pt idx="1154">0.873</cx:pt>
          <cx:pt idx="1155">0.86699999999999999</cx:pt>
          <cx:pt idx="1156">0.65800000000000003</cx:pt>
          <cx:pt idx="1157">0.65800000000000003</cx:pt>
          <cx:pt idx="1158">0.65800000000000003</cx:pt>
          <cx:pt idx="1159">0.65800000000000003</cx:pt>
          <cx:pt idx="1160">0.65800000000000003</cx:pt>
          <cx:pt idx="1161">0.65800000000000003</cx:pt>
          <cx:pt idx="1162">0.65800000000000003</cx:pt>
          <cx:pt idx="1163">0.65800000000000003</cx:pt>
          <cx:pt idx="1164">0.65800000000000003</cx:pt>
          <cx:pt idx="1165">0.65800000000000003</cx:pt>
          <cx:pt idx="1166">0.65900000000000003</cx:pt>
          <cx:pt idx="1167">0.65900000000000003</cx:pt>
          <cx:pt idx="1168">0.65900000000000003</cx:pt>
          <cx:pt idx="1169">0.69999999999999996</cx:pt>
          <cx:pt idx="1170">0.70499999999999996</cx:pt>
          <cx:pt idx="1171">0.70899999999999996</cx:pt>
          <cx:pt idx="1172">0.71399999999999997</cx:pt>
          <cx:pt idx="1173">0.71899999999999997</cx:pt>
          <cx:pt idx="1174">0.72399999999999998</cx:pt>
          <cx:pt idx="1175">0.72799999999999998</cx:pt>
          <cx:pt idx="1176">0.73299999999999998</cx:pt>
          <cx:pt idx="1177">0.73699999999999999</cx:pt>
          <cx:pt idx="1178">0.74199999999999999</cx:pt>
          <cx:pt idx="1179">0.746</cx:pt>
          <cx:pt idx="1180">0.75</cx:pt>
          <cx:pt idx="1181">0.755</cx:pt>
          <cx:pt idx="1182">0.97099999999999997</cx:pt>
          <cx:pt idx="1183">0.97199999999999998</cx:pt>
          <cx:pt idx="1184">0.97199999999999998</cx:pt>
          <cx:pt idx="1185">0.97299999999999998</cx:pt>
          <cx:pt idx="1186">0.97299999999999998</cx:pt>
          <cx:pt idx="1187">0.97399999999999998</cx:pt>
          <cx:pt idx="1188">0.97399999999999998</cx:pt>
          <cx:pt idx="1189">0.97499999999999998</cx:pt>
          <cx:pt idx="1190">0.97499999999999998</cx:pt>
          <cx:pt idx="1191">0.97599999999999998</cx:pt>
          <cx:pt idx="1192">0.97599999999999998</cx:pt>
          <cx:pt idx="1193">0.97699999999999998</cx:pt>
          <cx:pt idx="1194">0.97699999999999998</cx:pt>
          <cx:pt idx="1195">0.39300000000000002</cx:pt>
          <cx:pt idx="1196">0.39300000000000002</cx:pt>
          <cx:pt idx="1197">0.39300000000000002</cx:pt>
          <cx:pt idx="1198">0.39200000000000002</cx:pt>
          <cx:pt idx="1199">0.39200000000000002</cx:pt>
          <cx:pt idx="1200">0.39200000000000002</cx:pt>
          <cx:pt idx="1201">0.39200000000000002</cx:pt>
          <cx:pt idx="1202">0.39200000000000002</cx:pt>
          <cx:pt idx="1203">0.39200000000000002</cx:pt>
          <cx:pt idx="1204">0.39200000000000002</cx:pt>
          <cx:pt idx="1205">0.39200000000000002</cx:pt>
          <cx:pt idx="1206">0.39300000000000002</cx:pt>
          <cx:pt idx="1207">0.39400000000000002</cx:pt>
          <cx:pt idx="1208">0.68899999999999995</cx:pt>
          <cx:pt idx="1209">0.69199999999999995</cx:pt>
          <cx:pt idx="1210">0.69499999999999995</cx:pt>
          <cx:pt idx="1211">0.69899999999999995</cx:pt>
          <cx:pt idx="1212">0.70199999999999996</cx:pt>
          <cx:pt idx="1213">0.70599999999999996</cx:pt>
          <cx:pt idx="1214">0.70899999999999996</cx:pt>
          <cx:pt idx="1215">0.71299999999999997</cx:pt>
          <cx:pt idx="1216">0.71599999999999997</cx:pt>
          <cx:pt idx="1217">0.71999999999999997</cx:pt>
          <cx:pt idx="1218">0.72299999999999998</cx:pt>
          <cx:pt idx="1219">0.72599999999999998</cx:pt>
          <cx:pt idx="1220">0.72999999999999998</cx:pt>
          <cx:pt idx="1221">0.55600000000000005</cx:pt>
          <cx:pt idx="1222">0.55700000000000005</cx:pt>
          <cx:pt idx="1223">0.55900000000000005</cx:pt>
          <cx:pt idx="1224">0.56000000000000005</cx:pt>
          <cx:pt idx="1225">0.56200000000000006</cx:pt>
          <cx:pt idx="1226">0.56399999999999995</cx:pt>
          <cx:pt idx="1227">0.56599999999999995</cx:pt>
          <cx:pt idx="1228">0.56799999999999995</cx:pt>
          <cx:pt idx="1229">0.56999999999999995</cx:pt>
          <cx:pt idx="1230">0.57299999999999995</cx:pt>
          <cx:pt idx="1231">0.57499999999999996</cx:pt>
          <cx:pt idx="1232">0.57799999999999996</cx:pt>
          <cx:pt idx="1233">0.58099999999999996</cx:pt>
          <cx:pt idx="1234">0.68600000000000005</cx:pt>
          <cx:pt idx="1235">0.68799999999999994</cx:pt>
          <cx:pt idx="1236">0.68700000000000006</cx:pt>
          <cx:pt idx="1237">0.68600000000000005</cx:pt>
          <cx:pt idx="1238">0.68400000000000005</cx:pt>
          <cx:pt idx="1239">0.68300000000000005</cx:pt>
          <cx:pt idx="1240">0.68100000000000005</cx:pt>
          <cx:pt idx="1241">0.68000000000000005</cx:pt>
          <cx:pt idx="1242">0.67800000000000005</cx:pt>
          <cx:pt idx="1243">0.67700000000000005</cx:pt>
          <cx:pt idx="1244">0.67600000000000005</cx:pt>
          <cx:pt idx="1245">0.67400000000000004</cx:pt>
          <cx:pt idx="1246">0.67300000000000004</cx:pt>
          <cx:pt idx="1247">0.73999999999999999</cx:pt>
          <cx:pt idx="1248">0.73899999999999999</cx:pt>
          <cx:pt idx="1249">0.73799999999999999</cx:pt>
          <cx:pt idx="1250">0.73699999999999999</cx:pt>
          <cx:pt idx="1251">0.73699999999999999</cx:pt>
          <cx:pt idx="1252">0.73599999999999999</cx:pt>
          <cx:pt idx="1253">0.73499999999999999</cx:pt>
          <cx:pt idx="1254">0.73499999999999999</cx:pt>
          <cx:pt idx="1255">0.73399999999999999</cx:pt>
          <cx:pt idx="1256">0.73299999999999998</cx:pt>
          <cx:pt idx="1257">0.73299999999999998</cx:pt>
          <cx:pt idx="1258">0.73199999999999998</cx:pt>
          <cx:pt idx="1259">0.73099999999999998</cx:pt>
          <cx:pt idx="1260">0.85099999999999998</cx:pt>
          <cx:pt idx="1261">0.85199999999999998</cx:pt>
          <cx:pt idx="1262">0.85299999999999998</cx:pt>
          <cx:pt idx="1263">0.85399999999999998</cx:pt>
          <cx:pt idx="1264">0.85599999999999998</cx:pt>
          <cx:pt idx="1265">0.85899999999999999</cx:pt>
          <cx:pt idx="1266">0.86099999999999999</cx:pt>
          <cx:pt idx="1267">0.86299999999999999</cx:pt>
          <cx:pt idx="1268">0.86499999999999999</cx:pt>
          <cx:pt idx="1269">0.86699999999999999</cx:pt>
          <cx:pt idx="1270">0.86799999999999999</cx:pt>
          <cx:pt idx="1271">0.87</cx:pt>
          <cx:pt idx="1272">0.871</cx:pt>
          <cx:pt idx="1273">0.69399999999999995</cx:pt>
          <cx:pt idx="1274">0.69199999999999995</cx:pt>
          <cx:pt idx="1275">0.69099999999999995</cx:pt>
          <cx:pt idx="1276">0.68999999999999995</cx:pt>
          <cx:pt idx="1277">0.68899999999999995</cx:pt>
          <cx:pt idx="1278">0.68700000000000006</cx:pt>
          <cx:pt idx="1279">0.68600000000000005</cx:pt>
          <cx:pt idx="1280">0.68500000000000005</cx:pt>
          <cx:pt idx="1281">0.68400000000000005</cx:pt>
          <cx:pt idx="1282">0.68200000000000005</cx:pt>
          <cx:pt idx="1283">0.68100000000000005</cx:pt>
          <cx:pt idx="1284">0.68000000000000005</cx:pt>
          <cx:pt idx="1285">0.67800000000000005</cx:pt>
          <cx:pt idx="1286">0.36299999999999999</cx:pt>
          <cx:pt idx="1287">0.372</cx:pt>
          <cx:pt idx="1288">0.38</cx:pt>
          <cx:pt idx="1289">0.38700000000000001</cx:pt>
          <cx:pt idx="1290">0.39200000000000002</cx:pt>
          <cx:pt idx="1291">0.39800000000000002</cx:pt>
          <cx:pt idx="1292">0.40100000000000002</cx:pt>
          <cx:pt idx="1293">0.40300000000000002</cx:pt>
          <cx:pt idx="1294">0.40500000000000003</cx:pt>
          <cx:pt idx="1295">0.40699999999999997</cx:pt>
          <cx:pt idx="1296">0.40899999999999997</cx:pt>
          <cx:pt idx="1297">0.41099999999999998</cx:pt>
          <cx:pt idx="1298">0.41299999999999998</cx:pt>
          <cx:pt idx="1299">0.82199999999999995</cx:pt>
          <cx:pt idx="1300">0.82399999999999995</cx:pt>
          <cx:pt idx="1301">0.82499999999999996</cx:pt>
          <cx:pt idx="1302">0.82599999999999996</cx:pt>
          <cx:pt idx="1303">0.82799999999999996</cx:pt>
          <cx:pt idx="1304">0.82899999999999996</cx:pt>
          <cx:pt idx="1305">0.82999999999999996</cx:pt>
          <cx:pt idx="1306">0.83199999999999996</cx:pt>
          <cx:pt idx="1307">0.83299999999999996</cx:pt>
          <cx:pt idx="1308">0.83399999999999996</cx:pt>
          <cx:pt idx="1309">0.83599999999999997</cx:pt>
          <cx:pt idx="1310">0.83699999999999997</cx:pt>
          <cx:pt idx="1311">0.83799999999999997</cx:pt>
          <cx:pt idx="1312">0.75900000000000001</cx:pt>
          <cx:pt idx="1313">0.76100000000000001</cx:pt>
          <cx:pt idx="1314">0.76400000000000001</cx:pt>
          <cx:pt idx="1315">0.76600000000000001</cx:pt>
          <cx:pt idx="1316">0.76900000000000002</cx:pt>
          <cx:pt idx="1317">0.77100000000000002</cx:pt>
          <cx:pt idx="1318">0.77400000000000002</cx:pt>
          <cx:pt idx="1319">0.77600000000000002</cx:pt>
          <cx:pt idx="1320">0.77900000000000003</cx:pt>
          <cx:pt idx="1321">0.78100000000000003</cx:pt>
          <cx:pt idx="1322">0.78300000000000003</cx:pt>
          <cx:pt idx="1323">0.78600000000000003</cx:pt>
          <cx:pt idx="1324">0.78800000000000003</cx:pt>
          <cx:pt idx="1325">0.73099999999999998</cx:pt>
          <cx:pt idx="1326">0.73099999999999998</cx:pt>
          <cx:pt idx="1327">0.73199999999999998</cx:pt>
          <cx:pt idx="1328">0.73199999999999998</cx:pt>
          <cx:pt idx="1329">0.73299999999999998</cx:pt>
          <cx:pt idx="1330">0.73399999999999999</cx:pt>
          <cx:pt idx="1331">0.73499999999999999</cx:pt>
          <cx:pt idx="1332">0.73699999999999999</cx:pt>
          <cx:pt idx="1333">0.73899999999999999</cx:pt>
          <cx:pt idx="1334">0.74099999999999999</cx:pt>
          <cx:pt idx="1335">0.74299999999999999</cx:pt>
          <cx:pt idx="1336">0.745</cx:pt>
          <cx:pt idx="1337">0.747</cx:pt>
          <cx:pt idx="1338">0.72699999999999998</cx:pt>
          <cx:pt idx="1339">0.72899999999999998</cx:pt>
          <cx:pt idx="1340">0.73299999999999998</cx:pt>
          <cx:pt idx="1341">0.73699999999999999</cx:pt>
          <cx:pt idx="1342">0.74099999999999999</cx:pt>
          <cx:pt idx="1343">0.745</cx:pt>
          <cx:pt idx="1344">0.748</cx:pt>
          <cx:pt idx="1345">0.752</cx:pt>
          <cx:pt idx="1346">0.75600000000000001</cx:pt>
          <cx:pt idx="1347">0.75900000000000001</cx:pt>
          <cx:pt idx="1348">0.76300000000000001</cx:pt>
          <cx:pt idx="1349">0.76600000000000001</cx:pt>
          <cx:pt idx="1350">0.77000000000000002</cx:pt>
          <cx:pt idx="1351">0.64600000000000002</cx:pt>
          <cx:pt idx="1352">0.64700000000000002</cx:pt>
          <cx:pt idx="1353">0.65100000000000002</cx:pt>
          <cx:pt idx="1354">0.65500000000000003</cx:pt>
          <cx:pt idx="1355">0.65900000000000003</cx:pt>
          <cx:pt idx="1356">0.66400000000000003</cx:pt>
          <cx:pt idx="1357">0.66900000000000004</cx:pt>
          <cx:pt idx="1358">0.67400000000000004</cx:pt>
          <cx:pt idx="1359">0.67900000000000005</cx:pt>
          <cx:pt idx="1360">0.68400000000000005</cx:pt>
          <cx:pt idx="1361">0.68899999999999995</cx:pt>
          <cx:pt idx="1362">0.69299999999999995</cx:pt>
          <cx:pt idx="1363">0.69799999999999995</cx:pt>
          <cx:pt idx="1364">0.92400000000000004</cx:pt>
          <cx:pt idx="1365">0.92500000000000004</cx:pt>
          <cx:pt idx="1366">0.92700000000000005</cx:pt>
          <cx:pt idx="1367">0.92800000000000005</cx:pt>
          <cx:pt idx="1368">0.92900000000000005</cx:pt>
          <cx:pt idx="1369">0.93000000000000005</cx:pt>
          <cx:pt idx="1370">0.93200000000000005</cx:pt>
          <cx:pt idx="1371">0.93300000000000005</cx:pt>
          <cx:pt idx="1372">0.93400000000000005</cx:pt>
          <cx:pt idx="1373">0.93500000000000005</cx:pt>
          <cx:pt idx="1374">0.93600000000000005</cx:pt>
          <cx:pt idx="1375">0.93700000000000006</cx:pt>
          <cx:pt idx="1376">0.93799999999999994</cx:pt>
          <cx:pt idx="1377">0.59099999999999997</cx:pt>
          <cx:pt idx="1378">0.59399999999999997</cx:pt>
          <cx:pt idx="1379">0.59599999999999997</cx:pt>
          <cx:pt idx="1380">0.59899999999999998</cx:pt>
          <cx:pt idx="1381">0.60199999999999998</cx:pt>
          <cx:pt idx="1382">0.60499999999999998</cx:pt>
          <cx:pt idx="1383">0.60799999999999998</cx:pt>
          <cx:pt idx="1384">0.60999999999999999</cx:pt>
          <cx:pt idx="1385">0.61299999999999999</cx:pt>
          <cx:pt idx="1386">0.61599999999999999</cx:pt>
          <cx:pt idx="1387">0.61799999999999999</cx:pt>
          <cx:pt idx="1388">0.621</cx:pt>
          <cx:pt idx="1389">0.624</cx:pt>
          <cx:pt idx="1390">0.51800000000000002</cx:pt>
          <cx:pt idx="1391">0.51800000000000002</cx:pt>
          <cx:pt idx="1392">0.51900000000000002</cx:pt>
          <cx:pt idx="1393">0.51900000000000002</cx:pt>
          <cx:pt idx="1394">0.51900000000000002</cx:pt>
          <cx:pt idx="1395">0.51900000000000002</cx:pt>
          <cx:pt idx="1396">0.51900000000000002</cx:pt>
          <cx:pt idx="1397">0.51900000000000002</cx:pt>
          <cx:pt idx="1398">0.52000000000000002</cx:pt>
          <cx:pt idx="1399">0.52000000000000002</cx:pt>
          <cx:pt idx="1400">0.52000000000000002</cx:pt>
          <cx:pt idx="1401">0.52000000000000002</cx:pt>
          <cx:pt idx="1402">0.52000000000000002</cx:pt>
          <cx:pt idx="1403">0.67200000000000004</cx:pt>
          <cx:pt idx="1404">0.67300000000000004</cx:pt>
          <cx:pt idx="1405">0.67400000000000004</cx:pt>
          <cx:pt idx="1406">0.67500000000000004</cx:pt>
          <cx:pt idx="1407">0.67600000000000005</cx:pt>
          <cx:pt idx="1408">0.67700000000000005</cx:pt>
          <cx:pt idx="1409">0.67900000000000005</cx:pt>
          <cx:pt idx="1410">0.68000000000000005</cx:pt>
          <cx:pt idx="1411">0.68100000000000005</cx:pt>
          <cx:pt idx="1412">0.68200000000000005</cx:pt>
          <cx:pt idx="1413">0.68300000000000005</cx:pt>
          <cx:pt idx="1414">0.68400000000000005</cx:pt>
          <cx:pt idx="1415">0.68600000000000005</cx:pt>
          <cx:pt idx="1429">0.68100000000000005</cx:pt>
          <cx:pt idx="1430">0.68000000000000005</cx:pt>
          <cx:pt idx="1431">0.67900000000000005</cx:pt>
          <cx:pt idx="1432">0.67800000000000005</cx:pt>
          <cx:pt idx="1433">0.67900000000000005</cx:pt>
          <cx:pt idx="1434">0.68000000000000005</cx:pt>
          <cx:pt idx="1435">0.68000000000000005</cx:pt>
          <cx:pt idx="1436">0.67900000000000005</cx:pt>
          <cx:pt idx="1437">0.67800000000000005</cx:pt>
          <cx:pt idx="1438">0.67800000000000005</cx:pt>
          <cx:pt idx="1439">0.67700000000000005</cx:pt>
          <cx:pt idx="1440">0.67600000000000005</cx:pt>
          <cx:pt idx="1441">0.67500000000000004</cx:pt>
          <cx:pt idx="1442">0.151</cx:pt>
          <cx:pt idx="1443">0.14999999999999999</cx:pt>
          <cx:pt idx="1444">0.14899999999999999</cx:pt>
          <cx:pt idx="1445">0.14899999999999999</cx:pt>
          <cx:pt idx="1446">0.14799999999999999</cx:pt>
          <cx:pt idx="1447">0.14699999999999999</cx:pt>
          <cx:pt idx="1448">0.14699999999999999</cx:pt>
          <cx:pt idx="1449">0.14599999999999999</cx:pt>
          <cx:pt idx="1450">0.14599999999999999</cx:pt>
          <cx:pt idx="1451">0.14499999999999999</cx:pt>
          <cx:pt idx="1452">0.14499999999999999</cx:pt>
          <cx:pt idx="1453">0.14399999999999999</cx:pt>
          <cx:pt idx="1454">0.14399999999999999</cx:pt>
          <cx:pt idx="1455">0.67000000000000004</cx:pt>
          <cx:pt idx="1456">0.66900000000000004</cx:pt>
          <cx:pt idx="1457">0.66800000000000004</cx:pt>
          <cx:pt idx="1458">0.66700000000000004</cx:pt>
          <cx:pt idx="1459">0.66600000000000004</cx:pt>
          <cx:pt idx="1460">0.66600000000000004</cx:pt>
          <cx:pt idx="1461">0.66700000000000004</cx:pt>
          <cx:pt idx="1462">0.66800000000000004</cx:pt>
          <cx:pt idx="1463">0.66800000000000004</cx:pt>
          <cx:pt idx="1464">0.66800000000000004</cx:pt>
          <cx:pt idx="1465">0.66800000000000004</cx:pt>
          <cx:pt idx="1466">0.66700000000000004</cx:pt>
          <cx:pt idx="1467">0.66600000000000004</cx:pt>
          <cx:pt idx="1468">0.84199999999999997</cx:pt>
          <cx:pt idx="1469">0.84799999999999998</cx:pt>
          <cx:pt idx="1470">0.85299999999999998</cx:pt>
          <cx:pt idx="1471">0.85699999999999998</cx:pt>
          <cx:pt idx="1472">0.86199999999999999</cx:pt>
          <cx:pt idx="1473">0.86599999999999999</cx:pt>
          <cx:pt idx="1474">0.87</cx:pt>
          <cx:pt idx="1475">0.874</cx:pt>
          <cx:pt idx="1476">0.878</cx:pt>
          <cx:pt idx="1477">0.88200000000000001</cx:pt>
          <cx:pt idx="1478">0.88500000000000001</cx:pt>
          <cx:pt idx="1479">0.88900000000000001</cx:pt>
          <cx:pt idx="1480">0.89200000000000002</cx:pt>
          <cx:pt idx="1481">0.92400000000000004</cx:pt>
          <cx:pt idx="1482">0.92600000000000005</cx:pt>
          <cx:pt idx="1483">0.92900000000000005</cx:pt>
          <cx:pt idx="1484">0.93200000000000005</cx:pt>
          <cx:pt idx="1485">0.93400000000000005</cx:pt>
          <cx:pt idx="1486">0.93600000000000005</cx:pt>
          <cx:pt idx="1487">0.93899999999999995</cx:pt>
          <cx:pt idx="1488">0.94099999999999995</cx:pt>
          <cx:pt idx="1489">0.94299999999999995</cx:pt>
          <cx:pt idx="1490">0.94499999999999995</cx:pt>
          <cx:pt idx="1491">0.94699999999999995</cx:pt>
          <cx:pt idx="1492">0.94799999999999995</cx:pt>
          <cx:pt idx="1493">0.94999999999999996</cx:pt>
          <cx:pt idx="1494">0.45800000000000002</cx:pt>
          <cx:pt idx="1495">0.45700000000000002</cx:pt>
          <cx:pt idx="1496">0.45600000000000002</cx:pt>
          <cx:pt idx="1497">0.45500000000000002</cx:pt>
          <cx:pt idx="1498">0.45400000000000001</cx:pt>
          <cx:pt idx="1499">0.45300000000000001</cx:pt>
          <cx:pt idx="1500">0.45200000000000001</cx:pt>
          <cx:pt idx="1501">0.45100000000000001</cx:pt>
          <cx:pt idx="1502">0.45000000000000001</cx:pt>
          <cx:pt idx="1503">0.44900000000000001</cx:pt>
          <cx:pt idx="1504">0.44900000000000001</cx:pt>
          <cx:pt idx="1505">0.44900000000000001</cx:pt>
          <cx:pt idx="1506">0.44900000000000001</cx:pt>
          <cx:pt idx="1507">1</cx:pt>
          <cx:pt idx="1508">1</cx:pt>
          <cx:pt idx="1509">1</cx:pt>
          <cx:pt idx="1510">1</cx:pt>
          <cx:pt idx="1511">1</cx:pt>
          <cx:pt idx="1512">1</cx:pt>
          <cx:pt idx="1513">1</cx:pt>
          <cx:pt idx="1514">1</cx:pt>
          <cx:pt idx="1515">1</cx:pt>
          <cx:pt idx="1516">1</cx:pt>
          <cx:pt idx="1517">1</cx:pt>
          <cx:pt idx="1518">1</cx:pt>
          <cx:pt idx="1519">1</cx:pt>
          <cx:pt idx="1520">0.58499999999999996</cx:pt>
          <cx:pt idx="1521">0.59599999999999997</cx:pt>
          <cx:pt idx="1522">0.60599999999999998</cx:pt>
          <cx:pt idx="1523">0.61599999999999999</cx:pt>
          <cx:pt idx="1524">0.62</cx:pt>
          <cx:pt idx="1525">0.622</cx:pt>
          <cx:pt idx="1526">0.624</cx:pt>
          <cx:pt idx="1527">0.626</cx:pt>
          <cx:pt idx="1528">0.627</cx:pt>
          <cx:pt idx="1529">0.629</cx:pt>
          <cx:pt idx="1530">0.63100000000000001</cx:pt>
          <cx:pt idx="1531">0.63300000000000001</cx:pt>
          <cx:pt idx="1532">0.63500000000000001</cx:pt>
          <cx:pt idx="1533">0.76800000000000002</cx:pt>
          <cx:pt idx="1534">0.77800000000000002</cx:pt>
          <cx:pt idx="1535">0.79100000000000004</cx:pt>
          <cx:pt idx="1536">0.80300000000000005</cx:pt>
          <cx:pt idx="1537">0.81499999999999995</cx:pt>
          <cx:pt idx="1538">0.82599999999999996</cx:pt>
          <cx:pt idx="1539">0.83599999999999997</cx:pt>
          <cx:pt idx="1540">0.84499999999999997</cx:pt>
          <cx:pt idx="1541">0.85399999999999998</cx:pt>
          <cx:pt idx="1542">0.86199999999999999</cx:pt>
          <cx:pt idx="1543">0.871</cx:pt>
          <cx:pt idx="1544">0.878</cx:pt>
          <cx:pt idx="1545">0.88600000000000001</cx:pt>
          <cx:pt idx="1546">0.58499999999999996</cx:pt>
          <cx:pt idx="1547">0.58299999999999996</cx:pt>
          <cx:pt idx="1548">0.58099999999999996</cx:pt>
          <cx:pt idx="1549">0.57899999999999996</cx:pt>
          <cx:pt idx="1550">0.57699999999999996</cx:pt>
          <cx:pt idx="1551">0.57499999999999996</cx:pt>
          <cx:pt idx="1552">0.57399999999999995</cx:pt>
          <cx:pt idx="1553">0.57199999999999995</cx:pt>
          <cx:pt idx="1554">0.57099999999999995</cx:pt>
          <cx:pt idx="1555">0.56999999999999995</cx:pt>
          <cx:pt idx="1556">0.56999999999999995</cx:pt>
          <cx:pt idx="1557">0.56999999999999995</cx:pt>
          <cx:pt idx="1558">0.56999999999999995</cx:pt>
          <cx:pt idx="1559">0.76100000000000001</cx:pt>
          <cx:pt idx="1560">0.76600000000000001</cx:pt>
          <cx:pt idx="1561">0.77000000000000002</cx:pt>
          <cx:pt idx="1562">0.77200000000000002</cx:pt>
          <cx:pt idx="1563">0.77300000000000002</cx:pt>
          <cx:pt idx="1564">0.77500000000000002</cx:pt>
          <cx:pt idx="1565">0.77900000000000003</cx:pt>
          <cx:pt idx="1566">0.78200000000000003</cx:pt>
          <cx:pt idx="1567">0.78500000000000003</cx:pt>
          <cx:pt idx="1568">0.78800000000000003</cx:pt>
          <cx:pt idx="1569">0.79100000000000004</cx:pt>
          <cx:pt idx="1570">0.79400000000000004</cx:pt>
          <cx:pt idx="1571">0.79700000000000004</cx:pt>
          <cx:pt idx="1572">0.61699999999999999</cx:pt>
          <cx:pt idx="1573">0.61799999999999999</cx:pt>
          <cx:pt idx="1574">0.61799999999999999</cx:pt>
          <cx:pt idx="1575">0.61699999999999999</cx:pt>
          <cx:pt idx="1576">0.61599999999999999</cx:pt>
          <cx:pt idx="1577">0.61499999999999999</cx:pt>
          <cx:pt idx="1578">0.61299999999999999</cx:pt>
          <cx:pt idx="1579">0.61199999999999999</cx:pt>
          <cx:pt idx="1580">0.61099999999999999</cx:pt>
          <cx:pt idx="1581">0.60999999999999999</cx:pt>
          <cx:pt idx="1582">0.60899999999999999</cx:pt>
          <cx:pt idx="1583">0.60799999999999998</cx:pt>
          <cx:pt idx="1584">0.60699999999999998</cx:pt>
          <cx:pt idx="1585">0.54400000000000004</cx:pt>
          <cx:pt idx="1586">0.55000000000000004</cx:pt>
          <cx:pt idx="1587">0.55700000000000005</cx:pt>
          <cx:pt idx="1588">0.56299999999999994</cx:pt>
          <cx:pt idx="1589">0.56899999999999995</cx:pt>
          <cx:pt idx="1590">0.57499999999999996</cx:pt>
          <cx:pt idx="1591">0.58099999999999996</cx:pt>
          <cx:pt idx="1592">0.58699999999999997</cx:pt>
          <cx:pt idx="1593">0.59399999999999997</cx:pt>
          <cx:pt idx="1594">0.59999999999999998</cx:pt>
          <cx:pt idx="1595">0.60599999999999998</cx:pt>
          <cx:pt idx="1596">0.61199999999999999</cx:pt>
          <cx:pt idx="1597">0.61799999999999999</cx:pt>
          <cx:pt idx="1598">0.53000000000000003</cx:pt>
          <cx:pt idx="1599">0.52900000000000003</cx:pt>
          <cx:pt idx="1600">0.52800000000000002</cx:pt>
          <cx:pt idx="1601">0.52900000000000003</cx:pt>
          <cx:pt idx="1602">0.53000000000000003</cx:pt>
          <cx:pt idx="1603">0.53200000000000003</cx:pt>
          <cx:pt idx="1604">0.53300000000000003</cx:pt>
          <cx:pt idx="1605">0.53400000000000003</cx:pt>
          <cx:pt idx="1606">0.53600000000000003</cx:pt>
          <cx:pt idx="1607">0.53700000000000003</cx:pt>
          <cx:pt idx="1608">0.53800000000000003</cx:pt>
          <cx:pt idx="1609">0.54000000000000004</cx:pt>
          <cx:pt idx="1610">0.54100000000000004</cx:pt>
          <cx:pt idx="1611">0.73399999999999999</cx:pt>
          <cx:pt idx="1612">0.73299999999999998</cx:pt>
          <cx:pt idx="1613">0.73299999999999998</cx:pt>
          <cx:pt idx="1614">0.73399999999999999</cx:pt>
          <cx:pt idx="1615">0.73399999999999999</cx:pt>
          <cx:pt idx="1616">0.73499999999999999</cx:pt>
          <cx:pt idx="1617">0.73499999999999999</cx:pt>
          <cx:pt idx="1618">0.73599999999999999</cx:pt>
          <cx:pt idx="1619">0.73599999999999999</cx:pt>
          <cx:pt idx="1620">0.73599999999999999</cx:pt>
          <cx:pt idx="1621">0.73699999999999999</cx:pt>
          <cx:pt idx="1622">0.73699999999999999</cx:pt>
          <cx:pt idx="1623">0.73799999999999999</cx:pt>
          <cx:pt idx="1624">0.93400000000000005</cx:pt>
          <cx:pt idx="1625">0.93799999999999994</cx:pt>
          <cx:pt idx="1626">0.93899999999999995</cx:pt>
          <cx:pt idx="1627">0.93999999999999995</cx:pt>
          <cx:pt idx="1628">0.93999999999999995</cx:pt>
          <cx:pt idx="1629">0.93999999999999995</cx:pt>
          <cx:pt idx="1630">0.93999999999999995</cx:pt>
          <cx:pt idx="1631">0.93999999999999995</cx:pt>
          <cx:pt idx="1632">0.94099999999999995</cx:pt>
          <cx:pt idx="1633">0.94099999999999995</cx:pt>
          <cx:pt idx="1634">0.94099999999999995</cx:pt>
          <cx:pt idx="1635">0.94099999999999995</cx:pt>
          <cx:pt idx="1636">0.94099999999999995</cx:pt>
          <cx:pt idx="1637">0.53200000000000003</cx:pt>
          <cx:pt idx="1638">0.53500000000000003</cx:pt>
          <cx:pt idx="1639">0.53700000000000003</cx:pt>
          <cx:pt idx="1640">0.54000000000000004</cx:pt>
          <cx:pt idx="1641">0.54300000000000004</cx:pt>
          <cx:pt idx="1642">0.54500000000000004</cx:pt>
          <cx:pt idx="1643">0.54800000000000004</cx:pt>
          <cx:pt idx="1644">0.55100000000000005</cx:pt>
          <cx:pt idx="1645">0.55100000000000005</cx:pt>
          <cx:pt idx="1646">0.55200000000000005</cx:pt>
          <cx:pt idx="1647">0.55200000000000005</cx:pt>
          <cx:pt idx="1648">0.55300000000000005</cx:pt>
          <cx:pt idx="1649">0.55300000000000005</cx:pt>
          <cx:pt idx="1650">0.56200000000000006</cx:pt>
          <cx:pt idx="1651">0.56200000000000006</cx:pt>
          <cx:pt idx="1652">0.56000000000000005</cx:pt>
          <cx:pt idx="1653">0.55900000000000005</cx:pt>
          <cx:pt idx="1654">0.55700000000000005</cx:pt>
          <cx:pt idx="1655">0.55600000000000005</cx:pt>
          <cx:pt idx="1656">0.55400000000000005</cx:pt>
          <cx:pt idx="1657">0.55300000000000005</cx:pt>
          <cx:pt idx="1658">0.55100000000000005</cx:pt>
          <cx:pt idx="1659">0.55000000000000004</cx:pt>
          <cx:pt idx="1660">0.54700000000000004</cx:pt>
          <cx:pt idx="1661">0.54400000000000004</cx:pt>
          <cx:pt idx="1662">0.54200000000000004</cx:pt>
          <cx:pt idx="1663">0.50800000000000001</cx:pt>
          <cx:pt idx="1664">0.50800000000000001</cx:pt>
          <cx:pt idx="1665">0.50800000000000001</cx:pt>
          <cx:pt idx="1666">0.50700000000000001</cx:pt>
          <cx:pt idx="1667">0.50600000000000001</cx:pt>
          <cx:pt idx="1668">0.505</cx:pt>
          <cx:pt idx="1669">0.504</cx:pt>
          <cx:pt idx="1670">0.503</cx:pt>
          <cx:pt idx="1671">0.502</cx:pt>
          <cx:pt idx="1672">0.501</cx:pt>
          <cx:pt idx="1673">0.5</cx:pt>
          <cx:pt idx="1674">0.499</cx:pt>
          <cx:pt idx="1675">0.499</cx:pt>
          <cx:pt idx="1676">0.76300000000000001</cx:pt>
          <cx:pt idx="1677">0.76300000000000001</cx:pt>
          <cx:pt idx="1678">0.76500000000000001</cx:pt>
          <cx:pt idx="1679">0.76800000000000002</cx:pt>
          <cx:pt idx="1680">0.77000000000000002</cx:pt>
          <cx:pt idx="1681">0.77300000000000002</cx:pt>
          <cx:pt idx="1682">0.77500000000000002</cx:pt>
          <cx:pt idx="1683">0.77700000000000002</cx:pt>
          <cx:pt idx="1684">0.78000000000000003</cx:pt>
          <cx:pt idx="1685">0.78200000000000003</cx:pt>
          <cx:pt idx="1686">0.78400000000000003</cx:pt>
          <cx:pt idx="1687">0.78700000000000003</cx:pt>
          <cx:pt idx="1688">0.78900000000000003</cx:pt>
          <cx:pt idx="1689">0.83999999999999997</cx:pt>
          <cx:pt idx="1690">0.84099999999999997</cx:pt>
          <cx:pt idx="1691">0.84099999999999997</cx:pt>
          <cx:pt idx="1692">0.84199999999999997</cx:pt>
          <cx:pt idx="1693">0.84299999999999997</cx:pt>
          <cx:pt idx="1694">0.84299999999999997</cx:pt>
          <cx:pt idx="1695">0.84399999999999997</cx:pt>
          <cx:pt idx="1696">0.84599999999999997</cx:pt>
          <cx:pt idx="1697">0.84699999999999998</cx:pt>
          <cx:pt idx="1698">0.84899999999999998</cx:pt>
          <cx:pt idx="1699">0.85099999999999998</cx:pt>
          <cx:pt idx="1700">0.85199999999999998</cx:pt>
          <cx:pt idx="1701">0.85399999999999998</cx:pt>
          <cx:pt idx="1702">0.73299999999999998</cx:pt>
          <cx:pt idx="1703">0.73299999999999998</cx:pt>
          <cx:pt idx="1704">0.73399999999999999</cx:pt>
          <cx:pt idx="1705">0.73399999999999999</cx:pt>
          <cx:pt idx="1706">0.73399999999999999</cx:pt>
          <cx:pt idx="1707">0.73499999999999999</cx:pt>
          <cx:pt idx="1708">0.73499999999999999</cx:pt>
          <cx:pt idx="1709">0.73599999999999999</cx:pt>
          <cx:pt idx="1710">0.73599999999999999</cx:pt>
          <cx:pt idx="1711">0.73599999999999999</cx:pt>
          <cx:pt idx="1712">0.73699999999999999</cx:pt>
          <cx:pt idx="1713">0.73699999999999999</cx:pt>
          <cx:pt idx="1714">0.73699999999999999</cx:pt>
          <cx:pt idx="1715">0.64700000000000002</cx:pt>
          <cx:pt idx="1716">0.65300000000000002</cx:pt>
          <cx:pt idx="1717">0.66000000000000003</cx:pt>
          <cx:pt idx="1718">0.66600000000000004</cx:pt>
          <cx:pt idx="1719">0.67200000000000004</cx:pt>
          <cx:pt idx="1720">0.67800000000000005</cx:pt>
          <cx:pt idx="1721">0.68400000000000005</cx:pt>
          <cx:pt idx="1722">0.68999999999999995</cx:pt>
          <cx:pt idx="1723">0.69599999999999995</cx:pt>
          <cx:pt idx="1724">0.70099999999999996</cx:pt>
          <cx:pt idx="1725">0.70699999999999996</cx:pt>
          <cx:pt idx="1726">0.71299999999999997</cx:pt>
          <cx:pt idx="1727">0.71799999999999997</cx:pt>
          <cx:pt idx="1728">0.67100000000000004</cx:pt>
          <cx:pt idx="1729">0.67200000000000004</cx:pt>
          <cx:pt idx="1730">0.67300000000000004</cx:pt>
          <cx:pt idx="1731">0.67400000000000004</cx:pt>
          <cx:pt idx="1732">0.67600000000000005</cx:pt>
          <cx:pt idx="1733">0.67800000000000005</cx:pt>
          <cx:pt idx="1734">0.68000000000000005</cx:pt>
          <cx:pt idx="1735">0.68100000000000005</cx:pt>
          <cx:pt idx="1736">0.68300000000000005</cx:pt>
          <cx:pt idx="1737">0.68500000000000005</cx:pt>
          <cx:pt idx="1738">0.68700000000000006</cx:pt>
          <cx:pt idx="1739">0.68899999999999995</cx:pt>
          <cx:pt idx="1740">0.69099999999999995</cx:pt>
          <cx:pt idx="1741">0.78700000000000003</cx:pt>
          <cx:pt idx="1742">0.78800000000000003</cx:pt>
          <cx:pt idx="1743">0.79000000000000004</cx:pt>
          <cx:pt idx="1744">0.79300000000000004</cx:pt>
          <cx:pt idx="1745">0.79600000000000004</cx:pt>
          <cx:pt idx="1746">0.79900000000000004</cx:pt>
          <cx:pt idx="1747">0.80200000000000005</cx:pt>
          <cx:pt idx="1748">0.80500000000000005</cx:pt>
          <cx:pt idx="1749">0.80800000000000005</cx:pt>
          <cx:pt idx="1750">0.81000000000000005</cx:pt>
          <cx:pt idx="1751">0.81299999999999994</cx:pt>
          <cx:pt idx="1752">0.81599999999999995</cx:pt>
          <cx:pt idx="1753">0.81799999999999995</cx:pt>
          <cx:pt idx="1754">0.88400000000000001</cx:pt>
          <cx:pt idx="1755">0.88400000000000001</cx:pt>
          <cx:pt idx="1756">0.88400000000000001</cx:pt>
          <cx:pt idx="1757">0.88400000000000001</cx:pt>
          <cx:pt idx="1758">0.88400000000000001</cx:pt>
          <cx:pt idx="1759">0.88400000000000001</cx:pt>
          <cx:pt idx="1760">0.88400000000000001</cx:pt>
          <cx:pt idx="1761">0.88400000000000001</cx:pt>
          <cx:pt idx="1762">0.88500000000000001</cx:pt>
          <cx:pt idx="1763">0.88500000000000001</cx:pt>
          <cx:pt idx="1764">0.88500000000000001</cx:pt>
          <cx:pt idx="1765">0.88600000000000001</cx:pt>
          <cx:pt idx="1766">0.88600000000000001</cx:pt>
          <cx:pt idx="1767">0.64000000000000001</cx:pt>
          <cx:pt idx="1768">0.64800000000000002</cx:pt>
          <cx:pt idx="1769">0.65500000000000003</cx:pt>
          <cx:pt idx="1770">0.66200000000000003</cx:pt>
          <cx:pt idx="1771">0.66900000000000004</cx:pt>
          <cx:pt idx="1772">0.67600000000000005</cx:pt>
          <cx:pt idx="1773">0.68200000000000005</cx:pt>
          <cx:pt idx="1774">0.68899999999999995</cx:pt>
          <cx:pt idx="1775">0.69499999999999995</cx:pt>
          <cx:pt idx="1776">0.69999999999999996</cx:pt>
          <cx:pt idx="1777">0.70599999999999996</cx:pt>
          <cx:pt idx="1778">0.71199999999999997</cx:pt>
          <cx:pt idx="1779">0.71799999999999997</cx:pt>
          <cx:pt idx="1780">0.68500000000000005</cx:pt>
          <cx:pt idx="1781">0.68600000000000005</cx:pt>
          <cx:pt idx="1782">0.68600000000000005</cx:pt>
          <cx:pt idx="1783">0.68700000000000006</cx:pt>
          <cx:pt idx="1784">0.68700000000000006</cx:pt>
          <cx:pt idx="1785">0.68799999999999994</cx:pt>
          <cx:pt idx="1786">0.68799999999999994</cx:pt>
          <cx:pt idx="1787">0.68899999999999995</cx:pt>
          <cx:pt idx="1788">0.68899999999999995</cx:pt>
          <cx:pt idx="1789">0.68999999999999995</cx:pt>
          <cx:pt idx="1790">0.68999999999999995</cx:pt>
          <cx:pt idx="1791">0.69099999999999995</cx:pt>
          <cx:pt idx="1792">0.69199999999999995</cx:pt>
          <cx:pt idx="1793">0.91200000000000003</cx:pt>
          <cx:pt idx="1794">0.91300000000000003</cx:pt>
          <cx:pt idx="1795">0.91300000000000003</cx:pt>
          <cx:pt idx="1796">0.91400000000000003</cx:pt>
          <cx:pt idx="1797">0.91500000000000004</cx:pt>
          <cx:pt idx="1798">0.91500000000000004</cx:pt>
          <cx:pt idx="1799">0.91600000000000004</cx:pt>
          <cx:pt idx="1800">0.91600000000000004</cx:pt>
          <cx:pt idx="1801">0.91700000000000004</cx:pt>
          <cx:pt idx="1802">0.91800000000000004</cx:pt>
          <cx:pt idx="1803">0.91800000000000004</cx:pt>
          <cx:pt idx="1804">0.91900000000000004</cx:pt>
          <cx:pt idx="1805">0.91900000000000004</cx:pt>
          <cx:pt idx="1806">0.79800000000000004</cx:pt>
          <cx:pt idx="1807">0.80100000000000005</cx:pt>
          <cx:pt idx="1808">0.80400000000000005</cx:pt>
          <cx:pt idx="1809">0.80600000000000005</cx:pt>
          <cx:pt idx="1810">0.80900000000000005</cx:pt>
          <cx:pt idx="1811">0.81200000000000006</cx:pt>
          <cx:pt idx="1812">0.81399999999999995</cx:pt>
          <cx:pt idx="1813">0.81699999999999995</cx:pt>
          <cx:pt idx="1814">0.81999999999999995</cx:pt>
          <cx:pt idx="1815">0.82199999999999995</cx:pt>
          <cx:pt idx="1816">0.82499999999999996</cx:pt>
          <cx:pt idx="1817">0.82699999999999996</cx:pt>
          <cx:pt idx="1818">0.82999999999999996</cx:pt>
          <cx:pt idx="1819">0.98099999999999998</cx:pt>
          <cx:pt idx="1820">0.98099999999999998</cx:pt>
          <cx:pt idx="1821">0.98099999999999998</cx:pt>
          <cx:pt idx="1822">0.98199999999999998</cx:pt>
          <cx:pt idx="1823">0.98199999999999998</cx:pt>
          <cx:pt idx="1824">0.98199999999999998</cx:pt>
          <cx:pt idx="1825">0.98199999999999998</cx:pt>
          <cx:pt idx="1826">0.98199999999999998</cx:pt>
          <cx:pt idx="1827">0.98199999999999998</cx:pt>
          <cx:pt idx="1828">0.98199999999999998</cx:pt>
          <cx:pt idx="1829">0.98299999999999998</cx:pt>
          <cx:pt idx="1830">0.98299999999999998</cx:pt>
          <cx:pt idx="1831">0.98299999999999998</cx:pt>
          <cx:pt idx="1832">0.85999999999999999</cx:pt>
          <cx:pt idx="1833">0.86099999999999999</cx:pt>
          <cx:pt idx="1834">0.86199999999999999</cx:pt>
          <cx:pt idx="1835">0.86299999999999999</cx:pt>
          <cx:pt idx="1836">0.86499999999999999</cx:pt>
          <cx:pt idx="1837">0.86599999999999999</cx:pt>
          <cx:pt idx="1838">0.86699999999999999</cx:pt>
          <cx:pt idx="1839">0.86799999999999999</cx:pt>
          <cx:pt idx="1840">0.86899999999999999</cx:pt>
          <cx:pt idx="1841">0.871</cx:pt>
          <cx:pt idx="1842">0.872</cx:pt>
          <cx:pt idx="1843">0.873</cx:pt>
          <cx:pt idx="1844">0.874</cx:pt>
          <cx:pt idx="1845">0.71599999999999997</cx:pt>
          <cx:pt idx="1846">0.71499999999999997</cx:pt>
          <cx:pt idx="1847">0.71499999999999997</cx:pt>
          <cx:pt idx="1848">0.71499999999999997</cx:pt>
          <cx:pt idx="1849">0.71799999999999997</cx:pt>
          <cx:pt idx="1850">0.72399999999999998</cx:pt>
          <cx:pt idx="1851">0.72999999999999998</cx:pt>
          <cx:pt idx="1852">0.73499999999999999</cx:pt>
          <cx:pt idx="1853">0.74099999999999999</cx:pt>
          <cx:pt idx="1854">0.746</cx:pt>
          <cx:pt idx="1855">0.752</cx:pt>
          <cx:pt idx="1856">0.75700000000000001</cx:pt>
          <cx:pt idx="1857">0.76200000000000001</cx:pt>
          <cx:pt idx="1858">0.96299999999999997</cx:pt>
          <cx:pt idx="1859">0.96499999999999997</cx:pt>
          <cx:pt idx="1860">0.96699999999999997</cx:pt>
          <cx:pt idx="1861">0.96899999999999997</cx:pt>
          <cx:pt idx="1862">0.97099999999999997</cx:pt>
          <cx:pt idx="1863">0.97399999999999998</cx:pt>
          <cx:pt idx="1864">0.97799999999999998</cx:pt>
          <cx:pt idx="1865">0.97999999999999998</cx:pt>
          <cx:pt idx="1866">0.98299999999999998</cx:pt>
          <cx:pt idx="1867">0.98499999999999999</cx:pt>
          <cx:pt idx="1868">0.98699999999999999</cx:pt>
          <cx:pt idx="1869">0.98799999999999999</cx:pt>
          <cx:pt idx="1870">0.98899999999999999</cx:pt>
          <cx:pt idx="1871">0.79800000000000004</cx:pt>
          <cx:pt idx="1872">0.80100000000000005</cx:pt>
          <cx:pt idx="1873">0.80300000000000005</cx:pt>
          <cx:pt idx="1874">0.80500000000000005</cx:pt>
          <cx:pt idx="1875">0.80800000000000005</cx:pt>
          <cx:pt idx="1876">0.81000000000000005</cx:pt>
          <cx:pt idx="1877">0.81200000000000006</cx:pt>
          <cx:pt idx="1878">0.81399999999999995</cx:pt>
          <cx:pt idx="1879">0.81599999999999995</cx:pt>
          <cx:pt idx="1880">0.81899999999999995</cx:pt>
          <cx:pt idx="1881">0.82099999999999995</cx:pt>
          <cx:pt idx="1882">0.82299999999999995</cx:pt>
          <cx:pt idx="1883">0.82499999999999996</cx:pt>
          <cx:pt idx="1884">0.51900000000000002</cx:pt>
          <cx:pt idx="1885">0.52300000000000002</cx:pt>
          <cx:pt idx="1886">0.52700000000000002</cx:pt>
          <cx:pt idx="1887">0.53000000000000003</cx:pt>
          <cx:pt idx="1888">0.53400000000000003</cx:pt>
          <cx:pt idx="1889">0.53800000000000003</cx:pt>
          <cx:pt idx="1890">0.54200000000000004</cx:pt>
          <cx:pt idx="1891">0.54500000000000004</cx:pt>
          <cx:pt idx="1892">0.54900000000000004</cx:pt>
          <cx:pt idx="1893">0.55300000000000005</cx:pt>
          <cx:pt idx="1894">0.55700000000000005</cx:pt>
          <cx:pt idx="1895">0.56100000000000005</cx:pt>
          <cx:pt idx="1896">0.56499999999999995</cx:pt>
          <cx:pt idx="1897">0.80200000000000005</cx:pt>
          <cx:pt idx="1898">0.80700000000000005</cx:pt>
          <cx:pt idx="1899">0.81100000000000005</cx:pt>
          <cx:pt idx="1900">0.81499999999999995</cx:pt>
          <cx:pt idx="1901">0.81899999999999995</cx:pt>
          <cx:pt idx="1902">0.82299999999999995</cx:pt>
          <cx:pt idx="1903">0.82599999999999996</cx:pt>
          <cx:pt idx="1904">0.82999999999999996</cx:pt>
          <cx:pt idx="1905">0.83399999999999996</cx:pt>
          <cx:pt idx="1906">0.83699999999999997</cx:pt>
          <cx:pt idx="1907">0.84099999999999997</cx:pt>
          <cx:pt idx="1908">0.84399999999999997</cx:pt>
          <cx:pt idx="1909">0.84699999999999998</cx:pt>
          <cx:pt idx="1910">0.26300000000000001</cx:pt>
          <cx:pt idx="1911">0.26800000000000002</cx:pt>
          <cx:pt idx="1912">0.27300000000000002</cx:pt>
          <cx:pt idx="1913">0.27800000000000002</cx:pt>
          <cx:pt idx="1914">0.28399999999999997</cx:pt>
          <cx:pt idx="1915">0.28899999999999998</cx:pt>
          <cx:pt idx="1916">0.29499999999999998</cx:pt>
          <cx:pt idx="1917">0.29999999999999999</cx:pt>
          <cx:pt idx="1918">0.30599999999999999</cx:pt>
          <cx:pt idx="1919">0.312</cx:pt>
          <cx:pt idx="1920">0.317</cx:pt>
          <cx:pt idx="1921">0.32300000000000001</cx:pt>
          <cx:pt idx="1922">0.32900000000000001</cx:pt>
          <cx:pt idx="1923">0.88600000000000001</cx:pt>
          <cx:pt idx="1924">0.88600000000000001</cx:pt>
          <cx:pt idx="1925">0.88500000000000001</cx:pt>
          <cx:pt idx="1926">0.88400000000000001</cx:pt>
          <cx:pt idx="1927">0.88300000000000001</cx:pt>
          <cx:pt idx="1928">0.88200000000000001</cx:pt>
          <cx:pt idx="1929">0.88100000000000001</cx:pt>
          <cx:pt idx="1930">0.88</cx:pt>
          <cx:pt idx="1931">0.879</cx:pt>
          <cx:pt idx="1932">0.878</cx:pt>
          <cx:pt idx="1933">0.877</cx:pt>
          <cx:pt idx="1934">0.876</cx:pt>
          <cx:pt idx="1935">0.875</cx:pt>
          <cx:pt idx="1936">0.874</cx:pt>
          <cx:pt idx="1937">0.872</cx:pt>
          <cx:pt idx="1938">0.874</cx:pt>
          <cx:pt idx="1939">0.875</cx:pt>
          <cx:pt idx="1940">0.877</cx:pt>
          <cx:pt idx="1941">0.878</cx:pt>
          <cx:pt idx="1942">0.88</cx:pt>
          <cx:pt idx="1943">0.88200000000000001</cx:pt>
          <cx:pt idx="1944">0.88300000000000001</cx:pt>
          <cx:pt idx="1945">0.88400000000000001</cx:pt>
          <cx:pt idx="1946">0.88600000000000001</cx:pt>
          <cx:pt idx="1947">0.88700000000000001</cx:pt>
          <cx:pt idx="1948">0.88900000000000001</cx:pt>
          <cx:pt idx="1949">0.89000000000000001</cx:pt>
          <cx:pt idx="1950">0.47899999999999998</cx:pt>
          <cx:pt idx="1951">0.48299999999999998</cx:pt>
          <cx:pt idx="1952">0.48699999999999999</cx:pt>
          <cx:pt idx="1953">0.49099999999999999</cx:pt>
          <cx:pt idx="1954">0.495</cx:pt>
          <cx:pt idx="1955">0.499</cx:pt>
          <cx:pt idx="1956">0.503</cx:pt>
          <cx:pt idx="1957">0.50700000000000001</cx:pt>
          <cx:pt idx="1958">0.51100000000000001</cx:pt>
          <cx:pt idx="1959">0.51400000000000001</cx:pt>
          <cx:pt idx="1960">0.51800000000000002</cx:pt>
          <cx:pt idx="1961">0.52200000000000002</cx:pt>
          <cx:pt idx="1962">0.52600000000000002</cx:pt>
          <cx:pt idx="1963">0.56100000000000005</cx:pt>
          <cx:pt idx="1964">0.56000000000000005</cx:pt>
          <cx:pt idx="1965">0.55900000000000005</cx:pt>
          <cx:pt idx="1966">0.56000000000000005</cx:pt>
          <cx:pt idx="1967">0.56200000000000006</cx:pt>
          <cx:pt idx="1968">0.56399999999999995</cx:pt>
          <cx:pt idx="1969">0.56599999999999995</cx:pt>
          <cx:pt idx="1970">0.56799999999999995</cx:pt>
          <cx:pt idx="1971">0.56699999999999995</cx:pt>
          <cx:pt idx="1972">0.56599999999999995</cx:pt>
          <cx:pt idx="1973">0.56499999999999995</cx:pt>
          <cx:pt idx="1974">0.56299999999999994</cx:pt>
          <cx:pt idx="1975">0.56200000000000006</cx:pt>
          <cx:pt idx="1976">0.93100000000000005</cx:pt>
          <cx:pt idx="1977">0.93200000000000005</cx:pt>
          <cx:pt idx="1978">0.93300000000000005</cx:pt>
          <cx:pt idx="1979">0.93400000000000005</cx:pt>
          <cx:pt idx="1980">0.93500000000000005</cx:pt>
          <cx:pt idx="1981">0.93600000000000005</cx:pt>
          <cx:pt idx="1982">0.93700000000000006</cx:pt>
          <cx:pt idx="1983">0.93799999999999994</cx:pt>
          <cx:pt idx="1984">0.93899999999999995</cx:pt>
          <cx:pt idx="1985">0.93999999999999995</cx:pt>
          <cx:pt idx="1986">0.94099999999999995</cx:pt>
          <cx:pt idx="1987">0.94199999999999995</cx:pt>
          <cx:pt idx="1988">0.94299999999999995</cx:pt>
          <cx:pt idx="1989">0.42999999999999999</cx:pt>
          <cx:pt idx="1990">0.435</cx:pt>
          <cx:pt idx="1991">0.435</cx:pt>
          <cx:pt idx="1992">0.435</cx:pt>
          <cx:pt idx="1993">0.435</cx:pt>
          <cx:pt idx="1994">0.436</cx:pt>
          <cx:pt idx="1995">0.436</cx:pt>
          <cx:pt idx="1996">0.436</cx:pt>
          <cx:pt idx="1997">0.436</cx:pt>
          <cx:pt idx="1998">0.437</cx:pt>
          <cx:pt idx="1999">0.438</cx:pt>
          <cx:pt idx="2000">0.439</cx:pt>
          <cx:pt idx="2001">0.439</cx:pt>
          <cx:pt idx="2002">0.68400000000000005</cx:pt>
          <cx:pt idx="2003">0.68700000000000006</cx:pt>
          <cx:pt idx="2004">0.68999999999999995</cx:pt>
          <cx:pt idx="2005">0.69299999999999995</cx:pt>
          <cx:pt idx="2006">0.69599999999999995</cx:pt>
          <cx:pt idx="2007">0.69899999999999995</cx:pt>
          <cx:pt idx="2008">0.70199999999999996</cx:pt>
          <cx:pt idx="2009">0.70499999999999996</cx:pt>
          <cx:pt idx="2010">0.70799999999999996</cx:pt>
          <cx:pt idx="2011">0.71099999999999997</cx:pt>
          <cx:pt idx="2012">0.71299999999999997</cx:pt>
          <cx:pt idx="2013">0.71599999999999997</cx:pt>
          <cx:pt idx="2014">0.71899999999999997</cx:pt>
          <cx:pt idx="2015">0.223</cx:pt>
          <cx:pt idx="2016">0.223</cx:pt>
          <cx:pt idx="2017">0.223</cx:pt>
          <cx:pt idx="2018">0.223</cx:pt>
          <cx:pt idx="2019">0.223</cx:pt>
          <cx:pt idx="2020">0.223</cx:pt>
          <cx:pt idx="2021">0.223</cx:pt>
          <cx:pt idx="2022">0.223</cx:pt>
          <cx:pt idx="2023">0.223</cx:pt>
          <cx:pt idx="2024">0.223</cx:pt>
          <cx:pt idx="2025">0.223</cx:pt>
          <cx:pt idx="2026">0.223</cx:pt>
          <cx:pt idx="2027">0.223</cx:pt>
          <cx:pt idx="2028">0.61799999999999999</cx:pt>
          <cx:pt idx="2029">0.622</cx:pt>
          <cx:pt idx="2030">0.626</cx:pt>
          <cx:pt idx="2031">0.629</cx:pt>
          <cx:pt idx="2032">0.63300000000000001</cx:pt>
          <cx:pt idx="2033">0.64000000000000001</cx:pt>
          <cx:pt idx="2034">0.64600000000000002</cx:pt>
          <cx:pt idx="2035">0.65300000000000002</cx:pt>
          <cx:pt idx="2036">0.66000000000000003</cx:pt>
          <cx:pt idx="2037">0.66600000000000004</cx:pt>
          <cx:pt idx="2038">0.67300000000000004</cx:pt>
          <cx:pt idx="2039">0.67900000000000005</cx:pt>
          <cx:pt idx="2040">0.68500000000000005</cx:pt>
          <cx:pt idx="2041">0.85699999999999998</cx:pt>
          <cx:pt idx="2042">0.85799999999999998</cx:pt>
          <cx:pt idx="2043">0.85899999999999999</cx:pt>
          <cx:pt idx="2044">0.85999999999999999</cx:pt>
          <cx:pt idx="2045">0.85999999999999999</cx:pt>
          <cx:pt idx="2046">0.86099999999999999</cx:pt>
          <cx:pt idx="2047">0.86099999999999999</cx:pt>
          <cx:pt idx="2048">0.86099999999999999</cx:pt>
          <cx:pt idx="2049">0.86099999999999999</cx:pt>
          <cx:pt idx="2050">0.86099999999999999</cx:pt>
          <cx:pt idx="2051">0.86199999999999999</cx:pt>
          <cx:pt idx="2052">0.86199999999999999</cx:pt>
          <cx:pt idx="2053">0.86199999999999999</cx:pt>
          <cx:pt idx="2054">0.13200000000000001</cx:pt>
          <cx:pt idx="2055">0.13200000000000001</cx:pt>
          <cx:pt idx="2056">0.13200000000000001</cx:pt>
          <cx:pt idx="2057">0.13100000000000001</cx:pt>
          <cx:pt idx="2058">0.13100000000000001</cx:pt>
          <cx:pt idx="2059">0.13100000000000001</cx:pt>
          <cx:pt idx="2060">0.13100000000000001</cx:pt>
          <cx:pt idx="2061">0.13100000000000001</cx:pt>
          <cx:pt idx="2062">0.13100000000000001</cx:pt>
          <cx:pt idx="2063">0.13</cx:pt>
          <cx:pt idx="2064">0.13</cx:pt>
          <cx:pt idx="2065">0.13</cx:pt>
          <cx:pt idx="2066">0.13</cx:pt>
          <cx:pt idx="2067">0.22</cx:pt>
          <cx:pt idx="2068">0.221</cx:pt>
          <cx:pt idx="2069">0.219</cx:pt>
          <cx:pt idx="2070">0.217</cx:pt>
          <cx:pt idx="2071">0.215</cx:pt>
          <cx:pt idx="2072">0.21199999999999999</cx:pt>
          <cx:pt idx="2073">0.20999999999999999</cx:pt>
          <cx:pt idx="2074">0.20799999999999999</cx:pt>
          <cx:pt idx="2075">0.20499999999999999</cx:pt>
          <cx:pt idx="2076">0.20300000000000001</cx:pt>
          <cx:pt idx="2077">0.20100000000000001</cx:pt>
          <cx:pt idx="2078">0.19900000000000001</cx:pt>
          <cx:pt idx="2079">0.19600000000000001</cx:pt>
          <cx:pt idx="2080">0.158</cx:pt>
          <cx:pt idx="2081">0.16200000000000001</cx:pt>
          <cx:pt idx="2082">0.16600000000000001</cx:pt>
          <cx:pt idx="2083">0.17000000000000001</cx:pt>
          <cx:pt idx="2084">0.17399999999999999</cx:pt>
          <cx:pt idx="2085">0.17799999999999999</cx:pt>
          <cx:pt idx="2086">0.183</cx:pt>
          <cx:pt idx="2087">0.187</cx:pt>
          <cx:pt idx="2088">0.191</cx:pt>
          <cx:pt idx="2089">0.19600000000000001</cx:pt>
          <cx:pt idx="2090">0.20000000000000001</cx:pt>
          <cx:pt idx="2091">0.20499999999999999</cx:pt>
          <cx:pt idx="2092">0.20999999999999999</cx:pt>
          <cx:pt idx="2093">0.23000000000000001</cx:pt>
          <cx:pt idx="2094">0.23000000000000001</cx:pt>
          <cx:pt idx="2095">0.23100000000000001</cx:pt>
          <cx:pt idx="2096">0.23100000000000001</cx:pt>
          <cx:pt idx="2097">0.23100000000000001</cx:pt>
          <cx:pt idx="2098">0.23200000000000001</cx:pt>
          <cx:pt idx="2099">0.23200000000000001</cx:pt>
          <cx:pt idx="2100">0.23200000000000001</cx:pt>
          <cx:pt idx="2101">0.23300000000000001</cx:pt>
          <cx:pt idx="2102">0.23300000000000001</cx:pt>
          <cx:pt idx="2103">0.23400000000000001</cx:pt>
          <cx:pt idx="2104">0.23400000000000001</cx:pt>
          <cx:pt idx="2105">0.23499999999999999</cx:pt>
          <cx:pt idx="2106">0.217</cx:pt>
          <cx:pt idx="2107">0.22</cx:pt>
          <cx:pt idx="2108">0.222</cx:pt>
          <cx:pt idx="2109">0.22500000000000001</cx:pt>
          <cx:pt idx="2110">0.22800000000000001</cx:pt>
          <cx:pt idx="2111">0.23100000000000001</cx:pt>
          <cx:pt idx="2112">0.23400000000000001</cx:pt>
          <cx:pt idx="2113">0.23699999999999999</cx:pt>
          <cx:pt idx="2114">0.23999999999999999</cx:pt>
          <cx:pt idx="2115">0.24299999999999999</cx:pt>
          <cx:pt idx="2116">0.246</cx:pt>
          <cx:pt idx="2117">0.249</cx:pt>
          <cx:pt idx="2118">0.252</cx:pt>
          <cx:pt idx="2119">0.32100000000000001</cx:pt>
          <cx:pt idx="2120">0.317</cx:pt>
          <cx:pt idx="2121">0.311</cx:pt>
          <cx:pt idx="2122">0.30499999999999999</cx:pt>
          <cx:pt idx="2123">0.29799999999999999</cx:pt>
          <cx:pt idx="2124">0.29199999999999998</cx:pt>
          <cx:pt idx="2125">0.28599999999999998</cx:pt>
          <cx:pt idx="2126">0.28000000000000003</cx:pt>
          <cx:pt idx="2127">0.27400000000000002</cx:pt>
          <cx:pt idx="2128">0.26800000000000002</cx:pt>
          <cx:pt idx="2129">0.26200000000000001</cx:pt>
          <cx:pt idx="2130">0.25700000000000001</cx:pt>
          <cx:pt idx="2131">0.251</cx:pt>
          <cx:pt idx="2132">0.89100000000000001</cx:pt>
          <cx:pt idx="2133">0.89300000000000002</cx:pt>
          <cx:pt idx="2134">0.89500000000000002</cx:pt>
          <cx:pt idx="2135">0.89700000000000002</cx:pt>
          <cx:pt idx="2136">0.89900000000000002</cx:pt>
          <cx:pt idx="2137">0.90100000000000002</cx:pt>
          <cx:pt idx="2138">0.90300000000000002</cx:pt>
          <cx:pt idx="2139">0.90400000000000003</cx:pt>
          <cx:pt idx="2140">0.90600000000000003</cx:pt>
          <cx:pt idx="2141">0.90800000000000003</cx:pt>
          <cx:pt idx="2142">0.91000000000000003</cx:pt>
          <cx:pt idx="2143">0.91100000000000003</cx:pt>
          <cx:pt idx="2144">0.91300000000000003</cx:pt>
          <cx:pt idx="2145">0.46700000000000003</cx:pt>
          <cx:pt idx="2146">0.46300000000000002</cx:pt>
          <cx:pt idx="2147">0.46000000000000002</cx:pt>
          <cx:pt idx="2148">0.45600000000000002</cx:pt>
          <cx:pt idx="2149">0.45200000000000001</cx:pt>
          <cx:pt idx="2150">0.44900000000000001</cx:pt>
          <cx:pt idx="2151">0.44500000000000001</cx:pt>
          <cx:pt idx="2152">0.441</cx:pt>
          <cx:pt idx="2153">0.438</cx:pt>
          <cx:pt idx="2154">0.434</cx:pt>
          <cx:pt idx="2155">0.43099999999999999</cx:pt>
          <cx:pt idx="2156">0.42699999999999999</cx:pt>
          <cx:pt idx="2157">0.42399999999999999</cx:pt>
          <cx:pt idx="2158">0.81999999999999995</cx:pt>
          <cx:pt idx="2159">0.82099999999999995</cx:pt>
          <cx:pt idx="2160">0.82099999999999995</cx:pt>
          <cx:pt idx="2161">0.82199999999999995</cx:pt>
          <cx:pt idx="2162">0.82199999999999995</cx:pt>
          <cx:pt idx="2163">0.82299999999999995</cx:pt>
          <cx:pt idx="2164">0.82299999999999995</cx:pt>
          <cx:pt idx="2165">0.82399999999999995</cx:pt>
          <cx:pt idx="2166">0.82399999999999995</cx:pt>
          <cx:pt idx="2167">0.82499999999999996</cx:pt>
          <cx:pt idx="2168">0.82499999999999996</cx:pt>
          <cx:pt idx="2169">0.82599999999999996</cx:pt>
          <cx:pt idx="2170">0.82699999999999996</cx:pt>
          <cx:pt idx="2171">0.33800000000000002</cx:pt>
          <cx:pt idx="2172">0.33700000000000002</cx:pt>
          <cx:pt idx="2173">0.33500000000000002</cx:pt>
          <cx:pt idx="2174">0.33300000000000002</cx:pt>
          <cx:pt idx="2175">0.33100000000000002</cx:pt>
          <cx:pt idx="2176">0.32900000000000001</cx:pt>
          <cx:pt idx="2177">0.32800000000000001</cx:pt>
          <cx:pt idx="2178">0.32600000000000001</cx:pt>
          <cx:pt idx="2179">0.32400000000000001</cx:pt>
          <cx:pt idx="2180">0.32200000000000001</cx:pt>
          <cx:pt idx="2181">0.32100000000000001</cx:pt>
          <cx:pt idx="2182">0.31900000000000001</cx:pt>
          <cx:pt idx="2183">0.318</cx:pt>
          <cx:pt idx="2184">0.47699999999999998</cx:pt>
          <cx:pt idx="2185">0.47399999999999998</cx:pt>
          <cx:pt idx="2186">0.47099999999999997</cx:pt>
          <cx:pt idx="2187">0.46899999999999997</cx:pt>
          <cx:pt idx="2188">0.46600000000000003</cx:pt>
          <cx:pt idx="2189">0.46300000000000002</cx:pt>
          <cx:pt idx="2190">0.46000000000000002</cx:pt>
          <cx:pt idx="2191">0.45800000000000002</cx:pt>
          <cx:pt idx="2192">0.45500000000000002</cx:pt>
          <cx:pt idx="2193">0.45200000000000001</cx:pt>
          <cx:pt idx="2194">0.45000000000000001</cx:pt>
          <cx:pt idx="2195">0.44700000000000001</cx:pt>
          <cx:pt idx="2196">0.44500000000000001</cx:pt>
          <cx:pt idx="2197">1</cx:pt>
          <cx:pt idx="2198">1</cx:pt>
          <cx:pt idx="2199">1</cx:pt>
          <cx:pt idx="2200">1</cx:pt>
          <cx:pt idx="2201">1</cx:pt>
          <cx:pt idx="2202">1</cx:pt>
          <cx:pt idx="2203">1</cx:pt>
          <cx:pt idx="2204">1</cx:pt>
          <cx:pt idx="2205">1</cx:pt>
          <cx:pt idx="2206">1</cx:pt>
          <cx:pt idx="2207">1</cx:pt>
          <cx:pt idx="2208">1</cx:pt>
          <cx:pt idx="2209">1</cx:pt>
          <cx:pt idx="2210">0.61799999999999999</cx:pt>
          <cx:pt idx="2211">0.623</cx:pt>
          <cx:pt idx="2212">0.628</cx:pt>
          <cx:pt idx="2213">0.63300000000000001</cx:pt>
          <cx:pt idx="2214">0.63700000000000001</cx:pt>
          <cx:pt idx="2215">0.64200000000000002</cx:pt>
          <cx:pt idx="2216">0.64700000000000002</cx:pt>
          <cx:pt idx="2217">0.65100000000000002</cx:pt>
          <cx:pt idx="2218">0.65600000000000003</cx:pt>
          <cx:pt idx="2219">0.66000000000000003</cx:pt>
          <cx:pt idx="2220">0.66400000000000003</cx:pt>
          <cx:pt idx="2221">0.66900000000000004</cx:pt>
          <cx:pt idx="2222">0.67300000000000004</cx:pt>
          <cx:pt idx="2223">0.81200000000000006</cx:pt>
          <cx:pt idx="2224">0.81599999999999995</cx:pt>
          <cx:pt idx="2225">0.81899999999999995</cx:pt>
          <cx:pt idx="2226">0.82199999999999995</cx:pt>
          <cx:pt idx="2227">0.82499999999999996</cx:pt>
          <cx:pt idx="2228">0.82799999999999996</cx:pt>
          <cx:pt idx="2229">0.83099999999999996</cx:pt>
          <cx:pt idx="2230">0.83399999999999996</cx:pt>
          <cx:pt idx="2231">0.83699999999999997</cx:pt>
          <cx:pt idx="2232">0.83999999999999997</cx:pt>
          <cx:pt idx="2233">0.84299999999999997</cx:pt>
          <cx:pt idx="2234">0.84599999999999997</cx:pt>
          <cx:pt idx="2235">0.84899999999999998</cx:pt>
          <cx:pt idx="2236">0.79500000000000004</cx:pt>
          <cx:pt idx="2237">0.79800000000000004</cx:pt>
          <cx:pt idx="2238">0.79900000000000004</cx:pt>
          <cx:pt idx="2239">0.80000000000000004</cx:pt>
          <cx:pt idx="2240">0.80000000000000004</cx:pt>
          <cx:pt idx="2241">0.80100000000000005</cx:pt>
          <cx:pt idx="2242">0.80200000000000005</cx:pt>
          <cx:pt idx="2243">0.80400000000000005</cx:pt>
          <cx:pt idx="2244">0.80600000000000005</cx:pt>
          <cx:pt idx="2245">0.80800000000000005</cx:pt>
          <cx:pt idx="2246">0.80900000000000005</cx:pt>
          <cx:pt idx="2247">0.81100000000000005</cx:pt>
          <cx:pt idx="2248">0.81299999999999994</cx:pt>
          <cx:pt idx="2249">1</cx:pt>
          <cx:pt idx="2250">1</cx:pt>
          <cx:pt idx="2251">1</cx:pt>
          <cx:pt idx="2252">1</cx:pt>
          <cx:pt idx="2253">1</cx:pt>
          <cx:pt idx="2254">1</cx:pt>
          <cx:pt idx="2255">1</cx:pt>
          <cx:pt idx="2256">1</cx:pt>
          <cx:pt idx="2257">1</cx:pt>
          <cx:pt idx="2258">1</cx:pt>
          <cx:pt idx="2259">1</cx:pt>
          <cx:pt idx="2260">1</cx:pt>
          <cx:pt idx="2261">1</cx:pt>
          <cx:pt idx="2262">0.86099999999999999</cx:pt>
          <cx:pt idx="2263">0.86399999999999999</cx:pt>
          <cx:pt idx="2264">0.86599999999999999</cx:pt>
          <cx:pt idx="2265">0.86899999999999999</cx:pt>
          <cx:pt idx="2266">0.872</cx:pt>
          <cx:pt idx="2267">0.874</cx:pt>
          <cx:pt idx="2268">0.877</cx:pt>
          <cx:pt idx="2269">0.879</cx:pt>
          <cx:pt idx="2270">0.88200000000000001</cx:pt>
          <cx:pt idx="2271">0.88400000000000001</cx:pt>
          <cx:pt idx="2272">0.88600000000000001</cx:pt>
          <cx:pt idx="2273">0.88800000000000001</cx:pt>
          <cx:pt idx="2274">0.89000000000000001</cx:pt>
          <cx:pt idx="2275">0.72099999999999997</cx:pt>
          <cx:pt idx="2276">0.72399999999999998</cx:pt>
          <cx:pt idx="2277">0.72699999999999998</cx:pt>
          <cx:pt idx="2278">0.72999999999999998</cx:pt>
          <cx:pt idx="2279">0.73299999999999998</cx:pt>
          <cx:pt idx="2280">0.73599999999999999</cx:pt>
          <cx:pt idx="2281">0.73899999999999999</cx:pt>
          <cx:pt idx="2282">0.74199999999999999</cx:pt>
          <cx:pt idx="2283">0.745</cx:pt>
          <cx:pt idx="2284">0.747</cx:pt>
          <cx:pt idx="2285">0.75</cx:pt>
          <cx:pt idx="2286">0.753</cx:pt>
          <cx:pt idx="2287">0.75600000000000001</cx:pt>
          <cx:pt idx="2288">0.58999999999999997</cx:pt>
          <cx:pt idx="2289">0.60399999999999998</cx:pt>
          <cx:pt idx="2290">0.61799999999999999</cx:pt>
          <cx:pt idx="2291">0.63100000000000001</cx:pt>
          <cx:pt idx="2292">0.64400000000000002</cx:pt>
          <cx:pt idx="2293">0.65700000000000003</cx:pt>
          <cx:pt idx="2294">0.66900000000000004</cx:pt>
          <cx:pt idx="2295">0.68200000000000005</cx:pt>
          <cx:pt idx="2296">0.69399999999999995</cx:pt>
          <cx:pt idx="2297">0.70599999999999996</cx:pt>
          <cx:pt idx="2298">0.71699999999999997</cx:pt>
          <cx:pt idx="2299">0.72899999999999998</cx:pt>
          <cx:pt idx="2300">0.73899999999999999</cx:pt>
          <cx:pt idx="2301">0.753</cx:pt>
          <cx:pt idx="2302">0.75600000000000001</cx:pt>
          <cx:pt idx="2303">0.75800000000000001</cx:pt>
          <cx:pt idx="2304">0.75900000000000001</cx:pt>
          <cx:pt idx="2305">0.76000000000000001</cx:pt>
          <cx:pt idx="2306">0.76100000000000001</cx:pt>
          <cx:pt idx="2307">0.76200000000000001</cx:pt>
          <cx:pt idx="2308">0.76300000000000001</cx:pt>
          <cx:pt idx="2309">0.76400000000000001</cx:pt>
          <cx:pt idx="2310">0.76500000000000001</cx:pt>
          <cx:pt idx="2311">0.76600000000000001</cx:pt>
          <cx:pt idx="2312">0.76700000000000002</cx:pt>
          <cx:pt idx="2313">0.76800000000000002</cx:pt>
          <cx:pt idx="2314">0.90800000000000003</cx:pt>
          <cx:pt idx="2315">0.91000000000000003</cx:pt>
          <cx:pt idx="2316">0.90900000000000003</cx:pt>
          <cx:pt idx="2317">0.90800000000000003</cx:pt>
          <cx:pt idx="2318">0.90700000000000003</cx:pt>
          <cx:pt idx="2319">0.90500000000000003</cx:pt>
          <cx:pt idx="2320">0.90400000000000003</cx:pt>
          <cx:pt idx="2321">0.90300000000000002</cx:pt>
          <cx:pt idx="2322">0.90200000000000002</cx:pt>
          <cx:pt idx="2323">0.90000000000000002</cx:pt>
          <cx:pt idx="2324">0.89900000000000002</cx:pt>
          <cx:pt idx="2325">0.89800000000000002</cx:pt>
          <cx:pt idx="2326">0.89700000000000002</cx:pt>
          <cx:pt idx="2327">0.65300000000000002</cx:pt>
          <cx:pt idx="2328">0.65400000000000003</cx:pt>
          <cx:pt idx="2329">0.65700000000000003</cx:pt>
          <cx:pt idx="2330">0.66000000000000003</cx:pt>
          <cx:pt idx="2331">0.66300000000000003</cx:pt>
          <cx:pt idx="2332">0.66600000000000004</cx:pt>
          <cx:pt idx="2333">0.66900000000000004</cx:pt>
          <cx:pt idx="2334">0.67200000000000004</cx:pt>
          <cx:pt idx="2335">0.67500000000000004</cx:pt>
          <cx:pt idx="2336">0.67800000000000005</cx:pt>
          <cx:pt idx="2337">0.68100000000000005</cx:pt>
          <cx:pt idx="2338">0.68400000000000005</cx:pt>
          <cx:pt idx="2339">0.68700000000000006</cx:pt>
          <cx:pt idx="2340">0.61699999999999999</cx:pt>
          <cx:pt idx="2341">0.626</cx:pt>
          <cx:pt idx="2342">0.63400000000000001</cx:pt>
          <cx:pt idx="2343">0.64600000000000002</cx:pt>
          <cx:pt idx="2344">0.66000000000000003</cx:pt>
          <cx:pt idx="2345">0.67400000000000004</cx:pt>
          <cx:pt idx="2346">0.68700000000000006</cx:pt>
          <cx:pt idx="2347">0.69999999999999996</cx:pt>
          <cx:pt idx="2348">0.71299999999999997</cx:pt>
          <cx:pt idx="2349">0.72499999999999998</cx:pt>
          <cx:pt idx="2350">0.73799999999999999</cx:pt>
          <cx:pt idx="2351">0.749</cx:pt>
          <cx:pt idx="2352">0.76000000000000001</cx:pt>
          <cx:pt idx="2353">0.60299999999999998</cx:pt>
          <cx:pt idx="2354">0.60799999999999998</cx:pt>
          <cx:pt idx="2355">0.61099999999999999</cx:pt>
          <cx:pt idx="2356">0.61299999999999999</cx:pt>
          <cx:pt idx="2357">0.61499999999999999</cx:pt>
          <cx:pt idx="2358">0.61699999999999999</cx:pt>
          <cx:pt idx="2359">0.61899999999999999</cx:pt>
          <cx:pt idx="2360">0.621</cx:pt>
          <cx:pt idx="2361">0.623</cx:pt>
          <cx:pt idx="2362">0.625</cx:pt>
          <cx:pt idx="2363">0.627</cx:pt>
          <cx:pt idx="2364">0.629</cx:pt>
          <cx:pt idx="2365">0.63100000000000001</cx:pt>
          <cx:pt idx="2366">0.58899999999999997</cx:pt>
          <cx:pt idx="2367">0.59499999999999997</cx:pt>
          <cx:pt idx="2368">0.59999999999999998</cx:pt>
          <cx:pt idx="2369">0.60599999999999998</cx:pt>
          <cx:pt idx="2370">0.61099999999999999</cx:pt>
          <cx:pt idx="2371">0.61599999999999999</cx:pt>
          <cx:pt idx="2372">0.622</cx:pt>
          <cx:pt idx="2373">0.627</cx:pt>
          <cx:pt idx="2374">0.63300000000000001</cx:pt>
          <cx:pt idx="2375">0.63800000000000001</cx:pt>
          <cx:pt idx="2376">0.64300000000000002</cx:pt>
          <cx:pt idx="2377">0.64800000000000002</cx:pt>
          <cx:pt idx="2378">0.65300000000000002</cx:pt>
          <cx:pt idx="2379">0.81599999999999995</cx:pt>
          <cx:pt idx="2380">0.81799999999999995</cx:pt>
          <cx:pt idx="2381">0.82099999999999995</cx:pt>
          <cx:pt idx="2382">0.82299999999999995</cx:pt>
          <cx:pt idx="2383">0.82599999999999996</cx:pt>
          <cx:pt idx="2384">0.82899999999999996</cx:pt>
          <cx:pt idx="2385">0.83199999999999996</cx:pt>
          <cx:pt idx="2386">0.83499999999999996</cx:pt>
          <cx:pt idx="2387">0.83799999999999997</cx:pt>
          <cx:pt idx="2388">0.84099999999999997</cx:pt>
          <cx:pt idx="2389">0.84399999999999997</cx:pt>
          <cx:pt idx="2390">0.84799999999999998</cx:pt>
          <cx:pt idx="2391">0.85199999999999998</cx:pt>
          <cx:pt idx="2392">0.35899999999999999</cx:pt>
          <cx:pt idx="2393">0.36099999999999999</cx:pt>
          <cx:pt idx="2394">0.36099999999999999</cx:pt>
          <cx:pt idx="2395">0.35999999999999999</cx:pt>
          <cx:pt idx="2396">0.35999999999999999</cx:pt>
          <cx:pt idx="2397">0.35899999999999999</cx:pt>
          <cx:pt idx="2398">0.35899999999999999</cx:pt>
          <cx:pt idx="2399">0.35799999999999998</cx:pt>
          <cx:pt idx="2400">0.35799999999999998</cx:pt>
          <cx:pt idx="2401">0.35699999999999998</cx:pt>
          <cx:pt idx="2402">0.35699999999999998</cx:pt>
          <cx:pt idx="2403">0.35599999999999998</cx:pt>
          <cx:pt idx="2404">0.35599999999999998</cx:pt>
          <cx:pt idx="2405">0.45100000000000001</cx:pt>
          <cx:pt idx="2406">0.45500000000000002</cx:pt>
          <cx:pt idx="2407">0.45900000000000002</cx:pt>
          <cx:pt idx="2408">0.46300000000000002</cx:pt>
          <cx:pt idx="2409">0.46800000000000003</cx:pt>
          <cx:pt idx="2410">0.47199999999999998</cx:pt>
          <cx:pt idx="2411">0.47599999999999998</cx:pt>
          <cx:pt idx="2412">0.47999999999999998</cx:pt>
          <cx:pt idx="2413">0.48399999999999999</cx:pt>
          <cx:pt idx="2414">0.48899999999999999</cx:pt>
          <cx:pt idx="2415">0.49299999999999999</cx:pt>
          <cx:pt idx="2416">0.498</cx:pt>
          <cx:pt idx="2417">0.502</cx:pt>
          <cx:pt idx="2418">0.28699999999999998</cx:pt>
          <cx:pt idx="2419">0.28599999999999998</cx:pt>
          <cx:pt idx="2420">0.28499999999999998</cx:pt>
          <cx:pt idx="2421">0.28399999999999997</cx:pt>
          <cx:pt idx="2422">0.28399999999999997</cx:pt>
          <cx:pt idx="2423">0.28299999999999997</cx:pt>
          <cx:pt idx="2424">0.28299999999999997</cx:pt>
          <cx:pt idx="2425">0.28199999999999997</cx:pt>
          <cx:pt idx="2426">0.28199999999999997</cx:pt>
          <cx:pt idx="2427">0.28199999999999997</cx:pt>
          <cx:pt idx="2428">0.28199999999999997</cx:pt>
          <cx:pt idx="2429">0.28299999999999997</cx:pt>
          <cx:pt idx="2430">0.28299999999999997</cx:pt>
          <cx:pt idx="2431">0.35599999999999998</cx:pt>
          <cx:pt idx="2432">0.373</cx:pt>
          <cx:pt idx="2433">0.38900000000000001</cx:pt>
          <cx:pt idx="2434">0.40600000000000003</cx:pt>
          <cx:pt idx="2435">0.42399999999999999</cx:pt>
          <cx:pt idx="2436">0.441</cx:pt>
          <cx:pt idx="2437">0.45800000000000002</cx:pt>
          <cx:pt idx="2438">0.47399999999999998</cx:pt>
          <cx:pt idx="2439">0.48999999999999999</cx:pt>
          <cx:pt idx="2440">0.505</cx:pt>
          <cx:pt idx="2441">0.52000000000000002</cx:pt>
          <cx:pt idx="2442">0.53500000000000003</cx:pt>
          <cx:pt idx="2443">0.54800000000000004</cx:pt>
          <cx:pt idx="2444">0.45500000000000002</cx:pt>
          <cx:pt idx="2445">0.46000000000000002</cx:pt>
          <cx:pt idx="2446">0.46600000000000003</cx:pt>
          <cx:pt idx="2447">0.47199999999999998</cx:pt>
          <cx:pt idx="2448">0.47899999999999998</cx:pt>
          <cx:pt idx="2449">0.48499999999999999</cx:pt>
          <cx:pt idx="2450">0.49199999999999999</cx:pt>
          <cx:pt idx="2451">0.498</cx:pt>
          <cx:pt idx="2452">0.504</cx:pt>
          <cx:pt idx="2453">0.51100000000000001</cx:pt>
          <cx:pt idx="2454">0.51700000000000002</cx:pt>
          <cx:pt idx="2455">0.52300000000000002</cx:pt>
          <cx:pt idx="2456">0.52900000000000003</cx:pt>
          <cx:pt idx="2457">0.51800000000000002</cx:pt>
          <cx:pt idx="2458">0.52100000000000002</cx:pt>
          <cx:pt idx="2459">0.52300000000000002</cx:pt>
          <cx:pt idx="2460">0.52400000000000002</cx:pt>
          <cx:pt idx="2461">0.52600000000000002</cx:pt>
          <cx:pt idx="2462">0.52800000000000002</cx:pt>
          <cx:pt idx="2463">0.53000000000000003</cx:pt>
          <cx:pt idx="2464">0.53200000000000003</cx:pt>
          <cx:pt idx="2465">0.53400000000000003</cx:pt>
          <cx:pt idx="2466">0.53600000000000003</cx:pt>
          <cx:pt idx="2467">0.53700000000000003</cx:pt>
          <cx:pt idx="2468">0.53900000000000003</cx:pt>
          <cx:pt idx="2469">0.54100000000000004</cx:pt>
          <cx:pt idx="2470">0.747</cx:pt>
          <cx:pt idx="2471">0.75</cx:pt>
          <cx:pt idx="2472">0.754</cx:pt>
          <cx:pt idx="2473">0.75700000000000001</cx:pt>
          <cx:pt idx="2474">0.76000000000000001</cx:pt>
          <cx:pt idx="2475">0.76300000000000001</cx:pt>
          <cx:pt idx="2476">0.76600000000000001</cx:pt>
          <cx:pt idx="2477">0.76900000000000002</cx:pt>
          <cx:pt idx="2478">0.77200000000000002</cx:pt>
          <cx:pt idx="2479">0.77500000000000002</cx:pt>
          <cx:pt idx="2480">0.77800000000000002</cx:pt>
          <cx:pt idx="2481">0.78100000000000003</cx:pt>
          <cx:pt idx="2482">0.78400000000000003</cx:pt>
          <cx:pt idx="2483">0.54700000000000004</cx:pt>
          <cx:pt idx="2484">0.55000000000000004</cx:pt>
          <cx:pt idx="2485">0.55200000000000005</cx:pt>
          <cx:pt idx="2486">0.55500000000000005</cx:pt>
          <cx:pt idx="2487">0.55700000000000005</cx:pt>
          <cx:pt idx="2488">0.55900000000000005</cx:pt>
          <cx:pt idx="2489">0.56200000000000006</cx:pt>
          <cx:pt idx="2490">0.56399999999999995</cx:pt>
          <cx:pt idx="2491">0.56699999999999995</cx:pt>
          <cx:pt idx="2492">0.56999999999999995</cx:pt>
          <cx:pt idx="2493">0.57299999999999995</cx:pt>
          <cx:pt idx="2494">0.57499999999999996</cx:pt>
          <cx:pt idx="2495">0.57799999999999996</cx:pt>
          <cx:pt idx="2496">0.622</cx:pt>
          <cx:pt idx="2497">0.625</cx:pt>
          <cx:pt idx="2498">0.628</cx:pt>
          <cx:pt idx="2499">0.63100000000000001</cx:pt>
          <cx:pt idx="2500">0.63400000000000001</cx:pt>
          <cx:pt idx="2501">0.63700000000000001</cx:pt>
          <cx:pt idx="2502">0.64000000000000001</cx:pt>
          <cx:pt idx="2503">0.64300000000000002</cx:pt>
          <cx:pt idx="2504">0.64500000000000002</cx:pt>
          <cx:pt idx="2505">0.64800000000000002</cx:pt>
          <cx:pt idx="2506">0.65100000000000002</cx:pt>
          <cx:pt idx="2507">0.65400000000000003</cx:pt>
          <cx:pt idx="2508">0.65700000000000003</cx:pt>
          <cx:pt idx="2509">0.55300000000000005</cx:pt>
          <cx:pt idx="2510">0.56000000000000005</cx:pt>
          <cx:pt idx="2511">0.56599999999999995</cx:pt>
          <cx:pt idx="2512">0.56899999999999995</cx:pt>
          <cx:pt idx="2513">0.57099999999999995</cx:pt>
          <cx:pt idx="2514">0.57399999999999995</cx:pt>
          <cx:pt idx="2515">0.57599999999999996</cx:pt>
          <cx:pt idx="2516">0.57799999999999996</cx:pt>
          <cx:pt idx="2517">0.57999999999999996</cx:pt>
          <cx:pt idx="2518">0.58299999999999996</cx:pt>
          <cx:pt idx="2519">0.58499999999999996</cx:pt>
          <cx:pt idx="2520">0.58699999999999997</cx:pt>
          <cx:pt idx="2521">0.58899999999999997</cx:pt>
          <cx:pt idx="2522">0.72999999999999998</cx:pt>
          <cx:pt idx="2523">0.73399999999999999</cx:pt>
          <cx:pt idx="2524">0.73899999999999999</cx:pt>
          <cx:pt idx="2525">0.74199999999999999</cx:pt>
          <cx:pt idx="2526">0.746</cx:pt>
          <cx:pt idx="2527">0.75</cx:pt>
          <cx:pt idx="2528">0.754</cx:pt>
          <cx:pt idx="2529">0.75800000000000001</cx:pt>
          <cx:pt idx="2530">0.76200000000000001</cx:pt>
          <cx:pt idx="2531">0.76600000000000001</cx:pt>
          <cx:pt idx="2532">0.76900000000000002</cx:pt>
          <cx:pt idx="2533">0.77300000000000002</cx:pt>
          <cx:pt idx="2534">0.77600000000000002</cx:pt>
          <cx:pt idx="2535">0.94399999999999995</cx:pt>
          <cx:pt idx="2536">0.94299999999999995</cx:pt>
          <cx:pt idx="2537">0.94299999999999995</cx:pt>
          <cx:pt idx="2538">0.94199999999999995</cx:pt>
          <cx:pt idx="2539">0.94199999999999995</cx:pt>
          <cx:pt idx="2540">0.94099999999999995</cx:pt>
          <cx:pt idx="2541">0.94099999999999995</cx:pt>
          <cx:pt idx="2542">0.93999999999999995</cx:pt>
          <cx:pt idx="2543">0.93899999999999995</cx:pt>
          <cx:pt idx="2544">0.93899999999999995</cx:pt>
          <cx:pt idx="2545">0.93799999999999994</cx:pt>
          <cx:pt idx="2546">0.93799999999999994</cx:pt>
          <cx:pt idx="2547">0.93700000000000006</cx:pt>
          <cx:pt idx="2548">1</cx:pt>
          <cx:pt idx="2549">1</cx:pt>
          <cx:pt idx="2550">1</cx:pt>
          <cx:pt idx="2551">1</cx:pt>
          <cx:pt idx="2552">1</cx:pt>
          <cx:pt idx="2553">1</cx:pt>
          <cx:pt idx="2554">1</cx:pt>
          <cx:pt idx="2555">1</cx:pt>
          <cx:pt idx="2556">1</cx:pt>
          <cx:pt idx="2557">1</cx:pt>
          <cx:pt idx="2558">1</cx:pt>
          <cx:pt idx="2559">1</cx:pt>
          <cx:pt idx="2560">1</cx:pt>
          <cx:pt idx="2561">0.32800000000000001</cx:pt>
          <cx:pt idx="2562">0.32600000000000001</cx:pt>
          <cx:pt idx="2563">0.32400000000000001</cx:pt>
          <cx:pt idx="2564">0.32300000000000001</cx:pt>
          <cx:pt idx="2565">0.32200000000000001</cx:pt>
          <cx:pt idx="2566">0.32000000000000001</cx:pt>
          <cx:pt idx="2567">0.32000000000000001</cx:pt>
          <cx:pt idx="2568">0.31900000000000001</cx:pt>
          <cx:pt idx="2569">0.318</cx:pt>
          <cx:pt idx="2570">0.318</cx:pt>
          <cx:pt idx="2571">0.318</cx:pt>
          <cx:pt idx="2572">0.318</cx:pt>
          <cx:pt idx="2573">0.318</cx:pt>
          <cx:pt idx="2574">0.27800000000000002</cx:pt>
          <cx:pt idx="2575">0.27500000000000002</cx:pt>
          <cx:pt idx="2576">0.26300000000000001</cx:pt>
          <cx:pt idx="2577">0.252</cx:pt>
          <cx:pt idx="2578">0.24099999999999999</cx:pt>
          <cx:pt idx="2579">0.23100000000000001</cx:pt>
          <cx:pt idx="2580">0.221</cx:pt>
          <cx:pt idx="2581">0.21099999999999999</cx:pt>
          <cx:pt idx="2582">0.20100000000000001</cx:pt>
          <cx:pt idx="2583">0.192</cx:pt>
          <cx:pt idx="2584">0.185</cx:pt>
          <cx:pt idx="2585">0.185</cx:pt>
          <cx:pt idx="2586">0.185</cx:pt>
          <cx:pt idx="2600">0.45200000000000001</cx:pt>
          <cx:pt idx="2601">0.45500000000000002</cx:pt>
          <cx:pt idx="2602">0.45900000000000002</cx:pt>
          <cx:pt idx="2603">0.46300000000000002</cx:pt>
          <cx:pt idx="2604">0.46600000000000003</cx:pt>
          <cx:pt idx="2605">0.46999999999999997</cx:pt>
          <cx:pt idx="2606">0.47399999999999998</cx:pt>
          <cx:pt idx="2607">0.47699999999999998</cx:pt>
          <cx:pt idx="2608">0.48099999999999998</cx:pt>
          <cx:pt idx="2609">0.48399999999999999</cx:pt>
          <cx:pt idx="2610">0.48799999999999999</cx:pt>
          <cx:pt idx="2611">0.49099999999999999</cx:pt>
          <cx:pt idx="2612">0.495</cx:pt>
          <cx:pt idx="2613">0.66400000000000003</cx:pt>
          <cx:pt idx="2614">0.66500000000000004</cx:pt>
          <cx:pt idx="2615">0.66600000000000004</cx:pt>
          <cx:pt idx="2616">0.66700000000000004</cx:pt>
          <cx:pt idx="2617">0.66700000000000004</cx:pt>
          <cx:pt idx="2618">0.66700000000000004</cx:pt>
          <cx:pt idx="2619">0.66600000000000004</cx:pt>
          <cx:pt idx="2620">0.66500000000000004</cx:pt>
          <cx:pt idx="2621">0.66500000000000004</cx:pt>
          <cx:pt idx="2622">0.66400000000000003</cx:pt>
          <cx:pt idx="2623">0.66300000000000003</cx:pt>
          <cx:pt idx="2624">0.66300000000000003</cx:pt>
          <cx:pt idx="2625">0.66200000000000003</cx:pt>
          <cx:pt idx="2626">0.108</cx:pt>
          <cx:pt idx="2627">0.106</cx:pt>
          <cx:pt idx="2628">0.104</cx:pt>
          <cx:pt idx="2629">0.10199999999999999</cx:pt>
          <cx:pt idx="2630">0.10100000000000001</cx:pt>
          <cx:pt idx="2631">0.099000000000000005</cx:pt>
          <cx:pt idx="2632">0.097000000000000003</cx:pt>
          <cx:pt idx="2633">0.096000000000000002</cx:pt>
          <cx:pt idx="2634">0.094</cx:pt>
          <cx:pt idx="2635">0.091999999999999998</cx:pt>
          <cx:pt idx="2636">0.090999999999999998</cx:pt>
          <cx:pt idx="2637">0.088999999999999996</cx:pt>
          <cx:pt idx="2638">0.087999999999999995</cx:pt>
          <cx:pt idx="2639">0.84599999999999997</cx:pt>
          <cx:pt idx="2640">0.85399999999999998</cx:pt>
          <cx:pt idx="2641">0.85999999999999999</cx:pt>
          <cx:pt idx="2642">0.86599999999999999</cx:pt>
          <cx:pt idx="2643">0.872</cx:pt>
          <cx:pt idx="2644">0.877</cx:pt>
          <cx:pt idx="2645">0.88300000000000001</cx:pt>
          <cx:pt idx="2646">0.88800000000000001</cx:pt>
          <cx:pt idx="2647">0.89300000000000002</cx:pt>
          <cx:pt idx="2648">0.89800000000000002</cx:pt>
          <cx:pt idx="2649">0.90200000000000002</cx:pt>
          <cx:pt idx="2650">0.90700000000000003</cx:pt>
          <cx:pt idx="2651">0.91100000000000003</cx:pt>
          <cx:pt idx="2652">0.79100000000000004</cx:pt>
          <cx:pt idx="2653">0.79200000000000004</cx:pt>
          <cx:pt idx="2654">0.79400000000000004</cx:pt>
          <cx:pt idx="2655">0.79600000000000004</cx:pt>
          <cx:pt idx="2656">0.79800000000000004</cx:pt>
          <cx:pt idx="2657">0.79900000000000004</cx:pt>
          <cx:pt idx="2658">0.80100000000000005</cx:pt>
          <cx:pt idx="2659">0.80300000000000005</cx:pt>
          <cx:pt idx="2660">0.80400000000000005</cx:pt>
          <cx:pt idx="2661">0.80600000000000005</cx:pt>
          <cx:pt idx="2662">0.80800000000000005</cx:pt>
          <cx:pt idx="2663">0.80900000000000005</cx:pt>
          <cx:pt idx="2664">0.81100000000000005</cx:pt>
          <cx:pt idx="2665">0.92000000000000004</cx:pt>
          <cx:pt idx="2666">0.92300000000000004</cx:pt>
          <cx:pt idx="2667">0.92600000000000005</cx:pt>
          <cx:pt idx="2668">0.92800000000000005</cx:pt>
          <cx:pt idx="2669">0.93100000000000005</cx:pt>
          <cx:pt idx="2670">0.93300000000000005</cx:pt>
          <cx:pt idx="2671">0.93600000000000005</cx:pt>
          <cx:pt idx="2672">0.93799999999999994</cx:pt>
          <cx:pt idx="2673">0.93999999999999995</cx:pt>
          <cx:pt idx="2674">0.94199999999999995</cx:pt>
          <cx:pt idx="2675">0.94399999999999995</cx:pt>
          <cx:pt idx="2676">0.94599999999999995</cx:pt>
          <cx:pt idx="2677">0.94799999999999995</cx:pt>
          <cx:pt idx="2678">0.88</cx:pt>
          <cx:pt idx="2679">0.88300000000000001</cx:pt>
          <cx:pt idx="2680">0.88400000000000001</cx:pt>
          <cx:pt idx="2681">0.88500000000000001</cx:pt>
          <cx:pt idx="2682">0.88500000000000001</cx:pt>
          <cx:pt idx="2683">0.88600000000000001</cx:pt>
          <cx:pt idx="2684">0.88600000000000001</cx:pt>
          <cx:pt idx="2685">0.88600000000000001</cx:pt>
          <cx:pt idx="2686">0.88700000000000001</cx:pt>
          <cx:pt idx="2687">0.88700000000000001</cx:pt>
          <cx:pt idx="2688">0.88800000000000001</cx:pt>
          <cx:pt idx="2689">0.88800000000000001</cx:pt>
          <cx:pt idx="2690">0.88900000000000001</cx:pt>
        </cx:lvl>
      </cx:numDim>
    </cx:data>
  </cx:chartData>
  <cx:chart>
    <cx:title pos="t" align="ctr" overlay="0">
      <cx:tx>
        <cx:txData>
          <cx:v>Urban Population</cx:v>
        </cx:txData>
      </cx:tx>
      <cx:txPr>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cs typeface="Arial"/>
            </a:rPr>
            <a:t>Urban Population</a:t>
          </a:r>
        </a:p>
      </cx:txPr>
    </cx:title>
    <cx:plotArea>
      <cx:plotAreaRegion>
        <cx:series layoutId="clusteredColumn" uniqueId="{D1314B16-DBC3-4B0C-A1EC-EBAD9673BD0A}">
          <cx:tx>
            <cx:txData>
              <cx:f>'Univariate Analysis-PopUrban'!$A$1</cx:f>
              <cx:v>Population Urban</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Analysis-Pop15-64'!$A$2:$A$2692</cx:f>
        <cx:lvl ptCount="2691" formatCode="General">
          <cx:pt idx="0">0.61899999999999999</cx:pt>
          <cx:pt idx="1">0.63</cx:pt>
          <cx:pt idx="2">0.64100000000000001</cx:pt>
          <cx:pt idx="3">0.65100000000000002</cx:pt>
          <cx:pt idx="4">0.66000000000000003</cx:pt>
          <cx:pt idx="5">0.66700000000000004</cx:pt>
          <cx:pt idx="6">0.67300000000000004</cx:pt>
          <cx:pt idx="7">0.67700000000000005</cx:pt>
          <cx:pt idx="8">0.68000000000000005</cx:pt>
          <cx:pt idx="9">0.68100000000000005</cx:pt>
          <cx:pt idx="10">0.68100000000000005</cx:pt>
          <cx:pt idx="11">0.68100000000000005</cx:pt>
          <cx:pt idx="12">0.67900000000000005</cx:pt>
          <cx:pt idx="13">0.499</cx:pt>
          <cx:pt idx="14">0.499</cx:pt>
          <cx:pt idx="15">0.499</cx:pt>
          <cx:pt idx="16">0.498</cx:pt>
          <cx:pt idx="17">0.498</cx:pt>
          <cx:pt idx="18">0.498</cx:pt>
          <cx:pt idx="19">0.497</cx:pt>
          <cx:pt idx="20">0.497</cx:pt>
          <cx:pt idx="21">0.497</cx:pt>
          <cx:pt idx="22">0.497</cx:pt>
          <cx:pt idx="23">0.498</cx:pt>
          <cx:pt idx="24">0.499</cx:pt>
          <cx:pt idx="25">0.5</cx:pt>
          <cx:pt idx="26">0.51700000000000002</cx:pt>
          <cx:pt idx="27">0.51800000000000002</cx:pt>
          <cx:pt idx="28">0.52000000000000002</cx:pt>
          <cx:pt idx="29">0.52200000000000002</cx:pt>
          <cx:pt idx="30">0.52500000000000002</cx:pt>
          <cx:pt idx="31">0.52700000000000002</cx:pt>
          <cx:pt idx="32">0.52900000000000003</cx:pt>
          <cx:pt idx="33">0.53100000000000003</cx:pt>
          <cx:pt idx="34">0.53300000000000003</cx:pt>
          <cx:pt idx="35">0.53500000000000003</cx:pt>
          <cx:pt idx="36">0.53700000000000003</cx:pt>
          <cx:pt idx="37">0.53900000000000003</cx:pt>
          <cx:pt idx="38">0.54200000000000004</cx:pt>
          <cx:pt idx="39">0.58699999999999997</cx:pt>
          <cx:pt idx="40">0.59299999999999997</cx:pt>
          <cx:pt idx="41">0.59799999999999998</cx:pt>
          <cx:pt idx="42">0.60199999999999998</cx:pt>
          <cx:pt idx="43">0.60699999999999998</cx:pt>
          <cx:pt idx="44">0.60999999999999999</cx:pt>
          <cx:pt idx="45">0.61299999999999999</cx:pt>
          <cx:pt idx="46">0.61599999999999999</cx:pt>
          <cx:pt idx="47">0.61799999999999999</cx:pt>
          <cx:pt idx="48">0.621</cx:pt>
          <cx:pt idx="49">0.623</cx:pt>
          <cx:pt idx="50">0.625</cx:pt>
          <cx:pt idx="51">0.627</cx:pt>
          <cx:pt idx="52">0.505</cx:pt>
          <cx:pt idx="53">0.50600000000000001</cx:pt>
          <cx:pt idx="54">0.50700000000000001</cx:pt>
          <cx:pt idx="55">0.50800000000000001</cx:pt>
          <cx:pt idx="56">0.50800000000000001</cx:pt>
          <cx:pt idx="57">0.50900000000000001</cx:pt>
          <cx:pt idx="58">0.51000000000000001</cx:pt>
          <cx:pt idx="59">0.51100000000000001</cx:pt>
          <cx:pt idx="60">0.51200000000000001</cx:pt>
          <cx:pt idx="61">0.51400000000000001</cx:pt>
          <cx:pt idx="62">0.51500000000000001</cx:pt>
          <cx:pt idx="63">0.51700000000000002</cx:pt>
          <cx:pt idx="64">0.51900000000000002</cx:pt>
          <cx:pt idx="65">0.48099999999999998</cx:pt>
          <cx:pt idx="66">0.48699999999999999</cx:pt>
          <cx:pt idx="67">0.495</cx:pt>
          <cx:pt idx="68">0.504</cx:pt>
          <cx:pt idx="69">0.51200000000000001</cx:pt>
          <cx:pt idx="70">0.51900000000000002</cx:pt>
          <cx:pt idx="71">0.52400000000000002</cx:pt>
          <cx:pt idx="72">0.52900000000000003</cx:pt>
          <cx:pt idx="73">0.53200000000000003</cx:pt>
          <cx:pt idx="74">0.53500000000000003</cx:pt>
          <cx:pt idx="75">0.53500000000000003</cx:pt>
          <cx:pt idx="76">0.53500000000000003</cx:pt>
          <cx:pt idx="77">0.53400000000000003</cx:pt>
          <cx:pt idx="78">0.51300000000000001</cx:pt>
          <cx:pt idx="79">0.51500000000000001</cx:pt>
          <cx:pt idx="80">0.51800000000000002</cx:pt>
          <cx:pt idx="81">0.52000000000000002</cx:pt>
          <cx:pt idx="82">0.52200000000000002</cx:pt>
          <cx:pt idx="83">0.52400000000000002</cx:pt>
          <cx:pt idx="84">0.52600000000000002</cx:pt>
          <cx:pt idx="85">0.52800000000000002</cx:pt>
          <cx:pt idx="86">0.53000000000000003</cx:pt>
          <cx:pt idx="87">0.53200000000000003</cx:pt>
          <cx:pt idx="88">0.53300000000000003</cx:pt>
          <cx:pt idx="89">0.53500000000000003</cx:pt>
          <cx:pt idx="90">0.53700000000000003</cx:pt>
          <cx:pt idx="91">0.53700000000000003</cx:pt>
          <cx:pt idx="92">0.53800000000000003</cx:pt>
          <cx:pt idx="93">0.53900000000000003</cx:pt>
          <cx:pt idx="94">0.53900000000000003</cx:pt>
          <cx:pt idx="95">0.54000000000000004</cx:pt>
          <cx:pt idx="96">0.54200000000000004</cx:pt>
          <cx:pt idx="97">0.54400000000000004</cx:pt>
          <cx:pt idx="98">0.54600000000000004</cx:pt>
          <cx:pt idx="99">0.54900000000000004</cx:pt>
          <cx:pt idx="100">0.55200000000000005</cx:pt>
          <cx:pt idx="101">0.55500000000000005</cx:pt>
          <cx:pt idx="102">0.55800000000000005</cx:pt>
          <cx:pt idx="103">0.56100000000000005</cx:pt>
          <cx:pt idx="104">0.48199999999999998</cx:pt>
          <cx:pt idx="105">0.48099999999999998</cx:pt>
          <cx:pt idx="106">0.48099999999999998</cx:pt>
          <cx:pt idx="107">0.48099999999999998</cx:pt>
          <cx:pt idx="108">0.48099999999999998</cx:pt>
          <cx:pt idx="109">0.48099999999999998</cx:pt>
          <cx:pt idx="110">0.48199999999999998</cx:pt>
          <cx:pt idx="111">0.48199999999999998</cx:pt>
          <cx:pt idx="112">0.48399999999999999</cx:pt>
          <cx:pt idx="113">0.48499999999999999</cx:pt>
          <cx:pt idx="114">0.48699999999999999</cx:pt>
          <cx:pt idx="115">0.48799999999999999</cx:pt>
          <cx:pt idx="116">0.48999999999999999</cx:pt>
          <cx:pt idx="117">0.55400000000000005</cx:pt>
          <cx:pt idx="118">0.55500000000000005</cx:pt>
          <cx:pt idx="119">0.55600000000000005</cx:pt>
          <cx:pt idx="120">0.55600000000000005</cx:pt>
          <cx:pt idx="121">0.55600000000000005</cx:pt>
          <cx:pt idx="122">0.55500000000000005</cx:pt>
          <cx:pt idx="123">0.55300000000000005</cx:pt>
          <cx:pt idx="124">0.55200000000000005</cx:pt>
          <cx:pt idx="125">0.55000000000000004</cx:pt>
          <cx:pt idx="126">0.54900000000000004</cx:pt>
          <cx:pt idx="127">0.54900000000000004</cx:pt>
          <cx:pt idx="128">0.54900000000000004</cx:pt>
          <cx:pt idx="129">0.55000000000000004</cx:pt>
          <cx:pt idx="130">0.54500000000000004</cx:pt>
          <cx:pt idx="131">0.54500000000000004</cx:pt>
          <cx:pt idx="132">0.54500000000000004</cx:pt>
          <cx:pt idx="133">0.54400000000000004</cx:pt>
          <cx:pt idx="134">0.54300000000000004</cx:pt>
          <cx:pt idx="135">0.54300000000000004</cx:pt>
          <cx:pt idx="136">0.54300000000000004</cx:pt>
          <cx:pt idx="137">0.54300000000000004</cx:pt>
          <cx:pt idx="138">0.54400000000000004</cx:pt>
          <cx:pt idx="139">0.54400000000000004</cx:pt>
          <cx:pt idx="140">0.54400000000000004</cx:pt>
          <cx:pt idx="141">0.54300000000000004</cx:pt>
          <cx:pt idx="142">0.54200000000000004</cx:pt>
          <cx:pt idx="143">0.50700000000000001</cx:pt>
          <cx:pt idx="144">0.50700000000000001</cx:pt>
          <cx:pt idx="145">0.50800000000000001</cx:pt>
          <cx:pt idx="146">0.50800000000000001</cx:pt>
          <cx:pt idx="147">0.50900000000000001</cx:pt>
          <cx:pt idx="148">0.51000000000000001</cx:pt>
          <cx:pt idx="149">0.51100000000000001</cx:pt>
          <cx:pt idx="150">0.51200000000000001</cx:pt>
          <cx:pt idx="151">0.51400000000000001</cx:pt>
          <cx:pt idx="152">0.51500000000000001</cx:pt>
          <cx:pt idx="153">0.51700000000000002</cx:pt>
          <cx:pt idx="154">0.51900000000000002</cx:pt>
          <cx:pt idx="155">0.52000000000000002</cx:pt>
          <cx:pt idx="156">0.55000000000000004</cx:pt>
          <cx:pt idx="157">0.54900000000000004</cx:pt>
          <cx:pt idx="158">0.54800000000000004</cx:pt>
          <cx:pt idx="159">0.54800000000000004</cx:pt>
          <cx:pt idx="160">0.54700000000000004</cx:pt>
          <cx:pt idx="161">0.54700000000000004</cx:pt>
          <cx:pt idx="162">0.54800000000000004</cx:pt>
          <cx:pt idx="163">0.54900000000000004</cx:pt>
          <cx:pt idx="164">0.55000000000000004</cx:pt>
          <cx:pt idx="165">0.55100000000000005</cx:pt>
          <cx:pt idx="166">0.55200000000000005</cx:pt>
          <cx:pt idx="167">0.55400000000000005</cx:pt>
          <cx:pt idx="168">0.55600000000000005</cx:pt>
          <cx:pt idx="169">0.56200000000000006</cx:pt>
          <cx:pt idx="170">0.56999999999999995</cx:pt>
          <cx:pt idx="171">0.57799999999999996</cx:pt>
          <cx:pt idx="172">0.58599999999999997</cx:pt>
          <cx:pt idx="173">0.59399999999999997</cx:pt>
          <cx:pt idx="174">0.60099999999999998</cx:pt>
          <cx:pt idx="175">0.60799999999999998</cx:pt>
          <cx:pt idx="176">0.61399999999999999</cx:pt>
          <cx:pt idx="177">0.61799999999999999</cx:pt>
          <cx:pt idx="178">0.622</cx:pt>
          <cx:pt idx="179">0.623</cx:pt>
          <cx:pt idx="180">0.624</cx:pt>
          <cx:pt idx="181">0.59199999999999997</cx:pt>
          <cx:pt idx="182">0.59799999999999998</cx:pt>
          <cx:pt idx="183">0.60399999999999998</cx:pt>
          <cx:pt idx="184">0.60999999999999999</cx:pt>
          <cx:pt idx="185">0.61599999999999999</cx:pt>
          <cx:pt idx="186">0.62</cx:pt>
          <cx:pt idx="187">0.624</cx:pt>
          <cx:pt idx="188">0.626</cx:pt>
          <cx:pt idx="189">0.628</cx:pt>
          <cx:pt idx="190">0.629</cx:pt>
          <cx:pt idx="191">0.63</cx:pt>
          <cx:pt idx="192">0.63100000000000001</cx:pt>
          <cx:pt idx="193">0.63100000000000001</cx:pt>
          <cx:pt idx="194">0.53700000000000003</cx:pt>
          <cx:pt idx="195">0.54100000000000004</cx:pt>
          <cx:pt idx="196">0.54600000000000004</cx:pt>
          <cx:pt idx="197">0.55100000000000005</cx:pt>
          <cx:pt idx="198">0.55700000000000005</cx:pt>
          <cx:pt idx="199">0.56100000000000005</cx:pt>
          <cx:pt idx="200">0.56599999999999995</cx:pt>
          <cx:pt idx="201">0.56899999999999995</cx:pt>
          <cx:pt idx="202">0.57199999999999995</cx:pt>
          <cx:pt idx="203">0.57499999999999996</cx:pt>
          <cx:pt idx="204">0.57799999999999996</cx:pt>
          <cx:pt idx="205">0.57999999999999996</cx:pt>
          <cx:pt idx="206">0.58199999999999996</cx:pt>
          <cx:pt idx="207">0.51200000000000001</cx:pt>
          <cx:pt idx="208">0.51900000000000002</cx:pt>
          <cx:pt idx="209">0.52700000000000002</cx:pt>
          <cx:pt idx="210">0.53500000000000003</cx:pt>
          <cx:pt idx="211">0.54100000000000004</cx:pt>
          <cx:pt idx="212">0.54500000000000004</cx:pt>
          <cx:pt idx="213">0.54800000000000004</cx:pt>
          <cx:pt idx="214">0.54900000000000004</cx:pt>
          <cx:pt idx="215">0.54900000000000004</cx:pt>
          <cx:pt idx="216">0.54900000000000004</cx:pt>
          <cx:pt idx="217">0.54900000000000004</cx:pt>
          <cx:pt idx="218">0.54800000000000004</cx:pt>
          <cx:pt idx="219">0.54700000000000004</cx:pt>
          <cx:pt idx="220">0.503</cx:pt>
          <cx:pt idx="221">0.504</cx:pt>
          <cx:pt idx="222">0.504</cx:pt>
          <cx:pt idx="223">0.504</cx:pt>
          <cx:pt idx="224">0.505</cx:pt>
          <cx:pt idx="225">0.50700000000000001</cx:pt>
          <cx:pt idx="226">0.50900000000000001</cx:pt>
          <cx:pt idx="227">0.51100000000000001</cx:pt>
          <cx:pt idx="228">0.51500000000000001</cx:pt>
          <cx:pt idx="229">0.51800000000000002</cx:pt>
          <cx:pt idx="230">0.52300000000000002</cx:pt>
          <cx:pt idx="231">0.52800000000000002</cx:pt>
          <cx:pt idx="232">0.53300000000000003</cx:pt>
          <cx:pt idx="233">0.53500000000000003</cx:pt>
          <cx:pt idx="234">0.53800000000000003</cx:pt>
          <cx:pt idx="235">0.54000000000000004</cx:pt>
          <cx:pt idx="236">0.54300000000000004</cx:pt>
          <cx:pt idx="237">0.54600000000000004</cx:pt>
          <cx:pt idx="238">0.54900000000000004</cx:pt>
          <cx:pt idx="239">0.55100000000000005</cx:pt>
          <cx:pt idx="240">0.55400000000000005</cx:pt>
          <cx:pt idx="241">0.55600000000000005</cx:pt>
          <cx:pt idx="242">0.55900000000000005</cx:pt>
          <cx:pt idx="243">0.56000000000000005</cx:pt>
          <cx:pt idx="244">0.56200000000000006</cx:pt>
          <cx:pt idx="245">0.56299999999999994</cx:pt>
          <cx:pt idx="246">0.51400000000000001</cx:pt>
          <cx:pt idx="247">0.51500000000000001</cx:pt>
          <cx:pt idx="248">0.51500000000000001</cx:pt>
          <cx:pt idx="249">0.51500000000000001</cx:pt>
          <cx:pt idx="250">0.51500000000000001</cx:pt>
          <cx:pt idx="251">0.51500000000000001</cx:pt>
          <cx:pt idx="252">0.51500000000000001</cx:pt>
          <cx:pt idx="253">0.51400000000000001</cx:pt>
          <cx:pt idx="254">0.51400000000000001</cx:pt>
          <cx:pt idx="255">0.51500000000000001</cx:pt>
          <cx:pt idx="256">0.51500000000000001</cx:pt>
          <cx:pt idx="257">0.51600000000000001</cx:pt>
          <cx:pt idx="258">0.51700000000000002</cx:pt>
          <cx:pt idx="259">0.55600000000000005</cx:pt>
          <cx:pt idx="260">0.55700000000000005</cx:pt>
          <cx:pt idx="261">0.55900000000000005</cx:pt>
          <cx:pt idx="262">0.56100000000000005</cx:pt>
          <cx:pt idx="263">0.56200000000000006</cx:pt>
          <cx:pt idx="264">0.56399999999999995</cx:pt>
          <cx:pt idx="265">0.56599999999999995</cx:pt>
          <cx:pt idx="266">0.56799999999999995</cx:pt>
          <cx:pt idx="267">0.57099999999999995</cx:pt>
          <cx:pt idx="268">0.57299999999999995</cx:pt>
          <cx:pt idx="269">0.57499999999999996</cx:pt>
          <cx:pt idx="270">0.57699999999999996</cx:pt>
          <cx:pt idx="271">0.57899999999999996</cx:pt>
          <cx:pt idx="272">0.52500000000000002</cx:pt>
          <cx:pt idx="273">0.52600000000000002</cx:pt>
          <cx:pt idx="274">0.52700000000000002</cx:pt>
          <cx:pt idx="275">0.52900000000000003</cx:pt>
          <cx:pt idx="276">0.53000000000000003</cx:pt>
          <cx:pt idx="277">0.53100000000000003</cx:pt>
          <cx:pt idx="278">0.53300000000000003</cx:pt>
          <cx:pt idx="279">0.53400000000000003</cx:pt>
          <cx:pt idx="280">0.53600000000000003</cx:pt>
          <cx:pt idx="281">0.53800000000000003</cx:pt>
          <cx:pt idx="282">0.54000000000000004</cx:pt>
          <cx:pt idx="283">0.54200000000000004</cx:pt>
          <cx:pt idx="284">0.54400000000000004</cx:pt>
          <cx:pt idx="285">0.53400000000000003</cx:pt>
          <cx:pt idx="286">0.53500000000000003</cx:pt>
          <cx:pt idx="287">0.53700000000000003</cx:pt>
          <cx:pt idx="288">0.53900000000000003</cx:pt>
          <cx:pt idx="289">0.54000000000000004</cx:pt>
          <cx:pt idx="290">0.54200000000000004</cx:pt>
          <cx:pt idx="291">0.54400000000000004</cx:pt>
          <cx:pt idx="292">0.54600000000000004</cx:pt>
          <cx:pt idx="293">0.54800000000000004</cx:pt>
          <cx:pt idx="294">0.55000000000000004</cx:pt>
          <cx:pt idx="295">0.55100000000000005</cx:pt>
          <cx:pt idx="296">0.55300000000000005</cx:pt>
          <cx:pt idx="297">0.55500000000000005</cx:pt>
          <cx:pt idx="298">0.53100000000000003</cx:pt>
          <cx:pt idx="299">0.53400000000000003</cx:pt>
          <cx:pt idx="300">0.53800000000000003</cx:pt>
          <cx:pt idx="301">0.54100000000000004</cx:pt>
          <cx:pt idx="302">0.54300000000000004</cx:pt>
          <cx:pt idx="303">0.54500000000000004</cx:pt>
          <cx:pt idx="304">0.54600000000000004</cx:pt>
          <cx:pt idx="305">0.54700000000000004</cx:pt>
          <cx:pt idx="306">0.54700000000000004</cx:pt>
          <cx:pt idx="307">0.54800000000000004</cx:pt>
          <cx:pt idx="308">0.54800000000000004</cx:pt>
          <cx:pt idx="309">0.54900000000000004</cx:pt>
          <cx:pt idx="310">0.55000000000000004</cx:pt>
          <cx:pt idx="311">0.54300000000000004</cx:pt>
          <cx:pt idx="312">0.54500000000000004</cx:pt>
          <cx:pt idx="313">0.54700000000000004</cx:pt>
          <cx:pt idx="314">0.55000000000000004</cx:pt>
          <cx:pt idx="315">0.55300000000000005</cx:pt>
          <cx:pt idx="316">0.55700000000000005</cx:pt>
          <cx:pt idx="317">0.56100000000000005</cx:pt>
          <cx:pt idx="318">0.56599999999999995</cx:pt>
          <cx:pt idx="319">0.57099999999999995</cx:pt>
          <cx:pt idx="320">0.57599999999999996</cx:pt>
          <cx:pt idx="321">0.58099999999999996</cx:pt>
          <cx:pt idx="322">0.58599999999999997</cx:pt>
          <cx:pt idx="323">0.59099999999999997</cx:pt>
          <cx:pt idx="324">0.53700000000000003</cx:pt>
          <cx:pt idx="325">0.53700000000000003</cx:pt>
          <cx:pt idx="326">0.53700000000000003</cx:pt>
          <cx:pt idx="327">0.53700000000000003</cx:pt>
          <cx:pt idx="328">0.53700000000000003</cx:pt>
          <cx:pt idx="329">0.53700000000000003</cx:pt>
          <cx:pt idx="330">0.53600000000000003</cx:pt>
          <cx:pt idx="331">0.53500000000000003</cx:pt>
          <cx:pt idx="332">0.53500000000000003</cx:pt>
          <cx:pt idx="333">0.53500000000000003</cx:pt>
          <cx:pt idx="334">0.53600000000000003</cx:pt>
          <cx:pt idx="335">0.53700000000000003</cx:pt>
          <cx:pt idx="336">0.53900000000000003</cx:pt>
          <cx:pt idx="337">0.628</cx:pt>
          <cx:pt idx="338">0.63400000000000001</cx:pt>
          <cx:pt idx="339">0.64000000000000001</cx:pt>
          <cx:pt idx="340">0.64400000000000002</cx:pt>
          <cx:pt idx="341">0.64800000000000002</cx:pt>
          <cx:pt idx="342">0.65100000000000002</cx:pt>
          <cx:pt idx="343">0.65400000000000003</cx:pt>
          <cx:pt idx="344">0.65600000000000003</cx:pt>
          <cx:pt idx="345">0.65800000000000003</cx:pt>
          <cx:pt idx="346">0.65900000000000003</cx:pt>
          <cx:pt idx="347">0.66000000000000003</cx:pt>
          <cx:pt idx="348">0.65900000000000003</cx:pt>
          <cx:pt idx="349">0.65800000000000003</cx:pt>
          <cx:pt idx="350">0.51500000000000001</cx:pt>
          <cx:pt idx="351">0.51600000000000001</cx:pt>
          <cx:pt idx="352">0.51700000000000002</cx:pt>
          <cx:pt idx="353">0.51800000000000002</cx:pt>
          <cx:pt idx="354">0.52000000000000002</cx:pt>
          <cx:pt idx="355">0.52300000000000002</cx:pt>
          <cx:pt idx="356">0.52500000000000002</cx:pt>
          <cx:pt idx="357">0.52800000000000002</cx:pt>
          <cx:pt idx="358">0.53100000000000003</cx:pt>
          <cx:pt idx="359">0.53400000000000003</cx:pt>
          <cx:pt idx="360">0.53700000000000003</cx:pt>
          <cx:pt idx="361">0.54100000000000004</cx:pt>
          <cx:pt idx="362">0.54500000000000004</cx:pt>
          <cx:pt idx="363">0.51100000000000001</cx:pt>
          <cx:pt idx="364">0.51000000000000001</cx:pt>
          <cx:pt idx="365">0.50900000000000001</cx:pt>
          <cx:pt idx="366">0.50900000000000001</cx:pt>
          <cx:pt idx="367">0.50800000000000001</cx:pt>
          <cx:pt idx="368">0.50800000000000001</cx:pt>
          <cx:pt idx="369">0.50800000000000001</cx:pt>
          <cx:pt idx="370">0.50900000000000001</cx:pt>
          <cx:pt idx="371">0.50900000000000001</cx:pt>
          <cx:pt idx="372">0.51000000000000001</cx:pt>
          <cx:pt idx="373">0.51100000000000001</cx:pt>
          <cx:pt idx="374">0.51200000000000001</cx:pt>
          <cx:pt idx="375">0.51400000000000001</cx:pt>
          <cx:pt idx="376">0.504</cx:pt>
          <cx:pt idx="377">0.505</cx:pt>
          <cx:pt idx="378">0.50600000000000001</cx:pt>
          <cx:pt idx="379">0.50600000000000001</cx:pt>
          <cx:pt idx="380">0.50600000000000001</cx:pt>
          <cx:pt idx="381">0.50600000000000001</cx:pt>
          <cx:pt idx="382">0.50600000000000001</cx:pt>
          <cx:pt idx="383">0.50600000000000001</cx:pt>
          <cx:pt idx="384">0.505</cx:pt>
          <cx:pt idx="385">0.504</cx:pt>
          <cx:pt idx="386">0.503</cx:pt>
          <cx:pt idx="387">0.502</cx:pt>
          <cx:pt idx="388">0.5</cx:pt>
          <cx:pt idx="389">0.54000000000000004</cx:pt>
          <cx:pt idx="390">0.54300000000000004</cx:pt>
          <cx:pt idx="391">0.54500000000000004</cx:pt>
          <cx:pt idx="392">0.54800000000000004</cx:pt>
          <cx:pt idx="393">0.55100000000000005</cx:pt>
          <cx:pt idx="394">0.55300000000000005</cx:pt>
          <cx:pt idx="395">0.55500000000000005</cx:pt>
          <cx:pt idx="396">0.55700000000000005</cx:pt>
          <cx:pt idx="397">0.55900000000000005</cx:pt>
          <cx:pt idx="398">0.56100000000000005</cx:pt>
          <cx:pt idx="399">0.56299999999999994</cx:pt>
          <cx:pt idx="400">0.56499999999999995</cx:pt>
          <cx:pt idx="401">0.56599999999999995</cx:pt>
          <cx:pt idx="402">0.68100000000000005</cx:pt>
          <cx:pt idx="403">0.68300000000000005</cx:pt>
          <cx:pt idx="404">0.68500000000000005</cx:pt>
          <cx:pt idx="405">0.68700000000000006</cx:pt>
          <cx:pt idx="406">0.68899999999999995</cx:pt>
          <cx:pt idx="407">0.69199999999999995</cx:pt>
          <cx:pt idx="408">0.69599999999999995</cx:pt>
          <cx:pt idx="409">0.69999999999999996</cx:pt>
          <cx:pt idx="410">0.70399999999999996</cx:pt>
          <cx:pt idx="411">0.70799999999999996</cx:pt>
          <cx:pt idx="412">0.71099999999999997</cx:pt>
          <cx:pt idx="413">0.71299999999999997</cx:pt>
          <cx:pt idx="414">0.71499999999999997</cx:pt>
          <cx:pt idx="415">0.61299999999999999</cx:pt>
          <cx:pt idx="416">0.61899999999999999</cx:pt>
          <cx:pt idx="417">0.625</cx:pt>
          <cx:pt idx="418">0.63100000000000001</cx:pt>
          <cx:pt idx="419">0.63600000000000001</cx:pt>
          <cx:pt idx="420">0.64200000000000002</cx:pt>
          <cx:pt idx="421">0.64800000000000002</cx:pt>
          <cx:pt idx="422">0.65400000000000003</cx:pt>
          <cx:pt idx="423">0.66000000000000003</cx:pt>
          <cx:pt idx="424">0.66500000000000004</cx:pt>
          <cx:pt idx="425">0.66900000000000004</cx:pt>
          <cx:pt idx="426">0.67100000000000004</cx:pt>
          <cx:pt idx="427">0.67200000000000004</cx:pt>
          <cx:pt idx="428">0.53000000000000003</cx:pt>
          <cx:pt idx="429">0.52900000000000003</cx:pt>
          <cx:pt idx="430">0.52700000000000002</cx:pt>
          <cx:pt idx="431">0.52500000000000002</cx:pt>
          <cx:pt idx="432">0.52200000000000002</cx:pt>
          <cx:pt idx="433">0.52000000000000002</cx:pt>
          <cx:pt idx="434">0.51900000000000002</cx:pt>
          <cx:pt idx="435">0.51700000000000002</cx:pt>
          <cx:pt idx="436">0.51600000000000001</cx:pt>
          <cx:pt idx="437">0.51500000000000001</cx:pt>
          <cx:pt idx="438">0.51400000000000001</cx:pt>
          <cx:pt idx="439">0.51400000000000001</cx:pt>
          <cx:pt idx="440">0.51400000000000001</cx:pt>
          <cx:pt idx="441">0.56200000000000006</cx:pt>
          <cx:pt idx="442">0.56399999999999995</cx:pt>
          <cx:pt idx="443">0.56499999999999995</cx:pt>
          <cx:pt idx="444">0.56499999999999995</cx:pt>
          <cx:pt idx="445">0.56699999999999995</cx:pt>
          <cx:pt idx="446">0.56899999999999995</cx:pt>
          <cx:pt idx="447">0.57099999999999995</cx:pt>
          <cx:pt idx="448">0.57499999999999996</cx:pt>
          <cx:pt idx="449">0.57899999999999996</cx:pt>
          <cx:pt idx="450">0.58399999999999996</cx:pt>
          <cx:pt idx="451">0.58899999999999997</cx:pt>
          <cx:pt idx="452">0.59399999999999997</cx:pt>
          <cx:pt idx="453">0.59899999999999998</cx:pt>
          <cx:pt idx="454">0.495</cx:pt>
          <cx:pt idx="455">0.49399999999999999</cx:pt>
          <cx:pt idx="456">0.49099999999999999</cx:pt>
          <cx:pt idx="457">0.48899999999999999</cx:pt>
          <cx:pt idx="458">0.48699999999999999</cx:pt>
          <cx:pt idx="459">0.48499999999999999</cx:pt>
          <cx:pt idx="460">0.48299999999999998</cx:pt>
          <cx:pt idx="461">0.48099999999999998</cx:pt>
          <cx:pt idx="462">0.47899999999999998</cx:pt>
          <cx:pt idx="463">0.47699999999999998</cx:pt>
          <cx:pt idx="464">0.47599999999999998</cx:pt>
          <cx:pt idx="465">0.47499999999999998</cx:pt>
          <cx:pt idx="466">0.47399999999999998</cx:pt>
          <cx:pt idx="467">0.53700000000000003</cx:pt>
          <cx:pt idx="468">0.53800000000000003</cx:pt>
          <cx:pt idx="469">0.53800000000000003</cx:pt>
          <cx:pt idx="470">0.53800000000000003</cx:pt>
          <cx:pt idx="471">0.53800000000000003</cx:pt>
          <cx:pt idx="472">0.53700000000000003</cx:pt>
          <cx:pt idx="473">0.53600000000000003</cx:pt>
          <cx:pt idx="474">0.53600000000000003</cx:pt>
          <cx:pt idx="475">0.53500000000000003</cx:pt>
          <cx:pt idx="476">0.53400000000000003</cx:pt>
          <cx:pt idx="477">0.53200000000000003</cx:pt>
          <cx:pt idx="478">0.53100000000000003</cx:pt>
          <cx:pt idx="479">0.53100000000000003</cx:pt>
          <cx:pt idx="480">0.505</cx:pt>
          <cx:pt idx="481">0.50700000000000001</cx:pt>
          <cx:pt idx="482">0.51300000000000001</cx:pt>
          <cx:pt idx="483">0.52100000000000002</cx:pt>
          <cx:pt idx="484">0.52800000000000002</cx:pt>
          <cx:pt idx="485">0.53200000000000003</cx:pt>
          <cx:pt idx="486">0.53300000000000003</cx:pt>
          <cx:pt idx="487">0.53200000000000003</cx:pt>
          <cx:pt idx="488">0.53000000000000003</cx:pt>
          <cx:pt idx="489">0.52900000000000003</cx:pt>
          <cx:pt idx="490">0.53000000000000003</cx:pt>
          <cx:pt idx="491">0.53500000000000003</cx:pt>
          <cx:pt idx="492">0.54100000000000004</cx:pt>
          <cx:pt idx="493">0.52000000000000002</cx:pt>
          <cx:pt idx="494">0.52600000000000002</cx:pt>
          <cx:pt idx="495">0.53000000000000003</cx:pt>
          <cx:pt idx="496">0.53400000000000003</cx:pt>
          <cx:pt idx="497">0.53700000000000003</cx:pt>
          <cx:pt idx="498">0.54000000000000004</cx:pt>
          <cx:pt idx="499">0.54200000000000004</cx:pt>
          <cx:pt idx="500">0.54400000000000004</cx:pt>
          <cx:pt idx="501">0.54600000000000004</cx:pt>
          <cx:pt idx="502">0.54700000000000004</cx:pt>
          <cx:pt idx="503">0.54800000000000004</cx:pt>
          <cx:pt idx="504">0.54900000000000004</cx:pt>
          <cx:pt idx="505">0.55000000000000004</cx:pt>
          <cx:pt idx="506">0.51700000000000002</cx:pt>
          <cx:pt idx="507">0.51900000000000002</cx:pt>
          <cx:pt idx="508">0.52100000000000002</cx:pt>
          <cx:pt idx="509">0.52400000000000002</cx:pt>
          <cx:pt idx="510">0.52600000000000002</cx:pt>
          <cx:pt idx="511">0.52700000000000002</cx:pt>
          <cx:pt idx="512">0.52900000000000003</cx:pt>
          <cx:pt idx="513">0.53000000000000003</cx:pt>
          <cx:pt idx="514">0.53100000000000003</cx:pt>
          <cx:pt idx="515">0.53200000000000003</cx:pt>
          <cx:pt idx="516">0.53300000000000003</cx:pt>
          <cx:pt idx="517">0.53400000000000003</cx:pt>
          <cx:pt idx="518">0.53400000000000003</cx:pt>
          <cx:pt idx="519">0.63700000000000001</cx:pt>
          <cx:pt idx="520">0.64500000000000002</cx:pt>
          <cx:pt idx="521">0.65400000000000003</cx:pt>
          <cx:pt idx="522">0.66400000000000003</cx:pt>
          <cx:pt idx="523">0.67300000000000004</cx:pt>
          <cx:pt idx="524">0.68100000000000005</cx:pt>
          <cx:pt idx="525">0.68799999999999994</cx:pt>
          <cx:pt idx="526">0.69299999999999995</cx:pt>
          <cx:pt idx="527">0.69599999999999995</cx:pt>
          <cx:pt idx="528">0.69899999999999995</cx:pt>
          <cx:pt idx="529">0.70099999999999996</cx:pt>
          <cx:pt idx="530">0.70199999999999996</cx:pt>
          <cx:pt idx="531">0.70199999999999996</cx:pt>
          <cx:pt idx="532">0.54600000000000004</cx:pt>
          <cx:pt idx="533">0.54700000000000004</cx:pt>
          <cx:pt idx="534">0.54800000000000004</cx:pt>
          <cx:pt idx="535">0.54800000000000004</cx:pt>
          <cx:pt idx="536">0.54900000000000004</cx:pt>
          <cx:pt idx="537">0.54900000000000004</cx:pt>
          <cx:pt idx="538">0.54900000000000004</cx:pt>
          <cx:pt idx="539">0.55000000000000004</cx:pt>
          <cx:pt idx="540">0.55100000000000005</cx:pt>
          <cx:pt idx="541">0.55100000000000005</cx:pt>
          <cx:pt idx="542">0.55300000000000005</cx:pt>
          <cx:pt idx="543">0.55400000000000005</cx:pt>
          <cx:pt idx="544">0.55600000000000005</cx:pt>
          <cx:pt idx="545">0.499</cx:pt>
          <cx:pt idx="546">0.497</cx:pt>
          <cx:pt idx="547">0.496</cx:pt>
          <cx:pt idx="548">0.495</cx:pt>
          <cx:pt idx="549">0.49399999999999999</cx:pt>
          <cx:pt idx="550">0.49399999999999999</cx:pt>
          <cx:pt idx="551">0.49299999999999999</cx:pt>
          <cx:pt idx="552">0.49299999999999999</cx:pt>
          <cx:pt idx="553">0.49299999999999999</cx:pt>
          <cx:pt idx="554">0.49399999999999999</cx:pt>
          <cx:pt idx="555">0.495</cx:pt>
          <cx:pt idx="556">0.496</cx:pt>
          <cx:pt idx="557">0.498</cx:pt>
          <cx:pt idx="558">0.63600000000000001</cx:pt>
          <cx:pt idx="559">0.64000000000000001</cx:pt>
          <cx:pt idx="560">0.64300000000000002</cx:pt>
          <cx:pt idx="561">0.64500000000000002</cx:pt>
          <cx:pt idx="562">0.64700000000000002</cx:pt>
          <cx:pt idx="563">0.64800000000000002</cx:pt>
          <cx:pt idx="564">0.64900000000000002</cx:pt>
          <cx:pt idx="565">0.65000000000000002</cx:pt>
          <cx:pt idx="566">0.65000000000000002</cx:pt>
          <cx:pt idx="567">0.65100000000000002</cx:pt>
          <cx:pt idx="568">0.65100000000000002</cx:pt>
          <cx:pt idx="569">0.65100000000000002</cx:pt>
          <cx:pt idx="570">0.65000000000000002</cx:pt>
          <cx:pt idx="571">0.52300000000000002</cx:pt>
          <cx:pt idx="572">0.52300000000000002</cx:pt>
          <cx:pt idx="573">0.52400000000000002</cx:pt>
          <cx:pt idx="574">0.52500000000000002</cx:pt>
          <cx:pt idx="575">0.52600000000000002</cx:pt>
          <cx:pt idx="576">0.52700000000000002</cx:pt>
          <cx:pt idx="577">0.52900000000000003</cx:pt>
          <cx:pt idx="578">0.53100000000000003</cx:pt>
          <cx:pt idx="579">0.53300000000000003</cx:pt>
          <cx:pt idx="580">0.53500000000000003</cx:pt>
          <cx:pt idx="581">0.53800000000000003</cx:pt>
          <cx:pt idx="582">0.54000000000000004</cx:pt>
          <cx:pt idx="583">0.54300000000000004</cx:pt>
          <cx:pt idx="584">0.53300000000000003</cx:pt>
          <cx:pt idx="585">0.53400000000000003</cx:pt>
          <cx:pt idx="586">0.53500000000000003</cx:pt>
          <cx:pt idx="587">0.53500000000000003</cx:pt>
          <cx:pt idx="588">0.53600000000000003</cx:pt>
          <cx:pt idx="589">0.53800000000000003</cx:pt>
          <cx:pt idx="590">0.53900000000000003</cx:pt>
          <cx:pt idx="591">0.54100000000000004</cx:pt>
          <cx:pt idx="592">0.54300000000000004</cx:pt>
          <cx:pt idx="593">0.54600000000000004</cx:pt>
          <cx:pt idx="594">0.54800000000000004</cx:pt>
          <cx:pt idx="595">0.55100000000000005</cx:pt>
          <cx:pt idx="596">0.55300000000000005</cx:pt>
          <cx:pt idx="597">0.52400000000000002</cx:pt>
          <cx:pt idx="598">0.53000000000000003</cx:pt>
          <cx:pt idx="599">0.53500000000000003</cx:pt>
          <cx:pt idx="600">0.53900000000000003</cx:pt>
          <cx:pt idx="601">0.54500000000000004</cx:pt>
          <cx:pt idx="602">0.55000000000000004</cx:pt>
          <cx:pt idx="603">0.55600000000000005</cx:pt>
          <cx:pt idx="604">0.56200000000000006</cx:pt>
          <cx:pt idx="605">0.56799999999999995</cx:pt>
          <cx:pt idx="606">0.57399999999999995</cx:pt>
          <cx:pt idx="607">0.57799999999999996</cx:pt>
          <cx:pt idx="608">0.58199999999999996</cx:pt>
          <cx:pt idx="609">0.58499999999999996</cx:pt>
          <cx:pt idx="610">0.52300000000000002</cx:pt>
          <cx:pt idx="611">0.52400000000000002</cx:pt>
          <cx:pt idx="612">0.52400000000000002</cx:pt>
          <cx:pt idx="613">0.52400000000000002</cx:pt>
          <cx:pt idx="614">0.52400000000000002</cx:pt>
          <cx:pt idx="615">0.52400000000000002</cx:pt>
          <cx:pt idx="616">0.52300000000000002</cx:pt>
          <cx:pt idx="617">0.52200000000000002</cx:pt>
          <cx:pt idx="618">0.52200000000000002</cx:pt>
          <cx:pt idx="619">0.52100000000000002</cx:pt>
          <cx:pt idx="620">0.52000000000000002</cx:pt>
          <cx:pt idx="621">0.52000000000000002</cx:pt>
          <cx:pt idx="622">0.52000000000000002</cx:pt>
          <cx:pt idx="623">0.52900000000000003</cx:pt>
          <cx:pt idx="624">0.53200000000000003</cx:pt>
          <cx:pt idx="625">0.53600000000000003</cx:pt>
          <cx:pt idx="626">0.53900000000000003</cx:pt>
          <cx:pt idx="627">0.54100000000000004</cx:pt>
          <cx:pt idx="628">0.54400000000000004</cx:pt>
          <cx:pt idx="629">0.54600000000000004</cx:pt>
          <cx:pt idx="630">0.54800000000000004</cx:pt>
          <cx:pt idx="631">0.54900000000000004</cx:pt>
          <cx:pt idx="632">0.55100000000000005</cx:pt>
          <cx:pt idx="633">0.55200000000000005</cx:pt>
          <cx:pt idx="634">0.55300000000000005</cx:pt>
          <cx:pt idx="635">0.55400000000000005</cx:pt>
          <cx:pt idx="636">0.64100000000000001</cx:pt>
          <cx:pt idx="637">0.64900000000000002</cx:pt>
          <cx:pt idx="638">0.65600000000000003</cx:pt>
          <cx:pt idx="639">0.66300000000000003</cx:pt>
          <cx:pt idx="640">0.66900000000000004</cx:pt>
          <cx:pt idx="641">0.67500000000000004</cx:pt>
          <cx:pt idx="642">0.68100000000000005</cx:pt>
          <cx:pt idx="643">0.68600000000000005</cx:pt>
          <cx:pt idx="644">0.68999999999999995</cx:pt>
          <cx:pt idx="645">0.69299999999999995</cx:pt>
          <cx:pt idx="646">0.69599999999999995</cx:pt>
          <cx:pt idx="647">0.69699999999999995</cx:pt>
          <cx:pt idx="648">0.69699999999999995</cx:pt>
          <cx:pt idx="649">0.48099999999999998</cx:pt>
          <cx:pt idx="650">0.47999999999999998</cx:pt>
          <cx:pt idx="651">0.47999999999999998</cx:pt>
          <cx:pt idx="652">0.48099999999999998</cx:pt>
          <cx:pt idx="653">0.48099999999999998</cx:pt>
          <cx:pt idx="654">0.48099999999999998</cx:pt>
          <cx:pt idx="655">0.48199999999999998</cx:pt>
          <cx:pt idx="656">0.48299999999999998</cx:pt>
          <cx:pt idx="657">0.48399999999999999</cx:pt>
          <cx:pt idx="658">0.48599999999999999</cx:pt>
          <cx:pt idx="659">0.48699999999999999</cx:pt>
          <cx:pt idx="660">0.48899999999999999</cx:pt>
          <cx:pt idx="661">0.48999999999999999</cx:pt>
          <cx:pt idx="662">0.51500000000000001</cx:pt>
          <cx:pt idx="663">0.51400000000000001</cx:pt>
          <cx:pt idx="664">0.51100000000000001</cx:pt>
          <cx:pt idx="665">0.50900000000000001</cx:pt>
          <cx:pt idx="666">0.50700000000000001</cx:pt>
          <cx:pt idx="667">0.50600000000000001</cx:pt>
          <cx:pt idx="668">0.505</cx:pt>
          <cx:pt idx="669">0.504</cx:pt>
          <cx:pt idx="670">0.504</cx:pt>
          <cx:pt idx="671">0.504</cx:pt>
          <cx:pt idx="672">0.504</cx:pt>
          <cx:pt idx="673">0.505</cx:pt>
          <cx:pt idx="674">0.50600000000000001</cx:pt>
          <cx:pt idx="675">0.54500000000000004</cx:pt>
          <cx:pt idx="676">0.54700000000000004</cx:pt>
          <cx:pt idx="677">0.54800000000000004</cx:pt>
          <cx:pt idx="678">0.54900000000000004</cx:pt>
          <cx:pt idx="679">0.54900000000000004</cx:pt>
          <cx:pt idx="680">0.54800000000000004</cx:pt>
          <cx:pt idx="681">0.54800000000000004</cx:pt>
          <cx:pt idx="682">0.54600000000000004</cx:pt>
          <cx:pt idx="683">0.54500000000000004</cx:pt>
          <cx:pt idx="684">0.54600000000000004</cx:pt>
          <cx:pt idx="685">0.54800000000000004</cx:pt>
          <cx:pt idx="686">0.55200000000000005</cx:pt>
          <cx:pt idx="687">0.55800000000000005</cx:pt>
          <cx:pt idx="688">0.48499999999999999</cx:pt>
          <cx:pt idx="689">0.48399999999999999</cx:pt>
          <cx:pt idx="690">0.48499999999999999</cx:pt>
          <cx:pt idx="691">0.48499999999999999</cx:pt>
          <cx:pt idx="692">0.48599999999999999</cx:pt>
          <cx:pt idx="693">0.48699999999999999</cx:pt>
          <cx:pt idx="694">0.48699999999999999</cx:pt>
          <cx:pt idx="695">0.48699999999999999</cx:pt>
          <cx:pt idx="696">0.48699999999999999</cx:pt>
          <cx:pt idx="697">0.48899999999999999</cx:pt>
          <cx:pt idx="698">0.49199999999999999</cx:pt>
          <cx:pt idx="699">0.497</cx:pt>
          <cx:pt idx="700">0.503</cx:pt>
          <cx:pt idx="701">0.64100000000000001</cx:pt>
          <cx:pt idx="702">0.64600000000000002</cx:pt>
          <cx:pt idx="703">0.65100000000000002</cx:pt>
          <cx:pt idx="704">0.65500000000000003</cx:pt>
          <cx:pt idx="705">0.66000000000000003</cx:pt>
          <cx:pt idx="706">0.66500000000000004</cx:pt>
          <cx:pt idx="707">0.67000000000000004</cx:pt>
          <cx:pt idx="708">0.67600000000000005</cx:pt>
          <cx:pt idx="709">0.68100000000000005</cx:pt>
          <cx:pt idx="710">0.68600000000000005</cx:pt>
          <cx:pt idx="711">0.68899999999999995</cx:pt>
          <cx:pt idx="712">0.69199999999999995</cx:pt>
          <cx:pt idx="713">0.69299999999999995</cx:pt>
          <cx:pt idx="714">0.63300000000000001</cx:pt>
          <cx:pt idx="715">0.64100000000000001</cx:pt>
          <cx:pt idx="716">0.64900000000000002</cx:pt>
          <cx:pt idx="717">0.65800000000000003</cx:pt>
          <cx:pt idx="718">0.66700000000000004</cx:pt>
          <cx:pt idx="719">0.67600000000000005</cx:pt>
          <cx:pt idx="720">0.68500000000000005</cx:pt>
          <cx:pt idx="721">0.69299999999999995</cx:pt>
          <cx:pt idx="722">0.70099999999999996</cx:pt>
          <cx:pt idx="723">0.70799999999999996</cx:pt>
          <cx:pt idx="724">0.71399999999999997</cx:pt>
          <cx:pt idx="725">0.71799999999999997</cx:pt>
          <cx:pt idx="726">0.72099999999999997</cx:pt>
          <cx:pt idx="727">0.58999999999999997</cx:pt>
          <cx:pt idx="728">0.59499999999999997</cx:pt>
          <cx:pt idx="729">0.59999999999999998</cx:pt>
          <cx:pt idx="730">0.60499999999999998</cx:pt>
          <cx:pt idx="731">0.60899999999999999</cx:pt>
          <cx:pt idx="732">0.61399999999999999</cx:pt>
          <cx:pt idx="733">0.61899999999999999</cx:pt>
          <cx:pt idx="734">0.623</cx:pt>
          <cx:pt idx="735">0.628</cx:pt>
          <cx:pt idx="736">0.63200000000000001</cx:pt>
          <cx:pt idx="737">0.63700000000000001</cx:pt>
          <cx:pt idx="738">0.64200000000000002</cx:pt>
          <cx:pt idx="739">0.64700000000000002</cx:pt>
          <cx:pt idx="740">0.55600000000000005</cx:pt>
          <cx:pt idx="741">0.56799999999999995</cx:pt>
          <cx:pt idx="742">0.58099999999999996</cx:pt>
          <cx:pt idx="743">0.59499999999999997</cx:pt>
          <cx:pt idx="744">0.60799999999999998</cx:pt>
          <cx:pt idx="745">0.61899999999999999</cx:pt>
          <cx:pt idx="746">0.629</cx:pt>
          <cx:pt idx="747">0.63800000000000001</cx:pt>
          <cx:pt idx="748">0.64500000000000002</cx:pt>
          <cx:pt idx="749">0.65100000000000002</cx:pt>
          <cx:pt idx="750">0.65700000000000003</cx:pt>
          <cx:pt idx="751">0.66300000000000003</cx:pt>
          <cx:pt idx="752">0.66800000000000004</cx:pt>
          <cx:pt idx="753">0.66800000000000004</cx:pt>
          <cx:pt idx="754">0.67100000000000004</cx:pt>
          <cx:pt idx="755">0.67300000000000004</cx:pt>
          <cx:pt idx="756">0.67500000000000004</cx:pt>
          <cx:pt idx="757">0.67700000000000005</cx:pt>
          <cx:pt idx="758">0.67900000000000005</cx:pt>
          <cx:pt idx="759">0.68300000000000005</cx:pt>
          <cx:pt idx="760">0.68600000000000005</cx:pt>
          <cx:pt idx="761">0.69099999999999995</cx:pt>
          <cx:pt idx="762">0.69399999999999995</cx:pt>
          <cx:pt idx="763">0.69699999999999995</cx:pt>
          <cx:pt idx="764">0.69999999999999996</cx:pt>
          <cx:pt idx="765">0.70199999999999996</cx:pt>
          <cx:pt idx="766">0.55400000000000005</cx:pt>
          <cx:pt idx="767">0.56399999999999995</cx:pt>
          <cx:pt idx="768">0.57199999999999995</cx:pt>
          <cx:pt idx="769">0.57999999999999996</cx:pt>
          <cx:pt idx="770">0.58799999999999997</cx:pt>
          <cx:pt idx="771">0.59499999999999997</cx:pt>
          <cx:pt idx="772">0.60399999999999998</cx:pt>
          <cx:pt idx="773">0.61199999999999999</cx:pt>
          <cx:pt idx="774">0.62</cx:pt>
          <cx:pt idx="775">0.627</cx:pt>
          <cx:pt idx="776">0.63100000000000001</cx:pt>
          <cx:pt idx="777">0.63400000000000001</cx:pt>
          <cx:pt idx="778">0.63500000000000001</cx:pt>
          <cx:pt idx="779">0.67500000000000004</cx:pt>
          <cx:pt idx="780">0.68300000000000005</cx:pt>
          <cx:pt idx="781">0.69199999999999995</cx:pt>
          <cx:pt idx="782">0.70199999999999996</cx:pt>
          <cx:pt idx="783">0.71099999999999997</cx:pt>
          <cx:pt idx="784">0.71799999999999997</cx:pt>
          <cx:pt idx="785">0.72399999999999998</cx:pt>
          <cx:pt idx="786">0.72899999999999998</cx:pt>
          <cx:pt idx="787">0.73199999999999998</cx:pt>
          <cx:pt idx="788">0.73399999999999999</cx:pt>
          <cx:pt idx="789">0.73499999999999999</cx:pt>
          <cx:pt idx="790">0.73499999999999999</cx:pt>
          <cx:pt idx="791">0.73299999999999998</cx:pt>
          <cx:pt idx="792">0.65600000000000003</cx:pt>
          <cx:pt idx="793">0.65900000000000003</cx:pt>
          <cx:pt idx="794">0.66100000000000003</cx:pt>
          <cx:pt idx="795">0.66400000000000003</cx:pt>
          <cx:pt idx="796">0.66700000000000004</cx:pt>
          <cx:pt idx="797">0.67000000000000004</cx:pt>
          <cx:pt idx="798">0.67400000000000004</cx:pt>
          <cx:pt idx="799">0.67800000000000005</cx:pt>
          <cx:pt idx="800">0.68200000000000005</cx:pt>
          <cx:pt idx="801">0.68400000000000005</cx:pt>
          <cx:pt idx="802">0.68500000000000005</cx:pt>
          <cx:pt idx="803">0.68400000000000005</cx:pt>
          <cx:pt idx="804">0.68100000000000005</cx:pt>
          <cx:pt idx="805">0.71699999999999997</cx:pt>
          <cx:pt idx="806">0.71999999999999997</cx:pt>
          <cx:pt idx="807">0.72399999999999998</cx:pt>
          <cx:pt idx="808">0.72799999999999998</cx:pt>
          <cx:pt idx="809">0.73199999999999998</cx:pt>
          <cx:pt idx="810">0.73599999999999999</cx:pt>
          <cx:pt idx="811">0.73999999999999999</cx:pt>
          <cx:pt idx="812">0.74399999999999999</cx:pt>
          <cx:pt idx="813">0.747</cx:pt>
          <cx:pt idx="814">0.749</cx:pt>
          <cx:pt idx="815">0.75</cx:pt>
          <cx:pt idx="816">0.749</cx:pt>
          <cx:pt idx="817">0.747</cx:pt>
          <cx:pt idx="818">0.61399999999999999</cx:pt>
          <cx:pt idx="819">0.61699999999999999</cx:pt>
          <cx:pt idx="820">0.621</cx:pt>
          <cx:pt idx="821">0.624</cx:pt>
          <cx:pt idx="822">0.627</cx:pt>
          <cx:pt idx="823">0.63100000000000001</cx:pt>
          <cx:pt idx="824">0.63400000000000001</cx:pt>
          <cx:pt idx="825">0.63800000000000001</cx:pt>
          <cx:pt idx="826">0.64100000000000001</cx:pt>
          <cx:pt idx="827">0.64400000000000002</cx:pt>
          <cx:pt idx="828">0.64800000000000002</cx:pt>
          <cx:pt idx="829">0.65100000000000002</cx:pt>
          <cx:pt idx="830">0.65400000000000003</cx:pt>
          <cx:pt idx="831">0.64700000000000002</cx:pt>
          <cx:pt idx="832">0.64900000000000002</cx:pt>
          <cx:pt idx="833">0.65100000000000002</cx:pt>
          <cx:pt idx="834">0.65100000000000002</cx:pt>
          <cx:pt idx="835">0.65100000000000002</cx:pt>
          <cx:pt idx="836">0.65100000000000002</cx:pt>
          <cx:pt idx="837">0.65100000000000002</cx:pt>
          <cx:pt idx="838">0.65100000000000002</cx:pt>
          <cx:pt idx="839">0.65000000000000002</cx:pt>
          <cx:pt idx="840">0.65100000000000002</cx:pt>
          <cx:pt idx="841">0.65200000000000002</cx:pt>
          <cx:pt idx="842">0.65300000000000002</cx:pt>
          <cx:pt idx="843">0.65600000000000003</cx:pt>
          <cx:pt idx="844">0.68200000000000005</cx:pt>
          <cx:pt idx="845">0.67900000000000005</cx:pt>
          <cx:pt idx="846">0.67500000000000004</cx:pt>
          <cx:pt idx="847">0.67200000000000004</cx:pt>
          <cx:pt idx="848">0.66800000000000004</cx:pt>
          <cx:pt idx="849">0.66300000000000003</cx:pt>
          <cx:pt idx="850">0.65900000000000003</cx:pt>
          <cx:pt idx="851">0.65400000000000003</cx:pt>
          <cx:pt idx="852">0.64900000000000002</cx:pt>
          <cx:pt idx="853">0.64300000000000002</cx:pt>
          <cx:pt idx="854">0.63800000000000001</cx:pt>
          <cx:pt idx="855">0.63100000000000001</cx:pt>
          <cx:pt idx="856">0.625</cx:pt>
          <cx:pt idx="857">0.65500000000000003</cx:pt>
          <cx:pt idx="858">0.66100000000000003</cx:pt>
          <cx:pt idx="859">0.66500000000000004</cx:pt>
          <cx:pt idx="860">0.67000000000000004</cx:pt>
          <cx:pt idx="861">0.67400000000000004</cx:pt>
          <cx:pt idx="862">0.67700000000000005</cx:pt>
          <cx:pt idx="863">0.68000000000000005</cx:pt>
          <cx:pt idx="864">0.68200000000000005</cx:pt>
          <cx:pt idx="865">0.68400000000000005</cx:pt>
          <cx:pt idx="866">0.68500000000000005</cx:pt>
          <cx:pt idx="867">0.68400000000000005</cx:pt>
          <cx:pt idx="868">0.68300000000000005</cx:pt>
          <cx:pt idx="869">0.68000000000000005</cx:pt>
          <cx:pt idx="870">0.59599999999999997</cx:pt>
          <cx:pt idx="871">0.60199999999999998</cx:pt>
          <cx:pt idx="872">0.60899999999999999</cx:pt>
          <cx:pt idx="873">0.61699999999999999</cx:pt>
          <cx:pt idx="874">0.624</cx:pt>
          <cx:pt idx="875">0.63100000000000001</cx:pt>
          <cx:pt idx="876">0.63800000000000001</cx:pt>
          <cx:pt idx="877">0.64400000000000002</cx:pt>
          <cx:pt idx="878">0.64900000000000002</cx:pt>
          <cx:pt idx="879">0.65300000000000002</cx:pt>
          <cx:pt idx="880">0.65500000000000003</cx:pt>
          <cx:pt idx="881">0.65600000000000003</cx:pt>
          <cx:pt idx="882">0.65600000000000003</cx:pt>
          <cx:pt idx="883">0.52900000000000003</cx:pt>
          <cx:pt idx="884">0.53300000000000003</cx:pt>
          <cx:pt idx="885">0.53900000000000003</cx:pt>
          <cx:pt idx="886">0.54500000000000004</cx:pt>
          <cx:pt idx="887">0.55200000000000005</cx:pt>
          <cx:pt idx="888">0.55900000000000005</cx:pt>
          <cx:pt idx="889">0.56599999999999995</cx:pt>
          <cx:pt idx="890">0.57399999999999995</cx:pt>
          <cx:pt idx="891">0.58099999999999996</cx:pt>
          <cx:pt idx="892">0.58799999999999997</cx:pt>
          <cx:pt idx="893">0.59499999999999997</cx:pt>
          <cx:pt idx="894">0.60099999999999998</cx:pt>
          <cx:pt idx="895">0.60599999999999998</cx:pt>
          <cx:pt idx="896">0.69799999999999995</cx:pt>
          <cx:pt idx="897">0.70799999999999996</cx:pt>
          <cx:pt idx="898">0.71799999999999997</cx:pt>
          <cx:pt idx="899">0.72999999999999998</cx:pt>
          <cx:pt idx="900">0.74199999999999999</cx:pt>
          <cx:pt idx="901">0.754</cx:pt>
          <cx:pt idx="902">0.76600000000000001</cx:pt>
          <cx:pt idx="903">0.77800000000000002</cx:pt>
          <cx:pt idx="904">0.78800000000000003</cx:pt>
          <cx:pt idx="905">0.79600000000000004</cx:pt>
          <cx:pt idx="906">0.80100000000000005</cx:pt>
          <cx:pt idx="907">0.80200000000000005</cx:pt>
          <cx:pt idx="908">0.80000000000000004</cx:pt>
          <cx:pt idx="909">0.628</cx:pt>
          <cx:pt idx="910">0.63400000000000001</cx:pt>
          <cx:pt idx="911">0.63900000000000001</cx:pt>
          <cx:pt idx="912">0.64400000000000002</cx:pt>
          <cx:pt idx="913">0.64900000000000002</cx:pt>
          <cx:pt idx="914">0.65400000000000003</cx:pt>
          <cx:pt idx="915">0.65900000000000003</cx:pt>
          <cx:pt idx="916">0.66300000000000003</cx:pt>
          <cx:pt idx="917">0.66700000000000004</cx:pt>
          <cx:pt idx="918">0.67100000000000004</cx:pt>
          <cx:pt idx="919">0.67500000000000004</cx:pt>
          <cx:pt idx="920">0.67800000000000005</cx:pt>
          <cx:pt idx="921">0.68200000000000005</cx:pt>
          <cx:pt idx="922">0.54900000000000004</cx:pt>
          <cx:pt idx="923">0.56100000000000005</cx:pt>
          <cx:pt idx="924">0.57399999999999995</cx:pt>
          <cx:pt idx="925">0.58699999999999997</cx:pt>
          <cx:pt idx="926">0.59899999999999998</cx:pt>
          <cx:pt idx="927">0.61099999999999999</cx:pt>
          <cx:pt idx="928">0.621</cx:pt>
          <cx:pt idx="929">0.63</cx:pt>
          <cx:pt idx="930">0.63700000000000001</cx:pt>
          <cx:pt idx="931">0.64400000000000002</cx:pt>
          <cx:pt idx="932">0.65000000000000002</cx:pt>
          <cx:pt idx="933">0.65500000000000003</cx:pt>
          <cx:pt idx="934">0.66000000000000003</cx:pt>
          <cx:pt idx="935">0.61499999999999999</cx:pt>
          <cx:pt idx="936">0.627</cx:pt>
          <cx:pt idx="937">0.64000000000000001</cx:pt>
          <cx:pt idx="938">0.65200000000000002</cx:pt>
          <cx:pt idx="939">0.66400000000000003</cx:pt>
          <cx:pt idx="940">0.67300000000000004</cx:pt>
          <cx:pt idx="941">0.68100000000000005</cx:pt>
          <cx:pt idx="942">0.68600000000000005</cx:pt>
          <cx:pt idx="943">0.68899999999999995</cx:pt>
          <cx:pt idx="944">0.69099999999999995</cx:pt>
          <cx:pt idx="945">0.69199999999999995</cx:pt>
          <cx:pt idx="946">0.69199999999999995</cx:pt>
          <cx:pt idx="947">0.69099999999999995</cx:pt>
          <cx:pt idx="948">0.64500000000000002</cx:pt>
          <cx:pt idx="949">0.65100000000000002</cx:pt>
          <cx:pt idx="950">0.65600000000000003</cx:pt>
          <cx:pt idx="951">0.66100000000000003</cx:pt>
          <cx:pt idx="952">0.66600000000000004</cx:pt>
          <cx:pt idx="953">0.67000000000000004</cx:pt>
          <cx:pt idx="954">0.67400000000000004</cx:pt>
          <cx:pt idx="955">0.67800000000000005</cx:pt>
          <cx:pt idx="956">0.68100000000000005</cx:pt>
          <cx:pt idx="957">0.68500000000000005</cx:pt>
          <cx:pt idx="958">0.68799999999999994</cx:pt>
          <cx:pt idx="959">0.69199999999999995</cx:pt>
          <cx:pt idx="960">0.69599999999999995</cx:pt>
          <cx:pt idx="961">0.55800000000000005</cx:pt>
          <cx:pt idx="962">0.55900000000000005</cx:pt>
          <cx:pt idx="963">0.55900000000000005</cx:pt>
          <cx:pt idx="964">0.55900000000000005</cx:pt>
          <cx:pt idx="965">0.56000000000000005</cx:pt>
          <cx:pt idx="966">0.56100000000000005</cx:pt>
          <cx:pt idx="967">0.56399999999999995</cx:pt>
          <cx:pt idx="968">0.56599999999999995</cx:pt>
          <cx:pt idx="969">0.56999999999999995</cx:pt>
          <cx:pt idx="970">0.57399999999999995</cx:pt>
          <cx:pt idx="971">0.57999999999999996</cx:pt>
          <cx:pt idx="972">0.58599999999999997</cx:pt>
          <cx:pt idx="973">0.59399999999999997</cx:pt>
          <cx:pt idx="974">0.68100000000000005</cx:pt>
          <cx:pt idx="975">0.68000000000000005</cx:pt>
          <cx:pt idx="976">0.68000000000000005</cx:pt>
          <cx:pt idx="977">0.67900000000000005</cx:pt>
          <cx:pt idx="978">0.67800000000000005</cx:pt>
          <cx:pt idx="979">0.67800000000000005</cx:pt>
          <cx:pt idx="980">0.67900000000000005</cx:pt>
          <cx:pt idx="981">0.68100000000000005</cx:pt>
          <cx:pt idx="982">0.68200000000000005</cx:pt>
          <cx:pt idx="983">0.68400000000000005</cx:pt>
          <cx:pt idx="984">0.68600000000000005</cx:pt>
          <cx:pt idx="985">0.68700000000000006</cx:pt>
          <cx:pt idx="986">0.68799999999999994</cx:pt>
          <cx:pt idx="987">0.54600000000000004</cx:pt>
          <cx:pt idx="988">0.55200000000000005</cx:pt>
          <cx:pt idx="989">0.55800000000000005</cx:pt>
          <cx:pt idx="990">0.56399999999999995</cx:pt>
          <cx:pt idx="991">0.57099999999999995</cx:pt>
          <cx:pt idx="992">0.57699999999999996</cx:pt>
          <cx:pt idx="993">0.58299999999999996</cx:pt>
          <cx:pt idx="994">0.58799999999999997</cx:pt>
          <cx:pt idx="995">0.59299999999999997</cx:pt>
          <cx:pt idx="996">0.59699999999999998</cx:pt>
          <cx:pt idx="997">0.60199999999999998</cx:pt>
          <cx:pt idx="998">0.60799999999999998</cx:pt>
          <cx:pt idx="999">0.61299999999999999</cx:pt>
          <cx:pt idx="1000">0.58299999999999996</cx:pt>
          <cx:pt idx="1001">0.58499999999999996</cx:pt>
          <cx:pt idx="1002">0.58699999999999997</cx:pt>
          <cx:pt idx="1003">0.58999999999999997</cx:pt>
          <cx:pt idx="1004">0.59199999999999997</cx:pt>
          <cx:pt idx="1005">0.59499999999999997</cx:pt>
          <cx:pt idx="1006">0.59799999999999998</cx:pt>
          <cx:pt idx="1007">0.60099999999999998</cx:pt>
          <cx:pt idx="1008">0.60399999999999998</cx:pt>
          <cx:pt idx="1009">0.60699999999999998</cx:pt>
          <cx:pt idx="1010">0.60999999999999999</cx:pt>
          <cx:pt idx="1011">0.61299999999999999</cx:pt>
          <cx:pt idx="1012">0.61599999999999999</cx:pt>
          <cx:pt idx="1013">0.71199999999999997</cx:pt>
          <cx:pt idx="1014">0.71399999999999997</cx:pt>
          <cx:pt idx="1015">0.71699999999999997</cx:pt>
          <cx:pt idx="1016">0.71999999999999997</cx:pt>
          <cx:pt idx="1017">0.72299999999999998</cx:pt>
          <cx:pt idx="1018">0.72599999999999998</cx:pt>
          <cx:pt idx="1019">0.72899999999999998</cx:pt>
          <cx:pt idx="1020">0.73099999999999998</cx:pt>
          <cx:pt idx="1021">0.73299999999999998</cx:pt>
          <cx:pt idx="1022">0.73499999999999999</cx:pt>
          <cx:pt idx="1023">0.73599999999999999</cx:pt>
          <cx:pt idx="1024">0.73699999999999999</cx:pt>
          <cx:pt idx="1025">0.73799999999999999</cx:pt>
          <cx:pt idx="1026">0.71699999999999997</cx:pt>
          <cx:pt idx="1027">0.71699999999999997</cx:pt>
          <cx:pt idx="1028">0.71599999999999997</cx:pt>
          <cx:pt idx="1029">0.71599999999999997</cx:pt>
          <cx:pt idx="1030">0.71599999999999997</cx:pt>
          <cx:pt idx="1031">0.71599999999999997</cx:pt>
          <cx:pt idx="1032">0.71799999999999997</cx:pt>
          <cx:pt idx="1033">0.71999999999999997</cx:pt>
          <cx:pt idx="1034">0.72199999999999998</cx:pt>
          <cx:pt idx="1035">0.72499999999999998</cx:pt>
          <cx:pt idx="1036">0.72699999999999998</cx:pt>
          <cx:pt idx="1037">0.72799999999999998</cx:pt>
          <cx:pt idx="1038">0.72899999999999998</cx:pt>
          <cx:pt idx="1039">0.66900000000000004</cx:pt>
          <cx:pt idx="1040">0.67200000000000004</cx:pt>
          <cx:pt idx="1041">0.67300000000000004</cx:pt>
          <cx:pt idx="1042">0.67500000000000004</cx:pt>
          <cx:pt idx="1043">0.67500000000000004</cx:pt>
          <cx:pt idx="1044">0.67500000000000004</cx:pt>
          <cx:pt idx="1045">0.67500000000000004</cx:pt>
          <cx:pt idx="1046">0.67500000000000004</cx:pt>
          <cx:pt idx="1047">0.67400000000000004</cx:pt>
          <cx:pt idx="1048">0.67300000000000004</cx:pt>
          <cx:pt idx="1049">0.67100000000000004</cx:pt>
          <cx:pt idx="1050">0.66900000000000004</cx:pt>
          <cx:pt idx="1051">0.66600000000000004</cx:pt>
          <cx:pt idx="1052">0.53600000000000003</cx:pt>
          <cx:pt idx="1053">0.54300000000000004</cx:pt>
          <cx:pt idx="1054">0.55200000000000005</cx:pt>
          <cx:pt idx="1055">0.56100000000000005</cx:pt>
          <cx:pt idx="1056">0.56999999999999995</cx:pt>
          <cx:pt idx="1057">0.57899999999999996</cx:pt>
          <cx:pt idx="1058">0.58699999999999997</cx:pt>
          <cx:pt idx="1059">0.59399999999999997</cx:pt>
          <cx:pt idx="1060">0.59999999999999998</cx:pt>
          <cx:pt idx="1061">0.60399999999999998</cx:pt>
          <cx:pt idx="1062">0.60799999999999998</cx:pt>
          <cx:pt idx="1063">0.60999999999999999</cx:pt>
          <cx:pt idx="1064">0.60999999999999999</cx:pt>
          <cx:pt idx="1065">0.69299999999999995</cx:pt>
          <cx:pt idx="1066">0.69399999999999995</cx:pt>
          <cx:pt idx="1067">0.69599999999999995</cx:pt>
          <cx:pt idx="1068">0.69599999999999995</cx:pt>
          <cx:pt idx="1069">0.69699999999999995</cx:pt>
          <cx:pt idx="1070">0.69999999999999996</cx:pt>
          <cx:pt idx="1071">0.70299999999999996</cx:pt>
          <cx:pt idx="1072">0.70699999999999996</cx:pt>
          <cx:pt idx="1073">0.71099999999999997</cx:pt>
          <cx:pt idx="1074">0.71499999999999997</cx:pt>
          <cx:pt idx="1075">0.71799999999999997</cx:pt>
          <cx:pt idx="1076">0.71999999999999997</cx:pt>
          <cx:pt idx="1077">0.72099999999999997</cx:pt>
          <cx:pt idx="1078">0.47899999999999998</cx:pt>
          <cx:pt idx="1079">0.47499999999999998</cx:pt>
          <cx:pt idx="1080">0.47799999999999998</cx:pt>
          <cx:pt idx="1081">0.48299999999999998</cx:pt>
          <cx:pt idx="1082">0.48899999999999999</cx:pt>
          <cx:pt idx="1083">0.49299999999999999</cx:pt>
          <cx:pt idx="1084">0.49399999999999999</cx:pt>
          <cx:pt idx="1085">0.49399999999999999</cx:pt>
          <cx:pt idx="1086">0.49399999999999999</cx:pt>
          <cx:pt idx="1087">0.49399999999999999</cx:pt>
          <cx:pt idx="1088">0.496</cx:pt>
          <cx:pt idx="1089">0.5</cx:pt>
          <cx:pt idx="1090">0.505</cx:pt>
          <cx:pt idx="1091">0.59399999999999997</cx:pt>
          <cx:pt idx="1092">0.59999999999999998</cx:pt>
          <cx:pt idx="1093">0.60699999999999998</cx:pt>
          <cx:pt idx="1094">0.61299999999999999</cx:pt>
          <cx:pt idx="1095">0.62</cx:pt>
          <cx:pt idx="1096">0.627</cx:pt>
          <cx:pt idx="1097">0.63600000000000001</cx:pt>
          <cx:pt idx="1098">0.64500000000000002</cx:pt>
          <cx:pt idx="1099">0.65300000000000002</cx:pt>
          <cx:pt idx="1100">0.66100000000000003</cx:pt>
          <cx:pt idx="1101">0.66600000000000004</cx:pt>
          <cx:pt idx="1102">0.67100000000000004</cx:pt>
          <cx:pt idx="1103">0.67300000000000004</cx:pt>
          <cx:pt idx="1104">0.58399999999999996</cx:pt>
          <cx:pt idx="1105">0.59099999999999997</cx:pt>
          <cx:pt idx="1106">0.59799999999999998</cx:pt>
          <cx:pt idx="1107">0.60499999999999998</cx:pt>
          <cx:pt idx="1108">0.61299999999999999</cx:pt>
          <cx:pt idx="1109">0.62</cx:pt>
          <cx:pt idx="1110">0.629</cx:pt>
          <cx:pt idx="1111">0.63700000000000001</cx:pt>
          <cx:pt idx="1112">0.64500000000000002</cx:pt>
          <cx:pt idx="1113">0.65200000000000002</cx:pt>
          <cx:pt idx="1114">0.65800000000000003</cx:pt>
          <cx:pt idx="1115">0.66400000000000003</cx:pt>
          <cx:pt idx="1116">0.66800000000000004</cx:pt>
          <cx:pt idx="1117">0.62</cx:pt>
          <cx:pt idx="1118">0.628</cx:pt>
          <cx:pt idx="1119">0.63700000000000001</cx:pt>
          <cx:pt idx="1120">0.64600000000000002</cx:pt>
          <cx:pt idx="1121">0.65400000000000003</cx:pt>
          <cx:pt idx="1122">0.66300000000000003</cx:pt>
          <cx:pt idx="1123">0.67200000000000004</cx:pt>
          <cx:pt idx="1124">0.68000000000000005</cx:pt>
          <cx:pt idx="1125">0.68799999999999994</cx:pt>
          <cx:pt idx="1126">0.69399999999999995</cx:pt>
          <cx:pt idx="1127">0.69999999999999996</cx:pt>
          <cx:pt idx="1128">0.70299999999999996</cx:pt>
          <cx:pt idx="1129">0.70599999999999996</cx:pt>
          <cx:pt idx="1130">0.628</cx:pt>
          <cx:pt idx="1131">0.63200000000000001</cx:pt>
          <cx:pt idx="1132">0.63600000000000001</cx:pt>
          <cx:pt idx="1133">0.64000000000000001</cx:pt>
          <cx:pt idx="1134">0.64500000000000002</cx:pt>
          <cx:pt idx="1135">0.64900000000000002</cx:pt>
          <cx:pt idx="1136">0.65400000000000003</cx:pt>
          <cx:pt idx="1137">0.65800000000000003</cx:pt>
          <cx:pt idx="1138">0.66200000000000003</cx:pt>
          <cx:pt idx="1139">0.66600000000000004</cx:pt>
          <cx:pt idx="1140">0.67100000000000004</cx:pt>
          <cx:pt idx="1141">0.67600000000000005</cx:pt>
          <cx:pt idx="1142">0.68100000000000005</cx:pt>
          <cx:pt idx="1156">0.67500000000000004</cx:pt>
          <cx:pt idx="1157">0.67600000000000005</cx:pt>
          <cx:pt idx="1158">0.67700000000000005</cx:pt>
          <cx:pt idx="1159">0.67800000000000005</cx:pt>
          <cx:pt idx="1160">0.67900000000000005</cx:pt>
          <cx:pt idx="1161">0.67900000000000005</cx:pt>
          <cx:pt idx="1162">0.67900000000000005</cx:pt>
          <cx:pt idx="1163">0.67800000000000005</cx:pt>
          <cx:pt idx="1164">0.67700000000000005</cx:pt>
          <cx:pt idx="1165">0.67500000000000004</cx:pt>
          <cx:pt idx="1166">0.67400000000000004</cx:pt>
          <cx:pt idx="1167">0.67300000000000004</cx:pt>
          <cx:pt idx="1168">0.67200000000000004</cx:pt>
          <cx:pt idx="1169">0.67900000000000005</cx:pt>
          <cx:pt idx="1170">0.68400000000000005</cx:pt>
          <cx:pt idx="1171">0.68700000000000006</cx:pt>
          <cx:pt idx="1172">0.69099999999999995</cx:pt>
          <cx:pt idx="1173">0.69399999999999995</cx:pt>
          <cx:pt idx="1174">0.69799999999999995</cx:pt>
          <cx:pt idx="1175">0.70199999999999996</cx:pt>
          <cx:pt idx="1176">0.70499999999999996</cx:pt>
          <cx:pt idx="1177">0.70799999999999996</cx:pt>
          <cx:pt idx="1178">0.71099999999999997</cx:pt>
          <cx:pt idx="1179">0.71199999999999997</cx:pt>
          <cx:pt idx="1180">0.71199999999999997</cx:pt>
          <cx:pt idx="1181">0.71099999999999997</cx:pt>
          <cx:pt idx="1182">0.65500000000000003</cx:pt>
          <cx:pt idx="1183">0.65500000000000003</cx:pt>
          <cx:pt idx="1184">0.65500000000000003</cx:pt>
          <cx:pt idx="1185">0.65500000000000003</cx:pt>
          <cx:pt idx="1186">0.65600000000000003</cx:pt>
          <cx:pt idx="1187">0.65700000000000003</cx:pt>
          <cx:pt idx="1188">0.65800000000000003</cx:pt>
          <cx:pt idx="1189">0.65900000000000003</cx:pt>
          <cx:pt idx="1190">0.66100000000000003</cx:pt>
          <cx:pt idx="1191">0.66100000000000003</cx:pt>
          <cx:pt idx="1192">0.66100000000000003</cx:pt>
          <cx:pt idx="1193">0.65800000000000003</cx:pt>
          <cx:pt idx="1194">0.65500000000000003</cx:pt>
          <cx:pt idx="1195">0.69099999999999995</cx:pt>
          <cx:pt idx="1196">0.68899999999999995</cx:pt>
          <cx:pt idx="1197">0.68600000000000005</cx:pt>
          <cx:pt idx="1198">0.68400000000000005</cx:pt>
          <cx:pt idx="1199">0.68200000000000005</cx:pt>
          <cx:pt idx="1200">0.68000000000000005</cx:pt>
          <cx:pt idx="1201">0.67800000000000005</cx:pt>
          <cx:pt idx="1202">0.67600000000000005</cx:pt>
          <cx:pt idx="1203">0.67400000000000004</cx:pt>
          <cx:pt idx="1204">0.67400000000000004</cx:pt>
          <cx:pt idx="1205">0.67500000000000004</cx:pt>
          <cx:pt idx="1206">0.67800000000000005</cx:pt>
          <cx:pt idx="1207">0.68200000000000005</cx:pt>
          <cx:pt idx="1208">0.67700000000000005</cx:pt>
          <cx:pt idx="1209">0.68000000000000005</cx:pt>
          <cx:pt idx="1210">0.68300000000000005</cx:pt>
          <cx:pt idx="1211">0.68500000000000005</cx:pt>
          <cx:pt idx="1212">0.68799999999999994</cx:pt>
          <cx:pt idx="1213">0.68899999999999995</cx:pt>
          <cx:pt idx="1214">0.68999999999999995</cx:pt>
          <cx:pt idx="1215">0.68899999999999995</cx:pt>
          <cx:pt idx="1216">0.68799999999999994</cx:pt>
          <cx:pt idx="1217">0.68600000000000005</cx:pt>
          <cx:pt idx="1218">0.68300000000000005</cx:pt>
          <cx:pt idx="1219">0.68000000000000005</cx:pt>
          <cx:pt idx="1220">0.67500000000000004</cx:pt>
          <cx:pt idx="1221">0.67300000000000004</cx:pt>
          <cx:pt idx="1222">0.67200000000000004</cx:pt>
          <cx:pt idx="1223">0.67100000000000004</cx:pt>
          <cx:pt idx="1224">0.67000000000000004</cx:pt>
          <cx:pt idx="1225">0.67000000000000004</cx:pt>
          <cx:pt idx="1226">0.67000000000000004</cx:pt>
          <cx:pt idx="1227">0.67000000000000004</cx:pt>
          <cx:pt idx="1228">0.67000000000000004</cx:pt>
          <cx:pt idx="1229">0.67100000000000004</cx:pt>
          <cx:pt idx="1230">0.67200000000000004</cx:pt>
          <cx:pt idx="1231">0.67200000000000004</cx:pt>
          <cx:pt idx="1232">0.67100000000000004</cx:pt>
          <cx:pt idx="1233">0.67000000000000004</cx:pt>
          <cx:pt idx="1234">0.67400000000000004</cx:pt>
          <cx:pt idx="1235">0.67800000000000005</cx:pt>
          <cx:pt idx="1236">0.68200000000000005</cx:pt>
          <cx:pt idx="1237">0.68600000000000005</cx:pt>
          <cx:pt idx="1238">0.68999999999999995</cx:pt>
          <cx:pt idx="1239">0.69299999999999995</cx:pt>
          <cx:pt idx="1240">0.69699999999999995</cx:pt>
          <cx:pt idx="1241">0.69999999999999996</cx:pt>
          <cx:pt idx="1242">0.70299999999999996</cx:pt>
          <cx:pt idx="1243">0.70499999999999996</cx:pt>
          <cx:pt idx="1244">0.70699999999999996</cx:pt>
          <cx:pt idx="1245">0.70799999999999996</cx:pt>
          <cx:pt idx="1246">0.70799999999999996</cx:pt>
          <cx:pt idx="1247">0.69699999999999995</cx:pt>
          <cx:pt idx="1248">0.69999999999999996</cx:pt>
          <cx:pt idx="1249">0.70399999999999996</cx:pt>
          <cx:pt idx="1250">0.70699999999999996</cx:pt>
          <cx:pt idx="1251">0.70899999999999996</cx:pt>
          <cx:pt idx="1252">0.71099999999999997</cx:pt>
          <cx:pt idx="1253">0.71199999999999997</cx:pt>
          <cx:pt idx="1254">0.71199999999999997</cx:pt>
          <cx:pt idx="1255">0.71099999999999997</cx:pt>
          <cx:pt idx="1256">0.70799999999999996</cx:pt>
          <cx:pt idx="1257">0.70399999999999996</cx:pt>
          <cx:pt idx="1258">0.69899999999999995</cx:pt>
          <cx:pt idx="1259">0.69199999999999995</cx:pt>
          <cx:pt idx="1260">0.66700000000000004</cx:pt>
          <cx:pt idx="1261">0.66500000000000004</cx:pt>
          <cx:pt idx="1262">0.66400000000000003</cx:pt>
          <cx:pt idx="1263">0.66300000000000003</cx:pt>
          <cx:pt idx="1264">0.66200000000000003</cx:pt>
          <cx:pt idx="1265">0.66100000000000003</cx:pt>
          <cx:pt idx="1266">0.66000000000000003</cx:pt>
          <cx:pt idx="1267">0.65900000000000003</cx:pt>
          <cx:pt idx="1268">0.65700000000000003</cx:pt>
          <cx:pt idx="1269">0.65600000000000003</cx:pt>
          <cx:pt idx="1270">0.65400000000000003</cx:pt>
          <cx:pt idx="1271">0.65100000000000002</cx:pt>
          <cx:pt idx="1272">0.64900000000000002</cx:pt>
          <cx:pt idx="1273">0.66900000000000004</cx:pt>
          <cx:pt idx="1274">0.67100000000000004</cx:pt>
          <cx:pt idx="1275">0.67400000000000004</cx:pt>
          <cx:pt idx="1276">0.67600000000000005</cx:pt>
          <cx:pt idx="1277">0.67800000000000005</cx:pt>
          <cx:pt idx="1278">0.67900000000000005</cx:pt>
          <cx:pt idx="1279">0.67900000000000005</cx:pt>
          <cx:pt idx="1280">0.67800000000000005</cx:pt>
          <cx:pt idx="1281">0.67600000000000005</cx:pt>
          <cx:pt idx="1282">0.67400000000000004</cx:pt>
          <cx:pt idx="1283">0.67100000000000004</cx:pt>
          <cx:pt idx="1284">0.66800000000000004</cx:pt>
          <cx:pt idx="1285">0.66500000000000004</cx:pt>
          <cx:pt idx="1299">0.66900000000000004</cx:pt>
          <cx:pt idx="1300">0.66900000000000004</cx:pt>
          <cx:pt idx="1301">0.66900000000000004</cx:pt>
          <cx:pt idx="1302">0.66800000000000004</cx:pt>
          <cx:pt idx="1303">0.66700000000000004</cx:pt>
          <cx:pt idx="1304">0.66700000000000004</cx:pt>
          <cx:pt idx="1305">0.66700000000000004</cx:pt>
          <cx:pt idx="1306">0.66800000000000004</cx:pt>
          <cx:pt idx="1307">0.66800000000000004</cx:pt>
          <cx:pt idx="1308">0.66600000000000004</cx:pt>
          <cx:pt idx="1309">0.66400000000000003</cx:pt>
          <cx:pt idx="1310">0.65900000000000003</cx:pt>
          <cx:pt idx="1311">0.65300000000000002</cx:pt>
          <cx:pt idx="1312">0.65000000000000002</cx:pt>
          <cx:pt idx="1313">0.65100000000000002</cx:pt>
          <cx:pt idx="1314">0.65100000000000002</cx:pt>
          <cx:pt idx="1315">0.65100000000000002</cx:pt>
          <cx:pt idx="1316">0.65100000000000002</cx:pt>
          <cx:pt idx="1317">0.65100000000000002</cx:pt>
          <cx:pt idx="1318">0.65100000000000002</cx:pt>
          <cx:pt idx="1319">0.65100000000000002</cx:pt>
          <cx:pt idx="1320">0.65100000000000002</cx:pt>
          <cx:pt idx="1321">0.65000000000000002</cx:pt>
          <cx:pt idx="1322">0.64800000000000002</cx:pt>
          <cx:pt idx="1323">0.64600000000000002</cx:pt>
          <cx:pt idx="1324">0.64300000000000002</cx:pt>
          <cx:pt idx="1325">0.68100000000000005</cx:pt>
          <cx:pt idx="1326">0.67900000000000005</cx:pt>
          <cx:pt idx="1327">0.67600000000000005</cx:pt>
          <cx:pt idx="1328">0.67300000000000004</cx:pt>
          <cx:pt idx="1329">0.67000000000000004</cx:pt>
          <cx:pt idx="1330">0.66700000000000004</cx:pt>
          <cx:pt idx="1331">0.66500000000000004</cx:pt>
          <cx:pt idx="1332">0.66200000000000003</cx:pt>
          <cx:pt idx="1333">0.66000000000000003</cx:pt>
          <cx:pt idx="1334">0.65900000000000003</cx:pt>
          <cx:pt idx="1335">0.65800000000000003</cx:pt>
          <cx:pt idx="1336">0.65700000000000003</cx:pt>
          <cx:pt idx="1337">0.65700000000000003</cx:pt>
          <cx:pt idx="1338">0.68000000000000005</cx:pt>
          <cx:pt idx="1339">0.67800000000000005</cx:pt>
          <cx:pt idx="1340">0.67600000000000005</cx:pt>
          <cx:pt idx="1341">0.67400000000000004</cx:pt>
          <cx:pt idx="1342">0.67200000000000004</cx:pt>
          <cx:pt idx="1343">0.67100000000000004</cx:pt>
          <cx:pt idx="1344">0.66900000000000004</cx:pt>
          <cx:pt idx="1345">0.66800000000000004</cx:pt>
          <cx:pt idx="1346">0.66800000000000004</cx:pt>
          <cx:pt idx="1347">0.66700000000000004</cx:pt>
          <cx:pt idx="1348">0.66500000000000004</cx:pt>
          <cx:pt idx="1349">0.66300000000000003</cx:pt>
          <cx:pt idx="1350">0.66000000000000003</cx:pt>
          <cx:pt idx="1351">0.68000000000000005</cx:pt>
          <cx:pt idx="1352">0.68200000000000005</cx:pt>
          <cx:pt idx="1353">0.68300000000000005</cx:pt>
          <cx:pt idx="1354">0.68500000000000005</cx:pt>
          <cx:pt idx="1355">0.68700000000000006</cx:pt>
          <cx:pt idx="1356">0.68799999999999994</cx:pt>
          <cx:pt idx="1357">0.68799999999999994</cx:pt>
          <cx:pt idx="1358">0.68899999999999995</cx:pt>
          <cx:pt idx="1359">0.68799999999999994</cx:pt>
          <cx:pt idx="1360">0.68700000000000006</cx:pt>
          <cx:pt idx="1361">0.68600000000000005</cx:pt>
          <cx:pt idx="1362">0.68500000000000005</cx:pt>
          <cx:pt idx="1363">0.68300000000000005</cx:pt>
          <cx:pt idx="1364">0.65100000000000002</cx:pt>
          <cx:pt idx="1365">0.65300000000000002</cx:pt>
          <cx:pt idx="1366">0.65600000000000003</cx:pt>
          <cx:pt idx="1367">0.65800000000000003</cx:pt>
          <cx:pt idx="1368">0.66000000000000003</cx:pt>
          <cx:pt idx="1369">0.66200000000000003</cx:pt>
          <cx:pt idx="1370">0.66400000000000003</cx:pt>
          <cx:pt idx="1371">0.66600000000000004</cx:pt>
          <cx:pt idx="1372">0.66800000000000004</cx:pt>
          <cx:pt idx="1373">0.66900000000000004</cx:pt>
          <cx:pt idx="1374">0.66900000000000004</cx:pt>
          <cx:pt idx="1375">0.66900000000000004</cx:pt>
          <cx:pt idx="1376">0.66700000000000004</cx:pt>
          <cx:pt idx="1377">0.67000000000000004</cx:pt>
          <cx:pt idx="1378">0.67400000000000004</cx:pt>
          <cx:pt idx="1379">0.67800000000000005</cx:pt>
          <cx:pt idx="1380">0.68100000000000005</cx:pt>
          <cx:pt idx="1381">0.68300000000000005</cx:pt>
          <cx:pt idx="1382">0.68400000000000005</cx:pt>
          <cx:pt idx="1383">0.68300000000000005</cx:pt>
          <cx:pt idx="1384">0.68100000000000005</cx:pt>
          <cx:pt idx="1385">0.67900000000000005</cx:pt>
          <cx:pt idx="1386">0.67600000000000005</cx:pt>
          <cx:pt idx="1387">0.67300000000000004</cx:pt>
          <cx:pt idx="1388">0.67000000000000004</cx:pt>
          <cx:pt idx="1389">0.66700000000000004</cx:pt>
          <cx:pt idx="1403">0.67400000000000004</cx:pt>
          <cx:pt idx="1404">0.67200000000000004</cx:pt>
          <cx:pt idx="1405">0.66900000000000004</cx:pt>
          <cx:pt idx="1406">0.66700000000000004</cx:pt>
          <cx:pt idx="1407">0.66500000000000004</cx:pt>
          <cx:pt idx="1408">0.66300000000000003</cx:pt>
          <cx:pt idx="1409">0.66100000000000003</cx:pt>
          <cx:pt idx="1410">0.66000000000000003</cx:pt>
          <cx:pt idx="1411">0.66000000000000003</cx:pt>
          <cx:pt idx="1412">0.65800000000000003</cx:pt>
          <cx:pt idx="1413">0.65700000000000003</cx:pt>
          <cx:pt idx="1414">0.65400000000000003</cx:pt>
          <cx:pt idx="1415">0.65100000000000002</cx:pt>
          <cx:pt idx="1426">0.65900000000000003</cx:pt>
          <cx:pt idx="1427">0.65900000000000003</cx:pt>
          <cx:pt idx="1429">0.67100000000000004</cx:pt>
          <cx:pt idx="1430">0.67400000000000004</cx:pt>
          <cx:pt idx="1431">0.67700000000000005</cx:pt>
          <cx:pt idx="1432">0.67900000000000005</cx:pt>
          <cx:pt idx="1433">0.68000000000000005</cx:pt>
          <cx:pt idx="1434">0.68100000000000005</cx:pt>
          <cx:pt idx="1435">0.68100000000000005</cx:pt>
          <cx:pt idx="1436">0.68000000000000005</cx:pt>
          <cx:pt idx="1437">0.67900000000000005</cx:pt>
          <cx:pt idx="1438">0.67700000000000005</cx:pt>
          <cx:pt idx="1439">0.67500000000000004</cx:pt>
          <cx:pt idx="1440">0.67200000000000004</cx:pt>
          <cx:pt idx="1441">0.66900000000000004</cx:pt>
          <cx:pt idx="1455">0.66200000000000003</cx:pt>
          <cx:pt idx="1456">0.66500000000000004</cx:pt>
          <cx:pt idx="1457">0.66900000000000004</cx:pt>
          <cx:pt idx="1458">0.67300000000000004</cx:pt>
          <cx:pt idx="1459">0.67700000000000005</cx:pt>
          <cx:pt idx="1460">0.68100000000000005</cx:pt>
          <cx:pt idx="1461">0.68500000000000005</cx:pt>
          <cx:pt idx="1462">0.68799999999999994</cx:pt>
          <cx:pt idx="1463">0.68999999999999995</cx:pt>
          <cx:pt idx="1464">0.69199999999999995</cx:pt>
          <cx:pt idx="1465">0.69299999999999995</cx:pt>
          <cx:pt idx="1466">0.69299999999999995</cx:pt>
          <cx:pt idx="1467">0.69299999999999995</cx:pt>
          <cx:pt idx="1468">0.67000000000000004</cx:pt>
          <cx:pt idx="1469">0.66900000000000004</cx:pt>
          <cx:pt idx="1470">0.66800000000000004</cx:pt>
          <cx:pt idx="1471">0.66800000000000004</cx:pt>
          <cx:pt idx="1472">0.66800000000000004</cx:pt>
          <cx:pt idx="1473">0.67000000000000004</cx:pt>
          <cx:pt idx="1474">0.67200000000000004</cx:pt>
          <cx:pt idx="1475">0.67500000000000004</cx:pt>
          <cx:pt idx="1476">0.67900000000000005</cx:pt>
          <cx:pt idx="1477">0.68200000000000005</cx:pt>
          <cx:pt idx="1478">0.68400000000000005</cx:pt>
          <cx:pt idx="1479">0.68500000000000005</cx:pt>
          <cx:pt idx="1480">0.68500000000000005</cx:pt>
          <cx:pt idx="1481">0.68600000000000005</cx:pt>
          <cx:pt idx="1482">0.68799999999999994</cx:pt>
          <cx:pt idx="1483">0.68999999999999995</cx:pt>
          <cx:pt idx="1484">0.69099999999999995</cx:pt>
          <cx:pt idx="1485">0.69299999999999995</cx:pt>
          <cx:pt idx="1486">0.69399999999999995</cx:pt>
          <cx:pt idx="1487">0.69599999999999995</cx:pt>
          <cx:pt idx="1488">0.69799999999999995</cx:pt>
          <cx:pt idx="1489">0.69899999999999995</cx:pt>
          <cx:pt idx="1490">0.69899999999999995</cx:pt>
          <cx:pt idx="1491">0.69899999999999995</cx:pt>
          <cx:pt idx="1492">0.69699999999999995</cx:pt>
          <cx:pt idx="1493">0.69399999999999995</cx:pt>
          <cx:pt idx="1494">0.66300000000000003</cx:pt>
          <cx:pt idx="1495">0.66900000000000004</cx:pt>
          <cx:pt idx="1496">0.67600000000000005</cx:pt>
          <cx:pt idx="1497">0.68300000000000005</cx:pt>
          <cx:pt idx="1498">0.69099999999999995</cx:pt>
          <cx:pt idx="1499">0.69799999999999995</cx:pt>
          <cx:pt idx="1500">0.70499999999999996</cx:pt>
          <cx:pt idx="1501">0.70999999999999996</cx:pt>
          <cx:pt idx="1502">0.71499999999999997</cx:pt>
          <cx:pt idx="1503">0.71899999999999997</cx:pt>
          <cx:pt idx="1504">0.72199999999999998</cx:pt>
          <cx:pt idx="1505">0.72299999999999998</cx:pt>
          <cx:pt idx="1506">0.72199999999999998</cx:pt>
          <cx:pt idx="1520">0.67300000000000004</cx:pt>
          <cx:pt idx="1521">0.67300000000000004</cx:pt>
          <cx:pt idx="1522">0.67100000000000004</cx:pt>
          <cx:pt idx="1523">0.67000000000000004</cx:pt>
          <cx:pt idx="1524">0.66900000000000004</cx:pt>
          <cx:pt idx="1525">0.67000000000000004</cx:pt>
          <cx:pt idx="1526">0.67100000000000004</cx:pt>
          <cx:pt idx="1527">0.67300000000000004</cx:pt>
          <cx:pt idx="1528">0.67600000000000005</cx:pt>
          <cx:pt idx="1529">0.67900000000000005</cx:pt>
          <cx:pt idx="1530">0.68100000000000005</cx:pt>
          <cx:pt idx="1531">0.68200000000000005</cx:pt>
          <cx:pt idx="1532">0.68200000000000005</cx:pt>
          <cx:pt idx="1533">0.67900000000000005</cx:pt>
          <cx:pt idx="1534">0.67800000000000005</cx:pt>
          <cx:pt idx="1535">0.67700000000000005</cx:pt>
          <cx:pt idx="1536">0.67600000000000005</cx:pt>
          <cx:pt idx="1537">0.67600000000000005</cx:pt>
          <cx:pt idx="1538">0.67500000000000004</cx:pt>
          <cx:pt idx="1539">0.67500000000000004</cx:pt>
          <cx:pt idx="1540">0.67400000000000004</cx:pt>
          <cx:pt idx="1541">0.67400000000000004</cx:pt>
          <cx:pt idx="1542">0.67300000000000004</cx:pt>
          <cx:pt idx="1543">0.67100000000000004</cx:pt>
          <cx:pt idx="1544">0.66700000000000004</cx:pt>
          <cx:pt idx="1545">0.66300000000000003</cx:pt>
          <cx:pt idx="1546">0.67600000000000005</cx:pt>
          <cx:pt idx="1547">0.67900000000000005</cx:pt>
          <cx:pt idx="1548">0.68100000000000005</cx:pt>
          <cx:pt idx="1549">0.68400000000000005</cx:pt>
          <cx:pt idx="1550">0.68700000000000006</cx:pt>
          <cx:pt idx="1551">0.68999999999999995</cx:pt>
          <cx:pt idx="1552">0.69399999999999995</cx:pt>
          <cx:pt idx="1553">0.69899999999999995</cx:pt>
          <cx:pt idx="1554">0.70299999999999996</cx:pt>
          <cx:pt idx="1555">0.70699999999999996</cx:pt>
          <cx:pt idx="1556">0.70899999999999996</cx:pt>
          <cx:pt idx="1557">0.70999999999999996</cx:pt>
          <cx:pt idx="1558">0.71099999999999997</cx:pt>
          <cx:pt idx="1559">0.64800000000000002</cx:pt>
          <cx:pt idx="1560">0.65000000000000002</cx:pt>
          <cx:pt idx="1561">0.65100000000000002</cx:pt>
          <cx:pt idx="1562">0.65300000000000002</cx:pt>
          <cx:pt idx="1563">0.65500000000000003</cx:pt>
          <cx:pt idx="1564">0.65600000000000003</cx:pt>
          <cx:pt idx="1565">0.65800000000000003</cx:pt>
          <cx:pt idx="1566">0.66000000000000003</cx:pt>
          <cx:pt idx="1567">0.66100000000000003</cx:pt>
          <cx:pt idx="1568">0.66200000000000003</cx:pt>
          <cx:pt idx="1569">0.66200000000000003</cx:pt>
          <cx:pt idx="1570">0.66100000000000003</cx:pt>
          <cx:pt idx="1571">0.65900000000000003</cx:pt>
          <cx:pt idx="1572">0.68400000000000005</cx:pt>
          <cx:pt idx="1573">0.68799999999999994</cx:pt>
          <cx:pt idx="1574">0.69199999999999995</cx:pt>
          <cx:pt idx="1575">0.69599999999999995</cx:pt>
          <cx:pt idx="1576">0.69999999999999996</cx:pt>
          <cx:pt idx="1577">0.70299999999999996</cx:pt>
          <cx:pt idx="1578">0.70699999999999996</cx:pt>
          <cx:pt idx="1579">0.70999999999999996</cx:pt>
          <cx:pt idx="1580">0.71299999999999997</cx:pt>
          <cx:pt idx="1581">0.71499999999999997</cx:pt>
          <cx:pt idx="1582">0.71499999999999997</cx:pt>
          <cx:pt idx="1583">0.71299999999999997</cx:pt>
          <cx:pt idx="1584">0.70999999999999996</cx:pt>
          <cx:pt idx="1585">0.67600000000000005</cx:pt>
          <cx:pt idx="1586">0.67600000000000005</cx:pt>
          <cx:pt idx="1587">0.67500000000000004</cx:pt>
          <cx:pt idx="1588">0.67400000000000004</cx:pt>
          <cx:pt idx="1589">0.67400000000000004</cx:pt>
          <cx:pt idx="1590">0.67300000000000004</cx:pt>
          <cx:pt idx="1591">0.67200000000000004</cx:pt>
          <cx:pt idx="1592">0.67100000000000004</cx:pt>
          <cx:pt idx="1593">0.67000000000000004</cx:pt>
          <cx:pt idx="1594">0.66900000000000004</cx:pt>
          <cx:pt idx="1595">0.66800000000000004</cx:pt>
          <cx:pt idx="1596">0.66700000000000004</cx:pt>
          <cx:pt idx="1597">0.66600000000000004</cx:pt>
          <cx:pt idx="1598">0.68000000000000005</cx:pt>
          <cx:pt idx="1599">0.68300000000000005</cx:pt>
          <cx:pt idx="1600">0.68600000000000005</cx:pt>
          <cx:pt idx="1601">0.69099999999999995</cx:pt>
          <cx:pt idx="1602">0.69399999999999995</cx:pt>
          <cx:pt idx="1603">0.69699999999999995</cx:pt>
          <cx:pt idx="1604">0.69999999999999996</cx:pt>
          <cx:pt idx="1605">0.70099999999999996</cx:pt>
          <cx:pt idx="1606">0.70199999999999996</cx:pt>
          <cx:pt idx="1607">0.70199999999999996</cx:pt>
          <cx:pt idx="1608">0.70099999999999996</cx:pt>
          <cx:pt idx="1609">0.70099999999999996</cx:pt>
          <cx:pt idx="1610">0.69999999999999996</cx:pt>
          <cx:pt idx="1611">0.69399999999999995</cx:pt>
          <cx:pt idx="1612">0.69799999999999995</cx:pt>
          <cx:pt idx="1613">0.70199999999999996</cx:pt>
          <cx:pt idx="1614">0.70499999999999996</cx:pt>
          <cx:pt idx="1615">0.70699999999999996</cx:pt>
          <cx:pt idx="1616">0.70999999999999996</cx:pt>
          <cx:pt idx="1617">0.71299999999999997</cx:pt>
          <cx:pt idx="1618">0.71599999999999997</cx:pt>
          <cx:pt idx="1619">0.71799999999999997</cx:pt>
          <cx:pt idx="1620">0.71999999999999997</cx:pt>
          <cx:pt idx="1621">0.71999999999999997</cx:pt>
          <cx:pt idx="1622">0.71799999999999997</cx:pt>
          <cx:pt idx="1623">0.71599999999999997</cx:pt>
          <cx:pt idx="1637">0.66900000000000004</cx:pt>
          <cx:pt idx="1638">0.67000000000000004</cx:pt>
          <cx:pt idx="1639">0.67200000000000004</cx:pt>
          <cx:pt idx="1640">0.67400000000000004</cx:pt>
          <cx:pt idx="1641">0.67600000000000005</cx:pt>
          <cx:pt idx="1642">0.67900000000000005</cx:pt>
          <cx:pt idx="1643">0.68200000000000005</cx:pt>
          <cx:pt idx="1644">0.68600000000000005</cx:pt>
          <cx:pt idx="1645">0.68899999999999995</cx:pt>
          <cx:pt idx="1646">0.69199999999999995</cx:pt>
          <cx:pt idx="1647">0.69399999999999995</cx:pt>
          <cx:pt idx="1648">0.69499999999999995</cx:pt>
          <cx:pt idx="1649">0.69499999999999995</cx:pt>
          <cx:pt idx="1650">0.68899999999999995</cx:pt>
          <cx:pt idx="1651">0.69499999999999995</cx:pt>
          <cx:pt idx="1652">0.69999999999999996</cx:pt>
          <cx:pt idx="1653">0.70599999999999996</cx:pt>
          <cx:pt idx="1654">0.71099999999999997</cx:pt>
          <cx:pt idx="1655">0.71599999999999997</cx:pt>
          <cx:pt idx="1656">0.71899999999999997</cx:pt>
          <cx:pt idx="1657">0.72199999999999998</cx:pt>
          <cx:pt idx="1658">0.72399999999999998</cx:pt>
          <cx:pt idx="1659">0.72599999999999998</cx:pt>
          <cx:pt idx="1660">0.72599999999999998</cx:pt>
          <cx:pt idx="1661">0.72499999999999998</cx:pt>
          <cx:pt idx="1662">0.72299999999999998</cx:pt>
          <cx:pt idx="1663">0.69999999999999996</cx:pt>
          <cx:pt idx="1664">0.70099999999999996</cx:pt>
          <cx:pt idx="1665">0.70199999999999996</cx:pt>
          <cx:pt idx="1666">0.70299999999999996</cx:pt>
          <cx:pt idx="1667">0.70299999999999996</cx:pt>
          <cx:pt idx="1668">0.70299999999999996</cx:pt>
          <cx:pt idx="1669">0.70199999999999996</cx:pt>
          <cx:pt idx="1670">0.69999999999999996</cx:pt>
          <cx:pt idx="1671">0.69799999999999995</cx:pt>
          <cx:pt idx="1672">0.69599999999999995</cx:pt>
          <cx:pt idx="1673">0.69299999999999995</cx:pt>
          <cx:pt idx="1674">0.69099999999999995</cx:pt>
          <cx:pt idx="1675">0.68799999999999994</cx:pt>
          <cx:pt idx="1676">0.68400000000000005</cx:pt>
          <cx:pt idx="1677">0.68500000000000005</cx:pt>
          <cx:pt idx="1678">0.68600000000000005</cx:pt>
          <cx:pt idx="1679">0.68700000000000006</cx:pt>
          <cx:pt idx="1680">0.68700000000000006</cx:pt>
          <cx:pt idx="1681">0.68799999999999994</cx:pt>
          <cx:pt idx="1682">0.68700000000000006</cx:pt>
          <cx:pt idx="1683">0.68600000000000005</cx:pt>
          <cx:pt idx="1684">0.68400000000000005</cx:pt>
          <cx:pt idx="1685">0.68200000000000005</cx:pt>
          <cx:pt idx="1686">0.68000000000000005</cx:pt>
          <cx:pt idx="1687">0.67700000000000005</cx:pt>
          <cx:pt idx="1688">0.67300000000000004</cx:pt>
          <cx:pt idx="1689">0.64300000000000002</cx:pt>
          <cx:pt idx="1690">0.64500000000000002</cx:pt>
          <cx:pt idx="1691">0.64700000000000002</cx:pt>
          <cx:pt idx="1692">0.64900000000000002</cx:pt>
          <cx:pt idx="1693">0.65100000000000002</cx:pt>
          <cx:pt idx="1694">0.65300000000000002</cx:pt>
          <cx:pt idx="1695">0.65500000000000003</cx:pt>
          <cx:pt idx="1696">0.65600000000000003</cx:pt>
          <cx:pt idx="1697">0.65600000000000003</cx:pt>
          <cx:pt idx="1698">0.65500000000000003</cx:pt>
          <cx:pt idx="1699">0.65300000000000002</cx:pt>
          <cx:pt idx="1700">0.64900000000000002</cx:pt>
          <cx:pt idx="1701">0.64400000000000002</cx:pt>
          <cx:pt idx="1702">0.67300000000000004</cx:pt>
          <cx:pt idx="1703">0.67300000000000004</cx:pt>
          <cx:pt idx="1704">0.67500000000000004</cx:pt>
          <cx:pt idx="1705">0.67600000000000005</cx:pt>
          <cx:pt idx="1706">0.67800000000000005</cx:pt>
          <cx:pt idx="1707">0.67900000000000005</cx:pt>
          <cx:pt idx="1708">0.68000000000000005</cx:pt>
          <cx:pt idx="1709">0.68100000000000005</cx:pt>
          <cx:pt idx="1710">0.68100000000000005</cx:pt>
          <cx:pt idx="1711">0.68100000000000005</cx:pt>
          <cx:pt idx="1712">0.68000000000000005</cx:pt>
          <cx:pt idx="1713">0.67900000000000005</cx:pt>
          <cx:pt idx="1714">0.67800000000000005</cx:pt>
          <cx:pt idx="1715">0.63400000000000001</cx:pt>
          <cx:pt idx="1716">0.63700000000000001</cx:pt>
          <cx:pt idx="1717">0.64000000000000001</cx:pt>
          <cx:pt idx="1718">0.64300000000000002</cx:pt>
          <cx:pt idx="1719">0.64600000000000002</cx:pt>
          <cx:pt idx="1720">0.64900000000000002</cx:pt>
          <cx:pt idx="1721">0.65200000000000002</cx:pt>
          <cx:pt idx="1722">0.65500000000000003</cx:pt>
          <cx:pt idx="1723">0.65700000000000003</cx:pt>
          <cx:pt idx="1724">0.66000000000000003</cx:pt>
          <cx:pt idx="1725">0.66200000000000003</cx:pt>
          <cx:pt idx="1726">0.66500000000000004</cx:pt>
          <cx:pt idx="1727">0.66700000000000004</cx:pt>
          <cx:pt idx="1728">0.68799999999999994</cx:pt>
          <cx:pt idx="1729">0.69099999999999995</cx:pt>
          <cx:pt idx="1730">0.69199999999999995</cx:pt>
          <cx:pt idx="1731">0.69299999999999995</cx:pt>
          <cx:pt idx="1732">0.69399999999999995</cx:pt>
          <cx:pt idx="1733">0.69499999999999995</cx:pt>
          <cx:pt idx="1734">0.69699999999999995</cx:pt>
          <cx:pt idx="1735">0.69799999999999995</cx:pt>
          <cx:pt idx="1736">0.69999999999999996</cx:pt>
          <cx:pt idx="1737">0.70199999999999996</cx:pt>
          <cx:pt idx="1738">0.70299999999999996</cx:pt>
          <cx:pt idx="1739">0.70399999999999996</cx:pt>
          <cx:pt idx="1740">0.70499999999999996</cx:pt>
          <cx:pt idx="1741">0.65200000000000002</cx:pt>
          <cx:pt idx="1742">0.65400000000000003</cx:pt>
          <cx:pt idx="1743">0.65600000000000003</cx:pt>
          <cx:pt idx="1744">0.65800000000000003</cx:pt>
          <cx:pt idx="1745">0.66000000000000003</cx:pt>
          <cx:pt idx="1746">0.66100000000000003</cx:pt>
          <cx:pt idx="1747">0.66200000000000003</cx:pt>
          <cx:pt idx="1748">0.66200000000000003</cx:pt>
          <cx:pt idx="1749">0.66100000000000003</cx:pt>
          <cx:pt idx="1750">0.66000000000000003</cx:pt>
          <cx:pt idx="1751">0.65900000000000003</cx:pt>
          <cx:pt idx="1752">0.65600000000000003</cx:pt>
          <cx:pt idx="1753">0.65300000000000002</cx:pt>
          <cx:pt idx="1754">0.66700000000000004</cx:pt>
          <cx:pt idx="1755">0.67000000000000004</cx:pt>
          <cx:pt idx="1756">0.67500000000000004</cx:pt>
          <cx:pt idx="1757">0.68300000000000005</cx:pt>
          <cx:pt idx="1758">0.69399999999999995</cx:pt>
          <cx:pt idx="1759">0.70899999999999996</cx:pt>
          <cx:pt idx="1760">0.72699999999999998</cx:pt>
          <cx:pt idx="1761">0.746</cx:pt>
          <cx:pt idx="1762">0.76300000000000001</cx:pt>
          <cx:pt idx="1763">0.77500000000000002</cx:pt>
          <cx:pt idx="1764">0.78100000000000003</cx:pt>
          <cx:pt idx="1765">0.78100000000000003</cx:pt>
          <cx:pt idx="1766">0.77700000000000002</cx:pt>
          <cx:pt idx="1767">0.61099999999999999</cx:pt>
          <cx:pt idx="1768">0.629</cx:pt>
          <cx:pt idx="1769">0.64700000000000002</cx:pt>
          <cx:pt idx="1770">0.66400000000000003</cx:pt>
          <cx:pt idx="1771">0.68000000000000005</cx:pt>
          <cx:pt idx="1772">0.69299999999999995</cx:pt>
          <cx:pt idx="1773">0.70099999999999996</cx:pt>
          <cx:pt idx="1774">0.70699999999999996</cx:pt>
          <cx:pt idx="1775">0.70999999999999996</cx:pt>
          <cx:pt idx="1776">0.71199999999999997</cx:pt>
          <cx:pt idx="1777">0.71199999999999997</cx:pt>
          <cx:pt idx="1778">0.71199999999999997</cx:pt>
          <cx:pt idx="1779">0.71099999999999997</cx:pt>
          <cx:pt idx="1780">0.53700000000000003</cx:pt>
          <cx:pt idx="1781">0.53900000000000003</cx:pt>
          <cx:pt idx="1782">0.54100000000000004</cx:pt>
          <cx:pt idx="1783">0.54300000000000004</cx:pt>
          <cx:pt idx="1784">0.54500000000000004</cx:pt>
          <cx:pt idx="1785">0.54600000000000004</cx:pt>
          <cx:pt idx="1786">0.54700000000000004</cx:pt>
          <cx:pt idx="1787">0.54800000000000004</cx:pt>
          <cx:pt idx="1788">0.54900000000000004</cx:pt>
          <cx:pt idx="1789">0.55100000000000005</cx:pt>
          <cx:pt idx="1790">0.55400000000000005</cx:pt>
          <cx:pt idx="1791">0.55800000000000005</cx:pt>
          <cx:pt idx="1792">0.56200000000000006</cx:pt>
          <cx:pt idx="1793">0.61899999999999999</cx:pt>
          <cx:pt idx="1794">0.61899999999999999</cx:pt>
          <cx:pt idx="1795">0.62</cx:pt>
          <cx:pt idx="1796">0.62</cx:pt>
          <cx:pt idx="1797">0.621</cx:pt>
          <cx:pt idx="1798">0.621</cx:pt>
          <cx:pt idx="1799">0.622</cx:pt>
          <cx:pt idx="1800">0.623</cx:pt>
          <cx:pt idx="1801">0.624</cx:pt>
          <cx:pt idx="1802">0.624</cx:pt>
          <cx:pt idx="1803">0.623</cx:pt>
          <cx:pt idx="1804">0.622</cx:pt>
          <cx:pt idx="1805">0.61899999999999999</cx:pt>
          <cx:pt idx="1806">0.57499999999999996</cx:pt>
          <cx:pt idx="1807">0.57699999999999996</cx:pt>
          <cx:pt idx="1808">0.57899999999999996</cx:pt>
          <cx:pt idx="1809">0.58199999999999996</cx:pt>
          <cx:pt idx="1810">0.58499999999999996</cx:pt>
          <cx:pt idx="1811">0.58899999999999997</cx:pt>
          <cx:pt idx="1812">0.59399999999999997</cx:pt>
          <cx:pt idx="1813">0.59999999999999998</cx:pt>
          <cx:pt idx="1814">0.60499999999999998</cx:pt>
          <cx:pt idx="1815">0.60999999999999999</cx:pt>
          <cx:pt idx="1816">0.61499999999999999</cx:pt>
          <cx:pt idx="1817">0.62</cx:pt>
          <cx:pt idx="1818">0.624</cx:pt>
          <cx:pt idx="1819">0.71199999999999997</cx:pt>
          <cx:pt idx="1820">0.71099999999999997</cx:pt>
          <cx:pt idx="1821">0.70999999999999996</cx:pt>
          <cx:pt idx="1822">0.70999999999999996</cx:pt>
          <cx:pt idx="1823">0.71099999999999997</cx:pt>
          <cx:pt idx="1824">0.71199999999999997</cx:pt>
          <cx:pt idx="1825">0.71499999999999997</cx:pt>
          <cx:pt idx="1826">0.71799999999999997</cx:pt>
          <cx:pt idx="1827">0.72099999999999997</cx:pt>
          <cx:pt idx="1828">0.72399999999999998</cx:pt>
          <cx:pt idx="1829">0.72599999999999998</cx:pt>
          <cx:pt idx="1830">0.72799999999999998</cx:pt>
          <cx:pt idx="1831">0.72899999999999998</cx:pt>
          <cx:pt idx="1832">0.64300000000000002</cx:pt>
          <cx:pt idx="1833">0.64400000000000002</cx:pt>
          <cx:pt idx="1834">0.64300000000000002</cx:pt>
          <cx:pt idx="1835">0.64300000000000002</cx:pt>
          <cx:pt idx="1836">0.64400000000000002</cx:pt>
          <cx:pt idx="1837">0.64600000000000002</cx:pt>
          <cx:pt idx="1838">0.65000000000000002</cx:pt>
          <cx:pt idx="1839">0.65500000000000003</cx:pt>
          <cx:pt idx="1840">0.66200000000000003</cx:pt>
          <cx:pt idx="1841">0.67000000000000004</cx:pt>
          <cx:pt idx="1842">0.67800000000000005</cx:pt>
          <cx:pt idx="1843">0.68799999999999994</cx:pt>
          <cx:pt idx="1844">0.69799999999999995</cx:pt>
          <cx:pt idx="1845">0.60499999999999998</cx:pt>
          <cx:pt idx="1846">0.60699999999999998</cx:pt>
          <cx:pt idx="1847">0.60899999999999999</cx:pt>
          <cx:pt idx="1848">0.61199999999999999</cx:pt>
          <cx:pt idx="1849">0.61599999999999999</cx:pt>
          <cx:pt idx="1850">0.624</cx:pt>
          <cx:pt idx="1851">0.63500000000000001</cx:pt>
          <cx:pt idx="1852">0.64900000000000002</cx:pt>
          <cx:pt idx="1853">0.66500000000000004</cx:pt>
          <cx:pt idx="1854">0.68300000000000005</cx:pt>
          <cx:pt idx="1855">0.70099999999999996</cx:pt>
          <cx:pt idx="1856">0.71699999999999997</cx:pt>
          <cx:pt idx="1857">0.73099999999999998</cx:pt>
          <cx:pt idx="1858">0.72399999999999998</cx:pt>
          <cx:pt idx="1859">0.71999999999999997</cx:pt>
          <cx:pt idx="1860">0.71599999999999997</cx:pt>
          <cx:pt idx="1861">0.71599999999999997</cx:pt>
          <cx:pt idx="1862">0.72699999999999998</cx:pt>
          <cx:pt idx="1863">0.749</cx:pt>
          <cx:pt idx="1864">0.77800000000000002</cx:pt>
          <cx:pt idx="1865">0.80500000000000005</cx:pt>
          <cx:pt idx="1866">0.82699999999999996</cx:pt>
          <cx:pt idx="1867">0.84299999999999997</cx:pt>
          <cx:pt idx="1868">0.85199999999999998</cx:pt>
          <cx:pt idx="1869">0.85599999999999998</cx:pt>
          <cx:pt idx="1870">0.85699999999999998</cx:pt>
          <cx:pt idx="1871">0.58099999999999996</cx:pt>
          <cx:pt idx="1872">0.58899999999999997</cx:pt>
          <cx:pt idx="1873">0.59799999999999998</cx:pt>
          <cx:pt idx="1874">0.60799999999999998</cx:pt>
          <cx:pt idx="1875">0.61699999999999999</cx:pt>
          <cx:pt idx="1876">0.626</cx:pt>
          <cx:pt idx="1877">0.63400000000000001</cx:pt>
          <cx:pt idx="1878">0.64200000000000002</cx:pt>
          <cx:pt idx="1879">0.65000000000000002</cx:pt>
          <cx:pt idx="1880">0.65700000000000003</cx:pt>
          <cx:pt idx="1881">0.66300000000000003</cx:pt>
          <cx:pt idx="1882">0.66900000000000004</cx:pt>
          <cx:pt idx="1883">0.67400000000000004</cx:pt>
          <cx:pt idx="1884">0.55800000000000005</cx:pt>
          <cx:pt idx="1885">0.56299999999999994</cx:pt>
          <cx:pt idx="1886">0.56699999999999995</cx:pt>
          <cx:pt idx="1887">0.56999999999999995</cx:pt>
          <cx:pt idx="1888">0.57499999999999996</cx:pt>
          <cx:pt idx="1889">0.57999999999999996</cx:pt>
          <cx:pt idx="1890">0.58499999999999996</cx:pt>
          <cx:pt idx="1891">0.59199999999999997</cx:pt>
          <cx:pt idx="1892">0.59799999999999998</cx:pt>
          <cx:pt idx="1893">0.60199999999999998</cx:pt>
          <cx:pt idx="1894">0.60499999999999998</cx:pt>
          <cx:pt idx="1895">0.60699999999999998</cx:pt>
          <cx:pt idx="1896">0.60699999999999998</cx:pt>
          <cx:pt idx="1897">0.73599999999999999</cx:pt>
          <cx:pt idx="1898">0.74099999999999999</cx:pt>
          <cx:pt idx="1899">0.746</cx:pt>
          <cx:pt idx="1900">0.75600000000000001</cx:pt>
          <cx:pt idx="1901">0.77100000000000002</cx:pt>
          <cx:pt idx="1902">0.79100000000000004</cx:pt>
          <cx:pt idx="1903">0.81299999999999994</cx:pt>
          <cx:pt idx="1904">0.83299999999999996</cx:pt>
          <cx:pt idx="1905">0.84699999999999998</cx:pt>
          <cx:pt idx="1906">0.85499999999999998</cx:pt>
          <cx:pt idx="1907">0.85799999999999998</cx:pt>
          <cx:pt idx="1908">0.85699999999999998</cx:pt>
          <cx:pt idx="1909">0.85199999999999998</cx:pt>
          <cx:pt idx="1910">0.48499999999999999</cx:pt>
          <cx:pt idx="1911">0.49099999999999999</cx:pt>
          <cx:pt idx="1912">0.497</cx:pt>
          <cx:pt idx="1913">0.503</cx:pt>
          <cx:pt idx="1914">0.51000000000000001</cx:pt>
          <cx:pt idx="1915">0.51700000000000002</cx:pt>
          <cx:pt idx="1916">0.52400000000000002</cx:pt>
          <cx:pt idx="1917">0.53200000000000003</cx:pt>
          <cx:pt idx="1918">0.53900000000000003</cx:pt>
          <cx:pt idx="1919">0.54700000000000004</cx:pt>
          <cx:pt idx="1920">0.55300000000000005</cx:pt>
          <cx:pt idx="1921">0.55900000000000005</cx:pt>
          <cx:pt idx="1922">0.56499999999999995</cx:pt>
          <cx:pt idx="1937">0.66900000000000004</cx:pt>
          <cx:pt idx="1938">0.66900000000000004</cx:pt>
          <cx:pt idx="1939">0.67000000000000004</cx:pt>
          <cx:pt idx="1940">0.67100000000000004</cx:pt>
          <cx:pt idx="1941">0.67200000000000004</cx:pt>
          <cx:pt idx="1942">0.67300000000000004</cx:pt>
          <cx:pt idx="1943">0.67400000000000004</cx:pt>
          <cx:pt idx="1944">0.67600000000000005</cx:pt>
          <cx:pt idx="1945">0.67700000000000005</cx:pt>
          <cx:pt idx="1946">0.67700000000000005</cx:pt>
          <cx:pt idx="1947">0.67600000000000005</cx:pt>
          <cx:pt idx="1948">0.67400000000000004</cx:pt>
          <cx:pt idx="1949">0.67100000000000004</cx:pt>
          <cx:pt idx="1950">0.61499999999999999</cx:pt>
          <cx:pt idx="1951">0.621</cx:pt>
          <cx:pt idx="1952">0.629</cx:pt>
          <cx:pt idx="1953">0.63800000000000001</cx:pt>
          <cx:pt idx="1954">0.64600000000000002</cx:pt>
          <cx:pt idx="1955">0.65300000000000002</cx:pt>
          <cx:pt idx="1956">0.65700000000000003</cx:pt>
          <cx:pt idx="1957">0.66000000000000003</cx:pt>
          <cx:pt idx="1958">0.66100000000000003</cx:pt>
          <cx:pt idx="1959">0.66200000000000003</cx:pt>
          <cx:pt idx="1960">0.66100000000000003</cx:pt>
          <cx:pt idx="1961">0.66100000000000003</cx:pt>
          <cx:pt idx="1962">0.65900000000000003</cx:pt>
          <cx:pt idx="1963">0.64000000000000001</cx:pt>
          <cx:pt idx="1964">0.64500000000000002</cx:pt>
          <cx:pt idx="1965">0.65200000000000002</cx:pt>
          <cx:pt idx="1966">0.65900000000000003</cx:pt>
          <cx:pt idx="1967">0.66600000000000004</cx:pt>
          <cx:pt idx="1968">0.67200000000000004</cx:pt>
          <cx:pt idx="1969">0.67800000000000005</cx:pt>
          <cx:pt idx="1970">0.68300000000000005</cx:pt>
          <cx:pt idx="1971">0.68799999999999994</cx:pt>
          <cx:pt idx="1972">0.69199999999999995</cx:pt>
          <cx:pt idx="1973">0.69499999999999995</cx:pt>
          <cx:pt idx="1974">0.69799999999999995</cx:pt>
          <cx:pt idx="1975">0.69999999999999996</cx:pt>
          <cx:pt idx="1976">0.64200000000000002</cx:pt>
          <cx:pt idx="1977">0.64100000000000001</cx:pt>
          <cx:pt idx="1978">0.64100000000000001</cx:pt>
          <cx:pt idx="1979">0.64000000000000001</cx:pt>
          <cx:pt idx="1980">0.64000000000000001</cx:pt>
          <cx:pt idx="1981">0.64100000000000001</cx:pt>
          <cx:pt idx="1982">0.64200000000000002</cx:pt>
          <cx:pt idx="1983">0.64500000000000002</cx:pt>
          <cx:pt idx="1984">0.64700000000000002</cx:pt>
          <cx:pt idx="1985">0.65000000000000002</cx:pt>
          <cx:pt idx="1986">0.65200000000000002</cx:pt>
          <cx:pt idx="1987">0.65400000000000003</cx:pt>
          <cx:pt idx="1988">0.65600000000000003</cx:pt>
          <cx:pt idx="1989">0.56699999999999995</cx:pt>
          <cx:pt idx="1990">0.57199999999999995</cx:pt>
          <cx:pt idx="1991">0.57599999999999996</cx:pt>
          <cx:pt idx="1992">0.58199999999999996</cx:pt>
          <cx:pt idx="1993">0.58699999999999997</cx:pt>
          <cx:pt idx="1994">0.59299999999999997</cx:pt>
          <cx:pt idx="1995">0.59999999999999998</cx:pt>
          <cx:pt idx="1996">0.60599999999999998</cx:pt>
          <cx:pt idx="1997">0.61299999999999999</cx:pt>
          <cx:pt idx="1998">0.61899999999999999</cx:pt>
          <cx:pt idx="1999">0.626</cx:pt>
          <cx:pt idx="2000">0.63100000000000001</cx:pt>
          <cx:pt idx="2001">0.63600000000000001</cx:pt>
          <cx:pt idx="2015">0.56000000000000005</cx:pt>
          <cx:pt idx="2016">0.56299999999999994</cx:pt>
          <cx:pt idx="2017">0.56599999999999995</cx:pt>
          <cx:pt idx="2018">0.56799999999999995</cx:pt>
          <cx:pt idx="2019">0.56999999999999995</cx:pt>
          <cx:pt idx="2020">0.57199999999999995</cx:pt>
          <cx:pt idx="2021">0.57499999999999996</cx:pt>
          <cx:pt idx="2022">0.57899999999999996</cx:pt>
          <cx:pt idx="2023">0.58299999999999996</cx:pt>
          <cx:pt idx="2024">0.58799999999999997</cx:pt>
          <cx:pt idx="2025">0.59299999999999997</cx:pt>
          <cx:pt idx="2026">0.59699999999999998</cx:pt>
          <cx:pt idx="2027">0.60199999999999998</cx:pt>
          <cx:pt idx="2028">0.65400000000000003</cx:pt>
          <cx:pt idx="2029">0.65500000000000003</cx:pt>
          <cx:pt idx="2030">0.65700000000000003</cx:pt>
          <cx:pt idx="2031">0.65900000000000003</cx:pt>
          <cx:pt idx="2032">0.66100000000000003</cx:pt>
          <cx:pt idx="2033">0.66200000000000003</cx:pt>
          <cx:pt idx="2034">0.66400000000000003</cx:pt>
          <cx:pt idx="2035">0.66500000000000004</cx:pt>
          <cx:pt idx="2036">0.66700000000000004</cx:pt>
          <cx:pt idx="2037">0.66800000000000004</cx:pt>
          <cx:pt idx="2038">0.67000000000000004</cx:pt>
          <cx:pt idx="2039">0.67100000000000004</cx:pt>
          <cx:pt idx="2040">0.67300000000000004</cx:pt>
          <cx:pt idx="2041">0.65500000000000003</cx:pt>
          <cx:pt idx="2042">0.65700000000000003</cx:pt>
          <cx:pt idx="2043">0.65900000000000003</cx:pt>
          <cx:pt idx="2044">0.66100000000000003</cx:pt>
          <cx:pt idx="2045">0.66300000000000003</cx:pt>
          <cx:pt idx="2046">0.66400000000000003</cx:pt>
          <cx:pt idx="2047">0.66600000000000004</cx:pt>
          <cx:pt idx="2048">0.66600000000000004</cx:pt>
          <cx:pt idx="2049">0.66600000000000004</cx:pt>
          <cx:pt idx="2050">0.66600000000000004</cx:pt>
          <cx:pt idx="2051">0.66500000000000004</cx:pt>
          <cx:pt idx="2052">0.66300000000000003</cx:pt>
          <cx:pt idx="2053">0.66100000000000003</cx:pt>
          <cx:pt idx="2054">0.57299999999999995</cx:pt>
          <cx:pt idx="2055">0.57299999999999995</cx:pt>
          <cx:pt idx="2056">0.57299999999999995</cx:pt>
          <cx:pt idx="2057">0.57299999999999995</cx:pt>
          <cx:pt idx="2058">0.57399999999999995</cx:pt>
          <cx:pt idx="2059">0.57399999999999995</cx:pt>
          <cx:pt idx="2060">0.57499999999999996</cx:pt>
          <cx:pt idx="2061">0.57599999999999996</cx:pt>
          <cx:pt idx="2062">0.57799999999999996</cx:pt>
          <cx:pt idx="2063">0.57899999999999996</cx:pt>
          <cx:pt idx="2064">0.58199999999999996</cx:pt>
          <cx:pt idx="2065">0.58399999999999996</cx:pt>
          <cx:pt idx="2066">0.58799999999999997</cx:pt>
          <cx:pt idx="2067">0.54800000000000004</cx:pt>
          <cx:pt idx="2068">0.54900000000000004</cx:pt>
          <cx:pt idx="2069">0.55000000000000004</cx:pt>
          <cx:pt idx="2070">0.55200000000000005</cx:pt>
          <cx:pt idx="2071">0.55400000000000005</cx:pt>
          <cx:pt idx="2072">0.55600000000000005</cx:pt>
          <cx:pt idx="2073">0.55800000000000005</cx:pt>
          <cx:pt idx="2074">0.56000000000000005</cx:pt>
          <cx:pt idx="2075">0.56299999999999994</cx:pt>
          <cx:pt idx="2076">0.56499999999999995</cx:pt>
          <cx:pt idx="2077">0.56699999999999995</cx:pt>
          <cx:pt idx="2078">0.56899999999999995</cx:pt>
          <cx:pt idx="2079">0.56999999999999995</cx:pt>
          <cx:pt idx="2080">0.55300000000000005</cx:pt>
          <cx:pt idx="2081">0.55400000000000005</cx:pt>
          <cx:pt idx="2082">0.55500000000000005</cx:pt>
          <cx:pt idx="2083">0.55600000000000005</cx:pt>
          <cx:pt idx="2084">0.55700000000000005</cx:pt>
          <cx:pt idx="2085">0.55700000000000005</cx:pt>
          <cx:pt idx="2086">0.55700000000000005</cx:pt>
          <cx:pt idx="2087">0.55800000000000005</cx:pt>
          <cx:pt idx="2088">0.55800000000000005</cx:pt>
          <cx:pt idx="2089">0.55900000000000005</cx:pt>
          <cx:pt idx="2090">0.56000000000000005</cx:pt>
          <cx:pt idx="2091">0.56100000000000005</cx:pt>
          <cx:pt idx="2092">0.56299999999999994</cx:pt>
          <cx:pt idx="2093">0.55900000000000005</cx:pt>
          <cx:pt idx="2094">0.56000000000000005</cx:pt>
          <cx:pt idx="2095">0.55900000000000005</cx:pt>
          <cx:pt idx="2096">0.55900000000000005</cx:pt>
          <cx:pt idx="2097">0.55800000000000005</cx:pt>
          <cx:pt idx="2098">0.55900000000000005</cx:pt>
          <cx:pt idx="2099">0.56000000000000005</cx:pt>
          <cx:pt idx="2100">0.56100000000000005</cx:pt>
          <cx:pt idx="2101">0.56299999999999994</cx:pt>
          <cx:pt idx="2102">0.56499999999999995</cx:pt>
          <cx:pt idx="2103">0.56699999999999995</cx:pt>
          <cx:pt idx="2104">0.56799999999999995</cx:pt>
          <cx:pt idx="2105">0.56799999999999995</cx:pt>
          <cx:pt idx="2106">0.55200000000000005</cx:pt>
          <cx:pt idx="2107">0.55600000000000005</cx:pt>
          <cx:pt idx="2108">0.56000000000000005</cx:pt>
          <cx:pt idx="2109">0.56399999999999995</cx:pt>
          <cx:pt idx="2110">0.56699999999999995</cx:pt>
          <cx:pt idx="2111">0.56999999999999995</cx:pt>
          <cx:pt idx="2112">0.57199999999999995</cx:pt>
          <cx:pt idx="2113">0.57299999999999995</cx:pt>
          <cx:pt idx="2114">0.57399999999999995</cx:pt>
          <cx:pt idx="2115">0.57599999999999996</cx:pt>
          <cx:pt idx="2116">0.57899999999999996</cx:pt>
          <cx:pt idx="2117">0.58199999999999996</cx:pt>
          <cx:pt idx="2118">0.58599999999999997</cx:pt>
          <cx:pt idx="2119">0.63700000000000001</cx:pt>
          <cx:pt idx="2120">0.63900000000000001</cx:pt>
          <cx:pt idx="2121">0.64000000000000001</cx:pt>
          <cx:pt idx="2122">0.64000000000000001</cx:pt>
          <cx:pt idx="2123">0.64200000000000002</cx:pt>
          <cx:pt idx="2124">0.64400000000000002</cx:pt>
          <cx:pt idx="2125">0.64700000000000002</cx:pt>
          <cx:pt idx="2126">0.65100000000000002</cx:pt>
          <cx:pt idx="2127">0.65600000000000003</cx:pt>
          <cx:pt idx="2128">0.66100000000000003</cx:pt>
          <cx:pt idx="2129">0.66500000000000004</cx:pt>
          <cx:pt idx="2130">0.67000000000000004</cx:pt>
          <cx:pt idx="2131">0.67500000000000004</cx:pt>
          <cx:pt idx="2132">0.621</cx:pt>
          <cx:pt idx="2133">0.624</cx:pt>
          <cx:pt idx="2134">0.626</cx:pt>
          <cx:pt idx="2135">0.629</cx:pt>
          <cx:pt idx="2136">0.63200000000000001</cx:pt>
          <cx:pt idx="2137">0.63400000000000001</cx:pt>
          <cx:pt idx="2138">0.63700000000000001</cx:pt>
          <cx:pt idx="2139">0.63900000000000001</cx:pt>
          <cx:pt idx="2140">0.64100000000000001</cx:pt>
          <cx:pt idx="2141">0.64300000000000002</cx:pt>
          <cx:pt idx="2142">0.64500000000000002</cx:pt>
          <cx:pt idx="2143">0.64600000000000002</cx:pt>
          <cx:pt idx="2144">0.64800000000000002</cx:pt>
          <cx:pt idx="2145">0.69199999999999995</cx:pt>
          <cx:pt idx="2146">0.69399999999999995</cx:pt>
          <cx:pt idx="2147">0.69499999999999995</cx:pt>
          <cx:pt idx="2148">0.69799999999999995</cx:pt>
          <cx:pt idx="2149">0.69899999999999995</cx:pt>
          <cx:pt idx="2150">0.69899999999999995</cx:pt>
          <cx:pt idx="2151">0.69799999999999995</cx:pt>
          <cx:pt idx="2152">0.69599999999999995</cx:pt>
          <cx:pt idx="2153">0.69299999999999995</cx:pt>
          <cx:pt idx="2154">0.68999999999999995</cx:pt>
          <cx:pt idx="2155">0.68899999999999995</cx:pt>
          <cx:pt idx="2156">0.68899999999999995</cx:pt>
          <cx:pt idx="2157">0.68999999999999995</cx:pt>
          <cx:pt idx="2158">0.65400000000000003</cx:pt>
          <cx:pt idx="2159">0.65900000000000003</cx:pt>
          <cx:pt idx="2160">0.66400000000000003</cx:pt>
          <cx:pt idx="2161">0.67000000000000004</cx:pt>
          <cx:pt idx="2162">0.67600000000000005</cx:pt>
          <cx:pt idx="2163">0.68200000000000005</cx:pt>
          <cx:pt idx="2164">0.68799999999999994</cx:pt>
          <cx:pt idx="2165">0.69299999999999995</cx:pt>
          <cx:pt idx="2166">0.69799999999999995</cx:pt>
          <cx:pt idx="2167">0.70199999999999996</cx:pt>
          <cx:pt idx="2168">0.70599999999999996</cx:pt>
          <cx:pt idx="2169">0.70799999999999996</cx:pt>
          <cx:pt idx="2170">0.70999999999999996</cx:pt>
          <cx:pt idx="2171">0.66600000000000004</cx:pt>
          <cx:pt idx="2172">0.66900000000000004</cx:pt>
          <cx:pt idx="2173">0.67200000000000004</cx:pt>
          <cx:pt idx="2174">0.67700000000000005</cx:pt>
          <cx:pt idx="2175">0.68100000000000005</cx:pt>
          <cx:pt idx="2176">0.68600000000000005</cx:pt>
          <cx:pt idx="2177">0.68999999999999995</cx:pt>
          <cx:pt idx="2178">0.69399999999999995</cx:pt>
          <cx:pt idx="2179">0.69799999999999995</cx:pt>
          <cx:pt idx="2180">0.70099999999999996</cx:pt>
          <cx:pt idx="2181">0.70299999999999996</cx:pt>
          <cx:pt idx="2182">0.70399999999999996</cx:pt>
          <cx:pt idx="2183">0.70399999999999996</cx:pt>
          <cx:pt idx="2184">0.55500000000000005</cx:pt>
          <cx:pt idx="2185">0.56000000000000005</cx:pt>
          <cx:pt idx="2186">0.56499999999999995</cx:pt>
          <cx:pt idx="2187">0.56999999999999995</cx:pt>
          <cx:pt idx="2188">0.57499999999999996</cx:pt>
          <cx:pt idx="2189">0.57999999999999996</cx:pt>
          <cx:pt idx="2190">0.58499999999999996</cx:pt>
          <cx:pt idx="2191">0.58999999999999997</cx:pt>
          <cx:pt idx="2192">0.59599999999999997</cx:pt>
          <cx:pt idx="2193">0.60099999999999998</cx:pt>
          <cx:pt idx="2194">0.60599999999999998</cx:pt>
          <cx:pt idx="2195">0.61199999999999999</cx:pt>
          <cx:pt idx="2196">0.61699999999999999</cx:pt>
          <cx:pt idx="2210">0.56000000000000005</cx:pt>
          <cx:pt idx="2211">0.56200000000000006</cx:pt>
          <cx:pt idx="2212">0.56399999999999995</cx:pt>
          <cx:pt idx="2213">0.56699999999999995</cx:pt>
          <cx:pt idx="2214">0.56899999999999995</cx:pt>
          <cx:pt idx="2215">0.57299999999999995</cx:pt>
          <cx:pt idx="2216">0.57599999999999996</cx:pt>
          <cx:pt idx="2217">0.57999999999999996</cx:pt>
          <cx:pt idx="2218">0.58499999999999996</cx:pt>
          <cx:pt idx="2219">0.58899999999999997</cx:pt>
          <cx:pt idx="2220">0.59299999999999997</cx:pt>
          <cx:pt idx="2221">0.59599999999999997</cx:pt>
          <cx:pt idx="2222">0.59899999999999998</cx:pt>
          <cx:pt idx="2223">0.64900000000000002</cx:pt>
          <cx:pt idx="2224">0.65300000000000002</cx:pt>
          <cx:pt idx="2225">0.65500000000000003</cx:pt>
          <cx:pt idx="2226">0.65800000000000003</cx:pt>
          <cx:pt idx="2227">0.66000000000000003</cx:pt>
          <cx:pt idx="2228">0.66300000000000003</cx:pt>
          <cx:pt idx="2229">0.66500000000000004</cx:pt>
          <cx:pt idx="2230">0.66800000000000004</cx:pt>
          <cx:pt idx="2231">0.67100000000000004</cx:pt>
          <cx:pt idx="2232">0.67300000000000004</cx:pt>
          <cx:pt idx="2233">0.67600000000000005</cx:pt>
          <cx:pt idx="2234">0.67900000000000005</cx:pt>
          <cx:pt idx="2235">0.68100000000000005</cx:pt>
          <cx:pt idx="2236">0.68300000000000005</cx:pt>
          <cx:pt idx="2237">0.68500000000000005</cx:pt>
          <cx:pt idx="2238">0.68700000000000006</cx:pt>
          <cx:pt idx="2239">0.68899999999999995</cx:pt>
          <cx:pt idx="2240">0.69099999999999995</cx:pt>
          <cx:pt idx="2241">0.69199999999999995</cx:pt>
          <cx:pt idx="2242">0.69399999999999995</cx:pt>
          <cx:pt idx="2243">0.69499999999999995</cx:pt>
          <cx:pt idx="2244">0.69499999999999995</cx:pt>
          <cx:pt idx="2245">0.69499999999999995</cx:pt>
          <cx:pt idx="2246">0.69399999999999995</cx:pt>
          <cx:pt idx="2247">0.69099999999999995</cx:pt>
          <cx:pt idx="2248">0.68799999999999994</cx:pt>
          <cx:pt idx="2262">0.65000000000000002</cx:pt>
          <cx:pt idx="2263">0.65400000000000003</cx:pt>
          <cx:pt idx="2264">0.65800000000000003</cx:pt>
          <cx:pt idx="2265">0.66200000000000003</cx:pt>
          <cx:pt idx="2266">0.66700000000000004</cx:pt>
          <cx:pt idx="2267">0.67100000000000004</cx:pt>
          <cx:pt idx="2268">0.67500000000000004</cx:pt>
          <cx:pt idx="2269">0.67800000000000005</cx:pt>
          <cx:pt idx="2270">0.68200000000000005</cx:pt>
          <cx:pt idx="2271">0.68500000000000005</cx:pt>
          <cx:pt idx="2272">0.68700000000000006</cx:pt>
          <cx:pt idx="2273">0.68799999999999994</cx:pt>
          <cx:pt idx="2274">0.68899999999999995</cx:pt>
          <cx:pt idx="2275">0.624</cx:pt>
          <cx:pt idx="2276">0.628</cx:pt>
          <cx:pt idx="2277">0.63100000000000001</cx:pt>
          <cx:pt idx="2278">0.63500000000000001</cx:pt>
          <cx:pt idx="2279">0.63800000000000001</cx:pt>
          <cx:pt idx="2280">0.64200000000000002</cx:pt>
          <cx:pt idx="2281">0.64500000000000002</cx:pt>
          <cx:pt idx="2282">0.64800000000000002</cx:pt>
          <cx:pt idx="2283">0.65100000000000002</cx:pt>
          <cx:pt idx="2284">0.65400000000000003</cx:pt>
          <cx:pt idx="2285">0.65600000000000003</cx:pt>
          <cx:pt idx="2286">0.65800000000000003</cx:pt>
          <cx:pt idx="2287">0.66000000000000003</cx:pt>
          <cx:pt idx="2288">0.63100000000000001</cx:pt>
          <cx:pt idx="2289">0.63700000000000001</cx:pt>
          <cx:pt idx="2290">0.64400000000000002</cx:pt>
          <cx:pt idx="2291">0.65000000000000002</cx:pt>
          <cx:pt idx="2292">0.65600000000000003</cx:pt>
          <cx:pt idx="2293">0.66200000000000003</cx:pt>
          <cx:pt idx="2294">0.66800000000000004</cx:pt>
          <cx:pt idx="2295">0.67300000000000004</cx:pt>
          <cx:pt idx="2296">0.67800000000000005</cx:pt>
          <cx:pt idx="2297">0.68200000000000005</cx:pt>
          <cx:pt idx="2298">0.68600000000000005</cx:pt>
          <cx:pt idx="2299">0.68899999999999995</cx:pt>
          <cx:pt idx="2300">0.69199999999999995</cx:pt>
          <cx:pt idx="2301">0.68500000000000005</cx:pt>
          <cx:pt idx="2302">0.68700000000000006</cx:pt>
          <cx:pt idx="2303">0.68899999999999995</cx:pt>
          <cx:pt idx="2304">0.69099999999999995</cx:pt>
          <cx:pt idx="2305">0.69399999999999995</cx:pt>
          <cx:pt idx="2306">0.69599999999999995</cx:pt>
          <cx:pt idx="2307">0.69799999999999995</cx:pt>
          <cx:pt idx="2308">0.69899999999999995</cx:pt>
          <cx:pt idx="2309">0.69999999999999996</cx:pt>
          <cx:pt idx="2310">0.70099999999999996</cx:pt>
          <cx:pt idx="2311">0.70199999999999996</cx:pt>
          <cx:pt idx="2312">0.70299999999999996</cx:pt>
          <cx:pt idx="2313">0.70399999999999996</cx:pt>
          <cx:pt idx="2314">0.64800000000000002</cx:pt>
          <cx:pt idx="2315">0.65100000000000002</cx:pt>
          <cx:pt idx="2316">0.65600000000000003</cx:pt>
          <cx:pt idx="2317">0.66000000000000003</cx:pt>
          <cx:pt idx="2318">0.66500000000000004</cx:pt>
          <cx:pt idx="2319">0.66800000000000004</cx:pt>
          <cx:pt idx="2320">0.67000000000000004</cx:pt>
          <cx:pt idx="2321">0.67100000000000004</cx:pt>
          <cx:pt idx="2322">0.67100000000000004</cx:pt>
          <cx:pt idx="2323">0.67000000000000004</cx:pt>
          <cx:pt idx="2324">0.67000000000000004</cx:pt>
          <cx:pt idx="2325">0.66900000000000004</cx:pt>
          <cx:pt idx="2326">0.66800000000000004</cx:pt>
          <cx:pt idx="2340">0.59899999999999998</cx:pt>
          <cx:pt idx="2341">0.60199999999999998</cx:pt>
          <cx:pt idx="2342">0.60399999999999998</cx:pt>
          <cx:pt idx="2343">0.60699999999999998</cx:pt>
          <cx:pt idx="2344">0.60999999999999999</cx:pt>
          <cx:pt idx="2345">0.61299999999999999</cx:pt>
          <cx:pt idx="2346">0.61599999999999999</cx:pt>
          <cx:pt idx="2347">0.61899999999999999</cx:pt>
          <cx:pt idx="2348">0.622</cx:pt>
          <cx:pt idx="2349">0.625</cx:pt>
          <cx:pt idx="2350">0.628</cx:pt>
          <cx:pt idx="2351">0.63100000000000001</cx:pt>
          <cx:pt idx="2352">0.63300000000000001</cx:pt>
          <cx:pt idx="2353">0.60399999999999998</cx:pt>
          <cx:pt idx="2354">0.60599999999999998</cx:pt>
          <cx:pt idx="2355">0.60899999999999999</cx:pt>
          <cx:pt idx="2356">0.61199999999999999</cx:pt>
          <cx:pt idx="2357">0.61499999999999999</cx:pt>
          <cx:pt idx="2358">0.61699999999999999</cx:pt>
          <cx:pt idx="2359">0.62</cx:pt>
          <cx:pt idx="2360">0.622</cx:pt>
          <cx:pt idx="2361">0.624</cx:pt>
          <cx:pt idx="2362">0.627</cx:pt>
          <cx:pt idx="2363">0.629</cx:pt>
          <cx:pt idx="2364">0.63100000000000001</cx:pt>
          <cx:pt idx="2365">0.63300000000000001</cx:pt>
          <cx:pt idx="2366">0.56200000000000006</cx:pt>
          <cx:pt idx="2367">0.56399999999999995</cx:pt>
          <cx:pt idx="2368">0.56799999999999995</cx:pt>
          <cx:pt idx="2369">0.57199999999999995</cx:pt>
          <cx:pt idx="2370">0.57599999999999996</cx:pt>
          <cx:pt idx="2371">0.58099999999999996</cx:pt>
          <cx:pt idx="2372">0.58599999999999997</cx:pt>
          <cx:pt idx="2373">0.59199999999999997</cx:pt>
          <cx:pt idx="2374">0.59799999999999998</cx:pt>
          <cx:pt idx="2375">0.60399999999999998</cx:pt>
          <cx:pt idx="2376">0.60999999999999999</cx:pt>
          <cx:pt idx="2377">0.61699999999999999</cx:pt>
          <cx:pt idx="2378">0.623</cx:pt>
          <cx:pt idx="2392">0.57199999999999995</cx:pt>
          <cx:pt idx="2393">0.58199999999999996</cx:pt>
          <cx:pt idx="2394">0.59199999999999997</cx:pt>
          <cx:pt idx="2395">0.60299999999999998</cx:pt>
          <cx:pt idx="2396">0.61399999999999999</cx:pt>
          <cx:pt idx="2397">0.623</cx:pt>
          <cx:pt idx="2398">0.63100000000000001</cx:pt>
          <cx:pt idx="2399">0.63800000000000001</cx:pt>
          <cx:pt idx="2400">0.64300000000000002</cx:pt>
          <cx:pt idx="2401">0.64800000000000002</cx:pt>
          <cx:pt idx="2402">0.65200000000000002</cx:pt>
          <cx:pt idx="2403">0.65600000000000003</cx:pt>
          <cx:pt idx="2404">0.65900000000000003</cx:pt>
          <cx:pt idx="2405">0.51900000000000002</cx:pt>
          <cx:pt idx="2406">0.52000000000000002</cx:pt>
          <cx:pt idx="2407">0.52100000000000002</cx:pt>
          <cx:pt idx="2408">0.52200000000000002</cx:pt>
          <cx:pt idx="2409">0.52400000000000002</cx:pt>
          <cx:pt idx="2410">0.52600000000000002</cx:pt>
          <cx:pt idx="2411">0.52800000000000002</cx:pt>
          <cx:pt idx="2412">0.53100000000000003</cx:pt>
          <cx:pt idx="2413">0.53400000000000003</cx:pt>
          <cx:pt idx="2414">0.53700000000000003</cx:pt>
          <cx:pt idx="2415">0.54100000000000004</cx:pt>
          <cx:pt idx="2416">0.54400000000000004</cx:pt>
          <cx:pt idx="2417">0.54700000000000004</cx:pt>
          <cx:pt idx="2418">0.60199999999999998</cx:pt>
          <cx:pt idx="2419">0.60099999999999998</cx:pt>
          <cx:pt idx="2420">0.59999999999999998</cx:pt>
          <cx:pt idx="2421">0.59899999999999998</cx:pt>
          <cx:pt idx="2422">0.59799999999999998</cx:pt>
          <cx:pt idx="2423">0.59599999999999997</cx:pt>
          <cx:pt idx="2424">0.59399999999999997</cx:pt>
          <cx:pt idx="2425">0.59199999999999997</cx:pt>
          <cx:pt idx="2426">0.59099999999999997</cx:pt>
          <cx:pt idx="2427">0.59099999999999997</cx:pt>
          <cx:pt idx="2428">0.59199999999999997</cx:pt>
          <cx:pt idx="2429">0.59499999999999997</cx:pt>
          <cx:pt idx="2430">0.59899999999999998</cx:pt>
          <cx:pt idx="2431">0.55700000000000005</cx:pt>
          <cx:pt idx="2432">0.56100000000000005</cx:pt>
          <cx:pt idx="2433">0.56599999999999995</cx:pt>
          <cx:pt idx="2434">0.56999999999999995</cx:pt>
          <cx:pt idx="2435">0.57399999999999995</cx:pt>
          <cx:pt idx="2436">0.57799999999999996</cx:pt>
          <cx:pt idx="2437">0.58099999999999996</cx:pt>
          <cx:pt idx="2438">0.58399999999999996</cx:pt>
          <cx:pt idx="2439">0.58699999999999997</cx:pt>
          <cx:pt idx="2440">0.58999999999999997</cx:pt>
          <cx:pt idx="2441">0.59399999999999997</cx:pt>
          <cx:pt idx="2442">0.59799999999999998</cx:pt>
          <cx:pt idx="2443">0.60099999999999998</cx:pt>
          <cx:pt idx="2444">0.53700000000000003</cx:pt>
          <cx:pt idx="2445">0.54100000000000004</cx:pt>
          <cx:pt idx="2446">0.54500000000000004</cx:pt>
          <cx:pt idx="2447">0.55000000000000004</cx:pt>
          <cx:pt idx="2448">0.55500000000000005</cx:pt>
          <cx:pt idx="2449">0.56000000000000005</cx:pt>
          <cx:pt idx="2450">0.56599999999999995</cx:pt>
          <cx:pt idx="2451">0.57199999999999995</cx:pt>
          <cx:pt idx="2452">0.57799999999999996</cx:pt>
          <cx:pt idx="2453">0.58399999999999996</cx:pt>
          <cx:pt idx="2454">0.58899999999999997</cx:pt>
          <cx:pt idx="2455">0.59399999999999997</cx:pt>
          <cx:pt idx="2456">0.59899999999999998</cx:pt>
          <cx:pt idx="2457">0.59899999999999998</cx:pt>
          <cx:pt idx="2458">0.60099999999999998</cx:pt>
          <cx:pt idx="2459">0.60399999999999998</cx:pt>
          <cx:pt idx="2460">0.60599999999999998</cx:pt>
          <cx:pt idx="2461">0.60899999999999999</cx:pt>
          <cx:pt idx="2462">0.61199999999999999</cx:pt>
          <cx:pt idx="2463">0.61499999999999999</cx:pt>
          <cx:pt idx="2464">0.61799999999999999</cx:pt>
          <cx:pt idx="2465">0.622</cx:pt>
          <cx:pt idx="2466">0.626</cx:pt>
          <cx:pt idx="2467">0.63100000000000001</cx:pt>
          <cx:pt idx="2468">0.63700000000000001</cx:pt>
          <cx:pt idx="2469">0.64300000000000002</cx:pt>
          <cx:pt idx="2470">0.60999999999999999</cx:pt>
          <cx:pt idx="2471">0.61299999999999999</cx:pt>
          <cx:pt idx="2472">0.61499999999999999</cx:pt>
          <cx:pt idx="2473">0.61799999999999999</cx:pt>
          <cx:pt idx="2474">0.621</cx:pt>
          <cx:pt idx="2475">0.624</cx:pt>
          <cx:pt idx="2476">0.627</cx:pt>
          <cx:pt idx="2477">0.63</cx:pt>
          <cx:pt idx="2478">0.63300000000000001</cx:pt>
          <cx:pt idx="2479">0.63600000000000001</cx:pt>
          <cx:pt idx="2480">0.64000000000000001</cx:pt>
          <cx:pt idx="2481">0.64300000000000002</cx:pt>
          <cx:pt idx="2482">0.64700000000000002</cx:pt>
          <cx:pt idx="2483">0.55400000000000005</cx:pt>
          <cx:pt idx="2484">0.55900000000000005</cx:pt>
          <cx:pt idx="2485">0.56499999999999995</cx:pt>
          <cx:pt idx="2486">0.56999999999999995</cx:pt>
          <cx:pt idx="2487">0.57499999999999996</cx:pt>
          <cx:pt idx="2488">0.58099999999999996</cx:pt>
          <cx:pt idx="2489">0.58699999999999997</cx:pt>
          <cx:pt idx="2490">0.59199999999999997</cx:pt>
          <cx:pt idx="2491">0.59799999999999998</cx:pt>
          <cx:pt idx="2492">0.60399999999999998</cx:pt>
          <cx:pt idx="2493">0.60899999999999999</cx:pt>
          <cx:pt idx="2494">0.61499999999999999</cx:pt>
          <cx:pt idx="2495">0.62</cx:pt>
          <cx:pt idx="2496">0.623</cx:pt>
          <cx:pt idx="2497">0.625</cx:pt>
          <cx:pt idx="2498">0.627</cx:pt>
          <cx:pt idx="2499">0.629</cx:pt>
          <cx:pt idx="2500">0.63</cx:pt>
          <cx:pt idx="2501">0.63200000000000001</cx:pt>
          <cx:pt idx="2502">0.63300000000000001</cx:pt>
          <cx:pt idx="2503">0.63500000000000001</cx:pt>
          <cx:pt idx="2504">0.63600000000000001</cx:pt>
          <cx:pt idx="2505">0.63800000000000001</cx:pt>
          <cx:pt idx="2506">0.63900000000000001</cx:pt>
          <cx:pt idx="2507">0.64100000000000001</cx:pt>
          <cx:pt idx="2508">0.64300000000000002</cx:pt>
          <cx:pt idx="2509">0.57399999999999995</cx:pt>
          <cx:pt idx="2510">0.57799999999999996</cx:pt>
          <cx:pt idx="2511">0.58199999999999996</cx:pt>
          <cx:pt idx="2512">0.58599999999999997</cx:pt>
          <cx:pt idx="2513">0.58999999999999997</cx:pt>
          <cx:pt idx="2514">0.59399999999999997</cx:pt>
          <cx:pt idx="2515">0.59799999999999998</cx:pt>
          <cx:pt idx="2516">0.60199999999999998</cx:pt>
          <cx:pt idx="2517">0.60599999999999998</cx:pt>
          <cx:pt idx="2518">0.60999999999999999</cx:pt>
          <cx:pt idx="2519">0.61299999999999999</cx:pt>
          <cx:pt idx="2520">0.61599999999999999</cx:pt>
          <cx:pt idx="2521">0.61899999999999999</cx:pt>
          <cx:pt idx="2522">0.61099999999999999</cx:pt>
          <cx:pt idx="2523">0.61399999999999999</cx:pt>
          <cx:pt idx="2524">0.61699999999999999</cx:pt>
          <cx:pt idx="2525">0.62</cx:pt>
          <cx:pt idx="2526">0.623</cx:pt>
          <cx:pt idx="2527">0.626</cx:pt>
          <cx:pt idx="2528">0.629</cx:pt>
          <cx:pt idx="2529">0.63200000000000001</cx:pt>
          <cx:pt idx="2530">0.63500000000000001</cx:pt>
          <cx:pt idx="2531">0.63700000000000001</cx:pt>
          <cx:pt idx="2532">0.64000000000000001</cx:pt>
          <cx:pt idx="2533">0.64300000000000002</cx:pt>
          <cx:pt idx="2534">0.64600000000000002</cx:pt>
          <cx:pt idx="2535">0.65100000000000002</cx:pt>
          <cx:pt idx="2536">0.65200000000000002</cx:pt>
          <cx:pt idx="2537">0.65300000000000002</cx:pt>
          <cx:pt idx="2538">0.65400000000000003</cx:pt>
          <cx:pt idx="2539">0.65500000000000003</cx:pt>
          <cx:pt idx="2540">0.65700000000000003</cx:pt>
          <cx:pt idx="2541">0.65800000000000003</cx:pt>
          <cx:pt idx="2542">0.66000000000000003</cx:pt>
          <cx:pt idx="2543">0.66200000000000003</cx:pt>
          <cx:pt idx="2544">0.66400000000000003</cx:pt>
          <cx:pt idx="2545">0.66500000000000004</cx:pt>
          <cx:pt idx="2546">0.66600000000000004</cx:pt>
          <cx:pt idx="2547">0.66700000000000004</cx:pt>
          <cx:pt idx="2574">0.60199999999999998</cx:pt>
          <cx:pt idx="2575">0.60999999999999999</cx:pt>
          <cx:pt idx="2576">0.61899999999999999</cx:pt>
          <cx:pt idx="2577">0.628</cx:pt>
          <cx:pt idx="2578">0.63600000000000001</cx:pt>
          <cx:pt idx="2579">0.64300000000000002</cx:pt>
          <cx:pt idx="2580">0.64900000000000002</cx:pt>
          <cx:pt idx="2581">0.65300000000000002</cx:pt>
          <cx:pt idx="2582">0.65600000000000003</cx:pt>
          <cx:pt idx="2583">0.66000000000000003</cx:pt>
          <cx:pt idx="2584">0.66300000000000003</cx:pt>
          <cx:pt idx="2585">0.66600000000000004</cx:pt>
          <cx:pt idx="2586">0.67000000000000004</cx:pt>
          <cx:pt idx="2600">0.61599999999999999</cx:pt>
          <cx:pt idx="2601">0.622</cx:pt>
          <cx:pt idx="2602">0.627</cx:pt>
          <cx:pt idx="2603">0.63200000000000001</cx:pt>
          <cx:pt idx="2604">0.63800000000000001</cx:pt>
          <cx:pt idx="2605">0.64300000000000002</cx:pt>
          <cx:pt idx="2606">0.64800000000000002</cx:pt>
          <cx:pt idx="2607">0.65300000000000002</cx:pt>
          <cx:pt idx="2608">0.65900000000000003</cx:pt>
          <cx:pt idx="2609">0.66300000000000003</cx:pt>
          <cx:pt idx="2610">0.66800000000000004</cx:pt>
          <cx:pt idx="2611">0.67100000000000004</cx:pt>
          <cx:pt idx="2612">0.67500000000000004</cx:pt>
          <cx:pt idx="2613">0.63700000000000001</cx:pt>
          <cx:pt idx="2614">0.63800000000000001</cx:pt>
          <cx:pt idx="2615">0.63900000000000001</cx:pt>
          <cx:pt idx="2616">0.63900000000000001</cx:pt>
          <cx:pt idx="2617">0.64000000000000001</cx:pt>
          <cx:pt idx="2618">0.64000000000000001</cx:pt>
          <cx:pt idx="2619">0.64100000000000001</cx:pt>
          <cx:pt idx="2620">0.64300000000000002</cx:pt>
          <cx:pt idx="2621">0.64400000000000002</cx:pt>
          <cx:pt idx="2622">0.64700000000000002</cx:pt>
          <cx:pt idx="2623">0.64900000000000002</cx:pt>
          <cx:pt idx="2624">0.65200000000000002</cx:pt>
          <cx:pt idx="2625">0.65600000000000003</cx:pt>
          <cx:pt idx="2626">0.67900000000000005</cx:pt>
          <cx:pt idx="2627">0.68700000000000006</cx:pt>
          <cx:pt idx="2628">0.69399999999999995</cx:pt>
          <cx:pt idx="2629">0.70099999999999996</cx:pt>
          <cx:pt idx="2630">0.70599999999999996</cx:pt>
          <cx:pt idx="2631">0.70899999999999996</cx:pt>
          <cx:pt idx="2632">0.71199999999999997</cx:pt>
          <cx:pt idx="2633">0.71299999999999997</cx:pt>
          <cx:pt idx="2634">0.71199999999999997</cx:pt>
          <cx:pt idx="2635">0.71099999999999997</cx:pt>
          <cx:pt idx="2636">0.70999999999999996</cx:pt>
          <cx:pt idx="2637">0.70799999999999996</cx:pt>
          <cx:pt idx="2638">0.70499999999999996</cx:pt>
          <cx:pt idx="2652">0.66300000000000003</cx:pt>
          <cx:pt idx="2653">0.66500000000000004</cx:pt>
          <cx:pt idx="2654">0.66700000000000004</cx:pt>
          <cx:pt idx="2655">0.66900000000000004</cx:pt>
          <cx:pt idx="2656">0.67000000000000004</cx:pt>
          <cx:pt idx="2657">0.67100000000000004</cx:pt>
          <cx:pt idx="2658">0.67200000000000004</cx:pt>
          <cx:pt idx="2659">0.67300000000000004</cx:pt>
          <cx:pt idx="2660">0.67300000000000004</cx:pt>
          <cx:pt idx="2661">0.67200000000000004</cx:pt>
          <cx:pt idx="2662">0.67100000000000004</cx:pt>
          <cx:pt idx="2663">0.66900000000000004</cx:pt>
          <cx:pt idx="2664">0.66700000000000004</cx:pt>
          <cx:pt idx="2665">0.624</cx:pt>
          <cx:pt idx="2666">0.624</cx:pt>
          <cx:pt idx="2667">0.624</cx:pt>
          <cx:pt idx="2668">0.625</cx:pt>
          <cx:pt idx="2669">0.626</cx:pt>
          <cx:pt idx="2670">0.627</cx:pt>
          <cx:pt idx="2671">0.628</cx:pt>
          <cx:pt idx="2672">0.63</cx:pt>
          <cx:pt idx="2673">0.63200000000000001</cx:pt>
          <cx:pt idx="2674">0.63400000000000001</cx:pt>
          <cx:pt idx="2675">0.63600000000000001</cx:pt>
          <cx:pt idx="2676">0.63800000000000001</cx:pt>
          <cx:pt idx="2677">0.63900000000000001</cx:pt>
          <cx:pt idx="2678">0.61699999999999999</cx:pt>
          <cx:pt idx="2679">0.621</cx:pt>
          <cx:pt idx="2680">0.625</cx:pt>
          <cx:pt idx="2681">0.63</cx:pt>
          <cx:pt idx="2682">0.63300000000000001</cx:pt>
          <cx:pt idx="2683">0.63700000000000001</cx:pt>
          <cx:pt idx="2684">0.64000000000000001</cx:pt>
          <cx:pt idx="2685">0.64300000000000002</cx:pt>
          <cx:pt idx="2686">0.64500000000000002</cx:pt>
          <cx:pt idx="2687">0.64700000000000002</cx:pt>
          <cx:pt idx="2688">0.64900000000000002</cx:pt>
          <cx:pt idx="2689">0.65100000000000002</cx:pt>
          <cx:pt idx="2690">0.65200000000000002</cx:pt>
        </cx:lvl>
      </cx:numDim>
    </cx:data>
  </cx:chartData>
  <cx:chart>
    <cx:title pos="t" align="ctr" overlay="0">
      <cx:tx>
        <cx:txData>
          <cx:v>Population (15-64)</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Population (15-64)</a:t>
          </a:r>
        </a:p>
      </cx:txPr>
    </cx:title>
    <cx:plotArea>
      <cx:plotAreaRegion>
        <cx:series layoutId="clusteredColumn" uniqueId="{2535994E-C41F-460D-87A3-27B2D86B9655}">
          <cx:tx>
            <cx:txData>
              <cx:f>'Univariate Analysis-Pop15-64'!$A$1</cx:f>
              <cx:v>Population 15-64</cx:v>
            </cx:txData>
          </cx:tx>
          <cx:dataId val="0"/>
          <cx:layoutPr>
            <cx:binning intervalClosed="r"/>
          </cx:layoutPr>
        </cx:series>
      </cx:plotAreaRegion>
      <cx:axis id="0">
        <cx:catScaling gapWidth="0"/>
        <cx:tickLabels/>
      </cx:axis>
      <cx:axis id="1">
        <cx:valScaling/>
        <cx:majorGridlines/>
        <cx:tickLabels/>
      </cx:axis>
    </cx:plotArea>
  </cx:chart>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'Univariate Analysis-Lending Int'!$A$2:$A$2692</cx:f>
        <cx:lvl ptCount="2691" formatCode="General">
          <cx:pt idx="0">0.10000000000000001</cx:pt>
          <cx:pt idx="1">0.095000000000000001</cx:pt>
          <cx:pt idx="2">0.085999999999999993</cx:pt>
          <cx:pt idx="3">0.081000000000000003</cx:pt>
          <cx:pt idx="4">0.080000000000000002</cx:pt>
          <cx:pt idx="5">0.080000000000000002</cx:pt>
          <cx:pt idx="6">0.080000000000000002</cx:pt>
          <cx:pt idx="7">0.080000000000000002</cx:pt>
          <cx:pt idx="8">0.080000000000000002</cx:pt>
          <cx:pt idx="9">0.080000000000000002</cx:pt>
          <cx:pt idx="10">0.080000000000000002</cx:pt>
          <cx:pt idx="11">0.080000000000000002</cx:pt>
          <cx:pt idx="12">0.080000000000000002</cx:pt>
          <cx:pt idx="13">0.16700000000000001</cx:pt>
          <cx:pt idx="14">1.032</cx:pt>
          <cx:pt idx="15">0.95999999999999996</cx:pt>
          <cx:pt idx="16">0.97299999999999998</cx:pt>
          <cx:pt idx="17">0.96099999999999997</cx:pt>
          <cx:pt idx="18">0.82299999999999995</cx:pt>
          <cx:pt idx="19">0.67700000000000005</cx:pt>
          <cx:pt idx="20">0.19500000000000001</cx:pt>
          <cx:pt idx="21">0.17699999999999999</cx:pt>
          <cx:pt idx="22">0.125</cx:pt>
          <cx:pt idx="23">0.157</cx:pt>
          <cx:pt idx="24">0.22500000000000001</cx:pt>
          <cx:pt idx="25">0.188</cx:pt>
          <cx:pt idx="39">0.11</cx:pt>
          <cx:pt idx="40">0.155</cx:pt>
          <cx:pt idx="41">0.158</cx:pt>
          <cx:pt idx="42">0.16200000000000001</cx:pt>
          <cx:pt idx="43">0.16400000000000001</cx:pt>
          <cx:pt idx="44">0.158</cx:pt>
          <cx:pt idx="45">0.157</cx:pt>
          <cx:pt idx="46">0.16500000000000001</cx:pt>
          <cx:pt idx="47">0.16200000000000001</cx:pt>
          <cx:pt idx="48">0.16500000000000001</cx:pt>
          <cx:pt idx="49">0.13800000000000001</cx:pt>
          <cx:pt idx="50">0.115</cx:pt>
          <cx:pt idx="51">0.11</cx:pt>
          <cx:pt idx="65">0.14299999999999999</cx:pt>
          <cx:pt idx="66">0.158</cx:pt>
          <cx:pt idx="67">0.16800000000000001</cx:pt>
          <cx:pt idx="68">0.19500000000000001</cx:pt>
          <cx:pt idx="69">0.182</cx:pt>
          <cx:pt idx="70">0.183</cx:pt>
          <cx:pt idx="71">0.184</cx:pt>
          <cx:pt idx="72">0.17100000000000001</cx:pt>
          <cx:pt idx="73">0.16800000000000001</cx:pt>
          <cx:pt idx="74">0.16500000000000001</cx:pt>
          <cx:pt idx="75">0.14099999999999999</cx:pt>
          <cx:pt idx="76">0.124</cx:pt>
          <cx:pt idx="77">0.13200000000000001</cx:pt>
          <cx:pt idx="79">0.22</cx:pt>
          <cx:pt idx="80">0.20699999999999999</cx:pt>
          <cx:pt idx="81">0.17999999999999999</cx:pt>
          <cx:pt idx="82">0.17999999999999999</cx:pt>
          <cx:pt idx="83">0.17999999999999999</cx:pt>
          <cx:pt idx="84">0.17699999999999999</cx:pt>
          <cx:pt idx="85">0.153</cx:pt>
          <cx:pt idx="86">0.14999999999999999</cx:pt>
          <cx:pt idx="87">0.14999999999999999</cx:pt>
          <cx:pt idx="92">0.22</cx:pt>
          <cx:pt idx="93">0.20699999999999999</cx:pt>
          <cx:pt idx="94">0.17999999999999999</cx:pt>
          <cx:pt idx="95">0.17999999999999999</cx:pt>
          <cx:pt idx="96">0.17999999999999999</cx:pt>
          <cx:pt idx="97">0.17699999999999999</cx:pt>
          <cx:pt idx="98">0.153</cx:pt>
          <cx:pt idx="99">0.14999999999999999</cx:pt>
          <cx:pt idx="100">0.14999999999999999</cx:pt>
          <cx:pt idx="105">0.22</cx:pt>
          <cx:pt idx="106">0.20699999999999999</cx:pt>
          <cx:pt idx="107">0.17999999999999999</cx:pt>
          <cx:pt idx="108">0.17999999999999999</cx:pt>
          <cx:pt idx="109">0.17999999999999999</cx:pt>
          <cx:pt idx="110">0.17699999999999999</cx:pt>
          <cx:pt idx="111">0.153</cx:pt>
          <cx:pt idx="112">0.14999999999999999</cx:pt>
          <cx:pt idx="113">0.14999999999999999</cx:pt>
          <cx:pt idx="117">0.105</cx:pt>
          <cx:pt idx="118">0.12</cx:pt>
          <cx:pt idx="119">0.12</cx:pt>
          <cx:pt idx="120">0.12</cx:pt>
          <cx:pt idx="121">0.11799999999999999</cx:pt>
          <cx:pt idx="122">0.11</cx:pt>
          <cx:pt idx="123">0.11</cx:pt>
          <cx:pt idx="124">0.105</cx:pt>
          <cx:pt idx="125">0.105</cx:pt>
          <cx:pt idx="126">0.105</cx:pt>
          <cx:pt idx="127">0.105</cx:pt>
          <cx:pt idx="128">0.105</cx:pt>
          <cx:pt idx="129">0.105</cx:pt>
          <cx:pt idx="131">0.22</cx:pt>
          <cx:pt idx="132">0.20699999999999999</cx:pt>
          <cx:pt idx="133">0.17999999999999999</cx:pt>
          <cx:pt idx="134">0.17999999999999999</cx:pt>
          <cx:pt idx="135">0.17999999999999999</cx:pt>
          <cx:pt idx="136">0.17699999999999999</cx:pt>
          <cx:pt idx="137">0.153</cx:pt>
          <cx:pt idx="138">0.14999999999999999</cx:pt>
          <cx:pt idx="139">0.14999999999999999</cx:pt>
          <cx:pt idx="143">0.28399999999999997</cx:pt>
          <cx:pt idx="144">0.28399999999999997</cx:pt>
          <cx:pt idx="150">0.46400000000000002</cx:pt>
          <cx:pt idx="151">0.46999999999999997</cx:pt>
          <cx:pt idx="152">0.432</cx:pt>
          <cx:pt idx="153">0.65400000000000003</cx:pt>
          <cx:pt idx="154">0.56499999999999995</cx:pt>
          <cx:pt idx="155">0.438</cx:pt>
          <cx:pt idx="169">0.115</cx:pt>
          <cx:pt idx="170">0.113</cx:pt>
          <cx:pt idx="171">0.113</cx:pt>
          <cx:pt idx="172">0.112</cx:pt>
          <cx:pt idx="173">0.112</cx:pt>
          <cx:pt idx="174">0.112</cx:pt>
          <cx:pt idx="175">0.112</cx:pt>
          <cx:pt idx="176">0.11600000000000001</cx:pt>
          <cx:pt idx="177">0.111</cx:pt>
          <cx:pt idx="178">0.10299999999999999</cx:pt>
          <cx:pt idx="179">0.106</cx:pt>
          <cx:pt idx="180">0.106</cx:pt>
          <cx:pt idx="181">0.13200000000000001</cx:pt>
          <cx:pt idx="182">0.13300000000000001</cx:pt>
          <cx:pt idx="183">0.13800000000000001</cx:pt>
          <cx:pt idx="184">0.13500000000000001</cx:pt>
          <cx:pt idx="185">0.13400000000000001</cx:pt>
          <cx:pt idx="186">0.13100000000000001</cx:pt>
          <cx:pt idx="187">0.126</cx:pt>
          <cx:pt idx="188">0.125</cx:pt>
          <cx:pt idx="189">0.123</cx:pt>
          <cx:pt idx="190">0.12</cx:pt>
          <cx:pt idx="191">0.11</cx:pt>
          <cx:pt idx="192">0.11</cx:pt>
          <cx:pt idx="193">0.12</cx:pt>
          <cx:pt idx="194">0.22</cx:pt>
          <cx:pt idx="195">0.20699999999999999</cx:pt>
          <cx:pt idx="196">0.17999999999999999</cx:pt>
          <cx:pt idx="197">0.17999999999999999</cx:pt>
          <cx:pt idx="198">0.17999999999999999</cx:pt>
          <cx:pt idx="199">0.17699999999999999</cx:pt>
          <cx:pt idx="200">0.153</cx:pt>
          <cx:pt idx="201">0.14999999999999999</cx:pt>
          <cx:pt idx="202">0.14999999999999999</cx:pt>
          <cx:pt idx="220">0.109</cx:pt>
          <cx:pt idx="221">0.109</cx:pt>
          <cx:pt idx="222">0.086999999999999994</cx:pt>
          <cx:pt idx="223">0.070000000000000007</cx:pt>
          <cx:pt idx="224">0.070000000000000007</cx:pt>
          <cx:pt idx="225">0.070000000000000007</cx:pt>
          <cx:pt idx="226">0.070000000000000007</cx:pt>
          <cx:pt idx="227">0.074999999999999997</cx:pt>
          <cx:pt idx="228">0.080000000000000002</cx:pt>
          <cx:pt idx="229">0.080000000000000002</cx:pt>
          <cx:pt idx="233">0.22</cx:pt>
          <cx:pt idx="234">0.20699999999999999</cx:pt>
          <cx:pt idx="235">0.17999999999999999</cx:pt>
          <cx:pt idx="236">0.17999999999999999</cx:pt>
          <cx:pt idx="237">0.17999999999999999</cx:pt>
          <cx:pt idx="238">0.17699999999999999</cx:pt>
          <cx:pt idx="239">0.153</cx:pt>
          <cx:pt idx="240">0.14999999999999999</cx:pt>
          <cx:pt idx="241">0.14999999999999999</cx:pt>
          <cx:pt idx="246">0.23999999999999999</cx:pt>
          <cx:pt idx="247">0.23999999999999999</cx:pt>
          <cx:pt idx="248">0.23999999999999999</cx:pt>
          <cx:pt idx="249">0.29299999999999998</cx:pt>
          <cx:pt idx="250">0.36499999999999999</cx:pt>
          <cx:pt idx="251">0.34899999999999998</cx:pt>
          <cx:pt idx="252">0.29799999999999999</cx:pt>
          <cx:pt idx="253">0.27900000000000003</cx:pt>
          <cx:pt idx="254">0.27000000000000002</cx:pt>
          <cx:pt idx="255">0.27000000000000002</cx:pt>
          <cx:pt idx="256">0.27000000000000002</cx:pt>
          <cx:pt idx="257">0.28000000000000003</cx:pt>
          <cx:pt idx="258">0.28000000000000003</cx:pt>
          <cx:pt idx="272">0.19400000000000001</cx:pt>
          <cx:pt idx="273">0.19400000000000001</cx:pt>
          <cx:pt idx="298">0.223</cx:pt>
          <cx:pt idx="299">0.19700000000000001</cx:pt>
          <cx:pt idx="300">0.185</cx:pt>
          <cx:pt idx="301">0.16600000000000001</cx:pt>
          <cx:pt idx="302">0.125</cx:pt>
          <cx:pt idx="303">0.129</cx:pt>
          <cx:pt idx="304">0.13600000000000001</cx:pt>
          <cx:pt idx="305">0.13300000000000001</cx:pt>
          <cx:pt idx="306">0.14000000000000001</cx:pt>
          <cx:pt idx="307">0.14799999999999999</cx:pt>
          <cx:pt idx="308">0.14399999999999999</cx:pt>
          <cx:pt idx="309">0.14999999999999999</cx:pt>
          <cx:pt idx="310">0.19700000000000001</cx:pt>
          <cx:pt idx="311">0.17100000000000001</cx:pt>
          <cx:pt idx="312">0.16600000000000001</cx:pt>
          <cx:pt idx="313">0.17100000000000001</cx:pt>
          <cx:pt idx="314">0.16</cx:pt>
          <cx:pt idx="315">0.124</cx:pt>
          <cx:pt idx="316">0.11700000000000001</cx:pt>
          <cx:pt idx="317">0.122</cx:pt>
          <cx:pt idx="318">0.14099999999999999</cx:pt>
          <cx:pt idx="319">0.16200000000000001</cx:pt>
          <cx:pt idx="320">0.13</cx:pt>
          <cx:pt idx="321">0.112</cx:pt>
          <cx:pt idx="322">0.104</cx:pt>
          <cx:pt idx="323">0.10100000000000001</cx:pt>
          <cx:pt idx="324">0.20499999999999999</cx:pt>
          <cx:pt idx="325">0.221</cx:pt>
          <cx:pt idx="326">0.20200000000000001</cx:pt>
          <cx:pt idx="327">0.17100000000000001</cx:pt>
          <cx:pt idx="328">0.18099999999999999</cx:pt>
          <cx:pt idx="329">0.17000000000000001</cx:pt>
          <cx:pt idx="330">0.155</cx:pt>
          <cx:pt idx="331">0.14999999999999999</cx:pt>
          <cx:pt idx="332">0.14399999999999999</cx:pt>
          <cx:pt idx="333">0.14199999999999999</cx:pt>
          <cx:pt idx="334">0.14199999999999999</cx:pt>
          <cx:pt idx="335">0.13800000000000001</cx:pt>
          <cx:pt idx="336">0.13500000000000001</cx:pt>
          <cx:pt idx="337">0.070000000000000007</cx:pt>
          <cx:pt idx="338">0.070000000000000007</cx:pt>
          <cx:pt idx="339">0.070000000000000007</cx:pt>
          <cx:pt idx="340">0.070000000000000007</cx:pt>
          <cx:pt idx="341">0.060999999999999999</cx:pt>
          <cx:pt idx="342">0.060999999999999999</cx:pt>
          <cx:pt idx="343">0.063</cx:pt>
          <cx:pt idx="344">0.059999999999999998</cx:pt>
          <cx:pt idx="345">0.059999999999999998</cx:pt>
          <cx:pt idx="346">0.059999999999999998</cx:pt>
          <cx:pt idx="347">0.059999999999999998</cx:pt>
          <cx:pt idx="348">0.059999999999999998</cx:pt>
          <cx:pt idx="349">0.059999999999999998</cx:pt>
          <cx:pt idx="350">0.26500000000000001</cx:pt>
          <cx:pt idx="351">0.253</cx:pt>
          <cx:pt idx="352">0.253</cx:pt>
          <cx:pt idx="353">0.24299999999999999</cx:pt>
          <cx:pt idx="354">0.255</cx:pt>
          <cx:pt idx="355">0.27000000000000002</cx:pt>
          <cx:pt idx="356">0.29499999999999998</cx:pt>
          <cx:pt idx="357">0.45000000000000001</cx:pt>
          <cx:pt idx="358">0.45000000000000001</cx:pt>
          <cx:pt idx="359">0.45000000000000001</cx:pt>
          <cx:pt idx="360">0.48999999999999999</cx:pt>
          <cx:pt idx="361">0.52500000000000002</cx:pt>
          <cx:pt idx="362">0.59999999999999998</cx:pt>
          <cx:pt idx="363">0.53100000000000003</cx:pt>
          <cx:pt idx="364">0.56200000000000006</cx:pt>
          <cx:pt idx="365">0.505</cx:pt>
          <cx:pt idx="366">0.48899999999999999</cx:pt>
          <cx:pt idx="367">0.36799999999999999</cx:pt>
          <cx:pt idx="368">0.33100000000000002</cx:pt>
          <cx:pt idx="369">0.32300000000000001</cx:pt>
          <cx:pt idx="370">0.27700000000000002</cx:pt>
          <cx:pt idx="371">0.253</cx:pt>
          <cx:pt idx="372">0.253</cx:pt>
          <cx:pt idx="373">0.246</cx:pt>
          <cx:pt idx="374">0.23799999999999999</cx:pt>
          <cx:pt idx="375">0.32300000000000001</cx:pt>
          <cx:pt idx="389">0.25600000000000001</cx:pt>
          <cx:pt idx="390">0.22500000000000001</cx:pt>
          <cx:pt idx="391">0.20999999999999999</cx:pt>
          <cx:pt idx="392">0.20999999999999999</cx:pt>
          <cx:pt idx="393">0.20999999999999999</cx:pt>
          <cx:pt idx="394">0.23100000000000001</cx:pt>
          <cx:pt idx="395">0.23999999999999999</cx:pt>
          <cx:pt idx="396">0.23499999999999999</cx:pt>
          <cx:pt idx="397">0.20300000000000001</cx:pt>
          <cx:pt idx="398">0.19500000000000001</cx:pt>
          <cx:pt idx="399">0.17000000000000001</cx:pt>
          <cx:pt idx="400">0.17000000000000001</cx:pt>
          <cx:pt idx="401">0.17000000000000001</cx:pt>
          <cx:pt idx="402">0.20799999999999999</cx:pt>
          <cx:pt idx="403">0.21099999999999999</cx:pt>
          <cx:pt idx="404">0.20999999999999999</cx:pt>
          <cx:pt idx="405">0.20999999999999999</cx:pt>
          <cx:pt idx="406">0.20999999999999999</cx:pt>
          <cx:pt idx="407">0.20999999999999999</cx:pt>
          <cx:pt idx="408">0.21099999999999999</cx:pt>
          <cx:pt idx="409">0.219</cx:pt>
          <cx:pt idx="410">0.115</cx:pt>
          <cx:pt idx="411">0.092999999999999999</cx:pt>
          <cx:pt idx="412">0.088999999999999996</cx:pt>
          <cx:pt idx="413">0.088999999999999996</cx:pt>
          <cx:pt idx="414">0.086999999999999994</cx:pt>
          <cx:pt idx="415">0.13300000000000001</cx:pt>
          <cx:pt idx="416">0.13300000000000001</cx:pt>
          <cx:pt idx="417">0.13100000000000001</cx:pt>
          <cx:pt idx="418">0.126</cx:pt>
          <cx:pt idx="419">0.115</cx:pt>
          <cx:pt idx="420">0.115</cx:pt>
          <cx:pt idx="421">0.115</cx:pt>
          <cx:pt idx="428">0.19</cx:pt>
          <cx:pt idx="429">0.22700000000000001</cx:pt>
          <cx:pt idx="430">0.26700000000000002</cx:pt>
          <cx:pt idx="431">0.247</cx:pt>
          <cx:pt idx="432">0.221</cx:pt>
          <cx:pt idx="433">0.19500000000000001</cx:pt>
          <cx:pt idx="434">0.186</cx:pt>
          <cx:pt idx="435">0.19500000000000001</cx:pt>
          <cx:pt idx="436">0.183</cx:pt>
          <cx:pt idx="437">0.157</cx:pt>
          <cx:pt idx="438">0.16300000000000001</cx:pt>
          <cx:pt idx="439">0.191</cx:pt>
          <cx:pt idx="440">0.16800000000000001</cx:pt>
          <cx:pt idx="441">0.153</cx:pt>
          <cx:pt idx="442">0.14499999999999999</cx:pt>
          <cx:pt idx="443">0.13800000000000001</cx:pt>
          <cx:pt idx="444">0.14699999999999999</cx:pt>
          <cx:pt idx="445">0.114</cx:pt>
          <cx:pt idx="446">0.106</cx:pt>
          <cx:pt idx="447">0.112</cx:pt>
          <cx:pt idx="448">0.129</cx:pt>
          <cx:pt idx="449">0.13700000000000001</cx:pt>
          <cx:pt idx="450">0.111</cx:pt>
          <cx:pt idx="451">0.097000000000000003</cx:pt>
          <cx:pt idx="452">0.086999999999999994</cx:pt>
          <cx:pt idx="453">0.086999999999999994</cx:pt>
          <cx:pt idx="467">0.21299999999999999</cx:pt>
          <cx:pt idx="468">0.23400000000000001</cx:pt>
          <cx:pt idx="469">0.248</cx:pt>
          <cx:pt idx="470">0.20699999999999999</cx:pt>
          <cx:pt idx="471">0.192</cx:pt>
          <cx:pt idx="472">0.17899999999999999</cx:pt>
          <cx:pt idx="473">0.16900000000000001</cx:pt>
          <cx:pt idx="474">0.16900000000000001</cx:pt>
          <cx:pt idx="475">0.155</cx:pt>
          <cx:pt idx="476">0.184</cx:pt>
          <cx:pt idx="477">0.17599999999999999</cx:pt>
          <cx:pt idx="478">0.16</cx:pt>
          <cx:pt idx="479">0.16800000000000001</cx:pt>
          <cx:pt idx="480">0.17000000000000001</cx:pt>
          <cx:pt idx="481">0.17299999999999999</cx:pt>
          <cx:pt idx="482">0.16400000000000001</cx:pt>
          <cx:pt idx="483">0.17100000000000001</cx:pt>
          <cx:pt idx="484">0.16500000000000001</cx:pt>
          <cx:pt idx="485">0.161</cx:pt>
          <cx:pt idx="486">0.161</cx:pt>
          <cx:pt idx="487">0.161</cx:pt>
          <cx:pt idx="488">0.16500000000000001</cx:pt>
          <cx:pt idx="489">0.161</cx:pt>
          <cx:pt idx="490">0.16700000000000001</cx:pt>
          <cx:pt idx="491">0.16700000000000001</cx:pt>
          <cx:pt idx="493">0.39700000000000002</cx:pt>
          <cx:pt idx="494">0.37</cx:pt>
          <cx:pt idx="495">0.374</cx:pt>
          <cx:pt idx="496">0.29599999999999999</cx:pt>
          <cx:pt idx="497">0.29799999999999999</cx:pt>
          <cx:pt idx="498">0.312</cx:pt>
          <cx:pt idx="499">0.29299999999999998</cx:pt>
          <cx:pt idx="500">0.32400000000000001</cx:pt>
          <cx:pt idx="501">0.32400000000000001</cx:pt>
          <cx:pt idx="502">0.311</cx:pt>
          <cx:pt idx="503">0.28899999999999998</cx:pt>
          <cx:pt idx="504">0.27000000000000002</cx:pt>
          <cx:pt idx="505">0.26200000000000001</cx:pt>
          <cx:pt idx="519">0.107</cx:pt>
          <cx:pt idx="520">0.106</cx:pt>
          <cx:pt idx="521">0.106</cx:pt>
          <cx:pt idx="522">0.106</cx:pt>
          <cx:pt idx="523">0.10000000000000001</cx:pt>
          <cx:pt idx="524">0.098000000000000004</cx:pt>
          <cx:pt idx="525">0.10000000000000001</cx:pt>
          <cx:pt idx="526">0.109</cx:pt>
          <cx:pt idx="527">0.11799999999999999</cx:pt>
          <cx:pt idx="528">0.153</cx:pt>
          <cx:pt idx="529">0.127</cx:pt>
          <cx:pt idx="530">0.112</cx:pt>
          <cx:pt idx="531">0.122</cx:pt>
          <cx:pt idx="532">0.26300000000000001</cx:pt>
          <cx:pt idx="533">0.24299999999999999</cx:pt>
          <cx:pt idx="534">0.222</cx:pt>
          <cx:pt idx="535">0.20000000000000001</cx:pt>
          <cx:pt idx="536">0.221</cx:pt>
          <cx:pt idx="537">0.246</cx:pt>
          <cx:pt idx="538">0.23999999999999999</cx:pt>
          <cx:pt idx="539">0.25</cx:pt>
          <cx:pt idx="540">0.245</cx:pt>
          <cx:pt idx="541">0.222</cx:pt>
          <cx:pt idx="542">0.21299999999999999</cx:pt>
          <cx:pt idx="543">0.20999999999999999</cx:pt>
          <cx:pt idx="544">0.20999999999999999</cx:pt>
          <cx:pt idx="558">0.14499999999999999</cx:pt>
          <cx:pt idx="559">0.13800000000000001</cx:pt>
          <cx:pt idx="560">0.158</cx:pt>
          <cx:pt idx="561">0.14999999999999999</cx:pt>
          <cx:pt idx="562">0.113</cx:pt>
          <cx:pt idx="563">0.106</cx:pt>
          <cx:pt idx="564">0.112</cx:pt>
          <cx:pt idx="565">0.13200000000000001</cx:pt>
          <cx:pt idx="566">0.151</cx:pt>
          <cx:pt idx="567">0.11700000000000001</cx:pt>
          <cx:pt idx="568">0.098000000000000004</cx:pt>
          <cx:pt idx="569">0.089999999999999997</cx:pt>
          <cx:pt idx="570">0.087999999999999995</cx:pt>
          <cx:pt idx="597">0.14000000000000001</cx:pt>
          <cx:pt idx="598">0.13300000000000001</cx:pt>
          <cx:pt idx="599">0.153</cx:pt>
          <cx:pt idx="600">0.14599999999999999</cx:pt>
          <cx:pt idx="601">0.113</cx:pt>
          <cx:pt idx="602">0.106</cx:pt>
          <cx:pt idx="603">0.112</cx:pt>
          <cx:pt idx="604">0.13200000000000001</cx:pt>
          <cx:pt idx="605">0.14799999999999999</cx:pt>
          <cx:pt idx="606">0.114</cx:pt>
          <cx:pt idx="607">0.098000000000000004</cx:pt>
          <cx:pt idx="608">0.089999999999999997</cx:pt>
          <cx:pt idx="609">0.087999999999999995</cx:pt>
          <cx:pt idx="610">0.216</cx:pt>
          <cx:pt idx="611">0.20100000000000001</cx:pt>
          <cx:pt idx="612">0.16400000000000001</cx:pt>
          <cx:pt idx="613">0.14499999999999999</cx:pt>
          <cx:pt idx="614">0.14099999999999999</cx:pt>
          <cx:pt idx="615">0.152</cx:pt>
          <cx:pt idx="616">0.157</cx:pt>
          <cx:pt idx="617">0.161</cx:pt>
          <cx:pt idx="618">0.14999999999999999</cx:pt>
          <cx:pt idx="619">0.14999999999999999</cx:pt>
          <cx:pt idx="620">0.14499999999999999</cx:pt>
          <cx:pt idx="621">0.14999999999999999</cx:pt>
          <cx:pt idx="622">0.155</cx:pt>
          <cx:pt idx="649">0.22900000000000001</cx:pt>
          <cx:pt idx="650">0.22700000000000001</cx:pt>
          <cx:pt idx="651">0.191</cx:pt>
          <cx:pt idx="652">0.189</cx:pt>
          <cx:pt idx="653">0.20599999999999999</cx:pt>
          <cx:pt idx="654">0.19600000000000001</cx:pt>
          <cx:pt idx="655">0.187</cx:pt>
          <cx:pt idx="656">0.191</cx:pt>
          <cx:pt idx="657">0.20499999999999999</cx:pt>
          <cx:pt idx="658">0.20999999999999999</cx:pt>
          <cx:pt idx="659">0.20200000000000001</cx:pt>
          <cx:pt idx="660">0.218</cx:pt>
          <cx:pt idx="661">0.26300000000000001</cx:pt>
          <cx:pt idx="662">0.38800000000000001</cx:pt>
          <cx:pt idx="663">0.46200000000000002</cx:pt>
          <cx:pt idx="664">0.45200000000000001</cx:pt>
          <cx:pt idx="665">0.40600000000000003</cx:pt>
          <cx:pt idx="666">0.307</cx:pt>
          <cx:pt idx="667">0.28199999999999997</cx:pt>
          <cx:pt idx="668">0.23200000000000001</cx:pt>
          <cx:pt idx="669">0.189</cx:pt>
          <cx:pt idx="670">0.191</cx:pt>
          <cx:pt idx="671">0.221</cx:pt>
          <cx:pt idx="672">0.20899999999999999</cx:pt>
          <cx:pt idx="673">0.188</cx:pt>
          <cx:pt idx="674">0.121</cx:pt>
          <cx:pt idx="675">0.68200000000000005</cx:pt>
          <cx:pt idx="676">0.38</cx:pt>
          <cx:pt idx="677">0.36499999999999999</cx:pt>
          <cx:pt idx="678">0.97299999999999998</cx:pt>
          <cx:pt idx="679">2.7890000000000001</cx:pt>
          <cx:pt idx="680">2.3570000000000002</cx:pt>
          <cx:pt idx="681">4.9649999999999999</cx:pt>
          <cx:pt idx="682">4.9649999999999999</cx:pt>
          <cx:pt idx="694">0.17999999999999999</cx:pt>
          <cx:pt idx="695">0.18099999999999999</cx:pt>
          <cx:pt idx="696">0.14899999999999999</cx:pt>
          <cx:pt idx="697">0.14999999999999999</cx:pt>
          <cx:pt idx="698">0.157</cx:pt>
          <cx:pt idx="699">0.151</cx:pt>
          <cx:pt idx="700">0.14999999999999999</cx:pt>
          <cx:pt idx="701">0.17199999999999999</cx:pt>
          <cx:pt idx="702">0.316</cx:pt>
          <cx:pt idx="703">0.26700000000000002</cx:pt>
          <cx:pt idx="704">0.21099999999999999</cx:pt>
          <cx:pt idx="705">0.20799999999999999</cx:pt>
          <cx:pt idx="706">0.186</cx:pt>
          <cx:pt idx="707">0.17999999999999999</cx:pt>
          <cx:pt idx="708">0.16500000000000001</cx:pt>
          <cx:pt idx="709">0.17499999999999999</cx:pt>
          <cx:pt idx="710">0.17000000000000001</cx:pt>
          <cx:pt idx="711">0.188</cx:pt>
          <cx:pt idx="712">0.192</cx:pt>
          <cx:pt idx="713">0.17799999999999999</cx:pt>
          <cx:pt idx="714">0.183</cx:pt>
          <cx:pt idx="715">0.19700000000000001</cx:pt>
          <cx:pt idx="716">0.19700000000000001</cx:pt>
          <cx:pt idx="717">0.17399999999999999</cx:pt>
          <cx:pt idx="718">0.155</cx:pt>
          <cx:pt idx="719">0.157</cx:pt>
          <cx:pt idx="720">0.17000000000000001</cx:pt>
          <cx:pt idx="721">0.17899999999999999</cx:pt>
          <cx:pt idx="722">0.191</cx:pt>
          <cx:pt idx="723">0.19800000000000001</cx:pt>
          <cx:pt idx="724">0.20000000000000001</cx:pt>
          <cx:pt idx="725">0.20699999999999999</cx:pt>
          <cx:pt idx="726">0.19</cx:pt>
          <cx:pt idx="727">0.13</cx:pt>
          <cx:pt idx="728">0.155</cx:pt>
          <cx:pt idx="729">0.158</cx:pt>
          <cx:pt idx="730">0.16</cx:pt>
          <cx:pt idx="731">0.16</cx:pt>
          <cx:pt idx="732">0.14799999999999999</cx:pt>
          <cx:pt idx="733">0.14000000000000001</cx:pt>
          <cx:pt idx="734">0.153</cx:pt>
          <cx:pt idx="735">0.16</cx:pt>
          <cx:pt idx="736">0.16400000000000001</cx:pt>
          <cx:pt idx="737">0.14599999999999999</cx:pt>
          <cx:pt idx="738">0.13</cx:pt>
          <cx:pt idx="739">0.13300000000000001</cx:pt>
          <cx:pt idx="740">0.14000000000000001</cx:pt>
          <cx:pt idx="741">0.16</cx:pt>
          <cx:pt idx="742">0.158</cx:pt>
          <cx:pt idx="743">0.153</cx:pt>
          <cx:pt idx="744">0.14999999999999999</cx:pt>
          <cx:pt idx="745">0.14999999999999999</cx:pt>
          <cx:pt idx="746">0.14000000000000001</cx:pt>
          <cx:pt idx="747">0.14000000000000001</cx:pt>
          <cx:pt idx="748">0.14000000000000001</cx:pt>
          <cx:pt idx="749">0.13800000000000001</cx:pt>
          <cx:pt idx="750">0.13800000000000001</cx:pt>
          <cx:pt idx="751">0.14000000000000001</cx:pt>
          <cx:pt idx="752">0.14000000000000001</cx:pt>
          <cx:pt idx="753">0.055</cx:pt>
          <cx:pt idx="754">0.055</cx:pt>
          <cx:pt idx="755">0.055</cx:pt>
          <cx:pt idx="756">0.055</cx:pt>
          <cx:pt idx="757">0.055</cx:pt>
          <cx:pt idx="758">0.055</cx:pt>
          <cx:pt idx="759">0.055</cx:pt>
          <cx:pt idx="760">0.055</cx:pt>
          <cx:pt idx="761">0.055</cx:pt>
          <cx:pt idx="762">0.055</cx:pt>
          <cx:pt idx="763">0.055</cx:pt>
          <cx:pt idx="764">0.055</cx:pt>
          <cx:pt idx="765">0.055</cx:pt>
          <cx:pt idx="779">0.059999999999999998</cx:pt>
          <cx:pt idx="780">0.058999999999999997</cx:pt>
          <cx:pt idx="781">0.058999999999999997</cx:pt>
          <cx:pt idx="782">0.052999999999999999</cx:pt>
          <cx:pt idx="783">0.052999999999999999</cx:pt>
          <cx:pt idx="784">0.056000000000000001</cx:pt>
          <cx:pt idx="785">0.056000000000000001</cx:pt>
          <cx:pt idx="786">0.060999999999999999</cx:pt>
          <cx:pt idx="787">0.074999999999999997</cx:pt>
          <cx:pt idx="788">0.052999999999999999</cx:pt>
          <cx:pt idx="789">0.052999999999999999</cx:pt>
          <cx:pt idx="790">0.058000000000000003</cx:pt>
          <cx:pt idx="791">0.066000000000000003</cx:pt>
          <cx:pt idx="792">0.247</cx:pt>
          <cx:pt idx="793">0.223</cx:pt>
          <cx:pt idx="794">0.23599999999999999</cx:pt>
          <cx:pt idx="795">0.23799999999999999</cx:pt>
          <cx:pt idx="796">0.221</cx:pt>
          <cx:pt idx="797">0.17599999999999999</cx:pt>
          <cx:pt idx="798">0.17100000000000001</cx:pt>
          <cx:pt idx="799">0.17100000000000001</cx:pt>
          <cx:pt idx="800">0.17999999999999999</cx:pt>
          <cx:pt idx="801">0.17899999999999999</cx:pt>
          <cx:pt idx="802">0.158</cx:pt>
          <cx:pt idx="803">0.14999999999999999</cx:pt>
          <cx:pt idx="804">0.14799999999999999</cx:pt>
          <cx:pt idx="805">0.095000000000000001</cx:pt>
          <cx:pt idx="806">0.050999999999999997</cx:pt>
          <cx:pt idx="807">0.050000000000000003</cx:pt>
          <cx:pt idx="808">0.050000000000000003</cx:pt>
          <cx:pt idx="809">0.050000000000000003</cx:pt>
          <cx:pt idx="810">0.078</cx:pt>
          <cx:pt idx="811">0.078</cx:pt>
          <cx:pt idx="812">0.068000000000000005</cx:pt>
          <cx:pt idx="813">0.050000000000000003</cx:pt>
          <cx:pt idx="814">0.050000000000000003</cx:pt>
          <cx:pt idx="815">0.050000000000000003</cx:pt>
          <cx:pt idx="816">0.050000000000000003</cx:pt>
          <cx:pt idx="817">0.050000000000000003</cx:pt>
          <cx:pt idx="818">0.123</cx:pt>
          <cx:pt idx="819">0.121</cx:pt>
          <cx:pt idx="820">0.11899999999999999</cx:pt>
          <cx:pt idx="821">0.115</cx:pt>
          <cx:pt idx="822">0.109</cx:pt>
          <cx:pt idx="823">0.108</cx:pt>
          <cx:pt idx="824">0.112</cx:pt>
          <cx:pt idx="825">0.13</cx:pt>
          <cx:pt idx="826">0.13300000000000001</cx:pt>
          <cx:pt idx="827">0.122</cx:pt>
          <cx:pt idx="828">0.083000000000000004</cx:pt>
          <cx:pt idx="829">0.10199999999999999</cx:pt>
          <cx:pt idx="830">0.106</cx:pt>
          <cx:pt idx="831">0.185</cx:pt>
          <cx:pt idx="832">0.185</cx:pt>
          <cx:pt idx="833">0.189</cx:pt>
          <cx:pt idx="834">0.16900000000000001</cx:pt>
          <cx:pt idx="835">0.14099999999999999</cx:pt>
          <cx:pt idx="836">0.14099999999999999</cx:pt>
          <cx:pt idx="837">0.16</cx:pt>
          <cx:pt idx="838">0.13900000000000001</cx:pt>
          <cx:pt idx="839">0.13600000000000001</cx:pt>
          <cx:pt idx="840">0.14499999999999999</cx:pt>
          <cx:pt idx="841">0.13300000000000001</cx:pt>
          <cx:pt idx="842">0.124</cx:pt>
          <cx:pt idx="843">0.11799999999999999</cx:pt>
          <cx:pt idx="844">0.021000000000000001</cx:pt>
          <cx:pt idx="845">0.02</cx:pt>
          <cx:pt idx="846">0.019</cx:pt>
          <cx:pt idx="847">0.017999999999999999</cx:pt>
          <cx:pt idx="848">0.017999999999999999</cx:pt>
          <cx:pt idx="849">0.017000000000000001</cx:pt>
          <cx:pt idx="850">0.017000000000000001</cx:pt>
          <cx:pt idx="851">0.019</cx:pt>
          <cx:pt idx="852">0.019</cx:pt>
          <cx:pt idx="853">0.017000000000000001</cx:pt>
          <cx:pt idx="854">0.016</cx:pt>
          <cx:pt idx="855">0.014999999999999999</cx:pt>
          <cx:pt idx="856">0.014</cx:pt>
          <cx:pt idx="870">0.51900000000000002</cx:pt>
          <cx:pt idx="871">0.373</cx:pt>
          <cx:pt idx="872">0.248</cx:pt>
          <cx:pt idx="873">0.191</cx:pt>
          <cx:pt idx="874">0.29299999999999998</cx:pt>
          <cx:pt idx="875">0.26600000000000001</cx:pt>
          <cx:pt idx="876">0.23200000000000001</cx:pt>
          <cx:pt idx="877">0.253</cx:pt>
          <cx:pt idx="878">0.19900000000000001</cx:pt>
          <cx:pt idx="879">0.23000000000000001</cx:pt>
          <cx:pt idx="880">0.315</cx:pt>
          <cx:pt idx="881">0.40200000000000002</cx:pt>
          <cx:pt idx="882">0.128</cx:pt>
          <cx:pt idx="883">0.32000000000000001</cx:pt>
          <cx:pt idx="884">0.26200000000000001</cx:pt>
          <cx:pt idx="885">0.29299999999999998</cx:pt>
          <cx:pt idx="886">0.30499999999999999</cx:pt>
          <cx:pt idx="887">0.29299999999999998</cx:pt>
          <cx:pt idx="888">0.26800000000000002</cx:pt>
          <cx:pt idx="889">0.29999999999999999</cx:pt>
          <cx:pt idx="890">0.28499999999999998</cx:pt>
          <cx:pt idx="891">0.23999999999999999</cx:pt>
          <cx:pt idx="892">0.248</cx:pt>
          <cx:pt idx="893">0.22600000000000001</cx:pt>
          <cx:pt idx="894">0.22600000000000001</cx:pt>
          <cx:pt idx="896">0.099000000000000005</cx:pt>
          <cx:pt idx="897">0.080000000000000002</cx:pt>
          <cx:pt idx="898">0.060999999999999999</cx:pt>
          <cx:pt idx="899">0.059999999999999998</cx:pt>
          <cx:pt idx="900">0.059999999999999998</cx:pt>
          <cx:pt idx="901">0.070000000000000007</cx:pt>
          <cx:pt idx="902">0.087999999999999995</cx:pt>
          <cx:pt idx="903">0.078</cx:pt>
          <cx:pt idx="904">0.053999999999999999</cx:pt>
          <cx:pt idx="905">0.052999999999999999</cx:pt>
          <cx:pt idx="906">0.052999999999999999</cx:pt>
          <cx:pt idx="907">0.052999999999999999</cx:pt>
          <cx:pt idx="908">0.052999999999999999</cx:pt>
          <cx:pt idx="909">0.076999999999999999</cx:pt>
          <cx:pt idx="910">0.070999999999999994</cx:pt>
          <cx:pt idx="911">0.065000000000000002</cx:pt>
          <cx:pt idx="912">0.063</cx:pt>
          <cx:pt idx="913">0.059999999999999998</cx:pt>
          <cx:pt idx="914">0.059999999999999998</cx:pt>
          <cx:pt idx="915">0.065000000000000002</cx:pt>
          <cx:pt idx="916">0.064000000000000001</cx:pt>
          <cx:pt idx="917">0.060999999999999999</cx:pt>
          <cx:pt idx="918">0.050999999999999997</cx:pt>
          <cx:pt idx="919">0.050000000000000003</cx:pt>
          <cx:pt idx="920">0.049000000000000002</cx:pt>
          <cx:pt idx="921">0.048000000000000001</cx:pt>
          <cx:pt idx="922">0.13</cx:pt>
          <cx:pt idx="923">0.13</cx:pt>
          <cx:pt idx="924">0.13500000000000001</cx:pt>
          <cx:pt idx="925">0.14000000000000001</cx:pt>
          <cx:pt idx="926">0.13</cx:pt>
          <cx:pt idx="927">0.13</cx:pt>
          <cx:pt idx="928">0.13</cx:pt>
          <cx:pt idx="929">0.13</cx:pt>
          <cx:pt idx="930">0.13</cx:pt>
          <cx:pt idx="931">0.13</cx:pt>
          <cx:pt idx="932">0.104</cx:pt>
          <cx:pt idx="933">0.10199999999999999</cx:pt>
          <cx:pt idx="934">0.105</cx:pt>
          <cx:pt idx="935">0.37</cx:pt>
          <cx:pt idx="936">0.374</cx:pt>
          <cx:pt idx="937">0.35499999999999998</cx:pt>
          <cx:pt idx="938">0.31900000000000001</cx:pt>
          <cx:pt idx="939">0.315</cx:pt>
          <cx:pt idx="940">0.30599999999999999</cx:pt>
          <cx:pt idx="941">0.26900000000000002</cx:pt>
          <cx:pt idx="942">0.218</cx:pt>
          <cx:pt idx="943">0.20599999999999999</cx:pt>
          <cx:pt idx="944">0.217</cx:pt>
          <cx:pt idx="945">0.20100000000000001</cx:pt>
          <cx:pt idx="946">0.16600000000000001</cx:pt>
          <cx:pt idx="947">0.18099999999999999</cx:pt>
          <cx:pt idx="948">0.153</cx:pt>
          <cx:pt idx="949">0.14999999999999999</cx:pt>
          <cx:pt idx="950">0.14999999999999999</cx:pt>
          <cx:pt idx="951">0.14999999999999999</cx:pt>
          <cx:pt idx="952">0.14999999999999999</cx:pt>
          <cx:pt idx="953">0.14999999999999999</cx:pt>
          <cx:pt idx="954">0.161</cx:pt>
          <cx:pt idx="955">0.17000000000000001</cx:pt>
          <cx:pt idx="956">0.17000000000000001</cx:pt>
          <cx:pt idx="957">0.17000000000000001</cx:pt>
          <cx:pt idx="958">0.17000000000000001</cx:pt>
          <cx:pt idx="959">0.16300000000000001</cx:pt>
          <cx:pt idx="960">0.13</cx:pt>
          <cx:pt idx="961">0.095000000000000001</cx:pt>
          <cx:pt idx="962">0.076999999999999999</cx:pt>
          <cx:pt idx="963">0.068000000000000005</cx:pt>
          <cx:pt idx="964">0.073999999999999996</cx:pt>
          <cx:pt idx="965">0.085000000000000006</cx:pt>
          <cx:pt idx="966">0.081000000000000003</cx:pt>
          <cx:pt idx="967">0.080000000000000002</cx:pt>
          <cx:pt idx="968">0.080000000000000002</cx:pt>
          <cx:pt idx="969">0.080000000000000002</cx:pt>
          <cx:pt idx="970">0.080000000000000002</cx:pt>
          <cx:pt idx="971">0.080000000000000002</cx:pt>
          <cx:pt idx="972">0.080000000000000002</cx:pt>
          <cx:pt idx="991">0.072999999999999995</cx:pt>
          <cx:pt idx="992">0.090999999999999998</cx:pt>
          <cx:pt idx="993">0.11</cx:pt>
          <cx:pt idx="994">0.11799999999999999</cx:pt>
          <cx:pt idx="995">0.129</cx:pt>
          <cx:pt idx="996">0.14499999999999999</cx:pt>
          <cx:pt idx="997">0.14000000000000001</cx:pt>
          <cx:pt idx="998">0.14399999999999999</cx:pt>
          <cx:pt idx="999">0.13500000000000001</cx:pt>
          <cx:pt idx="1000">0.109</cx:pt>
          <cx:pt idx="1001">0.124</cx:pt>
          <cx:pt idx="1002">0.090999999999999998</cx:pt>
          <cx:pt idx="1003">0.095000000000000001</cx:pt>
          <cx:pt idx="1004">0.10100000000000001</cx:pt>
          <cx:pt idx="1005">0.10199999999999999</cx:pt>
          <cx:pt idx="1006">0.098000000000000004</cx:pt>
          <cx:pt idx="1007">0.086999999999999994</cx:pt>
          <cx:pt idx="1008">0.087999999999999995</cx:pt>
          <cx:pt idx="1009">0.085999999999999993</cx:pt>
          <cx:pt idx="1010">0.076999999999999999</cx:pt>
          <cx:pt idx="1011">0.067000000000000004</cx:pt>
          <cx:pt idx="1012">0.057000000000000002</cx:pt>
          <cx:pt idx="1013">0.058000000000000003</cx:pt>
          <cx:pt idx="1014">0.056000000000000001</cx:pt>
          <cx:pt idx="1015">0.052999999999999999</cx:pt>
          <cx:pt idx="1016">0.052999999999999999</cx:pt>
          <cx:pt idx="1017">0.052999999999999999</cx:pt>
          <cx:pt idx="1018">0.052999999999999999</cx:pt>
          <cx:pt idx="1019">0.052999999999999999</cx:pt>
          <cx:pt idx="1020">0.052999999999999999</cx:pt>
          <cx:pt idx="1021">0.053999999999999999</cx:pt>
          <cx:pt idx="1022">0.053999999999999999</cx:pt>
          <cx:pt idx="1023">0.053999999999999999</cx:pt>
          <cx:pt idx="1024">0.053999999999999999</cx:pt>
          <cx:pt idx="1025">0.053999999999999999</cx:pt>
          <cx:pt idx="1026">0.085000000000000006</cx:pt>
          <cx:pt idx="1027">0.076999999999999999</cx:pt>
          <cx:pt idx="1028">0.068000000000000005</cx:pt>
          <cx:pt idx="1029">0.062</cx:pt>
          <cx:pt idx="1030">0.058999999999999997</cx:pt>
          <cx:pt idx="1031">0.056000000000000001</cx:pt>
          <cx:pt idx="1032">0.059999999999999998</cx:pt>
          <cx:pt idx="1033">0.066000000000000003</cx:pt>
          <cx:pt idx="1034">0.071999999999999995</cx:pt>
          <cx:pt idx="1035">0.056000000000000001</cx:pt>
          <cx:pt idx="1036">0.055</cx:pt>
          <cx:pt idx="1037">0.058000000000000003</cx:pt>
          <cx:pt idx="1038">0.053999999999999999</cx:pt>
          <cx:pt idx="1039">0.16200000000000001</cx:pt>
          <cx:pt idx="1040">0.19400000000000001</cx:pt>
          <cx:pt idx="1041">0.13200000000000001</cx:pt>
          <cx:pt idx="1042">0.10299999999999999</cx:pt>
          <cx:pt idx="1043">0.095000000000000001</cx:pt>
          <cx:pt idx="1044">0.108</cx:pt>
          <cx:pt idx="1045">0.129</cx:pt>
          <cx:pt idx="1046">0.17100000000000001</cx:pt>
          <cx:pt idx="1047">0.189</cx:pt>
          <cx:pt idx="1048">0.157</cx:pt>
          <cx:pt idx="1049">0.10199999999999999</cx:pt>
          <cx:pt idx="1050">0.094</cx:pt>
          <cx:pt idx="1051">0.13300000000000001</cx:pt>
          <cx:pt idx="1052">0.25600000000000001</cx:pt>
          <cx:pt idx="1053">0.21099999999999999</cx:pt>
          <cx:pt idx="1054">0.14699999999999999</cx:pt>
          <cx:pt idx="1055">0.16700000000000001</cx:pt>
          <cx:pt idx="1056">0.20300000000000001</cx:pt>
          <cx:pt idx="1057">0.23300000000000001</cx:pt>
          <cx:pt idx="1058">0.14399999999999999</cx:pt>
          <cx:pt idx="1059">0.22700000000000001</cx:pt>
          <cx:pt idx="1060">0.23699999999999999</cx:pt>
          <cx:pt idx="1061">0.22600000000000001</cx:pt>
          <cx:pt idx="1062">0.24199999999999999</cx:pt>
          <cx:pt idx="1063">0.248</cx:pt>
          <cx:pt idx="1064">0.252</cx:pt>
          <cx:pt idx="1065">0.078</cx:pt>
          <cx:pt idx="1066">0.072999999999999995</cx:pt>
          <cx:pt idx="1067">0.069000000000000006</cx:pt>
          <cx:pt idx="1068">0.058999999999999997</cx:pt>
          <cx:pt idx="1069">0.055</cx:pt>
          <cx:pt idx="1070">0.058000000000000003</cx:pt>
          <cx:pt idx="1071">0.073999999999999996</cx:pt>
          <cx:pt idx="1072">0.070999999999999994</cx:pt>
          <cx:pt idx="1073">0.070000000000000007</cx:pt>
          <cx:pt idx="1074">0.059999999999999998</cx:pt>
          <cx:pt idx="1075">0.058999999999999997</cx:pt>
          <cx:pt idx="1076">0.069000000000000006</cx:pt>
          <cx:pt idx="1077">0.070999999999999994</cx:pt>
          <cx:pt idx="1081">0.16700000000000001</cx:pt>
          <cx:pt idx="1082">0.155</cx:pt>
          <cx:pt idx="1083">0.16700000000000001</cx:pt>
          <cx:pt idx="1084">0.16500000000000001</cx:pt>
          <cx:pt idx="1085">0.14999999999999999</cx:pt>
          <cx:pt idx="1086">0.13100000000000001</cx:pt>
          <cx:pt idx="1087">0.112</cx:pt>
          <cx:pt idx="1088">0.11</cx:pt>
          <cx:pt idx="1089">0.11</cx:pt>
          <cx:pt idx="1090">0.122</cx:pt>
          <cx:pt idx="1117">0.106</cx:pt>
          <cx:pt idx="1118">0.094</cx:pt>
          <cx:pt idx="1119">0.090999999999999998</cx:pt>
          <cx:pt idx="1120">0.095000000000000001</cx:pt>
          <cx:pt idx="1121">0.097000000000000003</cx:pt>
          <cx:pt idx="1122">0.11</cx:pt>
          <cx:pt idx="1123">0.112</cx:pt>
          <cx:pt idx="1124">0.112</cx:pt>
          <cx:pt idx="1125">0.158</cx:pt>
          <cx:pt idx="1126">0.10100000000000001</cx:pt>
          <cx:pt idx="1127">0.13100000000000001</cx:pt>
          <cx:pt idx="1128">0.17000000000000001</cx:pt>
          <cx:pt idx="1129">0.13500000000000001</cx:pt>
          <cx:pt idx="1130">0.221</cx:pt>
          <cx:pt idx="1131">0.19700000000000001</cx:pt>
          <cx:pt idx="1132">0.153</cx:pt>
          <cx:pt idx="1133">0.14299999999999999</cx:pt>
          <cx:pt idx="1134">0.11799999999999999</cx:pt>
          <cx:pt idx="1135">0.13100000000000001</cx:pt>
          <cx:pt idx="1136">0.129</cx:pt>
          <cx:pt idx="1137">0.14099999999999999</cx:pt>
          <cx:pt idx="1138">0.13</cx:pt>
          <cx:pt idx="1139">0.127</cx:pt>
          <cx:pt idx="1140">0.128</cx:pt>
          <cx:pt idx="1141">0.124</cx:pt>
          <cx:pt idx="1142">0.109</cx:pt>
          <cx:pt idx="1169">0.19500000000000001</cx:pt>
          <cx:pt idx="1170">0.67700000000000005</cx:pt>
          <cx:pt idx="1171">0.46999999999999997</cx:pt>
          <cx:pt idx="1172">0.36899999999999999</cx:pt>
          <cx:pt idx="1173">0.23999999999999999</cx:pt>
          <cx:pt idx="1174">0.16900000000000001</cx:pt>
          <cx:pt idx="1175">0.114</cx:pt>
          <cx:pt idx="1176">0.087999999999999995</cx:pt>
          <cx:pt idx="1177">0.085999999999999993</cx:pt>
          <cx:pt idx="1178">0.085999999999999993</cx:pt>
          <cx:pt idx="1179">0.11700000000000001</cx:pt>
          <cx:pt idx="1180">0.091999999999999998</cx:pt>
          <cx:pt idx="1181">0.13600000000000001</cx:pt>
          <cx:pt idx="1183">0.080000000000000002</cx:pt>
          <cx:pt idx="1184">0.085000000000000006</cx:pt>
          <cx:pt idx="1185">0.076999999999999999</cx:pt>
          <cx:pt idx="1186">0.069000000000000006</cx:pt>
          <cx:pt idx="1187">0.067000000000000004</cx:pt>
          <cx:pt idx="1188">0.067000000000000004</cx:pt>
          <cx:pt idx="1189">0.074999999999999997</cx:pt>
          <cx:pt idx="1190">0.085999999999999993</cx:pt>
          <cx:pt idx="1191">0.091999999999999998</cx:pt>
          <cx:pt idx="1192">0.095000000000000001</cx:pt>
          <cx:pt idx="1193">0.095000000000000001</cx:pt>
          <cx:pt idx="1195">0.069000000000000006</cx:pt>
          <cx:pt idx="1196">0.30499999999999999</cx:pt>
          <cx:pt idx="1197">0.30499999999999999</cx:pt>
          <cx:pt idx="1198">0.127</cx:pt>
          <cx:pt idx="1199">0.109</cx:pt>
          <cx:pt idx="1200">0.10299999999999999</cx:pt>
          <cx:pt idx="1201">0.096000000000000002</cx:pt>
          <cx:pt idx="1202">0.080000000000000002</cx:pt>
          <cx:pt idx="1203">0.071999999999999995</cx:pt>
          <cx:pt idx="1204">0.070000000000000007</cx:pt>
          <cx:pt idx="1205">0.079000000000000001</cx:pt>
          <cx:pt idx="1206">0.079000000000000001</cx:pt>
          <cx:pt idx="1207">0.073999999999999996</cx:pt>
          <cx:pt idx="1208">0.097000000000000003</cx:pt>
          <cx:pt idx="1209">0.113</cx:pt>
          <cx:pt idx="1210">0.111</cx:pt>
          <cx:pt idx="1211">0.091999999999999998</cx:pt>
          <cx:pt idx="1212">0.085000000000000006</cx:pt>
          <cx:pt idx="1213">0.088999999999999996</cx:pt>
          <cx:pt idx="1214">0.086999999999999994</cx:pt>
          <cx:pt idx="1215">0.088999999999999996</cx:pt>
          <cx:pt idx="1216">0.10000000000000001</cx:pt>
          <cx:pt idx="1217">0.109</cx:pt>
          <cx:pt idx="1218">0.113</cx:pt>
          <cx:pt idx="1219">0.111</cx:pt>
          <cx:pt idx="1220">0.106</cx:pt>
          <cx:pt idx="1221">0.121</cx:pt>
          <cx:pt idx="1222">0.095000000000000001</cx:pt>
          <cx:pt idx="1223">0.128</cx:pt>
          <cx:pt idx="1224">0.11600000000000001</cx:pt>
          <cx:pt idx="1225">0.11700000000000001</cx:pt>
          <cx:pt idx="1226">0.112</cx:pt>
          <cx:pt idx="1227">0.099000000000000005</cx:pt>
          <cx:pt idx="1228">0.092999999999999999</cx:pt>
          <cx:pt idx="1229">0.10100000000000001</cx:pt>
          <cx:pt idx="1230">0.11600000000000001</cx:pt>
          <cx:pt idx="1231">0.104</cx:pt>
          <cx:pt idx="1232">0.097000000000000003</cx:pt>
          <cx:pt idx="1233">0.095000000000000001</cx:pt>
          <cx:pt idx="1234">0.080000000000000002</cx:pt>
          <cx:pt idx="1235">0.074999999999999997</cx:pt>
          <cx:pt idx="1236">0.071999999999999995</cx:pt>
          <cx:pt idx="1237">0.069000000000000006</cx:pt>
          <cx:pt idx="1238">0.075999999999999998</cx:pt>
          <cx:pt idx="1239">0.070999999999999994</cx:pt>
          <cx:pt idx="1240">0.067000000000000004</cx:pt>
          <cx:pt idx="1241">0.067000000000000004</cx:pt>
          <cx:pt idx="1242">0.067000000000000004</cx:pt>
          <cx:pt idx="1247">0.071999999999999995</cx:pt>
          <cx:pt idx="1248">0.071999999999999995</cx:pt>
          <cx:pt idx="1249">0.067000000000000004</cx:pt>
          <cx:pt idx="1250">0.058999999999999997</cx:pt>
          <cx:pt idx="1251">0.059999999999999998</cx:pt>
          <cx:pt idx="1252">0.058000000000000003</cx:pt>
          <cx:pt idx="1253">0.056000000000000001</cx:pt>
          <cx:pt idx="1254">0.058000000000000003</cx:pt>
          <cx:pt idx="1255">0.063</cx:pt>
          <cx:pt idx="1256">0.059999999999999998</cx:pt>
          <cx:pt idx="1257">0.058999999999999997</cx:pt>
          <cx:pt idx="1258">0.057000000000000002</cx:pt>
          <cx:pt idx="1259">0.053999999999999999</cx:pt>
          <cx:pt idx="1260">0.081000000000000003</cx:pt>
          <cx:pt idx="1261">0.082000000000000003</cx:pt>
          <cx:pt idx="1262">0.070999999999999994</cx:pt>
          <cx:pt idx="1263">0.070999999999999994</cx:pt>
          <cx:pt idx="1273">0.073999999999999996</cx:pt>
          <cx:pt idx="1274">0.078</cx:pt>
          <cx:pt idx="1275">0.067000000000000004</cx:pt>
          <cx:pt idx="1276">0.055</cx:pt>
          <cx:pt idx="1277">0.057000000000000002</cx:pt>
          <cx:pt idx="1278">0.049000000000000002</cx:pt>
          <cx:pt idx="1279">0.050000000000000003</cx:pt>
          <cx:pt idx="1280">0.065000000000000002</cx:pt>
          <cx:pt idx="1281">0.085000000000000006</cx:pt>
          <cx:pt idx="1282">0.094</cx:pt>
          <cx:pt idx="1283">0.078</cx:pt>
          <cx:pt idx="1284">0.060999999999999999</cx:pt>
          <cx:pt idx="1285">0.057000000000000002</cx:pt>
          <cx:pt idx="1299">0.056000000000000001</cx:pt>
          <cx:pt idx="1300">0.058000000000000003</cx:pt>
          <cx:pt idx="1301">0.048000000000000001</cx:pt>
          <cx:pt idx="1302">0.041000000000000002</cx:pt>
          <cx:pt idx="1303">0.036999999999999998</cx:pt>
          <cx:pt idx="1304">0.036999999999999998</cx:pt>
          <cx:pt idx="1312">0.067000000000000004</cx:pt>
          <cx:pt idx="1313">0.070000000000000007</cx:pt>
          <cx:pt idx="1314">0.066000000000000003</cx:pt>
          <cx:pt idx="1315">0.066000000000000003</cx:pt>
          <cx:pt idx="1316">0.066000000000000003</cx:pt>
          <cx:pt idx="1317">0.066000000000000003</cx:pt>
          <cx:pt idx="1325">0.096000000000000002</cx:pt>
          <cx:pt idx="1326">0.10000000000000001</cx:pt>
          <cx:pt idx="1327">0.097000000000000003</cx:pt>
          <cx:pt idx="1328">0.097000000000000003</cx:pt>
          <cx:pt idx="1338">0.123</cx:pt>
          <cx:pt idx="1339">0.085999999999999993</cx:pt>
          <cx:pt idx="1340">0.073999999999999996</cx:pt>
          <cx:pt idx="1341">0.068000000000000005</cx:pt>
          <cx:pt idx="1342">0.068000000000000005</cx:pt>
          <cx:pt idx="1351">0.126</cx:pt>
          <cx:pt idx="1352">0.121</cx:pt>
          <cx:pt idx="1353">0.10199999999999999</cx:pt>
          <cx:pt idx="1354">0.096000000000000002</cx:pt>
          <cx:pt idx="1355">0.128</cx:pt>
          <cx:pt idx="1356">0.085000000000000006</cx:pt>
          <cx:pt idx="1357">0.081000000000000003</cx:pt>
          <cx:pt idx="1358">0.090999999999999998</cx:pt>
          <cx:pt idx="1359">0.10199999999999999</cx:pt>
          <cx:pt idx="1360">0.11</cx:pt>
          <cx:pt idx="1361">0.075999999999999998</cx:pt>
          <cx:pt idx="1362">0.083000000000000004</cx:pt>
          <cx:pt idx="1363">0.089999999999999997</cx:pt>
          <cx:pt idx="1364">0.16800000000000001</cx:pt>
          <cx:pt idx="1365">0.17999999999999999</cx:pt>
          <cx:pt idx="1366">0.154</cx:pt>
          <cx:pt idx="1367">0.12</cx:pt>
          <cx:pt idx="1368">0.12</cx:pt>
          <cx:pt idx="1369">0.14799999999999999</cx:pt>
          <cx:pt idx="1370">0.17899999999999999</cx:pt>
          <cx:pt idx="1371">0.193</cx:pt>
          <cx:pt idx="1372">0.20100000000000001</cx:pt>
          <cx:pt idx="1373">0.19</cx:pt>
          <cx:pt idx="1374">0.10299999999999999</cx:pt>
          <cx:pt idx="1375">0.076999999999999999</cx:pt>
          <cx:pt idx="1376">0.083000000000000004</cx:pt>
          <cx:pt idx="1377">0.048000000000000001</cx:pt>
          <cx:pt idx="1378">0.048000000000000001</cx:pt>
          <cx:pt idx="1379">0.037999999999999999</cx:pt>
          <cx:pt idx="1380">0.028000000000000001</cx:pt>
          <cx:pt idx="1381">0.025999999999999999</cx:pt>
          <cx:pt idx="1382">0.025999999999999999</cx:pt>
          <cx:pt idx="1383">0.025999999999999999</cx:pt>
          <cx:pt idx="1403">0.070000000000000007</cx:pt>
          <cx:pt idx="1404">0.072999999999999995</cx:pt>
          <cx:pt idx="1405">0.065000000000000002</cx:pt>
          <cx:pt idx="1406">0.058000000000000003</cx:pt>
          <cx:pt idx="1407">0.055</cx:pt>
          <cx:pt idx="1408">0.052999999999999999</cx:pt>
          <cx:pt idx="1409">0.056000000000000001</cx:pt>
          <cx:pt idx="1410">0.063</cx:pt>
          <cx:pt idx="1411">0.068000000000000005</cx:pt>
          <cx:pt idx="1412">0.048000000000000001</cx:pt>
          <cx:pt idx="1413">0.040000000000000001</cx:pt>
          <cx:pt idx="1414">0.045999999999999999</cx:pt>
          <cx:pt idx="1415">0.051999999999999998</cx:pt>
          <cx:pt idx="1420">0.14799999999999999</cx:pt>
          <cx:pt idx="1421">0.14000000000000001</cx:pt>
          <cx:pt idx="1422">0.14599999999999999</cx:pt>
          <cx:pt idx="1423">0.14099999999999999</cx:pt>
          <cx:pt idx="1424">0.13800000000000001</cx:pt>
          <cx:pt idx="1425">0.14099999999999999</cx:pt>
          <cx:pt idx="1426">0.14299999999999999</cx:pt>
          <cx:pt idx="1427">0.13900000000000001</cx:pt>
          <cx:pt idx="1428">0.129</cx:pt>
          <cx:pt idx="1429">0.11899999999999999</cx:pt>
          <cx:pt idx="1430">0.112</cx:pt>
          <cx:pt idx="1431">0.080000000000000002</cx:pt>
          <cx:pt idx="1432">0.053999999999999999</cx:pt>
          <cx:pt idx="1433">0.073999999999999996</cx:pt>
          <cx:pt idx="1434">0.060999999999999999</cx:pt>
          <cx:pt idx="1435">0.072999999999999995</cx:pt>
          <cx:pt idx="1436">0.109</cx:pt>
          <cx:pt idx="1437">0.11899999999999999</cx:pt>
          <cx:pt idx="1438">0.16200000000000001</cx:pt>
          <cx:pt idx="1439">0.096000000000000002</cx:pt>
          <cx:pt idx="1440">0.064000000000000001</cx:pt>
          <cx:pt idx="1441">0.055</cx:pt>
          <cx:pt idx="1455">0.121</cx:pt>
          <cx:pt idx="1456">0.096000000000000002</cx:pt>
          <cx:pt idx="1457">0.068000000000000005</cx:pt>
          <cx:pt idx="1458">0.058000000000000003</cx:pt>
          <cx:pt idx="1459">0.057000000000000002</cx:pt>
          <cx:pt idx="1460">0.052999999999999999</cx:pt>
          <cx:pt idx="1461">0.050999999999999997</cx:pt>
          <cx:pt idx="1462">0.069000000000000006</cx:pt>
          <cx:pt idx="1463">0.084000000000000005</cx:pt>
          <cx:pt idx="1464">0.084000000000000005</cx:pt>
          <cx:pt idx="1465">0.059999999999999998</cx:pt>
          <cx:pt idx="1466">0.059999999999999998</cx:pt>
          <cx:pt idx="1481">0.072999999999999995</cx:pt>
          <cx:pt idx="1482">0.069000000000000006</cx:pt>
          <cx:pt idx="1483">0.059999999999999998</cx:pt>
          <cx:pt idx="1484">0.058999999999999997</cx:pt>
          <cx:pt idx="1485">0.052999999999999999</cx:pt>
          <cx:pt idx="1486">0.055</cx:pt>
          <cx:pt idx="1487">0.057000000000000002</cx:pt>
          <cx:pt idx="1488">0.062</cx:pt>
          <cx:pt idx="1489">0.058999999999999997</cx:pt>
          <cx:pt idx="1490">0.044999999999999998</cx:pt>
          <cx:pt idx="1491">0.045999999999999999</cx:pt>
          <cx:pt idx="1492">0.047</cx:pt>
          <cx:pt idx="1493">0.047</cx:pt>
          <cx:pt idx="1494">0.33800000000000002</cx:pt>
          <cx:pt idx="1495">0.28699999999999998</cx:pt>
          <cx:pt idx="1496">0.23499999999999999</cx:pt>
          <cx:pt idx="1497">0.193</cx:pt>
          <cx:pt idx="1498">0.20899999999999999</cx:pt>
          <cx:pt idx="1499">0.193</cx:pt>
          <cx:pt idx="1500">0.18099999999999999</cx:pt>
          <cx:pt idx="1501">0.188</cx:pt>
          <cx:pt idx="1502">0.21099999999999999</cx:pt>
          <cx:pt idx="1503">0.20499999999999999</cx:pt>
          <cx:pt idx="1504">0.16400000000000001</cx:pt>
          <cx:pt idx="1505">0.14399999999999999</cx:pt>
          <cx:pt idx="1506">0.13400000000000001</cx:pt>
          <cx:pt idx="1526">0.112</cx:pt>
          <cx:pt idx="1527">0.091999999999999998</cx:pt>
          <cx:pt idx="1528">0.091999999999999998</cx:pt>
          <cx:pt idx="1529">0.094</cx:pt>
          <cx:pt idx="1530">0.095000000000000001</cx:pt>
          <cx:pt idx="1531">0.097000000000000003</cx:pt>
          <cx:pt idx="1532">0.096000000000000002</cx:pt>
          <cx:pt idx="1533">0.048000000000000001</cx:pt>
          <cx:pt idx="1534">0.050000000000000003</cx:pt>
          <cx:pt idx="1535">0.040000000000000001</cx:pt>
          <cx:pt idx="1536">0.029999999999999999</cx:pt>
          <cx:pt idx="1537">0.028000000000000001</cx:pt>
          <cx:pt idx="1538">0.028000000000000001</cx:pt>
          <cx:pt idx="1539">0.035000000000000003</cx:pt>
          <cx:pt idx="1540">0.045999999999999999</cx:pt>
          <cx:pt idx="1541">0.045999999999999999</cx:pt>
          <cx:pt idx="1542">0.02</cx:pt>
          <cx:pt idx="1543">0.017999999999999999</cx:pt>
          <cx:pt idx="1544">0.02</cx:pt>
          <cx:pt idx="1545">0.016</cx:pt>
          <cx:pt idx="1546">0.189</cx:pt>
          <cx:pt idx="1547">0.19400000000000001</cx:pt>
          <cx:pt idx="1548">0.184</cx:pt>
          <cx:pt idx="1549">0.16</cx:pt>
          <cx:pt idx="1550">0.124</cx:pt>
          <cx:pt idx="1551">0.121</cx:pt>
          <cx:pt idx="1552">0.113</cx:pt>
          <cx:pt idx="1553">0.10199999999999999</cx:pt>
          <cx:pt idx="1554">0.097000000000000003</cx:pt>
          <cx:pt idx="1555">0.10100000000000001</cx:pt>
          <cx:pt idx="1556">0.095000000000000001</cx:pt>
          <cx:pt idx="1557">0.088999999999999996</cx:pt>
          <cx:pt idx="1558">0.085000000000000006</cx:pt>
          <cx:pt idx="1559">0.088999999999999996</cx:pt>
          <cx:pt idx="1560">0.086999999999999994</cx:pt>
          <cx:pt idx="1561">0.086999999999999994</cx:pt>
          <cx:pt idx="1562">0.047</cx:pt>
          <cx:pt idx="1563">0.040000000000000001</cx:pt>
          <cx:pt idx="1564">0.040000000000000001</cx:pt>
          <cx:pt idx="1565">0.047</cx:pt>
          <cx:pt idx="1566">0.066000000000000003</cx:pt>
          <cx:pt idx="1567">0.072999999999999995</cx:pt>
          <cx:pt idx="1568">0.042999999999999997</cx:pt>
          <cx:pt idx="1569">0.042999999999999997</cx:pt>
          <cx:pt idx="1572">0.20000000000000001</cx:pt>
          <cx:pt idx="1573">0.184</cx:pt>
          <cx:pt idx="1574">0.12</cx:pt>
          <cx:pt idx="1575">0.072999999999999995</cx:pt>
          <cx:pt idx="1576">0.075999999999999998</cx:pt>
          <cx:pt idx="1577">0.068000000000000005</cx:pt>
          <cx:pt idx="1578">0.055</cx:pt>
          <cx:pt idx="1579">0.055</cx:pt>
          <cx:pt idx="1598">0.53900000000000003</cx:pt>
          <cx:pt idx="1599">0.45400000000000001</cx:pt>
          <cx:pt idx="1600">0.35399999999999998</cx:pt>
          <cx:pt idx="1601">0.254</cx:pt>
          <cx:pt idx="1602">0.25600000000000001</cx:pt>
          <cx:pt idx="1603">0.19600000000000001</cx:pt>
          <cx:pt idx="1604">0.14000000000000001</cx:pt>
          <cx:pt idx="1605">0.13300000000000001</cx:pt>
          <cx:pt idx="1606">0.14999999999999999</cx:pt>
          <cx:pt idx="1607">0.17299999999999999</cx:pt>
          <cx:pt idx="1608">0.14099999999999999</cx:pt>
          <cx:pt idx="1609">0.121</cx:pt>
          <cx:pt idx="1610">0.113</cx:pt>
          <cx:pt idx="1611">0.24399999999999999</cx:pt>
          <cx:pt idx="1612">0.17899999999999999</cx:pt>
          <cx:pt idx="1613">0.157</cx:pt>
          <cx:pt idx="1614">0.13</cx:pt>
          <cx:pt idx="1615">0.114</cx:pt>
          <cx:pt idx="1616">0.107</cx:pt>
          <cx:pt idx="1617">0.104</cx:pt>
          <cx:pt idx="1618">0.10000000000000001</cx:pt>
          <cx:pt idx="1619">0.122</cx:pt>
          <cx:pt idx="1620">0.153</cx:pt>
          <cx:pt idx="1621">0.108</cx:pt>
          <cx:pt idx="1622">0.085000000000000006</cx:pt>
          <cx:pt idx="1623">0.090999999999999998</cx:pt>
          <cx:pt idx="1624">0.091999999999999998</cx:pt>
          <cx:pt idx="1625">0.087999999999999995</cx:pt>
          <cx:pt idx="1626">0.080000000000000002</cx:pt>
          <cx:pt idx="1627">0.074999999999999997</cx:pt>
          <cx:pt idx="1628">0.070999999999999994</cx:pt>
          <cx:pt idx="1629">0.071999999999999995</cx:pt>
          <cx:pt idx="1630">0.067000000000000004</cx:pt>
          <cx:pt idx="1631">0.075999999999999998</cx:pt>
          <cx:pt idx="1632">0.079000000000000001</cx:pt>
          <cx:pt idx="1633">0.057000000000000002</cx:pt>
          <cx:pt idx="1634">0.053999999999999999</cx:pt>
          <cx:pt idx="1635">0.058999999999999997</cx:pt>
          <cx:pt idx="1636">0.058999999999999997</cx:pt>
          <cx:pt idx="1637">0.063</cx:pt>
          <cx:pt idx="1638">0.34499999999999997</cx:pt>
          <cx:pt idx="1639">0.19700000000000001</cx:pt>
          <cx:pt idx="1640">0.155</cx:pt>
          <cx:pt idx="1641">0.155</cx:pt>
          <cx:pt idx="1642">0.16800000000000001</cx:pt>
          <cx:pt idx="1643">0.16600000000000001</cx:pt>
          <cx:pt idx="1644">0.111</cx:pt>
          <cx:pt idx="1645">0.161</cx:pt>
          <cx:pt idx="1646">0.11799999999999999</cx:pt>
          <cx:pt idx="1647">0.17299999999999999</cx:pt>
          <cx:pt idx="1648">0.17199999999999999</cx:pt>
          <cx:pt idx="1649">0.182</cx:pt>
          <cx:pt idx="1650">0.14899999999999999</cx:pt>
          <cx:pt idx="1651">0.112</cx:pt>
          <cx:pt idx="1652">0.10299999999999999</cx:pt>
          <cx:pt idx="1653">0.085000000000000006</cx:pt>
          <cx:pt idx="1654">0.090999999999999998</cx:pt>
          <cx:pt idx="1655">0.067000000000000004</cx:pt>
          <cx:pt idx="1656">0.076999999999999999</cx:pt>
          <cx:pt idx="1657">0.080000000000000002</cx:pt>
          <cx:pt idx="1658">0.058000000000000003</cx:pt>
          <cx:pt idx="1659">0.058000000000000003</cx:pt>
          <cx:pt idx="1663">0.158</cx:pt>
          <cx:pt idx="1664">0.151</cx:pt>
          <cx:pt idx="1665">0.13200000000000001</cx:pt>
          <cx:pt idx="1666">0.108</cx:pt>
          <cx:pt idx="1667">0.086999999999999994</cx:pt>
          <cx:pt idx="1668">0.078</cx:pt>
          <cx:pt idx="1669">0.073999999999999996</cx:pt>
          <cx:pt idx="1670">0.058999999999999997</cx:pt>
          <cx:pt idx="1671">0.067000000000000004</cx:pt>
          <cx:pt idx="1672">0.058999999999999997</cx:pt>
          <cx:pt idx="1673">0.058999999999999997</cx:pt>
          <cx:pt idx="1676">0.051999999999999998</cx:pt>
          <cx:pt idx="1677">0.051999999999999998</cx:pt>
          <cx:pt idx="1678">0.042999999999999997</cx:pt>
          <cx:pt idx="1679">0.042999999999999997</cx:pt>
          <cx:pt idx="1689">0.058000000000000003</cx:pt>
          <cx:pt idx="1690">0.056000000000000001</cx:pt>
          <cx:pt idx="1691">0.056000000000000001</cx:pt>
          <cx:pt idx="1692">0.048000000000000001</cx:pt>
          <cx:pt idx="1693">0.040000000000000001</cx:pt>
          <cx:pt idx="1694">0.033000000000000002</cx:pt>
          <cx:pt idx="1695">0.033000000000000002</cx:pt>
          <cx:pt idx="1702">0.042999999999999997</cx:pt>
          <cx:pt idx="1703">0.042999999999999997</cx:pt>
          <cx:pt idx="1704">0.039</cx:pt>
          <cx:pt idx="1705">0.033000000000000002</cx:pt>
          <cx:pt idx="1706">0.032000000000000001</cx:pt>
          <cx:pt idx="1707">0.031</cx:pt>
          <cx:pt idx="1708">0.029999999999999999</cx:pt>
          <cx:pt idx="1709">0.032000000000000001</cx:pt>
          <cx:pt idx="1710">0.033000000000000002</cx:pt>
          <cx:pt idx="1711">0.028000000000000001</cx:pt>
          <cx:pt idx="1712">0.027</cx:pt>
          <cx:pt idx="1713">0.027</cx:pt>
          <cx:pt idx="1714">0.027</cx:pt>
          <cx:pt idx="1728">0.41499999999999998</cx:pt>
          <cx:pt idx="1729">0.32300000000000001</cx:pt>
          <cx:pt idx="1730">0.253</cx:pt>
          <cx:pt idx="1731">0.17899999999999999</cx:pt>
          <cx:pt idx="1732">0.17399999999999999</cx:pt>
          <cx:pt idx="1733">0.16200000000000001</cx:pt>
          <cx:pt idx="1734">0.152</cx:pt>
          <cx:pt idx="1735">0.13900000000000001</cx:pt>
          <cx:pt idx="1736">0.17499999999999999</cx:pt>
          <cx:pt idx="1737">0.20899999999999999</cx:pt>
          <cx:pt idx="1738">0.159</cx:pt>
          <cx:pt idx="1739">0.159</cx:pt>
          <cx:pt idx="1740">0.184</cx:pt>
          <cx:pt idx="1741">0.059999999999999998</cx:pt>
          <cx:pt idx="1742">0.050999999999999997</cx:pt>
          <cx:pt idx="1743">0.040000000000000001</cx:pt>
          <cx:pt idx="1744">0.036999999999999998</cx:pt>
          <cx:pt idx="1745">0.043999999999999997</cx:pt>
          <cx:pt idx="1746">0.045999999999999999</cx:pt>
          <cx:pt idx="1747">0.045999999999999999</cx:pt>
          <cx:pt idx="1748">0.055</cx:pt>
          <cx:pt idx="1749">0.045999999999999999</cx:pt>
          <cx:pt idx="1750">0.0060000000000000001</cx:pt>
          <cx:pt idx="1751">0.0050000000000000001</cx:pt>
          <cx:pt idx="1752">0.0050000000000000001</cx:pt>
          <cx:pt idx="1753">0.0050000000000000001</cx:pt>
          <cx:pt idx="1754">0.059999999999999998</cx:pt>
          <cx:pt idx="1755">0.11600000000000001</cx:pt>
          <cx:pt idx="1756">0.107</cx:pt>
          <cx:pt idx="1757">0.084000000000000005</cx:pt>
          <cx:pt idx="1758">0.083000000000000004</cx:pt>
          <cx:pt idx="1759">0.079000000000000001</cx:pt>
          <cx:pt idx="1760">0.078</cx:pt>
          <cx:pt idx="1761">0.080000000000000002</cx:pt>
          <cx:pt idx="1762">0.083000000000000004</cx:pt>
          <cx:pt idx="1763">0.082000000000000003</cx:pt>
          <cx:pt idx="1764">0.079000000000000001</cx:pt>
          <cx:pt idx="1765">0.071999999999999995</cx:pt>
          <cx:pt idx="1766">0.068000000000000005</cx:pt>
          <cx:pt idx="1771">0.16700000000000001</cx:pt>
          <cx:pt idx="1772">0.16</cx:pt>
          <cx:pt idx="1773">0.14000000000000001</cx:pt>
          <cx:pt idx="1774">0.12</cx:pt>
          <cx:pt idx="1775">0.12</cx:pt>
          <cx:pt idx="1776">0.12</cx:pt>
          <cx:pt idx="1777">0.12</cx:pt>
          <cx:pt idx="1778">0.11</cx:pt>
          <cx:pt idx="1779">0.11</cx:pt>
          <cx:pt idx="1784">0.129</cx:pt>
          <cx:pt idx="1785">0.13700000000000001</cx:pt>
          <cx:pt idx="1786">0.14499999999999999</cx:pt>
          <cx:pt idx="1787">0.19500000000000001</cx:pt>
          <cx:pt idx="1788">0.19500000000000001</cx:pt>
          <cx:pt idx="1789">0.156</cx:pt>
          <cx:pt idx="1790">0.13300000000000001</cx:pt>
          <cx:pt idx="1791">0.13600000000000001</cx:pt>
          <cx:pt idx="1792">0.13</cx:pt>
          <cx:pt idx="1793">0.128</cx:pt>
          <cx:pt idx="1794">0.10000000000000001</cx:pt>
          <cx:pt idx="1795">0.099000000000000005</cx:pt>
          <cx:pt idx="1796">0.106</cx:pt>
          <cx:pt idx="1797">0.074999999999999997</cx:pt>
          <cx:pt idx="1798">0.068000000000000005</cx:pt>
          <cx:pt idx="1799">0.081000000000000003</cx:pt>
          <cx:pt idx="1800">0.069000000000000006</cx:pt>
          <cx:pt idx="1801">0.066000000000000003</cx:pt>
          <cx:pt idx="1802">0.042000000000000003</cx:pt>
          <cx:pt idx="1803">0.050000000000000003</cx:pt>
          <cx:pt idx="1804">0.059999999999999998</cx:pt>
          <cx:pt idx="1805">0.056000000000000001</cx:pt>
          <cx:pt idx="1806">0.11799999999999999</cx:pt>
          <cx:pt idx="1807">0.109</cx:pt>
          <cx:pt idx="1808">0.10199999999999999</cx:pt>
          <cx:pt idx="1809">0.092999999999999999</cx:pt>
          <cx:pt idx="1810">0.083000000000000004</cx:pt>
          <cx:pt idx="1811">0.075999999999999998</cx:pt>
          <cx:pt idx="1812">0.082000000000000003</cx:pt>
          <cx:pt idx="1813">0.086999999999999994</cx:pt>
          <cx:pt idx="1814">0.089999999999999997</cx:pt>
          <cx:pt idx="1815">0.091999999999999998</cx:pt>
          <cx:pt idx="1816">0.089999999999999997</cx:pt>
          <cx:pt idx="1817">0.086999999999999994</cx:pt>
          <cx:pt idx="1818">0.087999999999999995</cx:pt>
          <cx:pt idx="1819">0.088999999999999996</cx:pt>
          <cx:pt idx="1820">0.079000000000000001</cx:pt>
          <cx:pt idx="1821">0.065000000000000002</cx:pt>
          <cx:pt idx="1822">0.053999999999999999</cx:pt>
          <cx:pt idx="1823">0.056000000000000001</cx:pt>
          <cx:pt idx="1824">0.074999999999999997</cx:pt>
          <cx:pt idx="1825">0.085999999999999993</cx:pt>
          <cx:pt idx="1826">0.085000000000000006</cx:pt>
          <cx:pt idx="1827">0.075999999999999998</cx:pt>
          <cx:pt idx="1828">0.062</cx:pt>
          <cx:pt idx="1829">0.049000000000000002</cx:pt>
          <cx:pt idx="1830">0.051999999999999998</cx:pt>
          <cx:pt idx="1831">0.050000000000000003</cx:pt>
          <cx:pt idx="1832">0.182</cx:pt>
          <cx:pt idx="1833">0.17199999999999999</cx:pt>
          <cx:pt idx="1834">0.16600000000000001</cx:pt>
          <cx:pt idx="1835">0.13400000000000001</cx:pt>
          <cx:pt idx="1836">0.108</cx:pt>
          <cx:pt idx="1837">0.106</cx:pt>
          <cx:pt idx="1838">0.10299999999999999</cx:pt>
          <cx:pt idx="1839">0.10299999999999999</cx:pt>
          <cx:pt idx="1840">0.10000000000000001</cx:pt>
          <cx:pt idx="1841">0.096000000000000002</cx:pt>
          <cx:pt idx="1842">0.083000000000000004</cx:pt>
          <cx:pt idx="1843">0.074999999999999997</cx:pt>
          <cx:pt idx="1844">0.071999999999999995</cx:pt>
          <cx:pt idx="1845">0.10100000000000001</cx:pt>
          <cx:pt idx="1846">0.091999999999999998</cx:pt>
          <cx:pt idx="1847">0.085000000000000006</cx:pt>
          <cx:pt idx="1848">0.082000000000000003</cx:pt>
          <cx:pt idx="1849">0.075999999999999998</cx:pt>
          <cx:pt idx="1850">0.070999999999999994</cx:pt>
          <cx:pt idx="1851">0.073999999999999996</cx:pt>
          <cx:pt idx="1852">0.072999999999999995</cx:pt>
          <cx:pt idx="1853">0.070999999999999994</cx:pt>
          <cx:pt idx="1854">0.073999999999999996</cx:pt>
          <cx:pt idx="1855">0.068000000000000005</cx:pt>
          <cx:pt idx="1856">0.062</cx:pt>
          <cx:pt idx="1857">0.057000000000000002</cx:pt>
          <cx:pt idx="1862">0.070000000000000007</cx:pt>
          <cx:pt idx="1863">0.067000000000000004</cx:pt>
          <cx:pt idx="1864">0.071999999999999995</cx:pt>
          <cx:pt idx="1865">0.073999999999999996</cx:pt>
          <cx:pt idx="1866">0.068000000000000005</cx:pt>
          <cx:pt idx="1867">0.070000000000000007</cx:pt>
          <cx:pt idx="1868">0.072999999999999995</cx:pt>
          <cx:pt idx="1869">0.055</cx:pt>
          <cx:pt idx="1870">0.053999999999999999</cx:pt>
          <cx:pt idx="1884">0.089999999999999997</cx:pt>
          <cx:pt idx="1885">0.089999999999999997</cx:pt>
          <cx:pt idx="1886">0.089999999999999997</cx:pt>
          <cx:pt idx="1887">0.074999999999999997</cx:pt>
          <cx:pt idx="1888">0.074999999999999997</cx:pt>
          <cx:pt idx="1889">0.080000000000000002</cx:pt>
          <cx:pt idx="1890">0.080000000000000002</cx:pt>
          <cx:pt idx="1891">0.10199999999999999</cx:pt>
          <cx:pt idx="1892">0.10199999999999999</cx:pt>
          <cx:pt idx="1893">0.10000000000000001</cx:pt>
          <cx:pt idx="1894">0.099000000000000005</cx:pt>
          <cx:pt idx="1895">0.0089999999999999993</cx:pt>
          <cx:pt idx="1897">0.097000000000000003</cx:pt>
          <cx:pt idx="1898">0.081000000000000003</cx:pt>
          <cx:pt idx="1899">0.081000000000000003</cx:pt>
          <cx:pt idx="1910">0.19500000000000001</cx:pt>
          <cx:pt idx="1911">0.17499999999999999</cx:pt>
          <cx:pt idx="1912">0.17699999999999999</cx:pt>
          <cx:pt idx="1913">0.17999999999999999</cx:pt>
          <cx:pt idx="1914">0.185</cx:pt>
          <cx:pt idx="1915">0.17999999999999999</cx:pt>
          <cx:pt idx="1916">0.17999999999999999</cx:pt>
          <cx:pt idx="1917">0.17999999999999999</cx:pt>
          <cx:pt idx="1918">0.17999999999999999</cx:pt>
          <cx:pt idx="1919">0.17999999999999999</cx:pt>
          <cx:pt idx="1920">0.23799999999999999</cx:pt>
          <cx:pt idx="1921">0.25</cx:pt>
          <cx:pt idx="1922">0.245</cx:pt>
          <cx:pt idx="1937">0.070000000000000007</cx:pt>
          <cx:pt idx="1938">0.092999999999999999</cx:pt>
          <cx:pt idx="1939">0.086999999999999994</cx:pt>
          <cx:pt idx="1940">0.082000000000000003</cx:pt>
          <cx:pt idx="1941">0.084000000000000005</cx:pt>
          <cx:pt idx="1942">0.088999999999999996</cx:pt>
          <cx:pt idx="1943">0.090999999999999998</cx:pt>
          <cx:pt idx="1944">0.094</cx:pt>
          <cx:pt idx="1945">0.082000000000000003</cx:pt>
          <cx:pt idx="1946">0.088999999999999996</cx:pt>
          <cx:pt idx="1947">0.059999999999999998</cx:pt>
          <cx:pt idx="1948">0.072999999999999995</cx:pt>
          <cx:pt idx="1949">0.076999999999999999</cx:pt>
          <cx:pt idx="1950">0.084000000000000005</cx:pt>
          <cx:pt idx="1951">0.083000000000000004</cx:pt>
          <cx:pt idx="1952">0.081000000000000003</cx:pt>
          <cx:pt idx="1953">0.075999999999999998</cx:pt>
          <cx:pt idx="1954">0.071999999999999995</cx:pt>
          <cx:pt idx="1955">0.068000000000000005</cx:pt>
          <cx:pt idx="1956">0.072999999999999995</cx:pt>
          <cx:pt idx="1957">0.089999999999999997</cx:pt>
          <cx:pt idx="1958">0.080000000000000002</cx:pt>
          <cx:pt idx="1959">0.079000000000000001</cx:pt>
          <cx:pt idx="1960">0.074999999999999997</cx:pt>
          <cx:pt idx="1961">0.074999999999999997</cx:pt>
          <cx:pt idx="1962">0.070000000000000007</cx:pt>
          <cx:pt idx="2015">0.153</cx:pt>
          <cx:pt idx="2016">0.153</cx:pt>
          <cx:pt idx="2017">0.153</cx:pt>
          <cx:pt idx="2018">0.14999999999999999</cx:pt>
          <cx:pt idx="2019">0.154</cx:pt>
          <cx:pt idx="2020">0.16400000000000001</cx:pt>
          <cx:pt idx="2021">0.156</cx:pt>
          <cx:pt idx="2022">0.14000000000000001</cx:pt>
          <cx:pt idx="2023">0.14399999999999999</cx:pt>
          <cx:pt idx="2024">0.154</cx:pt>
          <cx:pt idx="2025">0.151</cx:pt>
          <cx:pt idx="2026">0.14399999999999999</cx:pt>
          <cx:pt idx="2027">0.14299999999999999</cx:pt>
          <cx:pt idx="2041">0.078</cx:pt>
          <cx:pt idx="2042">0.075999999999999998</cx:pt>
          <cx:pt idx="2043">0.071999999999999995</cx:pt>
          <cx:pt idx="2044">0.070000000000000007</cx:pt>
          <cx:pt idx="2045">0.070999999999999994</cx:pt>
          <cx:pt idx="2046">0.078</cx:pt>
          <cx:pt idx="2047">0.082000000000000003</cx:pt>
          <cx:pt idx="2048">0.085999999999999993</cx:pt>
          <cx:pt idx="2049">0.088999999999999996</cx:pt>
          <cx:pt idx="2050">0.067000000000000004</cx:pt>
          <cx:pt idx="2051">0.063</cx:pt>
          <cx:pt idx="2052">0.060999999999999999</cx:pt>
          <cx:pt idx="2053">0.058000000000000003</cx:pt>
          <cx:pt idx="2054">0.17499999999999999</cx:pt>
          <cx:pt idx="2055">0.16200000000000001</cx:pt>
          <cx:pt idx="2056">0.13900000000000001</cx:pt>
          <cx:pt idx="2057">0.13400000000000001</cx:pt>
          <cx:pt idx="2058">0.13300000000000001</cx:pt>
          <cx:pt idx="2059">0.115</cx:pt>
          <cx:pt idx="2060">0.106</cx:pt>
          <cx:pt idx="2061">0.098000000000000004</cx:pt>
          <cx:pt idx="2062">0.091999999999999998</cx:pt>
          <cx:pt idx="2063">0.10100000000000001</cx:pt>
          <cx:pt idx="2064">0.104</cx:pt>
          <cx:pt idx="2065">0.108</cx:pt>
          <cx:pt idx="2066">0.108</cx:pt>
          <cx:pt idx="2069">0.114</cx:pt>
          <cx:pt idx="2070">0.113</cx:pt>
          <cx:pt idx="2071">0.112</cx:pt>
          <cx:pt idx="2072">0.114</cx:pt>
          <cx:pt idx="2073">0.11700000000000001</cx:pt>
          <cx:pt idx="2074">0.127</cx:pt>
          <cx:pt idx="2075">0.127</cx:pt>
          <cx:pt idx="2076">0.121</cx:pt>
          <cx:pt idx="2077">0.107</cx:pt>
          <cx:pt idx="2078">0.10000000000000001</cx:pt>
          <cx:pt idx="2079">0.099000000000000005</cx:pt>
          <cx:pt idx="2080">0.14599999999999999</cx:pt>
          <cx:pt idx="2081">0.14599999999999999</cx:pt>
          <cx:pt idx="2082">0.14599999999999999</cx:pt>
          <cx:pt idx="2083">0.14699999999999999</cx:pt>
          <cx:pt idx="2084">0.14299999999999999</cx:pt>
          <cx:pt idx="2085">0.14099999999999999</cx:pt>
          <cx:pt idx="2086">0.13900000000000001</cx:pt>
          <cx:pt idx="2087">0.14099999999999999</cx:pt>
          <cx:pt idx="2088">0.14399999999999999</cx:pt>
          <cx:pt idx="2089">0.153</cx:pt>
          <cx:pt idx="2090">0.14399999999999999</cx:pt>
          <cx:pt idx="2091">0.13200000000000001</cx:pt>
          <cx:pt idx="2092">0.113</cx:pt>
          <cx:pt idx="2093">0.113</cx:pt>
          <cx:pt idx="2094">0.113</cx:pt>
          <cx:pt idx="2095">0.114</cx:pt>
          <cx:pt idx="2096">0.113</cx:pt>
          <cx:pt idx="2097">0.11600000000000001</cx:pt>
          <cx:pt idx="2098">0.114</cx:pt>
          <cx:pt idx="2099">0.12</cx:pt>
          <cx:pt idx="2100">0.122</cx:pt>
          <cx:pt idx="2101">0.125</cx:pt>
          <cx:pt idx="2102">0.125</cx:pt>
          <cx:pt idx="2103">0.115</cx:pt>
          <cx:pt idx="2104">0.114</cx:pt>
          <cx:pt idx="2105">0.10000000000000001</cx:pt>
          <cx:pt idx="2106">0.099000000000000005</cx:pt>
          <cx:pt idx="2107">0.087999999999999995</cx:pt>
          <cx:pt idx="2108">0.073999999999999996</cx:pt>
          <cx:pt idx="2109">0.058999999999999997</cx:pt>
          <cx:pt idx="2110">0.075999999999999998</cx:pt>
          <cx:pt idx="2111">0.074999999999999997</cx:pt>
          <cx:pt idx="2112">0.083000000000000004</cx:pt>
          <cx:pt idx="2113">0.082000000000000003</cx:pt>
          <cx:pt idx="2114">0.052999999999999999</cx:pt>
          <cx:pt idx="2115">0.055</cx:pt>
          <cx:pt idx="2116">0.055</cx:pt>
          <cx:pt idx="2117">0.055</cx:pt>
          <cx:pt idx="2118">0.060999999999999999</cx:pt>
          <cx:pt idx="2119">0.10199999999999999</cx:pt>
          <cx:pt idx="2120">0.122</cx:pt>
          <cx:pt idx="2121">0.11600000000000001</cx:pt>
          <cx:pt idx="2122">0.114</cx:pt>
          <cx:pt idx="2123">0.128</cx:pt>
          <cx:pt idx="2124">0.12</cx:pt>
          <cx:pt idx="2125">0.114</cx:pt>
          <cx:pt idx="2126">0.109</cx:pt>
          <cx:pt idx="2127">0.104</cx:pt>
          <cx:pt idx="2128">0.104</cx:pt>
          <cx:pt idx="2129">0.10100000000000001</cx:pt>
          <cx:pt idx="2130">0.11</cx:pt>
          <cx:pt idx="2131">0.109</cx:pt>
          <cx:pt idx="2132">0.14099999999999999</cx:pt>
          <cx:pt idx="2133">0.111</cx:pt>
          <cx:pt idx="2134">0.27700000000000002</cx:pt>
          <cx:pt idx="2135">0.51700000000000002</cx:pt>
          <cx:pt idx="2136">0.191</cx:pt>
          <cx:pt idx="2137">0.068000000000000005</cx:pt>
          <cx:pt idx="2138">0.062</cx:pt>
          <cx:pt idx="2139">0.085999999999999993</cx:pt>
          <cx:pt idx="2140">0.111</cx:pt>
          <cx:pt idx="2141">0.19500000000000001</cx:pt>
          <cx:pt idx="2142">0.157</cx:pt>
          <cx:pt idx="2143">0.106</cx:pt>
          <cx:pt idx="2144">0.14099999999999999</cx:pt>
          <cx:pt idx="2145">0.091999999999999998</cx:pt>
          <cx:pt idx="2146">0.121</cx:pt>
          <cx:pt idx="2147">0.121</cx:pt>
          <cx:pt idx="2148">0.13100000000000001</cx:pt>
          <cx:pt idx="2149">0.115</cx:pt>
          <cx:pt idx="2150">0.11600000000000001</cx:pt>
          <cx:pt idx="2151">0.115</cx:pt>
          <cx:pt idx="2152">0.113</cx:pt>
          <cx:pt idx="2153">0.11</cx:pt>
          <cx:pt idx="2154">0.112</cx:pt>
          <cx:pt idx="2155">0.108</cx:pt>
          <cx:pt idx="2156">0.107</cx:pt>
          <cx:pt idx="2157">0.097000000000000003</cx:pt>
          <cx:pt idx="2158">0.048000000000000001</cx:pt>
          <cx:pt idx="2159">0.059999999999999998</cx:pt>
          <cx:pt idx="2160">0.059999999999999998</cx:pt>
          <cx:pt idx="2161">0.059999999999999998</cx:pt>
          <cx:pt idx="2162">0.059999999999999998</cx:pt>
          <cx:pt idx="2163">0.059999999999999998</cx:pt>
          <cx:pt idx="2164">0.055</cx:pt>
          <cx:pt idx="2165">0.055</cx:pt>
          <cx:pt idx="2166">0.055</cx:pt>
          <cx:pt idx="2167">0.055</cx:pt>
          <cx:pt idx="2168">0.055</cx:pt>
          <cx:pt idx="2169">0.055</cx:pt>
          <cx:pt idx="2170">0.050999999999999997</cx:pt>
          <cx:pt idx="2171">0.086999999999999994</cx:pt>
          <cx:pt idx="2172">0.10199999999999999</cx:pt>
          <cx:pt idx="2173">0.096000000000000002</cx:pt>
          <cx:pt idx="2174">0.085000000000000006</cx:pt>
          <cx:pt idx="2175">0.085000000000000006</cx:pt>
          <cx:pt idx="2176">0.083000000000000004</cx:pt>
          <cx:pt idx="2177">0.091999999999999998</cx:pt>
          <cx:pt idx="2178">0.10299999999999999</cx:pt>
          <cx:pt idx="2179">0.108</cx:pt>
          <cx:pt idx="2180">0.10000000000000001</cx:pt>
          <cx:pt idx="2181">0.091999999999999998</cx:pt>
          <cx:pt idx="2182">0.086999999999999994</cx:pt>
          <cx:pt idx="2183">0.086999999999999994</cx:pt>
          <cx:pt idx="2184">0.124</cx:pt>
          <cx:pt idx="2185">0.16</cx:pt>
          <cx:pt idx="2186">0.155</cx:pt>
          <cx:pt idx="2187">0.14799999999999999</cx:pt>
          <cx:pt idx="2188">0.14299999999999999</cx:pt>
          <cx:pt idx="2189">0.13900000000000001</cx:pt>
          <cx:pt idx="2190">0.14299999999999999</cx:pt>
          <cx:pt idx="2191">0.14199999999999999</cx:pt>
          <cx:pt idx="2192">0.14299999999999999</cx:pt>
          <cx:pt idx="2193">0.14099999999999999</cx:pt>
          <cx:pt idx="2194">0.14099999999999999</cx:pt>
          <cx:pt idx="2195">0.13900000000000001</cx:pt>
          <cx:pt idx="2196">0.13400000000000001</cx:pt>
          <cx:pt idx="2210">0.111</cx:pt>
          <cx:pt idx="2211">0.34599999999999997</cx:pt>
          <cx:pt idx="2212">0.20100000000000001</cx:pt>
          <cx:pt idx="2213">0.20599999999999999</cx:pt>
          <cx:pt idx="2214">0.17699999999999999</cx:pt>
          <cx:pt idx="2215">0.14499999999999999</cx:pt>
          <cx:pt idx="2216">0.16600000000000001</cx:pt>
          <cx:pt idx="2217">0.11899999999999999</cx:pt>
          <cx:pt idx="2218">0.129</cx:pt>
          <cx:pt idx="2219">0.13900000000000001</cx:pt>
          <cx:pt idx="2220">0.124</cx:pt>
          <cx:pt idx="2221">0.099000000000000005</cx:pt>
          <cx:pt idx="2222">0.109</cx:pt>
          <cx:pt idx="2223">0.36599999999999999</cx:pt>
          <cx:pt idx="2224">0.56799999999999995</cx:pt>
          <cx:pt idx="2225">0.57599999999999996</cx:pt>
          <cx:pt idx="2226">0.629</cx:pt>
          <cx:pt idx="2227">0.67100000000000004</cx:pt>
          <cx:pt idx="2228">0.54900000000000004</cx:pt>
          <cx:pt idx="2229">0.55400000000000005</cx:pt>
          <cx:pt idx="2230">0.50800000000000001</cx:pt>
          <cx:pt idx="2231">0.437</cx:pt>
          <cx:pt idx="2232">0.47299999999999998</cx:pt>
          <cx:pt idx="2233">0.44700000000000001</cx:pt>
          <cx:pt idx="2234">0.40000000000000002</cx:pt>
          <cx:pt idx="2235">0.439</cx:pt>
          <cx:pt idx="2236">0.029999999999999999</cx:pt>
          <cx:pt idx="2237">0.072999999999999995</cx:pt>
          <cx:pt idx="2238">0.058000000000000003</cx:pt>
          <cx:pt idx="2239">0.042000000000000003</cx:pt>
          <cx:pt idx="2240">0.047</cx:pt>
          <cx:pt idx="2241">0.040000000000000001</cx:pt>
          <cx:pt idx="2242">0.043999999999999997</cx:pt>
          <cx:pt idx="2243">0.058000000000000003</cx:pt>
          <cx:pt idx="2244">0.060999999999999999</cx:pt>
          <cx:pt idx="2245">0.047</cx:pt>
          <cx:pt idx="2246">0.024</cx:pt>
          <cx:pt idx="2247">0.025999999999999999</cx:pt>
          <cx:pt idx="2248">0.029999999999999999</cx:pt>
          <cx:pt idx="2262">0.10100000000000001</cx:pt>
          <cx:pt idx="2263">0.14799999999999999</cx:pt>
          <cx:pt idx="2264">0.11899999999999999</cx:pt>
          <cx:pt idx="2265">0.078</cx:pt>
          <cx:pt idx="2266">0.062</cx:pt>
          <cx:pt idx="2267">0.050999999999999997</cx:pt>
          <cx:pt idx="2268">0.067000000000000004</cx:pt>
          <cx:pt idx="2269">0.080000000000000002</cx:pt>
          <cx:pt idx="2270">0.086999999999999994</cx:pt>
          <cx:pt idx="2271">0.13300000000000001</cx:pt>
          <cx:pt idx="2272">0.072999999999999995</cx:pt>
          <cx:pt idx="2273">0.048000000000000001</cx:pt>
          <cx:pt idx="2274">0.089999999999999997</cx:pt>
          <cx:pt idx="2275">0.126</cx:pt>
          <cx:pt idx="2276">0.188</cx:pt>
          <cx:pt idx="2277">0.20699999999999999</cx:pt>
          <cx:pt idx="2278">0.16300000000000001</cx:pt>
          <cx:pt idx="2279">0.152</cx:pt>
          <cx:pt idx="2280">0.151</cx:pt>
          <cx:pt idx="2281">0.14599999999999999</cx:pt>
          <cx:pt idx="2282">0.129</cx:pt>
          <cx:pt idx="2283">0.154</cx:pt>
          <cx:pt idx="2284">0.17199999999999999</cx:pt>
          <cx:pt idx="2285">0.13</cx:pt>
          <cx:pt idx="2286">0.094</cx:pt>
          <cx:pt idx="2287">0.112</cx:pt>
          <cx:pt idx="2288">0.182</cx:pt>
          <cx:pt idx="2289">0.249</cx:pt>
          <cx:pt idx="2290">0.23799999999999999</cx:pt>
          <cx:pt idx="2291">0.26400000000000001</cx:pt>
          <cx:pt idx="2292">0.25600000000000001</cx:pt>
          <cx:pt idx="2293">0.23400000000000001</cx:pt>
          <cx:pt idx="2294">0.247</cx:pt>
          <cx:pt idx="2295">0.222</cx:pt>
          <cx:pt idx="2296">0.128</cx:pt>
          <cx:pt idx="2297">0.158</cx:pt>
          <cx:pt idx="2298">0.19700000000000001</cx:pt>
          <cx:pt idx="2299">0.17100000000000001</cx:pt>
          <cx:pt idx="2300">0.161</cx:pt>
          <cx:pt idx="2327">0.11700000000000001</cx:pt>
          <cx:pt idx="2328">0.111</cx:pt>
          <cx:pt idx="2329">0.11</cx:pt>
          <cx:pt idx="2330">0.115</cx:pt>
          <cx:pt idx="2331">0.088999999999999996</cx:pt>
          <cx:pt idx="2332">0.099000000000000005</cx:pt>
          <cx:pt idx="2333">0.095000000000000001</cx:pt>
          <cx:pt idx="2334">0.091999999999999998</cx:pt>
          <cx:pt idx="2335">0.090999999999999998</cx:pt>
          <cx:pt idx="2336">0.10000000000000001</cx:pt>
          <cx:pt idx="2337">0.095000000000000001</cx:pt>
          <cx:pt idx="2338">0.087999999999999995</cx:pt>
          <cx:pt idx="2339">0.089999999999999997</cx:pt>
          <cx:pt idx="2340">0.26800000000000002</cx:pt>
          <cx:pt idx="2341">0.24299999999999999</cx:pt>
          <cx:pt idx="2342">0.26100000000000001</cx:pt>
          <cx:pt idx="2343">0.314</cx:pt>
          <cx:pt idx="2344">0.32600000000000001</cx:pt>
          <cx:pt idx="2345">0.24099999999999999</cx:pt>
          <cx:pt idx="2346">0.19500000000000001</cx:pt>
          <cx:pt idx="2347">0.158</cx:pt>
          <cx:pt idx="2348">0.19900000000000001</cx:pt>
          <cx:pt idx="2349">0.18099999999999999</cx:pt>
          <cx:pt idx="2350">0.121</cx:pt>
          <cx:pt idx="2351">0.156</cx:pt>
          <cx:pt idx="2352">0.155</cx:pt>
          <cx:pt idx="2353">0.17100000000000001</cx:pt>
          <cx:pt idx="2354">0.16200000000000001</cx:pt>
          <cx:pt idx="2355">0.158</cx:pt>
          <cx:pt idx="2356">0.13600000000000001</cx:pt>
          <cx:pt idx="2357">0.10000000000000001</cx:pt>
          <cx:pt idx="2358">0.096000000000000002</cx:pt>
          <cx:pt idx="2359">0.098000000000000004</cx:pt>
          <cx:pt idx="2360">0.098000000000000004</cx:pt>
          <cx:pt idx="2366">0.14000000000000001</cx:pt>
          <cx:pt idx="2367">0.14000000000000001</cx:pt>
          <cx:pt idx="2392">0.11600000000000001</cx:pt>
          <cx:pt idx="2393">0.10199999999999999</cx:pt>
          <cx:pt idx="2394">0.113</cx:pt>
          <cx:pt idx="2395">0.12</cx:pt>
          <cx:pt idx="2396">0.10199999999999999</cx:pt>
          <cx:pt idx="2397">0.10100000000000001</cx:pt>
          <cx:pt idx="2398">0.099000000000000005</cx:pt>
          <cx:pt idx="2399">0.098000000000000004</cx:pt>
          <cx:pt idx="2400">0.095000000000000001</cx:pt>
          <cx:pt idx="2401">0.11</cx:pt>
          <cx:pt idx="2402">0.106</cx:pt>
          <cx:pt idx="2403">0.107</cx:pt>
          <cx:pt idx="2404">0.097000000000000003</cx:pt>
          <cx:pt idx="2405">0.20899999999999999</cx:pt>
          <cx:pt idx="2406">0.19</cx:pt>
          <cx:pt idx="2407">0.16900000000000001</cx:pt>
          <cx:pt idx="2408">0.14999999999999999</cx:pt>
          <cx:pt idx="2409">0.13800000000000001</cx:pt>
          <cx:pt idx="2410">0.13</cx:pt>
          <cx:pt idx="2411">0.128</cx:pt>
          <cx:pt idx="2412">0.128</cx:pt>
          <cx:pt idx="2413">0.13400000000000001</cx:pt>
          <cx:pt idx="2414">0.13800000000000001</cx:pt>
          <cx:pt idx="2415">0.13300000000000001</cx:pt>
          <cx:pt idx="2416">0.13400000000000001</cx:pt>
          <cx:pt idx="2417">0.13500000000000001</cx:pt>
          <cx:pt idx="2418">0.17299999999999999</cx:pt>
          <cx:pt idx="2419">0.17000000000000001</cx:pt>
          <cx:pt idx="2420">0.16300000000000001</cx:pt>
          <cx:pt idx="2421">0.14999999999999999</cx:pt>
          <cx:pt idx="2422">0.14499999999999999</cx:pt>
          <cx:pt idx="2423">0.14499999999999999</cx:pt>
          <cx:pt idx="2424">0.14499999999999999</cx:pt>
          <cx:pt idx="2425">0.14599999999999999</cx:pt>
          <cx:pt idx="2426">0.14599999999999999</cx:pt>
          <cx:pt idx="2427">0.14499999999999999</cx:pt>
          <cx:pt idx="2428">0.14499999999999999</cx:pt>
          <cx:pt idx="2429">0.14499999999999999</cx:pt>
          <cx:pt idx="2430">0.13900000000000001</cx:pt>
          <cx:pt idx="2431">0.314</cx:pt>
          <cx:pt idx="2432">0.34000000000000002</cx:pt>
          <cx:pt idx="2433">0.34200000000000003</cx:pt>
          <cx:pt idx="2434">0.442</cx:pt>
          <cx:pt idx="2435">0.47999999999999998</cx:pt>
          <cx:pt idx="2436">0.40999999999999998</cx:pt>
          <cx:pt idx="2437">0.26400000000000001</cx:pt>
          <cx:pt idx="2438">0.23100000000000001</cx:pt>
          <cx:pt idx="2439">0.17799999999999999</cx:pt>
          <cx:pt idx="2440">0.17299999999999999</cx:pt>
          <cx:pt idx="2441">0.17499999999999999</cx:pt>
          <cx:pt idx="2442">0.11600000000000001</cx:pt>
          <cx:pt idx="2443">0.088999999999999996</cx:pt>
          <cx:pt idx="2444">0.26800000000000002</cx:pt>
          <cx:pt idx="2445">0.23799999999999999</cx:pt>
          <cx:pt idx="2446">0.22700000000000001</cx:pt>
          <cx:pt idx="2447">0.20799999999999999</cx:pt>
          <cx:pt idx="2448">0.19900000000000001</cx:pt>
          <cx:pt idx="2449">0.188</cx:pt>
          <cx:pt idx="2450">0.17399999999999999</cx:pt>
          <cx:pt idx="2451">0.16600000000000001</cx:pt>
          <cx:pt idx="2452">0.17899999999999999</cx:pt>
          <cx:pt idx="2453">0.19400000000000001</cx:pt>
          <cx:pt idx="2454">0.189</cx:pt>
          <cx:pt idx="2455">0.186</cx:pt>
          <cx:pt idx="2456">0.185</cx:pt>
          <cx:pt idx="2457">0.23300000000000001</cx:pt>
          <cx:pt idx="2458">0.20599999999999999</cx:pt>
          <cx:pt idx="2459">0.185</cx:pt>
          <cx:pt idx="2460">0.189</cx:pt>
          <cx:pt idx="2461">0.18099999999999999</cx:pt>
          <cx:pt idx="2462">0.17399999999999999</cx:pt>
          <cx:pt idx="2463">0.17599999999999999</cx:pt>
          <cx:pt idx="2464">0.17199999999999999</cx:pt>
          <cx:pt idx="2465">0.16800000000000001</cx:pt>
          <cx:pt idx="2466">0.16400000000000001</cx:pt>
          <cx:pt idx="2467">0.20499999999999999</cx:pt>
          <cx:pt idx="2468">0.19500000000000001</cx:pt>
          <cx:pt idx="2469">0.17599999999999999</cx:pt>
          <cx:pt idx="2470">0.16900000000000001</cx:pt>
          <cx:pt idx="2471">0.128</cx:pt>
          <cx:pt idx="2472">0.082000000000000003</cx:pt>
          <cx:pt idx="2473">0.070000000000000007</cx:pt>
          <cx:pt idx="2474">0.073999999999999996</cx:pt>
          <cx:pt idx="2475">0.097000000000000003</cx:pt>
          <cx:pt idx="2476">0.074999999999999997</cx:pt>
          <cx:pt idx="2477">0.075999999999999998</cx:pt>
          <cx:pt idx="2478">0.086999999999999994</cx:pt>
          <cx:pt idx="2479">0.070999999999999994</cx:pt>
          <cx:pt idx="2480">0.052999999999999999</cx:pt>
          <cx:pt idx="2481">0.049000000000000002</cx:pt>
          <cx:pt idx="2482">0.047</cx:pt>
          <cx:pt idx="2483">0.18099999999999999</cx:pt>
          <cx:pt idx="2484">0.186</cx:pt>
          <cx:pt idx="2485">0.183</cx:pt>
          <cx:pt idx="2486">0.155</cx:pt>
          <cx:pt idx="2487">0.13500000000000001</cx:pt>
          <cx:pt idx="2488">0.121</cx:pt>
          <cx:pt idx="2489">0.11600000000000001</cx:pt>
          <cx:pt idx="2490">0.13</cx:pt>
          <cx:pt idx="2491">0.13200000000000001</cx:pt>
          <cx:pt idx="2492">0.14000000000000001</cx:pt>
          <cx:pt idx="2493">0.13300000000000001</cx:pt>
          <cx:pt idx="2494">0.105</cx:pt>
          <cx:pt idx="2495">0.12</cx:pt>
          <cx:pt idx="2496">0.105</cx:pt>
          <cx:pt idx="2497">0.11</cx:pt>
          <cx:pt idx="2498">0.106</cx:pt>
          <cx:pt idx="2499">0.099000000000000005</cx:pt>
          <cx:pt idx="2500">0.087999999999999995</cx:pt>
          <cx:pt idx="2501">0.086999999999999994</cx:pt>
          <cx:pt idx="2502">0.084000000000000005</cx:pt>
          <cx:pt idx="2503">0.083000000000000004</cx:pt>
          <cx:pt idx="2504">0.082000000000000003</cx:pt>
          <cx:pt idx="2505">0.082000000000000003</cx:pt>
          <cx:pt idx="2506">0.076999999999999999</cx:pt>
          <cx:pt idx="2507">0.069000000000000006</cx:pt>
          <cx:pt idx="2508">0.069000000000000006</cx:pt>
          <cx:pt idx="2509">0.26800000000000002</cx:pt>
          <cx:pt idx="2510">0.28299999999999997</cx:pt>
          <cx:pt idx="2511">0.38700000000000001</cx:pt>
          <cx:pt idx="2512">0.5</cx:pt>
          <cx:pt idx="2513">0.33500000000000002</cx:pt>
          <cx:pt idx="2514">0.29899999999999999</cx:pt>
          <cx:pt idx="2515">0.30099999999999999</cx:pt>
          <cx:pt idx="2516">0.25</cx:pt>
          <cx:pt idx="2517">0.25800000000000001</cx:pt>
          <cx:pt idx="2518">0.28299999999999997</cx:pt>
          <cx:pt idx="2519">0.26000000000000001</cx:pt>
          <cx:pt idx="2520">0.17399999999999999</cx:pt>
          <cx:pt idx="2521">0.17199999999999999</cx:pt>
          <cx:pt idx="2522">0.29999999999999999</cx:pt>
          <cx:pt idx="2523">0.25</cx:pt>
          <cx:pt idx="2524">0.20799999999999999</cx:pt>
          <cx:pt idx="2525">0.20999999999999999</cx:pt>
          <cx:pt idx="2526">0.247</cx:pt>
          <cx:pt idx="2527">0.255</cx:pt>
          <cx:pt idx="2528">0.23899999999999999</cx:pt>
          <cx:pt idx="2529">0.22900000000000001</cx:pt>
          <cx:pt idx="2530">0.23699999999999999</cx:pt>
          <cx:pt idx="2531">0.20999999999999999</cx:pt>
          <cx:pt idx="2532">0.19</cx:pt>
          <cx:pt idx="2533">0.187</cx:pt>
          <cx:pt idx="2534">0.192</cx:pt>
          <cx:pt idx="2561">0.111</cx:pt>
          <cx:pt idx="2562">0.111</cx:pt>
          <cx:pt idx="2563">0.109</cx:pt>
          <cx:pt idx="2564">0.122</cx:pt>
          <cx:pt idx="2565">0.10299999999999999</cx:pt>
          <cx:pt idx="2566">0.10000000000000001</cx:pt>
          <cx:pt idx="2567">0.092999999999999999</cx:pt>
          <cx:pt idx="2568">0.092999999999999999</cx:pt>
          <cx:pt idx="2569">0.086999999999999994</cx:pt>
          <cx:pt idx="2570">0.087999999999999995</cx:pt>
          <cx:pt idx="2571">0.085999999999999993</cx:pt>
          <cx:pt idx="2572">0.094</cx:pt>
          <cx:pt idx="2573">0.086999999999999994</cx:pt>
          <cx:pt idx="2574">0.13100000000000001</cx:pt>
          <cx:pt idx="2575">0.13</cx:pt>
          <cx:pt idx="2576">0.126</cx:pt>
          <cx:pt idx="2577">0.14999999999999999</cx:pt>
          <cx:pt idx="2578">0.111</cx:pt>
          <cx:pt idx="2579">0.106</cx:pt>
          <cx:pt idx="2580">0.108</cx:pt>
          <cx:pt idx="2581">0.10100000000000001</cx:pt>
          <cx:pt idx="2582">0.10100000000000001</cx:pt>
          <cx:pt idx="2583">0.106</cx:pt>
          <cx:pt idx="2584">0.106</cx:pt>
          <cx:pt idx="2585">0.10000000000000001</cx:pt>
          <cx:pt idx="2586">0.095000000000000001</cx:pt>
          <cx:pt idx="2600">0.115</cx:pt>
          <cx:pt idx="2601">0.11600000000000001</cx:pt>
          <cx:pt idx="2602">0.11600000000000001</cx:pt>
          <cx:pt idx="2603">0.11799999999999999</cx:pt>
          <cx:pt idx="2604">0.097000000000000003</cx:pt>
          <cx:pt idx="2605">0.096000000000000002</cx:pt>
          <cx:pt idx="2606">0.097000000000000003</cx:pt>
          <cx:pt idx="2607">0.096000000000000002</cx:pt>
          <cx:pt idx="2608">0.095000000000000001</cx:pt>
          <cx:pt idx="2609">0.091999999999999998</cx:pt>
          <cx:pt idx="2610">0.091999999999999998</cx:pt>
          <cx:pt idx="2611">0.090999999999999998</cx:pt>
          <cx:pt idx="2612">0.094</cx:pt>
          <cx:pt idx="2613">0.28999999999999998</cx:pt>
          <cx:pt idx="2614">0.25700000000000001</cx:pt>
          <cx:pt idx="2615">0.222</cx:pt>
          <cx:pt idx="2616">0.20999999999999999</cx:pt>
          <cx:pt idx="2617">0.20399999999999999</cx:pt>
          <cx:pt idx="2618">0.17399999999999999</cx:pt>
          <cx:pt idx="2619">0.156</cx:pt>
          <cx:pt idx="2620">0.13800000000000001</cx:pt>
          <cx:pt idx="2621">0.122</cx:pt>
          <cx:pt idx="2622">0.11700000000000001</cx:pt>
          <cx:pt idx="2623">0.11600000000000001</cx:pt>
          <cx:pt idx="2624">0.11799999999999999</cx:pt>
          <cx:pt idx="2625">0.11700000000000001</cx:pt>
          <cx:pt idx="2626">0.16500000000000001</cx:pt>
          <cx:pt idx="2627">0.157</cx:pt>
          <cx:pt idx="2628">0.125</cx:pt>
          <cx:pt idx="2629">0.112</cx:pt>
          <cx:pt idx="2630">0.092999999999999999</cx:pt>
          <cx:pt idx="2631">0.090999999999999998</cx:pt>
          <cx:pt idx="2632">0.109</cx:pt>
          <cx:pt idx="2633">0.11799999999999999</cx:pt>
          <cx:pt idx="2634">0.124</cx:pt>
          <cx:pt idx="2635">0.11899999999999999</cx:pt>
          <cx:pt idx="2636">0.092999999999999999</cx:pt>
          <cx:pt idx="2637">0.080000000000000002</cx:pt>
          <cx:pt idx="2638">0.076999999999999999</cx:pt>
          <cx:pt idx="2652">0.091999999999999998</cx:pt>
          <cx:pt idx="2653">0.069000000000000006</cx:pt>
          <cx:pt idx="2654">0.047</cx:pt>
          <cx:pt idx="2655">0.041000000000000002</cx:pt>
          <cx:pt idx="2656">0.042999999999999997</cx:pt>
          <cx:pt idx="2657">0.062</cx:pt>
          <cx:pt idx="2658">0.080000000000000002</cx:pt>
          <cx:pt idx="2659">0.081000000000000003</cx:pt>
          <cx:pt idx="2660">0.050999999999999997</cx:pt>
          <cx:pt idx="2661">0.033000000000000002</cx:pt>
          <cx:pt idx="2662">0.033000000000000002</cx:pt>
          <cx:pt idx="2663">0.033000000000000002</cx:pt>
          <cx:pt idx="2664">0.033000000000000002</cx:pt>
          <cx:pt idx="2665">0.46100000000000002</cx:pt>
          <cx:pt idx="2666">0.48599999999999999</cx:pt>
          <cx:pt idx="2667">1.1839999999999999</cx:pt>
          <cx:pt idx="2668">0.58899999999999997</cx:pt>
          <cx:pt idx="2669">0.23699999999999999</cx:pt>
          <cx:pt idx="2670">0.13600000000000001</cx:pt>
          <cx:pt idx="2671">0.092999999999999999</cx:pt>
          <cx:pt idx="2672">0.088999999999999996</cx:pt>
          <cx:pt idx="2673">0.124</cx:pt>
          <cx:pt idx="2674">0.153</cx:pt>
          <cx:pt idx="2675">0.10299999999999999</cx:pt>
          <cx:pt idx="2676">0.098000000000000004</cx:pt>
          <cx:pt idx="2677">0.112</cx:pt>
          <cx:pt idx="2678">0.252</cx:pt>
          <cx:pt idx="2679">0.22500000000000001</cx:pt>
          <cx:pt idx="2680">0.36599999999999999</cx:pt>
          <cx:pt idx="2681">0.252</cx:pt>
          <cx:pt idx="2682">0.185</cx:pt>
          <cx:pt idx="2683">0.16800000000000001</cx:pt>
          <cx:pt idx="2684">0.155</cx:pt>
          <cx:pt idx="2685">0.17100000000000001</cx:pt>
          <cx:pt idx="2686">0.224</cx:pt>
          <cx:pt idx="2687">0.19900000000000001</cx:pt>
          <cx:pt idx="2688">0.183</cx:pt>
          <cx:pt idx="2689">0.17199999999999999</cx:pt>
          <cx:pt idx="2690">0.16400000000000001</cx:pt>
        </cx:lvl>
      </cx:numDim>
    </cx:data>
  </cx:chartData>
  <cx:chart>
    <cx:title pos="t" align="ctr" overlay="0">
      <cx:tx>
        <cx:txData>
          <cx:v>Lending Interest</cx:v>
        </cx:txData>
      </cx:tx>
      <cx:txPr>
        <a:bodyPr spcFirstLastPara="1" vertOverflow="ellipsis" horzOverflow="overflow" wrap="square" lIns="0" tIns="0" rIns="0" bIns="0" anchor="ctr" anchorCtr="1"/>
        <a:lstStyle/>
        <a:p>
          <a:pPr algn="ctr" rtl="0">
            <a:defRPr/>
          </a:pPr>
          <a:r>
            <a:rPr lang="en-US" sz="1400" b="0" i="0" u="none" strike="noStrike" baseline="0">
              <a:solidFill>
                <a:srgbClr val="000000">
                  <a:lumMod val="65000"/>
                  <a:lumOff val="35000"/>
                </a:srgbClr>
              </a:solidFill>
              <a:latin typeface="Arial"/>
              <a:cs typeface="Arial"/>
            </a:rPr>
            <a:t>Lending Interest</a:t>
          </a:r>
        </a:p>
      </cx:txPr>
    </cx:title>
    <cx:plotArea>
      <cx:plotAreaRegion>
        <cx:series layoutId="clusteredColumn" uniqueId="{83C35CBB-4242-4139-A3D5-CA226379F7FF}">
          <cx:tx>
            <cx:txData>
              <cx:f>'Univariate Analysis-Lending Int'!$A$1</cx:f>
              <cx:v>Lending Interest</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918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4328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8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202866" y="968247"/>
            <a:ext cx="7786266" cy="772160"/>
          </a:xfrm>
          <a:prstGeom prst="rect">
            <a:avLst/>
          </a:prstGeom>
        </p:spPr>
        <p:txBody>
          <a:bodyPr wrap="square" lIns="0" tIns="0" rIns="0" bIns="0">
            <a:spAutoFit/>
          </a:bodyPr>
          <a:lstStyle>
            <a:lvl1pPr>
              <a:defRPr sz="49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4330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221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8/6/2023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830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1305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8/6/2023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4223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8/6/2023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5504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8/6/2023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5280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496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8/6/2023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4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t>8/6/2023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5842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7" Type="http://schemas.openxmlformats.org/officeDocument/2006/relationships/chart" Target="../charts/chart9.xml"/><Relationship Id="rId2"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chart" Target="../charts/chart10.xml"/><Relationship Id="rId1" Type="http://schemas.openxmlformats.org/officeDocument/2006/relationships/slideLayout" Target="../slideLayouts/slideLayout7.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14/relationships/chartEx" Target="../charts/chartEx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microsoft.com/office/2014/relationships/chartEx" Target="../charts/chartEx6.xml"/><Relationship Id="rId2" Type="http://schemas.microsoft.com/office/2014/relationships/chartEx" Target="../charts/chartEx1.xml"/><Relationship Id="rId1" Type="http://schemas.openxmlformats.org/officeDocument/2006/relationships/slideLayout" Target="../slideLayouts/slideLayout6.xml"/><Relationship Id="rId6" Type="http://schemas.microsoft.com/office/2014/relationships/chartEx" Target="../charts/chartEx3.xml"/><Relationship Id="rId11" Type="http://schemas.openxmlformats.org/officeDocument/2006/relationships/image" Target="../media/image7.png"/><Relationship Id="rId5" Type="http://schemas.openxmlformats.org/officeDocument/2006/relationships/image" Target="../media/image4.png"/><Relationship Id="rId10" Type="http://schemas.microsoft.com/office/2014/relationships/chartEx" Target="../charts/chartEx5.xml"/><Relationship Id="rId4" Type="http://schemas.microsoft.com/office/2014/relationships/chartEx" Target="../charts/chartEx2.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microsoft.com/office/2014/relationships/chartEx" Target="../charts/chartEx10.xml"/><Relationship Id="rId13" Type="http://schemas.openxmlformats.org/officeDocument/2006/relationships/image" Target="../media/image14.png"/><Relationship Id="rId18" Type="http://schemas.microsoft.com/office/2014/relationships/chartEx" Target="../charts/chartEx15.xml"/><Relationship Id="rId3" Type="http://schemas.openxmlformats.org/officeDocument/2006/relationships/image" Target="../media/image9.png"/><Relationship Id="rId7" Type="http://schemas.openxmlformats.org/officeDocument/2006/relationships/image" Target="../media/image11.png"/><Relationship Id="rId12" Type="http://schemas.microsoft.com/office/2014/relationships/chartEx" Target="../charts/chartEx12.xml"/><Relationship Id="rId17" Type="http://schemas.openxmlformats.org/officeDocument/2006/relationships/image" Target="../media/image16.png"/><Relationship Id="rId2" Type="http://schemas.microsoft.com/office/2014/relationships/chartEx" Target="../charts/chartEx7.xml"/><Relationship Id="rId16" Type="http://schemas.microsoft.com/office/2014/relationships/chartEx" Target="../charts/chartEx14.xml"/><Relationship Id="rId1" Type="http://schemas.openxmlformats.org/officeDocument/2006/relationships/slideLayout" Target="../slideLayouts/slideLayout7.xml"/><Relationship Id="rId6" Type="http://schemas.microsoft.com/office/2014/relationships/chartEx" Target="../charts/chartEx9.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microsoft.com/office/2014/relationships/chartEx" Target="../charts/chartEx11.xml"/><Relationship Id="rId19" Type="http://schemas.openxmlformats.org/officeDocument/2006/relationships/image" Target="../media/image17.png"/><Relationship Id="rId4" Type="http://schemas.microsoft.com/office/2014/relationships/chartEx" Target="../charts/chartEx8.xml"/><Relationship Id="rId9" Type="http://schemas.openxmlformats.org/officeDocument/2006/relationships/image" Target="../media/image12.png"/><Relationship Id="rId14" Type="http://schemas.microsoft.com/office/2014/relationships/chartEx" Target="../charts/chartEx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microsoft.com/office/2014/relationships/chartEx" Target="../charts/chartEx16.xml"/><Relationship Id="rId1" Type="http://schemas.openxmlformats.org/officeDocument/2006/relationships/slideLayout" Target="../slideLayouts/slideLayout7.xml"/><Relationship Id="rId5" Type="http://schemas.openxmlformats.org/officeDocument/2006/relationships/image" Target="../media/image19.png"/><Relationship Id="rId4" Type="http://schemas.microsoft.com/office/2014/relationships/chartEx" Target="../charts/chartEx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2450" y="1384851"/>
            <a:ext cx="8547100" cy="2044149"/>
          </a:xfrm>
          <a:prstGeom prst="rect">
            <a:avLst/>
          </a:prstGeom>
        </p:spPr>
        <p:txBody>
          <a:bodyPr vert="horz" wrap="square" lIns="0" tIns="12700" rIns="0" bIns="0" rtlCol="0">
            <a:spAutoFit/>
          </a:bodyPr>
          <a:lstStyle/>
          <a:p>
            <a:pPr marL="12700" algn="ctr">
              <a:lnSpc>
                <a:spcPct val="100000"/>
              </a:lnSpc>
              <a:spcBef>
                <a:spcPts val="100"/>
              </a:spcBef>
            </a:pPr>
            <a:r>
              <a:rPr lang="en-IN" sz="6600" dirty="0">
                <a:ln w="0"/>
                <a:solidFill>
                  <a:schemeClr val="accent1"/>
                </a:solidFill>
                <a:effectLst>
                  <a:outerShdw blurRad="38100" dist="25400" dir="5400000" algn="ctr" rotWithShape="0">
                    <a:srgbClr val="6E747A">
                      <a:alpha val="43000"/>
                    </a:srgbClr>
                  </a:outerShdw>
                </a:effectLst>
                <a:latin typeface="Calibri"/>
                <a:cs typeface="Calibri"/>
              </a:rPr>
              <a:t>PROJECT :</a:t>
            </a:r>
          </a:p>
          <a:p>
            <a:pPr marL="12700" algn="ctr">
              <a:lnSpc>
                <a:spcPct val="100000"/>
              </a:lnSpc>
              <a:spcBef>
                <a:spcPts val="100"/>
              </a:spcBef>
            </a:pPr>
            <a:r>
              <a:rPr sz="6600" dirty="0">
                <a:ln w="0"/>
                <a:solidFill>
                  <a:schemeClr val="accent1"/>
                </a:solidFill>
                <a:effectLst>
                  <a:outerShdw blurRad="38100" dist="25400" dir="5400000" algn="ctr" rotWithShape="0">
                    <a:srgbClr val="6E747A">
                      <a:alpha val="43000"/>
                    </a:srgbClr>
                  </a:outerShdw>
                </a:effectLst>
                <a:latin typeface="Calibri"/>
                <a:cs typeface="Calibri"/>
              </a:rPr>
              <a:t>World Economic Dataset</a:t>
            </a:r>
          </a:p>
        </p:txBody>
      </p:sp>
      <p:sp>
        <p:nvSpPr>
          <p:cNvPr id="3" name="object 3"/>
          <p:cNvSpPr txBox="1"/>
          <p:nvPr/>
        </p:nvSpPr>
        <p:spPr>
          <a:xfrm>
            <a:off x="895350" y="3505200"/>
            <a:ext cx="10401300" cy="574040"/>
          </a:xfrm>
          <a:prstGeom prst="rect">
            <a:avLst/>
          </a:prstGeom>
        </p:spPr>
        <p:txBody>
          <a:bodyPr vert="horz" wrap="square" lIns="0" tIns="12700" rIns="0" bIns="0" rtlCol="0">
            <a:spAutoFit/>
          </a:bodyPr>
          <a:lstStyle/>
          <a:p>
            <a:pPr marL="12700" algn="ctr">
              <a:lnSpc>
                <a:spcPct val="100000"/>
              </a:lnSpc>
              <a:spcBef>
                <a:spcPts val="100"/>
              </a:spcBef>
            </a:pPr>
            <a:r>
              <a:rPr lang="en-IN" sz="3600" spc="-15" dirty="0">
                <a:solidFill>
                  <a:srgbClr val="0070C0"/>
                </a:solidFill>
                <a:latin typeface="Calibri"/>
                <a:cs typeface="Calibri"/>
              </a:rPr>
              <a:t>ROADMAP TO SUSTAINABILITY</a:t>
            </a:r>
            <a:endParaRPr sz="3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275619" y="81788"/>
            <a:ext cx="2976880"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Higher the Tourism Inbound/capita, higher the  GDP/capita of the nation.</a:t>
            </a:r>
          </a:p>
        </p:txBody>
      </p:sp>
      <p:sp>
        <p:nvSpPr>
          <p:cNvPr id="9" name="object 9"/>
          <p:cNvSpPr txBox="1"/>
          <p:nvPr/>
        </p:nvSpPr>
        <p:spPr>
          <a:xfrm>
            <a:off x="4248530" y="81788"/>
            <a:ext cx="3496310"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Higher the Energy Usage/capita,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0" name="object 10"/>
          <p:cNvSpPr txBox="1"/>
          <p:nvPr/>
        </p:nvSpPr>
        <p:spPr>
          <a:xfrm>
            <a:off x="8221440" y="93979"/>
            <a:ext cx="3609340" cy="379912"/>
          </a:xfrm>
          <a:prstGeom prst="rect">
            <a:avLst/>
          </a:prstGeom>
        </p:spPr>
        <p:txBody>
          <a:bodyPr vert="horz" wrap="square" lIns="0" tIns="6350" rIns="0" bIns="0" rtlCol="0">
            <a:spAutoFit/>
          </a:bodyPr>
          <a:lstStyle/>
          <a:p>
            <a:pPr marL="12700" marR="5080">
              <a:lnSpc>
                <a:spcPct val="103299"/>
              </a:lnSpc>
              <a:spcBef>
                <a:spcPts val="50"/>
              </a:spcBef>
            </a:pPr>
            <a:r>
              <a:rPr sz="1200" dirty="0">
                <a:ln w="0"/>
                <a:effectLst>
                  <a:outerShdw blurRad="38100" dist="19050" dir="2700000" algn="tl" rotWithShape="0">
                    <a:schemeClr val="dk1">
                      <a:alpha val="40000"/>
                    </a:schemeClr>
                  </a:outerShdw>
                </a:effectLst>
                <a:latin typeface="Calibri"/>
                <a:cs typeface="Calibri"/>
              </a:rPr>
              <a:t>Higher the CO2 Emissions/Capita,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1" name="object 11"/>
          <p:cNvSpPr txBox="1"/>
          <p:nvPr/>
        </p:nvSpPr>
        <p:spPr>
          <a:xfrm>
            <a:off x="296829" y="3218179"/>
            <a:ext cx="3014345"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More urban population countries shows higher  GDP/capita compared to others.</a:t>
            </a:r>
            <a:endParaRPr sz="1200">
              <a:ln w="0"/>
              <a:effectLst>
                <a:outerShdw blurRad="38100" dist="19050" dir="2700000" algn="tl" rotWithShape="0">
                  <a:schemeClr val="dk1">
                    <a:alpha val="40000"/>
                  </a:schemeClr>
                </a:outerShdw>
              </a:effectLst>
              <a:latin typeface="Calibri"/>
              <a:cs typeface="Calibri"/>
            </a:endParaRPr>
          </a:p>
        </p:txBody>
      </p:sp>
      <p:sp>
        <p:nvSpPr>
          <p:cNvPr id="12" name="object 12"/>
          <p:cNvSpPr txBox="1"/>
          <p:nvPr/>
        </p:nvSpPr>
        <p:spPr>
          <a:xfrm>
            <a:off x="4269740" y="3193796"/>
            <a:ext cx="3556000"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Higher the workforce in the 15-64 age group,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3" name="object 13"/>
          <p:cNvSpPr txBox="1"/>
          <p:nvPr/>
        </p:nvSpPr>
        <p:spPr>
          <a:xfrm>
            <a:off x="8221440" y="3193796"/>
            <a:ext cx="3533140"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Lesser the Lending Interest value, lesser the GDP/capita  of the nation.</a:t>
            </a:r>
            <a:endParaRPr sz="1200">
              <a:ln w="0"/>
              <a:effectLst>
                <a:outerShdw blurRad="38100" dist="19050" dir="2700000" algn="tl" rotWithShape="0">
                  <a:schemeClr val="dk1">
                    <a:alpha val="40000"/>
                  </a:schemeClr>
                </a:outerShdw>
              </a:effectLst>
              <a:latin typeface="Calibri"/>
              <a:cs typeface="Calibri"/>
            </a:endParaRPr>
          </a:p>
        </p:txBody>
      </p:sp>
      <p:graphicFrame>
        <p:nvGraphicFramePr>
          <p:cNvPr id="14" name="Chart 13" title="Chart">
            <a:extLst>
              <a:ext uri="{FF2B5EF4-FFF2-40B4-BE49-F238E27FC236}">
                <a16:creationId xmlns:a16="http://schemas.microsoft.com/office/drawing/2014/main" id="{00000000-0008-0000-1D00-00000A000000}"/>
              </a:ext>
            </a:extLst>
          </p:cNvPr>
          <p:cNvGraphicFramePr>
            <a:graphicFrameLocks/>
          </p:cNvGraphicFramePr>
          <p:nvPr>
            <p:extLst>
              <p:ext uri="{D42A27DB-BD31-4B8C-83A1-F6EECF244321}">
                <p14:modId xmlns:p14="http://schemas.microsoft.com/office/powerpoint/2010/main" val="4247055323"/>
              </p:ext>
            </p:extLst>
          </p:nvPr>
        </p:nvGraphicFramePr>
        <p:xfrm>
          <a:off x="-30637" y="635655"/>
          <a:ext cx="3913614" cy="24466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title="Chart">
            <a:extLst>
              <a:ext uri="{FF2B5EF4-FFF2-40B4-BE49-F238E27FC236}">
                <a16:creationId xmlns:a16="http://schemas.microsoft.com/office/drawing/2014/main" id="{00000000-0008-0000-1600-000003000000}"/>
              </a:ext>
            </a:extLst>
          </p:cNvPr>
          <p:cNvGraphicFramePr>
            <a:graphicFrameLocks/>
          </p:cNvGraphicFramePr>
          <p:nvPr>
            <p:extLst>
              <p:ext uri="{D42A27DB-BD31-4B8C-83A1-F6EECF244321}">
                <p14:modId xmlns:p14="http://schemas.microsoft.com/office/powerpoint/2010/main" val="108804706"/>
              </p:ext>
            </p:extLst>
          </p:nvPr>
        </p:nvGraphicFramePr>
        <p:xfrm>
          <a:off x="3713934" y="637797"/>
          <a:ext cx="4507506" cy="24466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title="Chart">
            <a:extLst>
              <a:ext uri="{FF2B5EF4-FFF2-40B4-BE49-F238E27FC236}">
                <a16:creationId xmlns:a16="http://schemas.microsoft.com/office/drawing/2014/main" id="{00000000-0008-0000-1700-000004000000}"/>
              </a:ext>
            </a:extLst>
          </p:cNvPr>
          <p:cNvGraphicFramePr>
            <a:graphicFrameLocks/>
          </p:cNvGraphicFramePr>
          <p:nvPr>
            <p:extLst>
              <p:ext uri="{D42A27DB-BD31-4B8C-83A1-F6EECF244321}">
                <p14:modId xmlns:p14="http://schemas.microsoft.com/office/powerpoint/2010/main" val="3600857392"/>
              </p:ext>
            </p:extLst>
          </p:nvPr>
        </p:nvGraphicFramePr>
        <p:xfrm>
          <a:off x="8148471" y="635655"/>
          <a:ext cx="4015041" cy="224218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title="Chart">
            <a:extLst>
              <a:ext uri="{FF2B5EF4-FFF2-40B4-BE49-F238E27FC236}">
                <a16:creationId xmlns:a16="http://schemas.microsoft.com/office/drawing/2014/main" id="{00000000-0008-0000-1C00-000009000000}"/>
              </a:ext>
            </a:extLst>
          </p:cNvPr>
          <p:cNvGraphicFramePr>
            <a:graphicFrameLocks/>
          </p:cNvGraphicFramePr>
          <p:nvPr>
            <p:extLst>
              <p:ext uri="{D42A27DB-BD31-4B8C-83A1-F6EECF244321}">
                <p14:modId xmlns:p14="http://schemas.microsoft.com/office/powerpoint/2010/main" val="2326121941"/>
              </p:ext>
            </p:extLst>
          </p:nvPr>
        </p:nvGraphicFramePr>
        <p:xfrm>
          <a:off x="42340" y="3773582"/>
          <a:ext cx="3767660" cy="244662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title="Chart">
            <a:extLst>
              <a:ext uri="{FF2B5EF4-FFF2-40B4-BE49-F238E27FC236}">
                <a16:creationId xmlns:a16="http://schemas.microsoft.com/office/drawing/2014/main" id="{00000000-0008-0000-1B00-000008000000}"/>
              </a:ext>
            </a:extLst>
          </p:cNvPr>
          <p:cNvGraphicFramePr>
            <a:graphicFrameLocks/>
          </p:cNvGraphicFramePr>
          <p:nvPr>
            <p:extLst>
              <p:ext uri="{D42A27DB-BD31-4B8C-83A1-F6EECF244321}">
                <p14:modId xmlns:p14="http://schemas.microsoft.com/office/powerpoint/2010/main" val="1826094534"/>
              </p:ext>
            </p:extLst>
          </p:nvPr>
        </p:nvGraphicFramePr>
        <p:xfrm>
          <a:off x="4091686" y="3775152"/>
          <a:ext cx="3809998" cy="244662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title="Chart">
            <a:extLst>
              <a:ext uri="{FF2B5EF4-FFF2-40B4-BE49-F238E27FC236}">
                <a16:creationId xmlns:a16="http://schemas.microsoft.com/office/drawing/2014/main" id="{00000000-0008-0000-1500-000002000000}"/>
              </a:ext>
            </a:extLst>
          </p:cNvPr>
          <p:cNvGraphicFramePr>
            <a:graphicFrameLocks/>
          </p:cNvGraphicFramePr>
          <p:nvPr>
            <p:extLst>
              <p:ext uri="{D42A27DB-BD31-4B8C-83A1-F6EECF244321}">
                <p14:modId xmlns:p14="http://schemas.microsoft.com/office/powerpoint/2010/main" val="4175041371"/>
              </p:ext>
            </p:extLst>
          </p:nvPr>
        </p:nvGraphicFramePr>
        <p:xfrm>
          <a:off x="7926490" y="3773580"/>
          <a:ext cx="4199239" cy="234442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425581" y="3117596"/>
            <a:ext cx="3191510"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Lesser the no. of days to start business,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9" name="object 9"/>
          <p:cNvSpPr txBox="1"/>
          <p:nvPr/>
        </p:nvSpPr>
        <p:spPr>
          <a:xfrm>
            <a:off x="4206678" y="3077971"/>
            <a:ext cx="3096895" cy="379912"/>
          </a:xfrm>
          <a:prstGeom prst="rect">
            <a:avLst/>
          </a:prstGeom>
        </p:spPr>
        <p:txBody>
          <a:bodyPr vert="horz" wrap="square" lIns="0" tIns="6350" rIns="0" bIns="0" rtlCol="0">
            <a:spAutoFit/>
          </a:bodyPr>
          <a:lstStyle/>
          <a:p>
            <a:pPr marL="12700" marR="5080">
              <a:lnSpc>
                <a:spcPct val="103299"/>
              </a:lnSpc>
              <a:spcBef>
                <a:spcPts val="50"/>
              </a:spcBef>
            </a:pPr>
            <a:r>
              <a:rPr sz="1200" dirty="0">
                <a:ln w="0"/>
                <a:effectLst>
                  <a:outerShdw blurRad="38100" dist="19050" dir="2700000" algn="tl" rotWithShape="0">
                    <a:schemeClr val="dk1">
                      <a:alpha val="40000"/>
                    </a:schemeClr>
                  </a:outerShdw>
                </a:effectLst>
                <a:latin typeface="Calibri"/>
                <a:cs typeface="Calibri"/>
              </a:rPr>
              <a:t>Higher the Internet usage among the nation’s  population, higher the GDP/capita of the nation.</a:t>
            </a:r>
          </a:p>
        </p:txBody>
      </p:sp>
      <p:sp>
        <p:nvSpPr>
          <p:cNvPr id="10" name="object 10"/>
          <p:cNvSpPr txBox="1"/>
          <p:nvPr/>
        </p:nvSpPr>
        <p:spPr>
          <a:xfrm>
            <a:off x="8113899" y="100076"/>
            <a:ext cx="3289300" cy="379912"/>
          </a:xfrm>
          <a:prstGeom prst="rect">
            <a:avLst/>
          </a:prstGeom>
        </p:spPr>
        <p:txBody>
          <a:bodyPr vert="horz" wrap="square" lIns="0" tIns="6350" rIns="0" bIns="0" rtlCol="0">
            <a:spAutoFit/>
          </a:bodyPr>
          <a:lstStyle/>
          <a:p>
            <a:pPr marL="12700" marR="5080">
              <a:lnSpc>
                <a:spcPct val="103299"/>
              </a:lnSpc>
              <a:spcBef>
                <a:spcPts val="50"/>
              </a:spcBef>
            </a:pPr>
            <a:r>
              <a:rPr sz="1200" dirty="0">
                <a:ln w="0"/>
                <a:effectLst>
                  <a:outerShdw blurRad="38100" dist="19050" dir="2700000" algn="tl" rotWithShape="0">
                    <a:schemeClr val="dk1">
                      <a:alpha val="40000"/>
                    </a:schemeClr>
                  </a:outerShdw>
                </a:effectLst>
                <a:latin typeface="Calibri"/>
                <a:cs typeface="Calibri"/>
              </a:rPr>
              <a:t>Lesser the Ease of Business (considered 1 = easiest),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1" name="object 11"/>
          <p:cNvSpPr txBox="1"/>
          <p:nvPr/>
        </p:nvSpPr>
        <p:spPr>
          <a:xfrm>
            <a:off x="4206678" y="100076"/>
            <a:ext cx="3449954" cy="379912"/>
          </a:xfrm>
          <a:prstGeom prst="rect">
            <a:avLst/>
          </a:prstGeom>
        </p:spPr>
        <p:txBody>
          <a:bodyPr vert="horz" wrap="square" lIns="0" tIns="6350" rIns="0" bIns="0" rtlCol="0">
            <a:spAutoFit/>
          </a:bodyPr>
          <a:lstStyle/>
          <a:p>
            <a:pPr marL="12700" marR="5080">
              <a:lnSpc>
                <a:spcPct val="103299"/>
              </a:lnSpc>
              <a:spcBef>
                <a:spcPts val="50"/>
              </a:spcBef>
            </a:pPr>
            <a:r>
              <a:rPr sz="1200" dirty="0">
                <a:ln w="0"/>
                <a:effectLst>
                  <a:outerShdw blurRad="38100" dist="19050" dir="2700000" algn="tl" rotWithShape="0">
                    <a:schemeClr val="dk1">
                      <a:alpha val="40000"/>
                    </a:schemeClr>
                  </a:outerShdw>
                </a:effectLst>
                <a:latin typeface="Calibri"/>
                <a:cs typeface="Calibri"/>
              </a:rPr>
              <a:t>Lesser the Business Tax Rate,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2" name="object 12"/>
          <p:cNvSpPr txBox="1"/>
          <p:nvPr/>
        </p:nvSpPr>
        <p:spPr>
          <a:xfrm>
            <a:off x="8113899" y="3077971"/>
            <a:ext cx="3254375" cy="379912"/>
          </a:xfrm>
          <a:prstGeom prst="rect">
            <a:avLst/>
          </a:prstGeom>
        </p:spPr>
        <p:txBody>
          <a:bodyPr vert="horz" wrap="square" lIns="0" tIns="6350" rIns="0" bIns="0" rtlCol="0">
            <a:spAutoFit/>
          </a:bodyPr>
          <a:lstStyle/>
          <a:p>
            <a:pPr marL="12700" marR="5080">
              <a:lnSpc>
                <a:spcPct val="103299"/>
              </a:lnSpc>
              <a:spcBef>
                <a:spcPts val="50"/>
              </a:spcBef>
            </a:pPr>
            <a:r>
              <a:rPr sz="1200" dirty="0">
                <a:ln w="0"/>
                <a:effectLst>
                  <a:outerShdw blurRad="38100" dist="19050" dir="2700000" algn="tl" rotWithShape="0">
                    <a:schemeClr val="dk1">
                      <a:alpha val="40000"/>
                    </a:schemeClr>
                  </a:outerShdw>
                </a:effectLst>
                <a:latin typeface="Calibri"/>
                <a:cs typeface="Calibri"/>
              </a:rPr>
              <a:t>Higher the mobile phone usage among population,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sp>
        <p:nvSpPr>
          <p:cNvPr id="13" name="object 13"/>
          <p:cNvSpPr txBox="1"/>
          <p:nvPr/>
        </p:nvSpPr>
        <p:spPr>
          <a:xfrm>
            <a:off x="299456" y="100076"/>
            <a:ext cx="3310254"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Lesser the time to prepare to prepare &amp; pay taxes in  hours per year, higher the GDP/capita of the nation.</a:t>
            </a:r>
          </a:p>
        </p:txBody>
      </p:sp>
      <p:graphicFrame>
        <p:nvGraphicFramePr>
          <p:cNvPr id="14" name="Chart 13" title="Chart">
            <a:extLst>
              <a:ext uri="{FF2B5EF4-FFF2-40B4-BE49-F238E27FC236}">
                <a16:creationId xmlns:a16="http://schemas.microsoft.com/office/drawing/2014/main" id="{00000000-0008-0000-2200-00000F000000}"/>
              </a:ext>
            </a:extLst>
          </p:cNvPr>
          <p:cNvGraphicFramePr>
            <a:graphicFrameLocks/>
          </p:cNvGraphicFramePr>
          <p:nvPr>
            <p:extLst>
              <p:ext uri="{D42A27DB-BD31-4B8C-83A1-F6EECF244321}">
                <p14:modId xmlns:p14="http://schemas.microsoft.com/office/powerpoint/2010/main" val="1035019896"/>
              </p:ext>
            </p:extLst>
          </p:nvPr>
        </p:nvGraphicFramePr>
        <p:xfrm>
          <a:off x="220716" y="592316"/>
          <a:ext cx="3810000" cy="23494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title="Chart">
            <a:extLst>
              <a:ext uri="{FF2B5EF4-FFF2-40B4-BE49-F238E27FC236}">
                <a16:creationId xmlns:a16="http://schemas.microsoft.com/office/drawing/2014/main" id="{00000000-0008-0000-1F00-00000C000000}"/>
              </a:ext>
            </a:extLst>
          </p:cNvPr>
          <p:cNvGraphicFramePr>
            <a:graphicFrameLocks/>
          </p:cNvGraphicFramePr>
          <p:nvPr>
            <p:extLst>
              <p:ext uri="{D42A27DB-BD31-4B8C-83A1-F6EECF244321}">
                <p14:modId xmlns:p14="http://schemas.microsoft.com/office/powerpoint/2010/main" val="386986776"/>
              </p:ext>
            </p:extLst>
          </p:nvPr>
        </p:nvGraphicFramePr>
        <p:xfrm>
          <a:off x="4026655" y="596200"/>
          <a:ext cx="3810000" cy="23495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title="Chart">
            <a:extLst>
              <a:ext uri="{FF2B5EF4-FFF2-40B4-BE49-F238E27FC236}">
                <a16:creationId xmlns:a16="http://schemas.microsoft.com/office/drawing/2014/main" id="{00000000-0008-0000-2100-00000E000000}"/>
              </a:ext>
            </a:extLst>
          </p:cNvPr>
          <p:cNvGraphicFramePr>
            <a:graphicFrameLocks/>
          </p:cNvGraphicFramePr>
          <p:nvPr>
            <p:extLst>
              <p:ext uri="{D42A27DB-BD31-4B8C-83A1-F6EECF244321}">
                <p14:modId xmlns:p14="http://schemas.microsoft.com/office/powerpoint/2010/main" val="2295138565"/>
              </p:ext>
            </p:extLst>
          </p:nvPr>
        </p:nvGraphicFramePr>
        <p:xfrm>
          <a:off x="7937937" y="592315"/>
          <a:ext cx="3810000" cy="2349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title="Chart">
            <a:extLst>
              <a:ext uri="{FF2B5EF4-FFF2-40B4-BE49-F238E27FC236}">
                <a16:creationId xmlns:a16="http://schemas.microsoft.com/office/drawing/2014/main" id="{00000000-0008-0000-2000-00000D000000}"/>
              </a:ext>
            </a:extLst>
          </p:cNvPr>
          <p:cNvGraphicFramePr>
            <a:graphicFrameLocks/>
          </p:cNvGraphicFramePr>
          <p:nvPr>
            <p:extLst>
              <p:ext uri="{D42A27DB-BD31-4B8C-83A1-F6EECF244321}">
                <p14:modId xmlns:p14="http://schemas.microsoft.com/office/powerpoint/2010/main" val="1791782205"/>
              </p:ext>
            </p:extLst>
          </p:nvPr>
        </p:nvGraphicFramePr>
        <p:xfrm>
          <a:off x="49583" y="3560160"/>
          <a:ext cx="3810000" cy="23494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title="Chart">
            <a:extLst>
              <a:ext uri="{FF2B5EF4-FFF2-40B4-BE49-F238E27FC236}">
                <a16:creationId xmlns:a16="http://schemas.microsoft.com/office/drawing/2014/main" id="{00000000-0008-0000-2300-000010000000}"/>
              </a:ext>
            </a:extLst>
          </p:cNvPr>
          <p:cNvGraphicFramePr>
            <a:graphicFrameLocks/>
          </p:cNvGraphicFramePr>
          <p:nvPr>
            <p:extLst>
              <p:ext uri="{D42A27DB-BD31-4B8C-83A1-F6EECF244321}">
                <p14:modId xmlns:p14="http://schemas.microsoft.com/office/powerpoint/2010/main" val="4107281427"/>
              </p:ext>
            </p:extLst>
          </p:nvPr>
        </p:nvGraphicFramePr>
        <p:xfrm>
          <a:off x="4005608" y="3560946"/>
          <a:ext cx="3810000" cy="23495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title="Chart">
            <a:extLst>
              <a:ext uri="{FF2B5EF4-FFF2-40B4-BE49-F238E27FC236}">
                <a16:creationId xmlns:a16="http://schemas.microsoft.com/office/drawing/2014/main" id="{00000000-0008-0000-2400-000011000000}"/>
              </a:ext>
            </a:extLst>
          </p:cNvPr>
          <p:cNvGraphicFramePr>
            <a:graphicFrameLocks/>
          </p:cNvGraphicFramePr>
          <p:nvPr>
            <p:extLst>
              <p:ext uri="{D42A27DB-BD31-4B8C-83A1-F6EECF244321}">
                <p14:modId xmlns:p14="http://schemas.microsoft.com/office/powerpoint/2010/main" val="3542767285"/>
              </p:ext>
            </p:extLst>
          </p:nvPr>
        </p:nvGraphicFramePr>
        <p:xfrm>
          <a:off x="8113899" y="3557117"/>
          <a:ext cx="3810000" cy="23495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69944" y="500557"/>
            <a:ext cx="5183505" cy="836383"/>
          </a:xfrm>
          <a:prstGeom prst="rect">
            <a:avLst/>
          </a:prstGeom>
        </p:spPr>
        <p:txBody>
          <a:bodyPr vert="horz" wrap="square" lIns="0" tIns="6350" rIns="0" bIns="0" rtlCol="0">
            <a:spAutoFit/>
          </a:bodyPr>
          <a:lstStyle/>
          <a:p>
            <a:pPr marL="12700" marR="5080">
              <a:lnSpc>
                <a:spcPct val="102200"/>
              </a:lnSpc>
              <a:spcBef>
                <a:spcPts val="50"/>
              </a:spcBef>
            </a:pPr>
            <a:r>
              <a:rPr sz="1800" cap="none" spc="0" dirty="0">
                <a:ln w="0"/>
                <a:solidFill>
                  <a:schemeClr val="tx1"/>
                </a:solidFill>
                <a:effectLst>
                  <a:outerShdw blurRad="38100" dist="19050" dir="2700000" algn="tl" rotWithShape="0">
                    <a:schemeClr val="dk1">
                      <a:alpha val="40000"/>
                    </a:schemeClr>
                  </a:outerShdw>
                </a:effectLst>
                <a:latin typeface="Trebuchet MS"/>
                <a:cs typeface="Trebuchet MS"/>
              </a:rPr>
              <a:t>Higher the GDP/capita of the nation, higher the amount  spent by citizens on tourism by visiting other countries.</a:t>
            </a:r>
          </a:p>
        </p:txBody>
      </p:sp>
      <p:sp>
        <p:nvSpPr>
          <p:cNvPr id="5" name="object 5"/>
          <p:cNvSpPr txBox="1"/>
          <p:nvPr/>
        </p:nvSpPr>
        <p:spPr>
          <a:xfrm>
            <a:off x="6384949" y="511555"/>
            <a:ext cx="4233545" cy="553870"/>
          </a:xfrm>
          <a:prstGeom prst="rect">
            <a:avLst/>
          </a:prstGeom>
        </p:spPr>
        <p:txBody>
          <a:bodyPr vert="horz" wrap="square" lIns="0" tIns="6350" rIns="0" bIns="0" rtlCol="0">
            <a:spAutoFit/>
          </a:bodyPr>
          <a:lstStyle/>
          <a:p>
            <a:pPr marL="12700" marR="5080">
              <a:lnSpc>
                <a:spcPct val="102200"/>
              </a:lnSpc>
              <a:spcBef>
                <a:spcPts val="50"/>
              </a:spcBef>
            </a:pPr>
            <a:r>
              <a:rPr sz="1800" dirty="0">
                <a:ln w="0"/>
                <a:effectLst>
                  <a:outerShdw blurRad="38100" dist="19050" dir="2700000" algn="tl" rotWithShape="0">
                    <a:schemeClr val="dk1">
                      <a:alpha val="40000"/>
                    </a:schemeClr>
                  </a:outerShdw>
                </a:effectLst>
                <a:latin typeface="Trebuchet MS"/>
                <a:cs typeface="Trebuchet MS"/>
              </a:rPr>
              <a:t>Lesser the Birth rate of the nation, higher the  GDP/capita of the nation.</a:t>
            </a:r>
            <a:endParaRPr sz="1800">
              <a:ln w="0"/>
              <a:effectLst>
                <a:outerShdw blurRad="38100" dist="19050" dir="2700000" algn="tl" rotWithShape="0">
                  <a:schemeClr val="dk1">
                    <a:alpha val="40000"/>
                  </a:schemeClr>
                </a:outerShdw>
              </a:effectLst>
              <a:latin typeface="Trebuchet MS"/>
              <a:cs typeface="Trebuchet MS"/>
            </a:endParaRPr>
          </a:p>
        </p:txBody>
      </p:sp>
      <p:graphicFrame>
        <p:nvGraphicFramePr>
          <p:cNvPr id="7" name="Chart 6" title="Chart">
            <a:extLst>
              <a:ext uri="{FF2B5EF4-FFF2-40B4-BE49-F238E27FC236}">
                <a16:creationId xmlns:a16="http://schemas.microsoft.com/office/drawing/2014/main" id="{00000000-0008-0000-1E00-00000B000000}"/>
              </a:ext>
            </a:extLst>
          </p:cNvPr>
          <p:cNvGraphicFramePr>
            <a:graphicFrameLocks/>
          </p:cNvGraphicFramePr>
          <p:nvPr>
            <p:extLst>
              <p:ext uri="{D42A27DB-BD31-4B8C-83A1-F6EECF244321}">
                <p14:modId xmlns:p14="http://schemas.microsoft.com/office/powerpoint/2010/main" val="3387732073"/>
              </p:ext>
            </p:extLst>
          </p:nvPr>
        </p:nvGraphicFramePr>
        <p:xfrm>
          <a:off x="817182" y="1414803"/>
          <a:ext cx="5489027" cy="3789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title="Chart">
            <a:extLst>
              <a:ext uri="{FF2B5EF4-FFF2-40B4-BE49-F238E27FC236}">
                <a16:creationId xmlns:a16="http://schemas.microsoft.com/office/drawing/2014/main" id="{00000000-0008-0000-1800-000005000000}"/>
              </a:ext>
            </a:extLst>
          </p:cNvPr>
          <p:cNvGraphicFramePr>
            <a:graphicFrameLocks/>
          </p:cNvGraphicFramePr>
          <p:nvPr>
            <p:extLst>
              <p:ext uri="{D42A27DB-BD31-4B8C-83A1-F6EECF244321}">
                <p14:modId xmlns:p14="http://schemas.microsoft.com/office/powerpoint/2010/main" val="822814077"/>
              </p:ext>
            </p:extLst>
          </p:nvPr>
        </p:nvGraphicFramePr>
        <p:xfrm>
          <a:off x="6306209" y="1414802"/>
          <a:ext cx="5489027" cy="37891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3896" y="1847088"/>
            <a:ext cx="9607550" cy="0"/>
          </a:xfrm>
          <a:custGeom>
            <a:avLst/>
            <a:gdLst/>
            <a:ahLst/>
            <a:cxnLst/>
            <a:rect l="l" t="t" r="r" b="b"/>
            <a:pathLst>
              <a:path w="9607550">
                <a:moveTo>
                  <a:pt x="0" y="0"/>
                </a:moveTo>
                <a:lnTo>
                  <a:pt x="9607522" y="1"/>
                </a:lnTo>
              </a:path>
            </a:pathLst>
          </a:custGeom>
          <a:ln w="31750">
            <a:solidFill>
              <a:srgbClr val="B71E42"/>
            </a:solidFill>
          </a:ln>
        </p:spPr>
        <p:txBody>
          <a:bodyPr wrap="square" lIns="0" tIns="0" rIns="0" bIns="0" rtlCol="0"/>
          <a:lstStyle/>
          <a:p>
            <a:endParaRPr/>
          </a:p>
        </p:txBody>
      </p:sp>
      <p:sp>
        <p:nvSpPr>
          <p:cNvPr id="3" name="object 3"/>
          <p:cNvSpPr txBox="1">
            <a:spLocks noGrp="1"/>
          </p:cNvSpPr>
          <p:nvPr>
            <p:ph type="title"/>
          </p:nvPr>
        </p:nvSpPr>
        <p:spPr>
          <a:xfrm>
            <a:off x="788035" y="837260"/>
            <a:ext cx="10939272" cy="1009828"/>
          </a:xfrm>
          <a:prstGeom prst="rect">
            <a:avLst/>
          </a:prstGeom>
        </p:spPr>
        <p:txBody>
          <a:bodyPr vert="horz" wrap="square" lIns="0" tIns="72390" rIns="0" bIns="0" rtlCol="0">
            <a:spAutoFit/>
          </a:bodyPr>
          <a:lstStyle/>
          <a:p>
            <a:pPr marL="196215" marR="5080">
              <a:lnSpc>
                <a:spcPts val="3410"/>
              </a:lnSpc>
              <a:spcBef>
                <a:spcPts val="570"/>
              </a:spcBef>
            </a:pPr>
            <a:r>
              <a:rPr cap="none" spc="0" dirty="0">
                <a:ln w="0"/>
                <a:solidFill>
                  <a:schemeClr val="accent1"/>
                </a:solidFill>
                <a:effectLst>
                  <a:outerShdw blurRad="38100" dist="25400" dir="5400000" algn="ctr" rotWithShape="0">
                    <a:srgbClr val="6E747A">
                      <a:alpha val="43000"/>
                    </a:srgbClr>
                  </a:outerShdw>
                </a:effectLst>
              </a:rPr>
              <a:t>Univariate Analysis performed on the datasets to  find out Outliers &amp; nature of the dataset:</a:t>
            </a:r>
          </a:p>
        </p:txBody>
      </p:sp>
      <mc:AlternateContent xmlns:mc="http://schemas.openxmlformats.org/markup-compatibility/2006">
        <mc:Choice xmlns:cx1="http://schemas.microsoft.com/office/drawing/2015/9/8/chartex" Requires="cx1">
          <p:graphicFrame>
            <p:nvGraphicFramePr>
              <p:cNvPr id="11" name="Chart 10">
                <a:extLst>
                  <a:ext uri="{FF2B5EF4-FFF2-40B4-BE49-F238E27FC236}">
                    <a16:creationId xmlns:a16="http://schemas.microsoft.com/office/drawing/2014/main" id="{5FFF520E-9711-8389-459F-410723753210}"/>
                  </a:ext>
                </a:extLst>
              </p:cNvPr>
              <p:cNvGraphicFramePr/>
              <p:nvPr>
                <p:extLst>
                  <p:ext uri="{D42A27DB-BD31-4B8C-83A1-F6EECF244321}">
                    <p14:modId xmlns:p14="http://schemas.microsoft.com/office/powerpoint/2010/main" val="3434981360"/>
                  </p:ext>
                </p:extLst>
              </p:nvPr>
            </p:nvGraphicFramePr>
            <p:xfrm>
              <a:off x="155480" y="1966679"/>
              <a:ext cx="3954156" cy="234949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1" name="Chart 10">
                <a:extLst>
                  <a:ext uri="{FF2B5EF4-FFF2-40B4-BE49-F238E27FC236}">
                    <a16:creationId xmlns:a16="http://schemas.microsoft.com/office/drawing/2014/main" id="{5FFF520E-9711-8389-459F-410723753210}"/>
                  </a:ext>
                </a:extLst>
              </p:cNvPr>
              <p:cNvPicPr>
                <a:picLocks noGrp="1" noRot="1" noChangeAspect="1" noMove="1" noResize="1" noEditPoints="1" noAdjustHandles="1" noChangeArrowheads="1" noChangeShapeType="1"/>
              </p:cNvPicPr>
              <p:nvPr/>
            </p:nvPicPr>
            <p:blipFill>
              <a:blip r:embed="rId3"/>
              <a:stretch>
                <a:fillRect/>
              </a:stretch>
            </p:blipFill>
            <p:spPr>
              <a:xfrm>
                <a:off x="155480" y="1966679"/>
                <a:ext cx="3954156" cy="2349497"/>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2" name="Chart 11">
                <a:extLst>
                  <a:ext uri="{FF2B5EF4-FFF2-40B4-BE49-F238E27FC236}">
                    <a16:creationId xmlns:a16="http://schemas.microsoft.com/office/drawing/2014/main" id="{8E4784C4-9020-7A4F-4669-0ECCE723548E}"/>
                  </a:ext>
                </a:extLst>
              </p:cNvPr>
              <p:cNvGraphicFramePr/>
              <p:nvPr>
                <p:extLst>
                  <p:ext uri="{D42A27DB-BD31-4B8C-83A1-F6EECF244321}">
                    <p14:modId xmlns:p14="http://schemas.microsoft.com/office/powerpoint/2010/main" val="1717682819"/>
                  </p:ext>
                </p:extLst>
              </p:nvPr>
            </p:nvGraphicFramePr>
            <p:xfrm>
              <a:off x="4280593" y="1968510"/>
              <a:ext cx="3954156" cy="2347666"/>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2" name="Chart 11">
                <a:extLst>
                  <a:ext uri="{FF2B5EF4-FFF2-40B4-BE49-F238E27FC236}">
                    <a16:creationId xmlns:a16="http://schemas.microsoft.com/office/drawing/2014/main" id="{8E4784C4-9020-7A4F-4669-0ECCE723548E}"/>
                  </a:ext>
                </a:extLst>
              </p:cNvPr>
              <p:cNvPicPr>
                <a:picLocks noGrp="1" noRot="1" noChangeAspect="1" noMove="1" noResize="1" noEditPoints="1" noAdjustHandles="1" noChangeArrowheads="1" noChangeShapeType="1"/>
              </p:cNvPicPr>
              <p:nvPr/>
            </p:nvPicPr>
            <p:blipFill>
              <a:blip r:embed="rId5"/>
              <a:stretch>
                <a:fillRect/>
              </a:stretch>
            </p:blipFill>
            <p:spPr>
              <a:xfrm>
                <a:off x="4280593" y="1968510"/>
                <a:ext cx="3954156" cy="2347666"/>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3" name="Chart 12">
                <a:extLst>
                  <a:ext uri="{FF2B5EF4-FFF2-40B4-BE49-F238E27FC236}">
                    <a16:creationId xmlns:a16="http://schemas.microsoft.com/office/drawing/2014/main" id="{C5533246-44E0-12E4-7A8A-FAD6BAE39D3D}"/>
                  </a:ext>
                </a:extLst>
              </p:cNvPr>
              <p:cNvGraphicFramePr/>
              <p:nvPr>
                <p:extLst>
                  <p:ext uri="{D42A27DB-BD31-4B8C-83A1-F6EECF244321}">
                    <p14:modId xmlns:p14="http://schemas.microsoft.com/office/powerpoint/2010/main" val="3909472814"/>
                  </p:ext>
                </p:extLst>
              </p:nvPr>
            </p:nvGraphicFramePr>
            <p:xfrm>
              <a:off x="8158361" y="1966679"/>
              <a:ext cx="3954156" cy="2440494"/>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13" name="Chart 12">
                <a:extLst>
                  <a:ext uri="{FF2B5EF4-FFF2-40B4-BE49-F238E27FC236}">
                    <a16:creationId xmlns:a16="http://schemas.microsoft.com/office/drawing/2014/main" id="{C5533246-44E0-12E4-7A8A-FAD6BAE39D3D}"/>
                  </a:ext>
                </a:extLst>
              </p:cNvPr>
              <p:cNvPicPr>
                <a:picLocks noGrp="1" noRot="1" noChangeAspect="1" noMove="1" noResize="1" noEditPoints="1" noAdjustHandles="1" noChangeArrowheads="1" noChangeShapeType="1"/>
              </p:cNvPicPr>
              <p:nvPr/>
            </p:nvPicPr>
            <p:blipFill>
              <a:blip r:embed="rId7"/>
              <a:stretch>
                <a:fillRect/>
              </a:stretch>
            </p:blipFill>
            <p:spPr>
              <a:xfrm>
                <a:off x="8158361" y="1966679"/>
                <a:ext cx="3954156" cy="244049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4" name="Chart 13">
                <a:extLst>
                  <a:ext uri="{FF2B5EF4-FFF2-40B4-BE49-F238E27FC236}">
                    <a16:creationId xmlns:a16="http://schemas.microsoft.com/office/drawing/2014/main" id="{45C0D6A5-2EA4-9FF9-B1E5-A494E5C3F0AC}"/>
                  </a:ext>
                </a:extLst>
              </p:cNvPr>
              <p:cNvGraphicFramePr/>
              <p:nvPr>
                <p:extLst>
                  <p:ext uri="{D42A27DB-BD31-4B8C-83A1-F6EECF244321}">
                    <p14:modId xmlns:p14="http://schemas.microsoft.com/office/powerpoint/2010/main" val="508841892"/>
                  </p:ext>
                </p:extLst>
              </p:nvPr>
            </p:nvGraphicFramePr>
            <p:xfrm>
              <a:off x="155480" y="4390272"/>
              <a:ext cx="3954156" cy="2440494"/>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14" name="Chart 13">
                <a:extLst>
                  <a:ext uri="{FF2B5EF4-FFF2-40B4-BE49-F238E27FC236}">
                    <a16:creationId xmlns:a16="http://schemas.microsoft.com/office/drawing/2014/main" id="{45C0D6A5-2EA4-9FF9-B1E5-A494E5C3F0AC}"/>
                  </a:ext>
                </a:extLst>
              </p:cNvPr>
              <p:cNvPicPr>
                <a:picLocks noGrp="1" noRot="1" noChangeAspect="1" noMove="1" noResize="1" noEditPoints="1" noAdjustHandles="1" noChangeArrowheads="1" noChangeShapeType="1"/>
              </p:cNvPicPr>
              <p:nvPr/>
            </p:nvPicPr>
            <p:blipFill>
              <a:blip r:embed="rId9"/>
              <a:stretch>
                <a:fillRect/>
              </a:stretch>
            </p:blipFill>
            <p:spPr>
              <a:xfrm>
                <a:off x="155480" y="4390272"/>
                <a:ext cx="3954156" cy="244049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5" name="Chart 14">
                <a:extLst>
                  <a:ext uri="{FF2B5EF4-FFF2-40B4-BE49-F238E27FC236}">
                    <a16:creationId xmlns:a16="http://schemas.microsoft.com/office/drawing/2014/main" id="{0DD22AC0-8B24-4BAC-40DB-3B3690D05A6B}"/>
                  </a:ext>
                </a:extLst>
              </p:cNvPr>
              <p:cNvGraphicFramePr/>
              <p:nvPr>
                <p:extLst>
                  <p:ext uri="{D42A27DB-BD31-4B8C-83A1-F6EECF244321}">
                    <p14:modId xmlns:p14="http://schemas.microsoft.com/office/powerpoint/2010/main" val="1391037840"/>
                  </p:ext>
                </p:extLst>
              </p:nvPr>
            </p:nvGraphicFramePr>
            <p:xfrm>
              <a:off x="4280593" y="4390272"/>
              <a:ext cx="3954156" cy="2440474"/>
            </p:xfrm>
            <a:graphic>
              <a:graphicData uri="http://schemas.microsoft.com/office/drawing/2014/chartex">
                <cx:chart xmlns:cx="http://schemas.microsoft.com/office/drawing/2014/chartex" xmlns:r="http://schemas.openxmlformats.org/officeDocument/2006/relationships" r:id="rId10"/>
              </a:graphicData>
            </a:graphic>
          </p:graphicFrame>
        </mc:Choice>
        <mc:Fallback>
          <p:pic>
            <p:nvPicPr>
              <p:cNvPr id="15" name="Chart 14">
                <a:extLst>
                  <a:ext uri="{FF2B5EF4-FFF2-40B4-BE49-F238E27FC236}">
                    <a16:creationId xmlns:a16="http://schemas.microsoft.com/office/drawing/2014/main" id="{0DD22AC0-8B24-4BAC-40DB-3B3690D05A6B}"/>
                  </a:ext>
                </a:extLst>
              </p:cNvPr>
              <p:cNvPicPr>
                <a:picLocks noGrp="1" noRot="1" noChangeAspect="1" noMove="1" noResize="1" noEditPoints="1" noAdjustHandles="1" noChangeArrowheads="1" noChangeShapeType="1"/>
              </p:cNvPicPr>
              <p:nvPr/>
            </p:nvPicPr>
            <p:blipFill>
              <a:blip r:embed="rId11"/>
              <a:stretch>
                <a:fillRect/>
              </a:stretch>
            </p:blipFill>
            <p:spPr>
              <a:xfrm>
                <a:off x="4280593" y="4390272"/>
                <a:ext cx="3954156" cy="244047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6" name="Chart 15">
                <a:extLst>
                  <a:ext uri="{FF2B5EF4-FFF2-40B4-BE49-F238E27FC236}">
                    <a16:creationId xmlns:a16="http://schemas.microsoft.com/office/drawing/2014/main" id="{1967C9B0-28E5-793D-474A-54C129F2EDA3}"/>
                  </a:ext>
                </a:extLst>
              </p:cNvPr>
              <p:cNvGraphicFramePr/>
              <p:nvPr>
                <p:extLst>
                  <p:ext uri="{D42A27DB-BD31-4B8C-83A1-F6EECF244321}">
                    <p14:modId xmlns:p14="http://schemas.microsoft.com/office/powerpoint/2010/main" val="3420620779"/>
                  </p:ext>
                </p:extLst>
              </p:nvPr>
            </p:nvGraphicFramePr>
            <p:xfrm>
              <a:off x="8158361" y="4434735"/>
              <a:ext cx="3954156" cy="2347666"/>
            </p:xfrm>
            <a:graphic>
              <a:graphicData uri="http://schemas.microsoft.com/office/drawing/2014/chartex">
                <cx:chart xmlns:cx="http://schemas.microsoft.com/office/drawing/2014/chartex" xmlns:r="http://schemas.openxmlformats.org/officeDocument/2006/relationships" r:id="rId12"/>
              </a:graphicData>
            </a:graphic>
          </p:graphicFrame>
        </mc:Choice>
        <mc:Fallback>
          <p:pic>
            <p:nvPicPr>
              <p:cNvPr id="16" name="Chart 15">
                <a:extLst>
                  <a:ext uri="{FF2B5EF4-FFF2-40B4-BE49-F238E27FC236}">
                    <a16:creationId xmlns:a16="http://schemas.microsoft.com/office/drawing/2014/main" id="{1967C9B0-28E5-793D-474A-54C129F2EDA3}"/>
                  </a:ext>
                </a:extLst>
              </p:cNvPr>
              <p:cNvPicPr>
                <a:picLocks noGrp="1" noRot="1" noChangeAspect="1" noMove="1" noResize="1" noEditPoints="1" noAdjustHandles="1" noChangeArrowheads="1" noChangeShapeType="1"/>
              </p:cNvPicPr>
              <p:nvPr/>
            </p:nvPicPr>
            <p:blipFill>
              <a:blip r:embed="rId13"/>
              <a:stretch>
                <a:fillRect/>
              </a:stretch>
            </p:blipFill>
            <p:spPr>
              <a:xfrm>
                <a:off x="8158361" y="4434735"/>
                <a:ext cx="3954156" cy="2347666"/>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11" name="Chart 10">
                <a:extLst>
                  <a:ext uri="{FF2B5EF4-FFF2-40B4-BE49-F238E27FC236}">
                    <a16:creationId xmlns:a16="http://schemas.microsoft.com/office/drawing/2014/main" id="{C929B34D-A2F0-BE9F-4711-9B0EB0BA0D02}"/>
                  </a:ext>
                </a:extLst>
              </p:cNvPr>
              <p:cNvGraphicFramePr/>
              <p:nvPr>
                <p:extLst>
                  <p:ext uri="{D42A27DB-BD31-4B8C-83A1-F6EECF244321}">
                    <p14:modId xmlns:p14="http://schemas.microsoft.com/office/powerpoint/2010/main" val="1729508449"/>
                  </p:ext>
                </p:extLst>
              </p:nvPr>
            </p:nvGraphicFramePr>
            <p:xfrm>
              <a:off x="7889" y="70340"/>
              <a:ext cx="3997570" cy="2262553"/>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1" name="Chart 10">
                <a:extLst>
                  <a:ext uri="{FF2B5EF4-FFF2-40B4-BE49-F238E27FC236}">
                    <a16:creationId xmlns:a16="http://schemas.microsoft.com/office/drawing/2014/main" id="{C929B34D-A2F0-BE9F-4711-9B0EB0BA0D02}"/>
                  </a:ext>
                </a:extLst>
              </p:cNvPr>
              <p:cNvPicPr>
                <a:picLocks noGrp="1" noRot="1" noChangeAspect="1" noMove="1" noResize="1" noEditPoints="1" noAdjustHandles="1" noChangeArrowheads="1" noChangeShapeType="1"/>
              </p:cNvPicPr>
              <p:nvPr/>
            </p:nvPicPr>
            <p:blipFill>
              <a:blip r:embed="rId3"/>
              <a:stretch>
                <a:fillRect/>
              </a:stretch>
            </p:blipFill>
            <p:spPr>
              <a:xfrm>
                <a:off x="7889" y="70340"/>
                <a:ext cx="3997570" cy="226255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2" name="Chart 11">
                <a:extLst>
                  <a:ext uri="{FF2B5EF4-FFF2-40B4-BE49-F238E27FC236}">
                    <a16:creationId xmlns:a16="http://schemas.microsoft.com/office/drawing/2014/main" id="{C087E6AC-5EF2-D74D-20DB-EED2C46EF874}"/>
                  </a:ext>
                </a:extLst>
              </p:cNvPr>
              <p:cNvGraphicFramePr/>
              <p:nvPr>
                <p:extLst>
                  <p:ext uri="{D42A27DB-BD31-4B8C-83A1-F6EECF244321}">
                    <p14:modId xmlns:p14="http://schemas.microsoft.com/office/powerpoint/2010/main" val="2144418401"/>
                  </p:ext>
                </p:extLst>
              </p:nvPr>
            </p:nvGraphicFramePr>
            <p:xfrm>
              <a:off x="4101705" y="71961"/>
              <a:ext cx="3997570" cy="2262553"/>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2" name="Chart 11">
                <a:extLst>
                  <a:ext uri="{FF2B5EF4-FFF2-40B4-BE49-F238E27FC236}">
                    <a16:creationId xmlns:a16="http://schemas.microsoft.com/office/drawing/2014/main" id="{C087E6AC-5EF2-D74D-20DB-EED2C46EF874}"/>
                  </a:ext>
                </a:extLst>
              </p:cNvPr>
              <p:cNvPicPr>
                <a:picLocks noGrp="1" noRot="1" noChangeAspect="1" noMove="1" noResize="1" noEditPoints="1" noAdjustHandles="1" noChangeArrowheads="1" noChangeShapeType="1"/>
              </p:cNvPicPr>
              <p:nvPr/>
            </p:nvPicPr>
            <p:blipFill>
              <a:blip r:embed="rId5"/>
              <a:stretch>
                <a:fillRect/>
              </a:stretch>
            </p:blipFill>
            <p:spPr>
              <a:xfrm>
                <a:off x="4101705" y="71961"/>
                <a:ext cx="3997570" cy="226255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3" name="Chart 12">
                <a:extLst>
                  <a:ext uri="{FF2B5EF4-FFF2-40B4-BE49-F238E27FC236}">
                    <a16:creationId xmlns:a16="http://schemas.microsoft.com/office/drawing/2014/main" id="{7A77F4CC-6EE9-7C88-E95C-80A2426A9CBA}"/>
                  </a:ext>
                </a:extLst>
              </p:cNvPr>
              <p:cNvGraphicFramePr/>
              <p:nvPr>
                <p:extLst>
                  <p:ext uri="{D42A27DB-BD31-4B8C-83A1-F6EECF244321}">
                    <p14:modId xmlns:p14="http://schemas.microsoft.com/office/powerpoint/2010/main" val="307582619"/>
                  </p:ext>
                </p:extLst>
              </p:nvPr>
            </p:nvGraphicFramePr>
            <p:xfrm>
              <a:off x="8176847" y="141069"/>
              <a:ext cx="3809999" cy="2191824"/>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13" name="Chart 12">
                <a:extLst>
                  <a:ext uri="{FF2B5EF4-FFF2-40B4-BE49-F238E27FC236}">
                    <a16:creationId xmlns:a16="http://schemas.microsoft.com/office/drawing/2014/main" id="{7A77F4CC-6EE9-7C88-E95C-80A2426A9CBA}"/>
                  </a:ext>
                </a:extLst>
              </p:cNvPr>
              <p:cNvPicPr>
                <a:picLocks noGrp="1" noRot="1" noChangeAspect="1" noMove="1" noResize="1" noEditPoints="1" noAdjustHandles="1" noChangeArrowheads="1" noChangeShapeType="1"/>
              </p:cNvPicPr>
              <p:nvPr/>
            </p:nvPicPr>
            <p:blipFill>
              <a:blip r:embed="rId7"/>
              <a:stretch>
                <a:fillRect/>
              </a:stretch>
            </p:blipFill>
            <p:spPr>
              <a:xfrm>
                <a:off x="8176847" y="141069"/>
                <a:ext cx="3809999" cy="219182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4" name="Chart 13">
                <a:extLst>
                  <a:ext uri="{FF2B5EF4-FFF2-40B4-BE49-F238E27FC236}">
                    <a16:creationId xmlns:a16="http://schemas.microsoft.com/office/drawing/2014/main" id="{995C9AB4-B6E4-11C1-415B-198A6E9C87CD}"/>
                  </a:ext>
                </a:extLst>
              </p:cNvPr>
              <p:cNvGraphicFramePr/>
              <p:nvPr>
                <p:extLst>
                  <p:ext uri="{D42A27DB-BD31-4B8C-83A1-F6EECF244321}">
                    <p14:modId xmlns:p14="http://schemas.microsoft.com/office/powerpoint/2010/main" val="3040868038"/>
                  </p:ext>
                </p:extLst>
              </p:nvPr>
            </p:nvGraphicFramePr>
            <p:xfrm>
              <a:off x="26563" y="2332892"/>
              <a:ext cx="3997570" cy="2262553"/>
            </p:xfrm>
            <a:graphic>
              <a:graphicData uri="http://schemas.microsoft.com/office/drawing/2014/chartex">
                <cx:chart xmlns:cx="http://schemas.microsoft.com/office/drawing/2014/chartex" xmlns:r="http://schemas.openxmlformats.org/officeDocument/2006/relationships" r:id="rId8"/>
              </a:graphicData>
            </a:graphic>
          </p:graphicFrame>
        </mc:Choice>
        <mc:Fallback>
          <p:pic>
            <p:nvPicPr>
              <p:cNvPr id="14" name="Chart 13">
                <a:extLst>
                  <a:ext uri="{FF2B5EF4-FFF2-40B4-BE49-F238E27FC236}">
                    <a16:creationId xmlns:a16="http://schemas.microsoft.com/office/drawing/2014/main" id="{995C9AB4-B6E4-11C1-415B-198A6E9C87CD}"/>
                  </a:ext>
                </a:extLst>
              </p:cNvPr>
              <p:cNvPicPr>
                <a:picLocks noGrp="1" noRot="1" noChangeAspect="1" noMove="1" noResize="1" noEditPoints="1" noAdjustHandles="1" noChangeArrowheads="1" noChangeShapeType="1"/>
              </p:cNvPicPr>
              <p:nvPr/>
            </p:nvPicPr>
            <p:blipFill>
              <a:blip r:embed="rId9"/>
              <a:stretch>
                <a:fillRect/>
              </a:stretch>
            </p:blipFill>
            <p:spPr>
              <a:xfrm>
                <a:off x="26563" y="2332892"/>
                <a:ext cx="3997570" cy="226255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5" name="Chart 14">
                <a:extLst>
                  <a:ext uri="{FF2B5EF4-FFF2-40B4-BE49-F238E27FC236}">
                    <a16:creationId xmlns:a16="http://schemas.microsoft.com/office/drawing/2014/main" id="{343716DA-1385-800E-158A-F8DA2D3B624C}"/>
                  </a:ext>
                </a:extLst>
              </p:cNvPr>
              <p:cNvGraphicFramePr/>
              <p:nvPr>
                <p:extLst>
                  <p:ext uri="{D42A27DB-BD31-4B8C-83A1-F6EECF244321}">
                    <p14:modId xmlns:p14="http://schemas.microsoft.com/office/powerpoint/2010/main" val="1111935399"/>
                  </p:ext>
                </p:extLst>
              </p:nvPr>
            </p:nvGraphicFramePr>
            <p:xfrm>
              <a:off x="4101705" y="2418695"/>
              <a:ext cx="3997570" cy="2262553"/>
            </p:xfrm>
            <a:graphic>
              <a:graphicData uri="http://schemas.microsoft.com/office/drawing/2014/chartex">
                <cx:chart xmlns:cx="http://schemas.microsoft.com/office/drawing/2014/chartex" xmlns:r="http://schemas.openxmlformats.org/officeDocument/2006/relationships" r:id="rId10"/>
              </a:graphicData>
            </a:graphic>
          </p:graphicFrame>
        </mc:Choice>
        <mc:Fallback>
          <p:pic>
            <p:nvPicPr>
              <p:cNvPr id="15" name="Chart 14">
                <a:extLst>
                  <a:ext uri="{FF2B5EF4-FFF2-40B4-BE49-F238E27FC236}">
                    <a16:creationId xmlns:a16="http://schemas.microsoft.com/office/drawing/2014/main" id="{343716DA-1385-800E-158A-F8DA2D3B624C}"/>
                  </a:ext>
                </a:extLst>
              </p:cNvPr>
              <p:cNvPicPr>
                <a:picLocks noGrp="1" noRot="1" noChangeAspect="1" noMove="1" noResize="1" noEditPoints="1" noAdjustHandles="1" noChangeArrowheads="1" noChangeShapeType="1"/>
              </p:cNvPicPr>
              <p:nvPr/>
            </p:nvPicPr>
            <p:blipFill>
              <a:blip r:embed="rId11"/>
              <a:stretch>
                <a:fillRect/>
              </a:stretch>
            </p:blipFill>
            <p:spPr>
              <a:xfrm>
                <a:off x="4101705" y="2418695"/>
                <a:ext cx="3997570" cy="226255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6" name="Chart 15">
                <a:extLst>
                  <a:ext uri="{FF2B5EF4-FFF2-40B4-BE49-F238E27FC236}">
                    <a16:creationId xmlns:a16="http://schemas.microsoft.com/office/drawing/2014/main" id="{97028323-6485-9624-D028-B624B1D41DAE}"/>
                  </a:ext>
                </a:extLst>
              </p:cNvPr>
              <p:cNvGraphicFramePr/>
              <p:nvPr>
                <p:extLst>
                  <p:ext uri="{D42A27DB-BD31-4B8C-83A1-F6EECF244321}">
                    <p14:modId xmlns:p14="http://schemas.microsoft.com/office/powerpoint/2010/main" val="412972001"/>
                  </p:ext>
                </p:extLst>
              </p:nvPr>
            </p:nvGraphicFramePr>
            <p:xfrm>
              <a:off x="8083061" y="2399864"/>
              <a:ext cx="3997570" cy="2262553"/>
            </p:xfrm>
            <a:graphic>
              <a:graphicData uri="http://schemas.microsoft.com/office/drawing/2014/chartex">
                <cx:chart xmlns:cx="http://schemas.microsoft.com/office/drawing/2014/chartex" xmlns:r="http://schemas.openxmlformats.org/officeDocument/2006/relationships" r:id="rId12"/>
              </a:graphicData>
            </a:graphic>
          </p:graphicFrame>
        </mc:Choice>
        <mc:Fallback>
          <p:pic>
            <p:nvPicPr>
              <p:cNvPr id="16" name="Chart 15">
                <a:extLst>
                  <a:ext uri="{FF2B5EF4-FFF2-40B4-BE49-F238E27FC236}">
                    <a16:creationId xmlns:a16="http://schemas.microsoft.com/office/drawing/2014/main" id="{97028323-6485-9624-D028-B624B1D41DAE}"/>
                  </a:ext>
                </a:extLst>
              </p:cNvPr>
              <p:cNvPicPr>
                <a:picLocks noGrp="1" noRot="1" noChangeAspect="1" noMove="1" noResize="1" noEditPoints="1" noAdjustHandles="1" noChangeArrowheads="1" noChangeShapeType="1"/>
              </p:cNvPicPr>
              <p:nvPr/>
            </p:nvPicPr>
            <p:blipFill>
              <a:blip r:embed="rId13"/>
              <a:stretch>
                <a:fillRect/>
              </a:stretch>
            </p:blipFill>
            <p:spPr>
              <a:xfrm>
                <a:off x="8083061" y="2399864"/>
                <a:ext cx="3997570" cy="2262553"/>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7" name="Chart 16">
                <a:extLst>
                  <a:ext uri="{FF2B5EF4-FFF2-40B4-BE49-F238E27FC236}">
                    <a16:creationId xmlns:a16="http://schemas.microsoft.com/office/drawing/2014/main" id="{EE07BB11-F094-9F24-20D9-D5DA54189022}"/>
                  </a:ext>
                </a:extLst>
              </p:cNvPr>
              <p:cNvGraphicFramePr/>
              <p:nvPr>
                <p:extLst>
                  <p:ext uri="{D42A27DB-BD31-4B8C-83A1-F6EECF244321}">
                    <p14:modId xmlns:p14="http://schemas.microsoft.com/office/powerpoint/2010/main" val="3227489385"/>
                  </p:ext>
                </p:extLst>
              </p:nvPr>
            </p:nvGraphicFramePr>
            <p:xfrm>
              <a:off x="26562" y="4595445"/>
              <a:ext cx="3809998" cy="2192214"/>
            </p:xfrm>
            <a:graphic>
              <a:graphicData uri="http://schemas.microsoft.com/office/drawing/2014/chartex">
                <cx:chart xmlns:cx="http://schemas.microsoft.com/office/drawing/2014/chartex" xmlns:r="http://schemas.openxmlformats.org/officeDocument/2006/relationships" r:id="rId14"/>
              </a:graphicData>
            </a:graphic>
          </p:graphicFrame>
        </mc:Choice>
        <mc:Fallback>
          <p:pic>
            <p:nvPicPr>
              <p:cNvPr id="17" name="Chart 16">
                <a:extLst>
                  <a:ext uri="{FF2B5EF4-FFF2-40B4-BE49-F238E27FC236}">
                    <a16:creationId xmlns:a16="http://schemas.microsoft.com/office/drawing/2014/main" id="{EE07BB11-F094-9F24-20D9-D5DA54189022}"/>
                  </a:ext>
                </a:extLst>
              </p:cNvPr>
              <p:cNvPicPr>
                <a:picLocks noGrp="1" noRot="1" noChangeAspect="1" noMove="1" noResize="1" noEditPoints="1" noAdjustHandles="1" noChangeArrowheads="1" noChangeShapeType="1"/>
              </p:cNvPicPr>
              <p:nvPr/>
            </p:nvPicPr>
            <p:blipFill>
              <a:blip r:embed="rId15"/>
              <a:stretch>
                <a:fillRect/>
              </a:stretch>
            </p:blipFill>
            <p:spPr>
              <a:xfrm>
                <a:off x="26562" y="4595445"/>
                <a:ext cx="3809998" cy="219221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8" name="Chart 17">
                <a:extLst>
                  <a:ext uri="{FF2B5EF4-FFF2-40B4-BE49-F238E27FC236}">
                    <a16:creationId xmlns:a16="http://schemas.microsoft.com/office/drawing/2014/main" id="{B1080B17-499C-2632-9DB7-203249CAC6F2}"/>
                  </a:ext>
                </a:extLst>
              </p:cNvPr>
              <p:cNvGraphicFramePr/>
              <p:nvPr>
                <p:extLst>
                  <p:ext uri="{D42A27DB-BD31-4B8C-83A1-F6EECF244321}">
                    <p14:modId xmlns:p14="http://schemas.microsoft.com/office/powerpoint/2010/main" val="1057019539"/>
                  </p:ext>
                </p:extLst>
              </p:nvPr>
            </p:nvGraphicFramePr>
            <p:xfrm>
              <a:off x="4191000" y="4662417"/>
              <a:ext cx="3809999" cy="2191824"/>
            </p:xfrm>
            <a:graphic>
              <a:graphicData uri="http://schemas.microsoft.com/office/drawing/2014/chartex">
                <cx:chart xmlns:cx="http://schemas.microsoft.com/office/drawing/2014/chartex" xmlns:r="http://schemas.openxmlformats.org/officeDocument/2006/relationships" r:id="rId16"/>
              </a:graphicData>
            </a:graphic>
          </p:graphicFrame>
        </mc:Choice>
        <mc:Fallback>
          <p:pic>
            <p:nvPicPr>
              <p:cNvPr id="18" name="Chart 17">
                <a:extLst>
                  <a:ext uri="{FF2B5EF4-FFF2-40B4-BE49-F238E27FC236}">
                    <a16:creationId xmlns:a16="http://schemas.microsoft.com/office/drawing/2014/main" id="{B1080B17-499C-2632-9DB7-203249CAC6F2}"/>
                  </a:ext>
                </a:extLst>
              </p:cNvPr>
              <p:cNvPicPr>
                <a:picLocks noGrp="1" noRot="1" noChangeAspect="1" noMove="1" noResize="1" noEditPoints="1" noAdjustHandles="1" noChangeArrowheads="1" noChangeShapeType="1"/>
              </p:cNvPicPr>
              <p:nvPr/>
            </p:nvPicPr>
            <p:blipFill>
              <a:blip r:embed="rId17"/>
              <a:stretch>
                <a:fillRect/>
              </a:stretch>
            </p:blipFill>
            <p:spPr>
              <a:xfrm>
                <a:off x="4191000" y="4662417"/>
                <a:ext cx="3809999" cy="2191824"/>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19" name="Chart 18">
                <a:extLst>
                  <a:ext uri="{FF2B5EF4-FFF2-40B4-BE49-F238E27FC236}">
                    <a16:creationId xmlns:a16="http://schemas.microsoft.com/office/drawing/2014/main" id="{2139B98B-CE0C-57C9-04FD-C0451BD6D15B}"/>
                  </a:ext>
                </a:extLst>
              </p:cNvPr>
              <p:cNvGraphicFramePr/>
              <p:nvPr>
                <p:extLst>
                  <p:ext uri="{D42A27DB-BD31-4B8C-83A1-F6EECF244321}">
                    <p14:modId xmlns:p14="http://schemas.microsoft.com/office/powerpoint/2010/main" val="1216177169"/>
                  </p:ext>
                </p:extLst>
              </p:nvPr>
            </p:nvGraphicFramePr>
            <p:xfrm>
              <a:off x="8270632" y="4662417"/>
              <a:ext cx="3809999" cy="2191824"/>
            </p:xfrm>
            <a:graphic>
              <a:graphicData uri="http://schemas.microsoft.com/office/drawing/2014/chartex">
                <cx:chart xmlns:cx="http://schemas.microsoft.com/office/drawing/2014/chartex" xmlns:r="http://schemas.openxmlformats.org/officeDocument/2006/relationships" r:id="rId18"/>
              </a:graphicData>
            </a:graphic>
          </p:graphicFrame>
        </mc:Choice>
        <mc:Fallback>
          <p:pic>
            <p:nvPicPr>
              <p:cNvPr id="19" name="Chart 18">
                <a:extLst>
                  <a:ext uri="{FF2B5EF4-FFF2-40B4-BE49-F238E27FC236}">
                    <a16:creationId xmlns:a16="http://schemas.microsoft.com/office/drawing/2014/main" id="{2139B98B-CE0C-57C9-04FD-C0451BD6D15B}"/>
                  </a:ext>
                </a:extLst>
              </p:cNvPr>
              <p:cNvPicPr>
                <a:picLocks noGrp="1" noRot="1" noChangeAspect="1" noMove="1" noResize="1" noEditPoints="1" noAdjustHandles="1" noChangeArrowheads="1" noChangeShapeType="1"/>
              </p:cNvPicPr>
              <p:nvPr/>
            </p:nvPicPr>
            <p:blipFill>
              <a:blip r:embed="rId19"/>
              <a:stretch>
                <a:fillRect/>
              </a:stretch>
            </p:blipFill>
            <p:spPr>
              <a:xfrm>
                <a:off x="8270632" y="4662417"/>
                <a:ext cx="3809999" cy="2191824"/>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C0DCB3A9-7A08-2C83-1316-78C9B4CFE30D}"/>
                  </a:ext>
                </a:extLst>
              </p:cNvPr>
              <p:cNvGraphicFramePr/>
              <p:nvPr>
                <p:extLst>
                  <p:ext uri="{D42A27DB-BD31-4B8C-83A1-F6EECF244321}">
                    <p14:modId xmlns:p14="http://schemas.microsoft.com/office/powerpoint/2010/main" val="2013510662"/>
                  </p:ext>
                </p:extLst>
              </p:nvPr>
            </p:nvGraphicFramePr>
            <p:xfrm>
              <a:off x="27562" y="1298329"/>
              <a:ext cx="5767753" cy="356381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5" name="Chart 4">
                <a:extLst>
                  <a:ext uri="{FF2B5EF4-FFF2-40B4-BE49-F238E27FC236}">
                    <a16:creationId xmlns:a16="http://schemas.microsoft.com/office/drawing/2014/main" id="{C0DCB3A9-7A08-2C83-1316-78C9B4CFE30D}"/>
                  </a:ext>
                </a:extLst>
              </p:cNvPr>
              <p:cNvPicPr>
                <a:picLocks noGrp="1" noRot="1" noChangeAspect="1" noMove="1" noResize="1" noEditPoints="1" noAdjustHandles="1" noChangeArrowheads="1" noChangeShapeType="1"/>
              </p:cNvPicPr>
              <p:nvPr/>
            </p:nvPicPr>
            <p:blipFill>
              <a:blip r:embed="rId3"/>
              <a:stretch>
                <a:fillRect/>
              </a:stretch>
            </p:blipFill>
            <p:spPr>
              <a:xfrm>
                <a:off x="27562" y="1298329"/>
                <a:ext cx="5767753" cy="3563816"/>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2B25073D-A898-2557-BA51-7CA79D5F2337}"/>
                  </a:ext>
                </a:extLst>
              </p:cNvPr>
              <p:cNvGraphicFramePr/>
              <p:nvPr>
                <p:extLst>
                  <p:ext uri="{D42A27DB-BD31-4B8C-83A1-F6EECF244321}">
                    <p14:modId xmlns:p14="http://schemas.microsoft.com/office/powerpoint/2010/main" val="1286806962"/>
                  </p:ext>
                </p:extLst>
              </p:nvPr>
            </p:nvGraphicFramePr>
            <p:xfrm>
              <a:off x="5943600" y="1298330"/>
              <a:ext cx="6107723" cy="3563815"/>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6" name="Chart 5">
                <a:extLst>
                  <a:ext uri="{FF2B5EF4-FFF2-40B4-BE49-F238E27FC236}">
                    <a16:creationId xmlns:a16="http://schemas.microsoft.com/office/drawing/2014/main" id="{2B25073D-A898-2557-BA51-7CA79D5F2337}"/>
                  </a:ext>
                </a:extLst>
              </p:cNvPr>
              <p:cNvPicPr>
                <a:picLocks noGrp="1" noRot="1" noChangeAspect="1" noMove="1" noResize="1" noEditPoints="1" noAdjustHandles="1" noChangeArrowheads="1" noChangeShapeType="1"/>
              </p:cNvPicPr>
              <p:nvPr/>
            </p:nvPicPr>
            <p:blipFill>
              <a:blip r:embed="rId5"/>
              <a:stretch>
                <a:fillRect/>
              </a:stretch>
            </p:blipFill>
            <p:spPr>
              <a:xfrm>
                <a:off x="5943600" y="1298330"/>
                <a:ext cx="6107723" cy="3563815"/>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3102" y="1117091"/>
            <a:ext cx="6005830" cy="695960"/>
          </a:xfrm>
          <a:prstGeom prst="rect">
            <a:avLst/>
          </a:prstGeom>
        </p:spPr>
        <p:txBody>
          <a:bodyPr vert="horz" wrap="square" lIns="0" tIns="12700" rIns="0" bIns="0" rtlCol="0">
            <a:spAutoFit/>
          </a:bodyPr>
          <a:lstStyle/>
          <a:p>
            <a:pPr marL="12700">
              <a:lnSpc>
                <a:spcPct val="100000"/>
              </a:lnSpc>
              <a:spcBef>
                <a:spcPts val="100"/>
              </a:spcBef>
            </a:pPr>
            <a:r>
              <a:rPr sz="4400" cap="none" spc="0" dirty="0">
                <a:ln w="0"/>
                <a:solidFill>
                  <a:schemeClr val="accent1"/>
                </a:solidFill>
                <a:effectLst>
                  <a:outerShdw blurRad="38100" dist="25400" dir="5400000" algn="ctr" rotWithShape="0">
                    <a:srgbClr val="6E747A">
                      <a:alpha val="43000"/>
                    </a:srgbClr>
                  </a:outerShdw>
                </a:effectLst>
                <a:latin typeface="Trebuchet MS"/>
                <a:cs typeface="Trebuchet MS"/>
              </a:rPr>
              <a:t>BUSINESS PROBLEM:</a:t>
            </a:r>
          </a:p>
        </p:txBody>
      </p:sp>
      <p:sp>
        <p:nvSpPr>
          <p:cNvPr id="3" name="object 3"/>
          <p:cNvSpPr txBox="1"/>
          <p:nvPr/>
        </p:nvSpPr>
        <p:spPr>
          <a:xfrm>
            <a:off x="1497637" y="2215388"/>
            <a:ext cx="9554845" cy="3334886"/>
          </a:xfrm>
          <a:prstGeom prst="rect">
            <a:avLst/>
          </a:prstGeom>
        </p:spPr>
        <p:txBody>
          <a:bodyPr vert="horz" wrap="square" lIns="0" tIns="26034" rIns="0" bIns="0" rtlCol="0">
            <a:spAutoFit/>
          </a:bodyPr>
          <a:lstStyle/>
          <a:p>
            <a:pPr marL="12700" marR="5080" algn="just">
              <a:lnSpc>
                <a:spcPts val="4300"/>
              </a:lnSpc>
              <a:spcBef>
                <a:spcPts val="204"/>
              </a:spcBef>
            </a:pPr>
            <a:r>
              <a:rPr lang="en-US" sz="3600" dirty="0">
                <a:ln w="0"/>
                <a:effectLst>
                  <a:outerShdw blurRad="38100" dist="19050" dir="2700000" algn="tl" rotWithShape="0">
                    <a:schemeClr val="dk1">
                      <a:alpha val="40000"/>
                    </a:schemeClr>
                  </a:outerShdw>
                </a:effectLst>
                <a:latin typeface="Calibri"/>
                <a:cs typeface="Calibri"/>
              </a:rPr>
              <a:t>In order to sustain GDP per capita, we need to analyze the provided World Economic Indicator Dataset and identify the crucial factors that countries should prioritize. This data analysis will help us discover meaningful insights regarding the key areas for focus.</a:t>
            </a:r>
            <a:endParaRPr sz="3600" dirty="0">
              <a:ln w="0"/>
              <a:effectLst>
                <a:outerShdw blurRad="38100" dist="19050" dir="2700000" algn="tl" rotWithShape="0">
                  <a:schemeClr val="dk1">
                    <a:alpha val="40000"/>
                  </a:schemeClr>
                </a:outerShdw>
              </a:effectLst>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6164" y="1095756"/>
            <a:ext cx="3357245" cy="695960"/>
          </a:xfrm>
          <a:prstGeom prst="rect">
            <a:avLst/>
          </a:prstGeom>
        </p:spPr>
        <p:txBody>
          <a:bodyPr vert="horz" wrap="square" lIns="0" tIns="12700" rIns="0" bIns="0" rtlCol="0">
            <a:spAutoFit/>
          </a:bodyPr>
          <a:lstStyle/>
          <a:p>
            <a:pPr marL="12700">
              <a:lnSpc>
                <a:spcPct val="100000"/>
              </a:lnSpc>
              <a:spcBef>
                <a:spcPts val="100"/>
              </a:spcBef>
            </a:pPr>
            <a:r>
              <a:rPr sz="4400" cap="none" spc="0" dirty="0">
                <a:ln w="0"/>
                <a:solidFill>
                  <a:schemeClr val="accent1"/>
                </a:solidFill>
                <a:effectLst>
                  <a:outerShdw blurRad="38100" dist="25400" dir="5400000" algn="ctr" rotWithShape="0">
                    <a:srgbClr val="6E747A">
                      <a:alpha val="43000"/>
                    </a:srgbClr>
                  </a:outerShdw>
                </a:effectLst>
                <a:latin typeface="Trebuchet MS"/>
                <a:cs typeface="Trebuchet MS"/>
              </a:rPr>
              <a:t>SOLUTION:</a:t>
            </a:r>
          </a:p>
        </p:txBody>
      </p:sp>
      <p:sp>
        <p:nvSpPr>
          <p:cNvPr id="3" name="object 3"/>
          <p:cNvSpPr txBox="1"/>
          <p:nvPr/>
        </p:nvSpPr>
        <p:spPr>
          <a:xfrm>
            <a:off x="1530319" y="2016760"/>
            <a:ext cx="9446260" cy="3638945"/>
          </a:xfrm>
          <a:prstGeom prst="rect">
            <a:avLst/>
          </a:prstGeom>
        </p:spPr>
        <p:txBody>
          <a:bodyPr vert="horz" wrap="square" lIns="0" tIns="13970" rIns="0" bIns="0" rtlCol="0">
            <a:spAutoFit/>
          </a:bodyPr>
          <a:lstStyle/>
          <a:p>
            <a:pPr marL="12700" marR="5080" algn="just">
              <a:lnSpc>
                <a:spcPct val="110000"/>
              </a:lnSpc>
              <a:spcBef>
                <a:spcPts val="110"/>
              </a:spcBef>
              <a:buClr>
                <a:srgbClr val="B71E42"/>
              </a:buClr>
              <a:tabLst>
                <a:tab pos="241300" algn="l"/>
              </a:tabLst>
            </a:pPr>
            <a:r>
              <a:rPr lang="en-US" sz="2400" dirty="0">
                <a:ln w="0"/>
                <a:effectLst>
                  <a:outerShdw blurRad="38100" dist="19050" dir="2700000" algn="tl" rotWithShape="0">
                    <a:schemeClr val="dk1">
                      <a:alpha val="40000"/>
                    </a:schemeClr>
                  </a:outerShdw>
                </a:effectLst>
                <a:latin typeface="Arial MT"/>
                <a:cs typeface="Arial MT"/>
              </a:rPr>
              <a:t>We conducted data analysis on various factors from the dataset to examine their impact on a nation's GDP per capita. To address missing values, we combined the databases into a single list using a unique identifier and employed VLOOKUP. We refrained from using aggregated methods or zero values as the information is specific to individual countries and regions for a particular year, making it unsuitable for generalization across all countries. When a missing entry lacked the previous year's value, we left it blank for the analysis. Outliers in the dataset were not considered in our analysis.</a:t>
            </a:r>
            <a:endParaRPr sz="2400" dirty="0">
              <a:ln w="0"/>
              <a:effectLst>
                <a:outerShdw blurRad="38100" dist="19050" dir="2700000" algn="tl" rotWithShape="0">
                  <a:schemeClr val="dk1">
                    <a:alpha val="40000"/>
                  </a:schemeClr>
                </a:outerShdw>
              </a:effectLst>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0319" y="1107947"/>
            <a:ext cx="3435985" cy="695960"/>
          </a:xfrm>
          <a:prstGeom prst="rect">
            <a:avLst/>
          </a:prstGeom>
        </p:spPr>
        <p:txBody>
          <a:bodyPr vert="horz" wrap="square" lIns="0" tIns="12700" rIns="0" bIns="0" rtlCol="0">
            <a:spAutoFit/>
          </a:bodyPr>
          <a:lstStyle/>
          <a:p>
            <a:pPr marL="12700">
              <a:lnSpc>
                <a:spcPct val="100000"/>
              </a:lnSpc>
              <a:spcBef>
                <a:spcPts val="100"/>
              </a:spcBef>
            </a:pPr>
            <a:r>
              <a:rPr sz="4400" cap="none" spc="0" dirty="0">
                <a:ln w="0"/>
                <a:solidFill>
                  <a:schemeClr val="accent1"/>
                </a:solidFill>
                <a:effectLst>
                  <a:outerShdw blurRad="38100" dist="25400" dir="5400000" algn="ctr" rotWithShape="0">
                    <a:srgbClr val="6E747A">
                      <a:alpha val="43000"/>
                    </a:srgbClr>
                  </a:outerShdw>
                </a:effectLst>
                <a:latin typeface="Trebuchet MS"/>
                <a:cs typeface="Trebuchet MS"/>
              </a:rPr>
              <a:t>DATA USED:</a:t>
            </a:r>
          </a:p>
        </p:txBody>
      </p:sp>
      <p:sp>
        <p:nvSpPr>
          <p:cNvPr id="3" name="object 3"/>
          <p:cNvSpPr txBox="1"/>
          <p:nvPr/>
        </p:nvSpPr>
        <p:spPr>
          <a:xfrm>
            <a:off x="1530319" y="2074164"/>
            <a:ext cx="7701280" cy="628377"/>
          </a:xfrm>
          <a:prstGeom prst="rect">
            <a:avLst/>
          </a:prstGeom>
        </p:spPr>
        <p:txBody>
          <a:bodyPr vert="horz" wrap="square" lIns="0" tIns="12700" rIns="0" bIns="0" rtlCol="0">
            <a:spAutoFit/>
          </a:bodyPr>
          <a:lstStyle/>
          <a:p>
            <a:pPr marL="241300" indent="-228600">
              <a:lnSpc>
                <a:spcPct val="100000"/>
              </a:lnSpc>
              <a:spcBef>
                <a:spcPts val="100"/>
              </a:spcBef>
              <a:buClr>
                <a:srgbClr val="B71E42"/>
              </a:buClr>
              <a:buFont typeface="Arial MT"/>
              <a:buChar char="•"/>
              <a:tabLst>
                <a:tab pos="240665" algn="l"/>
                <a:tab pos="241300" algn="l"/>
              </a:tabLst>
            </a:pPr>
            <a:r>
              <a:rPr sz="2000" dirty="0">
                <a:ln w="0"/>
                <a:effectLst>
                  <a:outerShdw blurRad="38100" dist="19050" dir="2700000" algn="tl" rotWithShape="0">
                    <a:schemeClr val="dk1">
                      <a:alpha val="40000"/>
                    </a:schemeClr>
                  </a:outerShdw>
                </a:effectLst>
                <a:latin typeface="Trebuchet MS"/>
                <a:cs typeface="Trebuchet MS"/>
              </a:rPr>
              <a:t>The columns from the dataset used for our consideration are as follows:</a:t>
            </a:r>
          </a:p>
        </p:txBody>
      </p:sp>
      <p:graphicFrame>
        <p:nvGraphicFramePr>
          <p:cNvPr id="4" name="object 4"/>
          <p:cNvGraphicFramePr>
            <a:graphicFrameLocks noGrp="1"/>
          </p:cNvGraphicFramePr>
          <p:nvPr>
            <p:extLst>
              <p:ext uri="{D42A27DB-BD31-4B8C-83A1-F6EECF244321}">
                <p14:modId xmlns:p14="http://schemas.microsoft.com/office/powerpoint/2010/main" val="4226041894"/>
              </p:ext>
            </p:extLst>
          </p:nvPr>
        </p:nvGraphicFramePr>
        <p:xfrm>
          <a:off x="1530319" y="2895600"/>
          <a:ext cx="8674734" cy="2781858"/>
        </p:xfrm>
        <a:graphic>
          <a:graphicData uri="http://schemas.openxmlformats.org/drawingml/2006/table">
            <a:tbl>
              <a:tblPr firstRow="1" bandRow="1">
                <a:tableStyleId>{2D5ABB26-0587-4C30-8999-92F81FD0307C}</a:tableStyleId>
              </a:tblPr>
              <a:tblGrid>
                <a:gridCol w="2532380">
                  <a:extLst>
                    <a:ext uri="{9D8B030D-6E8A-4147-A177-3AD203B41FA5}">
                      <a16:colId xmlns:a16="http://schemas.microsoft.com/office/drawing/2014/main" val="20000"/>
                    </a:ext>
                  </a:extLst>
                </a:gridCol>
                <a:gridCol w="3421379">
                  <a:extLst>
                    <a:ext uri="{9D8B030D-6E8A-4147-A177-3AD203B41FA5}">
                      <a16:colId xmlns:a16="http://schemas.microsoft.com/office/drawing/2014/main" val="20001"/>
                    </a:ext>
                  </a:extLst>
                </a:gridCol>
                <a:gridCol w="2720975">
                  <a:extLst>
                    <a:ext uri="{9D8B030D-6E8A-4147-A177-3AD203B41FA5}">
                      <a16:colId xmlns:a16="http://schemas.microsoft.com/office/drawing/2014/main" val="20002"/>
                    </a:ext>
                  </a:extLst>
                </a:gridCol>
              </a:tblGrid>
              <a:tr h="347434">
                <a:tc>
                  <a:txBody>
                    <a:bodyPr/>
                    <a:lstStyle/>
                    <a:p>
                      <a:pPr marL="31750">
                        <a:lnSpc>
                          <a:spcPts val="2035"/>
                        </a:lnSpc>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GDP/Capita</a:t>
                      </a:r>
                    </a:p>
                  </a:txBody>
                  <a:tcPr marL="0" marR="0" marT="0" marB="0"/>
                </a:tc>
                <a:tc>
                  <a:txBody>
                    <a:bodyPr/>
                    <a:lstStyle/>
                    <a:p>
                      <a:pPr marL="587375">
                        <a:lnSpc>
                          <a:spcPts val="2035"/>
                        </a:lnSpc>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Health Exp % GDP</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0" marB="0"/>
                </a:tc>
                <a:tc>
                  <a:txBody>
                    <a:bodyPr/>
                    <a:lstStyle/>
                    <a:p>
                      <a:pPr marL="254635">
                        <a:lnSpc>
                          <a:spcPts val="2035"/>
                        </a:lnSpc>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Lending Interest</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0" marB="0"/>
                </a:tc>
                <a:extLst>
                  <a:ext uri="{0D108BD9-81ED-4DB2-BD59-A6C34878D82A}">
                    <a16:rowId xmlns:a16="http://schemas.microsoft.com/office/drawing/2014/main" val="10000"/>
                  </a:ext>
                </a:extLst>
              </a:tr>
              <a:tr h="429767">
                <a:tc>
                  <a:txBody>
                    <a:bodyPr/>
                    <a:lstStyle/>
                    <a:p>
                      <a:pPr marL="31750">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Energy Usage/Capita</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58737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CO2 Emissions/Capita</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25463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Birth Rate</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extLst>
                  <a:ext uri="{0D108BD9-81ED-4DB2-BD59-A6C34878D82A}">
                    <a16:rowId xmlns:a16="http://schemas.microsoft.com/office/drawing/2014/main" val="10001"/>
                  </a:ext>
                </a:extLst>
              </a:tr>
              <a:tr h="428244">
                <a:tc>
                  <a:txBody>
                    <a:bodyPr/>
                    <a:lstStyle/>
                    <a:p>
                      <a:pPr marL="31750">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Infant Mortality Rate</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58737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Life Expectancy Total/Capita</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25463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Population 15-64</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extLst>
                  <a:ext uri="{0D108BD9-81ED-4DB2-BD59-A6C34878D82A}">
                    <a16:rowId xmlns:a16="http://schemas.microsoft.com/office/drawing/2014/main" val="10002"/>
                  </a:ext>
                </a:extLst>
              </a:tr>
              <a:tr h="428244">
                <a:tc>
                  <a:txBody>
                    <a:bodyPr/>
                    <a:lstStyle/>
                    <a:p>
                      <a:pPr marL="31750">
                        <a:lnSpc>
                          <a:spcPct val="100000"/>
                        </a:lnSpc>
                        <a:spcBef>
                          <a:spcPts val="505"/>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Population Urban</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4135" marB="0"/>
                </a:tc>
                <a:tc>
                  <a:txBody>
                    <a:bodyPr/>
                    <a:lstStyle/>
                    <a:p>
                      <a:pPr marL="587375">
                        <a:lnSpc>
                          <a:spcPct val="100000"/>
                        </a:lnSpc>
                        <a:spcBef>
                          <a:spcPts val="505"/>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Tourism Inbound/Capita</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4135" marB="0"/>
                </a:tc>
                <a:tc>
                  <a:txBody>
                    <a:bodyPr/>
                    <a:lstStyle/>
                    <a:p>
                      <a:pPr marL="254635">
                        <a:lnSpc>
                          <a:spcPct val="100000"/>
                        </a:lnSpc>
                        <a:spcBef>
                          <a:spcPts val="505"/>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Tourism Outbound/Capita</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4135" marB="0"/>
                </a:tc>
                <a:extLst>
                  <a:ext uri="{0D108BD9-81ED-4DB2-BD59-A6C34878D82A}">
                    <a16:rowId xmlns:a16="http://schemas.microsoft.com/office/drawing/2014/main" val="10003"/>
                  </a:ext>
                </a:extLst>
              </a:tr>
              <a:tr h="429768">
                <a:tc>
                  <a:txBody>
                    <a:bodyPr/>
                    <a:lstStyle/>
                    <a:p>
                      <a:pPr marL="31750">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Business Tax Rate</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58737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Days to start business</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254635">
                        <a:lnSpc>
                          <a:spcPct val="100000"/>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Ease of Business</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extLst>
                  <a:ext uri="{0D108BD9-81ED-4DB2-BD59-A6C34878D82A}">
                    <a16:rowId xmlns:a16="http://schemas.microsoft.com/office/drawing/2014/main" val="10004"/>
                  </a:ext>
                </a:extLst>
              </a:tr>
              <a:tr h="347434">
                <a:tc>
                  <a:txBody>
                    <a:bodyPr/>
                    <a:lstStyle/>
                    <a:p>
                      <a:pPr marL="31750">
                        <a:lnSpc>
                          <a:spcPts val="2115"/>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Hours to do tax</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587375">
                        <a:lnSpc>
                          <a:spcPts val="2115"/>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Internet Usage</a:t>
                      </a:r>
                      <a:endParaRPr sz="1800" b="0" cap="none" spc="0">
                        <a:ln w="0"/>
                        <a:solidFill>
                          <a:schemeClr val="tx1"/>
                        </a:solidFill>
                        <a:effectLst>
                          <a:outerShdw blurRad="38100" dist="19050" dir="2700000" algn="tl" rotWithShape="0">
                            <a:schemeClr val="dk1">
                              <a:alpha val="40000"/>
                            </a:schemeClr>
                          </a:outerShdw>
                        </a:effectLst>
                        <a:latin typeface="Trebuchet MS"/>
                        <a:cs typeface="Trebuchet MS"/>
                      </a:endParaRPr>
                    </a:p>
                  </a:txBody>
                  <a:tcPr marL="0" marR="0" marT="66040" marB="0"/>
                </a:tc>
                <a:tc>
                  <a:txBody>
                    <a:bodyPr/>
                    <a:lstStyle/>
                    <a:p>
                      <a:pPr marL="254635">
                        <a:lnSpc>
                          <a:spcPts val="2115"/>
                        </a:lnSpc>
                        <a:spcBef>
                          <a:spcPts val="520"/>
                        </a:spcBef>
                      </a:pPr>
                      <a:r>
                        <a:rPr sz="1800" b="0" cap="none" spc="0" dirty="0">
                          <a:ln w="0"/>
                          <a:solidFill>
                            <a:schemeClr val="tx1"/>
                          </a:solidFill>
                          <a:effectLst>
                            <a:outerShdw blurRad="38100" dist="19050" dir="2700000" algn="tl" rotWithShape="0">
                              <a:schemeClr val="dk1">
                                <a:alpha val="40000"/>
                              </a:schemeClr>
                            </a:outerShdw>
                          </a:effectLst>
                          <a:latin typeface="Trebuchet MS"/>
                          <a:cs typeface="Trebuchet MS"/>
                        </a:rPr>
                        <a:t>Mobile Phone Usage</a:t>
                      </a:r>
                    </a:p>
                  </a:txBody>
                  <a:tcPr marL="0" marR="0" marT="66040" marB="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25230" y="2492846"/>
            <a:ext cx="10141536" cy="936154"/>
          </a:xfrm>
          <a:prstGeom prst="rect">
            <a:avLst/>
          </a:prstGeom>
        </p:spPr>
        <p:txBody>
          <a:bodyPr vert="horz" wrap="square" lIns="0" tIns="12700" rIns="0" bIns="0" rtlCol="0">
            <a:spAutoFit/>
          </a:bodyPr>
          <a:lstStyle/>
          <a:p>
            <a:pPr marL="43815" algn="ctr">
              <a:lnSpc>
                <a:spcPct val="100000"/>
              </a:lnSpc>
              <a:spcBef>
                <a:spcPts val="100"/>
              </a:spcBef>
            </a:pPr>
            <a:r>
              <a:rPr sz="6000" b="0" cap="none" spc="0" dirty="0">
                <a:ln w="0"/>
                <a:solidFill>
                  <a:schemeClr val="accent1"/>
                </a:solidFill>
                <a:effectLst>
                  <a:outerShdw blurRad="38100" dist="25400" dir="5400000" algn="ctr" rotWithShape="0">
                    <a:srgbClr val="6E747A">
                      <a:alpha val="43000"/>
                    </a:srgbClr>
                  </a:outerShdw>
                </a:effectLst>
              </a:rPr>
              <a:t>World Economic Indicator</a:t>
            </a:r>
          </a:p>
        </p:txBody>
      </p:sp>
      <p:sp>
        <p:nvSpPr>
          <p:cNvPr id="3" name="object 3"/>
          <p:cNvSpPr txBox="1"/>
          <p:nvPr/>
        </p:nvSpPr>
        <p:spPr>
          <a:xfrm>
            <a:off x="711593" y="3429000"/>
            <a:ext cx="10768810" cy="505267"/>
          </a:xfrm>
          <a:prstGeom prst="rect">
            <a:avLst/>
          </a:prstGeom>
        </p:spPr>
        <p:txBody>
          <a:bodyPr vert="horz" wrap="square" lIns="0" tIns="12700" rIns="0" bIns="0" rtlCol="0">
            <a:spAutoFit/>
          </a:bodyPr>
          <a:lstStyle/>
          <a:p>
            <a:pPr marL="12700">
              <a:lnSpc>
                <a:spcPct val="100000"/>
              </a:lnSpc>
              <a:spcBef>
                <a:spcPts val="100"/>
              </a:spcBef>
            </a:pPr>
            <a:r>
              <a:rPr lang="en-US" sz="3200" b="1" spc="60" dirty="0">
                <a:solidFill>
                  <a:srgbClr val="0070C0"/>
                </a:solidFill>
                <a:latin typeface="Arial"/>
                <a:cs typeface="Arial"/>
              </a:rPr>
              <a:t>The ways for a country to achieve sustainable growth</a:t>
            </a:r>
            <a:endParaRPr sz="32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4128" y="830110"/>
            <a:ext cx="9720072" cy="1009828"/>
          </a:xfrm>
          <a:prstGeom prst="rect">
            <a:avLst/>
          </a:prstGeom>
        </p:spPr>
        <p:txBody>
          <a:bodyPr vert="horz" wrap="square" lIns="0" tIns="72390" rIns="0" bIns="0" rtlCol="0">
            <a:spAutoFit/>
          </a:bodyPr>
          <a:lstStyle/>
          <a:p>
            <a:pPr marL="1471295" marR="5080" indent="-826769">
              <a:lnSpc>
                <a:spcPts val="3410"/>
              </a:lnSpc>
              <a:spcBef>
                <a:spcPts val="570"/>
              </a:spcBef>
            </a:pPr>
            <a:r>
              <a:rPr cap="none" spc="0" dirty="0">
                <a:ln w="0"/>
                <a:solidFill>
                  <a:schemeClr val="accent1"/>
                </a:solidFill>
                <a:effectLst>
                  <a:outerShdw blurRad="38100" dist="25400" dir="5400000" algn="ctr" rotWithShape="0">
                    <a:srgbClr val="6E747A">
                      <a:alpha val="43000"/>
                    </a:srgbClr>
                  </a:outerShdw>
                </a:effectLst>
              </a:rPr>
              <a:t>What are the factors on which country should  focus on to sustain GDP of the nation</a:t>
            </a:r>
          </a:p>
        </p:txBody>
      </p:sp>
      <p:sp>
        <p:nvSpPr>
          <p:cNvPr id="3" name="object 3"/>
          <p:cNvSpPr txBox="1"/>
          <p:nvPr/>
        </p:nvSpPr>
        <p:spPr>
          <a:xfrm>
            <a:off x="1530319" y="2022348"/>
            <a:ext cx="9212580" cy="4354205"/>
          </a:xfrm>
          <a:prstGeom prst="rect">
            <a:avLst/>
          </a:prstGeom>
        </p:spPr>
        <p:txBody>
          <a:bodyPr vert="horz" wrap="square" lIns="0" tIns="12700" rIns="0" bIns="0" rtlCol="0">
            <a:spAutoFit/>
          </a:bodyPr>
          <a:lstStyle/>
          <a:p>
            <a:pPr marL="241300" marR="185420" indent="-228600">
              <a:lnSpc>
                <a:spcPct val="117000"/>
              </a:lnSpc>
              <a:spcBef>
                <a:spcPts val="100"/>
              </a:spcBef>
              <a:buClr>
                <a:srgbClr val="B71E42"/>
              </a:buClr>
              <a:buFont typeface="Arial MT"/>
              <a:buChar char="•"/>
              <a:tabLst>
                <a:tab pos="240665" algn="l"/>
                <a:tab pos="241300" algn="l"/>
              </a:tabLst>
            </a:pPr>
            <a:r>
              <a:rPr lang="en-US" sz="2000" dirty="0">
                <a:ln w="0"/>
                <a:effectLst>
                  <a:outerShdw blurRad="38100" dist="19050" dir="2700000" algn="tl" rotWithShape="0">
                    <a:schemeClr val="dk1">
                      <a:alpha val="40000"/>
                    </a:schemeClr>
                  </a:outerShdw>
                </a:effectLst>
                <a:latin typeface="Trebuchet MS"/>
                <a:cs typeface="Trebuchet MS"/>
              </a:rPr>
              <a:t>The analysis considered data from the past 12 years of various countries.</a:t>
            </a:r>
          </a:p>
          <a:p>
            <a:pPr marL="241300" marR="185420" indent="-228600">
              <a:lnSpc>
                <a:spcPct val="117000"/>
              </a:lnSpc>
              <a:spcBef>
                <a:spcPts val="100"/>
              </a:spcBef>
              <a:buClr>
                <a:srgbClr val="B71E42"/>
              </a:buClr>
              <a:buFont typeface="Arial MT"/>
              <a:buChar char="•"/>
              <a:tabLst>
                <a:tab pos="240665" algn="l"/>
                <a:tab pos="241300" algn="l"/>
              </a:tabLst>
            </a:pPr>
            <a:r>
              <a:rPr lang="en-US" sz="2000" dirty="0">
                <a:ln w="0"/>
                <a:effectLst>
                  <a:outerShdw blurRad="38100" dist="19050" dir="2700000" algn="tl" rotWithShape="0">
                    <a:schemeClr val="dk1">
                      <a:alpha val="40000"/>
                    </a:schemeClr>
                  </a:outerShdw>
                </a:effectLst>
                <a:latin typeface="Trebuchet MS"/>
                <a:cs typeface="Trebuchet MS"/>
              </a:rPr>
              <a:t>A positive correlation was observed between GDP per capita and Health Expenditure. Nations with higher health expenditure as a percentage of GDP tend to have higher GDP per capita.</a:t>
            </a:r>
          </a:p>
          <a:p>
            <a:pPr marL="241300" marR="185420" indent="-228600">
              <a:lnSpc>
                <a:spcPct val="117000"/>
              </a:lnSpc>
              <a:spcBef>
                <a:spcPts val="100"/>
              </a:spcBef>
              <a:buClr>
                <a:srgbClr val="B71E42"/>
              </a:buClr>
              <a:buFont typeface="Arial MT"/>
              <a:buChar char="•"/>
              <a:tabLst>
                <a:tab pos="240665" algn="l"/>
                <a:tab pos="241300" algn="l"/>
              </a:tabLst>
            </a:pPr>
            <a:r>
              <a:rPr lang="en-US" sz="2000" dirty="0">
                <a:ln w="0"/>
                <a:effectLst>
                  <a:outerShdw blurRad="38100" dist="19050" dir="2700000" algn="tl" rotWithShape="0">
                    <a:schemeClr val="dk1">
                      <a:alpha val="40000"/>
                    </a:schemeClr>
                  </a:outerShdw>
                </a:effectLst>
                <a:latin typeface="Trebuchet MS"/>
                <a:cs typeface="Trebuchet MS"/>
              </a:rPr>
              <a:t>The correlation between GDP per capita and Infant Mortality Rate is negative, indicating that countries with lower infant mortality rates tend to have higher GDP per capita.</a:t>
            </a:r>
          </a:p>
          <a:p>
            <a:pPr marL="241300" marR="185420" indent="-228600">
              <a:lnSpc>
                <a:spcPct val="117000"/>
              </a:lnSpc>
              <a:spcBef>
                <a:spcPts val="100"/>
              </a:spcBef>
              <a:buClr>
                <a:srgbClr val="B71E42"/>
              </a:buClr>
              <a:buFont typeface="Arial MT"/>
              <a:buChar char="•"/>
              <a:tabLst>
                <a:tab pos="240665" algn="l"/>
                <a:tab pos="241300" algn="l"/>
              </a:tabLst>
            </a:pPr>
            <a:r>
              <a:rPr lang="en-US" sz="2000" dirty="0">
                <a:ln w="0"/>
                <a:effectLst>
                  <a:outerShdw blurRad="38100" dist="19050" dir="2700000" algn="tl" rotWithShape="0">
                    <a:schemeClr val="dk1">
                      <a:alpha val="40000"/>
                    </a:schemeClr>
                  </a:outerShdw>
                </a:effectLst>
                <a:latin typeface="Trebuchet MS"/>
                <a:cs typeface="Trebuchet MS"/>
              </a:rPr>
              <a:t>Conversely, there is a positive correlation between GDP per capita and Life Expectancy Rate. Countries with higher life expectancy rates tend to have higher GDP per capita.</a:t>
            </a:r>
          </a:p>
          <a:p>
            <a:pPr marL="241300" marR="185420" indent="-228600">
              <a:lnSpc>
                <a:spcPct val="117000"/>
              </a:lnSpc>
              <a:spcBef>
                <a:spcPts val="100"/>
              </a:spcBef>
              <a:buClr>
                <a:srgbClr val="B71E42"/>
              </a:buClr>
              <a:buFont typeface="Arial MT"/>
              <a:buChar char="•"/>
              <a:tabLst>
                <a:tab pos="240665" algn="l"/>
                <a:tab pos="241300" algn="l"/>
              </a:tabLst>
            </a:pPr>
            <a:r>
              <a:rPr lang="en-US" sz="2000" dirty="0">
                <a:ln w="0"/>
                <a:effectLst>
                  <a:outerShdw blurRad="38100" dist="19050" dir="2700000" algn="tl" rotWithShape="0">
                    <a:schemeClr val="dk1">
                      <a:alpha val="40000"/>
                    </a:schemeClr>
                  </a:outerShdw>
                </a:effectLst>
                <a:latin typeface="Trebuchet MS"/>
                <a:cs typeface="Trebuchet MS"/>
              </a:rPr>
              <a:t>This suggests that investing in healthcare and improving life expectancy while reducing infant mortality can lead to enhanced GDP for a nation.</a:t>
            </a:r>
            <a:endParaRPr sz="2000" dirty="0">
              <a:ln w="0"/>
              <a:effectLst>
                <a:outerShdw blurRad="38100" dist="19050" dir="2700000" algn="tl" rotWithShape="0">
                  <a:schemeClr val="dk1">
                    <a:alpha val="40000"/>
                  </a:schemeClr>
                </a:outerShdw>
              </a:effectLst>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4731" y="855980"/>
            <a:ext cx="10386060" cy="5146040"/>
          </a:xfrm>
          <a:prstGeom prst="rect">
            <a:avLst/>
          </a:prstGeom>
        </p:spPr>
        <p:txBody>
          <a:bodyPr vert="horz" wrap="square" lIns="0" tIns="6350" rIns="0" bIns="0" rtlCol="0">
            <a:spAutoFit/>
          </a:bodyPr>
          <a:lstStyle/>
          <a:p>
            <a:pPr marL="240665" marR="2984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Alongside Health Expenditure, focusing on the Tourism sector can significantly enhance a country's GDP. Tourism Inbound per Capita has a strong positive correlation with a nation's GDP.</a:t>
            </a:r>
          </a:p>
          <a:p>
            <a:pPr marL="240665" marR="2984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Energy Usage per Capita and CO2 Emissions per Capita also show a strong positive correlation with a country's GDP. While not environmentally favorable, these indicators can be seen as signs of a growing economy, with increased production, infrastructure development, and CO2 emissions.</a:t>
            </a:r>
          </a:p>
          <a:p>
            <a:pPr marL="240665" marR="2984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Urbanization plays a vital role in boosting a nation's GDP. Countries with higher urban population percentages and more people in the 15-64 age group tend to have better GDP per capita compared to others.</a:t>
            </a:r>
          </a:p>
          <a:p>
            <a:pPr marL="240665" marR="2984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The taxation rules imposed on citizens also impact a nation's GDP per capita. Lending Interest Rate, Hours to do Tax, and Business Tax Rate exhibit a negative correlation with the GDP of the nation. Lower values in these indicators are associated with better GDP per capita.</a:t>
            </a:r>
            <a:endParaRPr sz="2000" dirty="0">
              <a:ln w="0"/>
              <a:effectLst>
                <a:outerShdw blurRad="38100" dist="19050" dir="2700000" algn="tl" rotWithShape="0">
                  <a:schemeClr val="dk1">
                    <a:alpha val="40000"/>
                  </a:schemeClr>
                </a:outerShdw>
              </a:effectLst>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02970" y="1231763"/>
            <a:ext cx="10386060" cy="4394473"/>
          </a:xfrm>
          <a:prstGeom prst="rect">
            <a:avLst/>
          </a:prstGeom>
        </p:spPr>
        <p:txBody>
          <a:bodyPr vert="horz" wrap="square" lIns="0" tIns="6350" rIns="0" bIns="0" rtlCol="0">
            <a:spAutoFit/>
          </a:bodyPr>
          <a:lstStyle/>
          <a:p>
            <a:pPr marL="240665" marR="3111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Countries should prioritize easing rules and regulations for new businesses, as those with better ease of doing business and shorter starting days requirements tend to have higher GDP per capita compared to others.</a:t>
            </a:r>
          </a:p>
          <a:p>
            <a:pPr marL="240665" marR="3111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Digitizing country resources and the economy can contribute to improved literacy among citizens and enhance the nation's GDP per capita. Internet Usage and Mobile Phone Usage have an extremely positive correlation with a country's GDP.</a:t>
            </a:r>
          </a:p>
          <a:p>
            <a:pPr marL="240665" marR="31115" indent="-228600" algn="just">
              <a:lnSpc>
                <a:spcPct val="119000"/>
              </a:lnSpc>
              <a:spcBef>
                <a:spcPts val="50"/>
              </a:spcBef>
              <a:buClr>
                <a:srgbClr val="B71E42"/>
              </a:buClr>
              <a:buFont typeface="Arial MT"/>
              <a:buChar char="•"/>
              <a:tabLst>
                <a:tab pos="241300" algn="l"/>
              </a:tabLst>
            </a:pPr>
            <a:r>
              <a:rPr lang="en-US" sz="2000" dirty="0">
                <a:ln w="0"/>
                <a:effectLst>
                  <a:outerShdw blurRad="38100" dist="19050" dir="2700000" algn="tl" rotWithShape="0">
                    <a:schemeClr val="dk1">
                      <a:alpha val="40000"/>
                    </a:schemeClr>
                  </a:outerShdw>
                </a:effectLst>
                <a:latin typeface="Trebuchet MS"/>
                <a:cs typeface="Trebuchet MS"/>
              </a:rPr>
              <a:t>Implementing a 2-child policy could be beneficial for heavily populated countries, as Birth Rate shows a strong negative correlation with the GDP per capita. Lower birth rates result in reduced burden on the country's resources and economy, leading to a better GDP. However, caution should be exercised, as highly populated countries must consider the potential adverse effects of "population ageing," which can reduce the GDP per capita of the nation.</a:t>
            </a:r>
            <a:endParaRPr sz="2000" dirty="0">
              <a:ln w="0"/>
              <a:effectLst>
                <a:outerShdw blurRad="38100" dist="19050" dir="2700000" algn="tl" rotWithShape="0">
                  <a:schemeClr val="dk1">
                    <a:alpha val="40000"/>
                  </a:schemeClr>
                </a:outerShdw>
              </a:effectLst>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9850" y="794545"/>
            <a:ext cx="9512300" cy="782265"/>
          </a:xfrm>
          <a:prstGeom prst="rect">
            <a:avLst/>
          </a:prstGeom>
        </p:spPr>
        <p:txBody>
          <a:bodyPr vert="horz" wrap="square" lIns="0" tIns="12700" rIns="0" bIns="0" rtlCol="0">
            <a:spAutoFit/>
          </a:bodyPr>
          <a:lstStyle/>
          <a:p>
            <a:pPr marL="12700">
              <a:lnSpc>
                <a:spcPct val="100000"/>
              </a:lnSpc>
              <a:spcBef>
                <a:spcPts val="100"/>
              </a:spcBef>
            </a:pPr>
            <a:r>
              <a:rPr cap="none" spc="0" dirty="0">
                <a:ln w="0"/>
                <a:solidFill>
                  <a:schemeClr val="accent1"/>
                </a:solidFill>
                <a:effectLst>
                  <a:outerShdw blurRad="38100" dist="25400" dir="5400000" algn="ctr" rotWithShape="0">
                    <a:srgbClr val="6E747A">
                      <a:alpha val="43000"/>
                    </a:srgbClr>
                  </a:outerShdw>
                </a:effectLst>
              </a:rPr>
              <a:t>Factors on which Country’s GDP/ Capita depends:</a:t>
            </a:r>
          </a:p>
        </p:txBody>
      </p:sp>
      <p:sp>
        <p:nvSpPr>
          <p:cNvPr id="6" name="object 6"/>
          <p:cNvSpPr txBox="1"/>
          <p:nvPr/>
        </p:nvSpPr>
        <p:spPr>
          <a:xfrm>
            <a:off x="414342" y="2447035"/>
            <a:ext cx="3537585"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More the heath expenditure %, more the GDP/capita of  the nation.</a:t>
            </a:r>
          </a:p>
        </p:txBody>
      </p:sp>
      <p:sp>
        <p:nvSpPr>
          <p:cNvPr id="7" name="object 7"/>
          <p:cNvSpPr txBox="1"/>
          <p:nvPr/>
        </p:nvSpPr>
        <p:spPr>
          <a:xfrm>
            <a:off x="4340944" y="2447035"/>
            <a:ext cx="3621404"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Lower the Infant mortality rate, higher the GDP/capita of  the nation.</a:t>
            </a:r>
          </a:p>
        </p:txBody>
      </p:sp>
      <p:sp>
        <p:nvSpPr>
          <p:cNvPr id="9" name="object 9"/>
          <p:cNvSpPr txBox="1"/>
          <p:nvPr/>
        </p:nvSpPr>
        <p:spPr>
          <a:xfrm>
            <a:off x="8263021" y="2447035"/>
            <a:ext cx="3545204" cy="383182"/>
          </a:xfrm>
          <a:prstGeom prst="rect">
            <a:avLst/>
          </a:prstGeom>
        </p:spPr>
        <p:txBody>
          <a:bodyPr vert="horz" wrap="square" lIns="0" tIns="3175" rIns="0" bIns="0" rtlCol="0">
            <a:spAutoFit/>
          </a:bodyPr>
          <a:lstStyle/>
          <a:p>
            <a:pPr marL="12700" marR="5080">
              <a:lnSpc>
                <a:spcPct val="105000"/>
              </a:lnSpc>
              <a:spcBef>
                <a:spcPts val="25"/>
              </a:spcBef>
            </a:pPr>
            <a:r>
              <a:rPr sz="1200" dirty="0">
                <a:ln w="0"/>
                <a:effectLst>
                  <a:outerShdw blurRad="38100" dist="19050" dir="2700000" algn="tl" rotWithShape="0">
                    <a:schemeClr val="dk1">
                      <a:alpha val="40000"/>
                    </a:schemeClr>
                  </a:outerShdw>
                </a:effectLst>
                <a:latin typeface="Calibri"/>
                <a:cs typeface="Calibri"/>
              </a:rPr>
              <a:t>Higher the life expectancy, higher the GDP/capita of the  nation.</a:t>
            </a:r>
            <a:endParaRPr sz="1200">
              <a:ln w="0"/>
              <a:effectLst>
                <a:outerShdw blurRad="38100" dist="19050" dir="2700000" algn="tl" rotWithShape="0">
                  <a:schemeClr val="dk1">
                    <a:alpha val="40000"/>
                  </a:schemeClr>
                </a:outerShdw>
              </a:effectLst>
              <a:latin typeface="Calibri"/>
              <a:cs typeface="Calibri"/>
            </a:endParaRPr>
          </a:p>
        </p:txBody>
      </p:sp>
      <p:graphicFrame>
        <p:nvGraphicFramePr>
          <p:cNvPr id="10" name="Chart 9" title="Chart">
            <a:extLst>
              <a:ext uri="{FF2B5EF4-FFF2-40B4-BE49-F238E27FC236}">
                <a16:creationId xmlns:a16="http://schemas.microsoft.com/office/drawing/2014/main" id="{00000000-0008-0000-1400-000002000000}"/>
              </a:ext>
            </a:extLst>
          </p:cNvPr>
          <p:cNvGraphicFramePr>
            <a:graphicFrameLocks/>
          </p:cNvGraphicFramePr>
          <p:nvPr>
            <p:extLst>
              <p:ext uri="{D42A27DB-BD31-4B8C-83A1-F6EECF244321}">
                <p14:modId xmlns:p14="http://schemas.microsoft.com/office/powerpoint/2010/main" val="2387983172"/>
              </p:ext>
            </p:extLst>
          </p:nvPr>
        </p:nvGraphicFramePr>
        <p:xfrm>
          <a:off x="36632" y="2882880"/>
          <a:ext cx="4267200" cy="2466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title="Chart">
            <a:extLst>
              <a:ext uri="{FF2B5EF4-FFF2-40B4-BE49-F238E27FC236}">
                <a16:creationId xmlns:a16="http://schemas.microsoft.com/office/drawing/2014/main" id="{00000000-0008-0000-1900-000006000000}"/>
              </a:ext>
            </a:extLst>
          </p:cNvPr>
          <p:cNvGraphicFramePr>
            <a:graphicFrameLocks/>
          </p:cNvGraphicFramePr>
          <p:nvPr>
            <p:extLst>
              <p:ext uri="{D42A27DB-BD31-4B8C-83A1-F6EECF244321}">
                <p14:modId xmlns:p14="http://schemas.microsoft.com/office/powerpoint/2010/main" val="2994976511"/>
              </p:ext>
            </p:extLst>
          </p:nvPr>
        </p:nvGraphicFramePr>
        <p:xfrm>
          <a:off x="4168028" y="2882879"/>
          <a:ext cx="3881747" cy="24669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title="Chart">
            <a:extLst>
              <a:ext uri="{FF2B5EF4-FFF2-40B4-BE49-F238E27FC236}">
                <a16:creationId xmlns:a16="http://schemas.microsoft.com/office/drawing/2014/main" id="{00000000-0008-0000-1A00-000007000000}"/>
              </a:ext>
            </a:extLst>
          </p:cNvPr>
          <p:cNvGraphicFramePr>
            <a:graphicFrameLocks/>
          </p:cNvGraphicFramePr>
          <p:nvPr>
            <p:extLst>
              <p:ext uri="{D42A27DB-BD31-4B8C-83A1-F6EECF244321}">
                <p14:modId xmlns:p14="http://schemas.microsoft.com/office/powerpoint/2010/main" val="4104638003"/>
              </p:ext>
            </p:extLst>
          </p:nvPr>
        </p:nvGraphicFramePr>
        <p:xfrm>
          <a:off x="7962348" y="2882879"/>
          <a:ext cx="4146550" cy="24669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TM02900720[[fn=Integral]]</Template>
  <TotalTime>63</TotalTime>
  <Words>1303</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MT</vt:lpstr>
      <vt:lpstr>Calibri</vt:lpstr>
      <vt:lpstr>Trebuchet MS</vt:lpstr>
      <vt:lpstr>Tw Cen MT</vt:lpstr>
      <vt:lpstr>Tw Cen MT Condensed</vt:lpstr>
      <vt:lpstr>Verdana</vt:lpstr>
      <vt:lpstr>Wingdings 3</vt:lpstr>
      <vt:lpstr>Integral</vt:lpstr>
      <vt:lpstr>PowerPoint Presentation</vt:lpstr>
      <vt:lpstr>BUSINESS PROBLEM:</vt:lpstr>
      <vt:lpstr>SOLUTION:</vt:lpstr>
      <vt:lpstr>DATA USED:</vt:lpstr>
      <vt:lpstr>World Economic Indicator</vt:lpstr>
      <vt:lpstr>What are the factors on which country should  focus on to sustain GDP of the nation</vt:lpstr>
      <vt:lpstr>PowerPoint Presentation</vt:lpstr>
      <vt:lpstr>PowerPoint Presentation</vt:lpstr>
      <vt:lpstr>Factors on which Country’s GDP/ Capita depends:</vt:lpstr>
      <vt:lpstr>PowerPoint Presentation</vt:lpstr>
      <vt:lpstr>PowerPoint Presentation</vt:lpstr>
      <vt:lpstr>Higher the GDP/capita of the nation, higher the amount  spent by citizens on tourism by visiting other countries.</vt:lpstr>
      <vt:lpstr>Univariate Analysis performed on the datasets to  find out Outliers &amp; nature of the dataset: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Rishabha Chandra</cp:lastModifiedBy>
  <cp:revision>10</cp:revision>
  <dcterms:created xsi:type="dcterms:W3CDTF">2023-08-05T21:58:23Z</dcterms:created>
  <dcterms:modified xsi:type="dcterms:W3CDTF">2023-08-05T23:02:14Z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2022-07-10T00:00:00Z</vt:filetime>
  </property>
  <property fmtid="{D5CDD505-2E9C-101B-9397-08002B2CF9AE}" pid="3" name="LastSaved">
    <vt:filetime>2023-08-05T00:00:00Z</vt:filetime>
  </property>
</Properties>
</file>