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0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55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9152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801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18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759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437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37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1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8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65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61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87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604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3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88E5-8518-4305-B7F4-98F4F8EF29BB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0EF018-5651-466F-958F-FCD3842D7B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12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9D93B-0033-97DC-3883-3A1AF7910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Rishabh</a:t>
            </a:r>
            <a:r>
              <a:rPr lang="en-IN" dirty="0" smtClean="0"/>
              <a:t> </a:t>
            </a:r>
            <a:r>
              <a:rPr lang="en-IN" dirty="0" err="1" smtClean="0"/>
              <a:t>Bhandari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2119014 </a:t>
            </a:r>
            <a:r>
              <a:rPr lang="en-IN" dirty="0"/>
              <a:t>/ </a:t>
            </a:r>
            <a:r>
              <a:rPr lang="en-IN" dirty="0" smtClean="0"/>
              <a:t>58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Mini Project 6 Sem</a:t>
            </a:r>
          </a:p>
        </p:txBody>
      </p:sp>
    </p:spTree>
    <p:extLst>
      <p:ext uri="{BB962C8B-B14F-4D97-AF65-F5344CB8AC3E}">
        <p14:creationId xmlns:p14="http://schemas.microsoft.com/office/powerpoint/2010/main" xmlns="" val="387966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19433-F495-2BEF-8826-526EC2B3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79" y="1055236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9C495-0EC4-9D29-2703-F68A19BF4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146" y="2899317"/>
            <a:ext cx="7935857" cy="224841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AI / ML </a:t>
            </a:r>
            <a:r>
              <a:rPr lang="en-IN" sz="4400" dirty="0" smtClean="0"/>
              <a:t>For Human Assistance</a:t>
            </a:r>
            <a:endParaRPr lang="en-IN" sz="4400" dirty="0"/>
          </a:p>
          <a:p>
            <a:pPr algn="ctr"/>
            <a:r>
              <a:rPr lang="en-IN" sz="4400" dirty="0" smtClean="0">
                <a:solidFill>
                  <a:schemeClr val="accent4"/>
                </a:solidFill>
              </a:rPr>
              <a:t>Plant Disease Detection</a:t>
            </a:r>
          </a:p>
          <a:p>
            <a:pPr algn="ctr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9081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F06D1-869D-C417-30E4-8523B464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2A85EA-DB35-53F3-9FB1-571300A6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689690" cy="388077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Models – Machine Learning and Deep Learning</a:t>
            </a:r>
          </a:p>
          <a:p>
            <a:pPr algn="ctr"/>
            <a:r>
              <a:rPr lang="en-IN" sz="4000" dirty="0"/>
              <a:t>Web Interface – </a:t>
            </a:r>
            <a:r>
              <a:rPr lang="en-IN" sz="4000" dirty="0" err="1" smtClean="0"/>
              <a:t>Streamlit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7416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C403E-5D09-30E8-4177-EC0CED71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4 </a:t>
            </a: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10D3D-F65A-8DA6-FCAA-0B7DD644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7425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400" dirty="0" smtClean="0">
                <a:latin typeface="Bahnschrift SemiLight SemiConde" pitchFamily="34" charset="0"/>
              </a:rPr>
              <a:t>	To Predict the Plant Disease on the basis of input images of plant leaves By the use of </a:t>
            </a:r>
            <a:r>
              <a:rPr lang="en-IN" sz="4400" dirty="0" err="1" smtClean="0">
                <a:latin typeface="Bahnschrift SemiLight SemiConde" pitchFamily="34" charset="0"/>
              </a:rPr>
              <a:t>Convolutional</a:t>
            </a:r>
            <a:r>
              <a:rPr lang="en-IN" sz="4400" dirty="0" smtClean="0">
                <a:latin typeface="Bahnschrift SemiLight SemiConde" pitchFamily="34" charset="0"/>
              </a:rPr>
              <a:t> Neural Network</a:t>
            </a:r>
            <a:endParaRPr lang="en-IN" sz="4400" dirty="0">
              <a:latin typeface="Bahnschrift SemiLight SemiCon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7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1684-36AA-4E30-A0E5-43B38F9E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EC091-F9B0-8ABA-1256-04A4376B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Convolutional Neural Networks</a:t>
            </a:r>
          </a:p>
          <a:p>
            <a:r>
              <a:rPr lang="en-IN" sz="3600" dirty="0" err="1" smtClean="0"/>
              <a:t>MinMax</a:t>
            </a:r>
            <a:r>
              <a:rPr lang="en-IN" sz="3600" dirty="0" smtClean="0"/>
              <a:t> Pooling</a:t>
            </a:r>
            <a:endParaRPr lang="en-IN" sz="3600" dirty="0"/>
          </a:p>
          <a:p>
            <a:r>
              <a:rPr lang="en-IN" sz="3600" dirty="0" smtClean="0"/>
              <a:t>Flattening</a:t>
            </a:r>
          </a:p>
          <a:p>
            <a:r>
              <a:rPr lang="en-IN" sz="3600" dirty="0" smtClean="0"/>
              <a:t>Model Evaluation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896968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Rishabh Bhandari 2119014 / 58 Mini Project 6 Sem</vt:lpstr>
      <vt:lpstr>Project Title</vt:lpstr>
      <vt:lpstr>Technologies Used</vt:lpstr>
      <vt:lpstr>4 Objective</vt:lpstr>
      <vt:lpstr>Algorithms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Abhishek Rana 2118099 / 02 Mini Project 6 Sem</dc:title>
  <dc:creator>Abhishek Rana</dc:creator>
  <cp:lastModifiedBy>user</cp:lastModifiedBy>
  <cp:revision>4</cp:revision>
  <dcterms:created xsi:type="dcterms:W3CDTF">2024-07-12T06:08:04Z</dcterms:created>
  <dcterms:modified xsi:type="dcterms:W3CDTF">2024-07-14T06:11:05Z</dcterms:modified>
</cp:coreProperties>
</file>