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FB"/>
    <a:srgbClr val="1B9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60D1-3A2B-6F44-80DE-E3C982CEBB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FD31-EF56-2347-9966-0C8AF92F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FACED-C712-C547-8208-16371462E411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ECE68-DB2A-5F4F-BEEA-D6597AF0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E1FF-F4D9-2D45-8E45-79C4F220C7F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A56A-B85C-8B4B-915B-16E4E9107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572216">
            <a:off x="4806904" y="816611"/>
            <a:ext cx="2741741" cy="5025611"/>
            <a:chOff x="5458849" y="1744200"/>
            <a:chExt cx="2616127" cy="4439682"/>
          </a:xfrm>
        </p:grpSpPr>
        <p:sp>
          <p:nvSpPr>
            <p:cNvPr id="2" name="Rounded Rectangle 1"/>
            <p:cNvSpPr/>
            <p:nvPr/>
          </p:nvSpPr>
          <p:spPr>
            <a:xfrm rot="619425">
              <a:off x="5458849" y="1744200"/>
              <a:ext cx="2343519" cy="4439682"/>
            </a:xfrm>
            <a:prstGeom prst="roundRect">
              <a:avLst>
                <a:gd name="adj" fmla="val 151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631388">
              <a:off x="5586385" y="2011063"/>
              <a:ext cx="2111022" cy="3838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aseline="-25000" dirty="0" smtClean="0">
                  <a:solidFill>
                    <a:srgbClr val="FF0000"/>
                  </a:solidFill>
                </a:rPr>
                <a:t>made it easy</a:t>
              </a:r>
            </a:p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 rot="642055">
              <a:off x="5948795" y="2012924"/>
              <a:ext cx="2126181" cy="179579"/>
            </a:xfrm>
            <a:prstGeom prst="rect">
              <a:avLst/>
            </a:prstGeom>
            <a:gradFill flip="none" rotWithShape="1">
              <a:gsLst>
                <a:gs pos="0">
                  <a:srgbClr val="157EFB">
                    <a:shade val="30000"/>
                    <a:satMod val="115000"/>
                  </a:srgbClr>
                </a:gs>
                <a:gs pos="50000">
                  <a:srgbClr val="157EFB">
                    <a:shade val="67500"/>
                    <a:satMod val="115000"/>
                  </a:srgbClr>
                </a:gs>
                <a:gs pos="100000">
                  <a:srgbClr val="157EF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642055">
              <a:off x="5888474" y="2176663"/>
              <a:ext cx="2126181" cy="4581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b="1" dirty="0" smtClean="0"/>
                <a:t>STOCK TAKE</a:t>
              </a:r>
              <a:endParaRPr lang="en-US" sz="2800" b="1" dirty="0"/>
            </a:p>
          </p:txBody>
        </p:sp>
        <p:pic>
          <p:nvPicPr>
            <p:cNvPr id="1026" name="Picture 2" descr="ttps://cdn2.iconfinder.com/data/icons/snipicons/5000/barcode-5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8223">
              <a:off x="5830194" y="3362238"/>
              <a:ext cx="1457325" cy="1457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89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74625" cmpd="thinThick">
            <a:solidFill>
              <a:srgbClr val="157EF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APP LOGIN</a:t>
            </a:r>
            <a:endParaRPr lang="en-US" sz="2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96" y="961812"/>
            <a:ext cx="27860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74625" cmpd="thinThick">
            <a:solidFill>
              <a:srgbClr val="157EF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SCAN ITEM(S)</a:t>
            </a:r>
            <a:endParaRPr lang="en-US" sz="2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93" y="752936"/>
            <a:ext cx="2786007" cy="4920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3338" y="752936"/>
            <a:ext cx="556265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Scan item(s)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Start item scan or manually enter details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Add multiple items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Modify quantity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Submit request</a:t>
            </a:r>
            <a:endParaRPr lang="en-US" sz="4000" dirty="0">
              <a:solidFill>
                <a:srgbClr val="157EF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4100" y="1943101"/>
            <a:ext cx="1714500" cy="20145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93" y="738643"/>
            <a:ext cx="2786007" cy="4920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4034" y="1314450"/>
            <a:ext cx="515828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78638" y="1309458"/>
            <a:ext cx="515828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1362" y="1700220"/>
            <a:ext cx="401528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271362" y="2206747"/>
            <a:ext cx="401528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9828319" y="2567452"/>
            <a:ext cx="1937569" cy="422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160157"/>
            <a:ext cx="2560320" cy="45315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0DA1EB8-87CF-4588-A1FD-4756F9A28F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7" y="1160156"/>
            <a:ext cx="2560320" cy="45315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7A4E378-EA57-47B9-B1EB-58B998F6C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98" y="1160156"/>
            <a:ext cx="2560320" cy="45315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2B31ED6-76F0-425A-9A41-C947AEF9C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84" y="1160156"/>
            <a:ext cx="2560320" cy="45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74625" cmpd="thinThick">
            <a:solidFill>
              <a:srgbClr val="157EF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History</a:t>
            </a:r>
            <a:endParaRPr lang="en-US" sz="2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93" y="752936"/>
            <a:ext cx="2786006" cy="4920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3338" y="752936"/>
            <a:ext cx="55626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History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 View previous scan requests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Add individual item to new request</a:t>
            </a:r>
            <a:endParaRPr lang="en-US" sz="4000" dirty="0">
              <a:solidFill>
                <a:srgbClr val="157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74625" cmpd="thinThick">
            <a:solidFill>
              <a:srgbClr val="157EF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Help</a:t>
            </a:r>
            <a:endParaRPr lang="en-US" sz="2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93" y="752936"/>
            <a:ext cx="2786006" cy="49201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3338" y="752936"/>
            <a:ext cx="55626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Help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 Adding contact details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Info about App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solidFill>
                  <a:srgbClr val="157EFB"/>
                </a:solidFill>
              </a:rPr>
              <a:t>Logout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 smtClean="0">
              <a:solidFill>
                <a:srgbClr val="157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3294" y="742959"/>
            <a:ext cx="5286375" cy="5257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74625" cmpd="thinThick">
            <a:solidFill>
              <a:srgbClr val="157EF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You..</a:t>
            </a:r>
            <a:endParaRPr lang="en-US" sz="5400" b="1" i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99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NagaHarish Muvva</dc:creator>
  <cp:lastModifiedBy>NagaHarish Muvva</cp:lastModifiedBy>
  <cp:revision>15</cp:revision>
  <dcterms:created xsi:type="dcterms:W3CDTF">2018-10-07T17:25:48Z</dcterms:created>
  <dcterms:modified xsi:type="dcterms:W3CDTF">2018-10-07T19:31:32Z</dcterms:modified>
</cp:coreProperties>
</file>