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43b51bab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43b51ba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3b51b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43b51b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41952cf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41952cf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3b51ba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43b51ba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3b51b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43b51b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3b51ba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3b51ba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3b51ba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43b51ba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43b51ba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43b51ba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3b51ba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43b51ba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3b51ba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43b51ba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in Toronto Neighborhoods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Rishabh Agarwal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Folium Map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00" y="1186825"/>
            <a:ext cx="6264624" cy="37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Neighborhoods to Avoid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350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this dataset, we would desire to stay away from the high and medium levels of crime neighborhoods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list of these neighborhoods are shown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 of 121 neighborhoods, only 26 show characteristics of strong crime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75" y="1257725"/>
            <a:ext cx="259576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Assaults in Toronto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50275"/>
            <a:ext cx="352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Toronto neighborhoods, we see an average of 96.5 assaults in each neighborhood with a minimum of 18.5 and a maximum of 851.8 on average per year. Most of the data lies in the 59.42 assaults per year to 160.2 assaults per year range.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475" y="933596"/>
            <a:ext cx="3346125" cy="25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013" y="3504821"/>
            <a:ext cx="15430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Auto-Thefts in Toronto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54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Toronto, we see an average of 18.8 auto-thefts per year with a 2.7 minimum and a 366.7 maximum. Most of the data lies in the range of 13.275 to 30.975 auto-thefts per year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425" y="1218200"/>
            <a:ext cx="336798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Breaking and Entering Numbers in Toronto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55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Toronto, we see a 40.75 average breaking and entering per year each neighborhood with a 10.5 minimum and a 247.3 maximum. Most of the data lies in the 28 to 64.45 Breaking and Entering per year per neighborhood.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500" y="1257725"/>
            <a:ext cx="345395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Homicides in Toronto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352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Toronto, an average of .3 homicides happen per year per neighborhood with a minimum of 0 and a maximum of 2.5. Most of the data lies in the .2 to .725 homicides per year range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175" y="1257725"/>
            <a:ext cx="337421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Robberies in Toronto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352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Toronto, we see an average of 20.1 robberies per year per neighborhood with a minimum of 3.3 and a maximum of 135.74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of the data lies in the 11.675 to 30.4 robberies per year per neighborhood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25" y="1257725"/>
            <a:ext cx="335688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Theft Overs in Toronto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351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average number of Theft Overs per year per neighborhood is 5.2 with a minimum of 1.2 and a maximum of 56.2.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majority of the data lies in the 3.5 to 8.35 Theft Overs per year per neighborhood.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25" y="1257725"/>
            <a:ext cx="338961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of Neighborhoods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all of this data, we will first normalize the data to find the z-score of each value and sum all these together to create a normalized method of comparing crimes in each neighborhood.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These values will be positive if crime is above average with highly positive numbers being very above average and vice versa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Then, a k-means clustering system will be used to cluster them and the neighborhoods will be displayed using a folium map.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Data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003575" y="1524325"/>
            <a:ext cx="349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this data, we see the highest amount of crime happens in Cluster 2 which will be symbolized in the map as 1 and will be shown in light red.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middle amount of crime will be symbolized by the 1st cluster shown as cluster 0 and in yellow on the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lowest amount of crime will be symbolized by the 3rd Cluster shown as cluster 2 and in dark red in the map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275" y="1054000"/>
            <a:ext cx="4495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275" y="2120800"/>
            <a:ext cx="40005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225" y="3159025"/>
            <a:ext cx="45339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