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D33A91-F025-4683-B491-6F4903F72108}" type="doc">
      <dgm:prSet loTypeId="urn:microsoft.com/office/officeart/2005/8/layout/hierarchy6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B8E7D9-A984-4004-936B-02FCDE33B080}">
      <dgm:prSet phldrT="[Text]"/>
      <dgm:spPr/>
      <dgm:t>
        <a:bodyPr/>
        <a:lstStyle/>
        <a:p>
          <a:r>
            <a:rPr lang="en-US" dirty="0" smtClean="0"/>
            <a:t>Student Grievance System</a:t>
          </a:r>
          <a:endParaRPr lang="en-US" dirty="0"/>
        </a:p>
      </dgm:t>
    </dgm:pt>
    <dgm:pt modelId="{A712214E-4F75-4F57-952D-093298E8D26E}" type="parTrans" cxnId="{4FA7AD30-31BC-46B1-9182-0D4B4306CB2A}">
      <dgm:prSet/>
      <dgm:spPr/>
      <dgm:t>
        <a:bodyPr/>
        <a:lstStyle/>
        <a:p>
          <a:endParaRPr lang="en-US"/>
        </a:p>
      </dgm:t>
    </dgm:pt>
    <dgm:pt modelId="{A5D034E1-0682-4E17-90BE-EB61A3981039}" type="sibTrans" cxnId="{4FA7AD30-31BC-46B1-9182-0D4B4306CB2A}">
      <dgm:prSet/>
      <dgm:spPr/>
      <dgm:t>
        <a:bodyPr/>
        <a:lstStyle/>
        <a:p>
          <a:endParaRPr lang="en-US"/>
        </a:p>
      </dgm:t>
    </dgm:pt>
    <dgm:pt modelId="{D30E0D39-3F69-434B-A52E-168F84BD005F}">
      <dgm:prSet phldrT="[Text]"/>
      <dgm:spPr/>
      <dgm:t>
        <a:bodyPr/>
        <a:lstStyle/>
        <a:p>
          <a:r>
            <a:rPr lang="en-US" dirty="0" smtClean="0"/>
            <a:t>Student</a:t>
          </a:r>
          <a:endParaRPr lang="en-US" dirty="0"/>
        </a:p>
      </dgm:t>
    </dgm:pt>
    <dgm:pt modelId="{2D137C60-97A0-4DFE-AC4B-5A1E3ACD71E1}" type="parTrans" cxnId="{BD1BF379-EF13-4DFD-BB78-0D9988926B4C}">
      <dgm:prSet/>
      <dgm:spPr/>
      <dgm:t>
        <a:bodyPr/>
        <a:lstStyle/>
        <a:p>
          <a:endParaRPr lang="en-US"/>
        </a:p>
      </dgm:t>
    </dgm:pt>
    <dgm:pt modelId="{8FAD8B03-4C4F-43DB-8C4D-D15EFCBAB9FE}" type="sibTrans" cxnId="{BD1BF379-EF13-4DFD-BB78-0D9988926B4C}">
      <dgm:prSet/>
      <dgm:spPr/>
      <dgm:t>
        <a:bodyPr/>
        <a:lstStyle/>
        <a:p>
          <a:endParaRPr lang="en-US"/>
        </a:p>
      </dgm:t>
    </dgm:pt>
    <dgm:pt modelId="{3383A8B8-62B1-4C81-AD41-29A8EE2809AE}">
      <dgm:prSet phldrT="[Text]"/>
      <dgm:spPr/>
      <dgm:t>
        <a:bodyPr/>
        <a:lstStyle/>
        <a:p>
          <a:r>
            <a:rPr lang="en-US" dirty="0" err="1" smtClean="0"/>
            <a:t>DashBoard</a:t>
          </a:r>
          <a:endParaRPr lang="en-US" dirty="0"/>
        </a:p>
      </dgm:t>
    </dgm:pt>
    <dgm:pt modelId="{BEA6FE3F-80BF-4BD4-AB91-5F7194A1F690}" type="parTrans" cxnId="{616B1D51-BD4D-4C3C-B1A1-EBD384185952}">
      <dgm:prSet/>
      <dgm:spPr/>
      <dgm:t>
        <a:bodyPr/>
        <a:lstStyle/>
        <a:p>
          <a:endParaRPr lang="en-US"/>
        </a:p>
      </dgm:t>
    </dgm:pt>
    <dgm:pt modelId="{C5A9F95E-1652-40B4-A169-1C4119C4DD59}" type="sibTrans" cxnId="{616B1D51-BD4D-4C3C-B1A1-EBD384185952}">
      <dgm:prSet/>
      <dgm:spPr/>
      <dgm:t>
        <a:bodyPr/>
        <a:lstStyle/>
        <a:p>
          <a:endParaRPr lang="en-US"/>
        </a:p>
      </dgm:t>
    </dgm:pt>
    <dgm:pt modelId="{F2D290FC-A712-4A70-B50A-E93248F5723F}">
      <dgm:prSet phldrT="[Text]"/>
      <dgm:spPr/>
      <dgm:t>
        <a:bodyPr/>
        <a:lstStyle/>
        <a:p>
          <a:r>
            <a:rPr lang="en-US" dirty="0" smtClean="0"/>
            <a:t>Acc. Setting</a:t>
          </a:r>
          <a:endParaRPr lang="en-US" dirty="0"/>
        </a:p>
      </dgm:t>
    </dgm:pt>
    <dgm:pt modelId="{1CE5B26B-1B74-4FB4-9D07-B7FE9CDAC9EE}" type="parTrans" cxnId="{BC29B6FA-B07C-4D6E-A80F-B08233B3B5B2}">
      <dgm:prSet/>
      <dgm:spPr/>
      <dgm:t>
        <a:bodyPr/>
        <a:lstStyle/>
        <a:p>
          <a:endParaRPr lang="en-US"/>
        </a:p>
      </dgm:t>
    </dgm:pt>
    <dgm:pt modelId="{99D4C1EF-EA40-406E-9F42-62C241B635AF}" type="sibTrans" cxnId="{BC29B6FA-B07C-4D6E-A80F-B08233B3B5B2}">
      <dgm:prSet/>
      <dgm:spPr/>
      <dgm:t>
        <a:bodyPr/>
        <a:lstStyle/>
        <a:p>
          <a:endParaRPr lang="en-US"/>
        </a:p>
      </dgm:t>
    </dgm:pt>
    <dgm:pt modelId="{6493114D-ECBD-4CF2-BFE4-E8B3FC8B61A5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C5D7A6C3-211F-4F47-8DD2-96989B6AF400}" type="parTrans" cxnId="{EBC38186-C1C6-468F-B8D6-B28407F7338A}">
      <dgm:prSet/>
      <dgm:spPr/>
      <dgm:t>
        <a:bodyPr/>
        <a:lstStyle/>
        <a:p>
          <a:endParaRPr lang="en-US"/>
        </a:p>
      </dgm:t>
    </dgm:pt>
    <dgm:pt modelId="{18E99C18-CA44-4307-8AD8-9D72294708FF}" type="sibTrans" cxnId="{EBC38186-C1C6-468F-B8D6-B28407F7338A}">
      <dgm:prSet/>
      <dgm:spPr/>
      <dgm:t>
        <a:bodyPr/>
        <a:lstStyle/>
        <a:p>
          <a:endParaRPr lang="en-US"/>
        </a:p>
      </dgm:t>
    </dgm:pt>
    <dgm:pt modelId="{41941337-2A98-489A-85EC-9F389A49C509}">
      <dgm:prSet phldrT="[Text]"/>
      <dgm:spPr/>
      <dgm:t>
        <a:bodyPr/>
        <a:lstStyle/>
        <a:p>
          <a:r>
            <a:rPr lang="en-US" dirty="0" smtClean="0"/>
            <a:t>Manage Complaint</a:t>
          </a:r>
          <a:endParaRPr lang="en-US" dirty="0"/>
        </a:p>
      </dgm:t>
    </dgm:pt>
    <dgm:pt modelId="{A2734CC2-5B87-4C3F-80AD-434DC982AFEB}" type="parTrans" cxnId="{188B7522-502F-4876-92E3-771120771C78}">
      <dgm:prSet/>
      <dgm:spPr/>
      <dgm:t>
        <a:bodyPr/>
        <a:lstStyle/>
        <a:p>
          <a:endParaRPr lang="en-US"/>
        </a:p>
      </dgm:t>
    </dgm:pt>
    <dgm:pt modelId="{3FB8BA45-37C5-41C6-A07A-B1738D5AE838}" type="sibTrans" cxnId="{188B7522-502F-4876-92E3-771120771C78}">
      <dgm:prSet/>
      <dgm:spPr/>
      <dgm:t>
        <a:bodyPr/>
        <a:lstStyle/>
        <a:p>
          <a:endParaRPr lang="en-US"/>
        </a:p>
      </dgm:t>
    </dgm:pt>
    <dgm:pt modelId="{5B01D457-6741-487A-81B7-7718A34C2458}">
      <dgm:prSet phldrT="[Text]"/>
      <dgm:spPr/>
      <dgm:t>
        <a:bodyPr/>
        <a:lstStyle/>
        <a:p>
          <a:r>
            <a:rPr lang="en-US" dirty="0" smtClean="0"/>
            <a:t>Raise Complaint</a:t>
          </a:r>
        </a:p>
      </dgm:t>
    </dgm:pt>
    <dgm:pt modelId="{4ECDC5B2-ECC7-4813-AE69-1FBEE22BC68F}" type="parTrans" cxnId="{0D934019-6D32-4648-BCE4-1E4A315DA0AF}">
      <dgm:prSet/>
      <dgm:spPr/>
      <dgm:t>
        <a:bodyPr/>
        <a:lstStyle/>
        <a:p>
          <a:endParaRPr lang="en-US"/>
        </a:p>
      </dgm:t>
    </dgm:pt>
    <dgm:pt modelId="{8BA31ABE-2B03-4D0E-8846-A45DA92BB9A5}" type="sibTrans" cxnId="{0D934019-6D32-4648-BCE4-1E4A315DA0AF}">
      <dgm:prSet/>
      <dgm:spPr/>
      <dgm:t>
        <a:bodyPr/>
        <a:lstStyle/>
        <a:p>
          <a:endParaRPr lang="en-US"/>
        </a:p>
      </dgm:t>
    </dgm:pt>
    <dgm:pt modelId="{B563DA3C-F47E-4EBD-8E83-C5C8CBCB0038}">
      <dgm:prSet phldrT="[Text]"/>
      <dgm:spPr/>
      <dgm:t>
        <a:bodyPr/>
        <a:lstStyle/>
        <a:p>
          <a:r>
            <a:rPr lang="en-US" dirty="0" smtClean="0"/>
            <a:t>Complaint </a:t>
          </a:r>
          <a:r>
            <a:rPr lang="en-US" dirty="0" err="1" smtClean="0"/>
            <a:t>Historty</a:t>
          </a:r>
          <a:endParaRPr lang="en-US" dirty="0" smtClean="0"/>
        </a:p>
      </dgm:t>
    </dgm:pt>
    <dgm:pt modelId="{044097AB-6BDA-410D-B7CF-D741E817024C}" type="parTrans" cxnId="{5FA29235-6FA7-4901-8CC4-3AACA4802E84}">
      <dgm:prSet/>
      <dgm:spPr/>
      <dgm:t>
        <a:bodyPr/>
        <a:lstStyle/>
        <a:p>
          <a:endParaRPr lang="en-US"/>
        </a:p>
      </dgm:t>
    </dgm:pt>
    <dgm:pt modelId="{1B0DD9B3-9A3C-46C4-AFC2-F09E462A0471}" type="sibTrans" cxnId="{5FA29235-6FA7-4901-8CC4-3AACA4802E84}">
      <dgm:prSet/>
      <dgm:spPr/>
      <dgm:t>
        <a:bodyPr/>
        <a:lstStyle/>
        <a:p>
          <a:endParaRPr lang="en-US"/>
        </a:p>
      </dgm:t>
    </dgm:pt>
    <dgm:pt modelId="{647DF1CC-41F0-4680-AC35-D82E1BE6A783}">
      <dgm:prSet phldrT="[Text]"/>
      <dgm:spPr/>
      <dgm:t>
        <a:bodyPr/>
        <a:lstStyle/>
        <a:p>
          <a:r>
            <a:rPr lang="en-US" dirty="0" smtClean="0"/>
            <a:t>Dept</a:t>
          </a:r>
          <a:endParaRPr lang="en-US" dirty="0"/>
        </a:p>
      </dgm:t>
    </dgm:pt>
    <dgm:pt modelId="{38F938E7-4EDD-4F75-8148-D818D95F7E76}" type="parTrans" cxnId="{2570E84B-B166-4D6C-984F-163D063057FD}">
      <dgm:prSet/>
      <dgm:spPr/>
      <dgm:t>
        <a:bodyPr/>
        <a:lstStyle/>
        <a:p>
          <a:endParaRPr lang="en-US"/>
        </a:p>
      </dgm:t>
    </dgm:pt>
    <dgm:pt modelId="{C6004C91-FAE8-415E-A6FC-911522166562}" type="sibTrans" cxnId="{2570E84B-B166-4D6C-984F-163D063057FD}">
      <dgm:prSet/>
      <dgm:spPr/>
      <dgm:t>
        <a:bodyPr/>
        <a:lstStyle/>
        <a:p>
          <a:endParaRPr lang="en-US"/>
        </a:p>
      </dgm:t>
    </dgm:pt>
    <dgm:pt modelId="{BDC99DAD-0A0A-4C4A-9605-B6A270E555E7}">
      <dgm:prSet phldrT="[Text]"/>
      <dgm:spPr/>
      <dgm:t>
        <a:bodyPr/>
        <a:lstStyle/>
        <a:p>
          <a:r>
            <a:rPr lang="en-US" dirty="0" smtClean="0"/>
            <a:t>College</a:t>
          </a:r>
          <a:endParaRPr lang="en-US" dirty="0"/>
        </a:p>
      </dgm:t>
    </dgm:pt>
    <dgm:pt modelId="{B1D32A0D-A5A6-4A95-95B3-9231F3F5E307}" type="parTrans" cxnId="{681392B3-80FE-4DE4-BB4E-15353943E67D}">
      <dgm:prSet/>
      <dgm:spPr/>
      <dgm:t>
        <a:bodyPr/>
        <a:lstStyle/>
        <a:p>
          <a:endParaRPr lang="en-US"/>
        </a:p>
      </dgm:t>
    </dgm:pt>
    <dgm:pt modelId="{04A5A8CC-9ECA-496F-8C10-C2C248CBE826}" type="sibTrans" cxnId="{681392B3-80FE-4DE4-BB4E-15353943E67D}">
      <dgm:prSet/>
      <dgm:spPr/>
      <dgm:t>
        <a:bodyPr/>
        <a:lstStyle/>
        <a:p>
          <a:endParaRPr lang="en-US"/>
        </a:p>
      </dgm:t>
    </dgm:pt>
    <dgm:pt modelId="{AE29E153-D13B-42D9-BEF1-67C32EB36D45}" type="pres">
      <dgm:prSet presAssocID="{58D33A91-F025-4683-B491-6F4903F7210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B3DF24D-8DCE-45D9-B61E-4791EA6B9422}" type="pres">
      <dgm:prSet presAssocID="{58D33A91-F025-4683-B491-6F4903F72108}" presName="hierFlow" presStyleCnt="0"/>
      <dgm:spPr/>
      <dgm:t>
        <a:bodyPr/>
        <a:lstStyle/>
        <a:p>
          <a:endParaRPr lang="en-IN"/>
        </a:p>
      </dgm:t>
    </dgm:pt>
    <dgm:pt modelId="{949B27AD-BF1B-4A23-A75B-C8EC288F88EC}" type="pres">
      <dgm:prSet presAssocID="{58D33A91-F025-4683-B491-6F4903F72108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8AEE1BC-61BE-44D1-9F84-6149A7B5F020}" type="pres">
      <dgm:prSet presAssocID="{FEB8E7D9-A984-4004-936B-02FCDE33B080}" presName="Name14" presStyleCnt="0"/>
      <dgm:spPr/>
      <dgm:t>
        <a:bodyPr/>
        <a:lstStyle/>
        <a:p>
          <a:endParaRPr lang="en-IN"/>
        </a:p>
      </dgm:t>
    </dgm:pt>
    <dgm:pt modelId="{9A1E594D-EADB-4F59-A202-7EC0F72DD61A}" type="pres">
      <dgm:prSet presAssocID="{FEB8E7D9-A984-4004-936B-02FCDE33B080}" presName="level1Shape" presStyleLbl="node0" presStyleIdx="0" presStyleCnt="1" custScaleX="59760" custScaleY="68972" custLinFactNeighborX="-36117" custLinFactNeighborY="-836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BC33A00-717D-4B8B-94CF-6F7E425A5619}" type="pres">
      <dgm:prSet presAssocID="{FEB8E7D9-A984-4004-936B-02FCDE33B080}" presName="hierChild2" presStyleCnt="0"/>
      <dgm:spPr/>
      <dgm:t>
        <a:bodyPr/>
        <a:lstStyle/>
        <a:p>
          <a:endParaRPr lang="en-IN"/>
        </a:p>
      </dgm:t>
    </dgm:pt>
    <dgm:pt modelId="{4939BB1D-52D5-49CF-851D-DCAF5C01E8F7}" type="pres">
      <dgm:prSet presAssocID="{2D137C60-97A0-4DFE-AC4B-5A1E3ACD71E1}" presName="Name19" presStyleLbl="parChTrans1D2" presStyleIdx="0" presStyleCnt="2"/>
      <dgm:spPr/>
      <dgm:t>
        <a:bodyPr/>
        <a:lstStyle/>
        <a:p>
          <a:endParaRPr lang="en-IN"/>
        </a:p>
      </dgm:t>
    </dgm:pt>
    <dgm:pt modelId="{03239808-0C58-42BA-B5BF-F0D13D6C3305}" type="pres">
      <dgm:prSet presAssocID="{D30E0D39-3F69-434B-A52E-168F84BD005F}" presName="Name21" presStyleCnt="0"/>
      <dgm:spPr/>
      <dgm:t>
        <a:bodyPr/>
        <a:lstStyle/>
        <a:p>
          <a:endParaRPr lang="en-IN"/>
        </a:p>
      </dgm:t>
    </dgm:pt>
    <dgm:pt modelId="{F75F24DA-BAEE-4257-BD74-A9B47F47BD04}" type="pres">
      <dgm:prSet presAssocID="{D30E0D39-3F69-434B-A52E-168F84BD005F}" presName="level2Shape" presStyleLbl="node2" presStyleIdx="0" presStyleCnt="2" custScaleX="59760" custScaleY="68972" custLinFactNeighborX="-51639" custLinFactNeighborY="-94039"/>
      <dgm:spPr/>
      <dgm:t>
        <a:bodyPr/>
        <a:lstStyle/>
        <a:p>
          <a:endParaRPr lang="en-IN"/>
        </a:p>
      </dgm:t>
    </dgm:pt>
    <dgm:pt modelId="{262CB69E-F49A-47C3-9608-6008A6227336}" type="pres">
      <dgm:prSet presAssocID="{D30E0D39-3F69-434B-A52E-168F84BD005F}" presName="hierChild3" presStyleCnt="0"/>
      <dgm:spPr/>
      <dgm:t>
        <a:bodyPr/>
        <a:lstStyle/>
        <a:p>
          <a:endParaRPr lang="en-IN"/>
        </a:p>
      </dgm:t>
    </dgm:pt>
    <dgm:pt modelId="{57DA04D8-66AC-4FE3-A908-B56F27463FC2}" type="pres">
      <dgm:prSet presAssocID="{BEA6FE3F-80BF-4BD4-AB91-5F7194A1F690}" presName="Name19" presStyleLbl="parChTrans1D3" presStyleIdx="0" presStyleCnt="5"/>
      <dgm:spPr/>
      <dgm:t>
        <a:bodyPr/>
        <a:lstStyle/>
        <a:p>
          <a:endParaRPr lang="en-IN"/>
        </a:p>
      </dgm:t>
    </dgm:pt>
    <dgm:pt modelId="{94D10619-A113-4345-96A0-BADD2228CA79}" type="pres">
      <dgm:prSet presAssocID="{3383A8B8-62B1-4C81-AD41-29A8EE2809AE}" presName="Name21" presStyleCnt="0"/>
      <dgm:spPr/>
      <dgm:t>
        <a:bodyPr/>
        <a:lstStyle/>
        <a:p>
          <a:endParaRPr lang="en-IN"/>
        </a:p>
      </dgm:t>
    </dgm:pt>
    <dgm:pt modelId="{A40DE604-100F-43CC-9EEB-6769CA6A2B97}" type="pres">
      <dgm:prSet presAssocID="{3383A8B8-62B1-4C81-AD41-29A8EE2809AE}" presName="level2Shape" presStyleLbl="node3" presStyleIdx="0" presStyleCnt="5" custScaleX="59760" custScaleY="68972" custLinFactNeighborX="-20236" custLinFactNeighborY="-76311"/>
      <dgm:spPr/>
      <dgm:t>
        <a:bodyPr/>
        <a:lstStyle/>
        <a:p>
          <a:endParaRPr lang="en-US"/>
        </a:p>
      </dgm:t>
    </dgm:pt>
    <dgm:pt modelId="{A5241E92-C52C-45A8-936B-264D2D2747B1}" type="pres">
      <dgm:prSet presAssocID="{3383A8B8-62B1-4C81-AD41-29A8EE2809AE}" presName="hierChild3" presStyleCnt="0"/>
      <dgm:spPr/>
      <dgm:t>
        <a:bodyPr/>
        <a:lstStyle/>
        <a:p>
          <a:endParaRPr lang="en-IN"/>
        </a:p>
      </dgm:t>
    </dgm:pt>
    <dgm:pt modelId="{18D7DEE1-3F43-4AA1-8B89-178CC25AE0E0}" type="pres">
      <dgm:prSet presAssocID="{1CE5B26B-1B74-4FB4-9D07-B7FE9CDAC9EE}" presName="Name19" presStyleLbl="parChTrans1D3" presStyleIdx="1" presStyleCnt="5"/>
      <dgm:spPr/>
      <dgm:t>
        <a:bodyPr/>
        <a:lstStyle/>
        <a:p>
          <a:endParaRPr lang="en-IN"/>
        </a:p>
      </dgm:t>
    </dgm:pt>
    <dgm:pt modelId="{4FF38B74-EAC9-452E-B791-AAB71E1BEDB3}" type="pres">
      <dgm:prSet presAssocID="{F2D290FC-A712-4A70-B50A-E93248F5723F}" presName="Name21" presStyleCnt="0"/>
      <dgm:spPr/>
      <dgm:t>
        <a:bodyPr/>
        <a:lstStyle/>
        <a:p>
          <a:endParaRPr lang="en-IN"/>
        </a:p>
      </dgm:t>
    </dgm:pt>
    <dgm:pt modelId="{B91F981C-04C7-49EF-8FAE-13001DEFA221}" type="pres">
      <dgm:prSet presAssocID="{F2D290FC-A712-4A70-B50A-E93248F5723F}" presName="level2Shape" presStyleLbl="node3" presStyleIdx="1" presStyleCnt="5" custScaleX="59760" custScaleY="68972" custLinFactNeighborX="-39607" custLinFactNeighborY="-76311"/>
      <dgm:spPr/>
      <dgm:t>
        <a:bodyPr/>
        <a:lstStyle/>
        <a:p>
          <a:endParaRPr lang="en-IN"/>
        </a:p>
      </dgm:t>
    </dgm:pt>
    <dgm:pt modelId="{25447FC1-3CCE-48B6-B799-074F3C2B41F1}" type="pres">
      <dgm:prSet presAssocID="{F2D290FC-A712-4A70-B50A-E93248F5723F}" presName="hierChild3" presStyleCnt="0"/>
      <dgm:spPr/>
      <dgm:t>
        <a:bodyPr/>
        <a:lstStyle/>
        <a:p>
          <a:endParaRPr lang="en-IN"/>
        </a:p>
      </dgm:t>
    </dgm:pt>
    <dgm:pt modelId="{0490B834-6453-46F2-A6E4-B0520F2C21B8}" type="pres">
      <dgm:prSet presAssocID="{4ECDC5B2-ECC7-4813-AE69-1FBEE22BC68F}" presName="Name19" presStyleLbl="parChTrans1D3" presStyleIdx="2" presStyleCnt="5"/>
      <dgm:spPr/>
      <dgm:t>
        <a:bodyPr/>
        <a:lstStyle/>
        <a:p>
          <a:endParaRPr lang="en-IN"/>
        </a:p>
      </dgm:t>
    </dgm:pt>
    <dgm:pt modelId="{ABC5BB25-4424-4FB8-B0FB-E7AF0C74E6E7}" type="pres">
      <dgm:prSet presAssocID="{5B01D457-6741-487A-81B7-7718A34C2458}" presName="Name21" presStyleCnt="0"/>
      <dgm:spPr/>
      <dgm:t>
        <a:bodyPr/>
        <a:lstStyle/>
        <a:p>
          <a:endParaRPr lang="en-IN"/>
        </a:p>
      </dgm:t>
    </dgm:pt>
    <dgm:pt modelId="{24CB0056-8CAF-4DB5-BF36-0E5C351194BD}" type="pres">
      <dgm:prSet presAssocID="{5B01D457-6741-487A-81B7-7718A34C2458}" presName="level2Shape" presStyleLbl="node3" presStyleIdx="2" presStyleCnt="5" custScaleX="59760" custScaleY="68972" custLinFactNeighborX="-54286" custLinFactNeighborY="-76311"/>
      <dgm:spPr/>
      <dgm:t>
        <a:bodyPr/>
        <a:lstStyle/>
        <a:p>
          <a:endParaRPr lang="en-US"/>
        </a:p>
      </dgm:t>
    </dgm:pt>
    <dgm:pt modelId="{45C0857E-DFC0-484F-983B-8224C92C2DC3}" type="pres">
      <dgm:prSet presAssocID="{5B01D457-6741-487A-81B7-7718A34C2458}" presName="hierChild3" presStyleCnt="0"/>
      <dgm:spPr/>
      <dgm:t>
        <a:bodyPr/>
        <a:lstStyle/>
        <a:p>
          <a:endParaRPr lang="en-IN"/>
        </a:p>
      </dgm:t>
    </dgm:pt>
    <dgm:pt modelId="{282D12CA-471A-4967-A233-F7F4F4434C5D}" type="pres">
      <dgm:prSet presAssocID="{044097AB-6BDA-410D-B7CF-D741E817024C}" presName="Name19" presStyleLbl="parChTrans1D3" presStyleIdx="3" presStyleCnt="5"/>
      <dgm:spPr/>
      <dgm:t>
        <a:bodyPr/>
        <a:lstStyle/>
        <a:p>
          <a:endParaRPr lang="en-IN"/>
        </a:p>
      </dgm:t>
    </dgm:pt>
    <dgm:pt modelId="{46CB81E3-5343-4610-AD17-3E07DE203DAD}" type="pres">
      <dgm:prSet presAssocID="{B563DA3C-F47E-4EBD-8E83-C5C8CBCB0038}" presName="Name21" presStyleCnt="0"/>
      <dgm:spPr/>
      <dgm:t>
        <a:bodyPr/>
        <a:lstStyle/>
        <a:p>
          <a:endParaRPr lang="en-IN"/>
        </a:p>
      </dgm:t>
    </dgm:pt>
    <dgm:pt modelId="{7D1B659E-EC25-4B46-9461-1966F384D609}" type="pres">
      <dgm:prSet presAssocID="{B563DA3C-F47E-4EBD-8E83-C5C8CBCB0038}" presName="level2Shape" presStyleLbl="node3" presStyleIdx="3" presStyleCnt="5" custScaleX="59760" custScaleY="68972" custLinFactNeighborX="-73657" custLinFactNeighborY="-76311"/>
      <dgm:spPr/>
      <dgm:t>
        <a:bodyPr/>
        <a:lstStyle/>
        <a:p>
          <a:endParaRPr lang="en-IN"/>
        </a:p>
      </dgm:t>
    </dgm:pt>
    <dgm:pt modelId="{F9F35AB9-ED84-4AAC-A579-C5A0D32F3246}" type="pres">
      <dgm:prSet presAssocID="{B563DA3C-F47E-4EBD-8E83-C5C8CBCB0038}" presName="hierChild3" presStyleCnt="0"/>
      <dgm:spPr/>
      <dgm:t>
        <a:bodyPr/>
        <a:lstStyle/>
        <a:p>
          <a:endParaRPr lang="en-IN"/>
        </a:p>
      </dgm:t>
    </dgm:pt>
    <dgm:pt modelId="{0D06B408-380E-4CD6-AFD3-09F395EA0866}" type="pres">
      <dgm:prSet presAssocID="{C5D7A6C3-211F-4F47-8DD2-96989B6AF400}" presName="Name19" presStyleLbl="parChTrans1D2" presStyleIdx="1" presStyleCnt="2"/>
      <dgm:spPr/>
      <dgm:t>
        <a:bodyPr/>
        <a:lstStyle/>
        <a:p>
          <a:endParaRPr lang="en-IN"/>
        </a:p>
      </dgm:t>
    </dgm:pt>
    <dgm:pt modelId="{32F675E4-756B-43A0-AB14-F7380F4D299B}" type="pres">
      <dgm:prSet presAssocID="{6493114D-ECBD-4CF2-BFE4-E8B3FC8B61A5}" presName="Name21" presStyleCnt="0"/>
      <dgm:spPr/>
      <dgm:t>
        <a:bodyPr/>
        <a:lstStyle/>
        <a:p>
          <a:endParaRPr lang="en-IN"/>
        </a:p>
      </dgm:t>
    </dgm:pt>
    <dgm:pt modelId="{3E255BA2-8557-4616-8FE7-FD98A9C11A0D}" type="pres">
      <dgm:prSet presAssocID="{6493114D-ECBD-4CF2-BFE4-E8B3FC8B61A5}" presName="level2Shape" presStyleLbl="node2" presStyleIdx="1" presStyleCnt="2" custScaleX="59760" custScaleY="68972" custLinFactNeighborX="-1824" custLinFactNeighborY="-94039"/>
      <dgm:spPr/>
      <dgm:t>
        <a:bodyPr/>
        <a:lstStyle/>
        <a:p>
          <a:endParaRPr lang="en-IN"/>
        </a:p>
      </dgm:t>
    </dgm:pt>
    <dgm:pt modelId="{EB4D0FF1-5354-47EF-A742-4945DEB59688}" type="pres">
      <dgm:prSet presAssocID="{6493114D-ECBD-4CF2-BFE4-E8B3FC8B61A5}" presName="hierChild3" presStyleCnt="0"/>
      <dgm:spPr/>
      <dgm:t>
        <a:bodyPr/>
        <a:lstStyle/>
        <a:p>
          <a:endParaRPr lang="en-IN"/>
        </a:p>
      </dgm:t>
    </dgm:pt>
    <dgm:pt modelId="{B71E6F26-4A42-4562-95E3-C9ED369A66A1}" type="pres">
      <dgm:prSet presAssocID="{A2734CC2-5B87-4C3F-80AD-434DC982AFEB}" presName="Name19" presStyleLbl="parChTrans1D3" presStyleIdx="4" presStyleCnt="5"/>
      <dgm:spPr/>
      <dgm:t>
        <a:bodyPr/>
        <a:lstStyle/>
        <a:p>
          <a:endParaRPr lang="en-IN"/>
        </a:p>
      </dgm:t>
    </dgm:pt>
    <dgm:pt modelId="{F8EE3F6B-DE36-4F0B-83C0-2FC2048F0F4C}" type="pres">
      <dgm:prSet presAssocID="{41941337-2A98-489A-85EC-9F389A49C509}" presName="Name21" presStyleCnt="0"/>
      <dgm:spPr/>
      <dgm:t>
        <a:bodyPr/>
        <a:lstStyle/>
        <a:p>
          <a:endParaRPr lang="en-IN"/>
        </a:p>
      </dgm:t>
    </dgm:pt>
    <dgm:pt modelId="{ACB4884A-9A02-4536-8442-B88150425F26}" type="pres">
      <dgm:prSet presAssocID="{41941337-2A98-489A-85EC-9F389A49C509}" presName="level2Shape" presStyleLbl="node3" presStyleIdx="4" presStyleCnt="5" custScaleX="59760" custScaleY="68972" custLinFactY="-4466" custLinFactNeighborX="-1824" custLinFactNeighborY="-100000"/>
      <dgm:spPr/>
      <dgm:t>
        <a:bodyPr/>
        <a:lstStyle/>
        <a:p>
          <a:endParaRPr lang="en-IN"/>
        </a:p>
      </dgm:t>
    </dgm:pt>
    <dgm:pt modelId="{DF322808-01B4-4B08-B313-80B858F5201C}" type="pres">
      <dgm:prSet presAssocID="{41941337-2A98-489A-85EC-9F389A49C509}" presName="hierChild3" presStyleCnt="0"/>
      <dgm:spPr/>
      <dgm:t>
        <a:bodyPr/>
        <a:lstStyle/>
        <a:p>
          <a:endParaRPr lang="en-IN"/>
        </a:p>
      </dgm:t>
    </dgm:pt>
    <dgm:pt modelId="{0C1AF69F-E27A-4619-B971-6DA7364BB2D2}" type="pres">
      <dgm:prSet presAssocID="{38F938E7-4EDD-4F75-8148-D818D95F7E76}" presName="Name19" presStyleLbl="parChTrans1D4" presStyleIdx="0" presStyleCnt="2"/>
      <dgm:spPr/>
      <dgm:t>
        <a:bodyPr/>
        <a:lstStyle/>
        <a:p>
          <a:endParaRPr lang="en-IN"/>
        </a:p>
      </dgm:t>
    </dgm:pt>
    <dgm:pt modelId="{4B1EAAD5-0850-45DB-A77B-D5D10D3FC7AE}" type="pres">
      <dgm:prSet presAssocID="{647DF1CC-41F0-4680-AC35-D82E1BE6A783}" presName="Name21" presStyleCnt="0"/>
      <dgm:spPr/>
      <dgm:t>
        <a:bodyPr/>
        <a:lstStyle/>
        <a:p>
          <a:endParaRPr lang="en-IN"/>
        </a:p>
      </dgm:t>
    </dgm:pt>
    <dgm:pt modelId="{8941FB80-DE88-4B4E-A679-92D7F6CC2ADB}" type="pres">
      <dgm:prSet presAssocID="{647DF1CC-41F0-4680-AC35-D82E1BE6A783}" presName="level2Shape" presStyleLbl="node4" presStyleIdx="0" presStyleCnt="2" custScaleX="59760" custScaleY="68972" custLinFactNeighborX="-74258" custLinFactNeighborY="-51544"/>
      <dgm:spPr/>
      <dgm:t>
        <a:bodyPr/>
        <a:lstStyle/>
        <a:p>
          <a:endParaRPr lang="en-US"/>
        </a:p>
      </dgm:t>
    </dgm:pt>
    <dgm:pt modelId="{A096A93B-C300-474E-B8F2-3DDD81B25B27}" type="pres">
      <dgm:prSet presAssocID="{647DF1CC-41F0-4680-AC35-D82E1BE6A783}" presName="hierChild3" presStyleCnt="0"/>
      <dgm:spPr/>
      <dgm:t>
        <a:bodyPr/>
        <a:lstStyle/>
        <a:p>
          <a:endParaRPr lang="en-IN"/>
        </a:p>
      </dgm:t>
    </dgm:pt>
    <dgm:pt modelId="{AB4CCD54-F0EC-45E9-951B-BA7BCDD2A834}" type="pres">
      <dgm:prSet presAssocID="{B1D32A0D-A5A6-4A95-95B3-9231F3F5E307}" presName="Name19" presStyleLbl="parChTrans1D4" presStyleIdx="1" presStyleCnt="2"/>
      <dgm:spPr/>
      <dgm:t>
        <a:bodyPr/>
        <a:lstStyle/>
        <a:p>
          <a:endParaRPr lang="en-IN"/>
        </a:p>
      </dgm:t>
    </dgm:pt>
    <dgm:pt modelId="{8B1F7C4A-B24B-4C66-9DDC-8DE7B050EDDD}" type="pres">
      <dgm:prSet presAssocID="{BDC99DAD-0A0A-4C4A-9605-B6A270E555E7}" presName="Name21" presStyleCnt="0"/>
      <dgm:spPr/>
      <dgm:t>
        <a:bodyPr/>
        <a:lstStyle/>
        <a:p>
          <a:endParaRPr lang="en-IN"/>
        </a:p>
      </dgm:t>
    </dgm:pt>
    <dgm:pt modelId="{73EEC654-0DDF-4808-96D4-FEBD337BE63F}" type="pres">
      <dgm:prSet presAssocID="{BDC99DAD-0A0A-4C4A-9605-B6A270E555E7}" presName="level2Shape" presStyleLbl="node4" presStyleIdx="1" presStyleCnt="2" custScaleX="59760" custScaleY="68972" custLinFactNeighborX="-4470" custLinFactNeighborY="-51544"/>
      <dgm:spPr/>
      <dgm:t>
        <a:bodyPr/>
        <a:lstStyle/>
        <a:p>
          <a:endParaRPr lang="en-IN"/>
        </a:p>
      </dgm:t>
    </dgm:pt>
    <dgm:pt modelId="{BE3F0683-E7AE-4DFC-9D56-AADCBDC58060}" type="pres">
      <dgm:prSet presAssocID="{BDC99DAD-0A0A-4C4A-9605-B6A270E555E7}" presName="hierChild3" presStyleCnt="0"/>
      <dgm:spPr/>
      <dgm:t>
        <a:bodyPr/>
        <a:lstStyle/>
        <a:p>
          <a:endParaRPr lang="en-IN"/>
        </a:p>
      </dgm:t>
    </dgm:pt>
    <dgm:pt modelId="{09DD9422-0EB6-469A-8AA7-CEA938CBC601}" type="pres">
      <dgm:prSet presAssocID="{58D33A91-F025-4683-B491-6F4903F72108}" presName="bgShapesFlow" presStyleCnt="0"/>
      <dgm:spPr/>
      <dgm:t>
        <a:bodyPr/>
        <a:lstStyle/>
        <a:p>
          <a:endParaRPr lang="en-IN"/>
        </a:p>
      </dgm:t>
    </dgm:pt>
  </dgm:ptLst>
  <dgm:cxnLst>
    <dgm:cxn modelId="{4FA7AD30-31BC-46B1-9182-0D4B4306CB2A}" srcId="{58D33A91-F025-4683-B491-6F4903F72108}" destId="{FEB8E7D9-A984-4004-936B-02FCDE33B080}" srcOrd="0" destOrd="0" parTransId="{A712214E-4F75-4F57-952D-093298E8D26E}" sibTransId="{A5D034E1-0682-4E17-90BE-EB61A3981039}"/>
    <dgm:cxn modelId="{BC29B6FA-B07C-4D6E-A80F-B08233B3B5B2}" srcId="{D30E0D39-3F69-434B-A52E-168F84BD005F}" destId="{F2D290FC-A712-4A70-B50A-E93248F5723F}" srcOrd="1" destOrd="0" parTransId="{1CE5B26B-1B74-4FB4-9D07-B7FE9CDAC9EE}" sibTransId="{99D4C1EF-EA40-406E-9F42-62C241B635AF}"/>
    <dgm:cxn modelId="{616B1D51-BD4D-4C3C-B1A1-EBD384185952}" srcId="{D30E0D39-3F69-434B-A52E-168F84BD005F}" destId="{3383A8B8-62B1-4C81-AD41-29A8EE2809AE}" srcOrd="0" destOrd="0" parTransId="{BEA6FE3F-80BF-4BD4-AB91-5F7194A1F690}" sibTransId="{C5A9F95E-1652-40B4-A169-1C4119C4DD59}"/>
    <dgm:cxn modelId="{98C2AB0E-92D1-41ED-8AA0-D4E8B91180E1}" type="presOf" srcId="{58D33A91-F025-4683-B491-6F4903F72108}" destId="{AE29E153-D13B-42D9-BEF1-67C32EB36D45}" srcOrd="0" destOrd="0" presId="urn:microsoft.com/office/officeart/2005/8/layout/hierarchy6"/>
    <dgm:cxn modelId="{F2FAFFD7-5D06-4FCB-977B-E0531090CD89}" type="presOf" srcId="{044097AB-6BDA-410D-B7CF-D741E817024C}" destId="{282D12CA-471A-4967-A233-F7F4F4434C5D}" srcOrd="0" destOrd="0" presId="urn:microsoft.com/office/officeart/2005/8/layout/hierarchy6"/>
    <dgm:cxn modelId="{0D934019-6D32-4648-BCE4-1E4A315DA0AF}" srcId="{D30E0D39-3F69-434B-A52E-168F84BD005F}" destId="{5B01D457-6741-487A-81B7-7718A34C2458}" srcOrd="2" destOrd="0" parTransId="{4ECDC5B2-ECC7-4813-AE69-1FBEE22BC68F}" sibTransId="{8BA31ABE-2B03-4D0E-8846-A45DA92BB9A5}"/>
    <dgm:cxn modelId="{728AD543-101A-4D3A-B5C7-D154B8EC370F}" type="presOf" srcId="{2D137C60-97A0-4DFE-AC4B-5A1E3ACD71E1}" destId="{4939BB1D-52D5-49CF-851D-DCAF5C01E8F7}" srcOrd="0" destOrd="0" presId="urn:microsoft.com/office/officeart/2005/8/layout/hierarchy6"/>
    <dgm:cxn modelId="{D68F7191-7FCA-4442-A275-2B5139AE8F94}" type="presOf" srcId="{B563DA3C-F47E-4EBD-8E83-C5C8CBCB0038}" destId="{7D1B659E-EC25-4B46-9461-1966F384D609}" srcOrd="0" destOrd="0" presId="urn:microsoft.com/office/officeart/2005/8/layout/hierarchy6"/>
    <dgm:cxn modelId="{83BB956B-18E3-45EB-A487-B486EE166783}" type="presOf" srcId="{B1D32A0D-A5A6-4A95-95B3-9231F3F5E307}" destId="{AB4CCD54-F0EC-45E9-951B-BA7BCDD2A834}" srcOrd="0" destOrd="0" presId="urn:microsoft.com/office/officeart/2005/8/layout/hierarchy6"/>
    <dgm:cxn modelId="{EBC38186-C1C6-468F-B8D6-B28407F7338A}" srcId="{FEB8E7D9-A984-4004-936B-02FCDE33B080}" destId="{6493114D-ECBD-4CF2-BFE4-E8B3FC8B61A5}" srcOrd="1" destOrd="0" parTransId="{C5D7A6C3-211F-4F47-8DD2-96989B6AF400}" sibTransId="{18E99C18-CA44-4307-8AD8-9D72294708FF}"/>
    <dgm:cxn modelId="{12E8609F-14FF-40EE-8E89-219910A56368}" type="presOf" srcId="{1CE5B26B-1B74-4FB4-9D07-B7FE9CDAC9EE}" destId="{18D7DEE1-3F43-4AA1-8B89-178CC25AE0E0}" srcOrd="0" destOrd="0" presId="urn:microsoft.com/office/officeart/2005/8/layout/hierarchy6"/>
    <dgm:cxn modelId="{F0BE505F-EDA8-4677-89E1-7C5C52621021}" type="presOf" srcId="{C5D7A6C3-211F-4F47-8DD2-96989B6AF400}" destId="{0D06B408-380E-4CD6-AFD3-09F395EA0866}" srcOrd="0" destOrd="0" presId="urn:microsoft.com/office/officeart/2005/8/layout/hierarchy6"/>
    <dgm:cxn modelId="{C78B5039-1A85-42BD-B5E7-D241E734E537}" type="presOf" srcId="{41941337-2A98-489A-85EC-9F389A49C509}" destId="{ACB4884A-9A02-4536-8442-B88150425F26}" srcOrd="0" destOrd="0" presId="urn:microsoft.com/office/officeart/2005/8/layout/hierarchy6"/>
    <dgm:cxn modelId="{BD1BF379-EF13-4DFD-BB78-0D9988926B4C}" srcId="{FEB8E7D9-A984-4004-936B-02FCDE33B080}" destId="{D30E0D39-3F69-434B-A52E-168F84BD005F}" srcOrd="0" destOrd="0" parTransId="{2D137C60-97A0-4DFE-AC4B-5A1E3ACD71E1}" sibTransId="{8FAD8B03-4C4F-43DB-8C4D-D15EFCBAB9FE}"/>
    <dgm:cxn modelId="{D378A9D0-3E1F-4DFC-8F22-ECF0715AD408}" type="presOf" srcId="{5B01D457-6741-487A-81B7-7718A34C2458}" destId="{24CB0056-8CAF-4DB5-BF36-0E5C351194BD}" srcOrd="0" destOrd="0" presId="urn:microsoft.com/office/officeart/2005/8/layout/hierarchy6"/>
    <dgm:cxn modelId="{2570E84B-B166-4D6C-984F-163D063057FD}" srcId="{41941337-2A98-489A-85EC-9F389A49C509}" destId="{647DF1CC-41F0-4680-AC35-D82E1BE6A783}" srcOrd="0" destOrd="0" parTransId="{38F938E7-4EDD-4F75-8148-D818D95F7E76}" sibTransId="{C6004C91-FAE8-415E-A6FC-911522166562}"/>
    <dgm:cxn modelId="{09F6AF3B-D879-4AAD-BE68-C7F96A27D4E8}" type="presOf" srcId="{38F938E7-4EDD-4F75-8148-D818D95F7E76}" destId="{0C1AF69F-E27A-4619-B971-6DA7364BB2D2}" srcOrd="0" destOrd="0" presId="urn:microsoft.com/office/officeart/2005/8/layout/hierarchy6"/>
    <dgm:cxn modelId="{D6368EA6-A888-4C56-92F9-A8D05FCE3847}" type="presOf" srcId="{BDC99DAD-0A0A-4C4A-9605-B6A270E555E7}" destId="{73EEC654-0DDF-4808-96D4-FEBD337BE63F}" srcOrd="0" destOrd="0" presId="urn:microsoft.com/office/officeart/2005/8/layout/hierarchy6"/>
    <dgm:cxn modelId="{FA3E2EAA-A38A-4B71-BF38-FD8F5E9B9591}" type="presOf" srcId="{D30E0D39-3F69-434B-A52E-168F84BD005F}" destId="{F75F24DA-BAEE-4257-BD74-A9B47F47BD04}" srcOrd="0" destOrd="0" presId="urn:microsoft.com/office/officeart/2005/8/layout/hierarchy6"/>
    <dgm:cxn modelId="{DF06419B-059E-4474-A068-8DBFAAA56619}" type="presOf" srcId="{6493114D-ECBD-4CF2-BFE4-E8B3FC8B61A5}" destId="{3E255BA2-8557-4616-8FE7-FD98A9C11A0D}" srcOrd="0" destOrd="0" presId="urn:microsoft.com/office/officeart/2005/8/layout/hierarchy6"/>
    <dgm:cxn modelId="{5FA29235-6FA7-4901-8CC4-3AACA4802E84}" srcId="{D30E0D39-3F69-434B-A52E-168F84BD005F}" destId="{B563DA3C-F47E-4EBD-8E83-C5C8CBCB0038}" srcOrd="3" destOrd="0" parTransId="{044097AB-6BDA-410D-B7CF-D741E817024C}" sibTransId="{1B0DD9B3-9A3C-46C4-AFC2-F09E462A0471}"/>
    <dgm:cxn modelId="{6D2FCAB1-D346-433B-B116-ACB5A76698E9}" type="presOf" srcId="{4ECDC5B2-ECC7-4813-AE69-1FBEE22BC68F}" destId="{0490B834-6453-46F2-A6E4-B0520F2C21B8}" srcOrd="0" destOrd="0" presId="urn:microsoft.com/office/officeart/2005/8/layout/hierarchy6"/>
    <dgm:cxn modelId="{418C9F30-C717-440B-9141-44E8D7FB4368}" type="presOf" srcId="{BEA6FE3F-80BF-4BD4-AB91-5F7194A1F690}" destId="{57DA04D8-66AC-4FE3-A908-B56F27463FC2}" srcOrd="0" destOrd="0" presId="urn:microsoft.com/office/officeart/2005/8/layout/hierarchy6"/>
    <dgm:cxn modelId="{188B7522-502F-4876-92E3-771120771C78}" srcId="{6493114D-ECBD-4CF2-BFE4-E8B3FC8B61A5}" destId="{41941337-2A98-489A-85EC-9F389A49C509}" srcOrd="0" destOrd="0" parTransId="{A2734CC2-5B87-4C3F-80AD-434DC982AFEB}" sibTransId="{3FB8BA45-37C5-41C6-A07A-B1738D5AE838}"/>
    <dgm:cxn modelId="{B033CDE0-4FAE-478E-A96C-A4A418EDA28E}" type="presOf" srcId="{A2734CC2-5B87-4C3F-80AD-434DC982AFEB}" destId="{B71E6F26-4A42-4562-95E3-C9ED369A66A1}" srcOrd="0" destOrd="0" presId="urn:microsoft.com/office/officeart/2005/8/layout/hierarchy6"/>
    <dgm:cxn modelId="{C741850C-C498-46A3-BEC9-5A00995E90DC}" type="presOf" srcId="{647DF1CC-41F0-4680-AC35-D82E1BE6A783}" destId="{8941FB80-DE88-4B4E-A679-92D7F6CC2ADB}" srcOrd="0" destOrd="0" presId="urn:microsoft.com/office/officeart/2005/8/layout/hierarchy6"/>
    <dgm:cxn modelId="{9E579EA5-0911-4BE0-AC80-ECBB23A70E75}" type="presOf" srcId="{3383A8B8-62B1-4C81-AD41-29A8EE2809AE}" destId="{A40DE604-100F-43CC-9EEB-6769CA6A2B97}" srcOrd="0" destOrd="0" presId="urn:microsoft.com/office/officeart/2005/8/layout/hierarchy6"/>
    <dgm:cxn modelId="{C0DCCE7A-9642-464C-9F0F-BA669E2216DC}" type="presOf" srcId="{F2D290FC-A712-4A70-B50A-E93248F5723F}" destId="{B91F981C-04C7-49EF-8FAE-13001DEFA221}" srcOrd="0" destOrd="0" presId="urn:microsoft.com/office/officeart/2005/8/layout/hierarchy6"/>
    <dgm:cxn modelId="{0BB85A42-DBF6-4D27-88E3-A5EE929BD9C5}" type="presOf" srcId="{FEB8E7D9-A984-4004-936B-02FCDE33B080}" destId="{9A1E594D-EADB-4F59-A202-7EC0F72DD61A}" srcOrd="0" destOrd="0" presId="urn:microsoft.com/office/officeart/2005/8/layout/hierarchy6"/>
    <dgm:cxn modelId="{681392B3-80FE-4DE4-BB4E-15353943E67D}" srcId="{41941337-2A98-489A-85EC-9F389A49C509}" destId="{BDC99DAD-0A0A-4C4A-9605-B6A270E555E7}" srcOrd="1" destOrd="0" parTransId="{B1D32A0D-A5A6-4A95-95B3-9231F3F5E307}" sibTransId="{04A5A8CC-9ECA-496F-8C10-C2C248CBE826}"/>
    <dgm:cxn modelId="{BA838988-55CD-45B0-B4E7-1EFFB8AD83B3}" type="presParOf" srcId="{AE29E153-D13B-42D9-BEF1-67C32EB36D45}" destId="{9B3DF24D-8DCE-45D9-B61E-4791EA6B9422}" srcOrd="0" destOrd="0" presId="urn:microsoft.com/office/officeart/2005/8/layout/hierarchy6"/>
    <dgm:cxn modelId="{411B9730-5912-4256-BA63-64F911C80FEF}" type="presParOf" srcId="{9B3DF24D-8DCE-45D9-B61E-4791EA6B9422}" destId="{949B27AD-BF1B-4A23-A75B-C8EC288F88EC}" srcOrd="0" destOrd="0" presId="urn:microsoft.com/office/officeart/2005/8/layout/hierarchy6"/>
    <dgm:cxn modelId="{F6EA67A2-0B42-40E5-8697-D9A2C2C09A6E}" type="presParOf" srcId="{949B27AD-BF1B-4A23-A75B-C8EC288F88EC}" destId="{28AEE1BC-61BE-44D1-9F84-6149A7B5F020}" srcOrd="0" destOrd="0" presId="urn:microsoft.com/office/officeart/2005/8/layout/hierarchy6"/>
    <dgm:cxn modelId="{B25A66E2-5D3F-4899-BD97-36F7D140E8A8}" type="presParOf" srcId="{28AEE1BC-61BE-44D1-9F84-6149A7B5F020}" destId="{9A1E594D-EADB-4F59-A202-7EC0F72DD61A}" srcOrd="0" destOrd="0" presId="urn:microsoft.com/office/officeart/2005/8/layout/hierarchy6"/>
    <dgm:cxn modelId="{F4B138B1-F044-41D2-ACCA-E2D2502E662A}" type="presParOf" srcId="{28AEE1BC-61BE-44D1-9F84-6149A7B5F020}" destId="{ABC33A00-717D-4B8B-94CF-6F7E425A5619}" srcOrd="1" destOrd="0" presId="urn:microsoft.com/office/officeart/2005/8/layout/hierarchy6"/>
    <dgm:cxn modelId="{FD4AE32F-7007-473F-A776-E99F48D88D9F}" type="presParOf" srcId="{ABC33A00-717D-4B8B-94CF-6F7E425A5619}" destId="{4939BB1D-52D5-49CF-851D-DCAF5C01E8F7}" srcOrd="0" destOrd="0" presId="urn:microsoft.com/office/officeart/2005/8/layout/hierarchy6"/>
    <dgm:cxn modelId="{86350DD4-5EBC-4885-94E9-5513E13BAA26}" type="presParOf" srcId="{ABC33A00-717D-4B8B-94CF-6F7E425A5619}" destId="{03239808-0C58-42BA-B5BF-F0D13D6C3305}" srcOrd="1" destOrd="0" presId="urn:microsoft.com/office/officeart/2005/8/layout/hierarchy6"/>
    <dgm:cxn modelId="{D07FC4F8-076A-4C54-894C-9FA925EE9D94}" type="presParOf" srcId="{03239808-0C58-42BA-B5BF-F0D13D6C3305}" destId="{F75F24DA-BAEE-4257-BD74-A9B47F47BD04}" srcOrd="0" destOrd="0" presId="urn:microsoft.com/office/officeart/2005/8/layout/hierarchy6"/>
    <dgm:cxn modelId="{DAD2C1E0-BD04-43A1-8478-CDE6888B6938}" type="presParOf" srcId="{03239808-0C58-42BA-B5BF-F0D13D6C3305}" destId="{262CB69E-F49A-47C3-9608-6008A6227336}" srcOrd="1" destOrd="0" presId="urn:microsoft.com/office/officeart/2005/8/layout/hierarchy6"/>
    <dgm:cxn modelId="{9DC525E7-8AFD-46AA-81AC-731F0D639400}" type="presParOf" srcId="{262CB69E-F49A-47C3-9608-6008A6227336}" destId="{57DA04D8-66AC-4FE3-A908-B56F27463FC2}" srcOrd="0" destOrd="0" presId="urn:microsoft.com/office/officeart/2005/8/layout/hierarchy6"/>
    <dgm:cxn modelId="{86977F94-EED7-4638-BD81-5B05D1095484}" type="presParOf" srcId="{262CB69E-F49A-47C3-9608-6008A6227336}" destId="{94D10619-A113-4345-96A0-BADD2228CA79}" srcOrd="1" destOrd="0" presId="urn:microsoft.com/office/officeart/2005/8/layout/hierarchy6"/>
    <dgm:cxn modelId="{2E985376-543B-4285-9C46-5BCBB5E0317D}" type="presParOf" srcId="{94D10619-A113-4345-96A0-BADD2228CA79}" destId="{A40DE604-100F-43CC-9EEB-6769CA6A2B97}" srcOrd="0" destOrd="0" presId="urn:microsoft.com/office/officeart/2005/8/layout/hierarchy6"/>
    <dgm:cxn modelId="{EEB8DE9E-4531-4B09-9A0A-AD1CBB40D251}" type="presParOf" srcId="{94D10619-A113-4345-96A0-BADD2228CA79}" destId="{A5241E92-C52C-45A8-936B-264D2D2747B1}" srcOrd="1" destOrd="0" presId="urn:microsoft.com/office/officeart/2005/8/layout/hierarchy6"/>
    <dgm:cxn modelId="{1BC52BC6-9DC1-4258-BDF1-2A366B52D7AE}" type="presParOf" srcId="{262CB69E-F49A-47C3-9608-6008A6227336}" destId="{18D7DEE1-3F43-4AA1-8B89-178CC25AE0E0}" srcOrd="2" destOrd="0" presId="urn:microsoft.com/office/officeart/2005/8/layout/hierarchy6"/>
    <dgm:cxn modelId="{D462276D-C315-4671-8078-DB8391C090BC}" type="presParOf" srcId="{262CB69E-F49A-47C3-9608-6008A6227336}" destId="{4FF38B74-EAC9-452E-B791-AAB71E1BEDB3}" srcOrd="3" destOrd="0" presId="urn:microsoft.com/office/officeart/2005/8/layout/hierarchy6"/>
    <dgm:cxn modelId="{50530416-8C4C-4E7E-9012-AC4BD08A9E6A}" type="presParOf" srcId="{4FF38B74-EAC9-452E-B791-AAB71E1BEDB3}" destId="{B91F981C-04C7-49EF-8FAE-13001DEFA221}" srcOrd="0" destOrd="0" presId="urn:microsoft.com/office/officeart/2005/8/layout/hierarchy6"/>
    <dgm:cxn modelId="{16F08EEA-7BDB-47AF-8BDF-7917A8DC13F9}" type="presParOf" srcId="{4FF38B74-EAC9-452E-B791-AAB71E1BEDB3}" destId="{25447FC1-3CCE-48B6-B799-074F3C2B41F1}" srcOrd="1" destOrd="0" presId="urn:microsoft.com/office/officeart/2005/8/layout/hierarchy6"/>
    <dgm:cxn modelId="{FDA718AD-404C-4921-972E-75A55D706D9C}" type="presParOf" srcId="{262CB69E-F49A-47C3-9608-6008A6227336}" destId="{0490B834-6453-46F2-A6E4-B0520F2C21B8}" srcOrd="4" destOrd="0" presId="urn:microsoft.com/office/officeart/2005/8/layout/hierarchy6"/>
    <dgm:cxn modelId="{6658BAA6-F259-40BF-B321-84D2CBFDCBF4}" type="presParOf" srcId="{262CB69E-F49A-47C3-9608-6008A6227336}" destId="{ABC5BB25-4424-4FB8-B0FB-E7AF0C74E6E7}" srcOrd="5" destOrd="0" presId="urn:microsoft.com/office/officeart/2005/8/layout/hierarchy6"/>
    <dgm:cxn modelId="{E3746CC6-6FA9-4625-A37F-BC0201DF52CE}" type="presParOf" srcId="{ABC5BB25-4424-4FB8-B0FB-E7AF0C74E6E7}" destId="{24CB0056-8CAF-4DB5-BF36-0E5C351194BD}" srcOrd="0" destOrd="0" presId="urn:microsoft.com/office/officeart/2005/8/layout/hierarchy6"/>
    <dgm:cxn modelId="{3755F220-3B8F-4819-AA90-79F2B760E536}" type="presParOf" srcId="{ABC5BB25-4424-4FB8-B0FB-E7AF0C74E6E7}" destId="{45C0857E-DFC0-484F-983B-8224C92C2DC3}" srcOrd="1" destOrd="0" presId="urn:microsoft.com/office/officeart/2005/8/layout/hierarchy6"/>
    <dgm:cxn modelId="{C6193266-F143-4FDF-B7E5-FAD3E9F09622}" type="presParOf" srcId="{262CB69E-F49A-47C3-9608-6008A6227336}" destId="{282D12CA-471A-4967-A233-F7F4F4434C5D}" srcOrd="6" destOrd="0" presId="urn:microsoft.com/office/officeart/2005/8/layout/hierarchy6"/>
    <dgm:cxn modelId="{C6C74148-685B-45AD-BAA1-065678C3A1AA}" type="presParOf" srcId="{262CB69E-F49A-47C3-9608-6008A6227336}" destId="{46CB81E3-5343-4610-AD17-3E07DE203DAD}" srcOrd="7" destOrd="0" presId="urn:microsoft.com/office/officeart/2005/8/layout/hierarchy6"/>
    <dgm:cxn modelId="{19388190-C4E6-468A-9F80-8C983458B2C4}" type="presParOf" srcId="{46CB81E3-5343-4610-AD17-3E07DE203DAD}" destId="{7D1B659E-EC25-4B46-9461-1966F384D609}" srcOrd="0" destOrd="0" presId="urn:microsoft.com/office/officeart/2005/8/layout/hierarchy6"/>
    <dgm:cxn modelId="{67ACE6E6-3B90-48CE-AAE3-90BD85B27050}" type="presParOf" srcId="{46CB81E3-5343-4610-AD17-3E07DE203DAD}" destId="{F9F35AB9-ED84-4AAC-A579-C5A0D32F3246}" srcOrd="1" destOrd="0" presId="urn:microsoft.com/office/officeart/2005/8/layout/hierarchy6"/>
    <dgm:cxn modelId="{7C2E27F7-8CA8-40D9-A407-448AD58110A2}" type="presParOf" srcId="{ABC33A00-717D-4B8B-94CF-6F7E425A5619}" destId="{0D06B408-380E-4CD6-AFD3-09F395EA0866}" srcOrd="2" destOrd="0" presId="urn:microsoft.com/office/officeart/2005/8/layout/hierarchy6"/>
    <dgm:cxn modelId="{9A28DAD1-BA13-4796-BF5D-56620F5A86A3}" type="presParOf" srcId="{ABC33A00-717D-4B8B-94CF-6F7E425A5619}" destId="{32F675E4-756B-43A0-AB14-F7380F4D299B}" srcOrd="3" destOrd="0" presId="urn:microsoft.com/office/officeart/2005/8/layout/hierarchy6"/>
    <dgm:cxn modelId="{C355D4DE-DA65-460D-94DF-8A5C092276C1}" type="presParOf" srcId="{32F675E4-756B-43A0-AB14-F7380F4D299B}" destId="{3E255BA2-8557-4616-8FE7-FD98A9C11A0D}" srcOrd="0" destOrd="0" presId="urn:microsoft.com/office/officeart/2005/8/layout/hierarchy6"/>
    <dgm:cxn modelId="{0E47F391-8147-4CEE-B2C1-C8EDC6DB74F5}" type="presParOf" srcId="{32F675E4-756B-43A0-AB14-F7380F4D299B}" destId="{EB4D0FF1-5354-47EF-A742-4945DEB59688}" srcOrd="1" destOrd="0" presId="urn:microsoft.com/office/officeart/2005/8/layout/hierarchy6"/>
    <dgm:cxn modelId="{F0FA278E-9691-4411-B661-6DEAB3724198}" type="presParOf" srcId="{EB4D0FF1-5354-47EF-A742-4945DEB59688}" destId="{B71E6F26-4A42-4562-95E3-C9ED369A66A1}" srcOrd="0" destOrd="0" presId="urn:microsoft.com/office/officeart/2005/8/layout/hierarchy6"/>
    <dgm:cxn modelId="{8A9566BF-856F-4FFB-9E59-EEF208F46B14}" type="presParOf" srcId="{EB4D0FF1-5354-47EF-A742-4945DEB59688}" destId="{F8EE3F6B-DE36-4F0B-83C0-2FC2048F0F4C}" srcOrd="1" destOrd="0" presId="urn:microsoft.com/office/officeart/2005/8/layout/hierarchy6"/>
    <dgm:cxn modelId="{4C0FDCC7-AEA5-4240-A68A-8298BB125627}" type="presParOf" srcId="{F8EE3F6B-DE36-4F0B-83C0-2FC2048F0F4C}" destId="{ACB4884A-9A02-4536-8442-B88150425F26}" srcOrd="0" destOrd="0" presId="urn:microsoft.com/office/officeart/2005/8/layout/hierarchy6"/>
    <dgm:cxn modelId="{56ABB40B-3045-4DFE-B580-81B732F61E02}" type="presParOf" srcId="{F8EE3F6B-DE36-4F0B-83C0-2FC2048F0F4C}" destId="{DF322808-01B4-4B08-B313-80B858F5201C}" srcOrd="1" destOrd="0" presId="urn:microsoft.com/office/officeart/2005/8/layout/hierarchy6"/>
    <dgm:cxn modelId="{26460EA4-6810-4BCC-A26A-BAA725F359A1}" type="presParOf" srcId="{DF322808-01B4-4B08-B313-80B858F5201C}" destId="{0C1AF69F-E27A-4619-B971-6DA7364BB2D2}" srcOrd="0" destOrd="0" presId="urn:microsoft.com/office/officeart/2005/8/layout/hierarchy6"/>
    <dgm:cxn modelId="{CA2ECA26-DF23-4F00-82DC-2F2F2F768C41}" type="presParOf" srcId="{DF322808-01B4-4B08-B313-80B858F5201C}" destId="{4B1EAAD5-0850-45DB-A77B-D5D10D3FC7AE}" srcOrd="1" destOrd="0" presId="urn:microsoft.com/office/officeart/2005/8/layout/hierarchy6"/>
    <dgm:cxn modelId="{92B1E57F-476F-460A-9E1A-0D7180326D5E}" type="presParOf" srcId="{4B1EAAD5-0850-45DB-A77B-D5D10D3FC7AE}" destId="{8941FB80-DE88-4B4E-A679-92D7F6CC2ADB}" srcOrd="0" destOrd="0" presId="urn:microsoft.com/office/officeart/2005/8/layout/hierarchy6"/>
    <dgm:cxn modelId="{410256C9-D4FF-4380-A88B-D14B9F2F3D73}" type="presParOf" srcId="{4B1EAAD5-0850-45DB-A77B-D5D10D3FC7AE}" destId="{A096A93B-C300-474E-B8F2-3DDD81B25B27}" srcOrd="1" destOrd="0" presId="urn:microsoft.com/office/officeart/2005/8/layout/hierarchy6"/>
    <dgm:cxn modelId="{F91321C9-F279-40D1-8DCC-7226329D133F}" type="presParOf" srcId="{DF322808-01B4-4B08-B313-80B858F5201C}" destId="{AB4CCD54-F0EC-45E9-951B-BA7BCDD2A834}" srcOrd="2" destOrd="0" presId="urn:microsoft.com/office/officeart/2005/8/layout/hierarchy6"/>
    <dgm:cxn modelId="{8C1E2DA6-A429-4CE5-96CD-877D64355757}" type="presParOf" srcId="{DF322808-01B4-4B08-B313-80B858F5201C}" destId="{8B1F7C4A-B24B-4C66-9DDC-8DE7B050EDDD}" srcOrd="3" destOrd="0" presId="urn:microsoft.com/office/officeart/2005/8/layout/hierarchy6"/>
    <dgm:cxn modelId="{CAB8453B-9B1C-4AFB-809E-1243142176B5}" type="presParOf" srcId="{8B1F7C4A-B24B-4C66-9DDC-8DE7B050EDDD}" destId="{73EEC654-0DDF-4808-96D4-FEBD337BE63F}" srcOrd="0" destOrd="0" presId="urn:microsoft.com/office/officeart/2005/8/layout/hierarchy6"/>
    <dgm:cxn modelId="{EE6FA486-7EB0-4E48-88DF-33E80753A96A}" type="presParOf" srcId="{8B1F7C4A-B24B-4C66-9DDC-8DE7B050EDDD}" destId="{BE3F0683-E7AE-4DFC-9D56-AADCBDC58060}" srcOrd="1" destOrd="0" presId="urn:microsoft.com/office/officeart/2005/8/layout/hierarchy6"/>
    <dgm:cxn modelId="{D3548B7C-512C-4433-8AA1-C70B84ECDA9C}" type="presParOf" srcId="{AE29E153-D13B-42D9-BEF1-67C32EB36D45}" destId="{09DD9422-0EB6-469A-8AA7-CEA938CBC601}" srcOrd="1" destOrd="0" presId="urn:microsoft.com/office/officeart/2005/8/layout/hierarchy6"/>
  </dgm:cxnLst>
  <dgm:bg>
    <a:effectLst>
      <a:glow rad="139700">
        <a:schemeClr val="accent3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3FD5CE-F40F-4B33-847C-E8EC3EBB7002}" type="doc">
      <dgm:prSet loTypeId="urn:microsoft.com/office/officeart/2005/8/layout/vList3#1" loCatId="list" qsTypeId="urn:microsoft.com/office/officeart/2005/8/quickstyle/simple1" qsCatId="simple" csTypeId="urn:microsoft.com/office/officeart/2005/8/colors/colorful2" csCatId="colorful" phldr="1"/>
      <dgm:spPr/>
    </dgm:pt>
    <dgm:pt modelId="{1970572F-8995-460D-9970-DD5CA7F6F6FC}">
      <dgm:prSet phldrT="[Text]"/>
      <dgm:spPr>
        <a:solidFill>
          <a:schemeClr val="accent6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In Process</a:t>
          </a:r>
          <a:endParaRPr lang="en-US" dirty="0"/>
        </a:p>
      </dgm:t>
    </dgm:pt>
    <dgm:pt modelId="{DCE49FCC-CD2A-4C64-B5AB-70D995FC3A1F}" type="parTrans" cxnId="{DF477304-D0EE-48D2-9BA4-66F54DC2D88D}">
      <dgm:prSet/>
      <dgm:spPr/>
      <dgm:t>
        <a:bodyPr/>
        <a:lstStyle/>
        <a:p>
          <a:endParaRPr lang="en-US"/>
        </a:p>
      </dgm:t>
    </dgm:pt>
    <dgm:pt modelId="{317FD82A-30B1-4D68-B514-FE73FA31A646}" type="sibTrans" cxnId="{DF477304-D0EE-48D2-9BA4-66F54DC2D88D}">
      <dgm:prSet/>
      <dgm:spPr/>
      <dgm:t>
        <a:bodyPr/>
        <a:lstStyle/>
        <a:p>
          <a:endParaRPr lang="en-US"/>
        </a:p>
      </dgm:t>
    </dgm:pt>
    <dgm:pt modelId="{52305EAC-69D6-41A6-8F3F-D00390E16DC5}">
      <dgm:prSet phldrT="[Text]"/>
      <dgm:spPr>
        <a:solidFill>
          <a:srgbClr val="92D050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Closed Complaint</a:t>
          </a:r>
          <a:endParaRPr lang="en-US" dirty="0"/>
        </a:p>
      </dgm:t>
    </dgm:pt>
    <dgm:pt modelId="{AFA35EF6-4296-44C9-9F27-39EB94DC6661}" type="parTrans" cxnId="{7E844924-4A93-42E0-9F4A-1E265F8E9FEA}">
      <dgm:prSet/>
      <dgm:spPr/>
      <dgm:t>
        <a:bodyPr/>
        <a:lstStyle/>
        <a:p>
          <a:endParaRPr lang="en-US"/>
        </a:p>
      </dgm:t>
    </dgm:pt>
    <dgm:pt modelId="{77947B64-B916-4B09-A29A-97FD3A723941}" type="sibTrans" cxnId="{7E844924-4A93-42E0-9F4A-1E265F8E9FEA}">
      <dgm:prSet/>
      <dgm:spPr/>
      <dgm:t>
        <a:bodyPr/>
        <a:lstStyle/>
        <a:p>
          <a:endParaRPr lang="en-US"/>
        </a:p>
      </dgm:t>
    </dgm:pt>
    <dgm:pt modelId="{82D5FCB6-E641-4C67-8EBD-61F1E0AB6D0A}">
      <dgm:prSet phldrT="[Text]"/>
      <dgm:spPr>
        <a:solidFill>
          <a:srgbClr val="FF0000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Not yet Processed</a:t>
          </a:r>
          <a:endParaRPr lang="en-US" dirty="0"/>
        </a:p>
      </dgm:t>
    </dgm:pt>
    <dgm:pt modelId="{30B59347-4F21-4F09-8FFC-8127BBCA109F}" type="sibTrans" cxnId="{D5A2EA31-0B53-4D46-A57D-FD87B938F068}">
      <dgm:prSet/>
      <dgm:spPr/>
      <dgm:t>
        <a:bodyPr/>
        <a:lstStyle/>
        <a:p>
          <a:endParaRPr lang="en-US"/>
        </a:p>
      </dgm:t>
    </dgm:pt>
    <dgm:pt modelId="{5DD4823B-42E9-4A50-B031-50169FE26DF6}" type="parTrans" cxnId="{D5A2EA31-0B53-4D46-A57D-FD87B938F068}">
      <dgm:prSet/>
      <dgm:spPr/>
      <dgm:t>
        <a:bodyPr/>
        <a:lstStyle/>
        <a:p>
          <a:endParaRPr lang="en-US"/>
        </a:p>
      </dgm:t>
    </dgm:pt>
    <dgm:pt modelId="{2A66E48B-DFD8-47F0-A2F5-B6B1D417C07B}" type="pres">
      <dgm:prSet presAssocID="{D43FD5CE-F40F-4B33-847C-E8EC3EBB7002}" presName="linearFlow" presStyleCnt="0">
        <dgm:presLayoutVars>
          <dgm:dir/>
          <dgm:resizeHandles val="exact"/>
        </dgm:presLayoutVars>
      </dgm:prSet>
      <dgm:spPr/>
    </dgm:pt>
    <dgm:pt modelId="{00033955-4573-488C-8801-8B16A21E1807}" type="pres">
      <dgm:prSet presAssocID="{82D5FCB6-E641-4C67-8EBD-61F1E0AB6D0A}" presName="composite" presStyleCnt="0"/>
      <dgm:spPr/>
    </dgm:pt>
    <dgm:pt modelId="{9A1A8674-863D-4674-8BB7-717B8D3A8170}" type="pres">
      <dgm:prSet presAssocID="{82D5FCB6-E641-4C67-8EBD-61F1E0AB6D0A}" presName="imgShp" presStyleLbl="fgImgPlace1" presStyleIdx="0" presStyleCnt="3"/>
      <dgm:spPr/>
    </dgm:pt>
    <dgm:pt modelId="{AD7116FB-E110-463F-A9CC-AD1D417B094A}" type="pres">
      <dgm:prSet presAssocID="{82D5FCB6-E641-4C67-8EBD-61F1E0AB6D0A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8B676-80CB-4879-A3C5-65637E02F25D}" type="pres">
      <dgm:prSet presAssocID="{30B59347-4F21-4F09-8FFC-8127BBCA109F}" presName="spacing" presStyleCnt="0"/>
      <dgm:spPr/>
    </dgm:pt>
    <dgm:pt modelId="{21D428CC-D9C1-4855-8B1D-89D0008EEDC7}" type="pres">
      <dgm:prSet presAssocID="{1970572F-8995-460D-9970-DD5CA7F6F6FC}" presName="composite" presStyleCnt="0"/>
      <dgm:spPr/>
    </dgm:pt>
    <dgm:pt modelId="{1CC3510B-D3F7-416E-9596-0104D5D95A1E}" type="pres">
      <dgm:prSet presAssocID="{1970572F-8995-460D-9970-DD5CA7F6F6FC}" presName="imgShp" presStyleLbl="fgImgPlace1" presStyleIdx="1" presStyleCnt="3"/>
      <dgm:spPr/>
    </dgm:pt>
    <dgm:pt modelId="{86A86E4A-B50E-4F73-AF66-131B68098B79}" type="pres">
      <dgm:prSet presAssocID="{1970572F-8995-460D-9970-DD5CA7F6F6FC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BF1E42-5632-49B2-A86B-24DA8B1E4C59}" type="pres">
      <dgm:prSet presAssocID="{317FD82A-30B1-4D68-B514-FE73FA31A646}" presName="spacing" presStyleCnt="0"/>
      <dgm:spPr/>
    </dgm:pt>
    <dgm:pt modelId="{87B628BE-F221-4A13-A84F-F8AF3534710E}" type="pres">
      <dgm:prSet presAssocID="{52305EAC-69D6-41A6-8F3F-D00390E16DC5}" presName="composite" presStyleCnt="0"/>
      <dgm:spPr/>
    </dgm:pt>
    <dgm:pt modelId="{E4D61FE4-2CC6-4724-A435-E3D2D9D1543A}" type="pres">
      <dgm:prSet presAssocID="{52305EAC-69D6-41A6-8F3F-D00390E16DC5}" presName="imgShp" presStyleLbl="fgImgPlace1" presStyleIdx="2" presStyleCnt="3"/>
      <dgm:spPr/>
    </dgm:pt>
    <dgm:pt modelId="{B0766EA2-1F91-491F-BFB2-B7A2117D1C37}" type="pres">
      <dgm:prSet presAssocID="{52305EAC-69D6-41A6-8F3F-D00390E16DC5}" presName="txShp" presStyleLbl="node1" presStyleIdx="2" presStyleCnt="3" custLinFactY="100000" custLinFactNeighborX="4868" custLinFactNeighborY="18008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E165CD3-8EF5-4062-AC1C-87C5F62F5EFB}" type="presOf" srcId="{52305EAC-69D6-41A6-8F3F-D00390E16DC5}" destId="{B0766EA2-1F91-491F-BFB2-B7A2117D1C37}" srcOrd="0" destOrd="0" presId="urn:microsoft.com/office/officeart/2005/8/layout/vList3#1"/>
    <dgm:cxn modelId="{7E844924-4A93-42E0-9F4A-1E265F8E9FEA}" srcId="{D43FD5CE-F40F-4B33-847C-E8EC3EBB7002}" destId="{52305EAC-69D6-41A6-8F3F-D00390E16DC5}" srcOrd="2" destOrd="0" parTransId="{AFA35EF6-4296-44C9-9F27-39EB94DC6661}" sibTransId="{77947B64-B916-4B09-A29A-97FD3A723941}"/>
    <dgm:cxn modelId="{5A9DCB29-D2E8-4C13-AB81-E6D4AE06324C}" type="presOf" srcId="{D43FD5CE-F40F-4B33-847C-E8EC3EBB7002}" destId="{2A66E48B-DFD8-47F0-A2F5-B6B1D417C07B}" srcOrd="0" destOrd="0" presId="urn:microsoft.com/office/officeart/2005/8/layout/vList3#1"/>
    <dgm:cxn modelId="{B139061A-4593-4B3B-81D9-AAF1A8718D6E}" type="presOf" srcId="{82D5FCB6-E641-4C67-8EBD-61F1E0AB6D0A}" destId="{AD7116FB-E110-463F-A9CC-AD1D417B094A}" srcOrd="0" destOrd="0" presId="urn:microsoft.com/office/officeart/2005/8/layout/vList3#1"/>
    <dgm:cxn modelId="{D5A2EA31-0B53-4D46-A57D-FD87B938F068}" srcId="{D43FD5CE-F40F-4B33-847C-E8EC3EBB7002}" destId="{82D5FCB6-E641-4C67-8EBD-61F1E0AB6D0A}" srcOrd="0" destOrd="0" parTransId="{5DD4823B-42E9-4A50-B031-50169FE26DF6}" sibTransId="{30B59347-4F21-4F09-8FFC-8127BBCA109F}"/>
    <dgm:cxn modelId="{D6DE9B33-8B28-465C-B598-DCD869C8FC36}" type="presOf" srcId="{1970572F-8995-460D-9970-DD5CA7F6F6FC}" destId="{86A86E4A-B50E-4F73-AF66-131B68098B79}" srcOrd="0" destOrd="0" presId="urn:microsoft.com/office/officeart/2005/8/layout/vList3#1"/>
    <dgm:cxn modelId="{DF477304-D0EE-48D2-9BA4-66F54DC2D88D}" srcId="{D43FD5CE-F40F-4B33-847C-E8EC3EBB7002}" destId="{1970572F-8995-460D-9970-DD5CA7F6F6FC}" srcOrd="1" destOrd="0" parTransId="{DCE49FCC-CD2A-4C64-B5AB-70D995FC3A1F}" sibTransId="{317FD82A-30B1-4D68-B514-FE73FA31A646}"/>
    <dgm:cxn modelId="{7B2703C5-A645-4EF8-B10F-836FF9BBC4C9}" type="presParOf" srcId="{2A66E48B-DFD8-47F0-A2F5-B6B1D417C07B}" destId="{00033955-4573-488C-8801-8B16A21E1807}" srcOrd="0" destOrd="0" presId="urn:microsoft.com/office/officeart/2005/8/layout/vList3#1"/>
    <dgm:cxn modelId="{34CBD5D8-45E1-4EDC-89F0-7185A931B947}" type="presParOf" srcId="{00033955-4573-488C-8801-8B16A21E1807}" destId="{9A1A8674-863D-4674-8BB7-717B8D3A8170}" srcOrd="0" destOrd="0" presId="urn:microsoft.com/office/officeart/2005/8/layout/vList3#1"/>
    <dgm:cxn modelId="{C31F07BF-0B3D-492A-AEB1-6F46C931B29F}" type="presParOf" srcId="{00033955-4573-488C-8801-8B16A21E1807}" destId="{AD7116FB-E110-463F-A9CC-AD1D417B094A}" srcOrd="1" destOrd="0" presId="urn:microsoft.com/office/officeart/2005/8/layout/vList3#1"/>
    <dgm:cxn modelId="{71B41E37-1FEB-46C7-8F7B-4A9F7FD48CB0}" type="presParOf" srcId="{2A66E48B-DFD8-47F0-A2F5-B6B1D417C07B}" destId="{1F08B676-80CB-4879-A3C5-65637E02F25D}" srcOrd="1" destOrd="0" presId="urn:microsoft.com/office/officeart/2005/8/layout/vList3#1"/>
    <dgm:cxn modelId="{F9550C4A-3342-4606-947D-8123D0E42352}" type="presParOf" srcId="{2A66E48B-DFD8-47F0-A2F5-B6B1D417C07B}" destId="{21D428CC-D9C1-4855-8B1D-89D0008EEDC7}" srcOrd="2" destOrd="0" presId="urn:microsoft.com/office/officeart/2005/8/layout/vList3#1"/>
    <dgm:cxn modelId="{4FF34BAD-87E7-42D5-A033-74C6F5AED3F5}" type="presParOf" srcId="{21D428CC-D9C1-4855-8B1D-89D0008EEDC7}" destId="{1CC3510B-D3F7-416E-9596-0104D5D95A1E}" srcOrd="0" destOrd="0" presId="urn:microsoft.com/office/officeart/2005/8/layout/vList3#1"/>
    <dgm:cxn modelId="{369D1208-829F-44EE-B4FF-BE18EA8C07D7}" type="presParOf" srcId="{21D428CC-D9C1-4855-8B1D-89D0008EEDC7}" destId="{86A86E4A-B50E-4F73-AF66-131B68098B79}" srcOrd="1" destOrd="0" presId="urn:microsoft.com/office/officeart/2005/8/layout/vList3#1"/>
    <dgm:cxn modelId="{A375A702-F837-46D3-A195-F472BC2A8537}" type="presParOf" srcId="{2A66E48B-DFD8-47F0-A2F5-B6B1D417C07B}" destId="{EBBF1E42-5632-49B2-A86B-24DA8B1E4C59}" srcOrd="3" destOrd="0" presId="urn:microsoft.com/office/officeart/2005/8/layout/vList3#1"/>
    <dgm:cxn modelId="{F27B4F27-6455-4A69-A8D8-034C9C92B926}" type="presParOf" srcId="{2A66E48B-DFD8-47F0-A2F5-B6B1D417C07B}" destId="{87B628BE-F221-4A13-A84F-F8AF3534710E}" srcOrd="4" destOrd="0" presId="urn:microsoft.com/office/officeart/2005/8/layout/vList3#1"/>
    <dgm:cxn modelId="{7ABFF62B-F244-4B67-B5C9-200B64C8863B}" type="presParOf" srcId="{87B628BE-F221-4A13-A84F-F8AF3534710E}" destId="{E4D61FE4-2CC6-4724-A435-E3D2D9D1543A}" srcOrd="0" destOrd="0" presId="urn:microsoft.com/office/officeart/2005/8/layout/vList3#1"/>
    <dgm:cxn modelId="{6E3803C9-05BF-49B7-B0B5-6A25AAC492A3}" type="presParOf" srcId="{87B628BE-F221-4A13-A84F-F8AF3534710E}" destId="{B0766EA2-1F91-491F-BFB2-B7A2117D1C37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E594D-EADB-4F59-A202-7EC0F72DD61A}">
      <dsp:nvSpPr>
        <dsp:cNvPr id="0" name=""/>
        <dsp:cNvSpPr/>
      </dsp:nvSpPr>
      <dsp:spPr>
        <a:xfrm>
          <a:off x="4114793" y="0"/>
          <a:ext cx="970406" cy="746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Student Grievance System</a:t>
          </a:r>
          <a:endParaRPr lang="en-US" sz="1400" kern="1200" dirty="0"/>
        </a:p>
      </dsp:txBody>
      <dsp:txXfrm>
        <a:off x="4136662" y="21869"/>
        <a:ext cx="926668" cy="702924"/>
      </dsp:txXfrm>
    </dsp:sp>
    <dsp:sp modelId="{4939BB1D-52D5-49CF-851D-DCAF5C01E8F7}">
      <dsp:nvSpPr>
        <dsp:cNvPr id="0" name=""/>
        <dsp:cNvSpPr/>
      </dsp:nvSpPr>
      <dsp:spPr>
        <a:xfrm>
          <a:off x="2161607" y="746662"/>
          <a:ext cx="2438389" cy="282034"/>
        </a:xfrm>
        <a:custGeom>
          <a:avLst/>
          <a:gdLst/>
          <a:ahLst/>
          <a:cxnLst/>
          <a:rect l="0" t="0" r="0" b="0"/>
          <a:pathLst>
            <a:path>
              <a:moveTo>
                <a:pt x="2438389" y="0"/>
              </a:moveTo>
              <a:lnTo>
                <a:pt x="2438389" y="141017"/>
              </a:lnTo>
              <a:lnTo>
                <a:pt x="0" y="141017"/>
              </a:lnTo>
              <a:lnTo>
                <a:pt x="0" y="282034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F24DA-BAEE-4257-BD74-A9B47F47BD04}">
      <dsp:nvSpPr>
        <dsp:cNvPr id="0" name=""/>
        <dsp:cNvSpPr/>
      </dsp:nvSpPr>
      <dsp:spPr>
        <a:xfrm>
          <a:off x="1676404" y="1028697"/>
          <a:ext cx="970406" cy="746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Student</a:t>
          </a:r>
          <a:endParaRPr lang="en-US" sz="1400" kern="1200" dirty="0"/>
        </a:p>
      </dsp:txBody>
      <dsp:txXfrm>
        <a:off x="1698273" y="1050566"/>
        <a:ext cx="926668" cy="702924"/>
      </dsp:txXfrm>
    </dsp:sp>
    <dsp:sp modelId="{57DA04D8-66AC-4FE3-A908-B56F27463FC2}">
      <dsp:nvSpPr>
        <dsp:cNvPr id="0" name=""/>
        <dsp:cNvSpPr/>
      </dsp:nvSpPr>
      <dsp:spPr>
        <a:xfrm>
          <a:off x="485204" y="1775360"/>
          <a:ext cx="1676402" cy="624939"/>
        </a:xfrm>
        <a:custGeom>
          <a:avLst/>
          <a:gdLst/>
          <a:ahLst/>
          <a:cxnLst/>
          <a:rect l="0" t="0" r="0" b="0"/>
          <a:pathLst>
            <a:path>
              <a:moveTo>
                <a:pt x="1676402" y="0"/>
              </a:moveTo>
              <a:lnTo>
                <a:pt x="1676402" y="312469"/>
              </a:lnTo>
              <a:lnTo>
                <a:pt x="0" y="312469"/>
              </a:lnTo>
              <a:lnTo>
                <a:pt x="0" y="624939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DE604-100F-43CC-9EEB-6769CA6A2B97}">
      <dsp:nvSpPr>
        <dsp:cNvPr id="0" name=""/>
        <dsp:cNvSpPr/>
      </dsp:nvSpPr>
      <dsp:spPr>
        <a:xfrm>
          <a:off x="1" y="2400299"/>
          <a:ext cx="970406" cy="746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DashBoard</a:t>
          </a:r>
          <a:endParaRPr lang="en-US" sz="1400" kern="1200" dirty="0"/>
        </a:p>
      </dsp:txBody>
      <dsp:txXfrm>
        <a:off x="21870" y="2422168"/>
        <a:ext cx="926668" cy="702924"/>
      </dsp:txXfrm>
    </dsp:sp>
    <dsp:sp modelId="{18D7DEE1-3F43-4AA1-8B89-178CC25AE0E0}">
      <dsp:nvSpPr>
        <dsp:cNvPr id="0" name=""/>
        <dsp:cNvSpPr/>
      </dsp:nvSpPr>
      <dsp:spPr>
        <a:xfrm>
          <a:off x="1628208" y="1775360"/>
          <a:ext cx="533398" cy="624939"/>
        </a:xfrm>
        <a:custGeom>
          <a:avLst/>
          <a:gdLst/>
          <a:ahLst/>
          <a:cxnLst/>
          <a:rect l="0" t="0" r="0" b="0"/>
          <a:pathLst>
            <a:path>
              <a:moveTo>
                <a:pt x="533398" y="0"/>
              </a:moveTo>
              <a:lnTo>
                <a:pt x="533398" y="312469"/>
              </a:lnTo>
              <a:lnTo>
                <a:pt x="0" y="312469"/>
              </a:lnTo>
              <a:lnTo>
                <a:pt x="0" y="624939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F981C-04C7-49EF-8FAE-13001DEFA221}">
      <dsp:nvSpPr>
        <dsp:cNvPr id="0" name=""/>
        <dsp:cNvSpPr/>
      </dsp:nvSpPr>
      <dsp:spPr>
        <a:xfrm>
          <a:off x="1143005" y="2400299"/>
          <a:ext cx="970406" cy="746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Acc. Setting</a:t>
          </a:r>
          <a:endParaRPr lang="en-US" sz="1400" kern="1200" dirty="0"/>
        </a:p>
      </dsp:txBody>
      <dsp:txXfrm>
        <a:off x="1164874" y="2422168"/>
        <a:ext cx="926668" cy="702924"/>
      </dsp:txXfrm>
    </dsp:sp>
    <dsp:sp modelId="{0490B834-6453-46F2-A6E4-B0520F2C21B8}">
      <dsp:nvSpPr>
        <dsp:cNvPr id="0" name=""/>
        <dsp:cNvSpPr/>
      </dsp:nvSpPr>
      <dsp:spPr>
        <a:xfrm>
          <a:off x="2161607" y="1775360"/>
          <a:ext cx="685796" cy="62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469"/>
              </a:lnTo>
              <a:lnTo>
                <a:pt x="685796" y="312469"/>
              </a:lnTo>
              <a:lnTo>
                <a:pt x="685796" y="624939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B0056-8CAF-4DB5-BF36-0E5C351194BD}">
      <dsp:nvSpPr>
        <dsp:cNvPr id="0" name=""/>
        <dsp:cNvSpPr/>
      </dsp:nvSpPr>
      <dsp:spPr>
        <a:xfrm>
          <a:off x="2362200" y="2400299"/>
          <a:ext cx="970406" cy="746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Raise Complaint</a:t>
          </a:r>
        </a:p>
      </dsp:txBody>
      <dsp:txXfrm>
        <a:off x="2384069" y="2422168"/>
        <a:ext cx="926668" cy="702924"/>
      </dsp:txXfrm>
    </dsp:sp>
    <dsp:sp modelId="{282D12CA-471A-4967-A233-F7F4F4434C5D}">
      <dsp:nvSpPr>
        <dsp:cNvPr id="0" name=""/>
        <dsp:cNvSpPr/>
      </dsp:nvSpPr>
      <dsp:spPr>
        <a:xfrm>
          <a:off x="2161607" y="1775360"/>
          <a:ext cx="1828800" cy="62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469"/>
              </a:lnTo>
              <a:lnTo>
                <a:pt x="1828800" y="312469"/>
              </a:lnTo>
              <a:lnTo>
                <a:pt x="1828800" y="624939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B659E-EC25-4B46-9461-1966F384D609}">
      <dsp:nvSpPr>
        <dsp:cNvPr id="0" name=""/>
        <dsp:cNvSpPr/>
      </dsp:nvSpPr>
      <dsp:spPr>
        <a:xfrm>
          <a:off x="3505204" y="2400299"/>
          <a:ext cx="970406" cy="746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Complaint </a:t>
          </a:r>
          <a:r>
            <a:rPr lang="en-US" sz="1400" kern="1200" dirty="0" err="1" smtClean="0"/>
            <a:t>Historty</a:t>
          </a:r>
          <a:endParaRPr lang="en-US" sz="1400" kern="1200" dirty="0" smtClean="0"/>
        </a:p>
      </dsp:txBody>
      <dsp:txXfrm>
        <a:off x="3527073" y="2422168"/>
        <a:ext cx="926668" cy="702924"/>
      </dsp:txXfrm>
    </dsp:sp>
    <dsp:sp modelId="{0D06B408-380E-4CD6-AFD3-09F395EA0866}">
      <dsp:nvSpPr>
        <dsp:cNvPr id="0" name=""/>
        <dsp:cNvSpPr/>
      </dsp:nvSpPr>
      <dsp:spPr>
        <a:xfrm>
          <a:off x="4599997" y="746662"/>
          <a:ext cx="2743200" cy="282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017"/>
              </a:lnTo>
              <a:lnTo>
                <a:pt x="2743200" y="141017"/>
              </a:lnTo>
              <a:lnTo>
                <a:pt x="2743200" y="282034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55BA2-8557-4616-8FE7-FD98A9C11A0D}">
      <dsp:nvSpPr>
        <dsp:cNvPr id="0" name=""/>
        <dsp:cNvSpPr/>
      </dsp:nvSpPr>
      <dsp:spPr>
        <a:xfrm>
          <a:off x="6857994" y="1028697"/>
          <a:ext cx="970406" cy="746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Admin</a:t>
          </a:r>
          <a:endParaRPr lang="en-US" sz="1400" kern="1200" dirty="0"/>
        </a:p>
      </dsp:txBody>
      <dsp:txXfrm>
        <a:off x="6879863" y="1050566"/>
        <a:ext cx="926668" cy="702924"/>
      </dsp:txXfrm>
    </dsp:sp>
    <dsp:sp modelId="{B71E6F26-4A42-4562-95E3-C9ED369A66A1}">
      <dsp:nvSpPr>
        <dsp:cNvPr id="0" name=""/>
        <dsp:cNvSpPr/>
      </dsp:nvSpPr>
      <dsp:spPr>
        <a:xfrm>
          <a:off x="7297477" y="1775360"/>
          <a:ext cx="91440" cy="3201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145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4884A-9A02-4536-8442-B88150425F26}">
      <dsp:nvSpPr>
        <dsp:cNvPr id="0" name=""/>
        <dsp:cNvSpPr/>
      </dsp:nvSpPr>
      <dsp:spPr>
        <a:xfrm>
          <a:off x="6857994" y="2095505"/>
          <a:ext cx="970406" cy="746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Manage Complaint</a:t>
          </a:r>
          <a:endParaRPr lang="en-US" sz="1400" kern="1200" dirty="0"/>
        </a:p>
      </dsp:txBody>
      <dsp:txXfrm>
        <a:off x="6879863" y="2117374"/>
        <a:ext cx="926668" cy="702924"/>
      </dsp:txXfrm>
    </dsp:sp>
    <dsp:sp modelId="{0C1AF69F-E27A-4619-B971-6DA7364BB2D2}">
      <dsp:nvSpPr>
        <dsp:cNvPr id="0" name=""/>
        <dsp:cNvSpPr/>
      </dsp:nvSpPr>
      <dsp:spPr>
        <a:xfrm>
          <a:off x="5438206" y="2842168"/>
          <a:ext cx="1904990" cy="1005935"/>
        </a:xfrm>
        <a:custGeom>
          <a:avLst/>
          <a:gdLst/>
          <a:ahLst/>
          <a:cxnLst/>
          <a:rect l="0" t="0" r="0" b="0"/>
          <a:pathLst>
            <a:path>
              <a:moveTo>
                <a:pt x="1904990" y="0"/>
              </a:moveTo>
              <a:lnTo>
                <a:pt x="1904990" y="502967"/>
              </a:lnTo>
              <a:lnTo>
                <a:pt x="0" y="502967"/>
              </a:lnTo>
              <a:lnTo>
                <a:pt x="0" y="1005935"/>
              </a:lnTo>
            </a:path>
          </a:pathLst>
        </a:custGeom>
        <a:noFill/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1FB80-DE88-4B4E-A679-92D7F6CC2ADB}">
      <dsp:nvSpPr>
        <dsp:cNvPr id="0" name=""/>
        <dsp:cNvSpPr/>
      </dsp:nvSpPr>
      <dsp:spPr>
        <a:xfrm>
          <a:off x="4953003" y="3848104"/>
          <a:ext cx="970406" cy="746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Dept</a:t>
          </a:r>
          <a:endParaRPr lang="en-US" sz="1400" kern="1200" dirty="0"/>
        </a:p>
      </dsp:txBody>
      <dsp:txXfrm>
        <a:off x="4974872" y="3869973"/>
        <a:ext cx="926668" cy="702924"/>
      </dsp:txXfrm>
    </dsp:sp>
    <dsp:sp modelId="{AB4CCD54-F0EC-45E9-951B-BA7BCDD2A834}">
      <dsp:nvSpPr>
        <dsp:cNvPr id="0" name=""/>
        <dsp:cNvSpPr/>
      </dsp:nvSpPr>
      <dsp:spPr>
        <a:xfrm>
          <a:off x="7343197" y="2842168"/>
          <a:ext cx="685812" cy="100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967"/>
              </a:lnTo>
              <a:lnTo>
                <a:pt x="685812" y="502967"/>
              </a:lnTo>
              <a:lnTo>
                <a:pt x="685812" y="1005935"/>
              </a:lnTo>
            </a:path>
          </a:pathLst>
        </a:custGeom>
        <a:noFill/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EC654-0DDF-4808-96D4-FEBD337BE63F}">
      <dsp:nvSpPr>
        <dsp:cNvPr id="0" name=""/>
        <dsp:cNvSpPr/>
      </dsp:nvSpPr>
      <dsp:spPr>
        <a:xfrm>
          <a:off x="7543806" y="3848104"/>
          <a:ext cx="970406" cy="746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College</a:t>
          </a:r>
          <a:endParaRPr lang="en-US" sz="1400" kern="1200" dirty="0"/>
        </a:p>
      </dsp:txBody>
      <dsp:txXfrm>
        <a:off x="7565675" y="3869973"/>
        <a:ext cx="926668" cy="702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116FB-E110-463F-A9CC-AD1D417B094A}">
      <dsp:nvSpPr>
        <dsp:cNvPr id="0" name=""/>
        <dsp:cNvSpPr/>
      </dsp:nvSpPr>
      <dsp:spPr>
        <a:xfrm rot="10800000">
          <a:off x="504292" y="157"/>
          <a:ext cx="1667141" cy="337493"/>
        </a:xfrm>
        <a:prstGeom prst="homePlate">
          <a:avLst/>
        </a:prstGeom>
        <a:solidFill>
          <a:srgbClr val="FF0000"/>
        </a:solidFill>
        <a:ln w="55000" cap="flat" cmpd="thickThin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25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Not yet Processed</a:t>
          </a:r>
          <a:endParaRPr lang="en-US" sz="1400" kern="1200" dirty="0"/>
        </a:p>
      </dsp:txBody>
      <dsp:txXfrm rot="10800000">
        <a:off x="588665" y="157"/>
        <a:ext cx="1582768" cy="337493"/>
      </dsp:txXfrm>
    </dsp:sp>
    <dsp:sp modelId="{9A1A8674-863D-4674-8BB7-717B8D3A8170}">
      <dsp:nvSpPr>
        <dsp:cNvPr id="0" name=""/>
        <dsp:cNvSpPr/>
      </dsp:nvSpPr>
      <dsp:spPr>
        <a:xfrm>
          <a:off x="335545" y="157"/>
          <a:ext cx="337493" cy="337493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86E4A-B50E-4F73-AF66-131B68098B79}">
      <dsp:nvSpPr>
        <dsp:cNvPr id="0" name=""/>
        <dsp:cNvSpPr/>
      </dsp:nvSpPr>
      <dsp:spPr>
        <a:xfrm rot="10800000">
          <a:off x="504292" y="438395"/>
          <a:ext cx="1667141" cy="337493"/>
        </a:xfrm>
        <a:prstGeom prst="homePlate">
          <a:avLst/>
        </a:prstGeom>
        <a:solidFill>
          <a:schemeClr val="accent6">
            <a:lumMod val="75000"/>
          </a:schemeClr>
        </a:solidFill>
        <a:ln w="55000" cap="flat" cmpd="thickThin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25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 Process</a:t>
          </a:r>
          <a:endParaRPr lang="en-US" sz="1400" kern="1200" dirty="0"/>
        </a:p>
      </dsp:txBody>
      <dsp:txXfrm rot="10800000">
        <a:off x="588665" y="438395"/>
        <a:ext cx="1582768" cy="337493"/>
      </dsp:txXfrm>
    </dsp:sp>
    <dsp:sp modelId="{1CC3510B-D3F7-416E-9596-0104D5D95A1E}">
      <dsp:nvSpPr>
        <dsp:cNvPr id="0" name=""/>
        <dsp:cNvSpPr/>
      </dsp:nvSpPr>
      <dsp:spPr>
        <a:xfrm>
          <a:off x="335545" y="438395"/>
          <a:ext cx="337493" cy="337493"/>
        </a:xfrm>
        <a:prstGeom prst="ellipse">
          <a:avLst/>
        </a:prstGeom>
        <a:solidFill>
          <a:schemeClr val="accent2">
            <a:tint val="50000"/>
            <a:hueOff val="-440331"/>
            <a:satOff val="-38085"/>
            <a:lumOff val="-381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66EA2-1F91-491F-BFB2-B7A2117D1C37}">
      <dsp:nvSpPr>
        <dsp:cNvPr id="0" name=""/>
        <dsp:cNvSpPr/>
      </dsp:nvSpPr>
      <dsp:spPr>
        <a:xfrm rot="10800000">
          <a:off x="585449" y="876790"/>
          <a:ext cx="1667141" cy="337493"/>
        </a:xfrm>
        <a:prstGeom prst="homePlate">
          <a:avLst/>
        </a:prstGeom>
        <a:solidFill>
          <a:srgbClr val="92D050"/>
        </a:solidFill>
        <a:ln w="55000" cap="flat" cmpd="thickThin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25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Closed Complaint</a:t>
          </a:r>
          <a:endParaRPr lang="en-US" sz="1400" kern="1200" dirty="0"/>
        </a:p>
      </dsp:txBody>
      <dsp:txXfrm rot="10800000">
        <a:off x="669822" y="876790"/>
        <a:ext cx="1582768" cy="337493"/>
      </dsp:txXfrm>
    </dsp:sp>
    <dsp:sp modelId="{E4D61FE4-2CC6-4724-A435-E3D2D9D1543A}">
      <dsp:nvSpPr>
        <dsp:cNvPr id="0" name=""/>
        <dsp:cNvSpPr/>
      </dsp:nvSpPr>
      <dsp:spPr>
        <a:xfrm>
          <a:off x="335545" y="876633"/>
          <a:ext cx="337493" cy="337493"/>
        </a:xfrm>
        <a:prstGeom prst="ellipse">
          <a:avLst/>
        </a:prstGeom>
        <a:solidFill>
          <a:schemeClr val="accent2">
            <a:tint val="50000"/>
            <a:hueOff val="-880662"/>
            <a:satOff val="-76170"/>
            <a:lumOff val="-762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CC85-4F09-4D8A-98AB-15205B3A4BBB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CE89-7DB0-4B9A-9950-EC2494C9ED9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11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CC85-4F09-4D8A-98AB-15205B3A4BBB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CE89-7DB0-4B9A-9950-EC2494C9ED9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23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CC85-4F09-4D8A-98AB-15205B3A4BBB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CE89-7DB0-4B9A-9950-EC2494C9ED9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8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CC85-4F09-4D8A-98AB-15205B3A4BBB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CE89-7DB0-4B9A-9950-EC2494C9ED9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22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CC85-4F09-4D8A-98AB-15205B3A4BBB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CE89-7DB0-4B9A-9950-EC2494C9ED9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6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CC85-4F09-4D8A-98AB-15205B3A4BBB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CE89-7DB0-4B9A-9950-EC2494C9ED9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19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CC85-4F09-4D8A-98AB-15205B3A4BBB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CE89-7DB0-4B9A-9950-EC2494C9ED9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02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CC85-4F09-4D8A-98AB-15205B3A4BBB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CE89-7DB0-4B9A-9950-EC2494C9ED9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48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CC85-4F09-4D8A-98AB-15205B3A4BBB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CE89-7DB0-4B9A-9950-EC2494C9ED9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60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CC85-4F09-4D8A-98AB-15205B3A4BBB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CE89-7DB0-4B9A-9950-EC2494C9ED9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66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CC85-4F09-4D8A-98AB-15205B3A4BBB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CE89-7DB0-4B9A-9950-EC2494C9ED9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63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CC85-4F09-4D8A-98AB-15205B3A4BBB}" type="datetimeFigureOut">
              <a:rPr lang="en-IN" smtClean="0"/>
              <a:pPr/>
              <a:t>06-02-2020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CE89-7DB0-4B9A-9950-EC2494C9ED9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9XdUloyuO6O-uIrVc78JPTje6KgVAeJ-?usp=shar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4968" y="218364"/>
            <a:ext cx="10836322" cy="64417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2373"/>
            <a:ext cx="9144000" cy="776223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cs typeface="Times New Roman" panose="02020603050405020304" pitchFamily="18" charset="0"/>
              </a:rPr>
              <a:t>Idea details</a:t>
            </a:r>
            <a:endParaRPr lang="en-IN" sz="2400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9314" y="1210615"/>
            <a:ext cx="9144000" cy="5229374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Name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Government of Andhra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Pradesh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KB220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looking for a Students Grievance Support System. Expectations from software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solution/web app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 (1) It must be an easy access application,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students, members of Student Grievance Redressal Committees, respective heads. (2) Students should be able to post complaints under different categories, Department Level, Institute/College Level and University Level. Again these categories would be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sub-divided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sub categories such as Admission, Finance, Examination, Lecture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Timetable/Learning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Paper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Re-Evaluation,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 (3) Members of Students Grievance Redressal Committee should be able to sort complains based on keywords. (4) The Portal should link students with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Department/Institutions/College and University Students Grievance Redressal Committees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https://drive.google.com/drive/folders/19XdUloyuO6O-uIrVc78JPTje6KgVAeJ-?usp=sharing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: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Strikers_Team</a:t>
            </a:r>
          </a:p>
          <a:p>
            <a:pPr lvl="0" algn="l"/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Ansari Shoaib K.</a:t>
            </a:r>
          </a:p>
          <a:p>
            <a:pPr lvl="0"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Code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0356</a:t>
            </a:r>
          </a:p>
          <a:p>
            <a:pPr lvl="0"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AICTE ID 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1-3517435091</a:t>
            </a:r>
          </a:p>
          <a:p>
            <a:pPr lvl="0"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AISHE No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C-33885</a:t>
            </a: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0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3898" y="191069"/>
            <a:ext cx="11614245" cy="61141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007"/>
            <a:ext cx="10515600" cy="796834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>
                <a:latin typeface="Algerian" pitchFamily="82" charset="0"/>
                <a:cs typeface="Times New Roman" panose="02020603050405020304" pitchFamily="18" charset="0"/>
              </a:rPr>
              <a:t>Idea</a:t>
            </a:r>
            <a:endParaRPr lang="en-IN" sz="2400" dirty="0">
              <a:latin typeface="Algerian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849086"/>
            <a:ext cx="11368585" cy="5327880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Traditionally,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college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anyone wants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a complaint one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to write on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to wait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response.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system Student and College Admin can come together to solve the issues related to the college.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can register complaint by specifying </a:t>
            </a:r>
            <a:r>
              <a:rPr lang="en-I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level, Institute Level or University </a:t>
            </a:r>
            <a:r>
              <a:rPr lang="en-I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priority of complaint.</a:t>
            </a:r>
          </a:p>
          <a:p>
            <a:pPr marL="0" indent="0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can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urther categorize the complaint as for </a:t>
            </a:r>
            <a:r>
              <a:rPr lang="en-I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Admission, Finance, Exams, Lecture, Timetable, Paper Re-evaluation, Others.</a:t>
            </a:r>
          </a:p>
          <a:p>
            <a:pPr marL="0" indent="0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college admin on the other side  can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complaints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priorities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keywords.</a:t>
            </a:r>
          </a:p>
          <a:p>
            <a:pPr marL="0" indent="0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complaint will have some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definite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limit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it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After which its priority will increase until it reaches University level.</a:t>
            </a:r>
          </a:p>
          <a:p>
            <a:pPr marL="0" indent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complaint has three Status namely, </a:t>
            </a:r>
            <a:r>
              <a:rPr 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 Process Complaints, Pending Complaints, Closed Complaints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either side of the User.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expiry of time the complaint gets promoted to Institute level and if moreover, the Institute takes no action then the same complaint gets promoted to University level wherein a mail is forwarded to University through a predefined mail. This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it easier for the University to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recognise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Grievance System. </a:t>
            </a:r>
          </a:p>
          <a:p>
            <a:pPr marL="0" indent="0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gets the notification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his complaint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IN-PROCESS or CLOSED by the Admin or not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Dashboard.</a:t>
            </a:r>
          </a:p>
          <a:p>
            <a:pPr marL="0" indent="0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needs to check the complaint status whereas Admin needs to check the complaint regularly to see whether new complaint is been filed or not.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999" y="313509"/>
            <a:ext cx="10618869" cy="673760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IN" sz="2000" b="1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IN" sz="2000" dirty="0"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indent="0">
              <a:buNone/>
            </a:pPr>
            <a:endParaRPr lang="en-IN" sz="2000" dirty="0"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lvl="0" indent="0">
              <a:buNone/>
            </a:pPr>
            <a:endParaRPr lang="en-IN" sz="2000" b="1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IN" sz="20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768522" y="168721"/>
            <a:ext cx="8915400" cy="6470915"/>
            <a:chOff x="0" y="0"/>
            <a:chExt cx="8915400" cy="6470915"/>
          </a:xfrm>
        </p:grpSpPr>
        <p:graphicFrame>
          <p:nvGraphicFramePr>
            <p:cNvPr id="6" name="Diagram 5"/>
            <p:cNvGraphicFramePr/>
            <p:nvPr/>
          </p:nvGraphicFramePr>
          <p:xfrm>
            <a:off x="0" y="0"/>
            <a:ext cx="8915400" cy="6019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6705600" y="3090446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solidFill>
                    <a:srgbClr val="00B0F0"/>
                  </a:solidFill>
                </a:rPr>
                <a:t>Ref. to</a:t>
              </a:r>
              <a:endParaRPr lang="en-IN" sz="1200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3000" y="3124200"/>
              <a:ext cx="1066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solidFill>
                    <a:srgbClr val="00B0F0"/>
                  </a:solidFill>
                </a:rPr>
                <a:t>Department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53400" y="3124201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solidFill>
                    <a:srgbClr val="00B0F0"/>
                  </a:solidFill>
                </a:rPr>
                <a:t>College/</a:t>
              </a:r>
            </a:p>
            <a:p>
              <a:r>
                <a:rPr lang="en-IN" sz="1100" dirty="0" smtClean="0">
                  <a:solidFill>
                    <a:srgbClr val="00B0F0"/>
                  </a:solidFill>
                </a:rPr>
                <a:t>University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943600" y="4343400"/>
              <a:ext cx="1584000" cy="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 descr="After 2  &#10;Weeks (if unresolved)&#10;"/>
            <p:cNvSpPr txBox="1"/>
            <p:nvPr/>
          </p:nvSpPr>
          <p:spPr>
            <a:xfrm>
              <a:off x="6096000" y="3962400"/>
              <a:ext cx="9906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solidFill>
                    <a:srgbClr val="00B0F0"/>
                  </a:solidFill>
                </a:rPr>
                <a:t>After 2  </a:t>
              </a:r>
            </a:p>
            <a:p>
              <a:r>
                <a:rPr lang="en-IN" sz="1100" dirty="0" smtClean="0">
                  <a:solidFill>
                    <a:srgbClr val="00B0F0"/>
                  </a:solidFill>
                </a:rPr>
                <a:t>Weeks (if unresolved)</a:t>
              </a:r>
            </a:p>
          </p:txBody>
        </p:sp>
        <p:cxnSp>
          <p:nvCxnSpPr>
            <p:cNvPr id="12" name="Elbow Connector 11"/>
            <p:cNvCxnSpPr/>
            <p:nvPr/>
          </p:nvCxnSpPr>
          <p:spPr>
            <a:xfrm rot="5400000">
              <a:off x="7124700" y="4914900"/>
              <a:ext cx="1066800" cy="685800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924800" y="4953000"/>
              <a:ext cx="9906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solidFill>
                    <a:srgbClr val="00B0F0"/>
                  </a:solidFill>
                </a:rPr>
                <a:t>After 1 Week</a:t>
              </a:r>
            </a:p>
            <a:p>
              <a:r>
                <a:rPr lang="en-IN" sz="1100" dirty="0" smtClean="0"/>
                <a:t>(</a:t>
              </a:r>
              <a:r>
                <a:rPr lang="en-IN" sz="1100" dirty="0" smtClean="0">
                  <a:solidFill>
                    <a:srgbClr val="00B0F0"/>
                  </a:solidFill>
                </a:rPr>
                <a:t>If unresolved</a:t>
              </a:r>
              <a:r>
                <a:rPr lang="en-IN" sz="1000" dirty="0" smtClean="0"/>
                <a:t>)</a:t>
              </a:r>
              <a:endParaRPr lang="en-IN" sz="1200" dirty="0"/>
            </a:p>
          </p:txBody>
        </p:sp>
        <p:grpSp>
          <p:nvGrpSpPr>
            <p:cNvPr id="14" name="Group 32"/>
            <p:cNvGrpSpPr/>
            <p:nvPr/>
          </p:nvGrpSpPr>
          <p:grpSpPr>
            <a:xfrm>
              <a:off x="6477000" y="5791200"/>
              <a:ext cx="1167539" cy="679715"/>
              <a:chOff x="7905542" y="4094741"/>
              <a:chExt cx="710339" cy="679715"/>
            </a:xfrm>
            <a:scene3d>
              <a:camera prst="orthographicFront"/>
              <a:lightRig rig="flat" dir="t"/>
            </a:scene3d>
          </p:grpSpPr>
          <p:sp>
            <p:nvSpPr>
              <p:cNvPr id="25" name="Rounded Rectangle 24"/>
              <p:cNvSpPr/>
              <p:nvPr/>
            </p:nvSpPr>
            <p:spPr>
              <a:xfrm rot="10800000" flipH="1" flipV="1">
                <a:off x="7905542" y="4094741"/>
                <a:ext cx="710339" cy="679715"/>
              </a:xfrm>
              <a:prstGeom prst="roundRect">
                <a:avLst>
                  <a:gd name="adj" fmla="val 10000"/>
                </a:avLst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6" name="Rounded Rectangle 4"/>
              <p:cNvSpPr/>
              <p:nvPr/>
            </p:nvSpPr>
            <p:spPr>
              <a:xfrm>
                <a:off x="7925450" y="4114649"/>
                <a:ext cx="670523" cy="63989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kern="1200" dirty="0" smtClean="0"/>
                  <a:t>University</a:t>
                </a:r>
                <a:endParaRPr lang="en-US" sz="1100" kern="1200" dirty="0"/>
              </a:p>
            </p:txBody>
          </p:sp>
        </p:grpSp>
        <p:grpSp>
          <p:nvGrpSpPr>
            <p:cNvPr id="15" name="Group 48"/>
            <p:cNvGrpSpPr/>
            <p:nvPr/>
          </p:nvGrpSpPr>
          <p:grpSpPr>
            <a:xfrm>
              <a:off x="838200" y="4038600"/>
              <a:ext cx="3505200" cy="2133600"/>
              <a:chOff x="990600" y="3276600"/>
              <a:chExt cx="3505200" cy="2133600"/>
            </a:xfrm>
          </p:grpSpPr>
          <p:grpSp>
            <p:nvGrpSpPr>
              <p:cNvPr id="21" name="Group 47"/>
              <p:cNvGrpSpPr/>
              <p:nvPr/>
            </p:nvGrpSpPr>
            <p:grpSpPr>
              <a:xfrm>
                <a:off x="990600" y="3276600"/>
                <a:ext cx="3505200" cy="2133600"/>
                <a:chOff x="990600" y="3276600"/>
                <a:chExt cx="3505200" cy="2133600"/>
              </a:xfrm>
            </p:grpSpPr>
            <p:sp>
              <p:nvSpPr>
                <p:cNvPr id="23" name="Rounded Rectangle 4"/>
                <p:cNvSpPr/>
                <p:nvPr/>
              </p:nvSpPr>
              <p:spPr>
                <a:xfrm>
                  <a:off x="990600" y="3276600"/>
                  <a:ext cx="3505200" cy="2133600"/>
                </a:xfrm>
                <a:prstGeom prst="flowChartAlternateProcess">
                  <a:avLst/>
                </a:prstGeom>
                <a:gradFill>
                  <a:gsLst>
                    <a:gs pos="11000">
                      <a:schemeClr val="accent1">
                        <a:lumMod val="40000"/>
                        <a:lumOff val="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828800" y="3352800"/>
                  <a:ext cx="2057401" cy="322659"/>
                </a:xfrm>
                <a:prstGeom prst="round2SameRect">
                  <a:avLst/>
                </a:prstGeom>
                <a:gradFill>
                  <a:gsLst>
                    <a:gs pos="11000">
                      <a:srgbClr val="00B0F0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400" i="1" dirty="0" smtClean="0"/>
                    <a:t>Complaint Status</a:t>
                  </a:r>
                  <a:endParaRPr lang="en-IN" sz="1600" i="1" dirty="0"/>
                </a:p>
              </p:txBody>
            </p:sp>
          </p:grpSp>
          <p:graphicFrame>
            <p:nvGraphicFramePr>
              <p:cNvPr id="22" name="Diagram 21"/>
              <p:cNvGraphicFramePr/>
              <p:nvPr/>
            </p:nvGraphicFramePr>
            <p:xfrm>
              <a:off x="1491996" y="4004187"/>
              <a:ext cx="2506980" cy="12142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cxnSp>
          <p:nvCxnSpPr>
            <p:cNvPr id="16" name="Straight Arrow Connector 15"/>
            <p:cNvCxnSpPr/>
            <p:nvPr/>
          </p:nvCxnSpPr>
          <p:spPr>
            <a:xfrm>
              <a:off x="2819400" y="3276600"/>
              <a:ext cx="0" cy="762000"/>
            </a:xfrm>
            <a:prstGeom prst="straightConnector1">
              <a:avLst/>
            </a:prstGeom>
            <a:ln w="25400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59"/>
            <p:cNvGrpSpPr/>
            <p:nvPr/>
          </p:nvGrpSpPr>
          <p:grpSpPr>
            <a:xfrm>
              <a:off x="4343400" y="2590800"/>
              <a:ext cx="2514600" cy="2286000"/>
              <a:chOff x="4343400" y="2362200"/>
              <a:chExt cx="2514600" cy="22860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>
                <a:off x="4800600" y="2362200"/>
                <a:ext cx="2057400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00600" y="2362200"/>
                <a:ext cx="0" cy="228600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4343400" y="4648200"/>
                <a:ext cx="457200" cy="0"/>
              </a:xfrm>
              <a:prstGeom prst="straightConnector1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584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753135" y="313899"/>
            <a:ext cx="4831308" cy="18151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518615" y="2634018"/>
            <a:ext cx="4899546" cy="3589361"/>
            <a:chOff x="464024" y="573206"/>
            <a:chExt cx="4899546" cy="3589361"/>
          </a:xfrm>
        </p:grpSpPr>
        <p:sp>
          <p:nvSpPr>
            <p:cNvPr id="4" name="Rounded Rectangle 3"/>
            <p:cNvSpPr/>
            <p:nvPr/>
          </p:nvSpPr>
          <p:spPr>
            <a:xfrm>
              <a:off x="464024" y="573206"/>
              <a:ext cx="4899546" cy="35893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32764" y="982639"/>
              <a:ext cx="4053385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just">
                <a:buClr>
                  <a:schemeClr val="tx1"/>
                </a:buClr>
              </a:pPr>
              <a:r>
                <a:rPr lang="en-US" sz="2000" b="1" dirty="0" smtClean="0"/>
                <a:t>Use Cases </a:t>
              </a:r>
              <a:r>
                <a:rPr lang="en-US" sz="2000" b="1" dirty="0" smtClean="0"/>
                <a:t>:</a:t>
              </a:r>
              <a:endParaRPr lang="en-US" sz="2000" b="1" dirty="0" smtClean="0"/>
            </a:p>
            <a:p>
              <a:pPr indent="-324000">
                <a:buClr>
                  <a:schemeClr val="tx1"/>
                </a:buClr>
                <a:buSzPct val="45000"/>
              </a:pPr>
              <a:r>
                <a:rPr lang="en-IN" sz="2000" dirty="0" smtClean="0"/>
                <a:t> The users involved in the mentioned grievance system are:</a:t>
              </a:r>
            </a:p>
            <a:p>
              <a:pPr indent="-324000">
                <a:buClr>
                  <a:schemeClr val="tx1"/>
                </a:buClr>
                <a:buSzPct val="45000"/>
              </a:pPr>
              <a:r>
                <a:rPr lang="en-IN" sz="2000" b="1" dirty="0" smtClean="0"/>
                <a:t>Student</a:t>
              </a:r>
              <a:r>
                <a:rPr lang="en-IN" sz="2000" dirty="0" smtClean="0"/>
                <a:t> - The role of this user is to file various categories of complaints in the system.</a:t>
              </a:r>
            </a:p>
            <a:p>
              <a:pPr indent="-324000">
                <a:buClr>
                  <a:schemeClr val="tx1"/>
                </a:buClr>
                <a:buSzPct val="45000"/>
              </a:pPr>
              <a:r>
                <a:rPr lang="en-IN" sz="2000" b="1" dirty="0" smtClean="0"/>
                <a:t>Admin</a:t>
              </a:r>
              <a:r>
                <a:rPr lang="en-IN" sz="2000" dirty="0" smtClean="0"/>
                <a:t> – The role of this user is to consider the grievance and take action within allotted time.</a:t>
              </a:r>
            </a:p>
            <a:p>
              <a:endParaRPr lang="en-IN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44705" y="614149"/>
            <a:ext cx="3603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 smtClean="0">
                <a:solidFill>
                  <a:srgbClr val="000000"/>
                </a:solidFill>
              </a:rPr>
              <a:t>Technology Stack:</a:t>
            </a:r>
          </a:p>
          <a:p>
            <a:r>
              <a:rPr lang="en-IN" dirty="0" smtClean="0">
                <a:latin typeface="Times New Roman" pitchFamily="18" charset="0"/>
                <a:ea typeface="DejaVu Sans" pitchFamily="2"/>
                <a:cs typeface="Times New Roman" pitchFamily="18" charset="0"/>
              </a:rPr>
              <a:t>Server (</a:t>
            </a:r>
            <a:r>
              <a:rPr lang="en-IN" dirty="0" err="1" smtClean="0">
                <a:latin typeface="Times New Roman" pitchFamily="18" charset="0"/>
                <a:ea typeface="DejaVu Sans" pitchFamily="2"/>
                <a:cs typeface="Times New Roman" pitchFamily="18" charset="0"/>
              </a:rPr>
              <a:t>eg</a:t>
            </a:r>
            <a:r>
              <a:rPr lang="en-IN" dirty="0" smtClean="0">
                <a:latin typeface="Times New Roman" pitchFamily="18" charset="0"/>
                <a:ea typeface="DejaVu Sans" pitchFamily="2"/>
                <a:cs typeface="Times New Roman" pitchFamily="18" charset="0"/>
              </a:rPr>
              <a:t>. </a:t>
            </a:r>
            <a:r>
              <a:rPr lang="en-IN" dirty="0" err="1" smtClean="0">
                <a:latin typeface="Times New Roman" pitchFamily="18" charset="0"/>
                <a:ea typeface="DejaVu Sans" pitchFamily="2"/>
                <a:cs typeface="Times New Roman" pitchFamily="18" charset="0"/>
              </a:rPr>
              <a:t>Xampp</a:t>
            </a:r>
            <a:r>
              <a:rPr lang="en-IN" dirty="0" smtClean="0">
                <a:latin typeface="Times New Roman" pitchFamily="18" charset="0"/>
                <a:ea typeface="DejaVu Sans" pitchFamily="2"/>
                <a:cs typeface="Times New Roman" pitchFamily="18" charset="0"/>
              </a:rPr>
              <a:t>)</a:t>
            </a:r>
          </a:p>
          <a:p>
            <a:r>
              <a:rPr lang="en-IN" dirty="0" smtClean="0">
                <a:latin typeface="Times New Roman" pitchFamily="18" charset="0"/>
                <a:ea typeface="DejaVu Sans" pitchFamily="2"/>
                <a:cs typeface="Times New Roman" pitchFamily="18" charset="0"/>
              </a:rPr>
              <a:t>Database (</a:t>
            </a:r>
            <a:r>
              <a:rPr lang="en-IN" dirty="0" err="1" smtClean="0">
                <a:latin typeface="Times New Roman" pitchFamily="18" charset="0"/>
                <a:ea typeface="DejaVu Sans" pitchFamily="2"/>
                <a:cs typeface="Times New Roman" pitchFamily="18" charset="0"/>
              </a:rPr>
              <a:t>eg</a:t>
            </a:r>
            <a:r>
              <a:rPr lang="en-IN" dirty="0" smtClean="0">
                <a:latin typeface="Times New Roman" pitchFamily="18" charset="0"/>
                <a:ea typeface="DejaVu Sans" pitchFamily="2"/>
                <a:cs typeface="Times New Roman" pitchFamily="18" charset="0"/>
              </a:rPr>
              <a:t>.  </a:t>
            </a:r>
            <a:r>
              <a:rPr lang="en-IN" dirty="0" err="1" smtClean="0">
                <a:latin typeface="Times New Roman" pitchFamily="18" charset="0"/>
                <a:ea typeface="DejaVu Sans" pitchFamily="2"/>
                <a:cs typeface="Times New Roman" pitchFamily="18" charset="0"/>
              </a:rPr>
              <a:t>phpMyadmin</a:t>
            </a:r>
            <a:r>
              <a:rPr lang="en-IN" dirty="0" smtClean="0">
                <a:latin typeface="Times New Roman" pitchFamily="18" charset="0"/>
                <a:ea typeface="DejaVu Sans" pitchFamily="2"/>
                <a:cs typeface="Times New Roman" pitchFamily="18" charset="0"/>
              </a:rPr>
              <a:t>)</a:t>
            </a:r>
          </a:p>
          <a:p>
            <a:r>
              <a:rPr lang="en-IN" dirty="0" smtClean="0">
                <a:latin typeface="Times New Roman" pitchFamily="18" charset="0"/>
                <a:ea typeface="DejaVu Sans" pitchFamily="2"/>
                <a:cs typeface="Times New Roman" pitchFamily="18" charset="0"/>
              </a:rPr>
              <a:t>Editor (</a:t>
            </a:r>
            <a:r>
              <a:rPr lang="en-IN" dirty="0" err="1" smtClean="0">
                <a:latin typeface="Times New Roman" pitchFamily="18" charset="0"/>
                <a:ea typeface="DejaVu Sans" pitchFamily="2"/>
                <a:cs typeface="Times New Roman" pitchFamily="18" charset="0"/>
              </a:rPr>
              <a:t>eg</a:t>
            </a:r>
            <a:r>
              <a:rPr lang="en-IN" dirty="0" smtClean="0">
                <a:latin typeface="Times New Roman" pitchFamily="18" charset="0"/>
                <a:ea typeface="DejaVu Sans" pitchFamily="2"/>
                <a:cs typeface="Times New Roman" pitchFamily="18" charset="0"/>
              </a:rPr>
              <a:t>. Visual Studio Code)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400800" y="2306472"/>
            <a:ext cx="5308979" cy="4062651"/>
            <a:chOff x="6400800" y="2306472"/>
            <a:chExt cx="5308979" cy="4062651"/>
          </a:xfrm>
        </p:grpSpPr>
        <p:sp>
          <p:nvSpPr>
            <p:cNvPr id="10" name="Rounded Rectangle 9"/>
            <p:cNvSpPr/>
            <p:nvPr/>
          </p:nvSpPr>
          <p:spPr>
            <a:xfrm>
              <a:off x="6400800" y="2538484"/>
              <a:ext cx="5308979" cy="369854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32812" y="2306472"/>
              <a:ext cx="4230806" cy="40626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Clr>
                  <a:schemeClr val="tx1"/>
                </a:buClr>
                <a:buSzPct val="45000"/>
              </a:pPr>
              <a:endParaRPr lang="en-US" sz="2000" dirty="0" smtClean="0"/>
            </a:p>
            <a:p>
              <a:pPr lvl="1" algn="just">
                <a:buClr>
                  <a:schemeClr val="tx1"/>
                </a:buClr>
              </a:pPr>
              <a:endParaRPr lang="en-US" sz="2000" dirty="0" smtClean="0"/>
            </a:p>
            <a:p>
              <a:pPr lvl="1" algn="just">
                <a:buClr>
                  <a:schemeClr val="tx1"/>
                </a:buClr>
              </a:pPr>
              <a:r>
                <a:rPr lang="en-IN" b="1" dirty="0" smtClean="0"/>
                <a:t>Dependencies/ Show Stopper :</a:t>
              </a:r>
            </a:p>
            <a:p>
              <a:pPr lvl="1" algn="just">
                <a:buClr>
                  <a:schemeClr val="tx1"/>
                </a:buClr>
              </a:pPr>
              <a:endParaRPr lang="en-IN" b="1" dirty="0" smtClean="0"/>
            </a:p>
            <a:p>
              <a:pPr lvl="1" algn="just">
                <a:spcBef>
                  <a:spcPts val="600"/>
                </a:spcBef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en-IN" dirty="0" smtClean="0"/>
                <a:t>Good Internet connection required.</a:t>
              </a:r>
            </a:p>
            <a:p>
              <a:pPr lvl="1" algn="just">
                <a:spcBef>
                  <a:spcPts val="600"/>
                </a:spcBef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en-IN" dirty="0" smtClean="0"/>
                <a:t>Once submitted, a grievance cannot be updated.</a:t>
              </a:r>
            </a:p>
            <a:p>
              <a:pPr lvl="1" algn="just">
                <a:spcBef>
                  <a:spcPts val="600"/>
                </a:spcBef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en-IN" dirty="0" smtClean="0"/>
                <a:t>Students needs to login and check the status that his/her complaint has been processed or not.</a:t>
              </a:r>
            </a:p>
            <a:p>
              <a:pPr lvl="1" algn="just">
                <a:spcBef>
                  <a:spcPts val="600"/>
                </a:spcBef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en-IN" dirty="0" smtClean="0"/>
                <a:t>Inability of the system to spot fake grievances.</a:t>
              </a:r>
            </a:p>
            <a:p>
              <a:pPr lvl="1" algn="just">
                <a:buClr>
                  <a:schemeClr val="tx1"/>
                </a:buClr>
              </a:pPr>
              <a:endParaRPr lang="en-IN" b="1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600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DejaVu Sans</vt:lpstr>
      <vt:lpstr>Liberation Sans</vt:lpstr>
      <vt:lpstr>Times New Roman</vt:lpstr>
      <vt:lpstr>Office Theme</vt:lpstr>
      <vt:lpstr>Idea details</vt:lpstr>
      <vt:lpstr>Idea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</dc:creator>
  <cp:lastModifiedBy>EMPEROR</cp:lastModifiedBy>
  <cp:revision>62</cp:revision>
  <cp:lastPrinted>2020-01-20T03:25:42Z</cp:lastPrinted>
  <dcterms:created xsi:type="dcterms:W3CDTF">2019-09-16T14:56:22Z</dcterms:created>
  <dcterms:modified xsi:type="dcterms:W3CDTF">2020-02-06T07:58:04Z</dcterms:modified>
</cp:coreProperties>
</file>