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86" d="100"/>
          <a:sy n="86"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2265165-6C66-4390-85C4-8770FC810050}" type="datetimeFigureOut">
              <a:rPr lang="en-IN" smtClean="0"/>
              <a:t>14-02-2021</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C636F66-CA1C-4341-92AD-EBA4153A1F4E}" type="slidenum">
              <a:rPr lang="en-IN" smtClean="0"/>
              <a:t>‹#›</a:t>
            </a:fld>
            <a:endParaRPr lang="en-IN"/>
          </a:p>
        </p:txBody>
      </p:sp>
    </p:spTree>
    <p:extLst>
      <p:ext uri="{BB962C8B-B14F-4D97-AF65-F5344CB8AC3E}">
        <p14:creationId xmlns:p14="http://schemas.microsoft.com/office/powerpoint/2010/main" val="3420004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65165-6C66-4390-85C4-8770FC810050}" type="datetimeFigureOut">
              <a:rPr lang="en-IN" smtClean="0"/>
              <a:t>14-02-2021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6F66-CA1C-4341-92AD-EBA4153A1F4E}" type="slidenum">
              <a:rPr lang="en-IN" smtClean="0"/>
              <a:t>‹#›</a:t>
            </a:fld>
            <a:endParaRPr lang="en-IN"/>
          </a:p>
        </p:txBody>
      </p:sp>
    </p:spTree>
    <p:extLst>
      <p:ext uri="{BB962C8B-B14F-4D97-AF65-F5344CB8AC3E}">
        <p14:creationId xmlns:p14="http://schemas.microsoft.com/office/powerpoint/2010/main" val="1872936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65165-6C66-4390-85C4-8770FC810050}" type="datetimeFigureOut">
              <a:rPr lang="en-IN" smtClean="0"/>
              <a:t>14-02-2021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6F66-CA1C-4341-92AD-EBA4153A1F4E}" type="slidenum">
              <a:rPr lang="en-IN" smtClean="0"/>
              <a:t>‹#›</a:t>
            </a:fld>
            <a:endParaRPr lang="en-IN"/>
          </a:p>
        </p:txBody>
      </p:sp>
    </p:spTree>
    <p:extLst>
      <p:ext uri="{BB962C8B-B14F-4D97-AF65-F5344CB8AC3E}">
        <p14:creationId xmlns:p14="http://schemas.microsoft.com/office/powerpoint/2010/main" val="323348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265165-6C66-4390-85C4-8770FC810050}" type="datetimeFigureOut">
              <a:rPr lang="en-IN" smtClean="0"/>
              <a:t>14-02-2021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6F66-CA1C-4341-92AD-EBA4153A1F4E}" type="slidenum">
              <a:rPr lang="en-IN" smtClean="0"/>
              <a:t>‹#›</a:t>
            </a:fld>
            <a:endParaRPr lang="en-IN"/>
          </a:p>
        </p:txBody>
      </p:sp>
    </p:spTree>
    <p:extLst>
      <p:ext uri="{BB962C8B-B14F-4D97-AF65-F5344CB8AC3E}">
        <p14:creationId xmlns:p14="http://schemas.microsoft.com/office/powerpoint/2010/main" val="329231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265165-6C66-4390-85C4-8770FC810050}" type="datetimeFigureOut">
              <a:rPr lang="en-IN" smtClean="0"/>
              <a:t>14-02-2021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636F66-CA1C-4341-92AD-EBA4153A1F4E}" type="slidenum">
              <a:rPr lang="en-IN" smtClean="0"/>
              <a:t>‹#›</a:t>
            </a:fld>
            <a:endParaRPr lang="en-IN"/>
          </a:p>
        </p:txBody>
      </p:sp>
    </p:spTree>
    <p:extLst>
      <p:ext uri="{BB962C8B-B14F-4D97-AF65-F5344CB8AC3E}">
        <p14:creationId xmlns:p14="http://schemas.microsoft.com/office/powerpoint/2010/main" val="2433598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265165-6C66-4390-85C4-8770FC810050}" type="datetimeFigureOut">
              <a:rPr lang="en-IN" smtClean="0"/>
              <a:t>14-02-2021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636F66-CA1C-4341-92AD-EBA4153A1F4E}" type="slidenum">
              <a:rPr lang="en-IN" smtClean="0"/>
              <a:t>‹#›</a:t>
            </a:fld>
            <a:endParaRPr lang="en-IN"/>
          </a:p>
        </p:txBody>
      </p:sp>
    </p:spTree>
    <p:extLst>
      <p:ext uri="{BB962C8B-B14F-4D97-AF65-F5344CB8AC3E}">
        <p14:creationId xmlns:p14="http://schemas.microsoft.com/office/powerpoint/2010/main" val="3896200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265165-6C66-4390-85C4-8770FC810050}" type="datetimeFigureOut">
              <a:rPr lang="en-IN" smtClean="0"/>
              <a:t>14-02-2021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636F66-CA1C-4341-92AD-EBA4153A1F4E}" type="slidenum">
              <a:rPr lang="en-IN" smtClean="0"/>
              <a:t>‹#›</a:t>
            </a:fld>
            <a:endParaRPr lang="en-IN"/>
          </a:p>
        </p:txBody>
      </p:sp>
    </p:spTree>
    <p:extLst>
      <p:ext uri="{BB962C8B-B14F-4D97-AF65-F5344CB8AC3E}">
        <p14:creationId xmlns:p14="http://schemas.microsoft.com/office/powerpoint/2010/main" val="501883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265165-6C66-4390-85C4-8770FC810050}" type="datetimeFigureOut">
              <a:rPr lang="en-IN" smtClean="0"/>
              <a:t>14-02-2021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636F66-CA1C-4341-92AD-EBA4153A1F4E}" type="slidenum">
              <a:rPr lang="en-IN" smtClean="0"/>
              <a:t>‹#›</a:t>
            </a:fld>
            <a:endParaRPr lang="en-IN"/>
          </a:p>
        </p:txBody>
      </p:sp>
    </p:spTree>
    <p:extLst>
      <p:ext uri="{BB962C8B-B14F-4D97-AF65-F5344CB8AC3E}">
        <p14:creationId xmlns:p14="http://schemas.microsoft.com/office/powerpoint/2010/main" val="1822169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265165-6C66-4390-85C4-8770FC810050}" type="datetimeFigureOut">
              <a:rPr lang="en-IN" smtClean="0"/>
              <a:t>14-02-2021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636F66-CA1C-4341-92AD-EBA4153A1F4E}" type="slidenum">
              <a:rPr lang="en-IN" smtClean="0"/>
              <a:t>‹#›</a:t>
            </a:fld>
            <a:endParaRPr lang="en-IN"/>
          </a:p>
        </p:txBody>
      </p:sp>
    </p:spTree>
    <p:extLst>
      <p:ext uri="{BB962C8B-B14F-4D97-AF65-F5344CB8AC3E}">
        <p14:creationId xmlns:p14="http://schemas.microsoft.com/office/powerpoint/2010/main" val="3470123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F2265165-6C66-4390-85C4-8770FC810050}" type="datetimeFigureOut">
              <a:rPr lang="en-IN" smtClean="0"/>
              <a:t>14-02-2021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C636F66-CA1C-4341-92AD-EBA4153A1F4E}" type="slidenum">
              <a:rPr lang="en-IN" smtClean="0"/>
              <a:t>‹#›</a:t>
            </a:fld>
            <a:endParaRPr lang="en-IN"/>
          </a:p>
        </p:txBody>
      </p:sp>
    </p:spTree>
    <p:extLst>
      <p:ext uri="{BB962C8B-B14F-4D97-AF65-F5344CB8AC3E}">
        <p14:creationId xmlns:p14="http://schemas.microsoft.com/office/powerpoint/2010/main" val="135754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2265165-6C66-4390-85C4-8770FC810050}" type="datetimeFigureOut">
              <a:rPr lang="en-IN" smtClean="0"/>
              <a:t>14-02-2021</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C636F66-CA1C-4341-92AD-EBA4153A1F4E}" type="slidenum">
              <a:rPr lang="en-IN" smtClean="0"/>
              <a:t>‹#›</a:t>
            </a:fld>
            <a:endParaRPr lang="en-IN"/>
          </a:p>
        </p:txBody>
      </p:sp>
    </p:spTree>
    <p:extLst>
      <p:ext uri="{BB962C8B-B14F-4D97-AF65-F5344CB8AC3E}">
        <p14:creationId xmlns:p14="http://schemas.microsoft.com/office/powerpoint/2010/main" val="389022269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2265165-6C66-4390-85C4-8770FC810050}" type="datetimeFigureOut">
              <a:rPr lang="en-IN" smtClean="0"/>
              <a:t>14-02-2021</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C636F66-CA1C-4341-92AD-EBA4153A1F4E}" type="slidenum">
              <a:rPr lang="en-IN" smtClean="0"/>
              <a:t>‹#›</a:t>
            </a:fld>
            <a:endParaRPr lang="en-IN"/>
          </a:p>
        </p:txBody>
      </p:sp>
    </p:spTree>
    <p:extLst>
      <p:ext uri="{BB962C8B-B14F-4D97-AF65-F5344CB8AC3E}">
        <p14:creationId xmlns:p14="http://schemas.microsoft.com/office/powerpoint/2010/main" val="3543297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D6F4-1D07-4115-B5FA-A63F2113A592}"/>
              </a:ext>
            </a:extLst>
          </p:cNvPr>
          <p:cNvSpPr>
            <a:spLocks noGrp="1"/>
          </p:cNvSpPr>
          <p:nvPr>
            <p:ph type="ctrTitle"/>
          </p:nvPr>
        </p:nvSpPr>
        <p:spPr/>
        <p:txBody>
          <a:bodyPr/>
          <a:lstStyle/>
          <a:p>
            <a:r>
              <a:rPr lang="en-IN" dirty="0"/>
              <a:t>Fourier Transform on Images</a:t>
            </a:r>
          </a:p>
        </p:txBody>
      </p:sp>
      <p:sp>
        <p:nvSpPr>
          <p:cNvPr id="3" name="Subtitle 2">
            <a:extLst>
              <a:ext uri="{FF2B5EF4-FFF2-40B4-BE49-F238E27FC236}">
                <a16:creationId xmlns:a16="http://schemas.microsoft.com/office/drawing/2014/main" id="{42461C3E-6B4D-49FE-9631-D264AFD9E63C}"/>
              </a:ext>
            </a:extLst>
          </p:cNvPr>
          <p:cNvSpPr>
            <a:spLocks noGrp="1"/>
          </p:cNvSpPr>
          <p:nvPr>
            <p:ph type="subTitle" idx="1"/>
          </p:nvPr>
        </p:nvSpPr>
        <p:spPr/>
        <p:txBody>
          <a:bodyPr/>
          <a:lstStyle/>
          <a:p>
            <a:r>
              <a:rPr lang="en-IN" dirty="0"/>
              <a:t>Sarisha Das | 190003054</a:t>
            </a:r>
          </a:p>
          <a:p>
            <a:r>
              <a:rPr lang="en-IN" dirty="0"/>
              <a:t>AA 202N Astronomical Techniques Project</a:t>
            </a:r>
          </a:p>
        </p:txBody>
      </p:sp>
    </p:spTree>
    <p:extLst>
      <p:ext uri="{BB962C8B-B14F-4D97-AF65-F5344CB8AC3E}">
        <p14:creationId xmlns:p14="http://schemas.microsoft.com/office/powerpoint/2010/main" val="361615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3390-F95D-43C9-A4EE-26791E041933}"/>
              </a:ext>
            </a:extLst>
          </p:cNvPr>
          <p:cNvSpPr>
            <a:spLocks noGrp="1"/>
          </p:cNvSpPr>
          <p:nvPr>
            <p:ph type="title"/>
          </p:nvPr>
        </p:nvSpPr>
        <p:spPr/>
        <p:txBody>
          <a:bodyPr/>
          <a:lstStyle/>
          <a:p>
            <a:r>
              <a:rPr lang="en-IN" dirty="0"/>
              <a:t>Aim</a:t>
            </a:r>
          </a:p>
        </p:txBody>
      </p:sp>
      <p:sp>
        <p:nvSpPr>
          <p:cNvPr id="3" name="Content Placeholder 2">
            <a:extLst>
              <a:ext uri="{FF2B5EF4-FFF2-40B4-BE49-F238E27FC236}">
                <a16:creationId xmlns:a16="http://schemas.microsoft.com/office/drawing/2014/main" id="{969B58AF-D0F4-4549-988F-41DD655196FB}"/>
              </a:ext>
            </a:extLst>
          </p:cNvPr>
          <p:cNvSpPr>
            <a:spLocks noGrp="1"/>
          </p:cNvSpPr>
          <p:nvPr>
            <p:ph idx="1"/>
          </p:nvPr>
        </p:nvSpPr>
        <p:spPr/>
        <p:txBody>
          <a:bodyPr/>
          <a:lstStyle/>
          <a:p>
            <a:pPr lvl="1">
              <a:buClr>
                <a:schemeClr val="accent1"/>
              </a:buClr>
              <a:buFont typeface="Arial" panose="020B0604020202020204" pitchFamily="34" charset="0"/>
              <a:buChar char="•"/>
            </a:pPr>
            <a:r>
              <a:rPr lang="en-IN" dirty="0"/>
              <a:t>Understand how to use Fourier Transform on Images</a:t>
            </a:r>
          </a:p>
          <a:p>
            <a:pPr lvl="1">
              <a:buClr>
                <a:schemeClr val="accent1"/>
              </a:buClr>
              <a:buFont typeface="Arial" panose="020B0604020202020204" pitchFamily="34" charset="0"/>
              <a:buChar char="•"/>
            </a:pPr>
            <a:r>
              <a:rPr lang="en-IN" dirty="0"/>
              <a:t>Understand how can Fourier Transform be applied in various places including Image Filtering, Image Pre-processing for ML applications etc.</a:t>
            </a:r>
          </a:p>
          <a:p>
            <a:pPr lvl="1">
              <a:buClr>
                <a:schemeClr val="accent1"/>
              </a:buClr>
              <a:buFont typeface="Arial" panose="020B0604020202020204" pitchFamily="34" charset="0"/>
              <a:buChar char="•"/>
            </a:pPr>
            <a:r>
              <a:rPr lang="en-IN" dirty="0"/>
              <a:t>Apply Fourier Transform for edge detection on images from galaxy zoo dataset to estimate eccentricity of the galaxy.</a:t>
            </a:r>
          </a:p>
        </p:txBody>
      </p:sp>
    </p:spTree>
    <p:extLst>
      <p:ext uri="{BB962C8B-B14F-4D97-AF65-F5344CB8AC3E}">
        <p14:creationId xmlns:p14="http://schemas.microsoft.com/office/powerpoint/2010/main" val="187431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BDDD-E62C-4B9E-8D32-1E3228DFEA2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1807AB15-606F-45A2-936A-9A55BF835F9C}"/>
              </a:ext>
            </a:extLst>
          </p:cNvPr>
          <p:cNvSpPr>
            <a:spLocks noGrp="1"/>
          </p:cNvSpPr>
          <p:nvPr>
            <p:ph idx="1"/>
          </p:nvPr>
        </p:nvSpPr>
        <p:spPr/>
        <p:txBody>
          <a:bodyPr/>
          <a:lstStyle/>
          <a:p>
            <a:r>
              <a:rPr lang="en-IN" dirty="0"/>
              <a:t>We have learnt how to apply Fourier Transforms to one dimensional waves, namely sound waves.</a:t>
            </a:r>
          </a:p>
          <a:p>
            <a:endParaRPr lang="en-IN" dirty="0"/>
          </a:p>
          <a:p>
            <a:r>
              <a:rPr lang="en-IN" dirty="0"/>
              <a:t>But we can apply them to 2D spaces also to get a power spectrum. We will first see the Fourier transforms of different images and then use them to apply filters. We can then apply it to detect contour on images of galaxies. The Galaxy zoo contains information from the SDSS (Sloan Digital Sky Survey) open for everyone. We have information about their spectral classes also, and in some cases redshift. But we do not have info on eccentricity directly. We can use Fourier to find this missing information.</a:t>
            </a:r>
          </a:p>
        </p:txBody>
      </p:sp>
    </p:spTree>
    <p:extLst>
      <p:ext uri="{BB962C8B-B14F-4D97-AF65-F5344CB8AC3E}">
        <p14:creationId xmlns:p14="http://schemas.microsoft.com/office/powerpoint/2010/main" val="1866152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galaxy classification dataset">
            <a:extLst>
              <a:ext uri="{FF2B5EF4-FFF2-40B4-BE49-F238E27FC236}">
                <a16:creationId xmlns:a16="http://schemas.microsoft.com/office/drawing/2014/main" id="{A5E9F150-40D5-4DB6-B167-20FB952EA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666875"/>
            <a:ext cx="85725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550320"/>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3426</TotalTime>
  <Words>179</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 Light</vt:lpstr>
      <vt:lpstr>Metropolitan</vt:lpstr>
      <vt:lpstr>Fourier Transform on Images</vt:lpstr>
      <vt:lpstr>Aim</vt:lpstr>
      <vt:lpstr>Introduction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dc:title>
  <dc:creator>Sarisha Das</dc:creator>
  <cp:lastModifiedBy>Sarisha Das</cp:lastModifiedBy>
  <cp:revision>12</cp:revision>
  <dcterms:created xsi:type="dcterms:W3CDTF">2021-02-09T21:13:50Z</dcterms:created>
  <dcterms:modified xsi:type="dcterms:W3CDTF">2021-02-15T11:30:04Z</dcterms:modified>
</cp:coreProperties>
</file>