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56"/>
  </p:notesMasterIdLst>
  <p:sldIdLst>
    <p:sldId id="256" r:id="rId2"/>
    <p:sldId id="311" r:id="rId3"/>
    <p:sldId id="259" r:id="rId4"/>
    <p:sldId id="276" r:id="rId5"/>
    <p:sldId id="267" r:id="rId6"/>
    <p:sldId id="336" r:id="rId7"/>
    <p:sldId id="337" r:id="rId8"/>
    <p:sldId id="338" r:id="rId9"/>
    <p:sldId id="339" r:id="rId10"/>
    <p:sldId id="340" r:id="rId11"/>
    <p:sldId id="315" r:id="rId12"/>
    <p:sldId id="316" r:id="rId13"/>
    <p:sldId id="318" r:id="rId14"/>
    <p:sldId id="349" r:id="rId15"/>
    <p:sldId id="350" r:id="rId16"/>
    <p:sldId id="333" r:id="rId17"/>
    <p:sldId id="334" r:id="rId18"/>
    <p:sldId id="335" r:id="rId19"/>
    <p:sldId id="341" r:id="rId20"/>
    <p:sldId id="320" r:id="rId21"/>
    <p:sldId id="324" r:id="rId22"/>
    <p:sldId id="325" r:id="rId23"/>
    <p:sldId id="327" r:id="rId24"/>
    <p:sldId id="328" r:id="rId25"/>
    <p:sldId id="330" r:id="rId26"/>
    <p:sldId id="332" r:id="rId27"/>
    <p:sldId id="271" r:id="rId28"/>
    <p:sldId id="358" r:id="rId29"/>
    <p:sldId id="360" r:id="rId30"/>
    <p:sldId id="361" r:id="rId31"/>
    <p:sldId id="273" r:id="rId32"/>
    <p:sldId id="323" r:id="rId33"/>
    <p:sldId id="343" r:id="rId34"/>
    <p:sldId id="344" r:id="rId35"/>
    <p:sldId id="345" r:id="rId36"/>
    <p:sldId id="347" r:id="rId37"/>
    <p:sldId id="346" r:id="rId38"/>
    <p:sldId id="348" r:id="rId39"/>
    <p:sldId id="321" r:id="rId40"/>
    <p:sldId id="263" r:id="rId41"/>
    <p:sldId id="265" r:id="rId42"/>
    <p:sldId id="351" r:id="rId43"/>
    <p:sldId id="354" r:id="rId44"/>
    <p:sldId id="352" r:id="rId45"/>
    <p:sldId id="355" r:id="rId46"/>
    <p:sldId id="356" r:id="rId47"/>
    <p:sldId id="362" r:id="rId48"/>
    <p:sldId id="270" r:id="rId49"/>
    <p:sldId id="287" r:id="rId50"/>
    <p:sldId id="261" r:id="rId51"/>
    <p:sldId id="363" r:id="rId52"/>
    <p:sldId id="364" r:id="rId53"/>
    <p:sldId id="365" r:id="rId54"/>
    <p:sldId id="366" r:id="rId55"/>
  </p:sldIdLst>
  <p:sldSz cx="9144000" cy="5143500" type="screen16x9"/>
  <p:notesSz cx="6858000" cy="9144000"/>
  <p:embeddedFontLst>
    <p:embeddedFont>
      <p:font typeface="Nunito" pitchFamily="2" charset="0"/>
      <p:regular r:id="rId57"/>
      <p:bold r:id="rId58"/>
      <p:italic r:id="rId59"/>
      <p:boldItalic r:id="rId60"/>
    </p:embeddedFont>
    <p:embeddedFont>
      <p:font typeface="Poppins" panose="00000500000000000000" pitchFamily="2" charset="0"/>
      <p:regular r:id="rId61"/>
      <p:bold r:id="rId62"/>
      <p:italic r:id="rId63"/>
      <p:boldItalic r:id="rId64"/>
    </p:embeddedFont>
    <p:embeddedFont>
      <p:font typeface="Raleway" pitchFamily="2" charset="0"/>
      <p:regular r:id="rId65"/>
      <p:bold r:id="rId66"/>
      <p:italic r:id="rId67"/>
      <p:boldItalic r:id="rId68"/>
    </p:embeddedFont>
    <p:embeddedFont>
      <p:font typeface="Raleway Medium" pitchFamily="2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B"/>
    <a:srgbClr val="66FFFF"/>
    <a:srgbClr val="F9B550"/>
    <a:srgbClr val="E5E4E2"/>
    <a:srgbClr val="D4AF37"/>
    <a:srgbClr val="C0C0C0"/>
    <a:srgbClr val="CD7F32"/>
    <a:srgbClr val="FFD700"/>
    <a:srgbClr val="5F5B52"/>
    <a:srgbClr val="E4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39C43D-03AE-4803-A05A-B86762C011DF}">
  <a:tblStyle styleId="{1239C43D-03AE-4803-A05A-B86762C01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29" autoAdjust="0"/>
  </p:normalViewPr>
  <p:slideViewPr>
    <p:cSldViewPr snapToGrid="0">
      <p:cViewPr varScale="1">
        <p:scale>
          <a:sx n="110" d="100"/>
          <a:sy n="110" d="100"/>
        </p:scale>
        <p:origin x="240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decc04aab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decc04aab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decc04aab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decc04aab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3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decc04aab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decc04aab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96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b1c2217c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b1c2217c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decc04aab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decc04aab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decc04aab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decc04aab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954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1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42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9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decc04aab0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decc04aab0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decc04aab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decc04aab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decc04aab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decc04aab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decc04aab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decc04aab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8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decc04aab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decc04aab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25700" y="-1271500"/>
            <a:ext cx="2742900" cy="282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013050" y="505416"/>
            <a:ext cx="969226" cy="969226"/>
            <a:chOff x="2046850" y="539706"/>
            <a:chExt cx="969226" cy="969226"/>
          </a:xfrm>
        </p:grpSpPr>
        <p:sp>
          <p:nvSpPr>
            <p:cNvPr id="11" name="Google Shape;11;p2"/>
            <p:cNvSpPr/>
            <p:nvPr/>
          </p:nvSpPr>
          <p:spPr>
            <a:xfrm>
              <a:off x="2046850" y="539706"/>
              <a:ext cx="969226" cy="969226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96663" y="689513"/>
              <a:ext cx="669600" cy="66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6929961" y="167711"/>
            <a:ext cx="434771" cy="434188"/>
          </a:xfrm>
          <a:custGeom>
            <a:avLst/>
            <a:gdLst/>
            <a:ahLst/>
            <a:cxnLst/>
            <a:rect l="l" t="t" r="r" b="b"/>
            <a:pathLst>
              <a:path w="8204" h="8193" fill="none" extrusionOk="0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17350" y="-669751"/>
            <a:ext cx="1982948" cy="1980207"/>
          </a:xfrm>
          <a:custGeom>
            <a:avLst/>
            <a:gdLst/>
            <a:ahLst/>
            <a:cxnLst/>
            <a:rect l="l" t="t" r="r" b="b"/>
            <a:pathLst>
              <a:path w="8204" h="8193" fill="none" extrusionOk="0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86150" y="3768690"/>
            <a:ext cx="1781601" cy="1779130"/>
          </a:xfrm>
          <a:custGeom>
            <a:avLst/>
            <a:gdLst/>
            <a:ahLst/>
            <a:cxnLst/>
            <a:rect l="l" t="t" r="r" b="b"/>
            <a:pathLst>
              <a:path w="8204" h="8193" fill="none" extrusionOk="0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840170">
            <a:off x="7640957" y="3473899"/>
            <a:ext cx="2370544" cy="2820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62175" y="341825"/>
            <a:ext cx="815500" cy="648050"/>
            <a:chOff x="539375" y="662400"/>
            <a:chExt cx="815500" cy="648050"/>
          </a:xfrm>
        </p:grpSpPr>
        <p:sp>
          <p:nvSpPr>
            <p:cNvPr id="18" name="Google Shape;18;p2"/>
            <p:cNvSpPr/>
            <p:nvPr/>
          </p:nvSpPr>
          <p:spPr>
            <a:xfrm>
              <a:off x="974100" y="662400"/>
              <a:ext cx="380775" cy="471850"/>
            </a:xfrm>
            <a:custGeom>
              <a:avLst/>
              <a:gdLst/>
              <a:ahLst/>
              <a:cxnLst/>
              <a:rect l="l" t="t" r="r" b="b"/>
              <a:pathLst>
                <a:path w="15231" h="18874" extrusionOk="0">
                  <a:moveTo>
                    <a:pt x="7345" y="0"/>
                  </a:moveTo>
                  <a:cubicBezTo>
                    <a:pt x="3705" y="0"/>
                    <a:pt x="0" y="2959"/>
                    <a:pt x="1217" y="7563"/>
                  </a:cubicBezTo>
                  <a:cubicBezTo>
                    <a:pt x="2277" y="11587"/>
                    <a:pt x="5027" y="15719"/>
                    <a:pt x="10944" y="18874"/>
                  </a:cubicBezTo>
                  <a:cubicBezTo>
                    <a:pt x="10944" y="18874"/>
                    <a:pt x="15231" y="12004"/>
                    <a:pt x="13088" y="4420"/>
                  </a:cubicBezTo>
                  <a:cubicBezTo>
                    <a:pt x="12216" y="1340"/>
                    <a:pt x="9795" y="0"/>
                    <a:pt x="7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375" y="971075"/>
              <a:ext cx="520175" cy="339375"/>
            </a:xfrm>
            <a:custGeom>
              <a:avLst/>
              <a:gdLst/>
              <a:ahLst/>
              <a:cxnLst/>
              <a:rect l="l" t="t" r="r" b="b"/>
              <a:pathLst>
                <a:path w="20807" h="13575" extrusionOk="0">
                  <a:moveTo>
                    <a:pt x="8950" y="1"/>
                  </a:moveTo>
                  <a:cubicBezTo>
                    <a:pt x="3467" y="1"/>
                    <a:pt x="0" y="8157"/>
                    <a:pt x="5912" y="11503"/>
                  </a:cubicBezTo>
                  <a:cubicBezTo>
                    <a:pt x="8119" y="12748"/>
                    <a:pt x="10784" y="13575"/>
                    <a:pt x="13970" y="13575"/>
                  </a:cubicBezTo>
                  <a:cubicBezTo>
                    <a:pt x="16026" y="13575"/>
                    <a:pt x="18299" y="13230"/>
                    <a:pt x="20807" y="12432"/>
                  </a:cubicBezTo>
                  <a:cubicBezTo>
                    <a:pt x="20807" y="12432"/>
                    <a:pt x="18878" y="4562"/>
                    <a:pt x="11960" y="811"/>
                  </a:cubicBezTo>
                  <a:cubicBezTo>
                    <a:pt x="10922" y="248"/>
                    <a:pt x="9906" y="1"/>
                    <a:pt x="8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1013800" y="3548113"/>
            <a:ext cx="503400" cy="423975"/>
            <a:chOff x="4849700" y="2127775"/>
            <a:chExt cx="503400" cy="423975"/>
          </a:xfrm>
        </p:grpSpPr>
        <p:sp>
          <p:nvSpPr>
            <p:cNvPr id="21" name="Google Shape;21;p2"/>
            <p:cNvSpPr/>
            <p:nvPr/>
          </p:nvSpPr>
          <p:spPr>
            <a:xfrm>
              <a:off x="4849700" y="2287025"/>
              <a:ext cx="184875" cy="158125"/>
            </a:xfrm>
            <a:custGeom>
              <a:avLst/>
              <a:gdLst/>
              <a:ahLst/>
              <a:cxnLst/>
              <a:rect l="l" t="t" r="r" b="b"/>
              <a:pathLst>
                <a:path w="7395" h="6325" extrusionOk="0">
                  <a:moveTo>
                    <a:pt x="3156" y="0"/>
                  </a:moveTo>
                  <a:cubicBezTo>
                    <a:pt x="1417" y="0"/>
                    <a:pt x="1" y="1417"/>
                    <a:pt x="1" y="3155"/>
                  </a:cubicBezTo>
                  <a:cubicBezTo>
                    <a:pt x="1" y="5064"/>
                    <a:pt x="1559" y="6325"/>
                    <a:pt x="3183" y="6325"/>
                  </a:cubicBezTo>
                  <a:cubicBezTo>
                    <a:pt x="3960" y="6325"/>
                    <a:pt x="4751" y="6037"/>
                    <a:pt x="5394" y="5394"/>
                  </a:cubicBezTo>
                  <a:cubicBezTo>
                    <a:pt x="7394" y="3405"/>
                    <a:pt x="597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04800" y="2127775"/>
              <a:ext cx="124150" cy="106125"/>
            </a:xfrm>
            <a:custGeom>
              <a:avLst/>
              <a:gdLst/>
              <a:ahLst/>
              <a:cxnLst/>
              <a:rect l="l" t="t" r="r" b="b"/>
              <a:pathLst>
                <a:path w="4966" h="4245" extrusionOk="0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28950" y="2445300"/>
              <a:ext cx="124150" cy="106450"/>
            </a:xfrm>
            <a:custGeom>
              <a:avLst/>
              <a:gdLst/>
              <a:ahLst/>
              <a:cxnLst/>
              <a:rect l="l" t="t" r="r" b="b"/>
              <a:pathLst>
                <a:path w="4966" h="4258" extrusionOk="0">
                  <a:moveTo>
                    <a:pt x="2120" y="1"/>
                  </a:moveTo>
                  <a:cubicBezTo>
                    <a:pt x="953" y="1"/>
                    <a:pt x="0" y="953"/>
                    <a:pt x="0" y="2132"/>
                  </a:cubicBezTo>
                  <a:cubicBezTo>
                    <a:pt x="0" y="3412"/>
                    <a:pt x="1046" y="4257"/>
                    <a:pt x="2136" y="4257"/>
                  </a:cubicBezTo>
                  <a:cubicBezTo>
                    <a:pt x="2657" y="4257"/>
                    <a:pt x="3188" y="4064"/>
                    <a:pt x="3620" y="3632"/>
                  </a:cubicBezTo>
                  <a:cubicBezTo>
                    <a:pt x="4965" y="2287"/>
                    <a:pt x="401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984900" y="4070118"/>
            <a:ext cx="969226" cy="969226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519348" y="3601361"/>
            <a:ext cx="434771" cy="434188"/>
          </a:xfrm>
          <a:custGeom>
            <a:avLst/>
            <a:gdLst/>
            <a:ahLst/>
            <a:cxnLst/>
            <a:rect l="l" t="t" r="r" b="b"/>
            <a:pathLst>
              <a:path w="8204" h="8193" fill="none" extrusionOk="0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50348" y="3291338"/>
            <a:ext cx="198201" cy="197565"/>
          </a:xfrm>
          <a:custGeom>
            <a:avLst/>
            <a:gdLst/>
            <a:ahLst/>
            <a:cxnLst/>
            <a:rect l="l" t="t" r="r" b="b"/>
            <a:pathLst>
              <a:path w="3740" h="3728" fill="none" extrusionOk="0">
                <a:moveTo>
                  <a:pt x="3739" y="1858"/>
                </a:moveTo>
                <a:cubicBezTo>
                  <a:pt x="3739" y="2894"/>
                  <a:pt x="2906" y="3727"/>
                  <a:pt x="1870" y="3727"/>
                </a:cubicBezTo>
                <a:cubicBezTo>
                  <a:pt x="846" y="3727"/>
                  <a:pt x="1" y="2894"/>
                  <a:pt x="1" y="1858"/>
                </a:cubicBezTo>
                <a:cubicBezTo>
                  <a:pt x="1" y="834"/>
                  <a:pt x="846" y="0"/>
                  <a:pt x="1870" y="0"/>
                </a:cubicBezTo>
                <a:cubicBezTo>
                  <a:pt x="2906" y="0"/>
                  <a:pt x="3739" y="834"/>
                  <a:pt x="3739" y="1858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378600" y="4554725"/>
            <a:ext cx="6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6115175" y="256950"/>
            <a:ext cx="1018897" cy="282746"/>
          </a:xfrm>
          <a:custGeom>
            <a:avLst/>
            <a:gdLst/>
            <a:ahLst/>
            <a:cxnLst/>
            <a:rect l="l" t="t" r="r" b="b"/>
            <a:pathLst>
              <a:path w="58032" h="16104" extrusionOk="0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>
            <a:off x="8526054" y="4085695"/>
            <a:ext cx="1660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>
            <a:off x="8146938" y="4368445"/>
            <a:ext cx="203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>
            <a:off x="439450" y="4439750"/>
            <a:ext cx="47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" name="Google Shape;32;p2"/>
          <p:cNvSpPr/>
          <p:nvPr/>
        </p:nvSpPr>
        <p:spPr>
          <a:xfrm>
            <a:off x="1584473" y="4709475"/>
            <a:ext cx="198201" cy="197565"/>
          </a:xfrm>
          <a:custGeom>
            <a:avLst/>
            <a:gdLst/>
            <a:ahLst/>
            <a:cxnLst/>
            <a:rect l="l" t="t" r="r" b="b"/>
            <a:pathLst>
              <a:path w="3740" h="3728" fill="none" extrusionOk="0">
                <a:moveTo>
                  <a:pt x="3739" y="1858"/>
                </a:moveTo>
                <a:cubicBezTo>
                  <a:pt x="3739" y="2894"/>
                  <a:pt x="2906" y="3727"/>
                  <a:pt x="1870" y="3727"/>
                </a:cubicBezTo>
                <a:cubicBezTo>
                  <a:pt x="846" y="3727"/>
                  <a:pt x="1" y="2894"/>
                  <a:pt x="1" y="1858"/>
                </a:cubicBezTo>
                <a:cubicBezTo>
                  <a:pt x="1" y="834"/>
                  <a:pt x="846" y="0"/>
                  <a:pt x="1870" y="0"/>
                </a:cubicBezTo>
                <a:cubicBezTo>
                  <a:pt x="2906" y="0"/>
                  <a:pt x="3739" y="834"/>
                  <a:pt x="3739" y="1858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3672650" y="684323"/>
            <a:ext cx="6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>
            <a:off x="3733500" y="569348"/>
            <a:ext cx="47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/>
          <p:nvPr/>
        </p:nvSpPr>
        <p:spPr>
          <a:xfrm rot="-131863">
            <a:off x="3288876" y="4245969"/>
            <a:ext cx="35340" cy="298558"/>
          </a:xfrm>
          <a:custGeom>
            <a:avLst/>
            <a:gdLst/>
            <a:ahLst/>
            <a:cxnLst/>
            <a:rect l="l" t="t" r="r" b="b"/>
            <a:pathLst>
              <a:path w="2240" h="22278" fill="none" extrusionOk="0">
                <a:moveTo>
                  <a:pt x="1" y="22277"/>
                </a:moveTo>
                <a:cubicBezTo>
                  <a:pt x="1" y="18562"/>
                  <a:pt x="2239" y="18562"/>
                  <a:pt x="2239" y="14848"/>
                </a:cubicBezTo>
                <a:cubicBezTo>
                  <a:pt x="2239" y="11145"/>
                  <a:pt x="1" y="11133"/>
                  <a:pt x="1" y="7430"/>
                </a:cubicBezTo>
                <a:cubicBezTo>
                  <a:pt x="1" y="3715"/>
                  <a:pt x="2239" y="3715"/>
                  <a:pt x="2239" y="1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445154" y="4140122"/>
            <a:ext cx="35142" cy="298295"/>
          </a:xfrm>
          <a:custGeom>
            <a:avLst/>
            <a:gdLst/>
            <a:ahLst/>
            <a:cxnLst/>
            <a:rect l="l" t="t" r="r" b="b"/>
            <a:pathLst>
              <a:path w="2227" h="22265" fill="none" extrusionOk="0">
                <a:moveTo>
                  <a:pt x="0" y="22265"/>
                </a:moveTo>
                <a:cubicBezTo>
                  <a:pt x="0" y="18562"/>
                  <a:pt x="2227" y="18562"/>
                  <a:pt x="2227" y="14847"/>
                </a:cubicBezTo>
                <a:cubicBezTo>
                  <a:pt x="2227" y="11132"/>
                  <a:pt x="0" y="11132"/>
                  <a:pt x="0" y="7418"/>
                </a:cubicBezTo>
                <a:cubicBezTo>
                  <a:pt x="0" y="3703"/>
                  <a:pt x="2227" y="3703"/>
                  <a:pt x="2227" y="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906175" y="1405675"/>
            <a:ext cx="73317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1395450" y="2456968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4"/>
          <p:cNvGrpSpPr/>
          <p:nvPr/>
        </p:nvGrpSpPr>
        <p:grpSpPr>
          <a:xfrm>
            <a:off x="-2390638" y="-1369557"/>
            <a:ext cx="13131410" cy="7908831"/>
            <a:chOff x="-2390638" y="-1369557"/>
            <a:chExt cx="13131410" cy="7908831"/>
          </a:xfrm>
        </p:grpSpPr>
        <p:grpSp>
          <p:nvGrpSpPr>
            <p:cNvPr id="264" name="Google Shape;264;p14"/>
            <p:cNvGrpSpPr/>
            <p:nvPr/>
          </p:nvGrpSpPr>
          <p:grpSpPr>
            <a:xfrm>
              <a:off x="-2390638" y="-1293253"/>
              <a:ext cx="3535444" cy="3535444"/>
              <a:chOff x="2046850" y="539706"/>
              <a:chExt cx="969226" cy="969226"/>
            </a:xfrm>
          </p:grpSpPr>
          <p:sp>
            <p:nvSpPr>
              <p:cNvPr id="265" name="Google Shape;265;p14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7" name="Google Shape;267;p14"/>
            <p:cNvCxnSpPr/>
            <p:nvPr/>
          </p:nvCxnSpPr>
          <p:spPr>
            <a:xfrm>
              <a:off x="-774546" y="4538470"/>
              <a:ext cx="166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-1153662" y="4821220"/>
              <a:ext cx="203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14"/>
            <p:cNvSpPr/>
            <p:nvPr/>
          </p:nvSpPr>
          <p:spPr>
            <a:xfrm rot="840232">
              <a:off x="7100762" y="3355613"/>
              <a:ext cx="3348520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4"/>
            <p:cNvGrpSpPr/>
            <p:nvPr/>
          </p:nvGrpSpPr>
          <p:grpSpPr>
            <a:xfrm>
              <a:off x="8251348" y="1695701"/>
              <a:ext cx="1570016" cy="2160166"/>
              <a:chOff x="8251348" y="1695701"/>
              <a:chExt cx="1570016" cy="2160166"/>
            </a:xfrm>
          </p:grpSpPr>
          <p:sp>
            <p:nvSpPr>
              <p:cNvPr id="271" name="Google Shape;271;p14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>
                <a:off x="8251348" y="2063999"/>
                <a:ext cx="573952" cy="573203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8556700" y="1695701"/>
                <a:ext cx="261650" cy="26082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 flipH="1">
              <a:off x="221950" y="658950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122163" y="2990450"/>
              <a:ext cx="2626818" cy="867160"/>
            </a:xfrm>
            <a:custGeom>
              <a:avLst/>
              <a:gdLst/>
              <a:ahLst/>
              <a:cxnLst/>
              <a:rect l="l" t="t" r="r" b="b"/>
              <a:pathLst>
                <a:path w="58032" h="16104" extrusionOk="0">
                  <a:moveTo>
                    <a:pt x="35136" y="0"/>
                  </a:moveTo>
                  <a:cubicBezTo>
                    <a:pt x="28135" y="0"/>
                    <a:pt x="26349" y="4608"/>
                    <a:pt x="26051" y="8477"/>
                  </a:cubicBezTo>
                  <a:cubicBezTo>
                    <a:pt x="25364" y="8113"/>
                    <a:pt x="24591" y="7923"/>
                    <a:pt x="23830" y="7923"/>
                  </a:cubicBezTo>
                  <a:cubicBezTo>
                    <a:pt x="21928" y="7923"/>
                    <a:pt x="20107" y="9112"/>
                    <a:pt x="19920" y="11740"/>
                  </a:cubicBezTo>
                  <a:cubicBezTo>
                    <a:pt x="14693" y="11787"/>
                    <a:pt x="7680" y="11763"/>
                    <a:pt x="3036" y="12776"/>
                  </a:cubicBezTo>
                  <a:cubicBezTo>
                    <a:pt x="1215" y="13168"/>
                    <a:pt x="489" y="13799"/>
                    <a:pt x="227" y="14323"/>
                  </a:cubicBezTo>
                  <a:cubicBezTo>
                    <a:pt x="0" y="14764"/>
                    <a:pt x="155" y="15300"/>
                    <a:pt x="584" y="15562"/>
                  </a:cubicBezTo>
                  <a:cubicBezTo>
                    <a:pt x="1326" y="16019"/>
                    <a:pt x="2277" y="16103"/>
                    <a:pt x="3198" y="16103"/>
                  </a:cubicBezTo>
                  <a:cubicBezTo>
                    <a:pt x="3356" y="16103"/>
                    <a:pt x="3513" y="16101"/>
                    <a:pt x="3668" y="16097"/>
                  </a:cubicBezTo>
                  <a:cubicBezTo>
                    <a:pt x="10603" y="15944"/>
                    <a:pt x="17913" y="15918"/>
                    <a:pt x="25296" y="15918"/>
                  </a:cubicBezTo>
                  <a:cubicBezTo>
                    <a:pt x="29006" y="15918"/>
                    <a:pt x="32734" y="15924"/>
                    <a:pt x="36444" y="15924"/>
                  </a:cubicBezTo>
                  <a:cubicBezTo>
                    <a:pt x="43080" y="15924"/>
                    <a:pt x="49654" y="15904"/>
                    <a:pt x="55948" y="15788"/>
                  </a:cubicBezTo>
                  <a:cubicBezTo>
                    <a:pt x="57198" y="15764"/>
                    <a:pt x="58031" y="14454"/>
                    <a:pt x="57472" y="13335"/>
                  </a:cubicBezTo>
                  <a:lnTo>
                    <a:pt x="57460" y="13323"/>
                  </a:lnTo>
                  <a:cubicBezTo>
                    <a:pt x="57305" y="13002"/>
                    <a:pt x="57079" y="12728"/>
                    <a:pt x="56817" y="12490"/>
                  </a:cubicBezTo>
                  <a:cubicBezTo>
                    <a:pt x="56436" y="12216"/>
                    <a:pt x="56007" y="12037"/>
                    <a:pt x="55567" y="11942"/>
                  </a:cubicBezTo>
                  <a:cubicBezTo>
                    <a:pt x="54789" y="11767"/>
                    <a:pt x="53909" y="11713"/>
                    <a:pt x="53048" y="11713"/>
                  </a:cubicBezTo>
                  <a:cubicBezTo>
                    <a:pt x="52564" y="11713"/>
                    <a:pt x="52087" y="11730"/>
                    <a:pt x="51638" y="11752"/>
                  </a:cubicBezTo>
                  <a:cubicBezTo>
                    <a:pt x="51685" y="9644"/>
                    <a:pt x="50828" y="7584"/>
                    <a:pt x="48435" y="6691"/>
                  </a:cubicBezTo>
                  <a:cubicBezTo>
                    <a:pt x="47740" y="6432"/>
                    <a:pt x="46994" y="6299"/>
                    <a:pt x="46253" y="6299"/>
                  </a:cubicBezTo>
                  <a:cubicBezTo>
                    <a:pt x="44886" y="6299"/>
                    <a:pt x="43533" y="6750"/>
                    <a:pt x="42530" y="7692"/>
                  </a:cubicBezTo>
                  <a:cubicBezTo>
                    <a:pt x="42351" y="5632"/>
                    <a:pt x="41756" y="3382"/>
                    <a:pt x="39970" y="1810"/>
                  </a:cubicBezTo>
                  <a:cubicBezTo>
                    <a:pt x="38612" y="667"/>
                    <a:pt x="36910" y="24"/>
                    <a:pt x="3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6284437" y="-1369557"/>
              <a:ext cx="2272271" cy="2272363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14"/>
            <p:cNvGrpSpPr/>
            <p:nvPr/>
          </p:nvGrpSpPr>
          <p:grpSpPr>
            <a:xfrm rot="-5812150">
              <a:off x="7132433" y="2444582"/>
              <a:ext cx="769932" cy="254221"/>
              <a:chOff x="4140111" y="4538477"/>
              <a:chExt cx="769949" cy="254226"/>
            </a:xfrm>
          </p:grpSpPr>
          <p:sp>
            <p:nvSpPr>
              <p:cNvPr id="278" name="Google Shape;278;p14"/>
              <p:cNvSpPr/>
              <p:nvPr/>
            </p:nvSpPr>
            <p:spPr>
              <a:xfrm rot="5203576">
                <a:off x="4402332" y="4287435"/>
                <a:ext cx="45109" cy="56733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8" fill="none" extrusionOk="0">
                    <a:moveTo>
                      <a:pt x="1" y="22277"/>
                    </a:moveTo>
                    <a:cubicBezTo>
                      <a:pt x="1" y="18562"/>
                      <a:pt x="2239" y="18562"/>
                      <a:pt x="2239" y="14848"/>
                    </a:cubicBezTo>
                    <a:cubicBezTo>
                      <a:pt x="2239" y="11145"/>
                      <a:pt x="1" y="11133"/>
                      <a:pt x="1" y="7430"/>
                    </a:cubicBezTo>
                    <a:cubicBezTo>
                      <a:pt x="1" y="3715"/>
                      <a:pt x="2239" y="3715"/>
                      <a:pt x="2239" y="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5400000">
                <a:off x="4604023" y="4486666"/>
                <a:ext cx="44818" cy="567257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65" fill="none" extrusionOk="0">
                    <a:moveTo>
                      <a:pt x="0" y="22265"/>
                    </a:moveTo>
                    <a:cubicBezTo>
                      <a:pt x="0" y="18562"/>
                      <a:pt x="2227" y="18562"/>
                      <a:pt x="2227" y="14847"/>
                    </a:cubicBezTo>
                    <a:cubicBezTo>
                      <a:pt x="2227" y="11132"/>
                      <a:pt x="0" y="11132"/>
                      <a:pt x="0" y="7418"/>
                    </a:cubicBezTo>
                    <a:cubicBezTo>
                      <a:pt x="0" y="3703"/>
                      <a:pt x="2227" y="3703"/>
                      <a:pt x="2227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14"/>
            <p:cNvSpPr/>
            <p:nvPr/>
          </p:nvSpPr>
          <p:spPr>
            <a:xfrm flipH="1">
              <a:off x="8251354" y="4105225"/>
              <a:ext cx="1860540" cy="1860586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4"/>
          <p:cNvSpPr txBox="1">
            <a:spLocks noGrp="1"/>
          </p:cNvSpPr>
          <p:nvPr>
            <p:ph type="title"/>
          </p:nvPr>
        </p:nvSpPr>
        <p:spPr>
          <a:xfrm>
            <a:off x="1144800" y="1750998"/>
            <a:ext cx="4553700" cy="15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1"/>
          </p:nvPr>
        </p:nvSpPr>
        <p:spPr>
          <a:xfrm>
            <a:off x="682875" y="3540850"/>
            <a:ext cx="5477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 idx="2" hasCustomPrompt="1"/>
          </p:nvPr>
        </p:nvSpPr>
        <p:spPr>
          <a:xfrm>
            <a:off x="5337801" y="1065296"/>
            <a:ext cx="15738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5"/>
          <p:cNvGrpSpPr/>
          <p:nvPr/>
        </p:nvGrpSpPr>
        <p:grpSpPr>
          <a:xfrm>
            <a:off x="-1304602" y="-1317213"/>
            <a:ext cx="11439000" cy="6207266"/>
            <a:chOff x="-1304602" y="-1317213"/>
            <a:chExt cx="11439000" cy="6207266"/>
          </a:xfrm>
        </p:grpSpPr>
        <p:sp>
          <p:nvSpPr>
            <p:cNvPr id="286" name="Google Shape;286;p15"/>
            <p:cNvSpPr/>
            <p:nvPr/>
          </p:nvSpPr>
          <p:spPr>
            <a:xfrm>
              <a:off x="8151450" y="-634626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-1126376" y="4143704"/>
              <a:ext cx="2561014" cy="746349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5"/>
            <p:cNvGrpSpPr/>
            <p:nvPr/>
          </p:nvGrpSpPr>
          <p:grpSpPr>
            <a:xfrm>
              <a:off x="-1304602" y="-1317213"/>
              <a:ext cx="2877437" cy="2877340"/>
              <a:chOff x="2046850" y="539706"/>
              <a:chExt cx="969226" cy="969226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2487675" y="3067082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title" idx="2"/>
          </p:nvPr>
        </p:nvSpPr>
        <p:spPr>
          <a:xfrm>
            <a:off x="1696875" y="1624050"/>
            <a:ext cx="5750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2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 txBox="1">
            <a:spLocks noGrp="1"/>
          </p:cNvSpPr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grpSp>
        <p:nvGrpSpPr>
          <p:cNvPr id="533" name="Google Shape;533;p27"/>
          <p:cNvGrpSpPr/>
          <p:nvPr/>
        </p:nvGrpSpPr>
        <p:grpSpPr>
          <a:xfrm>
            <a:off x="-1368627" y="-786999"/>
            <a:ext cx="12109298" cy="7326149"/>
            <a:chOff x="-1368627" y="-786999"/>
            <a:chExt cx="12109298" cy="7326149"/>
          </a:xfrm>
        </p:grpSpPr>
        <p:grpSp>
          <p:nvGrpSpPr>
            <p:cNvPr id="534" name="Google Shape;534;p27"/>
            <p:cNvGrpSpPr/>
            <p:nvPr/>
          </p:nvGrpSpPr>
          <p:grpSpPr>
            <a:xfrm>
              <a:off x="-1368627" y="-786999"/>
              <a:ext cx="2214777" cy="2214680"/>
              <a:chOff x="2046850" y="539706"/>
              <a:chExt cx="969226" cy="969226"/>
            </a:xfrm>
          </p:grpSpPr>
          <p:sp>
            <p:nvSpPr>
              <p:cNvPr id="535" name="Google Shape;535;p2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27"/>
            <p:cNvSpPr/>
            <p:nvPr/>
          </p:nvSpPr>
          <p:spPr>
            <a:xfrm rot="840111">
              <a:off x="8369307" y="3511339"/>
              <a:ext cx="206072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8" name="Google Shape;538;p27"/>
            <p:cNvGrpSpPr/>
            <p:nvPr/>
          </p:nvGrpSpPr>
          <p:grpSpPr>
            <a:xfrm>
              <a:off x="8485700" y="196488"/>
              <a:ext cx="503400" cy="423975"/>
              <a:chOff x="4849700" y="2127775"/>
              <a:chExt cx="503400" cy="423975"/>
            </a:xfrm>
          </p:grpSpPr>
          <p:sp>
            <p:nvSpPr>
              <p:cNvPr id="539" name="Google Shape;539;p27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2" name="Google Shape;542;p27"/>
            <p:cNvCxnSpPr/>
            <p:nvPr/>
          </p:nvCxnSpPr>
          <p:spPr>
            <a:xfrm>
              <a:off x="-1346925" y="3039313"/>
              <a:ext cx="1648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27"/>
            <p:cNvCxnSpPr/>
            <p:nvPr/>
          </p:nvCxnSpPr>
          <p:spPr>
            <a:xfrm>
              <a:off x="-587509" y="2756238"/>
              <a:ext cx="1165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44" name="Google Shape;544;p27"/>
            <p:cNvSpPr/>
            <p:nvPr/>
          </p:nvSpPr>
          <p:spPr>
            <a:xfrm>
              <a:off x="-1041498" y="4229300"/>
              <a:ext cx="2563616" cy="747054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7"/>
            <p:cNvGrpSpPr/>
            <p:nvPr/>
          </p:nvGrpSpPr>
          <p:grpSpPr>
            <a:xfrm>
              <a:off x="8541865" y="1548226"/>
              <a:ext cx="1279498" cy="2307641"/>
              <a:chOff x="8541865" y="1548226"/>
              <a:chExt cx="1279498" cy="2307641"/>
            </a:xfrm>
          </p:grpSpPr>
          <p:sp>
            <p:nvSpPr>
              <p:cNvPr id="546" name="Google Shape;546;p27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9" name="Google Shape;549;p27"/>
          <p:cNvSpPr txBox="1">
            <a:spLocks noGrp="1"/>
          </p:cNvSpPr>
          <p:nvPr>
            <p:ph type="title" idx="2"/>
          </p:nvPr>
        </p:nvSpPr>
        <p:spPr>
          <a:xfrm>
            <a:off x="3594000" y="3088072"/>
            <a:ext cx="19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0" name="Google Shape;550;p27"/>
          <p:cNvSpPr txBox="1">
            <a:spLocks noGrp="1"/>
          </p:cNvSpPr>
          <p:nvPr>
            <p:ph type="title" idx="3"/>
          </p:nvPr>
        </p:nvSpPr>
        <p:spPr>
          <a:xfrm>
            <a:off x="3312600" y="373388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1" name="Google Shape;551;p27"/>
          <p:cNvSpPr txBox="1">
            <a:spLocks noGrp="1"/>
          </p:cNvSpPr>
          <p:nvPr>
            <p:ph type="title" idx="4"/>
          </p:nvPr>
        </p:nvSpPr>
        <p:spPr>
          <a:xfrm>
            <a:off x="1073650" y="3088072"/>
            <a:ext cx="19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title" idx="5"/>
          </p:nvPr>
        </p:nvSpPr>
        <p:spPr>
          <a:xfrm>
            <a:off x="792125" y="373388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title" idx="6"/>
          </p:nvPr>
        </p:nvSpPr>
        <p:spPr>
          <a:xfrm>
            <a:off x="6114350" y="3088072"/>
            <a:ext cx="19560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title" idx="7"/>
          </p:nvPr>
        </p:nvSpPr>
        <p:spPr>
          <a:xfrm>
            <a:off x="5833092" y="373388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title" idx="8" hasCustomPrompt="1"/>
          </p:nvPr>
        </p:nvSpPr>
        <p:spPr>
          <a:xfrm>
            <a:off x="1569450" y="1917525"/>
            <a:ext cx="964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27"/>
          <p:cNvSpPr txBox="1">
            <a:spLocks noGrp="1"/>
          </p:cNvSpPr>
          <p:nvPr>
            <p:ph type="title" idx="9" hasCustomPrompt="1"/>
          </p:nvPr>
        </p:nvSpPr>
        <p:spPr>
          <a:xfrm>
            <a:off x="4089875" y="1917522"/>
            <a:ext cx="964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27"/>
          <p:cNvSpPr txBox="1">
            <a:spLocks noGrp="1"/>
          </p:cNvSpPr>
          <p:nvPr>
            <p:ph type="title" idx="13" hasCustomPrompt="1"/>
          </p:nvPr>
        </p:nvSpPr>
        <p:spPr>
          <a:xfrm>
            <a:off x="6610225" y="1917522"/>
            <a:ext cx="964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9"/>
          <p:cNvGrpSpPr/>
          <p:nvPr/>
        </p:nvGrpSpPr>
        <p:grpSpPr>
          <a:xfrm>
            <a:off x="-1483825" y="-1317213"/>
            <a:ext cx="12269115" cy="8882342"/>
            <a:chOff x="-1483825" y="-1317213"/>
            <a:chExt cx="12269115" cy="8882342"/>
          </a:xfrm>
        </p:grpSpPr>
        <p:grpSp>
          <p:nvGrpSpPr>
            <p:cNvPr id="590" name="Google Shape;590;p29"/>
            <p:cNvGrpSpPr/>
            <p:nvPr/>
          </p:nvGrpSpPr>
          <p:grpSpPr>
            <a:xfrm>
              <a:off x="-1483825" y="-1317213"/>
              <a:ext cx="2877437" cy="2877340"/>
              <a:chOff x="2046850" y="539706"/>
              <a:chExt cx="969226" cy="969226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9"/>
            <p:cNvSpPr/>
            <p:nvPr/>
          </p:nvSpPr>
          <p:spPr>
            <a:xfrm flipH="1">
              <a:off x="8513007" y="-12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29666" y="4040890"/>
              <a:ext cx="1781601" cy="177913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9080057" y="754877"/>
              <a:ext cx="1138187" cy="331675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-1472251" y="4143704"/>
              <a:ext cx="2561014" cy="746349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29"/>
            <p:cNvGrpSpPr/>
            <p:nvPr/>
          </p:nvGrpSpPr>
          <p:grpSpPr>
            <a:xfrm>
              <a:off x="93700" y="1357748"/>
              <a:ext cx="422896" cy="699223"/>
              <a:chOff x="4284300" y="4188273"/>
              <a:chExt cx="422896" cy="699223"/>
            </a:xfrm>
          </p:grpSpPr>
          <p:grpSp>
            <p:nvGrpSpPr>
              <p:cNvPr id="598" name="Google Shape;598;p29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599" name="Google Shape;599;p29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25" extrusionOk="0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9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45" extrusionOk="0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9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58" extrusionOk="0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2" name="Google Shape;602;p29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4" name="Google Shape;604;p29"/>
            <p:cNvSpPr/>
            <p:nvPr/>
          </p:nvSpPr>
          <p:spPr>
            <a:xfrm rot="4120194">
              <a:off x="4244722" y="4537958"/>
              <a:ext cx="2370370" cy="2820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29"/>
          <p:cNvSpPr txBox="1">
            <a:spLocks noGrp="1"/>
          </p:cNvSpPr>
          <p:nvPr>
            <p:ph type="title" idx="2"/>
          </p:nvPr>
        </p:nvSpPr>
        <p:spPr>
          <a:xfrm>
            <a:off x="5706263" y="14601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7" name="Google Shape;607;p29"/>
          <p:cNvSpPr txBox="1">
            <a:spLocks noGrp="1"/>
          </p:cNvSpPr>
          <p:nvPr>
            <p:ph type="title" idx="3"/>
          </p:nvPr>
        </p:nvSpPr>
        <p:spPr>
          <a:xfrm>
            <a:off x="5706215" y="21372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8" name="Google Shape;608;p29"/>
          <p:cNvSpPr txBox="1">
            <a:spLocks noGrp="1"/>
          </p:cNvSpPr>
          <p:nvPr>
            <p:ph type="title" idx="4"/>
          </p:nvPr>
        </p:nvSpPr>
        <p:spPr>
          <a:xfrm>
            <a:off x="1890388" y="14601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9" name="Google Shape;609;p29"/>
          <p:cNvSpPr txBox="1">
            <a:spLocks noGrp="1"/>
          </p:cNvSpPr>
          <p:nvPr>
            <p:ph type="title" idx="5"/>
          </p:nvPr>
        </p:nvSpPr>
        <p:spPr>
          <a:xfrm>
            <a:off x="1890340" y="21372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title" idx="6"/>
          </p:nvPr>
        </p:nvSpPr>
        <p:spPr>
          <a:xfrm>
            <a:off x="5706263" y="30357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 idx="7"/>
          </p:nvPr>
        </p:nvSpPr>
        <p:spPr>
          <a:xfrm>
            <a:off x="5706215" y="37128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title" idx="8"/>
          </p:nvPr>
        </p:nvSpPr>
        <p:spPr>
          <a:xfrm>
            <a:off x="1890388" y="30357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 idx="9"/>
          </p:nvPr>
        </p:nvSpPr>
        <p:spPr>
          <a:xfrm>
            <a:off x="1890340" y="371280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1"/>
          <p:cNvGrpSpPr/>
          <p:nvPr/>
        </p:nvGrpSpPr>
        <p:grpSpPr>
          <a:xfrm>
            <a:off x="-848984" y="-782738"/>
            <a:ext cx="11016193" cy="6899511"/>
            <a:chOff x="-848984" y="-782738"/>
            <a:chExt cx="11016193" cy="6899511"/>
          </a:xfrm>
        </p:grpSpPr>
        <p:cxnSp>
          <p:nvCxnSpPr>
            <p:cNvPr id="648" name="Google Shape;648;p31"/>
            <p:cNvCxnSpPr/>
            <p:nvPr/>
          </p:nvCxnSpPr>
          <p:spPr>
            <a:xfrm>
              <a:off x="1808986" y="4582995"/>
              <a:ext cx="166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31"/>
            <p:cNvCxnSpPr/>
            <p:nvPr/>
          </p:nvCxnSpPr>
          <p:spPr>
            <a:xfrm>
              <a:off x="1429870" y="4789545"/>
              <a:ext cx="203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650" name="Google Shape;650;p31"/>
            <p:cNvGrpSpPr/>
            <p:nvPr/>
          </p:nvGrpSpPr>
          <p:grpSpPr>
            <a:xfrm>
              <a:off x="7522188" y="-782738"/>
              <a:ext cx="2645017" cy="2644823"/>
              <a:chOff x="2046850" y="539706"/>
              <a:chExt cx="969226" cy="969226"/>
            </a:xfrm>
          </p:grpSpPr>
          <p:sp>
            <p:nvSpPr>
              <p:cNvPr id="651" name="Google Shape;651;p31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31"/>
            <p:cNvSpPr/>
            <p:nvPr/>
          </p:nvSpPr>
          <p:spPr>
            <a:xfrm flipH="1">
              <a:off x="7894925" y="1516138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460325" y="3791474"/>
              <a:ext cx="2325300" cy="232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-848984" y="4040890"/>
              <a:ext cx="1781601" cy="177913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515775" y="2536768"/>
              <a:ext cx="969226" cy="969226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8673" y="2068011"/>
              <a:ext cx="434771" cy="434188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9673" y="1757988"/>
              <a:ext cx="198201" cy="197565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31"/>
            <p:cNvGrpSpPr/>
            <p:nvPr/>
          </p:nvGrpSpPr>
          <p:grpSpPr>
            <a:xfrm rot="-385840">
              <a:off x="7989989" y="3549623"/>
              <a:ext cx="815493" cy="648045"/>
              <a:chOff x="539375" y="662400"/>
              <a:chExt cx="815500" cy="648050"/>
            </a:xfrm>
          </p:grpSpPr>
          <p:sp>
            <p:nvSpPr>
              <p:cNvPr id="660" name="Google Shape;660;p31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avLst/>
                <a:gdLst/>
                <a:ahLst/>
                <a:cxnLst/>
                <a:rect l="l" t="t" r="r" b="b"/>
                <a:pathLst>
                  <a:path w="15231" h="18874" extrusionOk="0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avLst/>
                <a:gdLst/>
                <a:ahLst/>
                <a:cxnLst/>
                <a:rect l="l" t="t" r="r" b="b"/>
                <a:pathLst>
                  <a:path w="20807" h="13575" extrusionOk="0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2" name="Google Shape;662;p31"/>
          <p:cNvSpPr txBox="1">
            <a:spLocks noGrp="1"/>
          </p:cNvSpPr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31"/>
          <p:cNvSpPr txBox="1">
            <a:spLocks noGrp="1"/>
          </p:cNvSpPr>
          <p:nvPr>
            <p:ph type="subTitle" idx="1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36"/>
          <p:cNvGrpSpPr/>
          <p:nvPr/>
        </p:nvGrpSpPr>
        <p:grpSpPr>
          <a:xfrm>
            <a:off x="-819566" y="-669751"/>
            <a:ext cx="11006095" cy="7401889"/>
            <a:chOff x="-819566" y="-669751"/>
            <a:chExt cx="11006095" cy="7401889"/>
          </a:xfrm>
        </p:grpSpPr>
        <p:sp>
          <p:nvSpPr>
            <p:cNvPr id="754" name="Google Shape;754;p36"/>
            <p:cNvSpPr/>
            <p:nvPr/>
          </p:nvSpPr>
          <p:spPr>
            <a:xfrm>
              <a:off x="1068998" y="4753100"/>
              <a:ext cx="198201" cy="197565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 flipH="1">
              <a:off x="-636225" y="-12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7617350" y="-669751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 rot="839903">
              <a:off x="8217668" y="3560789"/>
              <a:ext cx="165195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8" name="Google Shape;758;p36"/>
            <p:cNvCxnSpPr/>
            <p:nvPr/>
          </p:nvCxnSpPr>
          <p:spPr>
            <a:xfrm>
              <a:off x="8836530" y="4085700"/>
              <a:ext cx="135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36"/>
            <p:cNvCxnSpPr/>
            <p:nvPr/>
          </p:nvCxnSpPr>
          <p:spPr>
            <a:xfrm>
              <a:off x="8528301" y="4368450"/>
              <a:ext cx="16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760" name="Google Shape;760;p36"/>
            <p:cNvGrpSpPr/>
            <p:nvPr/>
          </p:nvGrpSpPr>
          <p:grpSpPr>
            <a:xfrm>
              <a:off x="204683" y="4457150"/>
              <a:ext cx="503400" cy="423975"/>
              <a:chOff x="4849700" y="2127775"/>
              <a:chExt cx="503400" cy="423975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36"/>
            <p:cNvSpPr/>
            <p:nvPr/>
          </p:nvSpPr>
          <p:spPr>
            <a:xfrm>
              <a:off x="-819566" y="4040890"/>
              <a:ext cx="1781601" cy="177913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 rot="-131980">
              <a:off x="139343" y="2403023"/>
              <a:ext cx="58799" cy="496722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50601" y="2226927"/>
              <a:ext cx="58470" cy="496287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 rot="3367687">
              <a:off x="1416385" y="4660074"/>
              <a:ext cx="1651961" cy="178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7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770" name="Google Shape;770;p37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771" name="Google Shape;771;p3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3" name="Google Shape;773;p37"/>
            <p:cNvSpPr/>
            <p:nvPr/>
          </p:nvSpPr>
          <p:spPr>
            <a:xfrm>
              <a:off x="-1395000" y="-669751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5" name="Google Shape;775;p37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776" name="Google Shape;776;p37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37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8" name="Google Shape;778;p37"/>
            <p:cNvSpPr/>
            <p:nvPr/>
          </p:nvSpPr>
          <p:spPr>
            <a:xfrm rot="-131837">
              <a:off x="7561385" y="4797774"/>
              <a:ext cx="57986" cy="489863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7817789" y="4624104"/>
              <a:ext cx="57657" cy="489440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37"/>
            <p:cNvGrpSpPr/>
            <p:nvPr/>
          </p:nvGrpSpPr>
          <p:grpSpPr>
            <a:xfrm>
              <a:off x="210000" y="1991413"/>
              <a:ext cx="503400" cy="423975"/>
              <a:chOff x="4804325" y="1883925"/>
              <a:chExt cx="503400" cy="423975"/>
            </a:xfrm>
          </p:grpSpPr>
          <p:sp>
            <p:nvSpPr>
              <p:cNvPr id="781" name="Google Shape;781;p37"/>
              <p:cNvSpPr/>
              <p:nvPr/>
            </p:nvSpPr>
            <p:spPr>
              <a:xfrm>
                <a:off x="4804325" y="204317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5059425" y="188392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5183575" y="220145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4" name="Google Shape;784;p37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37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786" name="Google Shape;786;p37"/>
            <p:cNvSpPr/>
            <p:nvPr/>
          </p:nvSpPr>
          <p:spPr>
            <a:xfrm>
              <a:off x="8160627" y="4229300"/>
              <a:ext cx="2563616" cy="747054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-1012455" y="236538"/>
            <a:ext cx="11450862" cy="6412761"/>
            <a:chOff x="-1012455" y="236538"/>
            <a:chExt cx="11450862" cy="6412761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-1012455" y="236538"/>
              <a:ext cx="11450862" cy="6412761"/>
              <a:chOff x="-1012455" y="236538"/>
              <a:chExt cx="11450862" cy="6412761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8121" y="4184898"/>
                <a:ext cx="1225196" cy="1221274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4866940">
                <a:off x="7462004" y="3666427"/>
                <a:ext cx="2742808" cy="282024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507075" y="845726"/>
                <a:ext cx="1466527" cy="1464478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3"/>
              <p:cNvGrpSpPr/>
              <p:nvPr/>
            </p:nvGrpSpPr>
            <p:grpSpPr>
              <a:xfrm>
                <a:off x="713326" y="746345"/>
                <a:ext cx="2163990" cy="2163893"/>
                <a:chOff x="2046850" y="539706"/>
                <a:chExt cx="969226" cy="969226"/>
              </a:xfrm>
            </p:grpSpPr>
            <p:sp>
              <p:nvSpPr>
                <p:cNvPr id="46" name="Google Shape;46;p3"/>
                <p:cNvSpPr/>
                <p:nvPr/>
              </p:nvSpPr>
              <p:spPr>
                <a:xfrm>
                  <a:off x="2046850" y="539706"/>
                  <a:ext cx="969226" cy="96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9" h="18289" fill="none" extrusionOk="0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2196663" y="689513"/>
                  <a:ext cx="669600" cy="669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8" name="Google Shape;48;p3"/>
              <p:cNvCxnSpPr/>
              <p:nvPr/>
            </p:nvCxnSpPr>
            <p:spPr>
              <a:xfrm>
                <a:off x="-633339" y="4085695"/>
                <a:ext cx="166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-1012455" y="4368445"/>
                <a:ext cx="203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" name="Google Shape;50;p3"/>
              <p:cNvSpPr/>
              <p:nvPr/>
            </p:nvSpPr>
            <p:spPr>
              <a:xfrm flipH="1">
                <a:off x="8029777" y="762948"/>
                <a:ext cx="2077070" cy="605271"/>
              </a:xfrm>
              <a:custGeom>
                <a:avLst/>
                <a:gdLst/>
                <a:ahLst/>
                <a:cxnLst/>
                <a:rect l="l" t="t" r="r" b="b"/>
                <a:pathLst>
                  <a:path w="74367" h="21671" extrusionOk="0">
                    <a:moveTo>
                      <a:pt x="43518" y="1"/>
                    </a:moveTo>
                    <a:cubicBezTo>
                      <a:pt x="35409" y="1"/>
                      <a:pt x="33219" y="4228"/>
                      <a:pt x="32826" y="9454"/>
                    </a:cubicBezTo>
                    <a:cubicBezTo>
                      <a:pt x="31898" y="8965"/>
                      <a:pt x="30854" y="8709"/>
                      <a:pt x="29829" y="8709"/>
                    </a:cubicBezTo>
                    <a:cubicBezTo>
                      <a:pt x="27263" y="8709"/>
                      <a:pt x="24813" y="10309"/>
                      <a:pt x="24575" y="13848"/>
                    </a:cubicBezTo>
                    <a:cubicBezTo>
                      <a:pt x="24491" y="13193"/>
                      <a:pt x="23765" y="12514"/>
                      <a:pt x="23170" y="12229"/>
                    </a:cubicBezTo>
                    <a:cubicBezTo>
                      <a:pt x="22723" y="12027"/>
                      <a:pt x="22244" y="11929"/>
                      <a:pt x="21762" y="11929"/>
                    </a:cubicBezTo>
                    <a:cubicBezTo>
                      <a:pt x="21588" y="11929"/>
                      <a:pt x="21414" y="11942"/>
                      <a:pt x="21241" y="11967"/>
                    </a:cubicBezTo>
                    <a:cubicBezTo>
                      <a:pt x="20360" y="12050"/>
                      <a:pt x="19515" y="12383"/>
                      <a:pt x="18824" y="12931"/>
                    </a:cubicBezTo>
                    <a:cubicBezTo>
                      <a:pt x="18134" y="13503"/>
                      <a:pt x="17693" y="14312"/>
                      <a:pt x="17598" y="15205"/>
                    </a:cubicBezTo>
                    <a:cubicBezTo>
                      <a:pt x="17026" y="13776"/>
                      <a:pt x="15657" y="12752"/>
                      <a:pt x="14169" y="12371"/>
                    </a:cubicBezTo>
                    <a:cubicBezTo>
                      <a:pt x="13642" y="12242"/>
                      <a:pt x="13103" y="12183"/>
                      <a:pt x="12564" y="12183"/>
                    </a:cubicBezTo>
                    <a:cubicBezTo>
                      <a:pt x="11567" y="12183"/>
                      <a:pt x="10567" y="12385"/>
                      <a:pt x="9632" y="12717"/>
                    </a:cubicBezTo>
                    <a:cubicBezTo>
                      <a:pt x="8370" y="13169"/>
                      <a:pt x="7168" y="13848"/>
                      <a:pt x="6311" y="14872"/>
                    </a:cubicBezTo>
                    <a:cubicBezTo>
                      <a:pt x="5453" y="15896"/>
                      <a:pt x="4751" y="17098"/>
                      <a:pt x="5013" y="18408"/>
                    </a:cubicBezTo>
                    <a:cubicBezTo>
                      <a:pt x="4502" y="17871"/>
                      <a:pt x="3763" y="17595"/>
                      <a:pt x="3027" y="17595"/>
                    </a:cubicBezTo>
                    <a:cubicBezTo>
                      <a:pt x="2407" y="17595"/>
                      <a:pt x="1789" y="17791"/>
                      <a:pt x="1310" y="18194"/>
                    </a:cubicBezTo>
                    <a:cubicBezTo>
                      <a:pt x="1072" y="18396"/>
                      <a:pt x="869" y="18634"/>
                      <a:pt x="679" y="18884"/>
                    </a:cubicBezTo>
                    <a:cubicBezTo>
                      <a:pt x="488" y="19134"/>
                      <a:pt x="346" y="19408"/>
                      <a:pt x="238" y="19694"/>
                    </a:cubicBezTo>
                    <a:cubicBezTo>
                      <a:pt x="0" y="20432"/>
                      <a:pt x="488" y="21254"/>
                      <a:pt x="1143" y="21670"/>
                    </a:cubicBezTo>
                    <a:cubicBezTo>
                      <a:pt x="10563" y="21465"/>
                      <a:pt x="20489" y="21432"/>
                      <a:pt x="30511" y="21432"/>
                    </a:cubicBezTo>
                    <a:cubicBezTo>
                      <a:pt x="35252" y="21432"/>
                      <a:pt x="40014" y="21440"/>
                      <a:pt x="44755" y="21440"/>
                    </a:cubicBezTo>
                    <a:cubicBezTo>
                      <a:pt x="53871" y="21440"/>
                      <a:pt x="62907" y="21413"/>
                      <a:pt x="71557" y="21254"/>
                    </a:cubicBezTo>
                    <a:cubicBezTo>
                      <a:pt x="73224" y="21230"/>
                      <a:pt x="74367" y="19456"/>
                      <a:pt x="73605" y="17967"/>
                    </a:cubicBezTo>
                    <a:lnTo>
                      <a:pt x="73593" y="17944"/>
                    </a:lnTo>
                    <a:cubicBezTo>
                      <a:pt x="73379" y="17515"/>
                      <a:pt x="73081" y="17134"/>
                      <a:pt x="72712" y="16824"/>
                    </a:cubicBezTo>
                    <a:cubicBezTo>
                      <a:pt x="72212" y="16455"/>
                      <a:pt x="71640" y="16205"/>
                      <a:pt x="71033" y="16086"/>
                    </a:cubicBezTo>
                    <a:cubicBezTo>
                      <a:pt x="69998" y="15844"/>
                      <a:pt x="68824" y="15775"/>
                      <a:pt x="67675" y="15775"/>
                    </a:cubicBezTo>
                    <a:cubicBezTo>
                      <a:pt x="67013" y="15775"/>
                      <a:pt x="66360" y="15798"/>
                      <a:pt x="65747" y="15824"/>
                    </a:cubicBezTo>
                    <a:cubicBezTo>
                      <a:pt x="65818" y="12979"/>
                      <a:pt x="64663" y="10216"/>
                      <a:pt x="61437" y="9002"/>
                    </a:cubicBezTo>
                    <a:cubicBezTo>
                      <a:pt x="60504" y="8656"/>
                      <a:pt x="59503" y="8480"/>
                      <a:pt x="58509" y="8480"/>
                    </a:cubicBezTo>
                    <a:cubicBezTo>
                      <a:pt x="56660" y="8480"/>
                      <a:pt x="54830" y="9090"/>
                      <a:pt x="53483" y="10359"/>
                    </a:cubicBezTo>
                    <a:cubicBezTo>
                      <a:pt x="53233" y="7585"/>
                      <a:pt x="52435" y="4561"/>
                      <a:pt x="50042" y="2430"/>
                    </a:cubicBezTo>
                    <a:cubicBezTo>
                      <a:pt x="48209" y="894"/>
                      <a:pt x="45911" y="37"/>
                      <a:pt x="435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" name="Google Shape;51;p3"/>
              <p:cNvGrpSpPr/>
              <p:nvPr/>
            </p:nvGrpSpPr>
            <p:grpSpPr>
              <a:xfrm>
                <a:off x="403175" y="236538"/>
                <a:ext cx="503400" cy="423975"/>
                <a:chOff x="4849700" y="2127775"/>
                <a:chExt cx="503400" cy="423975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25" extrusionOk="0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45" extrusionOk="0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58" extrusionOk="0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55;p3"/>
              <p:cNvGrpSpPr/>
              <p:nvPr/>
            </p:nvGrpSpPr>
            <p:grpSpPr>
              <a:xfrm flipH="1">
                <a:off x="8968300" y="3004462"/>
                <a:ext cx="969226" cy="1748006"/>
                <a:chOff x="6984900" y="3291338"/>
                <a:chExt cx="969226" cy="1748006"/>
              </a:xfrm>
            </p:grpSpPr>
            <p:sp>
              <p:nvSpPr>
                <p:cNvPr id="56" name="Google Shape;56;p3"/>
                <p:cNvSpPr/>
                <p:nvPr/>
              </p:nvSpPr>
              <p:spPr>
                <a:xfrm>
                  <a:off x="6984900" y="4070118"/>
                  <a:ext cx="969226" cy="96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9" h="18289" fill="none" extrusionOk="0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7519348" y="3601361"/>
                  <a:ext cx="434771" cy="43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8193" fill="none" extrusionOk="0">
                      <a:moveTo>
                        <a:pt x="0" y="3942"/>
                      </a:moveTo>
                      <a:cubicBezTo>
                        <a:pt x="0" y="5537"/>
                        <a:pt x="965" y="6978"/>
                        <a:pt x="2441" y="7585"/>
                      </a:cubicBezTo>
                      <a:cubicBezTo>
                        <a:pt x="3905" y="8192"/>
                        <a:pt x="5608" y="7859"/>
                        <a:pt x="6739" y="6728"/>
                      </a:cubicBezTo>
                      <a:cubicBezTo>
                        <a:pt x="7858" y="5597"/>
                        <a:pt x="8204" y="3906"/>
                        <a:pt x="7584" y="2430"/>
                      </a:cubicBezTo>
                      <a:cubicBezTo>
                        <a:pt x="6977" y="953"/>
                        <a:pt x="5537" y="1"/>
                        <a:pt x="3941" y="1"/>
                      </a:cubicBezTo>
                      <a:cubicBezTo>
                        <a:pt x="1762" y="1"/>
                        <a:pt x="0" y="1763"/>
                        <a:pt x="0" y="3942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7550348" y="3291338"/>
                  <a:ext cx="198201" cy="19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0" h="3728" fill="none" extrusionOk="0">
                      <a:moveTo>
                        <a:pt x="3739" y="1858"/>
                      </a:moveTo>
                      <a:cubicBezTo>
                        <a:pt x="3739" y="2894"/>
                        <a:pt x="2906" y="3727"/>
                        <a:pt x="1870" y="3727"/>
                      </a:cubicBezTo>
                      <a:cubicBezTo>
                        <a:pt x="846" y="3727"/>
                        <a:pt x="1" y="2894"/>
                        <a:pt x="1" y="1858"/>
                      </a:cubicBezTo>
                      <a:cubicBezTo>
                        <a:pt x="1" y="834"/>
                        <a:pt x="846" y="0"/>
                        <a:pt x="1870" y="0"/>
                      </a:cubicBezTo>
                      <a:cubicBezTo>
                        <a:pt x="2906" y="0"/>
                        <a:pt x="3739" y="834"/>
                        <a:pt x="3739" y="185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59" name="Google Shape;59;p3"/>
              <p:cNvCxnSpPr/>
              <p:nvPr/>
            </p:nvCxnSpPr>
            <p:spPr>
              <a:xfrm>
                <a:off x="8514586" y="2569320"/>
                <a:ext cx="166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135470" y="2775870"/>
                <a:ext cx="203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>
              <a:off x="7973600" y="3597738"/>
              <a:ext cx="503400" cy="423975"/>
              <a:chOff x="4849700" y="2127775"/>
              <a:chExt cx="503400" cy="4239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1692450" y="2100913"/>
            <a:ext cx="57591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674000" y="3857650"/>
            <a:ext cx="37959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46" y="1009450"/>
            <a:ext cx="1650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1931242" y="-786999"/>
            <a:ext cx="12298380" cy="7436298"/>
            <a:chOff x="-1931242" y="-786999"/>
            <a:chExt cx="12298380" cy="7436298"/>
          </a:xfrm>
        </p:grpSpPr>
        <p:grpSp>
          <p:nvGrpSpPr>
            <p:cNvPr id="91" name="Google Shape;91;p5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5"/>
            <p:cNvSpPr/>
            <p:nvPr/>
          </p:nvSpPr>
          <p:spPr>
            <a:xfrm rot="-4866940">
              <a:off x="-1697646" y="3666427"/>
              <a:ext cx="2742808" cy="28202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flipH="1">
              <a:off x="-1129873" y="762948"/>
              <a:ext cx="2077070" cy="605271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 flipH="1">
              <a:off x="-179625" y="3004462"/>
              <a:ext cx="969226" cy="1748006"/>
              <a:chOff x="6984900" y="3291338"/>
              <a:chExt cx="969226" cy="1748006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6984900" y="4070118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7519348" y="3601361"/>
                <a:ext cx="434771" cy="434188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7550348" y="3291338"/>
                <a:ext cx="198201" cy="19756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" name="Google Shape;100;p5"/>
            <p:cNvCxnSpPr/>
            <p:nvPr/>
          </p:nvCxnSpPr>
          <p:spPr>
            <a:xfrm>
              <a:off x="-1023289" y="2569320"/>
              <a:ext cx="166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5"/>
            <p:cNvCxnSpPr/>
            <p:nvPr/>
          </p:nvCxnSpPr>
          <p:spPr>
            <a:xfrm>
              <a:off x="-1402405" y="2775870"/>
              <a:ext cx="203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02" name="Google Shape;102;p5"/>
            <p:cNvSpPr/>
            <p:nvPr/>
          </p:nvSpPr>
          <p:spPr>
            <a:xfrm>
              <a:off x="7806124" y="4143704"/>
              <a:ext cx="2561014" cy="746349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5"/>
            <p:cNvGrpSpPr/>
            <p:nvPr/>
          </p:nvGrpSpPr>
          <p:grpSpPr>
            <a:xfrm>
              <a:off x="4246390" y="4581938"/>
              <a:ext cx="745384" cy="250875"/>
              <a:chOff x="4246390" y="4581938"/>
              <a:chExt cx="745384" cy="250875"/>
            </a:xfrm>
          </p:grpSpPr>
          <p:sp>
            <p:nvSpPr>
              <p:cNvPr id="104" name="Google Shape;104;p5"/>
              <p:cNvSpPr/>
              <p:nvPr/>
            </p:nvSpPr>
            <p:spPr>
              <a:xfrm rot="5252242">
                <a:off x="4493074" y="4349195"/>
                <a:ext cx="57997" cy="54949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8" fill="none" extrusionOk="0">
                    <a:moveTo>
                      <a:pt x="1" y="22277"/>
                    </a:moveTo>
                    <a:cubicBezTo>
                      <a:pt x="1" y="18562"/>
                      <a:pt x="2239" y="18562"/>
                      <a:pt x="2239" y="14848"/>
                    </a:cubicBezTo>
                    <a:cubicBezTo>
                      <a:pt x="2239" y="11145"/>
                      <a:pt x="1" y="11133"/>
                      <a:pt x="1" y="7430"/>
                    </a:cubicBezTo>
                    <a:cubicBezTo>
                      <a:pt x="1" y="3715"/>
                      <a:pt x="2239" y="3715"/>
                      <a:pt x="2239" y="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5400000">
                <a:off x="4688334" y="4529373"/>
                <a:ext cx="57657" cy="54922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65" fill="none" extrusionOk="0">
                    <a:moveTo>
                      <a:pt x="0" y="22265"/>
                    </a:moveTo>
                    <a:cubicBezTo>
                      <a:pt x="0" y="18562"/>
                      <a:pt x="2227" y="18562"/>
                      <a:pt x="2227" y="14847"/>
                    </a:cubicBezTo>
                    <a:cubicBezTo>
                      <a:pt x="2227" y="11132"/>
                      <a:pt x="0" y="11132"/>
                      <a:pt x="0" y="7418"/>
                    </a:cubicBezTo>
                    <a:cubicBezTo>
                      <a:pt x="0" y="3703"/>
                      <a:pt x="2227" y="3703"/>
                      <a:pt x="2227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1089075" y="3056727"/>
            <a:ext cx="32448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2"/>
          </p:nvPr>
        </p:nvSpPr>
        <p:spPr>
          <a:xfrm>
            <a:off x="4810186" y="3056727"/>
            <a:ext cx="32448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089050" y="2314576"/>
            <a:ext cx="32448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 idx="3"/>
          </p:nvPr>
        </p:nvSpPr>
        <p:spPr>
          <a:xfrm>
            <a:off x="4810200" y="2314576"/>
            <a:ext cx="32448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title" idx="4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6"/>
          <p:cNvGrpSpPr/>
          <p:nvPr/>
        </p:nvGrpSpPr>
        <p:grpSpPr>
          <a:xfrm>
            <a:off x="-819566" y="-669751"/>
            <a:ext cx="11006095" cy="7401889"/>
            <a:chOff x="-819566" y="-669751"/>
            <a:chExt cx="11006095" cy="7401889"/>
          </a:xfrm>
        </p:grpSpPr>
        <p:sp>
          <p:nvSpPr>
            <p:cNvPr id="113" name="Google Shape;113;p6"/>
            <p:cNvSpPr/>
            <p:nvPr/>
          </p:nvSpPr>
          <p:spPr>
            <a:xfrm>
              <a:off x="1068998" y="4753100"/>
              <a:ext cx="198201" cy="197565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-636225" y="-12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617350" y="-669751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839903">
              <a:off x="8217668" y="3560789"/>
              <a:ext cx="165195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6"/>
            <p:cNvCxnSpPr/>
            <p:nvPr/>
          </p:nvCxnSpPr>
          <p:spPr>
            <a:xfrm>
              <a:off x="8836530" y="4085700"/>
              <a:ext cx="135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8528301" y="4368450"/>
              <a:ext cx="16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19" name="Google Shape;119;p6"/>
            <p:cNvGrpSpPr/>
            <p:nvPr/>
          </p:nvGrpSpPr>
          <p:grpSpPr>
            <a:xfrm>
              <a:off x="204683" y="4457150"/>
              <a:ext cx="503400" cy="423975"/>
              <a:chOff x="4849700" y="2127775"/>
              <a:chExt cx="503400" cy="423975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6"/>
            <p:cNvSpPr/>
            <p:nvPr/>
          </p:nvSpPr>
          <p:spPr>
            <a:xfrm>
              <a:off x="-819566" y="4040890"/>
              <a:ext cx="1781601" cy="177913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-131980">
              <a:off x="139343" y="2403023"/>
              <a:ext cx="58799" cy="496722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50601" y="2226927"/>
              <a:ext cx="58470" cy="496287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rot="3367687">
              <a:off x="1416385" y="4660074"/>
              <a:ext cx="1651961" cy="178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6"/>
          <p:cNvSpPr/>
          <p:nvPr/>
        </p:nvSpPr>
        <p:spPr>
          <a:xfrm>
            <a:off x="7900950" y="561549"/>
            <a:ext cx="1801541" cy="524980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-69175" y="754877"/>
            <a:ext cx="1138187" cy="331675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962025" y="446225"/>
            <a:ext cx="7219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7"/>
          <p:cNvGrpSpPr/>
          <p:nvPr/>
        </p:nvGrpSpPr>
        <p:grpSpPr>
          <a:xfrm>
            <a:off x="-1368627" y="-786999"/>
            <a:ext cx="12109430" cy="7326210"/>
            <a:chOff x="-1368627" y="-786999"/>
            <a:chExt cx="12109430" cy="732621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-1368627" y="-786999"/>
              <a:ext cx="2214777" cy="2214680"/>
              <a:chOff x="2046850" y="539706"/>
              <a:chExt cx="969226" cy="969226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" name="Google Shape;135;p7"/>
            <p:cNvSpPr/>
            <p:nvPr/>
          </p:nvSpPr>
          <p:spPr>
            <a:xfrm rot="840170">
              <a:off x="8064232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7"/>
            <p:cNvGrpSpPr/>
            <p:nvPr/>
          </p:nvGrpSpPr>
          <p:grpSpPr>
            <a:xfrm>
              <a:off x="8485700" y="196488"/>
              <a:ext cx="503400" cy="423975"/>
              <a:chOff x="4849700" y="2127775"/>
              <a:chExt cx="503400" cy="423975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" name="Google Shape;140;p7"/>
            <p:cNvCxnSpPr/>
            <p:nvPr/>
          </p:nvCxnSpPr>
          <p:spPr>
            <a:xfrm>
              <a:off x="-1346925" y="3039313"/>
              <a:ext cx="1648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-587509" y="2756238"/>
              <a:ext cx="1165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42" name="Google Shape;142;p7"/>
            <p:cNvSpPr/>
            <p:nvPr/>
          </p:nvSpPr>
          <p:spPr>
            <a:xfrm>
              <a:off x="-1368623" y="4129550"/>
              <a:ext cx="2563616" cy="747054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7"/>
            <p:cNvGrpSpPr/>
            <p:nvPr/>
          </p:nvGrpSpPr>
          <p:grpSpPr>
            <a:xfrm>
              <a:off x="8541865" y="1548226"/>
              <a:ext cx="1279498" cy="2307641"/>
              <a:chOff x="8541865" y="1548226"/>
              <a:chExt cx="1279498" cy="2307641"/>
            </a:xfrm>
          </p:grpSpPr>
          <p:sp>
            <p:nvSpPr>
              <p:cNvPr id="144" name="Google Shape;144;p7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648975" y="884513"/>
            <a:ext cx="53943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1409275" y="2160045"/>
            <a:ext cx="5362800" cy="20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3672650" y="-1492753"/>
            <a:ext cx="6559256" cy="6313973"/>
            <a:chOff x="3672650" y="-1492753"/>
            <a:chExt cx="6559256" cy="6313973"/>
          </a:xfrm>
        </p:grpSpPr>
        <p:sp>
          <p:nvSpPr>
            <p:cNvPr id="151" name="Google Shape;151;p8"/>
            <p:cNvSpPr/>
            <p:nvPr/>
          </p:nvSpPr>
          <p:spPr>
            <a:xfrm>
              <a:off x="4558075" y="804665"/>
              <a:ext cx="1781601" cy="177913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6696462" y="-1492753"/>
              <a:ext cx="3535444" cy="3535444"/>
              <a:chOff x="2046850" y="539706"/>
              <a:chExt cx="969226" cy="969226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" name="Google Shape;155;p8"/>
            <p:cNvCxnSpPr/>
            <p:nvPr/>
          </p:nvCxnSpPr>
          <p:spPr>
            <a:xfrm>
              <a:off x="3672650" y="684323"/>
              <a:ext cx="66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56" name="Google Shape;156;p8"/>
            <p:cNvGrpSpPr/>
            <p:nvPr/>
          </p:nvGrpSpPr>
          <p:grpSpPr>
            <a:xfrm>
              <a:off x="4140111" y="4538477"/>
              <a:ext cx="769949" cy="254226"/>
              <a:chOff x="4140111" y="4538477"/>
              <a:chExt cx="769949" cy="254226"/>
            </a:xfrm>
          </p:grpSpPr>
          <p:sp>
            <p:nvSpPr>
              <p:cNvPr id="157" name="Google Shape;157;p8"/>
              <p:cNvSpPr/>
              <p:nvPr/>
            </p:nvSpPr>
            <p:spPr>
              <a:xfrm rot="5203576">
                <a:off x="4402332" y="4287435"/>
                <a:ext cx="45109" cy="56733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8" fill="none" extrusionOk="0">
                    <a:moveTo>
                      <a:pt x="1" y="22277"/>
                    </a:moveTo>
                    <a:cubicBezTo>
                      <a:pt x="1" y="18562"/>
                      <a:pt x="2239" y="18562"/>
                      <a:pt x="2239" y="14848"/>
                    </a:cubicBezTo>
                    <a:cubicBezTo>
                      <a:pt x="2239" y="11145"/>
                      <a:pt x="1" y="11133"/>
                      <a:pt x="1" y="7430"/>
                    </a:cubicBezTo>
                    <a:cubicBezTo>
                      <a:pt x="1" y="3715"/>
                      <a:pt x="2239" y="3715"/>
                      <a:pt x="2239" y="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 rot="5400000">
                <a:off x="4604023" y="4486666"/>
                <a:ext cx="44818" cy="567257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65" fill="none" extrusionOk="0">
                    <a:moveTo>
                      <a:pt x="0" y="22265"/>
                    </a:moveTo>
                    <a:cubicBezTo>
                      <a:pt x="0" y="18562"/>
                      <a:pt x="2227" y="18562"/>
                      <a:pt x="2227" y="14847"/>
                    </a:cubicBezTo>
                    <a:cubicBezTo>
                      <a:pt x="2227" y="11132"/>
                      <a:pt x="0" y="11132"/>
                      <a:pt x="0" y="7418"/>
                    </a:cubicBezTo>
                    <a:cubicBezTo>
                      <a:pt x="0" y="3703"/>
                      <a:pt x="2227" y="3703"/>
                      <a:pt x="2227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9" name="Google Shape;159;p8"/>
            <p:cNvCxnSpPr/>
            <p:nvPr/>
          </p:nvCxnSpPr>
          <p:spPr>
            <a:xfrm>
              <a:off x="7789904" y="4538470"/>
              <a:ext cx="166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8"/>
            <p:cNvCxnSpPr/>
            <p:nvPr/>
          </p:nvCxnSpPr>
          <p:spPr>
            <a:xfrm>
              <a:off x="7410788" y="4821220"/>
              <a:ext cx="203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767600" y="1509803"/>
            <a:ext cx="56088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9"/>
          <p:cNvGrpSpPr/>
          <p:nvPr/>
        </p:nvGrpSpPr>
        <p:grpSpPr>
          <a:xfrm>
            <a:off x="-1598197" y="-1317213"/>
            <a:ext cx="12270183" cy="7856423"/>
            <a:chOff x="-1598197" y="-1317213"/>
            <a:chExt cx="12270183" cy="7856423"/>
          </a:xfrm>
        </p:grpSpPr>
        <p:sp>
          <p:nvSpPr>
            <p:cNvPr id="164" name="Google Shape;164;p9"/>
            <p:cNvSpPr/>
            <p:nvPr/>
          </p:nvSpPr>
          <p:spPr>
            <a:xfrm flipH="1">
              <a:off x="21366" y="-377908"/>
              <a:ext cx="1724195" cy="1724287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840170">
              <a:off x="-129216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416575" y="-1064226"/>
              <a:ext cx="2310862" cy="230764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9"/>
            <p:cNvGrpSpPr/>
            <p:nvPr/>
          </p:nvGrpSpPr>
          <p:grpSpPr>
            <a:xfrm>
              <a:off x="-693310" y="1560076"/>
              <a:ext cx="1279498" cy="2307641"/>
              <a:chOff x="8541865" y="1548226"/>
              <a:chExt cx="1279498" cy="2307641"/>
            </a:xfrm>
          </p:grpSpPr>
          <p:sp>
            <p:nvSpPr>
              <p:cNvPr id="168" name="Google Shape;168;p9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1;p9"/>
            <p:cNvSpPr/>
            <p:nvPr/>
          </p:nvSpPr>
          <p:spPr>
            <a:xfrm flipH="1">
              <a:off x="-119350" y="1455326"/>
              <a:ext cx="261650" cy="260820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9"/>
            <p:cNvGrpSpPr/>
            <p:nvPr/>
          </p:nvGrpSpPr>
          <p:grpSpPr>
            <a:xfrm rot="1120446">
              <a:off x="458044" y="290625"/>
              <a:ext cx="815539" cy="648081"/>
              <a:chOff x="539375" y="662400"/>
              <a:chExt cx="815500" cy="6480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avLst/>
                <a:gdLst/>
                <a:ahLst/>
                <a:cxnLst/>
                <a:rect l="l" t="t" r="r" b="b"/>
                <a:pathLst>
                  <a:path w="15231" h="18874" extrusionOk="0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avLst/>
                <a:gdLst/>
                <a:ahLst/>
                <a:cxnLst/>
                <a:rect l="l" t="t" r="r" b="b"/>
                <a:pathLst>
                  <a:path w="20807" h="13575" extrusionOk="0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9"/>
            <p:cNvSpPr/>
            <p:nvPr/>
          </p:nvSpPr>
          <p:spPr>
            <a:xfrm>
              <a:off x="2971251" y="367074"/>
              <a:ext cx="1661917" cy="484293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806124" y="4143704"/>
              <a:ext cx="2561014" cy="746349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9"/>
            <p:cNvGrpSpPr/>
            <p:nvPr/>
          </p:nvGrpSpPr>
          <p:grpSpPr>
            <a:xfrm>
              <a:off x="8430600" y="2742287"/>
              <a:ext cx="527550" cy="872263"/>
              <a:chOff x="4129775" y="3943512"/>
              <a:chExt cx="527550" cy="872263"/>
            </a:xfrm>
          </p:grpSpPr>
          <p:grpSp>
            <p:nvGrpSpPr>
              <p:cNvPr id="178" name="Google Shape;178;p9"/>
              <p:cNvGrpSpPr/>
              <p:nvPr/>
            </p:nvGrpSpPr>
            <p:grpSpPr>
              <a:xfrm>
                <a:off x="4129775" y="4391800"/>
                <a:ext cx="503400" cy="423975"/>
                <a:chOff x="4849700" y="2127775"/>
                <a:chExt cx="503400" cy="423975"/>
              </a:xfrm>
            </p:grpSpPr>
            <p:sp>
              <p:nvSpPr>
                <p:cNvPr id="179" name="Google Shape;179;p9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25" extrusionOk="0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45" extrusionOk="0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58" extrusionOk="0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2" name="Google Shape;182;p9"/>
              <p:cNvSpPr/>
              <p:nvPr/>
            </p:nvSpPr>
            <p:spPr>
              <a:xfrm>
                <a:off x="4533175" y="4152900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319400" y="3943512"/>
                <a:ext cx="213774" cy="182737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794550" y="-1317213"/>
              <a:ext cx="2877437" cy="2877340"/>
              <a:chOff x="2046850" y="539706"/>
              <a:chExt cx="969226" cy="969226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rot="5252242">
              <a:off x="4264474" y="4196795"/>
              <a:ext cx="57997" cy="549493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 rot="5400000">
              <a:off x="4459734" y="4453173"/>
              <a:ext cx="57657" cy="549222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1004700" y="1529250"/>
            <a:ext cx="4045200" cy="13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913150" y="3065825"/>
            <a:ext cx="41367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3"/>
          <p:cNvGrpSpPr/>
          <p:nvPr/>
        </p:nvGrpSpPr>
        <p:grpSpPr>
          <a:xfrm>
            <a:off x="-1368627" y="-786999"/>
            <a:ext cx="2214777" cy="2214680"/>
            <a:chOff x="2046850" y="539706"/>
            <a:chExt cx="969226" cy="969226"/>
          </a:xfrm>
        </p:grpSpPr>
        <p:sp>
          <p:nvSpPr>
            <p:cNvPr id="235" name="Google Shape;235;p13"/>
            <p:cNvSpPr/>
            <p:nvPr/>
          </p:nvSpPr>
          <p:spPr>
            <a:xfrm>
              <a:off x="2046850" y="539706"/>
              <a:ext cx="969226" cy="969226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196663" y="689513"/>
              <a:ext cx="669600" cy="66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3"/>
          <p:cNvSpPr/>
          <p:nvPr/>
        </p:nvSpPr>
        <p:spPr>
          <a:xfrm rot="840170">
            <a:off x="8064232" y="3473899"/>
            <a:ext cx="2370544" cy="2820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3"/>
          <p:cNvGrpSpPr/>
          <p:nvPr/>
        </p:nvGrpSpPr>
        <p:grpSpPr>
          <a:xfrm>
            <a:off x="8485700" y="196488"/>
            <a:ext cx="503400" cy="423975"/>
            <a:chOff x="4849700" y="2127775"/>
            <a:chExt cx="503400" cy="423975"/>
          </a:xfrm>
        </p:grpSpPr>
        <p:sp>
          <p:nvSpPr>
            <p:cNvPr id="239" name="Google Shape;239;p13"/>
            <p:cNvSpPr/>
            <p:nvPr/>
          </p:nvSpPr>
          <p:spPr>
            <a:xfrm>
              <a:off x="4849700" y="2287025"/>
              <a:ext cx="184875" cy="158125"/>
            </a:xfrm>
            <a:custGeom>
              <a:avLst/>
              <a:gdLst/>
              <a:ahLst/>
              <a:cxnLst/>
              <a:rect l="l" t="t" r="r" b="b"/>
              <a:pathLst>
                <a:path w="7395" h="6325" extrusionOk="0">
                  <a:moveTo>
                    <a:pt x="3156" y="0"/>
                  </a:moveTo>
                  <a:cubicBezTo>
                    <a:pt x="1417" y="0"/>
                    <a:pt x="1" y="1417"/>
                    <a:pt x="1" y="3155"/>
                  </a:cubicBezTo>
                  <a:cubicBezTo>
                    <a:pt x="1" y="5064"/>
                    <a:pt x="1559" y="6325"/>
                    <a:pt x="3183" y="6325"/>
                  </a:cubicBezTo>
                  <a:cubicBezTo>
                    <a:pt x="3960" y="6325"/>
                    <a:pt x="4751" y="6037"/>
                    <a:pt x="5394" y="5394"/>
                  </a:cubicBezTo>
                  <a:cubicBezTo>
                    <a:pt x="7394" y="3405"/>
                    <a:pt x="597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104800" y="2127775"/>
              <a:ext cx="124150" cy="106125"/>
            </a:xfrm>
            <a:custGeom>
              <a:avLst/>
              <a:gdLst/>
              <a:ahLst/>
              <a:cxnLst/>
              <a:rect l="l" t="t" r="r" b="b"/>
              <a:pathLst>
                <a:path w="4966" h="4245" extrusionOk="0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228950" y="2445300"/>
              <a:ext cx="124150" cy="106450"/>
            </a:xfrm>
            <a:custGeom>
              <a:avLst/>
              <a:gdLst/>
              <a:ahLst/>
              <a:cxnLst/>
              <a:rect l="l" t="t" r="r" b="b"/>
              <a:pathLst>
                <a:path w="4966" h="4258" extrusionOk="0">
                  <a:moveTo>
                    <a:pt x="2120" y="1"/>
                  </a:moveTo>
                  <a:cubicBezTo>
                    <a:pt x="953" y="1"/>
                    <a:pt x="0" y="953"/>
                    <a:pt x="0" y="2132"/>
                  </a:cubicBezTo>
                  <a:cubicBezTo>
                    <a:pt x="0" y="3412"/>
                    <a:pt x="1046" y="4257"/>
                    <a:pt x="2136" y="4257"/>
                  </a:cubicBezTo>
                  <a:cubicBezTo>
                    <a:pt x="2657" y="4257"/>
                    <a:pt x="3188" y="4064"/>
                    <a:pt x="3620" y="3632"/>
                  </a:cubicBezTo>
                  <a:cubicBezTo>
                    <a:pt x="4965" y="2287"/>
                    <a:pt x="401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2" name="Google Shape;242;p13"/>
          <p:cNvCxnSpPr/>
          <p:nvPr/>
        </p:nvCxnSpPr>
        <p:spPr>
          <a:xfrm>
            <a:off x="-1346925" y="3039313"/>
            <a:ext cx="164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3"/>
          <p:cNvCxnSpPr/>
          <p:nvPr/>
        </p:nvCxnSpPr>
        <p:spPr>
          <a:xfrm>
            <a:off x="-587509" y="2756238"/>
            <a:ext cx="1165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4" name="Google Shape;244;p13"/>
          <p:cNvSpPr/>
          <p:nvPr/>
        </p:nvSpPr>
        <p:spPr>
          <a:xfrm>
            <a:off x="-1041498" y="4229300"/>
            <a:ext cx="2563616" cy="747054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541865" y="1548226"/>
            <a:ext cx="1279498" cy="2307641"/>
            <a:chOff x="8541865" y="1548226"/>
            <a:chExt cx="1279498" cy="2307641"/>
          </a:xfrm>
        </p:grpSpPr>
        <p:sp>
          <p:nvSpPr>
            <p:cNvPr id="246" name="Google Shape;246;p13"/>
            <p:cNvSpPr/>
            <p:nvPr/>
          </p:nvSpPr>
          <p:spPr>
            <a:xfrm flipH="1">
              <a:off x="8541865" y="2576323"/>
              <a:ext cx="1279498" cy="1279544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 flipH="1">
              <a:off x="8541873" y="1957499"/>
              <a:ext cx="573952" cy="573203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flipH="1">
              <a:off x="8813250" y="1548226"/>
              <a:ext cx="261650" cy="260820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3"/>
          <p:cNvSpPr txBox="1">
            <a:spLocks noGrp="1"/>
          </p:cNvSpPr>
          <p:nvPr>
            <p:ph type="title" hasCustomPrompt="1"/>
          </p:nvPr>
        </p:nvSpPr>
        <p:spPr>
          <a:xfrm>
            <a:off x="846150" y="15482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1745925" y="1432400"/>
            <a:ext cx="2757300" cy="7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/>
          </p:nvPr>
        </p:nvSpPr>
        <p:spPr>
          <a:xfrm>
            <a:off x="1745925" y="2085690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 hasCustomPrompt="1"/>
          </p:nvPr>
        </p:nvSpPr>
        <p:spPr>
          <a:xfrm>
            <a:off x="4568075" y="15482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5"/>
          </p:nvPr>
        </p:nvSpPr>
        <p:spPr>
          <a:xfrm>
            <a:off x="5467800" y="1432400"/>
            <a:ext cx="2757300" cy="7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5467800" y="2085690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7" hasCustomPrompt="1"/>
          </p:nvPr>
        </p:nvSpPr>
        <p:spPr>
          <a:xfrm>
            <a:off x="846150" y="30617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1745925" y="2945875"/>
            <a:ext cx="2757300" cy="7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/>
          </p:nvPr>
        </p:nvSpPr>
        <p:spPr>
          <a:xfrm>
            <a:off x="1745925" y="3599190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3" hasCustomPrompt="1"/>
          </p:nvPr>
        </p:nvSpPr>
        <p:spPr>
          <a:xfrm>
            <a:off x="4568075" y="30617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4"/>
          </p:nvPr>
        </p:nvSpPr>
        <p:spPr>
          <a:xfrm>
            <a:off x="5467800" y="2945875"/>
            <a:ext cx="2757300" cy="7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5"/>
          </p:nvPr>
        </p:nvSpPr>
        <p:spPr>
          <a:xfrm>
            <a:off x="5467800" y="3599190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6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621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73" r:id="rId12"/>
    <p:sldLayoutId id="2147483675" r:id="rId13"/>
    <p:sldLayoutId id="2147483677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sustainability@iitm.ac.in" TargetMode="External"/><Relationship Id="rId7" Type="http://schemas.openxmlformats.org/officeDocument/2006/relationships/hyperlink" Target="https://cst.iisc.ac.in/cst/" TargetMode="External"/><Relationship Id="rId2" Type="http://schemas.openxmlformats.org/officeDocument/2006/relationships/hyperlink" Target="mailto:sustainability@iitb.ac.i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ustainability@banasthali.org" TargetMode="External"/><Relationship Id="rId5" Type="http://schemas.openxmlformats.org/officeDocument/2006/relationships/hyperlink" Target="mailto:sustainability@du.ac.in" TargetMode="External"/><Relationship Id="rId4" Type="http://schemas.openxmlformats.org/officeDocument/2006/relationships/hyperlink" Target="mailto:sustainability@iima.ac.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9.wd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"/>
          <p:cNvSpPr/>
          <p:nvPr/>
        </p:nvSpPr>
        <p:spPr>
          <a:xfrm>
            <a:off x="838650" y="1102110"/>
            <a:ext cx="7466700" cy="1980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0"/>
          <p:cNvSpPr txBox="1">
            <a:spLocks noGrp="1"/>
          </p:cNvSpPr>
          <p:nvPr>
            <p:ph type="ctrTitle"/>
          </p:nvPr>
        </p:nvSpPr>
        <p:spPr>
          <a:xfrm>
            <a:off x="906150" y="2204345"/>
            <a:ext cx="7331700" cy="517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85B9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Educate, Conserve, Optimize, Cycle, Yield, Clean, Live, Earth</a:t>
            </a:r>
            <a:br>
              <a:rPr lang="en-US" sz="1800" kern="100" dirty="0">
                <a:solidFill>
                  <a:srgbClr val="85B9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dirty="0">
              <a:solidFill>
                <a:srgbClr val="85B940"/>
              </a:solidFill>
            </a:endParaRPr>
          </a:p>
        </p:txBody>
      </p:sp>
      <p:sp>
        <p:nvSpPr>
          <p:cNvPr id="797" name="Google Shape;797;p40"/>
          <p:cNvSpPr txBox="1">
            <a:spLocks noGrp="1"/>
          </p:cNvSpPr>
          <p:nvPr>
            <p:ph type="subTitle" idx="1"/>
          </p:nvPr>
        </p:nvSpPr>
        <p:spPr>
          <a:xfrm>
            <a:off x="1395450" y="2504653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Reduce, Reuse, Revolutionize</a:t>
            </a:r>
          </a:p>
        </p:txBody>
      </p:sp>
      <p:grpSp>
        <p:nvGrpSpPr>
          <p:cNvPr id="798" name="Google Shape;798;p40"/>
          <p:cNvGrpSpPr/>
          <p:nvPr/>
        </p:nvGrpSpPr>
        <p:grpSpPr>
          <a:xfrm rot="-4580263">
            <a:off x="5561457" y="3640324"/>
            <a:ext cx="1064711" cy="580484"/>
            <a:chOff x="586675" y="237900"/>
            <a:chExt cx="1935975" cy="1055500"/>
          </a:xfrm>
        </p:grpSpPr>
        <p:sp>
          <p:nvSpPr>
            <p:cNvPr id="799" name="Google Shape;799;p40"/>
            <p:cNvSpPr/>
            <p:nvPr/>
          </p:nvSpPr>
          <p:spPr>
            <a:xfrm>
              <a:off x="738775" y="301575"/>
              <a:ext cx="1631475" cy="928425"/>
            </a:xfrm>
            <a:custGeom>
              <a:avLst/>
              <a:gdLst/>
              <a:ahLst/>
              <a:cxnLst/>
              <a:rect l="l" t="t" r="r" b="b"/>
              <a:pathLst>
                <a:path w="65259" h="37137" extrusionOk="0">
                  <a:moveTo>
                    <a:pt x="3941" y="1"/>
                  </a:moveTo>
                  <a:lnTo>
                    <a:pt x="1" y="28719"/>
                  </a:lnTo>
                  <a:lnTo>
                    <a:pt x="9740" y="30064"/>
                  </a:lnTo>
                  <a:cubicBezTo>
                    <a:pt x="10152" y="30120"/>
                    <a:pt x="10566" y="30148"/>
                    <a:pt x="10979" y="30148"/>
                  </a:cubicBezTo>
                  <a:cubicBezTo>
                    <a:pt x="12333" y="30148"/>
                    <a:pt x="13678" y="29850"/>
                    <a:pt x="14919" y="29266"/>
                  </a:cubicBezTo>
                  <a:lnTo>
                    <a:pt x="29409" y="22432"/>
                  </a:lnTo>
                  <a:cubicBezTo>
                    <a:pt x="30075" y="22115"/>
                    <a:pt x="30789" y="21960"/>
                    <a:pt x="31498" y="21960"/>
                  </a:cubicBezTo>
                  <a:cubicBezTo>
                    <a:pt x="32651" y="21960"/>
                    <a:pt x="33793" y="22370"/>
                    <a:pt x="34707" y="23159"/>
                  </a:cubicBezTo>
                  <a:lnTo>
                    <a:pt x="46816" y="33648"/>
                  </a:lnTo>
                  <a:cubicBezTo>
                    <a:pt x="48161" y="34803"/>
                    <a:pt x="49804" y="35553"/>
                    <a:pt x="51566" y="35791"/>
                  </a:cubicBezTo>
                  <a:lnTo>
                    <a:pt x="61306" y="37136"/>
                  </a:lnTo>
                  <a:lnTo>
                    <a:pt x="65259" y="8407"/>
                  </a:lnTo>
                  <a:lnTo>
                    <a:pt x="55507" y="7073"/>
                  </a:lnTo>
                  <a:cubicBezTo>
                    <a:pt x="55094" y="7017"/>
                    <a:pt x="54680" y="6990"/>
                    <a:pt x="54267" y="6990"/>
                  </a:cubicBezTo>
                  <a:cubicBezTo>
                    <a:pt x="52918" y="6990"/>
                    <a:pt x="51582" y="7285"/>
                    <a:pt x="50352" y="7859"/>
                  </a:cubicBezTo>
                  <a:lnTo>
                    <a:pt x="35862" y="14705"/>
                  </a:lnTo>
                  <a:cubicBezTo>
                    <a:pt x="35193" y="15017"/>
                    <a:pt x="34480" y="15169"/>
                    <a:pt x="33772" y="15169"/>
                  </a:cubicBezTo>
                  <a:cubicBezTo>
                    <a:pt x="32615" y="15169"/>
                    <a:pt x="31473" y="14762"/>
                    <a:pt x="30564" y="13979"/>
                  </a:cubicBezTo>
                  <a:lnTo>
                    <a:pt x="18443" y="3489"/>
                  </a:lnTo>
                  <a:cubicBezTo>
                    <a:pt x="17098" y="2323"/>
                    <a:pt x="15443" y="1573"/>
                    <a:pt x="13681" y="1334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265750" y="468275"/>
              <a:ext cx="256900" cy="825125"/>
            </a:xfrm>
            <a:custGeom>
              <a:avLst/>
              <a:gdLst/>
              <a:ahLst/>
              <a:cxnLst/>
              <a:rect l="l" t="t" r="r" b="b"/>
              <a:pathLst>
                <a:path w="10276" h="33005" extrusionOk="0">
                  <a:moveTo>
                    <a:pt x="4418" y="0"/>
                  </a:moveTo>
                  <a:lnTo>
                    <a:pt x="1" y="32195"/>
                  </a:lnTo>
                  <a:lnTo>
                    <a:pt x="5858" y="33005"/>
                  </a:lnTo>
                  <a:lnTo>
                    <a:pt x="10276" y="810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86675" y="237900"/>
              <a:ext cx="256600" cy="825125"/>
            </a:xfrm>
            <a:custGeom>
              <a:avLst/>
              <a:gdLst/>
              <a:ahLst/>
              <a:cxnLst/>
              <a:rect l="l" t="t" r="r" b="b"/>
              <a:pathLst>
                <a:path w="10264" h="33005" extrusionOk="0">
                  <a:moveTo>
                    <a:pt x="4406" y="0"/>
                  </a:moveTo>
                  <a:lnTo>
                    <a:pt x="0" y="32194"/>
                  </a:lnTo>
                  <a:lnTo>
                    <a:pt x="5846" y="33004"/>
                  </a:lnTo>
                  <a:lnTo>
                    <a:pt x="10264" y="810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791750" y="354275"/>
              <a:ext cx="1281150" cy="795650"/>
            </a:xfrm>
            <a:custGeom>
              <a:avLst/>
              <a:gdLst/>
              <a:ahLst/>
              <a:cxnLst/>
              <a:rect l="l" t="t" r="r" b="b"/>
              <a:pathLst>
                <a:path w="51246" h="31826" extrusionOk="0">
                  <a:moveTo>
                    <a:pt x="3430" y="0"/>
                  </a:moveTo>
                  <a:lnTo>
                    <a:pt x="1" y="25003"/>
                  </a:lnTo>
                  <a:lnTo>
                    <a:pt x="6347" y="25873"/>
                  </a:lnTo>
                  <a:lnTo>
                    <a:pt x="10812" y="16943"/>
                  </a:lnTo>
                  <a:cubicBezTo>
                    <a:pt x="11228" y="16098"/>
                    <a:pt x="11467" y="15181"/>
                    <a:pt x="11526" y="14240"/>
                  </a:cubicBezTo>
                  <a:lnTo>
                    <a:pt x="31171" y="16943"/>
                  </a:lnTo>
                  <a:cubicBezTo>
                    <a:pt x="31219" y="17205"/>
                    <a:pt x="31350" y="17455"/>
                    <a:pt x="31540" y="17633"/>
                  </a:cubicBezTo>
                  <a:lnTo>
                    <a:pt x="45923" y="30111"/>
                  </a:lnTo>
                  <a:cubicBezTo>
                    <a:pt x="46995" y="31040"/>
                    <a:pt x="48304" y="31635"/>
                    <a:pt x="49709" y="31826"/>
                  </a:cubicBezTo>
                  <a:cubicBezTo>
                    <a:pt x="49709" y="31826"/>
                    <a:pt x="47197" y="26897"/>
                    <a:pt x="49221" y="19765"/>
                  </a:cubicBezTo>
                  <a:cubicBezTo>
                    <a:pt x="51245" y="12645"/>
                    <a:pt x="49031" y="7454"/>
                    <a:pt x="49031" y="7454"/>
                  </a:cubicBezTo>
                  <a:lnTo>
                    <a:pt x="31826" y="15598"/>
                  </a:lnTo>
                  <a:cubicBezTo>
                    <a:pt x="31576" y="15717"/>
                    <a:pt x="31386" y="15919"/>
                    <a:pt x="31279" y="16157"/>
                  </a:cubicBezTo>
                  <a:lnTo>
                    <a:pt x="11621" y="13466"/>
                  </a:lnTo>
                  <a:lnTo>
                    <a:pt x="11574" y="13871"/>
                  </a:lnTo>
                  <a:cubicBezTo>
                    <a:pt x="11598" y="12835"/>
                    <a:pt x="11407" y="11823"/>
                    <a:pt x="11014" y="10871"/>
                  </a:cubicBezTo>
                  <a:lnTo>
                    <a:pt x="6668" y="45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0"/>
          <p:cNvGrpSpPr/>
          <p:nvPr/>
        </p:nvGrpSpPr>
        <p:grpSpPr>
          <a:xfrm rot="-333400">
            <a:off x="2710315" y="3235135"/>
            <a:ext cx="2214837" cy="2214837"/>
            <a:chOff x="334213" y="2257776"/>
            <a:chExt cx="2523097" cy="2523097"/>
          </a:xfrm>
        </p:grpSpPr>
        <p:sp>
          <p:nvSpPr>
            <p:cNvPr id="804" name="Google Shape;804;p40"/>
            <p:cNvSpPr/>
            <p:nvPr/>
          </p:nvSpPr>
          <p:spPr>
            <a:xfrm rot="-362304">
              <a:off x="507580" y="2429523"/>
              <a:ext cx="2176581" cy="2176281"/>
            </a:xfrm>
            <a:custGeom>
              <a:avLst/>
              <a:gdLst/>
              <a:ahLst/>
              <a:cxnLst/>
              <a:rect l="l" t="t" r="r" b="b"/>
              <a:pathLst>
                <a:path w="87059" h="87047" extrusionOk="0">
                  <a:moveTo>
                    <a:pt x="43530" y="1"/>
                  </a:moveTo>
                  <a:cubicBezTo>
                    <a:pt x="19491" y="1"/>
                    <a:pt x="0" y="19479"/>
                    <a:pt x="0" y="43530"/>
                  </a:cubicBezTo>
                  <a:cubicBezTo>
                    <a:pt x="0" y="67568"/>
                    <a:pt x="19491" y="87047"/>
                    <a:pt x="43530" y="87047"/>
                  </a:cubicBezTo>
                  <a:cubicBezTo>
                    <a:pt x="67568" y="87047"/>
                    <a:pt x="87059" y="67568"/>
                    <a:pt x="87059" y="43530"/>
                  </a:cubicBezTo>
                  <a:cubicBezTo>
                    <a:pt x="87059" y="19479"/>
                    <a:pt x="67568" y="1"/>
                    <a:pt x="43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 rot="-362304">
              <a:off x="448530" y="2372093"/>
              <a:ext cx="2294462" cy="2294462"/>
            </a:xfrm>
            <a:custGeom>
              <a:avLst/>
              <a:gdLst/>
              <a:ahLst/>
              <a:cxnLst/>
              <a:rect l="l" t="t" r="r" b="b"/>
              <a:pathLst>
                <a:path w="91774" h="91774" fill="none" extrusionOk="0">
                  <a:moveTo>
                    <a:pt x="91773" y="45887"/>
                  </a:moveTo>
                  <a:cubicBezTo>
                    <a:pt x="91773" y="71236"/>
                    <a:pt x="71235" y="91774"/>
                    <a:pt x="45887" y="91774"/>
                  </a:cubicBezTo>
                  <a:cubicBezTo>
                    <a:pt x="20538" y="91774"/>
                    <a:pt x="0" y="71236"/>
                    <a:pt x="0" y="45887"/>
                  </a:cubicBezTo>
                  <a:cubicBezTo>
                    <a:pt x="0" y="20551"/>
                    <a:pt x="20538" y="1"/>
                    <a:pt x="45887" y="1"/>
                  </a:cubicBezTo>
                  <a:cubicBezTo>
                    <a:pt x="71235" y="1"/>
                    <a:pt x="91773" y="20551"/>
                    <a:pt x="91773" y="45887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 rot="-362304">
              <a:off x="1261246" y="2934475"/>
              <a:ext cx="108980" cy="75554"/>
            </a:xfrm>
            <a:custGeom>
              <a:avLst/>
              <a:gdLst/>
              <a:ahLst/>
              <a:cxnLst/>
              <a:rect l="l" t="t" r="r" b="b"/>
              <a:pathLst>
                <a:path w="4359" h="3022" extrusionOk="0">
                  <a:moveTo>
                    <a:pt x="2069" y="1"/>
                  </a:moveTo>
                  <a:cubicBezTo>
                    <a:pt x="1900" y="1"/>
                    <a:pt x="1734" y="28"/>
                    <a:pt x="1579" y="98"/>
                  </a:cubicBezTo>
                  <a:lnTo>
                    <a:pt x="1579" y="98"/>
                  </a:lnTo>
                  <a:lnTo>
                    <a:pt x="1596" y="89"/>
                  </a:lnTo>
                  <a:lnTo>
                    <a:pt x="1596" y="89"/>
                  </a:lnTo>
                  <a:cubicBezTo>
                    <a:pt x="1227" y="149"/>
                    <a:pt x="870" y="292"/>
                    <a:pt x="572" y="518"/>
                  </a:cubicBezTo>
                  <a:cubicBezTo>
                    <a:pt x="215" y="756"/>
                    <a:pt x="1" y="1173"/>
                    <a:pt x="36" y="1613"/>
                  </a:cubicBezTo>
                  <a:cubicBezTo>
                    <a:pt x="108" y="2125"/>
                    <a:pt x="560" y="2494"/>
                    <a:pt x="1024" y="2708"/>
                  </a:cubicBezTo>
                  <a:cubicBezTo>
                    <a:pt x="1423" y="2902"/>
                    <a:pt x="1878" y="3022"/>
                    <a:pt x="2322" y="3022"/>
                  </a:cubicBezTo>
                  <a:cubicBezTo>
                    <a:pt x="2700" y="3022"/>
                    <a:pt x="3071" y="2935"/>
                    <a:pt x="3394" y="2732"/>
                  </a:cubicBezTo>
                  <a:cubicBezTo>
                    <a:pt x="4084" y="2292"/>
                    <a:pt x="4358" y="1184"/>
                    <a:pt x="3775" y="613"/>
                  </a:cubicBezTo>
                  <a:cubicBezTo>
                    <a:pt x="3525" y="399"/>
                    <a:pt x="3227" y="244"/>
                    <a:pt x="2918" y="161"/>
                  </a:cubicBezTo>
                  <a:cubicBezTo>
                    <a:pt x="2645" y="77"/>
                    <a:pt x="2352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 rot="-362304">
              <a:off x="1407735" y="3056576"/>
              <a:ext cx="51503" cy="51653"/>
            </a:xfrm>
            <a:custGeom>
              <a:avLst/>
              <a:gdLst/>
              <a:ahLst/>
              <a:cxnLst/>
              <a:rect l="l" t="t" r="r" b="b"/>
              <a:pathLst>
                <a:path w="2060" h="2066" extrusionOk="0">
                  <a:moveTo>
                    <a:pt x="1418" y="1"/>
                  </a:moveTo>
                  <a:cubicBezTo>
                    <a:pt x="1266" y="1"/>
                    <a:pt x="1097" y="35"/>
                    <a:pt x="929" y="80"/>
                  </a:cubicBezTo>
                  <a:cubicBezTo>
                    <a:pt x="381" y="259"/>
                    <a:pt x="0" y="913"/>
                    <a:pt x="191" y="1449"/>
                  </a:cubicBezTo>
                  <a:cubicBezTo>
                    <a:pt x="321" y="1824"/>
                    <a:pt x="720" y="2065"/>
                    <a:pt x="1103" y="2065"/>
                  </a:cubicBezTo>
                  <a:cubicBezTo>
                    <a:pt x="1280" y="2065"/>
                    <a:pt x="1453" y="2014"/>
                    <a:pt x="1596" y="1902"/>
                  </a:cubicBezTo>
                  <a:cubicBezTo>
                    <a:pt x="1858" y="1687"/>
                    <a:pt x="1977" y="1342"/>
                    <a:pt x="2024" y="1009"/>
                  </a:cubicBezTo>
                  <a:cubicBezTo>
                    <a:pt x="2060" y="711"/>
                    <a:pt x="2048" y="378"/>
                    <a:pt x="1846" y="163"/>
                  </a:cubicBezTo>
                  <a:cubicBezTo>
                    <a:pt x="1739" y="44"/>
                    <a:pt x="1589" y="1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 rot="-362304">
              <a:off x="1457363" y="2968154"/>
              <a:ext cx="88729" cy="185684"/>
            </a:xfrm>
            <a:custGeom>
              <a:avLst/>
              <a:gdLst/>
              <a:ahLst/>
              <a:cxnLst/>
              <a:rect l="l" t="t" r="r" b="b"/>
              <a:pathLst>
                <a:path w="3549" h="7427" extrusionOk="0">
                  <a:moveTo>
                    <a:pt x="1282" y="1"/>
                  </a:moveTo>
                  <a:cubicBezTo>
                    <a:pt x="1155" y="1"/>
                    <a:pt x="1020" y="32"/>
                    <a:pt x="881" y="98"/>
                  </a:cubicBezTo>
                  <a:cubicBezTo>
                    <a:pt x="0" y="503"/>
                    <a:pt x="393" y="1372"/>
                    <a:pt x="679" y="2015"/>
                  </a:cubicBezTo>
                  <a:cubicBezTo>
                    <a:pt x="1322" y="3444"/>
                    <a:pt x="1000" y="5087"/>
                    <a:pt x="691" y="6611"/>
                  </a:cubicBezTo>
                  <a:cubicBezTo>
                    <a:pt x="631" y="6885"/>
                    <a:pt x="619" y="7242"/>
                    <a:pt x="857" y="7385"/>
                  </a:cubicBezTo>
                  <a:cubicBezTo>
                    <a:pt x="912" y="7414"/>
                    <a:pt x="970" y="7427"/>
                    <a:pt x="1028" y="7427"/>
                  </a:cubicBezTo>
                  <a:cubicBezTo>
                    <a:pt x="1234" y="7427"/>
                    <a:pt x="1450" y="7269"/>
                    <a:pt x="1607" y="7111"/>
                  </a:cubicBezTo>
                  <a:cubicBezTo>
                    <a:pt x="2381" y="6385"/>
                    <a:pt x="3191" y="5599"/>
                    <a:pt x="3453" y="4575"/>
                  </a:cubicBezTo>
                  <a:cubicBezTo>
                    <a:pt x="3536" y="4194"/>
                    <a:pt x="3548" y="3766"/>
                    <a:pt x="3310" y="3456"/>
                  </a:cubicBezTo>
                  <a:cubicBezTo>
                    <a:pt x="3155" y="3289"/>
                    <a:pt x="2977" y="3134"/>
                    <a:pt x="2798" y="3004"/>
                  </a:cubicBezTo>
                  <a:cubicBezTo>
                    <a:pt x="2560" y="2801"/>
                    <a:pt x="2393" y="2527"/>
                    <a:pt x="2310" y="2218"/>
                  </a:cubicBezTo>
                  <a:cubicBezTo>
                    <a:pt x="2191" y="1789"/>
                    <a:pt x="2262" y="1325"/>
                    <a:pt x="2167" y="884"/>
                  </a:cubicBezTo>
                  <a:cubicBezTo>
                    <a:pt x="2065" y="367"/>
                    <a:pt x="1721" y="1"/>
                    <a:pt x="1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 rot="-362304">
              <a:off x="946118" y="2485587"/>
              <a:ext cx="395919" cy="200835"/>
            </a:xfrm>
            <a:custGeom>
              <a:avLst/>
              <a:gdLst/>
              <a:ahLst/>
              <a:cxnLst/>
              <a:rect l="l" t="t" r="r" b="b"/>
              <a:pathLst>
                <a:path w="15836" h="8033" extrusionOk="0">
                  <a:moveTo>
                    <a:pt x="15407" y="0"/>
                  </a:moveTo>
                  <a:cubicBezTo>
                    <a:pt x="10014" y="822"/>
                    <a:pt x="4823" y="2655"/>
                    <a:pt x="108" y="5394"/>
                  </a:cubicBezTo>
                  <a:cubicBezTo>
                    <a:pt x="36" y="5727"/>
                    <a:pt x="1" y="6049"/>
                    <a:pt x="108" y="6263"/>
                  </a:cubicBezTo>
                  <a:cubicBezTo>
                    <a:pt x="227" y="6489"/>
                    <a:pt x="703" y="6418"/>
                    <a:pt x="870" y="6692"/>
                  </a:cubicBezTo>
                  <a:cubicBezTo>
                    <a:pt x="977" y="6858"/>
                    <a:pt x="846" y="7346"/>
                    <a:pt x="965" y="7584"/>
                  </a:cubicBezTo>
                  <a:cubicBezTo>
                    <a:pt x="1076" y="7833"/>
                    <a:pt x="1350" y="8032"/>
                    <a:pt x="1623" y="8032"/>
                  </a:cubicBezTo>
                  <a:cubicBezTo>
                    <a:pt x="1703" y="8032"/>
                    <a:pt x="1783" y="8015"/>
                    <a:pt x="1858" y="7977"/>
                  </a:cubicBezTo>
                  <a:cubicBezTo>
                    <a:pt x="2132" y="7835"/>
                    <a:pt x="2251" y="7465"/>
                    <a:pt x="2537" y="7382"/>
                  </a:cubicBezTo>
                  <a:cubicBezTo>
                    <a:pt x="2578" y="7370"/>
                    <a:pt x="2619" y="7365"/>
                    <a:pt x="2659" y="7365"/>
                  </a:cubicBezTo>
                  <a:cubicBezTo>
                    <a:pt x="2986" y="7365"/>
                    <a:pt x="3268" y="7719"/>
                    <a:pt x="3596" y="7846"/>
                  </a:cubicBezTo>
                  <a:cubicBezTo>
                    <a:pt x="3688" y="7881"/>
                    <a:pt x="3779" y="7897"/>
                    <a:pt x="3868" y="7897"/>
                  </a:cubicBezTo>
                  <a:cubicBezTo>
                    <a:pt x="4391" y="7897"/>
                    <a:pt x="4863" y="7355"/>
                    <a:pt x="5239" y="6918"/>
                  </a:cubicBezTo>
                  <a:cubicBezTo>
                    <a:pt x="6216" y="5751"/>
                    <a:pt x="7537" y="4918"/>
                    <a:pt x="9014" y="4525"/>
                  </a:cubicBezTo>
                  <a:cubicBezTo>
                    <a:pt x="9764" y="4322"/>
                    <a:pt x="10573" y="4227"/>
                    <a:pt x="11204" y="3763"/>
                  </a:cubicBezTo>
                  <a:cubicBezTo>
                    <a:pt x="11693" y="3417"/>
                    <a:pt x="12014" y="2882"/>
                    <a:pt x="12467" y="2489"/>
                  </a:cubicBezTo>
                  <a:cubicBezTo>
                    <a:pt x="13288" y="1774"/>
                    <a:pt x="14431" y="1596"/>
                    <a:pt x="15348" y="1000"/>
                  </a:cubicBezTo>
                  <a:cubicBezTo>
                    <a:pt x="15586" y="857"/>
                    <a:pt x="15836" y="596"/>
                    <a:pt x="15741" y="322"/>
                  </a:cubicBezTo>
                  <a:cubicBezTo>
                    <a:pt x="15681" y="167"/>
                    <a:pt x="15562" y="60"/>
                    <a:pt x="15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 rot="-362304">
              <a:off x="1666187" y="2692658"/>
              <a:ext cx="72354" cy="45252"/>
            </a:xfrm>
            <a:custGeom>
              <a:avLst/>
              <a:gdLst/>
              <a:ahLst/>
              <a:cxnLst/>
              <a:rect l="l" t="t" r="r" b="b"/>
              <a:pathLst>
                <a:path w="2894" h="1810" extrusionOk="0">
                  <a:moveTo>
                    <a:pt x="1765" y="0"/>
                  </a:moveTo>
                  <a:cubicBezTo>
                    <a:pt x="1629" y="0"/>
                    <a:pt x="1493" y="14"/>
                    <a:pt x="1357" y="41"/>
                  </a:cubicBezTo>
                  <a:lnTo>
                    <a:pt x="1346" y="113"/>
                  </a:lnTo>
                  <a:cubicBezTo>
                    <a:pt x="1287" y="108"/>
                    <a:pt x="1229" y="106"/>
                    <a:pt x="1171" y="106"/>
                  </a:cubicBezTo>
                  <a:cubicBezTo>
                    <a:pt x="944" y="106"/>
                    <a:pt x="718" y="142"/>
                    <a:pt x="500" y="208"/>
                  </a:cubicBezTo>
                  <a:cubicBezTo>
                    <a:pt x="214" y="303"/>
                    <a:pt x="24" y="553"/>
                    <a:pt x="0" y="851"/>
                  </a:cubicBezTo>
                  <a:cubicBezTo>
                    <a:pt x="12" y="1101"/>
                    <a:pt x="143" y="1327"/>
                    <a:pt x="345" y="1470"/>
                  </a:cubicBezTo>
                  <a:cubicBezTo>
                    <a:pt x="639" y="1690"/>
                    <a:pt x="994" y="1810"/>
                    <a:pt x="1353" y="1810"/>
                  </a:cubicBezTo>
                  <a:cubicBezTo>
                    <a:pt x="1518" y="1810"/>
                    <a:pt x="1684" y="1785"/>
                    <a:pt x="1846" y="1732"/>
                  </a:cubicBezTo>
                  <a:cubicBezTo>
                    <a:pt x="2358" y="1542"/>
                    <a:pt x="2739" y="1113"/>
                    <a:pt x="2870" y="589"/>
                  </a:cubicBezTo>
                  <a:cubicBezTo>
                    <a:pt x="2893" y="518"/>
                    <a:pt x="2893" y="434"/>
                    <a:pt x="2870" y="363"/>
                  </a:cubicBezTo>
                  <a:cubicBezTo>
                    <a:pt x="2834" y="303"/>
                    <a:pt x="2774" y="268"/>
                    <a:pt x="2715" y="232"/>
                  </a:cubicBezTo>
                  <a:cubicBezTo>
                    <a:pt x="2420" y="80"/>
                    <a:pt x="209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 rot="-362304">
              <a:off x="1642334" y="3291624"/>
              <a:ext cx="24426" cy="23126"/>
            </a:xfrm>
            <a:custGeom>
              <a:avLst/>
              <a:gdLst/>
              <a:ahLst/>
              <a:cxnLst/>
              <a:rect l="l" t="t" r="r" b="b"/>
              <a:pathLst>
                <a:path w="977" h="925" extrusionOk="0">
                  <a:moveTo>
                    <a:pt x="655" y="1"/>
                  </a:moveTo>
                  <a:cubicBezTo>
                    <a:pt x="560" y="167"/>
                    <a:pt x="310" y="155"/>
                    <a:pt x="155" y="274"/>
                  </a:cubicBezTo>
                  <a:cubicBezTo>
                    <a:pt x="0" y="429"/>
                    <a:pt x="12" y="691"/>
                    <a:pt x="179" y="834"/>
                  </a:cubicBezTo>
                  <a:cubicBezTo>
                    <a:pt x="260" y="894"/>
                    <a:pt x="355" y="924"/>
                    <a:pt x="449" y="924"/>
                  </a:cubicBezTo>
                  <a:cubicBezTo>
                    <a:pt x="560" y="924"/>
                    <a:pt x="672" y="882"/>
                    <a:pt x="762" y="798"/>
                  </a:cubicBezTo>
                  <a:cubicBezTo>
                    <a:pt x="917" y="644"/>
                    <a:pt x="976" y="417"/>
                    <a:pt x="917" y="215"/>
                  </a:cubicBezTo>
                  <a:lnTo>
                    <a:pt x="655" y="13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 rot="-362304">
              <a:off x="1197234" y="3616608"/>
              <a:ext cx="21526" cy="18251"/>
            </a:xfrm>
            <a:custGeom>
              <a:avLst/>
              <a:gdLst/>
              <a:ahLst/>
              <a:cxnLst/>
              <a:rect l="l" t="t" r="r" b="b"/>
              <a:pathLst>
                <a:path w="861" h="730" extrusionOk="0">
                  <a:moveTo>
                    <a:pt x="334" y="1"/>
                  </a:moveTo>
                  <a:cubicBezTo>
                    <a:pt x="286" y="215"/>
                    <a:pt x="0" y="370"/>
                    <a:pt x="72" y="572"/>
                  </a:cubicBezTo>
                  <a:cubicBezTo>
                    <a:pt x="107" y="644"/>
                    <a:pt x="191" y="703"/>
                    <a:pt x="274" y="715"/>
                  </a:cubicBezTo>
                  <a:cubicBezTo>
                    <a:pt x="311" y="725"/>
                    <a:pt x="349" y="729"/>
                    <a:pt x="388" y="729"/>
                  </a:cubicBezTo>
                  <a:cubicBezTo>
                    <a:pt x="587" y="729"/>
                    <a:pt x="794" y="607"/>
                    <a:pt x="834" y="417"/>
                  </a:cubicBezTo>
                  <a:cubicBezTo>
                    <a:pt x="861" y="244"/>
                    <a:pt x="679" y="64"/>
                    <a:pt x="517" y="64"/>
                  </a:cubicBezTo>
                  <a:cubicBezTo>
                    <a:pt x="468" y="64"/>
                    <a:pt x="420" y="81"/>
                    <a:pt x="381" y="120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 rot="-362304">
              <a:off x="1159623" y="3609287"/>
              <a:ext cx="14376" cy="13751"/>
            </a:xfrm>
            <a:custGeom>
              <a:avLst/>
              <a:gdLst/>
              <a:ahLst/>
              <a:cxnLst/>
              <a:rect l="l" t="t" r="r" b="b"/>
              <a:pathLst>
                <a:path w="575" h="550" extrusionOk="0">
                  <a:moveTo>
                    <a:pt x="276" y="0"/>
                  </a:moveTo>
                  <a:lnTo>
                    <a:pt x="360" y="203"/>
                  </a:lnTo>
                  <a:cubicBezTo>
                    <a:pt x="331" y="176"/>
                    <a:pt x="298" y="165"/>
                    <a:pt x="265" y="165"/>
                  </a:cubicBezTo>
                  <a:cubicBezTo>
                    <a:pt x="135" y="165"/>
                    <a:pt x="0" y="341"/>
                    <a:pt x="86" y="465"/>
                  </a:cubicBezTo>
                  <a:cubicBezTo>
                    <a:pt x="127" y="523"/>
                    <a:pt x="193" y="550"/>
                    <a:pt x="263" y="550"/>
                  </a:cubicBezTo>
                  <a:cubicBezTo>
                    <a:pt x="376" y="550"/>
                    <a:pt x="497" y="480"/>
                    <a:pt x="526" y="369"/>
                  </a:cubicBezTo>
                  <a:cubicBezTo>
                    <a:pt x="574" y="203"/>
                    <a:pt x="455" y="24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 rot="-362304">
              <a:off x="1243990" y="3598102"/>
              <a:ext cx="16926" cy="17426"/>
            </a:xfrm>
            <a:custGeom>
              <a:avLst/>
              <a:gdLst/>
              <a:ahLst/>
              <a:cxnLst/>
              <a:rect l="l" t="t" r="r" b="b"/>
              <a:pathLst>
                <a:path w="677" h="697" extrusionOk="0">
                  <a:moveTo>
                    <a:pt x="273" y="0"/>
                  </a:moveTo>
                  <a:cubicBezTo>
                    <a:pt x="262" y="0"/>
                    <a:pt x="251" y="1"/>
                    <a:pt x="239" y="2"/>
                  </a:cubicBezTo>
                  <a:lnTo>
                    <a:pt x="251" y="2"/>
                  </a:lnTo>
                  <a:lnTo>
                    <a:pt x="251" y="73"/>
                  </a:lnTo>
                  <a:cubicBezTo>
                    <a:pt x="72" y="192"/>
                    <a:pt x="1" y="419"/>
                    <a:pt x="48" y="621"/>
                  </a:cubicBezTo>
                  <a:cubicBezTo>
                    <a:pt x="113" y="673"/>
                    <a:pt x="187" y="697"/>
                    <a:pt x="262" y="697"/>
                  </a:cubicBezTo>
                  <a:cubicBezTo>
                    <a:pt x="408" y="697"/>
                    <a:pt x="553" y="604"/>
                    <a:pt x="608" y="454"/>
                  </a:cubicBezTo>
                  <a:cubicBezTo>
                    <a:pt x="676" y="227"/>
                    <a:pt x="506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 rot="-362304">
              <a:off x="1723659" y="3270334"/>
              <a:ext cx="23401" cy="33402"/>
            </a:xfrm>
            <a:custGeom>
              <a:avLst/>
              <a:gdLst/>
              <a:ahLst/>
              <a:cxnLst/>
              <a:rect l="l" t="t" r="r" b="b"/>
              <a:pathLst>
                <a:path w="936" h="1336" extrusionOk="0">
                  <a:moveTo>
                    <a:pt x="295" y="0"/>
                  </a:moveTo>
                  <a:cubicBezTo>
                    <a:pt x="157" y="0"/>
                    <a:pt x="1" y="178"/>
                    <a:pt x="19" y="342"/>
                  </a:cubicBezTo>
                  <a:cubicBezTo>
                    <a:pt x="31" y="544"/>
                    <a:pt x="209" y="723"/>
                    <a:pt x="293" y="913"/>
                  </a:cubicBezTo>
                  <a:cubicBezTo>
                    <a:pt x="328" y="1033"/>
                    <a:pt x="376" y="1140"/>
                    <a:pt x="448" y="1235"/>
                  </a:cubicBezTo>
                  <a:cubicBezTo>
                    <a:pt x="487" y="1298"/>
                    <a:pt x="564" y="1335"/>
                    <a:pt x="642" y="1335"/>
                  </a:cubicBezTo>
                  <a:cubicBezTo>
                    <a:pt x="682" y="1335"/>
                    <a:pt x="721" y="1326"/>
                    <a:pt x="757" y="1306"/>
                  </a:cubicBezTo>
                  <a:cubicBezTo>
                    <a:pt x="793" y="1259"/>
                    <a:pt x="829" y="1211"/>
                    <a:pt x="840" y="1152"/>
                  </a:cubicBezTo>
                  <a:cubicBezTo>
                    <a:pt x="912" y="949"/>
                    <a:pt x="936" y="747"/>
                    <a:pt x="912" y="532"/>
                  </a:cubicBezTo>
                  <a:cubicBezTo>
                    <a:pt x="876" y="330"/>
                    <a:pt x="614" y="68"/>
                    <a:pt x="412" y="56"/>
                  </a:cubicBezTo>
                  <a:cubicBezTo>
                    <a:pt x="378" y="17"/>
                    <a:pt x="337" y="0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 rot="-362304">
              <a:off x="1340845" y="3343177"/>
              <a:ext cx="1071352" cy="1148306"/>
            </a:xfrm>
            <a:custGeom>
              <a:avLst/>
              <a:gdLst/>
              <a:ahLst/>
              <a:cxnLst/>
              <a:rect l="l" t="t" r="r" b="b"/>
              <a:pathLst>
                <a:path w="42852" h="45930" extrusionOk="0">
                  <a:moveTo>
                    <a:pt x="17496" y="1"/>
                  </a:moveTo>
                  <a:cubicBezTo>
                    <a:pt x="17224" y="1"/>
                    <a:pt x="16948" y="31"/>
                    <a:pt x="16681" y="70"/>
                  </a:cubicBezTo>
                  <a:cubicBezTo>
                    <a:pt x="15360" y="284"/>
                    <a:pt x="14074" y="677"/>
                    <a:pt x="12859" y="1248"/>
                  </a:cubicBezTo>
                  <a:cubicBezTo>
                    <a:pt x="12510" y="1409"/>
                    <a:pt x="12137" y="1585"/>
                    <a:pt x="11772" y="1585"/>
                  </a:cubicBezTo>
                  <a:cubicBezTo>
                    <a:pt x="11678" y="1585"/>
                    <a:pt x="11583" y="1573"/>
                    <a:pt x="11490" y="1546"/>
                  </a:cubicBezTo>
                  <a:cubicBezTo>
                    <a:pt x="11085" y="1427"/>
                    <a:pt x="10788" y="1034"/>
                    <a:pt x="10383" y="951"/>
                  </a:cubicBezTo>
                  <a:cubicBezTo>
                    <a:pt x="10378" y="949"/>
                    <a:pt x="10372" y="948"/>
                    <a:pt x="10366" y="948"/>
                  </a:cubicBezTo>
                  <a:cubicBezTo>
                    <a:pt x="10024" y="948"/>
                    <a:pt x="8313" y="3219"/>
                    <a:pt x="7752" y="3558"/>
                  </a:cubicBezTo>
                  <a:cubicBezTo>
                    <a:pt x="6478" y="4332"/>
                    <a:pt x="5037" y="4749"/>
                    <a:pt x="3763" y="5511"/>
                  </a:cubicBezTo>
                  <a:cubicBezTo>
                    <a:pt x="1525" y="6868"/>
                    <a:pt x="1" y="9428"/>
                    <a:pt x="144" y="12035"/>
                  </a:cubicBezTo>
                  <a:cubicBezTo>
                    <a:pt x="215" y="13250"/>
                    <a:pt x="620" y="14417"/>
                    <a:pt x="1025" y="15560"/>
                  </a:cubicBezTo>
                  <a:cubicBezTo>
                    <a:pt x="2120" y="18703"/>
                    <a:pt x="3406" y="22072"/>
                    <a:pt x="6216" y="23834"/>
                  </a:cubicBezTo>
                  <a:cubicBezTo>
                    <a:pt x="8728" y="25406"/>
                    <a:pt x="11919" y="25323"/>
                    <a:pt x="14753" y="26204"/>
                  </a:cubicBezTo>
                  <a:cubicBezTo>
                    <a:pt x="15646" y="26478"/>
                    <a:pt x="16562" y="26894"/>
                    <a:pt x="17039" y="27704"/>
                  </a:cubicBezTo>
                  <a:cubicBezTo>
                    <a:pt x="17562" y="28609"/>
                    <a:pt x="17360" y="29752"/>
                    <a:pt x="17265" y="30811"/>
                  </a:cubicBezTo>
                  <a:cubicBezTo>
                    <a:pt x="16872" y="35348"/>
                    <a:pt x="18777" y="39884"/>
                    <a:pt x="18467" y="44396"/>
                  </a:cubicBezTo>
                  <a:cubicBezTo>
                    <a:pt x="18408" y="45182"/>
                    <a:pt x="19003" y="45861"/>
                    <a:pt x="19789" y="45920"/>
                  </a:cubicBezTo>
                  <a:cubicBezTo>
                    <a:pt x="19894" y="45927"/>
                    <a:pt x="19999" y="45930"/>
                    <a:pt x="20104" y="45930"/>
                  </a:cubicBezTo>
                  <a:cubicBezTo>
                    <a:pt x="22028" y="45930"/>
                    <a:pt x="23988" y="44921"/>
                    <a:pt x="25659" y="43837"/>
                  </a:cubicBezTo>
                  <a:cubicBezTo>
                    <a:pt x="29826" y="41110"/>
                    <a:pt x="33743" y="37407"/>
                    <a:pt x="34957" y="32574"/>
                  </a:cubicBezTo>
                  <a:cubicBezTo>
                    <a:pt x="35148" y="31776"/>
                    <a:pt x="35303" y="30907"/>
                    <a:pt x="35898" y="30335"/>
                  </a:cubicBezTo>
                  <a:cubicBezTo>
                    <a:pt x="36481" y="29752"/>
                    <a:pt x="37553" y="29478"/>
                    <a:pt x="37732" y="28645"/>
                  </a:cubicBezTo>
                  <a:cubicBezTo>
                    <a:pt x="37839" y="28133"/>
                    <a:pt x="37553" y="27632"/>
                    <a:pt x="37434" y="27121"/>
                  </a:cubicBezTo>
                  <a:cubicBezTo>
                    <a:pt x="37220" y="26132"/>
                    <a:pt x="37684" y="25120"/>
                    <a:pt x="38315" y="24334"/>
                  </a:cubicBezTo>
                  <a:cubicBezTo>
                    <a:pt x="38946" y="23549"/>
                    <a:pt x="39756" y="22906"/>
                    <a:pt x="40399" y="22132"/>
                  </a:cubicBezTo>
                  <a:cubicBezTo>
                    <a:pt x="42125" y="20024"/>
                    <a:pt x="42470" y="17143"/>
                    <a:pt x="42744" y="14428"/>
                  </a:cubicBezTo>
                  <a:cubicBezTo>
                    <a:pt x="42816" y="13655"/>
                    <a:pt x="42851" y="12750"/>
                    <a:pt x="42244" y="12250"/>
                  </a:cubicBezTo>
                  <a:cubicBezTo>
                    <a:pt x="41994" y="12035"/>
                    <a:pt x="41649" y="11940"/>
                    <a:pt x="41327" y="11845"/>
                  </a:cubicBezTo>
                  <a:cubicBezTo>
                    <a:pt x="38327" y="10940"/>
                    <a:pt x="35636" y="9225"/>
                    <a:pt x="33541" y="6904"/>
                  </a:cubicBezTo>
                  <a:cubicBezTo>
                    <a:pt x="31505" y="4618"/>
                    <a:pt x="29921" y="1665"/>
                    <a:pt x="27087" y="522"/>
                  </a:cubicBezTo>
                  <a:cubicBezTo>
                    <a:pt x="26845" y="434"/>
                    <a:pt x="26580" y="355"/>
                    <a:pt x="26322" y="355"/>
                  </a:cubicBezTo>
                  <a:cubicBezTo>
                    <a:pt x="26163" y="355"/>
                    <a:pt x="26007" y="385"/>
                    <a:pt x="25861" y="462"/>
                  </a:cubicBezTo>
                  <a:cubicBezTo>
                    <a:pt x="25659" y="605"/>
                    <a:pt x="25468" y="784"/>
                    <a:pt x="25325" y="998"/>
                  </a:cubicBezTo>
                  <a:cubicBezTo>
                    <a:pt x="24600" y="1873"/>
                    <a:pt x="23465" y="2318"/>
                    <a:pt x="22334" y="2318"/>
                  </a:cubicBezTo>
                  <a:cubicBezTo>
                    <a:pt x="21309" y="2318"/>
                    <a:pt x="20287" y="1954"/>
                    <a:pt x="19575" y="1213"/>
                  </a:cubicBezTo>
                  <a:cubicBezTo>
                    <a:pt x="19277" y="891"/>
                    <a:pt x="19015" y="522"/>
                    <a:pt x="18646" y="284"/>
                  </a:cubicBezTo>
                  <a:cubicBezTo>
                    <a:pt x="18303" y="70"/>
                    <a:pt x="17904" y="1"/>
                    <a:pt x="17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 rot="-362304">
              <a:off x="1422130" y="2472690"/>
              <a:ext cx="1211259" cy="1085228"/>
            </a:xfrm>
            <a:custGeom>
              <a:avLst/>
              <a:gdLst/>
              <a:ahLst/>
              <a:cxnLst/>
              <a:rect l="l" t="t" r="r" b="b"/>
              <a:pathLst>
                <a:path w="48448" h="43407" extrusionOk="0">
                  <a:moveTo>
                    <a:pt x="22253" y="1"/>
                  </a:moveTo>
                  <a:lnTo>
                    <a:pt x="22253" y="1"/>
                  </a:lnTo>
                  <a:cubicBezTo>
                    <a:pt x="22313" y="417"/>
                    <a:pt x="22599" y="763"/>
                    <a:pt x="22849" y="1108"/>
                  </a:cubicBezTo>
                  <a:cubicBezTo>
                    <a:pt x="23087" y="1453"/>
                    <a:pt x="23289" y="1930"/>
                    <a:pt x="23099" y="2311"/>
                  </a:cubicBezTo>
                  <a:cubicBezTo>
                    <a:pt x="22872" y="2775"/>
                    <a:pt x="22206" y="2906"/>
                    <a:pt x="21991" y="3382"/>
                  </a:cubicBezTo>
                  <a:cubicBezTo>
                    <a:pt x="21789" y="3846"/>
                    <a:pt x="22146" y="4370"/>
                    <a:pt x="22527" y="4716"/>
                  </a:cubicBezTo>
                  <a:cubicBezTo>
                    <a:pt x="22908" y="5061"/>
                    <a:pt x="23372" y="5394"/>
                    <a:pt x="23480" y="5894"/>
                  </a:cubicBezTo>
                  <a:cubicBezTo>
                    <a:pt x="23563" y="6311"/>
                    <a:pt x="23361" y="6728"/>
                    <a:pt x="23277" y="7156"/>
                  </a:cubicBezTo>
                  <a:cubicBezTo>
                    <a:pt x="23194" y="7573"/>
                    <a:pt x="23337" y="8121"/>
                    <a:pt x="23753" y="8216"/>
                  </a:cubicBezTo>
                  <a:cubicBezTo>
                    <a:pt x="23799" y="8226"/>
                    <a:pt x="23845" y="8229"/>
                    <a:pt x="23891" y="8229"/>
                  </a:cubicBezTo>
                  <a:cubicBezTo>
                    <a:pt x="24000" y="8229"/>
                    <a:pt x="24111" y="8211"/>
                    <a:pt x="24216" y="8211"/>
                  </a:cubicBezTo>
                  <a:cubicBezTo>
                    <a:pt x="24292" y="8211"/>
                    <a:pt x="24365" y="8220"/>
                    <a:pt x="24432" y="8252"/>
                  </a:cubicBezTo>
                  <a:cubicBezTo>
                    <a:pt x="24789" y="8418"/>
                    <a:pt x="24670" y="9002"/>
                    <a:pt x="24373" y="9264"/>
                  </a:cubicBezTo>
                  <a:cubicBezTo>
                    <a:pt x="24087" y="9538"/>
                    <a:pt x="23670" y="9716"/>
                    <a:pt x="23515" y="10085"/>
                  </a:cubicBezTo>
                  <a:cubicBezTo>
                    <a:pt x="23277" y="10645"/>
                    <a:pt x="23742" y="11359"/>
                    <a:pt x="23408" y="11871"/>
                  </a:cubicBezTo>
                  <a:cubicBezTo>
                    <a:pt x="23277" y="12038"/>
                    <a:pt x="23099" y="12181"/>
                    <a:pt x="22896" y="12276"/>
                  </a:cubicBezTo>
                  <a:lnTo>
                    <a:pt x="20194" y="13764"/>
                  </a:lnTo>
                  <a:cubicBezTo>
                    <a:pt x="20015" y="13836"/>
                    <a:pt x="19860" y="13967"/>
                    <a:pt x="19741" y="14122"/>
                  </a:cubicBezTo>
                  <a:cubicBezTo>
                    <a:pt x="19372" y="14657"/>
                    <a:pt x="19991" y="15324"/>
                    <a:pt x="20098" y="15967"/>
                  </a:cubicBezTo>
                  <a:cubicBezTo>
                    <a:pt x="20194" y="16527"/>
                    <a:pt x="19872" y="17086"/>
                    <a:pt x="19432" y="17431"/>
                  </a:cubicBezTo>
                  <a:cubicBezTo>
                    <a:pt x="18991" y="17789"/>
                    <a:pt x="18443" y="17967"/>
                    <a:pt x="17908" y="18146"/>
                  </a:cubicBezTo>
                  <a:cubicBezTo>
                    <a:pt x="17478" y="18285"/>
                    <a:pt x="16980" y="18406"/>
                    <a:pt x="16524" y="18406"/>
                  </a:cubicBezTo>
                  <a:cubicBezTo>
                    <a:pt x="16006" y="18406"/>
                    <a:pt x="15541" y="18251"/>
                    <a:pt x="15288" y="17789"/>
                  </a:cubicBezTo>
                  <a:cubicBezTo>
                    <a:pt x="15169" y="17598"/>
                    <a:pt x="15145" y="17372"/>
                    <a:pt x="15229" y="17181"/>
                  </a:cubicBezTo>
                  <a:cubicBezTo>
                    <a:pt x="15393" y="16837"/>
                    <a:pt x="15779" y="16809"/>
                    <a:pt x="16179" y="16809"/>
                  </a:cubicBezTo>
                  <a:cubicBezTo>
                    <a:pt x="16259" y="16809"/>
                    <a:pt x="16339" y="16810"/>
                    <a:pt x="16418" y="16810"/>
                  </a:cubicBezTo>
                  <a:cubicBezTo>
                    <a:pt x="16836" y="16810"/>
                    <a:pt x="17226" y="16778"/>
                    <a:pt x="17348" y="16384"/>
                  </a:cubicBezTo>
                  <a:cubicBezTo>
                    <a:pt x="17443" y="16050"/>
                    <a:pt x="17288" y="15705"/>
                    <a:pt x="16979" y="15562"/>
                  </a:cubicBezTo>
                  <a:cubicBezTo>
                    <a:pt x="15785" y="14955"/>
                    <a:pt x="14475" y="14232"/>
                    <a:pt x="13134" y="14232"/>
                  </a:cubicBezTo>
                  <a:cubicBezTo>
                    <a:pt x="12924" y="14232"/>
                    <a:pt x="12713" y="14250"/>
                    <a:pt x="12502" y="14288"/>
                  </a:cubicBezTo>
                  <a:cubicBezTo>
                    <a:pt x="11835" y="14407"/>
                    <a:pt x="11228" y="14729"/>
                    <a:pt x="10633" y="15062"/>
                  </a:cubicBezTo>
                  <a:lnTo>
                    <a:pt x="8549" y="16181"/>
                  </a:lnTo>
                  <a:cubicBezTo>
                    <a:pt x="7728" y="16622"/>
                    <a:pt x="6847" y="17122"/>
                    <a:pt x="6585" y="18086"/>
                  </a:cubicBezTo>
                  <a:cubicBezTo>
                    <a:pt x="6454" y="18551"/>
                    <a:pt x="6573" y="19051"/>
                    <a:pt x="6918" y="19384"/>
                  </a:cubicBezTo>
                  <a:cubicBezTo>
                    <a:pt x="7148" y="19600"/>
                    <a:pt x="7410" y="19689"/>
                    <a:pt x="7677" y="19689"/>
                  </a:cubicBezTo>
                  <a:cubicBezTo>
                    <a:pt x="8100" y="19689"/>
                    <a:pt x="8535" y="19467"/>
                    <a:pt x="8871" y="19182"/>
                  </a:cubicBezTo>
                  <a:cubicBezTo>
                    <a:pt x="9335" y="18813"/>
                    <a:pt x="9692" y="18313"/>
                    <a:pt x="10204" y="18003"/>
                  </a:cubicBezTo>
                  <a:cubicBezTo>
                    <a:pt x="10579" y="17779"/>
                    <a:pt x="10997" y="17668"/>
                    <a:pt x="11414" y="17668"/>
                  </a:cubicBezTo>
                  <a:cubicBezTo>
                    <a:pt x="11884" y="17668"/>
                    <a:pt x="12354" y="17809"/>
                    <a:pt x="12764" y="18086"/>
                  </a:cubicBezTo>
                  <a:cubicBezTo>
                    <a:pt x="12907" y="18622"/>
                    <a:pt x="13074" y="19182"/>
                    <a:pt x="12990" y="19729"/>
                  </a:cubicBezTo>
                  <a:cubicBezTo>
                    <a:pt x="12907" y="20289"/>
                    <a:pt x="12502" y="20837"/>
                    <a:pt x="11942" y="20908"/>
                  </a:cubicBezTo>
                  <a:cubicBezTo>
                    <a:pt x="11908" y="20912"/>
                    <a:pt x="11874" y="20914"/>
                    <a:pt x="11841" y="20914"/>
                  </a:cubicBezTo>
                  <a:cubicBezTo>
                    <a:pt x="11402" y="20914"/>
                    <a:pt x="10993" y="20566"/>
                    <a:pt x="10871" y="20146"/>
                  </a:cubicBezTo>
                  <a:cubicBezTo>
                    <a:pt x="10814" y="19953"/>
                    <a:pt x="10638" y="19836"/>
                    <a:pt x="10456" y="19836"/>
                  </a:cubicBezTo>
                  <a:cubicBezTo>
                    <a:pt x="10369" y="19836"/>
                    <a:pt x="10281" y="19862"/>
                    <a:pt x="10204" y="19920"/>
                  </a:cubicBezTo>
                  <a:cubicBezTo>
                    <a:pt x="10109" y="19991"/>
                    <a:pt x="10026" y="20075"/>
                    <a:pt x="9966" y="20182"/>
                  </a:cubicBezTo>
                  <a:cubicBezTo>
                    <a:pt x="9776" y="20479"/>
                    <a:pt x="9704" y="20825"/>
                    <a:pt x="9585" y="21158"/>
                  </a:cubicBezTo>
                  <a:cubicBezTo>
                    <a:pt x="9204" y="22182"/>
                    <a:pt x="8275" y="22885"/>
                    <a:pt x="7406" y="23527"/>
                  </a:cubicBezTo>
                  <a:cubicBezTo>
                    <a:pt x="6216" y="24409"/>
                    <a:pt x="4977" y="25313"/>
                    <a:pt x="3537" y="25671"/>
                  </a:cubicBezTo>
                  <a:cubicBezTo>
                    <a:pt x="3322" y="25730"/>
                    <a:pt x="3072" y="25778"/>
                    <a:pt x="2953" y="25968"/>
                  </a:cubicBezTo>
                  <a:cubicBezTo>
                    <a:pt x="2703" y="26385"/>
                    <a:pt x="3299" y="26814"/>
                    <a:pt x="3441" y="27278"/>
                  </a:cubicBezTo>
                  <a:cubicBezTo>
                    <a:pt x="3559" y="27696"/>
                    <a:pt x="3205" y="28364"/>
                    <a:pt x="2769" y="28364"/>
                  </a:cubicBezTo>
                  <a:cubicBezTo>
                    <a:pt x="2720" y="28364"/>
                    <a:pt x="2670" y="28356"/>
                    <a:pt x="2620" y="28338"/>
                  </a:cubicBezTo>
                  <a:cubicBezTo>
                    <a:pt x="2332" y="28222"/>
                    <a:pt x="2027" y="28152"/>
                    <a:pt x="1724" y="28152"/>
                  </a:cubicBezTo>
                  <a:cubicBezTo>
                    <a:pt x="1462" y="28152"/>
                    <a:pt x="1201" y="28204"/>
                    <a:pt x="953" y="28326"/>
                  </a:cubicBezTo>
                  <a:cubicBezTo>
                    <a:pt x="1" y="28790"/>
                    <a:pt x="155" y="29481"/>
                    <a:pt x="298" y="30112"/>
                  </a:cubicBezTo>
                  <a:cubicBezTo>
                    <a:pt x="512" y="31005"/>
                    <a:pt x="739" y="31898"/>
                    <a:pt x="953" y="32790"/>
                  </a:cubicBezTo>
                  <a:cubicBezTo>
                    <a:pt x="1596" y="32802"/>
                    <a:pt x="2179" y="33136"/>
                    <a:pt x="2525" y="33683"/>
                  </a:cubicBezTo>
                  <a:cubicBezTo>
                    <a:pt x="2561" y="33693"/>
                    <a:pt x="2597" y="33697"/>
                    <a:pt x="2633" y="33697"/>
                  </a:cubicBezTo>
                  <a:cubicBezTo>
                    <a:pt x="2908" y="33697"/>
                    <a:pt x="3147" y="33431"/>
                    <a:pt x="3358" y="33231"/>
                  </a:cubicBezTo>
                  <a:cubicBezTo>
                    <a:pt x="3722" y="32929"/>
                    <a:pt x="4172" y="32768"/>
                    <a:pt x="4626" y="32768"/>
                  </a:cubicBezTo>
                  <a:cubicBezTo>
                    <a:pt x="4869" y="32768"/>
                    <a:pt x="5114" y="32814"/>
                    <a:pt x="5346" y="32910"/>
                  </a:cubicBezTo>
                  <a:lnTo>
                    <a:pt x="6085" y="30564"/>
                  </a:lnTo>
                  <a:cubicBezTo>
                    <a:pt x="6144" y="30338"/>
                    <a:pt x="6227" y="30100"/>
                    <a:pt x="6430" y="29981"/>
                  </a:cubicBezTo>
                  <a:cubicBezTo>
                    <a:pt x="6644" y="29862"/>
                    <a:pt x="6906" y="29909"/>
                    <a:pt x="7132" y="29850"/>
                  </a:cubicBezTo>
                  <a:cubicBezTo>
                    <a:pt x="7644" y="29719"/>
                    <a:pt x="7882" y="29135"/>
                    <a:pt x="7954" y="28611"/>
                  </a:cubicBezTo>
                  <a:cubicBezTo>
                    <a:pt x="8037" y="27933"/>
                    <a:pt x="8002" y="27159"/>
                    <a:pt x="8728" y="26742"/>
                  </a:cubicBezTo>
                  <a:cubicBezTo>
                    <a:pt x="8958" y="26627"/>
                    <a:pt x="9208" y="26565"/>
                    <a:pt x="9463" y="26565"/>
                  </a:cubicBezTo>
                  <a:cubicBezTo>
                    <a:pt x="9551" y="26565"/>
                    <a:pt x="9639" y="26572"/>
                    <a:pt x="9728" y="26587"/>
                  </a:cubicBezTo>
                  <a:cubicBezTo>
                    <a:pt x="10561" y="26718"/>
                    <a:pt x="11169" y="27314"/>
                    <a:pt x="11752" y="27885"/>
                  </a:cubicBezTo>
                  <a:cubicBezTo>
                    <a:pt x="12466" y="28600"/>
                    <a:pt x="13205" y="29338"/>
                    <a:pt x="13657" y="30254"/>
                  </a:cubicBezTo>
                  <a:cubicBezTo>
                    <a:pt x="14062" y="31076"/>
                    <a:pt x="14193" y="32088"/>
                    <a:pt x="13836" y="32921"/>
                  </a:cubicBezTo>
                  <a:cubicBezTo>
                    <a:pt x="13764" y="33088"/>
                    <a:pt x="13883" y="33279"/>
                    <a:pt x="14074" y="33291"/>
                  </a:cubicBezTo>
                  <a:cubicBezTo>
                    <a:pt x="14431" y="33279"/>
                    <a:pt x="14764" y="33076"/>
                    <a:pt x="14943" y="32767"/>
                  </a:cubicBezTo>
                  <a:cubicBezTo>
                    <a:pt x="15193" y="32338"/>
                    <a:pt x="15181" y="31814"/>
                    <a:pt x="15157" y="31326"/>
                  </a:cubicBezTo>
                  <a:lnTo>
                    <a:pt x="15157" y="31326"/>
                  </a:lnTo>
                  <a:lnTo>
                    <a:pt x="15943" y="31767"/>
                  </a:lnTo>
                  <a:cubicBezTo>
                    <a:pt x="16241" y="31267"/>
                    <a:pt x="15895" y="30624"/>
                    <a:pt x="15479" y="30207"/>
                  </a:cubicBezTo>
                  <a:cubicBezTo>
                    <a:pt x="15062" y="29802"/>
                    <a:pt x="14538" y="29397"/>
                    <a:pt x="14443" y="28826"/>
                  </a:cubicBezTo>
                  <a:cubicBezTo>
                    <a:pt x="14383" y="28421"/>
                    <a:pt x="14538" y="28004"/>
                    <a:pt x="14431" y="27611"/>
                  </a:cubicBezTo>
                  <a:cubicBezTo>
                    <a:pt x="14324" y="27266"/>
                    <a:pt x="14038" y="27016"/>
                    <a:pt x="13847" y="26695"/>
                  </a:cubicBezTo>
                  <a:cubicBezTo>
                    <a:pt x="13633" y="26337"/>
                    <a:pt x="13645" y="25742"/>
                    <a:pt x="14145" y="25694"/>
                  </a:cubicBezTo>
                  <a:cubicBezTo>
                    <a:pt x="14164" y="25693"/>
                    <a:pt x="14183" y="25692"/>
                    <a:pt x="14202" y="25692"/>
                  </a:cubicBezTo>
                  <a:cubicBezTo>
                    <a:pt x="14443" y="25692"/>
                    <a:pt x="14666" y="25832"/>
                    <a:pt x="14776" y="26063"/>
                  </a:cubicBezTo>
                  <a:cubicBezTo>
                    <a:pt x="15741" y="27992"/>
                    <a:pt x="17562" y="29350"/>
                    <a:pt x="19693" y="29743"/>
                  </a:cubicBezTo>
                  <a:cubicBezTo>
                    <a:pt x="19778" y="29757"/>
                    <a:pt x="19863" y="29764"/>
                    <a:pt x="19949" y="29764"/>
                  </a:cubicBezTo>
                  <a:cubicBezTo>
                    <a:pt x="20285" y="29764"/>
                    <a:pt x="20621" y="29654"/>
                    <a:pt x="20896" y="29445"/>
                  </a:cubicBezTo>
                  <a:cubicBezTo>
                    <a:pt x="21360" y="29076"/>
                    <a:pt x="21241" y="28683"/>
                    <a:pt x="21170" y="28302"/>
                  </a:cubicBezTo>
                  <a:cubicBezTo>
                    <a:pt x="20932" y="27076"/>
                    <a:pt x="21110" y="25802"/>
                    <a:pt x="21658" y="24682"/>
                  </a:cubicBezTo>
                  <a:cubicBezTo>
                    <a:pt x="21745" y="24488"/>
                    <a:pt x="21936" y="24365"/>
                    <a:pt x="22145" y="24365"/>
                  </a:cubicBezTo>
                  <a:cubicBezTo>
                    <a:pt x="22192" y="24365"/>
                    <a:pt x="22241" y="24372"/>
                    <a:pt x="22289" y="24385"/>
                  </a:cubicBezTo>
                  <a:cubicBezTo>
                    <a:pt x="22694" y="24504"/>
                    <a:pt x="22515" y="24944"/>
                    <a:pt x="22730" y="25171"/>
                  </a:cubicBezTo>
                  <a:cubicBezTo>
                    <a:pt x="22798" y="25241"/>
                    <a:pt x="22874" y="25269"/>
                    <a:pt x="22954" y="25269"/>
                  </a:cubicBezTo>
                  <a:cubicBezTo>
                    <a:pt x="23279" y="25269"/>
                    <a:pt x="23688" y="24811"/>
                    <a:pt x="24068" y="24811"/>
                  </a:cubicBezTo>
                  <a:cubicBezTo>
                    <a:pt x="24119" y="24811"/>
                    <a:pt x="24169" y="24819"/>
                    <a:pt x="24218" y="24837"/>
                  </a:cubicBezTo>
                  <a:cubicBezTo>
                    <a:pt x="24337" y="24897"/>
                    <a:pt x="24444" y="24992"/>
                    <a:pt x="24515" y="25099"/>
                  </a:cubicBezTo>
                  <a:lnTo>
                    <a:pt x="26647" y="27802"/>
                  </a:lnTo>
                  <a:cubicBezTo>
                    <a:pt x="26754" y="27921"/>
                    <a:pt x="26837" y="28076"/>
                    <a:pt x="26873" y="28242"/>
                  </a:cubicBezTo>
                  <a:cubicBezTo>
                    <a:pt x="26907" y="28605"/>
                    <a:pt x="26528" y="28788"/>
                    <a:pt x="26144" y="28788"/>
                  </a:cubicBezTo>
                  <a:cubicBezTo>
                    <a:pt x="25985" y="28788"/>
                    <a:pt x="25826" y="28757"/>
                    <a:pt x="25694" y="28695"/>
                  </a:cubicBezTo>
                  <a:cubicBezTo>
                    <a:pt x="25289" y="28508"/>
                    <a:pt x="24893" y="28185"/>
                    <a:pt x="24466" y="28185"/>
                  </a:cubicBezTo>
                  <a:cubicBezTo>
                    <a:pt x="24404" y="28185"/>
                    <a:pt x="24341" y="28191"/>
                    <a:pt x="24277" y="28207"/>
                  </a:cubicBezTo>
                  <a:cubicBezTo>
                    <a:pt x="23694" y="28361"/>
                    <a:pt x="23492" y="29123"/>
                    <a:pt x="22932" y="29362"/>
                  </a:cubicBezTo>
                  <a:cubicBezTo>
                    <a:pt x="22706" y="29469"/>
                    <a:pt x="22420" y="29481"/>
                    <a:pt x="22301" y="29766"/>
                  </a:cubicBezTo>
                  <a:cubicBezTo>
                    <a:pt x="22229" y="29957"/>
                    <a:pt x="22265" y="30171"/>
                    <a:pt x="22396" y="30338"/>
                  </a:cubicBezTo>
                  <a:cubicBezTo>
                    <a:pt x="22646" y="30683"/>
                    <a:pt x="23063" y="30778"/>
                    <a:pt x="23408" y="31005"/>
                  </a:cubicBezTo>
                  <a:cubicBezTo>
                    <a:pt x="24265" y="31552"/>
                    <a:pt x="24468" y="32719"/>
                    <a:pt x="24420" y="33743"/>
                  </a:cubicBezTo>
                  <a:cubicBezTo>
                    <a:pt x="24361" y="34767"/>
                    <a:pt x="24396" y="35517"/>
                    <a:pt x="24682" y="36481"/>
                  </a:cubicBezTo>
                  <a:cubicBezTo>
                    <a:pt x="24992" y="37529"/>
                    <a:pt x="25718" y="38422"/>
                    <a:pt x="26682" y="38946"/>
                  </a:cubicBezTo>
                  <a:cubicBezTo>
                    <a:pt x="29099" y="40268"/>
                    <a:pt x="31159" y="41863"/>
                    <a:pt x="33659" y="42923"/>
                  </a:cubicBezTo>
                  <a:cubicBezTo>
                    <a:pt x="34246" y="43168"/>
                    <a:pt x="34885" y="43407"/>
                    <a:pt x="35504" y="43407"/>
                  </a:cubicBezTo>
                  <a:cubicBezTo>
                    <a:pt x="35726" y="43407"/>
                    <a:pt x="35946" y="43376"/>
                    <a:pt x="36160" y="43304"/>
                  </a:cubicBezTo>
                  <a:cubicBezTo>
                    <a:pt x="37196" y="42947"/>
                    <a:pt x="37708" y="41768"/>
                    <a:pt x="37779" y="40684"/>
                  </a:cubicBezTo>
                  <a:cubicBezTo>
                    <a:pt x="37791" y="40399"/>
                    <a:pt x="37791" y="40101"/>
                    <a:pt x="37922" y="39851"/>
                  </a:cubicBezTo>
                  <a:cubicBezTo>
                    <a:pt x="38053" y="39637"/>
                    <a:pt x="38220" y="39446"/>
                    <a:pt x="38422" y="39291"/>
                  </a:cubicBezTo>
                  <a:cubicBezTo>
                    <a:pt x="39517" y="38267"/>
                    <a:pt x="40136" y="36839"/>
                    <a:pt x="40160" y="35338"/>
                  </a:cubicBezTo>
                  <a:cubicBezTo>
                    <a:pt x="39660" y="34648"/>
                    <a:pt x="38827" y="34660"/>
                    <a:pt x="37981" y="34576"/>
                  </a:cubicBezTo>
                  <a:cubicBezTo>
                    <a:pt x="36422" y="34422"/>
                    <a:pt x="35029" y="33600"/>
                    <a:pt x="33695" y="32790"/>
                  </a:cubicBezTo>
                  <a:cubicBezTo>
                    <a:pt x="33362" y="32588"/>
                    <a:pt x="33005" y="32374"/>
                    <a:pt x="33005" y="31838"/>
                  </a:cubicBezTo>
                  <a:cubicBezTo>
                    <a:pt x="33005" y="31433"/>
                    <a:pt x="33219" y="31064"/>
                    <a:pt x="33564" y="30850"/>
                  </a:cubicBezTo>
                  <a:cubicBezTo>
                    <a:pt x="33791" y="30715"/>
                    <a:pt x="34042" y="30656"/>
                    <a:pt x="34296" y="30656"/>
                  </a:cubicBezTo>
                  <a:cubicBezTo>
                    <a:pt x="34737" y="30656"/>
                    <a:pt x="35190" y="30831"/>
                    <a:pt x="35553" y="31088"/>
                  </a:cubicBezTo>
                  <a:cubicBezTo>
                    <a:pt x="36088" y="31457"/>
                    <a:pt x="36493" y="31981"/>
                    <a:pt x="36934" y="32469"/>
                  </a:cubicBezTo>
                  <a:cubicBezTo>
                    <a:pt x="37362" y="32957"/>
                    <a:pt x="37839" y="33386"/>
                    <a:pt x="38458" y="33481"/>
                  </a:cubicBezTo>
                  <a:cubicBezTo>
                    <a:pt x="38516" y="33490"/>
                    <a:pt x="38575" y="33494"/>
                    <a:pt x="38634" y="33494"/>
                  </a:cubicBezTo>
                  <a:cubicBezTo>
                    <a:pt x="39206" y="33494"/>
                    <a:pt x="39803" y="33089"/>
                    <a:pt x="39803" y="32517"/>
                  </a:cubicBezTo>
                  <a:lnTo>
                    <a:pt x="40660" y="33338"/>
                  </a:lnTo>
                  <a:lnTo>
                    <a:pt x="41422" y="32648"/>
                  </a:lnTo>
                  <a:cubicBezTo>
                    <a:pt x="42684" y="33683"/>
                    <a:pt x="44042" y="34874"/>
                    <a:pt x="44316" y="36493"/>
                  </a:cubicBezTo>
                  <a:cubicBezTo>
                    <a:pt x="44387" y="36874"/>
                    <a:pt x="44399" y="37303"/>
                    <a:pt x="44661" y="37577"/>
                  </a:cubicBezTo>
                  <a:cubicBezTo>
                    <a:pt x="44863" y="37803"/>
                    <a:pt x="45161" y="37886"/>
                    <a:pt x="45411" y="38029"/>
                  </a:cubicBezTo>
                  <a:cubicBezTo>
                    <a:pt x="46030" y="38375"/>
                    <a:pt x="46387" y="39029"/>
                    <a:pt x="46852" y="39577"/>
                  </a:cubicBezTo>
                  <a:cubicBezTo>
                    <a:pt x="47221" y="40006"/>
                    <a:pt x="47745" y="40387"/>
                    <a:pt x="48292" y="40410"/>
                  </a:cubicBezTo>
                  <a:cubicBezTo>
                    <a:pt x="48340" y="40410"/>
                    <a:pt x="48388" y="40399"/>
                    <a:pt x="48435" y="40399"/>
                  </a:cubicBezTo>
                  <a:cubicBezTo>
                    <a:pt x="48435" y="40244"/>
                    <a:pt x="48447" y="40089"/>
                    <a:pt x="48447" y="39934"/>
                  </a:cubicBezTo>
                  <a:cubicBezTo>
                    <a:pt x="48447" y="34624"/>
                    <a:pt x="47483" y="29350"/>
                    <a:pt x="45578" y="24385"/>
                  </a:cubicBezTo>
                  <a:cubicBezTo>
                    <a:pt x="45220" y="23730"/>
                    <a:pt x="44899" y="23063"/>
                    <a:pt x="44613" y="22373"/>
                  </a:cubicBezTo>
                  <a:cubicBezTo>
                    <a:pt x="44470" y="21992"/>
                    <a:pt x="44351" y="21611"/>
                    <a:pt x="44232" y="21230"/>
                  </a:cubicBezTo>
                  <a:cubicBezTo>
                    <a:pt x="39696" y="11740"/>
                    <a:pt x="31885" y="4204"/>
                    <a:pt x="22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 rot="-362304">
              <a:off x="942752" y="2641912"/>
              <a:ext cx="456347" cy="392719"/>
            </a:xfrm>
            <a:custGeom>
              <a:avLst/>
              <a:gdLst/>
              <a:ahLst/>
              <a:cxnLst/>
              <a:rect l="l" t="t" r="r" b="b"/>
              <a:pathLst>
                <a:path w="18253" h="15708" extrusionOk="0">
                  <a:moveTo>
                    <a:pt x="13020" y="0"/>
                  </a:moveTo>
                  <a:cubicBezTo>
                    <a:pt x="12254" y="0"/>
                    <a:pt x="11489" y="83"/>
                    <a:pt x="10740" y="251"/>
                  </a:cubicBezTo>
                  <a:cubicBezTo>
                    <a:pt x="9799" y="465"/>
                    <a:pt x="8787" y="893"/>
                    <a:pt x="8430" y="1786"/>
                  </a:cubicBezTo>
                  <a:cubicBezTo>
                    <a:pt x="8239" y="2227"/>
                    <a:pt x="8251" y="2727"/>
                    <a:pt x="8037" y="3168"/>
                  </a:cubicBezTo>
                  <a:cubicBezTo>
                    <a:pt x="7584" y="4072"/>
                    <a:pt x="5632" y="3787"/>
                    <a:pt x="4763" y="4144"/>
                  </a:cubicBezTo>
                  <a:cubicBezTo>
                    <a:pt x="3584" y="4656"/>
                    <a:pt x="2572" y="5489"/>
                    <a:pt x="1846" y="6549"/>
                  </a:cubicBezTo>
                  <a:cubicBezTo>
                    <a:pt x="655" y="8228"/>
                    <a:pt x="167" y="10323"/>
                    <a:pt x="24" y="12371"/>
                  </a:cubicBezTo>
                  <a:cubicBezTo>
                    <a:pt x="0" y="12597"/>
                    <a:pt x="0" y="12847"/>
                    <a:pt x="179" y="12990"/>
                  </a:cubicBezTo>
                  <a:cubicBezTo>
                    <a:pt x="268" y="13063"/>
                    <a:pt x="377" y="13082"/>
                    <a:pt x="494" y="13082"/>
                  </a:cubicBezTo>
                  <a:cubicBezTo>
                    <a:pt x="621" y="13082"/>
                    <a:pt x="758" y="13060"/>
                    <a:pt x="889" y="13060"/>
                  </a:cubicBezTo>
                  <a:cubicBezTo>
                    <a:pt x="991" y="13060"/>
                    <a:pt x="1090" y="13073"/>
                    <a:pt x="1179" y="13121"/>
                  </a:cubicBezTo>
                  <a:cubicBezTo>
                    <a:pt x="1477" y="13288"/>
                    <a:pt x="1453" y="13717"/>
                    <a:pt x="1310" y="14026"/>
                  </a:cubicBezTo>
                  <a:cubicBezTo>
                    <a:pt x="1167" y="14336"/>
                    <a:pt x="941" y="14621"/>
                    <a:pt x="953" y="14955"/>
                  </a:cubicBezTo>
                  <a:cubicBezTo>
                    <a:pt x="972" y="15417"/>
                    <a:pt x="1458" y="15708"/>
                    <a:pt x="1927" y="15708"/>
                  </a:cubicBezTo>
                  <a:cubicBezTo>
                    <a:pt x="2038" y="15708"/>
                    <a:pt x="2148" y="15691"/>
                    <a:pt x="2250" y="15657"/>
                  </a:cubicBezTo>
                  <a:cubicBezTo>
                    <a:pt x="2798" y="15479"/>
                    <a:pt x="3167" y="14990"/>
                    <a:pt x="3512" y="14550"/>
                  </a:cubicBezTo>
                  <a:cubicBezTo>
                    <a:pt x="3870" y="14097"/>
                    <a:pt x="4263" y="13621"/>
                    <a:pt x="4810" y="13478"/>
                  </a:cubicBezTo>
                  <a:cubicBezTo>
                    <a:pt x="4929" y="13448"/>
                    <a:pt x="5048" y="13435"/>
                    <a:pt x="5167" y="13435"/>
                  </a:cubicBezTo>
                  <a:cubicBezTo>
                    <a:pt x="5940" y="13435"/>
                    <a:pt x="6720" y="13984"/>
                    <a:pt x="7500" y="13984"/>
                  </a:cubicBezTo>
                  <a:cubicBezTo>
                    <a:pt x="7599" y="13984"/>
                    <a:pt x="7699" y="13975"/>
                    <a:pt x="7799" y="13955"/>
                  </a:cubicBezTo>
                  <a:cubicBezTo>
                    <a:pt x="8870" y="13728"/>
                    <a:pt x="9251" y="12431"/>
                    <a:pt x="9978" y="11621"/>
                  </a:cubicBezTo>
                  <a:cubicBezTo>
                    <a:pt x="11228" y="10228"/>
                    <a:pt x="13383" y="10335"/>
                    <a:pt x="15204" y="9907"/>
                  </a:cubicBezTo>
                  <a:cubicBezTo>
                    <a:pt x="15919" y="9740"/>
                    <a:pt x="16657" y="9442"/>
                    <a:pt x="17098" y="8847"/>
                  </a:cubicBezTo>
                  <a:cubicBezTo>
                    <a:pt x="17550" y="8252"/>
                    <a:pt x="17550" y="7287"/>
                    <a:pt x="16943" y="6847"/>
                  </a:cubicBezTo>
                  <a:cubicBezTo>
                    <a:pt x="16764" y="6716"/>
                    <a:pt x="16538" y="6608"/>
                    <a:pt x="16490" y="6394"/>
                  </a:cubicBezTo>
                  <a:cubicBezTo>
                    <a:pt x="16419" y="5954"/>
                    <a:pt x="17193" y="5906"/>
                    <a:pt x="17395" y="5513"/>
                  </a:cubicBezTo>
                  <a:cubicBezTo>
                    <a:pt x="17657" y="5037"/>
                    <a:pt x="16931" y="4537"/>
                    <a:pt x="17026" y="4001"/>
                  </a:cubicBezTo>
                  <a:cubicBezTo>
                    <a:pt x="17098" y="3620"/>
                    <a:pt x="17538" y="3453"/>
                    <a:pt x="17800" y="3179"/>
                  </a:cubicBezTo>
                  <a:cubicBezTo>
                    <a:pt x="18252" y="2703"/>
                    <a:pt x="18145" y="1906"/>
                    <a:pt x="17740" y="1405"/>
                  </a:cubicBezTo>
                  <a:cubicBezTo>
                    <a:pt x="17336" y="905"/>
                    <a:pt x="16705" y="643"/>
                    <a:pt x="16097" y="453"/>
                  </a:cubicBezTo>
                  <a:cubicBezTo>
                    <a:pt x="15092" y="152"/>
                    <a:pt x="14055" y="0"/>
                    <a:pt x="13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 rot="-362304">
              <a:off x="460285" y="3289752"/>
              <a:ext cx="507550" cy="1138005"/>
            </a:xfrm>
            <a:custGeom>
              <a:avLst/>
              <a:gdLst/>
              <a:ahLst/>
              <a:cxnLst/>
              <a:rect l="l" t="t" r="r" b="b"/>
              <a:pathLst>
                <a:path w="20301" h="45518" extrusionOk="0">
                  <a:moveTo>
                    <a:pt x="5084" y="0"/>
                  </a:moveTo>
                  <a:lnTo>
                    <a:pt x="5084" y="0"/>
                  </a:lnTo>
                  <a:cubicBezTo>
                    <a:pt x="0" y="16336"/>
                    <a:pt x="4941" y="34147"/>
                    <a:pt x="17729" y="45518"/>
                  </a:cubicBezTo>
                  <a:cubicBezTo>
                    <a:pt x="17848" y="45268"/>
                    <a:pt x="17848" y="44982"/>
                    <a:pt x="17729" y="44744"/>
                  </a:cubicBezTo>
                  <a:cubicBezTo>
                    <a:pt x="17490" y="44280"/>
                    <a:pt x="17193" y="43839"/>
                    <a:pt x="16990" y="43375"/>
                  </a:cubicBezTo>
                  <a:cubicBezTo>
                    <a:pt x="15990" y="40934"/>
                    <a:pt x="18133" y="38279"/>
                    <a:pt x="17955" y="35648"/>
                  </a:cubicBezTo>
                  <a:cubicBezTo>
                    <a:pt x="17931" y="35290"/>
                    <a:pt x="17871" y="34898"/>
                    <a:pt x="18050" y="34600"/>
                  </a:cubicBezTo>
                  <a:cubicBezTo>
                    <a:pt x="18181" y="34374"/>
                    <a:pt x="18419" y="34231"/>
                    <a:pt x="18633" y="34064"/>
                  </a:cubicBezTo>
                  <a:cubicBezTo>
                    <a:pt x="19979" y="33028"/>
                    <a:pt x="20169" y="31111"/>
                    <a:pt x="20265" y="29421"/>
                  </a:cubicBezTo>
                  <a:cubicBezTo>
                    <a:pt x="20300" y="29135"/>
                    <a:pt x="20265" y="28837"/>
                    <a:pt x="20169" y="28563"/>
                  </a:cubicBezTo>
                  <a:cubicBezTo>
                    <a:pt x="19979" y="28135"/>
                    <a:pt x="19514" y="27932"/>
                    <a:pt x="19133" y="27670"/>
                  </a:cubicBezTo>
                  <a:cubicBezTo>
                    <a:pt x="18752" y="27408"/>
                    <a:pt x="18383" y="26932"/>
                    <a:pt x="18598" y="26504"/>
                  </a:cubicBezTo>
                  <a:lnTo>
                    <a:pt x="18598" y="26504"/>
                  </a:lnTo>
                  <a:cubicBezTo>
                    <a:pt x="18607" y="26504"/>
                    <a:pt x="18616" y="26504"/>
                    <a:pt x="18625" y="26504"/>
                  </a:cubicBezTo>
                  <a:cubicBezTo>
                    <a:pt x="19181" y="26504"/>
                    <a:pt x="19547" y="25793"/>
                    <a:pt x="19348" y="25265"/>
                  </a:cubicBezTo>
                  <a:cubicBezTo>
                    <a:pt x="19157" y="24730"/>
                    <a:pt x="18586" y="24420"/>
                    <a:pt x="18014" y="24349"/>
                  </a:cubicBezTo>
                  <a:cubicBezTo>
                    <a:pt x="17764" y="24313"/>
                    <a:pt x="17514" y="24313"/>
                    <a:pt x="17288" y="24194"/>
                  </a:cubicBezTo>
                  <a:cubicBezTo>
                    <a:pt x="17097" y="24075"/>
                    <a:pt x="16943" y="23908"/>
                    <a:pt x="16847" y="23718"/>
                  </a:cubicBezTo>
                  <a:cubicBezTo>
                    <a:pt x="16300" y="22765"/>
                    <a:pt x="16419" y="21598"/>
                    <a:pt x="16109" y="20562"/>
                  </a:cubicBezTo>
                  <a:cubicBezTo>
                    <a:pt x="15716" y="19253"/>
                    <a:pt x="14681" y="18241"/>
                    <a:pt x="13371" y="17872"/>
                  </a:cubicBezTo>
                  <a:cubicBezTo>
                    <a:pt x="12811" y="17717"/>
                    <a:pt x="12216" y="17681"/>
                    <a:pt x="11680" y="17467"/>
                  </a:cubicBezTo>
                  <a:cubicBezTo>
                    <a:pt x="11156" y="17252"/>
                    <a:pt x="10656" y="16764"/>
                    <a:pt x="10692" y="16181"/>
                  </a:cubicBezTo>
                  <a:cubicBezTo>
                    <a:pt x="10966" y="16145"/>
                    <a:pt x="11228" y="16121"/>
                    <a:pt x="11490" y="16121"/>
                  </a:cubicBezTo>
                  <a:cubicBezTo>
                    <a:pt x="11966" y="16109"/>
                    <a:pt x="12180" y="15502"/>
                    <a:pt x="11799" y="15205"/>
                  </a:cubicBezTo>
                  <a:cubicBezTo>
                    <a:pt x="11597" y="15038"/>
                    <a:pt x="11371" y="14883"/>
                    <a:pt x="11192" y="14716"/>
                  </a:cubicBezTo>
                  <a:cubicBezTo>
                    <a:pt x="10597" y="14157"/>
                    <a:pt x="10490" y="13240"/>
                    <a:pt x="10561" y="12419"/>
                  </a:cubicBezTo>
                  <a:cubicBezTo>
                    <a:pt x="10620" y="11597"/>
                    <a:pt x="10823" y="10764"/>
                    <a:pt x="10656" y="9954"/>
                  </a:cubicBezTo>
                  <a:cubicBezTo>
                    <a:pt x="10359" y="8466"/>
                    <a:pt x="8977" y="7477"/>
                    <a:pt x="7751" y="6573"/>
                  </a:cubicBezTo>
                  <a:cubicBezTo>
                    <a:pt x="6525" y="5680"/>
                    <a:pt x="5227" y="4501"/>
                    <a:pt x="5227" y="2977"/>
                  </a:cubicBezTo>
                  <a:cubicBezTo>
                    <a:pt x="5227" y="2310"/>
                    <a:pt x="5489" y="1667"/>
                    <a:pt x="5465" y="1000"/>
                  </a:cubicBezTo>
                  <a:cubicBezTo>
                    <a:pt x="5453" y="631"/>
                    <a:pt x="5322" y="286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 rot="-362304">
              <a:off x="2289043" y="3953076"/>
              <a:ext cx="128306" cy="192509"/>
            </a:xfrm>
            <a:custGeom>
              <a:avLst/>
              <a:gdLst/>
              <a:ahLst/>
              <a:cxnLst/>
              <a:rect l="l" t="t" r="r" b="b"/>
              <a:pathLst>
                <a:path w="5132" h="7700" extrusionOk="0">
                  <a:moveTo>
                    <a:pt x="3911" y="0"/>
                  </a:moveTo>
                  <a:cubicBezTo>
                    <a:pt x="3677" y="0"/>
                    <a:pt x="3436" y="132"/>
                    <a:pt x="3215" y="403"/>
                  </a:cubicBezTo>
                  <a:cubicBezTo>
                    <a:pt x="2632" y="1106"/>
                    <a:pt x="2465" y="2487"/>
                    <a:pt x="2132" y="3320"/>
                  </a:cubicBezTo>
                  <a:cubicBezTo>
                    <a:pt x="1762" y="4297"/>
                    <a:pt x="1322" y="5261"/>
                    <a:pt x="655" y="6071"/>
                  </a:cubicBezTo>
                  <a:cubicBezTo>
                    <a:pt x="357" y="6440"/>
                    <a:pt x="0" y="6892"/>
                    <a:pt x="203" y="7321"/>
                  </a:cubicBezTo>
                  <a:cubicBezTo>
                    <a:pt x="330" y="7590"/>
                    <a:pt x="626" y="7699"/>
                    <a:pt x="941" y="7699"/>
                  </a:cubicBezTo>
                  <a:cubicBezTo>
                    <a:pt x="1127" y="7699"/>
                    <a:pt x="1320" y="7661"/>
                    <a:pt x="1489" y="7595"/>
                  </a:cubicBezTo>
                  <a:cubicBezTo>
                    <a:pt x="2501" y="7190"/>
                    <a:pt x="3179" y="6249"/>
                    <a:pt x="3810" y="5368"/>
                  </a:cubicBezTo>
                  <a:cubicBezTo>
                    <a:pt x="4144" y="4892"/>
                    <a:pt x="4489" y="4404"/>
                    <a:pt x="4656" y="3844"/>
                  </a:cubicBezTo>
                  <a:cubicBezTo>
                    <a:pt x="4894" y="3034"/>
                    <a:pt x="5132" y="1499"/>
                    <a:pt x="4763" y="713"/>
                  </a:cubicBezTo>
                  <a:cubicBezTo>
                    <a:pt x="4536" y="245"/>
                    <a:pt x="423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 rot="-362304">
              <a:off x="577435" y="2742737"/>
              <a:ext cx="384194" cy="328166"/>
            </a:xfrm>
            <a:custGeom>
              <a:avLst/>
              <a:gdLst/>
              <a:ahLst/>
              <a:cxnLst/>
              <a:rect l="l" t="t" r="r" b="b"/>
              <a:pathLst>
                <a:path w="15367" h="13126" extrusionOk="0">
                  <a:moveTo>
                    <a:pt x="13835" y="1"/>
                  </a:moveTo>
                  <a:cubicBezTo>
                    <a:pt x="13504" y="1"/>
                    <a:pt x="13161" y="88"/>
                    <a:pt x="12883" y="255"/>
                  </a:cubicBezTo>
                  <a:cubicBezTo>
                    <a:pt x="12148" y="694"/>
                    <a:pt x="11401" y="2101"/>
                    <a:pt x="10490" y="2101"/>
                  </a:cubicBezTo>
                  <a:cubicBezTo>
                    <a:pt x="10486" y="2101"/>
                    <a:pt x="10482" y="2101"/>
                    <a:pt x="10478" y="2101"/>
                  </a:cubicBezTo>
                  <a:cubicBezTo>
                    <a:pt x="9931" y="2101"/>
                    <a:pt x="9621" y="1839"/>
                    <a:pt x="9323" y="1648"/>
                  </a:cubicBezTo>
                  <a:cubicBezTo>
                    <a:pt x="5585" y="4922"/>
                    <a:pt x="2430" y="8804"/>
                    <a:pt x="1" y="13126"/>
                  </a:cubicBezTo>
                  <a:cubicBezTo>
                    <a:pt x="894" y="13126"/>
                    <a:pt x="1799" y="12280"/>
                    <a:pt x="2763" y="12090"/>
                  </a:cubicBezTo>
                  <a:cubicBezTo>
                    <a:pt x="2994" y="12039"/>
                    <a:pt x="3234" y="12026"/>
                    <a:pt x="3477" y="12026"/>
                  </a:cubicBezTo>
                  <a:cubicBezTo>
                    <a:pt x="3739" y="12026"/>
                    <a:pt x="4004" y="12041"/>
                    <a:pt x="4262" y="12041"/>
                  </a:cubicBezTo>
                  <a:cubicBezTo>
                    <a:pt x="4713" y="12041"/>
                    <a:pt x="5144" y="11994"/>
                    <a:pt x="5501" y="11733"/>
                  </a:cubicBezTo>
                  <a:cubicBezTo>
                    <a:pt x="5894" y="11447"/>
                    <a:pt x="6121" y="10947"/>
                    <a:pt x="6406" y="10542"/>
                  </a:cubicBezTo>
                  <a:cubicBezTo>
                    <a:pt x="6550" y="10315"/>
                    <a:pt x="6796" y="10189"/>
                    <a:pt x="7048" y="10189"/>
                  </a:cubicBezTo>
                  <a:cubicBezTo>
                    <a:pt x="7191" y="10189"/>
                    <a:pt x="7336" y="10230"/>
                    <a:pt x="7466" y="10316"/>
                  </a:cubicBezTo>
                  <a:cubicBezTo>
                    <a:pt x="7609" y="10411"/>
                    <a:pt x="7787" y="10471"/>
                    <a:pt x="7966" y="10471"/>
                  </a:cubicBezTo>
                  <a:cubicBezTo>
                    <a:pt x="7987" y="10472"/>
                    <a:pt x="8007" y="10472"/>
                    <a:pt x="8027" y="10472"/>
                  </a:cubicBezTo>
                  <a:cubicBezTo>
                    <a:pt x="8421" y="10472"/>
                    <a:pt x="8794" y="10261"/>
                    <a:pt x="9157" y="10114"/>
                  </a:cubicBezTo>
                  <a:cubicBezTo>
                    <a:pt x="9347" y="10042"/>
                    <a:pt x="9478" y="9875"/>
                    <a:pt x="9502" y="9685"/>
                  </a:cubicBezTo>
                  <a:cubicBezTo>
                    <a:pt x="9561" y="9232"/>
                    <a:pt x="8919" y="9304"/>
                    <a:pt x="9050" y="8792"/>
                  </a:cubicBezTo>
                  <a:cubicBezTo>
                    <a:pt x="9109" y="8578"/>
                    <a:pt x="9264" y="8399"/>
                    <a:pt x="9466" y="8304"/>
                  </a:cubicBezTo>
                  <a:cubicBezTo>
                    <a:pt x="10085" y="7994"/>
                    <a:pt x="10014" y="7304"/>
                    <a:pt x="10193" y="6732"/>
                  </a:cubicBezTo>
                  <a:cubicBezTo>
                    <a:pt x="10300" y="6384"/>
                    <a:pt x="10661" y="6049"/>
                    <a:pt x="10981" y="6049"/>
                  </a:cubicBezTo>
                  <a:cubicBezTo>
                    <a:pt x="11088" y="6049"/>
                    <a:pt x="11190" y="6086"/>
                    <a:pt x="11276" y="6173"/>
                  </a:cubicBezTo>
                  <a:cubicBezTo>
                    <a:pt x="11071" y="6551"/>
                    <a:pt x="11509" y="6983"/>
                    <a:pt x="11939" y="6983"/>
                  </a:cubicBezTo>
                  <a:cubicBezTo>
                    <a:pt x="12009" y="6983"/>
                    <a:pt x="12078" y="6972"/>
                    <a:pt x="12145" y="6946"/>
                  </a:cubicBezTo>
                  <a:cubicBezTo>
                    <a:pt x="12621" y="6780"/>
                    <a:pt x="12848" y="6244"/>
                    <a:pt x="12979" y="5756"/>
                  </a:cubicBezTo>
                  <a:cubicBezTo>
                    <a:pt x="13276" y="4565"/>
                    <a:pt x="13241" y="3232"/>
                    <a:pt x="14336" y="2398"/>
                  </a:cubicBezTo>
                  <a:cubicBezTo>
                    <a:pt x="14598" y="2220"/>
                    <a:pt x="14800" y="1970"/>
                    <a:pt x="14919" y="1672"/>
                  </a:cubicBezTo>
                  <a:cubicBezTo>
                    <a:pt x="15366" y="517"/>
                    <a:pt x="14637" y="1"/>
                    <a:pt x="13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0"/>
          <p:cNvGrpSpPr/>
          <p:nvPr/>
        </p:nvGrpSpPr>
        <p:grpSpPr>
          <a:xfrm rot="-333400">
            <a:off x="4178209" y="3694865"/>
            <a:ext cx="1567787" cy="922053"/>
            <a:chOff x="2020871" y="2908722"/>
            <a:chExt cx="1785990" cy="1050384"/>
          </a:xfrm>
        </p:grpSpPr>
        <p:sp>
          <p:nvSpPr>
            <p:cNvPr id="823" name="Google Shape;823;p40"/>
            <p:cNvSpPr/>
            <p:nvPr/>
          </p:nvSpPr>
          <p:spPr>
            <a:xfrm rot="-362304">
              <a:off x="2126911" y="3064434"/>
              <a:ext cx="1566076" cy="735786"/>
            </a:xfrm>
            <a:custGeom>
              <a:avLst/>
              <a:gdLst/>
              <a:ahLst/>
              <a:cxnLst/>
              <a:rect l="l" t="t" r="r" b="b"/>
              <a:pathLst>
                <a:path w="62640" h="29430" extrusionOk="0">
                  <a:moveTo>
                    <a:pt x="55210" y="1"/>
                  </a:moveTo>
                  <a:cubicBezTo>
                    <a:pt x="51808" y="1"/>
                    <a:pt x="48564" y="2457"/>
                    <a:pt x="48102" y="6287"/>
                  </a:cubicBezTo>
                  <a:cubicBezTo>
                    <a:pt x="47995" y="7133"/>
                    <a:pt x="47423" y="7847"/>
                    <a:pt x="46638" y="8145"/>
                  </a:cubicBezTo>
                  <a:lnTo>
                    <a:pt x="1656" y="25325"/>
                  </a:lnTo>
                  <a:cubicBezTo>
                    <a:pt x="560" y="25742"/>
                    <a:pt x="1" y="26968"/>
                    <a:pt x="430" y="28064"/>
                  </a:cubicBezTo>
                  <a:cubicBezTo>
                    <a:pt x="752" y="28910"/>
                    <a:pt x="1557" y="29430"/>
                    <a:pt x="2412" y="29430"/>
                  </a:cubicBezTo>
                  <a:cubicBezTo>
                    <a:pt x="2663" y="29430"/>
                    <a:pt x="2919" y="29385"/>
                    <a:pt x="3168" y="29290"/>
                  </a:cubicBezTo>
                  <a:lnTo>
                    <a:pt x="48150" y="12121"/>
                  </a:lnTo>
                  <a:cubicBezTo>
                    <a:pt x="48417" y="12018"/>
                    <a:pt x="48695" y="11967"/>
                    <a:pt x="48970" y="11967"/>
                  </a:cubicBezTo>
                  <a:cubicBezTo>
                    <a:pt x="49517" y="11967"/>
                    <a:pt x="50056" y="12166"/>
                    <a:pt x="50483" y="12538"/>
                  </a:cubicBezTo>
                  <a:cubicBezTo>
                    <a:pt x="51807" y="13695"/>
                    <a:pt x="53484" y="14304"/>
                    <a:pt x="55185" y="14304"/>
                  </a:cubicBezTo>
                  <a:cubicBezTo>
                    <a:pt x="56039" y="14304"/>
                    <a:pt x="56898" y="14150"/>
                    <a:pt x="57722" y="13836"/>
                  </a:cubicBezTo>
                  <a:cubicBezTo>
                    <a:pt x="60139" y="12919"/>
                    <a:pt x="61866" y="10776"/>
                    <a:pt x="62247" y="8228"/>
                  </a:cubicBezTo>
                  <a:cubicBezTo>
                    <a:pt x="62640" y="5680"/>
                    <a:pt x="61616" y="3120"/>
                    <a:pt x="59592" y="1537"/>
                  </a:cubicBezTo>
                  <a:cubicBezTo>
                    <a:pt x="58251" y="481"/>
                    <a:pt x="56715" y="1"/>
                    <a:pt x="55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 rot="-362304">
              <a:off x="2062225" y="2995880"/>
              <a:ext cx="1703283" cy="876068"/>
            </a:xfrm>
            <a:custGeom>
              <a:avLst/>
              <a:gdLst/>
              <a:ahLst/>
              <a:cxnLst/>
              <a:rect l="l" t="t" r="r" b="b"/>
              <a:pathLst>
                <a:path w="68128" h="35041" fill="none" extrusionOk="0">
                  <a:moveTo>
                    <a:pt x="3429" y="25908"/>
                  </a:moveTo>
                  <a:lnTo>
                    <a:pt x="48411" y="8728"/>
                  </a:lnTo>
                  <a:cubicBezTo>
                    <a:pt x="48947" y="4429"/>
                    <a:pt x="52340" y="1048"/>
                    <a:pt x="56638" y="524"/>
                  </a:cubicBezTo>
                  <a:cubicBezTo>
                    <a:pt x="60937" y="0"/>
                    <a:pt x="65044" y="2477"/>
                    <a:pt x="66592" y="6525"/>
                  </a:cubicBezTo>
                  <a:cubicBezTo>
                    <a:pt x="68128" y="10573"/>
                    <a:pt x="66723" y="15145"/>
                    <a:pt x="63163" y="17622"/>
                  </a:cubicBezTo>
                  <a:cubicBezTo>
                    <a:pt x="59615" y="20098"/>
                    <a:pt x="54829" y="19836"/>
                    <a:pt x="51566" y="16990"/>
                  </a:cubicBezTo>
                  <a:lnTo>
                    <a:pt x="6584" y="34171"/>
                  </a:lnTo>
                  <a:cubicBezTo>
                    <a:pt x="4298" y="35040"/>
                    <a:pt x="1751" y="33897"/>
                    <a:pt x="881" y="31611"/>
                  </a:cubicBezTo>
                  <a:cubicBezTo>
                    <a:pt x="0" y="29325"/>
                    <a:pt x="1143" y="26777"/>
                    <a:pt x="3429" y="2590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 rot="-362304">
              <a:off x="3118919" y="3243217"/>
              <a:ext cx="39602" cy="103330"/>
            </a:xfrm>
            <a:custGeom>
              <a:avLst/>
              <a:gdLst/>
              <a:ahLst/>
              <a:cxnLst/>
              <a:rect l="l" t="t" r="r" b="b"/>
              <a:pathLst>
                <a:path w="1584" h="4133" fill="none" extrusionOk="0">
                  <a:moveTo>
                    <a:pt x="0" y="1"/>
                  </a:moveTo>
                  <a:lnTo>
                    <a:pt x="1584" y="4132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 rot="-362304">
              <a:off x="2845947" y="3381965"/>
              <a:ext cx="39302" cy="103305"/>
            </a:xfrm>
            <a:custGeom>
              <a:avLst/>
              <a:gdLst/>
              <a:ahLst/>
              <a:cxnLst/>
              <a:rect l="l" t="t" r="r" b="b"/>
              <a:pathLst>
                <a:path w="1572" h="4132" fill="none" extrusionOk="0">
                  <a:moveTo>
                    <a:pt x="0" y="0"/>
                  </a:moveTo>
                  <a:lnTo>
                    <a:pt x="1572" y="4132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 rot="-362304">
              <a:off x="2572674" y="3520686"/>
              <a:ext cx="39627" cy="103330"/>
            </a:xfrm>
            <a:custGeom>
              <a:avLst/>
              <a:gdLst/>
              <a:ahLst/>
              <a:cxnLst/>
              <a:rect l="l" t="t" r="r" b="b"/>
              <a:pathLst>
                <a:path w="1585" h="4133" fill="none" extrusionOk="0">
                  <a:moveTo>
                    <a:pt x="1" y="1"/>
                  </a:moveTo>
                  <a:lnTo>
                    <a:pt x="1584" y="4132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 rot="-362304">
              <a:off x="2299702" y="3659434"/>
              <a:ext cx="39327" cy="103305"/>
            </a:xfrm>
            <a:custGeom>
              <a:avLst/>
              <a:gdLst/>
              <a:ahLst/>
              <a:cxnLst/>
              <a:rect l="l" t="t" r="r" b="b"/>
              <a:pathLst>
                <a:path w="1573" h="4132" fill="none" extrusionOk="0">
                  <a:moveTo>
                    <a:pt x="1" y="0"/>
                  </a:moveTo>
                  <a:lnTo>
                    <a:pt x="1572" y="4132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40"/>
          <p:cNvSpPr/>
          <p:nvPr/>
        </p:nvSpPr>
        <p:spPr>
          <a:xfrm>
            <a:off x="6820800" y="554557"/>
            <a:ext cx="2272284" cy="662157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0"/>
          <p:cNvSpPr/>
          <p:nvPr/>
        </p:nvSpPr>
        <p:spPr>
          <a:xfrm>
            <a:off x="7566075" y="2751675"/>
            <a:ext cx="1450800" cy="402600"/>
          </a:xfrm>
          <a:custGeom>
            <a:avLst/>
            <a:gdLst/>
            <a:ahLst/>
            <a:cxnLst/>
            <a:rect l="l" t="t" r="r" b="b"/>
            <a:pathLst>
              <a:path w="58032" h="16104" extrusionOk="0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0"/>
          <p:cNvSpPr/>
          <p:nvPr/>
        </p:nvSpPr>
        <p:spPr>
          <a:xfrm flipH="1">
            <a:off x="-631500" y="2698088"/>
            <a:ext cx="2272284" cy="662157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0"/>
          <p:cNvSpPr/>
          <p:nvPr/>
        </p:nvSpPr>
        <p:spPr>
          <a:xfrm rot="-131863">
            <a:off x="4871501" y="3495382"/>
            <a:ext cx="35340" cy="298558"/>
          </a:xfrm>
          <a:custGeom>
            <a:avLst/>
            <a:gdLst/>
            <a:ahLst/>
            <a:cxnLst/>
            <a:rect l="l" t="t" r="r" b="b"/>
            <a:pathLst>
              <a:path w="2240" h="22278" fill="none" extrusionOk="0">
                <a:moveTo>
                  <a:pt x="1" y="22277"/>
                </a:moveTo>
                <a:cubicBezTo>
                  <a:pt x="1" y="18562"/>
                  <a:pt x="2239" y="18562"/>
                  <a:pt x="2239" y="14848"/>
                </a:cubicBezTo>
                <a:cubicBezTo>
                  <a:pt x="2239" y="11145"/>
                  <a:pt x="1" y="11133"/>
                  <a:pt x="1" y="7430"/>
                </a:cubicBezTo>
                <a:cubicBezTo>
                  <a:pt x="1" y="3715"/>
                  <a:pt x="2239" y="3715"/>
                  <a:pt x="2239" y="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0"/>
          <p:cNvSpPr/>
          <p:nvPr/>
        </p:nvSpPr>
        <p:spPr>
          <a:xfrm>
            <a:off x="5027779" y="3389535"/>
            <a:ext cx="35142" cy="298295"/>
          </a:xfrm>
          <a:custGeom>
            <a:avLst/>
            <a:gdLst/>
            <a:ahLst/>
            <a:cxnLst/>
            <a:rect l="l" t="t" r="r" b="b"/>
            <a:pathLst>
              <a:path w="2227" h="22265" fill="none" extrusionOk="0">
                <a:moveTo>
                  <a:pt x="0" y="22265"/>
                </a:moveTo>
                <a:cubicBezTo>
                  <a:pt x="0" y="18562"/>
                  <a:pt x="2227" y="18562"/>
                  <a:pt x="2227" y="14847"/>
                </a:cubicBezTo>
                <a:cubicBezTo>
                  <a:pt x="2227" y="11132"/>
                  <a:pt x="0" y="11132"/>
                  <a:pt x="0" y="7418"/>
                </a:cubicBezTo>
                <a:cubicBezTo>
                  <a:pt x="0" y="3703"/>
                  <a:pt x="2227" y="3703"/>
                  <a:pt x="2227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0"/>
          <p:cNvSpPr/>
          <p:nvPr/>
        </p:nvSpPr>
        <p:spPr>
          <a:xfrm>
            <a:off x="4075789" y="4439748"/>
            <a:ext cx="2039390" cy="565935"/>
          </a:xfrm>
          <a:custGeom>
            <a:avLst/>
            <a:gdLst/>
            <a:ahLst/>
            <a:cxnLst/>
            <a:rect l="l" t="t" r="r" b="b"/>
            <a:pathLst>
              <a:path w="58032" h="16104" extrusionOk="0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16FDD-268C-A205-1344-6E484B0E1337}"/>
              </a:ext>
            </a:extLst>
          </p:cNvPr>
          <p:cNvSpPr txBox="1"/>
          <p:nvPr/>
        </p:nvSpPr>
        <p:spPr>
          <a:xfrm>
            <a:off x="3665517" y="1287163"/>
            <a:ext cx="166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EcoCycle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260-9A43-D3F1-21B4-0230FB3A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75" y="125656"/>
            <a:ext cx="6915949" cy="989400"/>
          </a:xfrm>
        </p:spPr>
        <p:txBody>
          <a:bodyPr/>
          <a:lstStyle/>
          <a:p>
            <a:r>
              <a:rPr lang="en-US" dirty="0"/>
              <a:t>Educational Resources and Workshops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24E0-5848-EBFB-20D2-45FD3C07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11" y="1841051"/>
            <a:ext cx="5362800" cy="346979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Community Engagement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Masterclasses: Expert-led sessions on sustainability topics.</a:t>
            </a:r>
          </a:p>
          <a:p>
            <a:endParaRPr lang="en-US" dirty="0"/>
          </a:p>
          <a:p>
            <a:r>
              <a:rPr lang="en-US" dirty="0"/>
              <a:t>Workshops: Hands-on training in creative reuse and recycling.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9307-CC75-D59E-D27A-0469720CF178}"/>
              </a:ext>
            </a:extLst>
          </p:cNvPr>
          <p:cNvSpPr txBox="1"/>
          <p:nvPr/>
        </p:nvSpPr>
        <p:spPr>
          <a:xfrm>
            <a:off x="723152" y="915001"/>
            <a:ext cx="30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</a:rPr>
              <a:t>Workshops &amp; Events</a:t>
            </a:r>
          </a:p>
        </p:txBody>
      </p:sp>
    </p:spTree>
    <p:extLst>
      <p:ext uri="{BB962C8B-B14F-4D97-AF65-F5344CB8AC3E}">
        <p14:creationId xmlns:p14="http://schemas.microsoft.com/office/powerpoint/2010/main" val="228434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2681-4AC2-37E0-AD7E-D38A6A9F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264" y="612537"/>
            <a:ext cx="5394300" cy="989400"/>
          </a:xfrm>
        </p:spPr>
        <p:txBody>
          <a:bodyPr/>
          <a:lstStyle/>
          <a:p>
            <a:r>
              <a:rPr lang="en-US" dirty="0"/>
              <a:t>Gamification and Rewards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BC21-7A31-C76F-2B43-B5E20E62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0230" y="2188059"/>
            <a:ext cx="7561223" cy="20583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Sustainability Challenge: Choose from pre-designed challenges or craft your own to inspire eco-friendly competition. Select from options like 'Waste Reduction Warrior' or 'Energy Efficiency Champion', or customize your challenge with unique tasks, timelines, and rules.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Invitations can be sent through the EcoCycle app or via any preferred channel like email, social media and messaging apps.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7B722-EC88-0BE8-5B00-A550B101D75C}"/>
              </a:ext>
            </a:extLst>
          </p:cNvPr>
          <p:cNvSpPr txBox="1"/>
          <p:nvPr/>
        </p:nvSpPr>
        <p:spPr>
          <a:xfrm>
            <a:off x="724647" y="1528487"/>
            <a:ext cx="305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1. Challenge System:</a:t>
            </a:r>
          </a:p>
        </p:txBody>
      </p:sp>
    </p:spTree>
    <p:extLst>
      <p:ext uri="{BB962C8B-B14F-4D97-AF65-F5344CB8AC3E}">
        <p14:creationId xmlns:p14="http://schemas.microsoft.com/office/powerpoint/2010/main" val="155042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2681-4AC2-37E0-AD7E-D38A6A9F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11" y="469102"/>
            <a:ext cx="5394300" cy="989400"/>
          </a:xfrm>
        </p:spPr>
        <p:txBody>
          <a:bodyPr/>
          <a:lstStyle/>
          <a:p>
            <a:r>
              <a:rPr lang="en-US" dirty="0"/>
              <a:t>Gamification and Rewards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BC21-7A31-C76F-2B43-B5E20E62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347" y="1859354"/>
            <a:ext cx="7561223" cy="20583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Live Challenge Dashboard: Showcase a mini leaderboard highlighting: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Current leader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Top performers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Lead margin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Real-Time Updates: Send push notifications and in-app alerts to keep participants engaged, featuring:</a:t>
            </a:r>
          </a:p>
          <a:p>
            <a:pPr lvl="1"/>
            <a:r>
              <a:rPr lang="en-US" sz="1300" dirty="0">
                <a:solidFill>
                  <a:schemeClr val="bg2">
                    <a:lumMod val="75000"/>
                  </a:schemeClr>
                </a:solidFill>
              </a:rPr>
              <a:t> Progress updates (e.g., "You're pulling ahead!")</a:t>
            </a:r>
          </a:p>
          <a:p>
            <a:pPr lvl="1"/>
            <a:r>
              <a:rPr lang="en-US" sz="1300" dirty="0">
                <a:solidFill>
                  <a:schemeClr val="bg2">
                    <a:lumMod val="75000"/>
                  </a:schemeClr>
                </a:solidFill>
              </a:rPr>
              <a:t> Opponent milestones (e.g., "Your rival just scored 10 points!")</a:t>
            </a:r>
          </a:p>
          <a:p>
            <a:pPr lvl="1"/>
            <a:r>
              <a:rPr lang="en-US" sz="1300" dirty="0">
                <a:solidFill>
                  <a:schemeClr val="bg2">
                    <a:lumMod val="75000"/>
                  </a:schemeClr>
                </a:solidFill>
              </a:rPr>
              <a:t>Challenge reminders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7B722-EC88-0BE8-5B00-A550B101D75C}"/>
              </a:ext>
            </a:extLst>
          </p:cNvPr>
          <p:cNvSpPr txBox="1"/>
          <p:nvPr/>
        </p:nvSpPr>
        <p:spPr>
          <a:xfrm>
            <a:off x="605118" y="1319311"/>
            <a:ext cx="396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US" sz="1800" b="1" dirty="0"/>
              <a:t>Progress Tracking &amp; Updates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71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2681-4AC2-37E0-AD7E-D38A6A9F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11" y="469102"/>
            <a:ext cx="5394300" cy="989400"/>
          </a:xfrm>
        </p:spPr>
        <p:txBody>
          <a:bodyPr/>
          <a:lstStyle/>
          <a:p>
            <a:r>
              <a:rPr lang="en-US" dirty="0"/>
              <a:t>Gamification and Rewards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BC21-7A31-C76F-2B43-B5E20E62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849" y="2308711"/>
            <a:ext cx="7561223" cy="2058300"/>
          </a:xfrm>
        </p:spPr>
        <p:txBody>
          <a:bodyPr/>
          <a:lstStyle/>
          <a:p>
            <a:r>
              <a:rPr lang="en-US" dirty="0"/>
              <a:t>Timeframe: Select duration (e.g., day, week, month) with mutual agreement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 Challenge Criteria: Establish rules for counted actions (e.g., sustainable commuting, waste reduction)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App monitors and updates progress in real-time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7B722-EC88-0BE8-5B00-A550B101D75C}"/>
              </a:ext>
            </a:extLst>
          </p:cNvPr>
          <p:cNvSpPr txBox="1"/>
          <p:nvPr/>
        </p:nvSpPr>
        <p:spPr>
          <a:xfrm>
            <a:off x="545354" y="1618135"/>
            <a:ext cx="396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3. </a:t>
            </a:r>
            <a:r>
              <a:rPr lang="en-US" sz="1800" b="1" dirty="0"/>
              <a:t>Challenge Parameters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772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2681-4AC2-37E0-AD7E-D38A6A9F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11" y="469102"/>
            <a:ext cx="5394300" cy="989400"/>
          </a:xfrm>
        </p:spPr>
        <p:txBody>
          <a:bodyPr/>
          <a:lstStyle/>
          <a:p>
            <a:r>
              <a:rPr lang="en-US" dirty="0"/>
              <a:t>Gamification and Rewards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BC21-7A31-C76F-2B43-B5E20E62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797" y="1891272"/>
            <a:ext cx="7561223" cy="2058300"/>
          </a:xfrm>
        </p:spPr>
        <p:txBody>
          <a:bodyPr/>
          <a:lstStyle/>
          <a:p>
            <a:r>
              <a:rPr lang="en-US" dirty="0"/>
              <a:t>Encourage users to demonstrate genuine achievements by offering rewards or acknowledgement for-</a:t>
            </a:r>
          </a:p>
          <a:p>
            <a:pPr lvl="1"/>
            <a:r>
              <a:rPr lang="en-US" dirty="0"/>
              <a:t>Consistent honesty</a:t>
            </a:r>
          </a:p>
          <a:p>
            <a:pPr lvl="1"/>
            <a:r>
              <a:rPr lang="en-US" dirty="0"/>
              <a:t>Verified accomplishments</a:t>
            </a:r>
          </a:p>
          <a:p>
            <a:pPr lvl="1"/>
            <a:r>
              <a:rPr lang="en-US" dirty="0"/>
              <a:t>Transparent progress</a:t>
            </a:r>
          </a:p>
          <a:p>
            <a:pPr lvl="1"/>
            <a:endParaRPr lang="en-US" dirty="0"/>
          </a:p>
          <a:p>
            <a:r>
              <a:rPr lang="en-US" dirty="0"/>
              <a:t>Earn the </a:t>
            </a:r>
            <a:r>
              <a:rPr lang="en-US" b="1" dirty="0"/>
              <a:t>Verified Achiever </a:t>
            </a:r>
            <a:r>
              <a:rPr lang="en-US" dirty="0"/>
              <a:t>badge by- </a:t>
            </a:r>
          </a:p>
          <a:p>
            <a:pPr lvl="1"/>
            <a:r>
              <a:rPr lang="en-US" dirty="0"/>
              <a:t>Providing valid, verified achievements</a:t>
            </a:r>
          </a:p>
          <a:p>
            <a:pPr lvl="1"/>
            <a:r>
              <a:rPr lang="en-US" dirty="0"/>
              <a:t>Demonstrating consistent integrity</a:t>
            </a:r>
          </a:p>
          <a:p>
            <a:pPr lvl="1"/>
            <a:r>
              <a:rPr lang="en-US" dirty="0"/>
              <a:t>Maintaining transparency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7B722-EC88-0BE8-5B00-A550B101D75C}"/>
              </a:ext>
            </a:extLst>
          </p:cNvPr>
          <p:cNvSpPr txBox="1"/>
          <p:nvPr/>
        </p:nvSpPr>
        <p:spPr>
          <a:xfrm>
            <a:off x="483646" y="1371303"/>
            <a:ext cx="396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  <a:cs typeface="Poppins" panose="00000500000000000000" pitchFamily="2" charset="0"/>
              </a:rPr>
              <a:t>4.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+mj-lt"/>
                <a:cs typeface="Poppins" panose="00000500000000000000" pitchFamily="2" charset="0"/>
              </a:rPr>
              <a:t>Recognize &amp;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Reward Integrity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408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2681-4AC2-37E0-AD7E-D38A6A9F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11" y="469102"/>
            <a:ext cx="5394300" cy="989400"/>
          </a:xfrm>
        </p:spPr>
        <p:txBody>
          <a:bodyPr/>
          <a:lstStyle/>
          <a:p>
            <a:r>
              <a:rPr lang="en-US" dirty="0"/>
              <a:t>Gamification and Rewards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BC21-7A31-C76F-2B43-B5E20E62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22" y="1765337"/>
            <a:ext cx="7561223" cy="2058300"/>
          </a:xfrm>
        </p:spPr>
        <p:txBody>
          <a:bodyPr/>
          <a:lstStyle/>
          <a:p>
            <a:r>
              <a:rPr lang="en-US" dirty="0"/>
              <a:t>Benefits of Verified Achiever Status- </a:t>
            </a:r>
          </a:p>
          <a:p>
            <a:pPr lvl="1"/>
            <a:r>
              <a:rPr lang="en-US" dirty="0"/>
              <a:t>Enhanced credibility within the community</a:t>
            </a:r>
          </a:p>
          <a:p>
            <a:pPr lvl="1"/>
            <a:r>
              <a:rPr lang="en-US" dirty="0"/>
              <a:t>Increased influence and reputation</a:t>
            </a:r>
          </a:p>
          <a:p>
            <a:pPr lvl="1"/>
            <a:r>
              <a:rPr lang="en-US" dirty="0"/>
              <a:t>Exclusive access to premium features/resources</a:t>
            </a:r>
          </a:p>
          <a:p>
            <a:pPr lvl="1"/>
            <a:r>
              <a:rPr lang="en-US" dirty="0"/>
              <a:t> Leadership opportunities</a:t>
            </a:r>
          </a:p>
          <a:p>
            <a:pPr marL="609600" lvl="1" indent="0">
              <a:buNone/>
            </a:pPr>
            <a:endParaRPr lang="en-US" dirty="0"/>
          </a:p>
          <a:p>
            <a:r>
              <a:rPr lang="en-US" dirty="0"/>
              <a:t>Disincentives for Dishonesty- </a:t>
            </a:r>
          </a:p>
          <a:p>
            <a:pPr lvl="1"/>
            <a:r>
              <a:rPr lang="en-US" dirty="0"/>
              <a:t>Lose points, badges</a:t>
            </a:r>
          </a:p>
          <a:p>
            <a:pPr lvl="1"/>
            <a:r>
              <a:rPr lang="en-US" dirty="0"/>
              <a:t>Lose access to certain features</a:t>
            </a:r>
          </a:p>
          <a:p>
            <a:pPr lvl="1"/>
            <a:r>
              <a:rPr lang="en-US" dirty="0"/>
              <a:t>Repeat offenders will be banned from the platform</a:t>
            </a:r>
          </a:p>
          <a:p>
            <a:pPr marL="609600" lvl="1" indent="0">
              <a:buNone/>
            </a:pPr>
            <a:endParaRPr lang="en-US" dirty="0"/>
          </a:p>
          <a:p>
            <a:pPr marL="609600" lvl="1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7B722-EC88-0BE8-5B00-A550B101D75C}"/>
              </a:ext>
            </a:extLst>
          </p:cNvPr>
          <p:cNvSpPr txBox="1"/>
          <p:nvPr/>
        </p:nvSpPr>
        <p:spPr>
          <a:xfrm>
            <a:off x="467220" y="1234417"/>
            <a:ext cx="396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  <a:cs typeface="Poppins" panose="00000500000000000000" pitchFamily="2" charset="0"/>
              </a:rPr>
              <a:t>4.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+mj-lt"/>
                <a:cs typeface="Poppins" panose="00000500000000000000" pitchFamily="2" charset="0"/>
              </a:rPr>
              <a:t>Recognize &amp;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Reward Integrity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368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55E3-57B3-BE64-227F-268B0C75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45" y="262960"/>
            <a:ext cx="5394300" cy="989400"/>
          </a:xfrm>
        </p:spPr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5F10-D671-2DF6-64B4-F221F74F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46" y="1096233"/>
            <a:ext cx="6868136" cy="2058300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u="sng" dirty="0"/>
              <a:t>Eco-Hero Levels: </a:t>
            </a:r>
          </a:p>
          <a:p>
            <a:pPr marL="139700" indent="0">
              <a:buNone/>
            </a:pPr>
            <a:endParaRPr lang="en-US" sz="2000" b="1" u="sng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CD7F32"/>
                </a:highlight>
              </a:rPr>
              <a:t>Bronze</a:t>
            </a:r>
            <a:r>
              <a:rPr lang="en-US" dirty="0"/>
              <a:t>: Participate in basic recycling programs (paper, plastic, glass)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</a:rPr>
              <a:t>Silver</a:t>
            </a:r>
            <a:r>
              <a:rPr lang="en-US" dirty="0"/>
              <a:t>: Recycle specialized materials (electronics, batteries, textiles)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D4AF37"/>
                </a:highlight>
              </a:rPr>
              <a:t>Gold</a:t>
            </a:r>
            <a:r>
              <a:rPr lang="en-US" dirty="0"/>
              <a:t>: Recycle heavy or bulk items (wood, metals, appliances)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E5E4E2"/>
                </a:highlight>
              </a:rPr>
              <a:t>Platinum</a:t>
            </a:r>
            <a:r>
              <a:rPr lang="en-US" dirty="0"/>
              <a:t>: Achieve significant waste reduction through creative reuse and repurposing</a:t>
            </a:r>
          </a:p>
        </p:txBody>
      </p:sp>
    </p:spTree>
    <p:extLst>
      <p:ext uri="{BB962C8B-B14F-4D97-AF65-F5344CB8AC3E}">
        <p14:creationId xmlns:p14="http://schemas.microsoft.com/office/powerpoint/2010/main" val="138796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55E3-57B3-BE64-227F-268B0C75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45" y="262960"/>
            <a:ext cx="5394300" cy="989400"/>
          </a:xfrm>
        </p:spPr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5F10-D671-2DF6-64B4-F221F74F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46" y="1096232"/>
            <a:ext cx="6868136" cy="3523579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u="sng" dirty="0"/>
              <a:t>Eco-Achievement Tiers: </a:t>
            </a:r>
          </a:p>
          <a:p>
            <a:pPr marL="139700" indent="0">
              <a:buNone/>
            </a:pPr>
            <a:endParaRPr lang="en-US" sz="2000" b="1" u="sng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CD7F32"/>
                </a:highlight>
              </a:rPr>
              <a:t>Recycling Rookie</a:t>
            </a:r>
            <a:r>
              <a:rPr lang="en-US" dirty="0"/>
              <a:t>: Properly dispose of hazardous waste (chemicals, medicines etc.)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</a:rPr>
              <a:t>Recycling Renegade</a:t>
            </a:r>
            <a:r>
              <a:rPr lang="en-US" dirty="0"/>
              <a:t>:  Recycle electronics, batteries, textiles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D4AF37"/>
                </a:highlight>
              </a:rPr>
              <a:t>Recycling Ranger</a:t>
            </a:r>
            <a:r>
              <a:rPr lang="en-US" dirty="0"/>
              <a:t>: Recycle heavy or bulk items (wood, metals, appliances)</a:t>
            </a:r>
          </a:p>
          <a:p>
            <a:pPr marL="139700" indent="0">
              <a:buNone/>
            </a:pPr>
            <a:endParaRPr lang="en-US" dirty="0">
              <a:highlight>
                <a:srgbClr val="E5E4E2"/>
              </a:highlight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E5E4E2"/>
                </a:highlight>
              </a:rPr>
              <a:t>Recycling Rainmaker</a:t>
            </a:r>
            <a:r>
              <a:rPr lang="en-US" dirty="0"/>
              <a:t>:  Implement innovative waste reduction strategies (zero-waste events, community composting)</a:t>
            </a:r>
          </a:p>
        </p:txBody>
      </p:sp>
    </p:spTree>
    <p:extLst>
      <p:ext uri="{BB962C8B-B14F-4D97-AF65-F5344CB8AC3E}">
        <p14:creationId xmlns:p14="http://schemas.microsoft.com/office/powerpoint/2010/main" val="63925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55E3-57B3-BE64-227F-268B0C75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45" y="262960"/>
            <a:ext cx="5394300" cy="989400"/>
          </a:xfrm>
        </p:spPr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5F10-D671-2DF6-64B4-F221F74F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46" y="1096232"/>
            <a:ext cx="6868136" cy="3523579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u="sng" dirty="0"/>
              <a:t>Eco-Echelons: </a:t>
            </a:r>
          </a:p>
          <a:p>
            <a:pPr marL="139700" indent="0">
              <a:buNone/>
            </a:pPr>
            <a:endParaRPr lang="en-US" sz="2000" b="1" u="sng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CD7F32"/>
                </a:highlight>
              </a:rPr>
              <a:t>Conservation Champion</a:t>
            </a:r>
            <a:r>
              <a:rPr lang="en-US" dirty="0"/>
              <a:t>: Reduce energy consumption by 20%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</a:rPr>
              <a:t>Waste Warrior</a:t>
            </a:r>
            <a:r>
              <a:rPr lang="en-US" dirty="0"/>
              <a:t>:  Recycle 90% of hostel waste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D4AF37"/>
                </a:highlight>
              </a:rPr>
              <a:t>Sustainability Superstar</a:t>
            </a:r>
            <a:r>
              <a:rPr lang="en-US" sz="2000" dirty="0"/>
              <a:t>: </a:t>
            </a:r>
            <a:r>
              <a:rPr lang="en-US" dirty="0"/>
              <a:t>Implement a zero-waste policy on the campus</a:t>
            </a:r>
          </a:p>
          <a:p>
            <a:pPr marL="139700" indent="0">
              <a:buNone/>
            </a:pPr>
            <a:endParaRPr lang="en-US" dirty="0">
              <a:highlight>
                <a:srgbClr val="E5E4E2"/>
              </a:highlight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  <a:highlight>
                  <a:srgbClr val="E5E4E2"/>
                </a:highlight>
              </a:rPr>
              <a:t>Environmental Leader</a:t>
            </a:r>
            <a:r>
              <a:rPr lang="en-US" dirty="0"/>
              <a:t>: Develop and promote community-wide sustainability initiatives</a:t>
            </a:r>
          </a:p>
        </p:txBody>
      </p:sp>
    </p:spTree>
    <p:extLst>
      <p:ext uri="{BB962C8B-B14F-4D97-AF65-F5344CB8AC3E}">
        <p14:creationId xmlns:p14="http://schemas.microsoft.com/office/powerpoint/2010/main" val="337174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F5DD-9D6E-8810-F39A-6683568E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71" y="114629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2C0C6-6F0D-7EAE-8003-A488B396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8412" y="1735904"/>
            <a:ext cx="4358553" cy="2721432"/>
          </a:xfrm>
        </p:spPr>
        <p:txBody>
          <a:bodyPr numCol="2"/>
          <a:lstStyle/>
          <a:p>
            <a:pPr marL="139700" indent="0">
              <a:buNone/>
            </a:pPr>
            <a:endParaRPr lang="en-US" sz="1100" dirty="0"/>
          </a:p>
          <a:p>
            <a:pPr>
              <a:spcBef>
                <a:spcPts val="600"/>
              </a:spcBef>
            </a:pPr>
            <a:r>
              <a:rPr lang="en-US" sz="1400" dirty="0"/>
              <a:t>Paper 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Cardboard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Thermocol (polystyrene)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Glass bottles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Laboratory glassware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Light bulbs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Cosmetics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Chemicals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Paints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Medicines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Wood scraps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Ceramic and Tiles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Scrap metal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Electronics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Batteries</a:t>
            </a:r>
          </a:p>
          <a:p>
            <a:pPr marL="13970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C7AAF-A3F2-ED24-0874-8B28F4B3005E}"/>
              </a:ext>
            </a:extLst>
          </p:cNvPr>
          <p:cNvSpPr txBox="1"/>
          <p:nvPr/>
        </p:nvSpPr>
        <p:spPr>
          <a:xfrm>
            <a:off x="1521776" y="1119723"/>
            <a:ext cx="5091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en-US" sz="2000" dirty="0"/>
              <a:t>Waste material found on college campus</a:t>
            </a:r>
          </a:p>
        </p:txBody>
      </p:sp>
    </p:spTree>
    <p:extLst>
      <p:ext uri="{BB962C8B-B14F-4D97-AF65-F5344CB8AC3E}">
        <p14:creationId xmlns:p14="http://schemas.microsoft.com/office/powerpoint/2010/main" val="124323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2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2"/>
          <p:cNvSpPr txBox="1">
            <a:spLocks noGrp="1"/>
          </p:cNvSpPr>
          <p:nvPr>
            <p:ph type="title" idx="16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Need for Sustainability</a:t>
            </a:r>
            <a:endParaRPr dirty="0"/>
          </a:p>
        </p:txBody>
      </p:sp>
      <p:sp>
        <p:nvSpPr>
          <p:cNvPr id="848" name="Google Shape;848;p42"/>
          <p:cNvSpPr txBox="1">
            <a:spLocks noGrp="1"/>
          </p:cNvSpPr>
          <p:nvPr>
            <p:ph type="title"/>
          </p:nvPr>
        </p:nvSpPr>
        <p:spPr>
          <a:xfrm>
            <a:off x="846150" y="15482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sp>
        <p:nvSpPr>
          <p:cNvPr id="850" name="Google Shape;850;p42"/>
          <p:cNvSpPr txBox="1">
            <a:spLocks noGrp="1"/>
          </p:cNvSpPr>
          <p:nvPr>
            <p:ph type="title" idx="3"/>
          </p:nvPr>
        </p:nvSpPr>
        <p:spPr>
          <a:xfrm>
            <a:off x="1672682" y="1408363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</a:rPr>
              <a:t>	Climate change affects global health and economies.</a:t>
            </a:r>
          </a:p>
        </p:txBody>
      </p:sp>
      <p:sp>
        <p:nvSpPr>
          <p:cNvPr id="851" name="Google Shape;851;p42"/>
          <p:cNvSpPr txBox="1">
            <a:spLocks noGrp="1"/>
          </p:cNvSpPr>
          <p:nvPr>
            <p:ph type="title" idx="4"/>
          </p:nvPr>
        </p:nvSpPr>
        <p:spPr>
          <a:xfrm>
            <a:off x="4568075" y="15482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853" name="Google Shape;853;p42"/>
          <p:cNvSpPr txBox="1">
            <a:spLocks noGrp="1"/>
          </p:cNvSpPr>
          <p:nvPr>
            <p:ph type="title" idx="6"/>
          </p:nvPr>
        </p:nvSpPr>
        <p:spPr>
          <a:xfrm>
            <a:off x="5578550" y="1470239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40% of municipal waste ends up in landfills</a:t>
            </a:r>
            <a:endParaRPr sz="1600" b="1" dirty="0"/>
          </a:p>
        </p:txBody>
      </p:sp>
      <p:sp>
        <p:nvSpPr>
          <p:cNvPr id="854" name="Google Shape;854;p42"/>
          <p:cNvSpPr txBox="1">
            <a:spLocks noGrp="1"/>
          </p:cNvSpPr>
          <p:nvPr>
            <p:ph type="title" idx="7"/>
          </p:nvPr>
        </p:nvSpPr>
        <p:spPr>
          <a:xfrm>
            <a:off x="846150" y="30617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856" name="Google Shape;856;p42"/>
          <p:cNvSpPr txBox="1">
            <a:spLocks noGrp="1"/>
          </p:cNvSpPr>
          <p:nvPr>
            <p:ph type="title" idx="9"/>
          </p:nvPr>
        </p:nvSpPr>
        <p:spPr>
          <a:xfrm>
            <a:off x="1862009" y="2981838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Resource conservation is crucial for future generations</a:t>
            </a:r>
            <a:endParaRPr sz="1600" b="1"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title" idx="13"/>
          </p:nvPr>
        </p:nvSpPr>
        <p:spPr>
          <a:xfrm>
            <a:off x="4568075" y="3061725"/>
            <a:ext cx="899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859" name="Google Shape;859;p42"/>
          <p:cNvSpPr txBox="1">
            <a:spLocks noGrp="1"/>
          </p:cNvSpPr>
          <p:nvPr>
            <p:ph type="title" idx="15"/>
          </p:nvPr>
        </p:nvSpPr>
        <p:spPr>
          <a:xfrm>
            <a:off x="5578550" y="306172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Community engagement drives behavioral change</a:t>
            </a:r>
            <a:endParaRPr sz="1600" b="1" dirty="0"/>
          </a:p>
        </p:txBody>
      </p:sp>
      <p:sp>
        <p:nvSpPr>
          <p:cNvPr id="860" name="Google Shape;860;p42"/>
          <p:cNvSpPr/>
          <p:nvPr/>
        </p:nvSpPr>
        <p:spPr>
          <a:xfrm>
            <a:off x="919318" y="1470245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2"/>
          <p:cNvSpPr/>
          <p:nvPr/>
        </p:nvSpPr>
        <p:spPr>
          <a:xfrm>
            <a:off x="4641237" y="1470239"/>
            <a:ext cx="753370" cy="753324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2"/>
          <p:cNvSpPr/>
          <p:nvPr/>
        </p:nvSpPr>
        <p:spPr>
          <a:xfrm>
            <a:off x="919312" y="2992616"/>
            <a:ext cx="753370" cy="753324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2"/>
          <p:cNvSpPr/>
          <p:nvPr/>
        </p:nvSpPr>
        <p:spPr>
          <a:xfrm>
            <a:off x="4641237" y="2992616"/>
            <a:ext cx="753370" cy="753324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2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F5DD-9D6E-8810-F39A-6683568E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11" y="262960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2C0C6-6F0D-7EAE-8003-A488B396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745" y="1938916"/>
            <a:ext cx="7107196" cy="2058300"/>
          </a:xfrm>
        </p:spPr>
        <p:txBody>
          <a:bodyPr/>
          <a:lstStyle/>
          <a:p>
            <a:r>
              <a:rPr lang="en-US" sz="1400" dirty="0"/>
              <a:t>Establish an on-campus composting facility to process organic waste from:</a:t>
            </a:r>
          </a:p>
          <a:p>
            <a:pPr lvl="1"/>
            <a:r>
              <a:rPr lang="en-US" sz="1100" dirty="0"/>
              <a:t>Dining halls (food waste)</a:t>
            </a:r>
          </a:p>
          <a:p>
            <a:pPr lvl="1"/>
            <a:r>
              <a:rPr lang="en-US" sz="1100" dirty="0"/>
              <a:t>Landscape maintenance (yard trimmings, leaves)</a:t>
            </a:r>
          </a:p>
          <a:p>
            <a:pPr lvl="1"/>
            <a:endParaRPr lang="en-US" sz="1400" dirty="0"/>
          </a:p>
          <a:p>
            <a:r>
              <a:rPr lang="en-US" sz="1400" dirty="0"/>
              <a:t>Advantages:</a:t>
            </a:r>
          </a:p>
          <a:p>
            <a:pPr lvl="1"/>
            <a:r>
              <a:rPr lang="en-US" sz="1100" dirty="0"/>
              <a:t>Convert organic waste into nutrient-rich compost</a:t>
            </a:r>
          </a:p>
          <a:p>
            <a:pPr lvl="1"/>
            <a:r>
              <a:rPr lang="en-US" sz="1100" dirty="0"/>
              <a:t>Utilize compost in campus gardens and landscaping projects</a:t>
            </a:r>
          </a:p>
          <a:p>
            <a:pPr lvl="1"/>
            <a:r>
              <a:rPr lang="en-US" sz="1100" dirty="0"/>
              <a:t>Reduce greenhouse gas emissions from waste transportation</a:t>
            </a:r>
          </a:p>
          <a:p>
            <a:pPr lvl="1"/>
            <a:r>
              <a:rPr lang="en-US" sz="1100" dirty="0"/>
              <a:t>Enhance campus sustainability and educational opportunities</a:t>
            </a:r>
          </a:p>
          <a:p>
            <a:pPr lvl="1"/>
            <a:r>
              <a:rPr lang="en-US" sz="1100" dirty="0"/>
              <a:t>Close the loop on organic waste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8E403-E5AF-7EF7-9740-5A39B7B665A8}"/>
              </a:ext>
            </a:extLst>
          </p:cNvPr>
          <p:cNvSpPr txBox="1"/>
          <p:nvPr/>
        </p:nvSpPr>
        <p:spPr>
          <a:xfrm>
            <a:off x="478119" y="1082131"/>
            <a:ext cx="124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F5B52"/>
                </a:solidFill>
                <a:latin typeface="Raleway Medium" pitchFamily="2" charset="0"/>
              </a:rPr>
              <a:t>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046DB-EFCE-BECF-D740-D4E1A3143BEB}"/>
              </a:ext>
            </a:extLst>
          </p:cNvPr>
          <p:cNvSpPr txBox="1"/>
          <p:nvPr/>
        </p:nvSpPr>
        <p:spPr>
          <a:xfrm>
            <a:off x="478119" y="1528408"/>
            <a:ext cx="363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Medium" pitchFamily="2" charset="0"/>
              </a:rPr>
              <a:t>On-Campus Processing- Composting </a:t>
            </a:r>
            <a:r>
              <a:rPr lang="en-US" b="1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1888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C750-046A-97EB-27E7-515B8496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34" y="262960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1B3D-E313-D05F-EC3B-D7E4CC11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177" y="1705832"/>
            <a:ext cx="7477151" cy="3031272"/>
          </a:xfrm>
        </p:spPr>
        <p:txBody>
          <a:bodyPr/>
          <a:lstStyle/>
          <a:p>
            <a:r>
              <a:rPr lang="en-US" dirty="0"/>
              <a:t>Establish a centralized on-campus Recycling Sorting Hub to ensure accurate separation of recyclables, fostering a closed-loop system. This facility will also provide hands-on learning opportunities for students.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Centralized sorting facility</a:t>
            </a:r>
          </a:p>
          <a:p>
            <a:pPr lvl="1"/>
            <a:r>
              <a:rPr lang="en-US" dirty="0"/>
              <a:t>Accurate separation of recyclables</a:t>
            </a:r>
          </a:p>
          <a:p>
            <a:pPr lvl="1"/>
            <a:r>
              <a:rPr lang="en-US" dirty="0"/>
              <a:t>Student employment opportunities</a:t>
            </a:r>
          </a:p>
          <a:p>
            <a:pPr lvl="1"/>
            <a:r>
              <a:rPr lang="en-US" dirty="0"/>
              <a:t>Hands-on learning experience</a:t>
            </a:r>
          </a:p>
          <a:p>
            <a:pPr lvl="1"/>
            <a:r>
              <a:rPr lang="en-US" dirty="0"/>
              <a:t>Sustainability 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A4C1D-B0AD-38E5-6ACE-C2281EC51712}"/>
              </a:ext>
            </a:extLst>
          </p:cNvPr>
          <p:cNvSpPr txBox="1"/>
          <p:nvPr/>
        </p:nvSpPr>
        <p:spPr>
          <a:xfrm>
            <a:off x="418354" y="1169820"/>
            <a:ext cx="526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Medium" pitchFamily="2" charset="0"/>
              </a:rPr>
              <a:t>On-Campus Processing-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aleway Medium" pitchFamily="2" charset="0"/>
              </a:rPr>
              <a:t>Recycling Sorting Center</a:t>
            </a:r>
            <a:r>
              <a:rPr lang="en-US" b="1" dirty="0">
                <a:latin typeface="Raleway Medium" pitchFamily="2" charset="0"/>
              </a:rPr>
              <a:t> ​</a:t>
            </a:r>
          </a:p>
        </p:txBody>
      </p:sp>
    </p:spTree>
    <p:extLst>
      <p:ext uri="{BB962C8B-B14F-4D97-AF65-F5344CB8AC3E}">
        <p14:creationId xmlns:p14="http://schemas.microsoft.com/office/powerpoint/2010/main" val="312351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13B-5985-D427-6771-47F066A2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81" y="179289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3F64C-172A-789A-C54B-40A3C93C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628" y="1958034"/>
            <a:ext cx="5362800" cy="2058300"/>
          </a:xfrm>
        </p:spPr>
        <p:txBody>
          <a:bodyPr/>
          <a:lstStyle/>
          <a:p>
            <a:r>
              <a:rPr lang="en-US" dirty="0"/>
              <a:t>Reduction Campaigns:​</a:t>
            </a:r>
          </a:p>
          <a:p>
            <a:pPr lvl="1"/>
            <a:r>
              <a:rPr lang="en-US" dirty="0"/>
              <a:t>Reusable containers and bags</a:t>
            </a:r>
          </a:p>
          <a:p>
            <a:pPr lvl="1"/>
            <a:r>
              <a:rPr lang="en-US" dirty="0"/>
              <a:t>Reduced single-use items</a:t>
            </a:r>
          </a:p>
          <a:p>
            <a:pPr lvl="1"/>
            <a:r>
              <a:rPr lang="en-US" dirty="0"/>
              <a:t>Digital documentation and paperless processes</a:t>
            </a:r>
          </a:p>
          <a:p>
            <a:pPr lvl="1"/>
            <a:r>
              <a:rPr lang="en-US" dirty="0"/>
              <a:t>Sustainable practices and behaviors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C4C04-29DE-3FA3-5BB1-E3CDCF38DF30}"/>
              </a:ext>
            </a:extLst>
          </p:cNvPr>
          <p:cNvSpPr txBox="1"/>
          <p:nvPr/>
        </p:nvSpPr>
        <p:spPr>
          <a:xfrm>
            <a:off x="472141" y="1168689"/>
            <a:ext cx="389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Medium" pitchFamily="2" charset="0"/>
              </a:rPr>
              <a:t>Waste Reduction Strategies</a:t>
            </a:r>
            <a:r>
              <a:rPr lang="en-US" sz="2000" b="1" dirty="0">
                <a:solidFill>
                  <a:srgbClr val="5F5B52"/>
                </a:solidFill>
                <a:latin typeface="Raleway Medium" pitchFamily="2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3502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13B-5985-D427-6771-47F066A2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81" y="179289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3F64C-172A-789A-C54B-40A3C93C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605" y="1958034"/>
            <a:ext cx="5362800" cy="2058300"/>
          </a:xfrm>
        </p:spPr>
        <p:txBody>
          <a:bodyPr/>
          <a:lstStyle/>
          <a:p>
            <a:r>
              <a:rPr lang="en-US" dirty="0"/>
              <a:t>Reuse and Repurpose Programs:</a:t>
            </a:r>
          </a:p>
          <a:p>
            <a:pPr lvl="1"/>
            <a:r>
              <a:rPr lang="en-US" dirty="0"/>
              <a:t>Donate used items</a:t>
            </a:r>
          </a:p>
          <a:p>
            <a:pPr lvl="1"/>
            <a:r>
              <a:rPr lang="en-US" dirty="0"/>
              <a:t>Swap or exchange items no longer needed</a:t>
            </a:r>
          </a:p>
          <a:p>
            <a:pPr lvl="1"/>
            <a:r>
              <a:rPr lang="en-US" dirty="0"/>
              <a:t>Bring clothing, electronics, and other items for repair or exchange</a:t>
            </a:r>
          </a:p>
          <a:p>
            <a:pPr lvl="1"/>
            <a:r>
              <a:rPr lang="en-US" dirty="0"/>
              <a:t>Learn DIY repair skills and sustainable consumption practices</a:t>
            </a:r>
          </a:p>
          <a:p>
            <a:pPr lvl="1"/>
            <a:r>
              <a:rPr lang="en-US" dirty="0"/>
              <a:t> Engage with peers and promote community reuse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C4C04-29DE-3FA3-5BB1-E3CDCF38DF30}"/>
              </a:ext>
            </a:extLst>
          </p:cNvPr>
          <p:cNvSpPr txBox="1"/>
          <p:nvPr/>
        </p:nvSpPr>
        <p:spPr>
          <a:xfrm>
            <a:off x="466165" y="1181313"/>
            <a:ext cx="389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Medium" pitchFamily="2" charset="0"/>
              </a:rPr>
              <a:t>Waste Reduction Strategies</a:t>
            </a:r>
            <a:r>
              <a:rPr lang="en-US" sz="2000" b="1" dirty="0">
                <a:solidFill>
                  <a:srgbClr val="5F5B52"/>
                </a:solidFill>
                <a:latin typeface="Raleway Medium" pitchFamily="2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6917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A389-1E45-3D60-5123-87814F03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92" y="127204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A26D7-77CD-1493-27E5-1EFA8974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780" y="1610209"/>
            <a:ext cx="5362800" cy="2058300"/>
          </a:xfrm>
        </p:spPr>
        <p:txBody>
          <a:bodyPr/>
          <a:lstStyle/>
          <a:p>
            <a:r>
              <a:rPr lang="en-US" dirty="0"/>
              <a:t>Track and Optimize Waste Management</a:t>
            </a:r>
          </a:p>
          <a:p>
            <a:pPr lvl="1"/>
            <a:r>
              <a:rPr lang="en-US" dirty="0"/>
              <a:t>Utilize digital tools and smart bin technology to monitor waste volumes and composition.</a:t>
            </a:r>
          </a:p>
          <a:p>
            <a:pPr lvl="1"/>
            <a:r>
              <a:rPr lang="en-US" dirty="0"/>
              <a:t>Conduct regular waste audits to identify areas for improvement and contamination reduction. 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Feedback and Continuous Improvement</a:t>
            </a:r>
          </a:p>
          <a:p>
            <a:pPr lvl="1"/>
            <a:r>
              <a:rPr lang="en-US" dirty="0"/>
              <a:t> Establish a feedback system for students and staff to report waste disposal issues (e.g., overflowing bins, unclear signage).</a:t>
            </a:r>
          </a:p>
          <a:p>
            <a:pPr lvl="1"/>
            <a:r>
              <a:rPr lang="en-US" dirty="0"/>
              <a:t> Use feedback to implement data-driven improvements to the waste management system.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C7C93-1656-15F7-4E37-942787C51DC8}"/>
              </a:ext>
            </a:extLst>
          </p:cNvPr>
          <p:cNvSpPr txBox="1"/>
          <p:nvPr/>
        </p:nvSpPr>
        <p:spPr>
          <a:xfrm>
            <a:off x="681319" y="916549"/>
            <a:ext cx="389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Medium" pitchFamily="2" charset="0"/>
              </a:rPr>
              <a:t>Monitoring and Reporting </a:t>
            </a:r>
            <a:r>
              <a:rPr lang="en-US" sz="2000" b="1" dirty="0">
                <a:solidFill>
                  <a:srgbClr val="5F5B52"/>
                </a:solidFill>
                <a:latin typeface="Raleway Medium" pitchFamily="2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499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A389-1E45-3D60-5123-87814F03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92" y="127204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A26D7-77CD-1493-27E5-1EFA8974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780" y="1610209"/>
            <a:ext cx="5362800" cy="2058300"/>
          </a:xfrm>
        </p:spPr>
        <p:txBody>
          <a:bodyPr/>
          <a:lstStyle/>
          <a:p>
            <a:r>
              <a:rPr lang="en-US" dirty="0"/>
              <a:t>Transparency and Accountability</a:t>
            </a:r>
          </a:p>
          <a:p>
            <a:pPr lvl="1"/>
            <a:r>
              <a:rPr lang="en-US" dirty="0"/>
              <a:t>Publish regular reports highlighting waste management successes, challenges, and areas for improvement.</a:t>
            </a:r>
          </a:p>
          <a:p>
            <a:pPr lvl="1"/>
            <a:r>
              <a:rPr lang="en-US" dirty="0"/>
              <a:t>Foster a culture of accountability and continuous improvement through education and community engagement.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C7C93-1656-15F7-4E37-942787C51DC8}"/>
              </a:ext>
            </a:extLst>
          </p:cNvPr>
          <p:cNvSpPr txBox="1"/>
          <p:nvPr/>
        </p:nvSpPr>
        <p:spPr>
          <a:xfrm>
            <a:off x="681319" y="916549"/>
            <a:ext cx="389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Medium" pitchFamily="2" charset="0"/>
              </a:rPr>
              <a:t>Monitoring and Reporting </a:t>
            </a:r>
            <a:r>
              <a:rPr lang="en-US" sz="2000" b="1" dirty="0">
                <a:solidFill>
                  <a:srgbClr val="5F5B52"/>
                </a:solidFill>
                <a:latin typeface="Raleway Medium" pitchFamily="2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0934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A389-1E45-3D60-5123-87814F03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92" y="127204"/>
            <a:ext cx="5394300" cy="989400"/>
          </a:xfrm>
        </p:spPr>
        <p:txBody>
          <a:bodyPr/>
          <a:lstStyle/>
          <a:p>
            <a:r>
              <a:rPr lang="en-US" dirty="0"/>
              <a:t>Waste Reduction &amp; Recycling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A26D7-77CD-1493-27E5-1EFA8974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107" y="2027028"/>
            <a:ext cx="6957785" cy="2058300"/>
          </a:xfrm>
        </p:spPr>
        <p:txBody>
          <a:bodyPr/>
          <a:lstStyle/>
          <a:p>
            <a:r>
              <a:rPr lang="en-US" sz="1600" dirty="0"/>
              <a:t>Utilize designated campus vehicles for waste collection, maintaining separate transportation for different waste streams to prevent cross-contamination.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Implement a sophisticated route planning system to streamline waste collection, minimizing:</a:t>
            </a:r>
          </a:p>
          <a:p>
            <a:pPr lvl="1"/>
            <a:r>
              <a:rPr lang="en-US" sz="1400" dirty="0"/>
              <a:t>Costs    </a:t>
            </a:r>
          </a:p>
          <a:p>
            <a:pPr lvl="1"/>
            <a:r>
              <a:rPr lang="en-US" sz="1400" dirty="0"/>
              <a:t>Emissions    </a:t>
            </a:r>
          </a:p>
          <a:p>
            <a:pPr lvl="1"/>
            <a:r>
              <a:rPr lang="en-US" sz="1400" dirty="0"/>
              <a:t>Environmental footprint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C7C93-1656-15F7-4E37-942787C51DC8}"/>
              </a:ext>
            </a:extLst>
          </p:cNvPr>
          <p:cNvSpPr txBox="1"/>
          <p:nvPr/>
        </p:nvSpPr>
        <p:spPr>
          <a:xfrm>
            <a:off x="723154" y="1024125"/>
            <a:ext cx="5708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Medium" pitchFamily="2" charset="0"/>
              </a:rPr>
              <a:t>Efficient Waste Transportation Logistics-</a:t>
            </a:r>
          </a:p>
          <a:p>
            <a:r>
              <a:rPr lang="en-US" sz="2000" dirty="0">
                <a:latin typeface="Raleway Medium" pitchFamily="2" charset="0"/>
              </a:rPr>
              <a:t>Vehicle &amp; Route Optimization</a:t>
            </a:r>
          </a:p>
          <a:p>
            <a:r>
              <a:rPr lang="en-US" sz="2000" b="1" dirty="0">
                <a:solidFill>
                  <a:srgbClr val="5F5B52"/>
                </a:solidFill>
                <a:latin typeface="Raleway Medium" pitchFamily="2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7200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55"/>
          <p:cNvSpPr txBox="1">
            <a:spLocks noGrp="1"/>
          </p:cNvSpPr>
          <p:nvPr>
            <p:ph type="title"/>
          </p:nvPr>
        </p:nvSpPr>
        <p:spPr>
          <a:xfrm>
            <a:off x="962024" y="446225"/>
            <a:ext cx="73228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Conservation: A Necessary Step</a:t>
            </a:r>
            <a:endParaRPr dirty="0"/>
          </a:p>
        </p:txBody>
      </p:sp>
      <p:sp>
        <p:nvSpPr>
          <p:cNvPr id="1113" name="Google Shape;1113;p55"/>
          <p:cNvSpPr txBox="1"/>
          <p:nvPr/>
        </p:nvSpPr>
        <p:spPr>
          <a:xfrm>
            <a:off x="871538" y="3094616"/>
            <a:ext cx="25608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Graph of: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India’s Total Material Consumption (in tonnes)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The Year</a:t>
            </a:r>
            <a:endParaRPr dirty="0">
              <a:solidFill>
                <a:srgbClr val="2727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7" name="Google Shape;1117;p55"/>
          <p:cNvSpPr txBox="1"/>
          <p:nvPr/>
        </p:nvSpPr>
        <p:spPr>
          <a:xfrm>
            <a:off x="3737700" y="4041221"/>
            <a:ext cx="446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Projected Demand: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dk1"/>
                </a:solidFill>
                <a:latin typeface="Raleway Medium"/>
                <a:ea typeface="Raleway"/>
                <a:cs typeface="Raleway"/>
                <a:sym typeface="Raleway Medium"/>
              </a:rPr>
              <a:t>2040: 6.5b tonnes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dk1"/>
                </a:solidFill>
                <a:latin typeface="Raleway Medium"/>
                <a:ea typeface="Raleway"/>
                <a:cs typeface="Raleway"/>
                <a:sym typeface="Raleway Medium"/>
              </a:rPr>
              <a:t>2050: 9.0 tonnes</a:t>
            </a:r>
            <a:endParaRPr sz="9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5CE3-7F02-F2AB-E6B8-56219F22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07" y="1404929"/>
            <a:ext cx="3933854" cy="23336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A276-E092-6F99-0E6C-58E9F85D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275" y="517748"/>
            <a:ext cx="5394300" cy="989400"/>
          </a:xfrm>
        </p:spPr>
        <p:txBody>
          <a:bodyPr/>
          <a:lstStyle/>
          <a:p>
            <a:r>
              <a:rPr lang="en-US" dirty="0"/>
              <a:t>Bridging the Resource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0047-F851-60CA-2DED-D1505056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275" y="1677473"/>
            <a:ext cx="5362800" cy="2058300"/>
          </a:xfrm>
        </p:spPr>
        <p:txBody>
          <a:bodyPr/>
          <a:lstStyle/>
          <a:p>
            <a:r>
              <a:rPr lang="en-US" dirty="0"/>
              <a:t>Increasing demand, decreasing supply: a looming crisis.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EcoCycle offers innovative solutions for conserving water, energy, and minerals.</a:t>
            </a:r>
          </a:p>
          <a:p>
            <a:endParaRPr lang="en-US" dirty="0"/>
          </a:p>
        </p:txBody>
      </p:sp>
      <p:grpSp>
        <p:nvGrpSpPr>
          <p:cNvPr id="4" name="Google Shape;946;p46">
            <a:extLst>
              <a:ext uri="{FF2B5EF4-FFF2-40B4-BE49-F238E27FC236}">
                <a16:creationId xmlns:a16="http://schemas.microsoft.com/office/drawing/2014/main" id="{C765BBF1-D8A1-7C77-84FC-14E3F3156062}"/>
              </a:ext>
            </a:extLst>
          </p:cNvPr>
          <p:cNvGrpSpPr/>
          <p:nvPr/>
        </p:nvGrpSpPr>
        <p:grpSpPr>
          <a:xfrm>
            <a:off x="1444836" y="2677817"/>
            <a:ext cx="1063251" cy="2419624"/>
            <a:chOff x="1986769" y="2859263"/>
            <a:chExt cx="985130" cy="2241846"/>
          </a:xfrm>
        </p:grpSpPr>
        <p:grpSp>
          <p:nvGrpSpPr>
            <p:cNvPr id="5" name="Google Shape;947;p46">
              <a:extLst>
                <a:ext uri="{FF2B5EF4-FFF2-40B4-BE49-F238E27FC236}">
                  <a16:creationId xmlns:a16="http://schemas.microsoft.com/office/drawing/2014/main" id="{9C3BB222-C04F-607F-C7EA-0413F6A59569}"/>
                </a:ext>
              </a:extLst>
            </p:cNvPr>
            <p:cNvGrpSpPr/>
            <p:nvPr/>
          </p:nvGrpSpPr>
          <p:grpSpPr>
            <a:xfrm>
              <a:off x="1986769" y="2859263"/>
              <a:ext cx="985130" cy="2241846"/>
              <a:chOff x="2209750" y="2371631"/>
              <a:chExt cx="1218015" cy="2771817"/>
            </a:xfrm>
          </p:grpSpPr>
          <p:sp>
            <p:nvSpPr>
              <p:cNvPr id="7" name="Google Shape;948;p46">
                <a:extLst>
                  <a:ext uri="{FF2B5EF4-FFF2-40B4-BE49-F238E27FC236}">
                    <a16:creationId xmlns:a16="http://schemas.microsoft.com/office/drawing/2014/main" id="{CE2A0642-2D5B-4FBC-7F64-058E5EB6BF04}"/>
                  </a:ext>
                </a:extLst>
              </p:cNvPr>
              <p:cNvSpPr/>
              <p:nvPr/>
            </p:nvSpPr>
            <p:spPr>
              <a:xfrm flipH="1">
                <a:off x="2348944" y="2371631"/>
                <a:ext cx="457082" cy="1049895"/>
              </a:xfrm>
              <a:custGeom>
                <a:avLst/>
                <a:gdLst/>
                <a:ahLst/>
                <a:cxnLst/>
                <a:rect l="l" t="t" r="r" b="b"/>
                <a:pathLst>
                  <a:path w="18158" h="41708" extrusionOk="0">
                    <a:moveTo>
                      <a:pt x="7215" y="0"/>
                    </a:moveTo>
                    <a:lnTo>
                      <a:pt x="7215" y="0"/>
                    </a:lnTo>
                    <a:cubicBezTo>
                      <a:pt x="8275" y="1691"/>
                      <a:pt x="8561" y="4144"/>
                      <a:pt x="7108" y="7692"/>
                    </a:cubicBezTo>
                    <a:cubicBezTo>
                      <a:pt x="4024" y="14847"/>
                      <a:pt x="0" y="20503"/>
                      <a:pt x="6215" y="26146"/>
                    </a:cubicBezTo>
                    <a:cubicBezTo>
                      <a:pt x="12430" y="31790"/>
                      <a:pt x="9085" y="41708"/>
                      <a:pt x="9085" y="41708"/>
                    </a:cubicBezTo>
                    <a:lnTo>
                      <a:pt x="10347" y="41708"/>
                    </a:lnTo>
                    <a:cubicBezTo>
                      <a:pt x="18157" y="25884"/>
                      <a:pt x="7727" y="27837"/>
                      <a:pt x="5287" y="22467"/>
                    </a:cubicBezTo>
                    <a:cubicBezTo>
                      <a:pt x="3108" y="17681"/>
                      <a:pt x="15181" y="12907"/>
                      <a:pt x="12621" y="4989"/>
                    </a:cubicBezTo>
                    <a:cubicBezTo>
                      <a:pt x="12597" y="4941"/>
                      <a:pt x="11418" y="477"/>
                      <a:pt x="7215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49;p46">
                <a:extLst>
                  <a:ext uri="{FF2B5EF4-FFF2-40B4-BE49-F238E27FC236}">
                    <a16:creationId xmlns:a16="http://schemas.microsoft.com/office/drawing/2014/main" id="{8DECB48B-B9CB-055E-75AF-EF390BF40C51}"/>
                  </a:ext>
                </a:extLst>
              </p:cNvPr>
              <p:cNvSpPr/>
              <p:nvPr/>
            </p:nvSpPr>
            <p:spPr>
              <a:xfrm>
                <a:off x="2209750" y="4411114"/>
                <a:ext cx="165767" cy="732334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1992" extrusionOk="0">
                    <a:moveTo>
                      <a:pt x="4978" y="1"/>
                    </a:moveTo>
                    <a:lnTo>
                      <a:pt x="1" y="3418"/>
                    </a:lnTo>
                    <a:lnTo>
                      <a:pt x="1" y="21992"/>
                    </a:lnTo>
                    <a:lnTo>
                      <a:pt x="4978" y="21992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50;p46">
                <a:extLst>
                  <a:ext uri="{FF2B5EF4-FFF2-40B4-BE49-F238E27FC236}">
                    <a16:creationId xmlns:a16="http://schemas.microsoft.com/office/drawing/2014/main" id="{D0C98317-BDEB-60D1-8DEC-DE9754417F31}"/>
                  </a:ext>
                </a:extLst>
              </p:cNvPr>
              <p:cNvSpPr/>
              <p:nvPr/>
            </p:nvSpPr>
            <p:spPr>
              <a:xfrm>
                <a:off x="2396897" y="3421501"/>
                <a:ext cx="317615" cy="1023742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30743" extrusionOk="0">
                    <a:moveTo>
                      <a:pt x="3013" y="1"/>
                    </a:moveTo>
                    <a:lnTo>
                      <a:pt x="2465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38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51;p46">
                <a:extLst>
                  <a:ext uri="{FF2B5EF4-FFF2-40B4-BE49-F238E27FC236}">
                    <a16:creationId xmlns:a16="http://schemas.microsoft.com/office/drawing/2014/main" id="{8AE8FF1B-AE0E-3A1F-E5F7-294231E1702F}"/>
                  </a:ext>
                </a:extLst>
              </p:cNvPr>
              <p:cNvSpPr/>
              <p:nvPr/>
            </p:nvSpPr>
            <p:spPr>
              <a:xfrm>
                <a:off x="2467859" y="3609047"/>
                <a:ext cx="176090" cy="11342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406" extrusionOk="0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52;p46">
                <a:extLst>
                  <a:ext uri="{FF2B5EF4-FFF2-40B4-BE49-F238E27FC236}">
                    <a16:creationId xmlns:a16="http://schemas.microsoft.com/office/drawing/2014/main" id="{27DA1036-4916-CE69-DAFD-E36A3C7D93CE}"/>
                  </a:ext>
                </a:extLst>
              </p:cNvPr>
              <p:cNvSpPr/>
              <p:nvPr/>
            </p:nvSpPr>
            <p:spPr>
              <a:xfrm>
                <a:off x="2454406" y="3807283"/>
                <a:ext cx="202997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1620" extrusionOk="0">
                    <a:moveTo>
                      <a:pt x="155" y="1"/>
                    </a:moveTo>
                    <a:lnTo>
                      <a:pt x="0" y="1620"/>
                    </a:lnTo>
                    <a:lnTo>
                      <a:pt x="6096" y="1620"/>
                    </a:lnTo>
                    <a:lnTo>
                      <a:pt x="5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53;p46">
                <a:extLst>
                  <a:ext uri="{FF2B5EF4-FFF2-40B4-BE49-F238E27FC236}">
                    <a16:creationId xmlns:a16="http://schemas.microsoft.com/office/drawing/2014/main" id="{78C98D6D-8338-C077-1613-F052ADB48C18}"/>
                  </a:ext>
                </a:extLst>
              </p:cNvPr>
              <p:cNvSpPr/>
              <p:nvPr/>
            </p:nvSpPr>
            <p:spPr>
              <a:xfrm>
                <a:off x="2714480" y="3421501"/>
                <a:ext cx="318015" cy="1023742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30743" extrusionOk="0">
                    <a:moveTo>
                      <a:pt x="3013" y="1"/>
                    </a:moveTo>
                    <a:lnTo>
                      <a:pt x="2453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49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54;p46">
                <a:extLst>
                  <a:ext uri="{FF2B5EF4-FFF2-40B4-BE49-F238E27FC236}">
                    <a16:creationId xmlns:a16="http://schemas.microsoft.com/office/drawing/2014/main" id="{FEAC8BA4-8FFE-7011-B69B-27DDF38DBE06}"/>
                  </a:ext>
                </a:extLst>
              </p:cNvPr>
              <p:cNvSpPr/>
              <p:nvPr/>
            </p:nvSpPr>
            <p:spPr>
              <a:xfrm>
                <a:off x="2785443" y="3609047"/>
                <a:ext cx="176090" cy="11342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406" extrusionOk="0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55;p46">
                <a:extLst>
                  <a:ext uri="{FF2B5EF4-FFF2-40B4-BE49-F238E27FC236}">
                    <a16:creationId xmlns:a16="http://schemas.microsoft.com/office/drawing/2014/main" id="{49EEE9AE-D5A2-BCC8-2B62-57C8FF338E47}"/>
                  </a:ext>
                </a:extLst>
              </p:cNvPr>
              <p:cNvSpPr/>
              <p:nvPr/>
            </p:nvSpPr>
            <p:spPr>
              <a:xfrm>
                <a:off x="2771956" y="3807283"/>
                <a:ext cx="203030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620" extrusionOk="0">
                    <a:moveTo>
                      <a:pt x="156" y="1"/>
                    </a:moveTo>
                    <a:lnTo>
                      <a:pt x="1" y="1620"/>
                    </a:lnTo>
                    <a:lnTo>
                      <a:pt x="6097" y="1620"/>
                    </a:lnTo>
                    <a:lnTo>
                      <a:pt x="5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56;p46">
                <a:extLst>
                  <a:ext uri="{FF2B5EF4-FFF2-40B4-BE49-F238E27FC236}">
                    <a16:creationId xmlns:a16="http://schemas.microsoft.com/office/drawing/2014/main" id="{05B2774B-3E57-F782-99AC-28152CBAF00A}"/>
                  </a:ext>
                </a:extLst>
              </p:cNvPr>
              <p:cNvSpPr/>
              <p:nvPr/>
            </p:nvSpPr>
            <p:spPr>
              <a:xfrm>
                <a:off x="2587607" y="4047144"/>
                <a:ext cx="102731" cy="122544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80" extrusionOk="0">
                    <a:moveTo>
                      <a:pt x="1" y="1"/>
                    </a:moveTo>
                    <a:lnTo>
                      <a:pt x="1" y="3680"/>
                    </a:lnTo>
                    <a:lnTo>
                      <a:pt x="3084" y="17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57;p46">
                <a:extLst>
                  <a:ext uri="{FF2B5EF4-FFF2-40B4-BE49-F238E27FC236}">
                    <a16:creationId xmlns:a16="http://schemas.microsoft.com/office/drawing/2014/main" id="{E1EA558E-75B8-9BF3-8170-2EAC35A24632}"/>
                  </a:ext>
                </a:extLst>
              </p:cNvPr>
              <p:cNvSpPr/>
              <p:nvPr/>
            </p:nvSpPr>
            <p:spPr>
              <a:xfrm>
                <a:off x="2332261" y="3959131"/>
                <a:ext cx="1095503" cy="990042"/>
              </a:xfrm>
              <a:custGeom>
                <a:avLst/>
                <a:gdLst/>
                <a:ahLst/>
                <a:cxnLst/>
                <a:rect l="l" t="t" r="r" b="b"/>
                <a:pathLst>
                  <a:path w="32898" h="29731" extrusionOk="0">
                    <a:moveTo>
                      <a:pt x="22623" y="1"/>
                    </a:moveTo>
                    <a:lnTo>
                      <a:pt x="16705" y="3668"/>
                    </a:lnTo>
                    <a:lnTo>
                      <a:pt x="16705" y="203"/>
                    </a:lnTo>
                    <a:lnTo>
                      <a:pt x="7669" y="6168"/>
                    </a:lnTo>
                    <a:lnTo>
                      <a:pt x="7669" y="2644"/>
                    </a:lnTo>
                    <a:lnTo>
                      <a:pt x="1" y="7978"/>
                    </a:lnTo>
                    <a:lnTo>
                      <a:pt x="1" y="29731"/>
                    </a:lnTo>
                    <a:lnTo>
                      <a:pt x="14550" y="21718"/>
                    </a:lnTo>
                    <a:lnTo>
                      <a:pt x="32898" y="8121"/>
                    </a:lnTo>
                    <a:lnTo>
                      <a:pt x="328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58;p46">
                <a:extLst>
                  <a:ext uri="{FF2B5EF4-FFF2-40B4-BE49-F238E27FC236}">
                    <a16:creationId xmlns:a16="http://schemas.microsoft.com/office/drawing/2014/main" id="{71614652-0879-523E-BD57-A606DC47504B}"/>
                  </a:ext>
                </a:extLst>
              </p:cNvPr>
              <p:cNvSpPr/>
              <p:nvPr/>
            </p:nvSpPr>
            <p:spPr>
              <a:xfrm>
                <a:off x="3121674" y="4003154"/>
                <a:ext cx="273992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59;p46">
                <a:extLst>
                  <a:ext uri="{FF2B5EF4-FFF2-40B4-BE49-F238E27FC236}">
                    <a16:creationId xmlns:a16="http://schemas.microsoft.com/office/drawing/2014/main" id="{23071400-3407-4A5A-A9A6-4FC0A9F990EA}"/>
                  </a:ext>
                </a:extLst>
              </p:cNvPr>
              <p:cNvSpPr/>
              <p:nvPr/>
            </p:nvSpPr>
            <p:spPr>
              <a:xfrm>
                <a:off x="3121674" y="4064193"/>
                <a:ext cx="273992" cy="2977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94" extrusionOk="0">
                    <a:moveTo>
                      <a:pt x="0" y="1"/>
                    </a:moveTo>
                    <a:lnTo>
                      <a:pt x="0" y="894"/>
                    </a:lnTo>
                    <a:lnTo>
                      <a:pt x="8227" y="894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60;p46">
                <a:extLst>
                  <a:ext uri="{FF2B5EF4-FFF2-40B4-BE49-F238E27FC236}">
                    <a16:creationId xmlns:a16="http://schemas.microsoft.com/office/drawing/2014/main" id="{E79D8D68-2AEB-C123-33DC-33DEA0C70D0F}"/>
                  </a:ext>
                </a:extLst>
              </p:cNvPr>
              <p:cNvSpPr/>
              <p:nvPr/>
            </p:nvSpPr>
            <p:spPr>
              <a:xfrm>
                <a:off x="3121674" y="4126065"/>
                <a:ext cx="273992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61;p46">
                <a:extLst>
                  <a:ext uri="{FF2B5EF4-FFF2-40B4-BE49-F238E27FC236}">
                    <a16:creationId xmlns:a16="http://schemas.microsoft.com/office/drawing/2014/main" id="{FFB2366D-9DAC-05E8-304F-EDB24950A86E}"/>
                  </a:ext>
                </a:extLst>
              </p:cNvPr>
              <p:cNvSpPr/>
              <p:nvPr/>
            </p:nvSpPr>
            <p:spPr>
              <a:xfrm>
                <a:off x="2706555" y="4029328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2;p46">
                <a:extLst>
                  <a:ext uri="{FF2B5EF4-FFF2-40B4-BE49-F238E27FC236}">
                    <a16:creationId xmlns:a16="http://schemas.microsoft.com/office/drawing/2014/main" id="{C23F43AA-7C50-D748-862C-0BF5A99119C5}"/>
                  </a:ext>
                </a:extLst>
              </p:cNvPr>
              <p:cNvSpPr/>
              <p:nvPr/>
            </p:nvSpPr>
            <p:spPr>
              <a:xfrm>
                <a:off x="2706555" y="4102655"/>
                <a:ext cx="144755" cy="12970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3;p46">
                <a:extLst>
                  <a:ext uri="{FF2B5EF4-FFF2-40B4-BE49-F238E27FC236}">
                    <a16:creationId xmlns:a16="http://schemas.microsoft.com/office/drawing/2014/main" id="{F8EAB471-77B1-2052-8794-FC5D2D93CF6F}"/>
                  </a:ext>
                </a:extLst>
              </p:cNvPr>
              <p:cNvSpPr/>
              <p:nvPr/>
            </p:nvSpPr>
            <p:spPr>
              <a:xfrm>
                <a:off x="2706555" y="4176015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4;p46">
                <a:extLst>
                  <a:ext uri="{FF2B5EF4-FFF2-40B4-BE49-F238E27FC236}">
                    <a16:creationId xmlns:a16="http://schemas.microsoft.com/office/drawing/2014/main" id="{E9694676-297B-E769-FEEC-660D0C862305}"/>
                  </a:ext>
                </a:extLst>
              </p:cNvPr>
              <p:cNvSpPr/>
              <p:nvPr/>
            </p:nvSpPr>
            <p:spPr>
              <a:xfrm>
                <a:off x="2706555" y="4249375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69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5;p46">
                <a:extLst>
                  <a:ext uri="{FF2B5EF4-FFF2-40B4-BE49-F238E27FC236}">
                    <a16:creationId xmlns:a16="http://schemas.microsoft.com/office/drawing/2014/main" id="{56E85346-68BB-0FF3-B4FC-4F8B168A44FC}"/>
                  </a:ext>
                </a:extLst>
              </p:cNvPr>
              <p:cNvSpPr/>
              <p:nvPr/>
            </p:nvSpPr>
            <p:spPr>
              <a:xfrm>
                <a:off x="2706555" y="4322702"/>
                <a:ext cx="144755" cy="12970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6;p46">
                <a:extLst>
                  <a:ext uri="{FF2B5EF4-FFF2-40B4-BE49-F238E27FC236}">
                    <a16:creationId xmlns:a16="http://schemas.microsoft.com/office/drawing/2014/main" id="{B1B65C95-2E30-2DE9-C617-104DE1C9A945}"/>
                  </a:ext>
                </a:extLst>
              </p:cNvPr>
              <p:cNvSpPr/>
              <p:nvPr/>
            </p:nvSpPr>
            <p:spPr>
              <a:xfrm>
                <a:off x="2555905" y="4102655"/>
                <a:ext cx="125308" cy="653446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9623" extrusionOk="0">
                    <a:moveTo>
                      <a:pt x="3762" y="1"/>
                    </a:moveTo>
                    <a:lnTo>
                      <a:pt x="0" y="1072"/>
                    </a:lnTo>
                    <a:lnTo>
                      <a:pt x="0" y="19622"/>
                    </a:lnTo>
                    <a:lnTo>
                      <a:pt x="3762" y="19622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67;p46">
                <a:extLst>
                  <a:ext uri="{FF2B5EF4-FFF2-40B4-BE49-F238E27FC236}">
                    <a16:creationId xmlns:a16="http://schemas.microsoft.com/office/drawing/2014/main" id="{827EB8BE-1378-EF18-FDB9-C5F72FC71193}"/>
                  </a:ext>
                </a:extLst>
              </p:cNvPr>
              <p:cNvSpPr/>
              <p:nvPr/>
            </p:nvSpPr>
            <p:spPr>
              <a:xfrm>
                <a:off x="2332261" y="4047144"/>
                <a:ext cx="255378" cy="1030502"/>
              </a:xfrm>
              <a:custGeom>
                <a:avLst/>
                <a:gdLst/>
                <a:ahLst/>
                <a:cxnLst/>
                <a:rect l="l" t="t" r="r" b="b"/>
                <a:pathLst>
                  <a:path w="7669" h="30946" extrusionOk="0">
                    <a:moveTo>
                      <a:pt x="7669" y="1"/>
                    </a:moveTo>
                    <a:lnTo>
                      <a:pt x="1" y="5335"/>
                    </a:lnTo>
                    <a:lnTo>
                      <a:pt x="1" y="30945"/>
                    </a:lnTo>
                    <a:lnTo>
                      <a:pt x="7669" y="30945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8;p46">
                <a:extLst>
                  <a:ext uri="{FF2B5EF4-FFF2-40B4-BE49-F238E27FC236}">
                    <a16:creationId xmlns:a16="http://schemas.microsoft.com/office/drawing/2014/main" id="{CE5385A7-C036-BEB2-2E81-CE47CC7B909A}"/>
                  </a:ext>
                </a:extLst>
              </p:cNvPr>
              <p:cNvSpPr/>
              <p:nvPr/>
            </p:nvSpPr>
            <p:spPr>
              <a:xfrm>
                <a:off x="2358035" y="4222402"/>
                <a:ext cx="29770" cy="57652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313" extrusionOk="0">
                    <a:moveTo>
                      <a:pt x="894" y="0"/>
                    </a:moveTo>
                    <a:lnTo>
                      <a:pt x="1" y="560"/>
                    </a:lnTo>
                    <a:lnTo>
                      <a:pt x="1" y="17312"/>
                    </a:lnTo>
                    <a:lnTo>
                      <a:pt x="894" y="16741"/>
                    </a:lnTo>
                    <a:lnTo>
                      <a:pt x="8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9;p46">
                <a:extLst>
                  <a:ext uri="{FF2B5EF4-FFF2-40B4-BE49-F238E27FC236}">
                    <a16:creationId xmlns:a16="http://schemas.microsoft.com/office/drawing/2014/main" id="{C293F733-AD45-1FB3-CFF1-F3EC806E73DD}"/>
                  </a:ext>
                </a:extLst>
              </p:cNvPr>
              <p:cNvSpPr/>
              <p:nvPr/>
            </p:nvSpPr>
            <p:spPr>
              <a:xfrm>
                <a:off x="2415545" y="4188703"/>
                <a:ext cx="29770" cy="57652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313" extrusionOk="0">
                    <a:moveTo>
                      <a:pt x="893" y="0"/>
                    </a:moveTo>
                    <a:lnTo>
                      <a:pt x="0" y="560"/>
                    </a:lnTo>
                    <a:lnTo>
                      <a:pt x="0" y="17312"/>
                    </a:lnTo>
                    <a:lnTo>
                      <a:pt x="893" y="16741"/>
                    </a:ln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70;p46">
                <a:extLst>
                  <a:ext uri="{FF2B5EF4-FFF2-40B4-BE49-F238E27FC236}">
                    <a16:creationId xmlns:a16="http://schemas.microsoft.com/office/drawing/2014/main" id="{59A8BE75-37A1-7078-8BC0-C7875B503650}"/>
                  </a:ext>
                </a:extLst>
              </p:cNvPr>
              <p:cNvSpPr/>
              <p:nvPr/>
            </p:nvSpPr>
            <p:spPr>
              <a:xfrm>
                <a:off x="2888540" y="3965891"/>
                <a:ext cx="102731" cy="11538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465" extrusionOk="0">
                    <a:moveTo>
                      <a:pt x="0" y="0"/>
                    </a:moveTo>
                    <a:lnTo>
                      <a:pt x="0" y="3465"/>
                    </a:lnTo>
                    <a:lnTo>
                      <a:pt x="3084" y="1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71;p46">
                <a:extLst>
                  <a:ext uri="{FF2B5EF4-FFF2-40B4-BE49-F238E27FC236}">
                    <a16:creationId xmlns:a16="http://schemas.microsoft.com/office/drawing/2014/main" id="{4FE6B633-0C88-D1E7-A62D-950D5A6AA5C1}"/>
                  </a:ext>
                </a:extLst>
              </p:cNvPr>
              <p:cNvSpPr/>
              <p:nvPr/>
            </p:nvSpPr>
            <p:spPr>
              <a:xfrm>
                <a:off x="2888540" y="3959131"/>
                <a:ext cx="197069" cy="61182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373" extrusionOk="0">
                    <a:moveTo>
                      <a:pt x="5918" y="1"/>
                    </a:moveTo>
                    <a:lnTo>
                      <a:pt x="0" y="3668"/>
                    </a:lnTo>
                    <a:lnTo>
                      <a:pt x="0" y="18372"/>
                    </a:lnTo>
                    <a:lnTo>
                      <a:pt x="5918" y="13574"/>
                    </a:lnTo>
                    <a:lnTo>
                      <a:pt x="5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972;p46">
              <a:extLst>
                <a:ext uri="{FF2B5EF4-FFF2-40B4-BE49-F238E27FC236}">
                  <a16:creationId xmlns:a16="http://schemas.microsoft.com/office/drawing/2014/main" id="{9EFFE6D9-ED8D-31D7-8ED7-A40ADAB10135}"/>
                </a:ext>
              </a:extLst>
            </p:cNvPr>
            <p:cNvSpPr/>
            <p:nvPr/>
          </p:nvSpPr>
          <p:spPr>
            <a:xfrm flipH="1">
              <a:off x="2377272" y="3008208"/>
              <a:ext cx="304827" cy="700173"/>
            </a:xfrm>
            <a:custGeom>
              <a:avLst/>
              <a:gdLst/>
              <a:ahLst/>
              <a:cxnLst/>
              <a:rect l="l" t="t" r="r" b="b"/>
              <a:pathLst>
                <a:path w="18158" h="41708" extrusionOk="0">
                  <a:moveTo>
                    <a:pt x="7215" y="0"/>
                  </a:moveTo>
                  <a:lnTo>
                    <a:pt x="7215" y="0"/>
                  </a:lnTo>
                  <a:cubicBezTo>
                    <a:pt x="8275" y="1691"/>
                    <a:pt x="8561" y="4144"/>
                    <a:pt x="7108" y="7692"/>
                  </a:cubicBezTo>
                  <a:cubicBezTo>
                    <a:pt x="4024" y="14847"/>
                    <a:pt x="0" y="20503"/>
                    <a:pt x="6215" y="26146"/>
                  </a:cubicBezTo>
                  <a:cubicBezTo>
                    <a:pt x="12430" y="31790"/>
                    <a:pt x="9085" y="41708"/>
                    <a:pt x="9085" y="41708"/>
                  </a:cubicBezTo>
                  <a:lnTo>
                    <a:pt x="10347" y="41708"/>
                  </a:lnTo>
                  <a:cubicBezTo>
                    <a:pt x="18157" y="25884"/>
                    <a:pt x="7727" y="27837"/>
                    <a:pt x="5287" y="22467"/>
                  </a:cubicBezTo>
                  <a:cubicBezTo>
                    <a:pt x="3108" y="17681"/>
                    <a:pt x="15181" y="12907"/>
                    <a:pt x="12621" y="4989"/>
                  </a:cubicBezTo>
                  <a:cubicBezTo>
                    <a:pt x="12597" y="4941"/>
                    <a:pt x="11418" y="477"/>
                    <a:pt x="721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976;p46">
            <a:extLst>
              <a:ext uri="{FF2B5EF4-FFF2-40B4-BE49-F238E27FC236}">
                <a16:creationId xmlns:a16="http://schemas.microsoft.com/office/drawing/2014/main" id="{0D6ED3D2-D83C-9DA5-9434-B9285D9DF84B}"/>
              </a:ext>
            </a:extLst>
          </p:cNvPr>
          <p:cNvSpPr/>
          <p:nvPr/>
        </p:nvSpPr>
        <p:spPr>
          <a:xfrm>
            <a:off x="5393707" y="3381619"/>
            <a:ext cx="1499106" cy="1543289"/>
          </a:xfrm>
          <a:custGeom>
            <a:avLst/>
            <a:gdLst/>
            <a:ahLst/>
            <a:cxnLst/>
            <a:rect l="l" t="t" r="r" b="b"/>
            <a:pathLst>
              <a:path w="43566" h="44850" extrusionOk="0">
                <a:moveTo>
                  <a:pt x="29362" y="0"/>
                </a:moveTo>
                <a:cubicBezTo>
                  <a:pt x="28205" y="0"/>
                  <a:pt x="14063" y="14145"/>
                  <a:pt x="13609" y="14238"/>
                </a:cubicBezTo>
                <a:cubicBezTo>
                  <a:pt x="13595" y="14241"/>
                  <a:pt x="13580" y="14243"/>
                  <a:pt x="13565" y="14243"/>
                </a:cubicBezTo>
                <a:cubicBezTo>
                  <a:pt x="13074" y="14243"/>
                  <a:pt x="11961" y="12814"/>
                  <a:pt x="11418" y="12583"/>
                </a:cubicBezTo>
                <a:cubicBezTo>
                  <a:pt x="11410" y="12580"/>
                  <a:pt x="11400" y="12578"/>
                  <a:pt x="11387" y="12578"/>
                </a:cubicBezTo>
                <a:cubicBezTo>
                  <a:pt x="10540" y="12578"/>
                  <a:pt x="0" y="20668"/>
                  <a:pt x="0" y="20668"/>
                </a:cubicBezTo>
                <a:lnTo>
                  <a:pt x="30278" y="37110"/>
                </a:lnTo>
                <a:lnTo>
                  <a:pt x="37469" y="41301"/>
                </a:lnTo>
                <a:lnTo>
                  <a:pt x="43565" y="44849"/>
                </a:lnTo>
                <a:cubicBezTo>
                  <a:pt x="43565" y="44849"/>
                  <a:pt x="40660" y="24942"/>
                  <a:pt x="40386" y="24383"/>
                </a:cubicBezTo>
                <a:cubicBezTo>
                  <a:pt x="40112" y="23823"/>
                  <a:pt x="37814" y="23990"/>
                  <a:pt x="37243" y="23799"/>
                </a:cubicBezTo>
                <a:cubicBezTo>
                  <a:pt x="36683" y="23621"/>
                  <a:pt x="29980" y="677"/>
                  <a:pt x="29421" y="22"/>
                </a:cubicBezTo>
                <a:cubicBezTo>
                  <a:pt x="29408" y="8"/>
                  <a:pt x="29388" y="0"/>
                  <a:pt x="293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977;p46">
            <a:extLst>
              <a:ext uri="{FF2B5EF4-FFF2-40B4-BE49-F238E27FC236}">
                <a16:creationId xmlns:a16="http://schemas.microsoft.com/office/drawing/2014/main" id="{93B7D79A-5BBF-BEF3-572C-7516259D4878}"/>
              </a:ext>
            </a:extLst>
          </p:cNvPr>
          <p:cNvSpPr/>
          <p:nvPr/>
        </p:nvSpPr>
        <p:spPr>
          <a:xfrm>
            <a:off x="6346200" y="3382376"/>
            <a:ext cx="328994" cy="1099365"/>
          </a:xfrm>
          <a:custGeom>
            <a:avLst/>
            <a:gdLst/>
            <a:ahLst/>
            <a:cxnLst/>
            <a:rect l="l" t="t" r="r" b="b"/>
            <a:pathLst>
              <a:path w="9561" h="31949" extrusionOk="0">
                <a:moveTo>
                  <a:pt x="1739" y="0"/>
                </a:moveTo>
                <a:cubicBezTo>
                  <a:pt x="1739" y="1"/>
                  <a:pt x="2560" y="10144"/>
                  <a:pt x="2417" y="10752"/>
                </a:cubicBezTo>
                <a:cubicBezTo>
                  <a:pt x="2262" y="11359"/>
                  <a:pt x="310" y="13919"/>
                  <a:pt x="155" y="14216"/>
                </a:cubicBezTo>
                <a:cubicBezTo>
                  <a:pt x="0" y="14514"/>
                  <a:pt x="4370" y="23182"/>
                  <a:pt x="5120" y="23777"/>
                </a:cubicBezTo>
                <a:cubicBezTo>
                  <a:pt x="5870" y="24384"/>
                  <a:pt x="7561" y="31492"/>
                  <a:pt x="7811" y="31933"/>
                </a:cubicBezTo>
                <a:cubicBezTo>
                  <a:pt x="7817" y="31943"/>
                  <a:pt x="7824" y="31948"/>
                  <a:pt x="7831" y="31948"/>
                </a:cubicBezTo>
                <a:cubicBezTo>
                  <a:pt x="8133" y="31948"/>
                  <a:pt x="9561" y="23777"/>
                  <a:pt x="9561" y="23777"/>
                </a:cubicBezTo>
                <a:cubicBezTo>
                  <a:pt x="9001" y="23599"/>
                  <a:pt x="2298" y="655"/>
                  <a:pt x="17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78;p46">
            <a:extLst>
              <a:ext uri="{FF2B5EF4-FFF2-40B4-BE49-F238E27FC236}">
                <a16:creationId xmlns:a16="http://schemas.microsoft.com/office/drawing/2014/main" id="{8CBC2AA9-13B9-A9FF-DC7D-75B6475ABB9F}"/>
              </a:ext>
            </a:extLst>
          </p:cNvPr>
          <p:cNvSpPr/>
          <p:nvPr/>
        </p:nvSpPr>
        <p:spPr>
          <a:xfrm>
            <a:off x="6675145" y="4220561"/>
            <a:ext cx="217609" cy="704304"/>
          </a:xfrm>
          <a:custGeom>
            <a:avLst/>
            <a:gdLst/>
            <a:ahLst/>
            <a:cxnLst/>
            <a:rect l="l" t="t" r="r" b="b"/>
            <a:pathLst>
              <a:path w="6324" h="20468" extrusionOk="0">
                <a:moveTo>
                  <a:pt x="3144" y="1"/>
                </a:moveTo>
                <a:cubicBezTo>
                  <a:pt x="3144" y="1"/>
                  <a:pt x="2763" y="5811"/>
                  <a:pt x="2466" y="6108"/>
                </a:cubicBezTo>
                <a:cubicBezTo>
                  <a:pt x="2400" y="6171"/>
                  <a:pt x="2312" y="6194"/>
                  <a:pt x="2213" y="6194"/>
                </a:cubicBezTo>
                <a:cubicBezTo>
                  <a:pt x="1941" y="6194"/>
                  <a:pt x="1581" y="6022"/>
                  <a:pt x="1349" y="6022"/>
                </a:cubicBezTo>
                <a:cubicBezTo>
                  <a:pt x="1264" y="6022"/>
                  <a:pt x="1196" y="6045"/>
                  <a:pt x="1156" y="6108"/>
                </a:cubicBezTo>
                <a:cubicBezTo>
                  <a:pt x="953" y="6418"/>
                  <a:pt x="1" y="16193"/>
                  <a:pt x="1" y="16193"/>
                </a:cubicBezTo>
                <a:cubicBezTo>
                  <a:pt x="1" y="16193"/>
                  <a:pt x="72" y="16467"/>
                  <a:pt x="227" y="16919"/>
                </a:cubicBezTo>
                <a:lnTo>
                  <a:pt x="6323" y="20467"/>
                </a:lnTo>
                <a:cubicBezTo>
                  <a:pt x="6323" y="20467"/>
                  <a:pt x="3430" y="560"/>
                  <a:pt x="31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79;p46">
            <a:extLst>
              <a:ext uri="{FF2B5EF4-FFF2-40B4-BE49-F238E27FC236}">
                <a16:creationId xmlns:a16="http://schemas.microsoft.com/office/drawing/2014/main" id="{DBE784A4-5C38-A7E9-73F0-2A2A2D6DD528}"/>
              </a:ext>
            </a:extLst>
          </p:cNvPr>
          <p:cNvSpPr/>
          <p:nvPr/>
        </p:nvSpPr>
        <p:spPr>
          <a:xfrm>
            <a:off x="5741094" y="3814578"/>
            <a:ext cx="120917" cy="300365"/>
          </a:xfrm>
          <a:custGeom>
            <a:avLst/>
            <a:gdLst/>
            <a:ahLst/>
            <a:cxnLst/>
            <a:rect l="l" t="t" r="r" b="b"/>
            <a:pathLst>
              <a:path w="3514" h="8729" extrusionOk="0">
                <a:moveTo>
                  <a:pt x="1322" y="0"/>
                </a:moveTo>
                <a:cubicBezTo>
                  <a:pt x="1322" y="1"/>
                  <a:pt x="1799" y="3060"/>
                  <a:pt x="1656" y="3406"/>
                </a:cubicBezTo>
                <a:cubicBezTo>
                  <a:pt x="1501" y="3763"/>
                  <a:pt x="1" y="8680"/>
                  <a:pt x="251" y="8728"/>
                </a:cubicBezTo>
                <a:cubicBezTo>
                  <a:pt x="252" y="8728"/>
                  <a:pt x="254" y="8728"/>
                  <a:pt x="256" y="8728"/>
                </a:cubicBezTo>
                <a:cubicBezTo>
                  <a:pt x="533" y="8728"/>
                  <a:pt x="2954" y="4307"/>
                  <a:pt x="3108" y="3715"/>
                </a:cubicBezTo>
                <a:cubicBezTo>
                  <a:pt x="3263" y="3108"/>
                  <a:pt x="3513" y="1655"/>
                  <a:pt x="3513" y="1655"/>
                </a:cubicBezTo>
                <a:lnTo>
                  <a:pt x="3513" y="1655"/>
                </a:lnTo>
                <a:cubicBezTo>
                  <a:pt x="3497" y="1659"/>
                  <a:pt x="3481" y="1661"/>
                  <a:pt x="3463" y="1661"/>
                </a:cubicBezTo>
                <a:cubicBezTo>
                  <a:pt x="2970" y="1661"/>
                  <a:pt x="1863" y="230"/>
                  <a:pt x="1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80;p46">
            <a:extLst>
              <a:ext uri="{FF2B5EF4-FFF2-40B4-BE49-F238E27FC236}">
                <a16:creationId xmlns:a16="http://schemas.microsoft.com/office/drawing/2014/main" id="{F29B4820-29B5-FD98-ECB0-088391E8939B}"/>
              </a:ext>
            </a:extLst>
          </p:cNvPr>
          <p:cNvSpPr/>
          <p:nvPr/>
        </p:nvSpPr>
        <p:spPr>
          <a:xfrm>
            <a:off x="1444635" y="3790953"/>
            <a:ext cx="5580810" cy="1352133"/>
          </a:xfrm>
          <a:custGeom>
            <a:avLst/>
            <a:gdLst/>
            <a:ahLst/>
            <a:cxnLst/>
            <a:rect l="l" t="t" r="r" b="b"/>
            <a:pathLst>
              <a:path w="141888" h="34377" extrusionOk="0">
                <a:moveTo>
                  <a:pt x="68013" y="0"/>
                </a:moveTo>
                <a:cubicBezTo>
                  <a:pt x="51205" y="0"/>
                  <a:pt x="33991" y="4428"/>
                  <a:pt x="18384" y="15529"/>
                </a:cubicBezTo>
                <a:cubicBezTo>
                  <a:pt x="16134" y="17124"/>
                  <a:pt x="13919" y="18863"/>
                  <a:pt x="11752" y="20744"/>
                </a:cubicBezTo>
                <a:cubicBezTo>
                  <a:pt x="11443" y="21006"/>
                  <a:pt x="11133" y="21280"/>
                  <a:pt x="10824" y="21554"/>
                </a:cubicBezTo>
                <a:cubicBezTo>
                  <a:pt x="9990" y="22292"/>
                  <a:pt x="9181" y="23042"/>
                  <a:pt x="8359" y="23816"/>
                </a:cubicBezTo>
                <a:cubicBezTo>
                  <a:pt x="7823" y="24340"/>
                  <a:pt x="7287" y="24864"/>
                  <a:pt x="6740" y="25399"/>
                </a:cubicBezTo>
                <a:cubicBezTo>
                  <a:pt x="6478" y="25661"/>
                  <a:pt x="6216" y="25935"/>
                  <a:pt x="5942" y="26209"/>
                </a:cubicBezTo>
                <a:cubicBezTo>
                  <a:pt x="5883" y="26268"/>
                  <a:pt x="5823" y="26328"/>
                  <a:pt x="5763" y="26388"/>
                </a:cubicBezTo>
                <a:lnTo>
                  <a:pt x="5597" y="26578"/>
                </a:lnTo>
                <a:cubicBezTo>
                  <a:pt x="5585" y="26590"/>
                  <a:pt x="5573" y="26602"/>
                  <a:pt x="5561" y="26614"/>
                </a:cubicBezTo>
                <a:lnTo>
                  <a:pt x="4978" y="27221"/>
                </a:lnTo>
                <a:cubicBezTo>
                  <a:pt x="4763" y="27435"/>
                  <a:pt x="4561" y="27650"/>
                  <a:pt x="4347" y="27876"/>
                </a:cubicBezTo>
                <a:cubicBezTo>
                  <a:pt x="4085" y="28162"/>
                  <a:pt x="3823" y="28447"/>
                  <a:pt x="3573" y="28733"/>
                </a:cubicBezTo>
                <a:cubicBezTo>
                  <a:pt x="3263" y="29078"/>
                  <a:pt x="2942" y="29412"/>
                  <a:pt x="2644" y="29757"/>
                </a:cubicBezTo>
                <a:cubicBezTo>
                  <a:pt x="2465" y="29971"/>
                  <a:pt x="2275" y="30174"/>
                  <a:pt x="2096" y="30388"/>
                </a:cubicBezTo>
                <a:cubicBezTo>
                  <a:pt x="1930" y="30567"/>
                  <a:pt x="1775" y="30757"/>
                  <a:pt x="1608" y="30948"/>
                </a:cubicBezTo>
                <a:cubicBezTo>
                  <a:pt x="1596" y="30960"/>
                  <a:pt x="1584" y="30971"/>
                  <a:pt x="1572" y="30995"/>
                </a:cubicBezTo>
                <a:lnTo>
                  <a:pt x="1120" y="31507"/>
                </a:lnTo>
                <a:cubicBezTo>
                  <a:pt x="1120" y="31519"/>
                  <a:pt x="1108" y="31531"/>
                  <a:pt x="1108" y="31531"/>
                </a:cubicBezTo>
                <a:cubicBezTo>
                  <a:pt x="1072" y="31579"/>
                  <a:pt x="1025" y="31626"/>
                  <a:pt x="989" y="31674"/>
                </a:cubicBezTo>
                <a:cubicBezTo>
                  <a:pt x="906" y="31769"/>
                  <a:pt x="822" y="31864"/>
                  <a:pt x="739" y="31972"/>
                </a:cubicBezTo>
                <a:lnTo>
                  <a:pt x="680" y="32043"/>
                </a:lnTo>
                <a:cubicBezTo>
                  <a:pt x="668" y="32055"/>
                  <a:pt x="656" y="32067"/>
                  <a:pt x="644" y="32091"/>
                </a:cubicBezTo>
                <a:cubicBezTo>
                  <a:pt x="429" y="32341"/>
                  <a:pt x="215" y="32603"/>
                  <a:pt x="1" y="32865"/>
                </a:cubicBezTo>
                <a:lnTo>
                  <a:pt x="1" y="34377"/>
                </a:lnTo>
                <a:lnTo>
                  <a:pt x="141888" y="34377"/>
                </a:lnTo>
                <a:lnTo>
                  <a:pt x="141888" y="32710"/>
                </a:lnTo>
                <a:cubicBezTo>
                  <a:pt x="141816" y="32626"/>
                  <a:pt x="141745" y="32555"/>
                  <a:pt x="141602" y="32460"/>
                </a:cubicBezTo>
                <a:cubicBezTo>
                  <a:pt x="141590" y="32448"/>
                  <a:pt x="141578" y="32436"/>
                  <a:pt x="141566" y="32424"/>
                </a:cubicBezTo>
                <a:cubicBezTo>
                  <a:pt x="141566" y="32412"/>
                  <a:pt x="141554" y="32400"/>
                  <a:pt x="141530" y="32388"/>
                </a:cubicBezTo>
                <a:cubicBezTo>
                  <a:pt x="141519" y="32364"/>
                  <a:pt x="141495" y="32341"/>
                  <a:pt x="141483" y="32329"/>
                </a:cubicBezTo>
                <a:cubicBezTo>
                  <a:pt x="141376" y="32186"/>
                  <a:pt x="141257" y="32055"/>
                  <a:pt x="141149" y="31924"/>
                </a:cubicBezTo>
                <a:cubicBezTo>
                  <a:pt x="141102" y="31852"/>
                  <a:pt x="141054" y="31793"/>
                  <a:pt x="141007" y="31733"/>
                </a:cubicBezTo>
                <a:cubicBezTo>
                  <a:pt x="140947" y="31674"/>
                  <a:pt x="140911" y="31626"/>
                  <a:pt x="140840" y="31555"/>
                </a:cubicBezTo>
                <a:cubicBezTo>
                  <a:pt x="140780" y="31471"/>
                  <a:pt x="140709" y="31388"/>
                  <a:pt x="140637" y="31317"/>
                </a:cubicBezTo>
                <a:cubicBezTo>
                  <a:pt x="140495" y="31138"/>
                  <a:pt x="140340" y="30960"/>
                  <a:pt x="140197" y="30793"/>
                </a:cubicBezTo>
                <a:cubicBezTo>
                  <a:pt x="140137" y="30721"/>
                  <a:pt x="140090" y="30662"/>
                  <a:pt x="140030" y="30602"/>
                </a:cubicBezTo>
                <a:cubicBezTo>
                  <a:pt x="139780" y="30317"/>
                  <a:pt x="139530" y="30031"/>
                  <a:pt x="139268" y="29745"/>
                </a:cubicBezTo>
                <a:cubicBezTo>
                  <a:pt x="139256" y="29721"/>
                  <a:pt x="139233" y="29697"/>
                  <a:pt x="139209" y="29662"/>
                </a:cubicBezTo>
                <a:cubicBezTo>
                  <a:pt x="138959" y="29388"/>
                  <a:pt x="138709" y="29114"/>
                  <a:pt x="138459" y="28840"/>
                </a:cubicBezTo>
                <a:cubicBezTo>
                  <a:pt x="137947" y="28293"/>
                  <a:pt x="137447" y="27757"/>
                  <a:pt x="136923" y="27221"/>
                </a:cubicBezTo>
                <a:cubicBezTo>
                  <a:pt x="136673" y="26959"/>
                  <a:pt x="136411" y="26697"/>
                  <a:pt x="136149" y="26423"/>
                </a:cubicBezTo>
                <a:cubicBezTo>
                  <a:pt x="136018" y="26292"/>
                  <a:pt x="135875" y="26149"/>
                  <a:pt x="135744" y="26030"/>
                </a:cubicBezTo>
                <a:lnTo>
                  <a:pt x="135339" y="25626"/>
                </a:lnTo>
                <a:cubicBezTo>
                  <a:pt x="134792" y="25102"/>
                  <a:pt x="134244" y="24566"/>
                  <a:pt x="133684" y="24054"/>
                </a:cubicBezTo>
                <a:cubicBezTo>
                  <a:pt x="133137" y="23542"/>
                  <a:pt x="132565" y="23030"/>
                  <a:pt x="131994" y="22530"/>
                </a:cubicBezTo>
                <a:cubicBezTo>
                  <a:pt x="131851" y="22411"/>
                  <a:pt x="131708" y="22280"/>
                  <a:pt x="131565" y="22161"/>
                </a:cubicBezTo>
                <a:cubicBezTo>
                  <a:pt x="131446" y="22054"/>
                  <a:pt x="131339" y="21958"/>
                  <a:pt x="131220" y="21863"/>
                </a:cubicBezTo>
                <a:lnTo>
                  <a:pt x="131124" y="21792"/>
                </a:lnTo>
                <a:cubicBezTo>
                  <a:pt x="130839" y="21542"/>
                  <a:pt x="130541" y="21292"/>
                  <a:pt x="130255" y="21054"/>
                </a:cubicBezTo>
                <a:cubicBezTo>
                  <a:pt x="127910" y="19101"/>
                  <a:pt x="125445" y="17291"/>
                  <a:pt x="122897" y="15612"/>
                </a:cubicBezTo>
                <a:cubicBezTo>
                  <a:pt x="122576" y="15410"/>
                  <a:pt x="122254" y="15196"/>
                  <a:pt x="121933" y="14993"/>
                </a:cubicBezTo>
                <a:cubicBezTo>
                  <a:pt x="121611" y="14791"/>
                  <a:pt x="121290" y="14577"/>
                  <a:pt x="120968" y="14386"/>
                </a:cubicBezTo>
                <a:cubicBezTo>
                  <a:pt x="120635" y="14184"/>
                  <a:pt x="120314" y="13981"/>
                  <a:pt x="119980" y="13791"/>
                </a:cubicBezTo>
                <a:cubicBezTo>
                  <a:pt x="119730" y="13624"/>
                  <a:pt x="119468" y="13469"/>
                  <a:pt x="119206" y="13326"/>
                </a:cubicBezTo>
                <a:lnTo>
                  <a:pt x="119004" y="13195"/>
                </a:lnTo>
                <a:cubicBezTo>
                  <a:pt x="118659" y="13005"/>
                  <a:pt x="118337" y="12814"/>
                  <a:pt x="118004" y="12624"/>
                </a:cubicBezTo>
                <a:cubicBezTo>
                  <a:pt x="117670" y="12445"/>
                  <a:pt x="117325" y="12255"/>
                  <a:pt x="116992" y="12076"/>
                </a:cubicBezTo>
                <a:cubicBezTo>
                  <a:pt x="116646" y="11886"/>
                  <a:pt x="116313" y="11707"/>
                  <a:pt x="115968" y="11529"/>
                </a:cubicBezTo>
                <a:cubicBezTo>
                  <a:pt x="115622" y="11350"/>
                  <a:pt x="115289" y="11171"/>
                  <a:pt x="114944" y="10993"/>
                </a:cubicBezTo>
                <a:cubicBezTo>
                  <a:pt x="114599" y="10814"/>
                  <a:pt x="114241" y="10647"/>
                  <a:pt x="113896" y="10481"/>
                </a:cubicBezTo>
                <a:cubicBezTo>
                  <a:pt x="112848" y="9969"/>
                  <a:pt x="111789" y="9481"/>
                  <a:pt x="110717" y="9004"/>
                </a:cubicBezTo>
                <a:cubicBezTo>
                  <a:pt x="109753" y="8588"/>
                  <a:pt x="108788" y="8183"/>
                  <a:pt x="107824" y="7814"/>
                </a:cubicBezTo>
                <a:cubicBezTo>
                  <a:pt x="105431" y="6873"/>
                  <a:pt x="102978" y="6004"/>
                  <a:pt x="100490" y="5218"/>
                </a:cubicBezTo>
                <a:cubicBezTo>
                  <a:pt x="91072" y="2218"/>
                  <a:pt x="81011" y="313"/>
                  <a:pt x="70748" y="39"/>
                </a:cubicBezTo>
                <a:cubicBezTo>
                  <a:pt x="69838" y="13"/>
                  <a:pt x="68926" y="0"/>
                  <a:pt x="680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81;p46">
            <a:extLst>
              <a:ext uri="{FF2B5EF4-FFF2-40B4-BE49-F238E27FC236}">
                <a16:creationId xmlns:a16="http://schemas.microsoft.com/office/drawing/2014/main" id="{87AD378C-0D20-92D7-6BED-00A2F864CD5C}"/>
              </a:ext>
            </a:extLst>
          </p:cNvPr>
          <p:cNvSpPr/>
          <p:nvPr/>
        </p:nvSpPr>
        <p:spPr>
          <a:xfrm>
            <a:off x="1444635" y="3790087"/>
            <a:ext cx="2783168" cy="1352999"/>
          </a:xfrm>
          <a:custGeom>
            <a:avLst/>
            <a:gdLst/>
            <a:ahLst/>
            <a:cxnLst/>
            <a:rect l="l" t="t" r="r" b="b"/>
            <a:pathLst>
              <a:path w="70760" h="34399" extrusionOk="0">
                <a:moveTo>
                  <a:pt x="68082" y="0"/>
                </a:moveTo>
                <a:cubicBezTo>
                  <a:pt x="51244" y="0"/>
                  <a:pt x="34009" y="4426"/>
                  <a:pt x="18384" y="15551"/>
                </a:cubicBezTo>
                <a:cubicBezTo>
                  <a:pt x="16134" y="17146"/>
                  <a:pt x="13919" y="18885"/>
                  <a:pt x="11752" y="20766"/>
                </a:cubicBezTo>
                <a:cubicBezTo>
                  <a:pt x="11443" y="21028"/>
                  <a:pt x="11133" y="21302"/>
                  <a:pt x="10824" y="21576"/>
                </a:cubicBezTo>
                <a:cubicBezTo>
                  <a:pt x="9990" y="22314"/>
                  <a:pt x="9181" y="23064"/>
                  <a:pt x="8359" y="23838"/>
                </a:cubicBezTo>
                <a:cubicBezTo>
                  <a:pt x="7823" y="24350"/>
                  <a:pt x="7287" y="24886"/>
                  <a:pt x="6740" y="25421"/>
                </a:cubicBezTo>
                <a:cubicBezTo>
                  <a:pt x="6478" y="25683"/>
                  <a:pt x="6216" y="25957"/>
                  <a:pt x="5942" y="26231"/>
                </a:cubicBezTo>
                <a:cubicBezTo>
                  <a:pt x="5883" y="26290"/>
                  <a:pt x="5823" y="26350"/>
                  <a:pt x="5763" y="26410"/>
                </a:cubicBezTo>
                <a:lnTo>
                  <a:pt x="5597" y="26600"/>
                </a:lnTo>
                <a:cubicBezTo>
                  <a:pt x="5585" y="26612"/>
                  <a:pt x="5573" y="26624"/>
                  <a:pt x="5561" y="26636"/>
                </a:cubicBezTo>
                <a:lnTo>
                  <a:pt x="4978" y="27243"/>
                </a:lnTo>
                <a:cubicBezTo>
                  <a:pt x="4763" y="27457"/>
                  <a:pt x="4561" y="27672"/>
                  <a:pt x="4347" y="27898"/>
                </a:cubicBezTo>
                <a:cubicBezTo>
                  <a:pt x="4085" y="28184"/>
                  <a:pt x="3823" y="28469"/>
                  <a:pt x="3573" y="28755"/>
                </a:cubicBezTo>
                <a:cubicBezTo>
                  <a:pt x="3263" y="29088"/>
                  <a:pt x="2942" y="29434"/>
                  <a:pt x="2644" y="29779"/>
                </a:cubicBezTo>
                <a:cubicBezTo>
                  <a:pt x="2465" y="29981"/>
                  <a:pt x="2275" y="30196"/>
                  <a:pt x="2096" y="30410"/>
                </a:cubicBezTo>
                <a:cubicBezTo>
                  <a:pt x="1930" y="30589"/>
                  <a:pt x="1775" y="30779"/>
                  <a:pt x="1608" y="30970"/>
                </a:cubicBezTo>
                <a:cubicBezTo>
                  <a:pt x="1596" y="30982"/>
                  <a:pt x="1584" y="30993"/>
                  <a:pt x="1572" y="31017"/>
                </a:cubicBezTo>
                <a:lnTo>
                  <a:pt x="1120" y="31529"/>
                </a:lnTo>
                <a:cubicBezTo>
                  <a:pt x="1120" y="31541"/>
                  <a:pt x="1108" y="31553"/>
                  <a:pt x="1108" y="31553"/>
                </a:cubicBezTo>
                <a:cubicBezTo>
                  <a:pt x="977" y="31696"/>
                  <a:pt x="858" y="31839"/>
                  <a:pt x="739" y="31994"/>
                </a:cubicBezTo>
                <a:lnTo>
                  <a:pt x="680" y="32065"/>
                </a:lnTo>
                <a:cubicBezTo>
                  <a:pt x="668" y="32077"/>
                  <a:pt x="656" y="32089"/>
                  <a:pt x="644" y="32113"/>
                </a:cubicBezTo>
                <a:cubicBezTo>
                  <a:pt x="429" y="32363"/>
                  <a:pt x="215" y="32625"/>
                  <a:pt x="1" y="32887"/>
                </a:cubicBezTo>
                <a:lnTo>
                  <a:pt x="1" y="34399"/>
                </a:lnTo>
                <a:lnTo>
                  <a:pt x="70760" y="34399"/>
                </a:lnTo>
                <a:lnTo>
                  <a:pt x="70760" y="37"/>
                </a:lnTo>
                <a:cubicBezTo>
                  <a:pt x="69868" y="13"/>
                  <a:pt x="68975" y="0"/>
                  <a:pt x="680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82;p46">
            <a:extLst>
              <a:ext uri="{FF2B5EF4-FFF2-40B4-BE49-F238E27FC236}">
                <a16:creationId xmlns:a16="http://schemas.microsoft.com/office/drawing/2014/main" id="{54833CBB-5CF6-1CA3-DDA7-DE2A4CC7CA11}"/>
              </a:ext>
            </a:extLst>
          </p:cNvPr>
          <p:cNvSpPr/>
          <p:nvPr/>
        </p:nvSpPr>
        <p:spPr>
          <a:xfrm>
            <a:off x="1444635" y="4228157"/>
            <a:ext cx="2511577" cy="914913"/>
          </a:xfrm>
          <a:custGeom>
            <a:avLst/>
            <a:gdLst/>
            <a:ahLst/>
            <a:cxnLst/>
            <a:rect l="l" t="t" r="r" b="b"/>
            <a:pathLst>
              <a:path w="63855" h="23261" extrusionOk="0">
                <a:moveTo>
                  <a:pt x="44289" y="1"/>
                </a:moveTo>
                <a:cubicBezTo>
                  <a:pt x="40467" y="1"/>
                  <a:pt x="36887" y="750"/>
                  <a:pt x="34719" y="2353"/>
                </a:cubicBezTo>
                <a:cubicBezTo>
                  <a:pt x="31513" y="4734"/>
                  <a:pt x="27885" y="5388"/>
                  <a:pt x="24864" y="5388"/>
                </a:cubicBezTo>
                <a:cubicBezTo>
                  <a:pt x="21177" y="5388"/>
                  <a:pt x="18396" y="4413"/>
                  <a:pt x="18396" y="4413"/>
                </a:cubicBezTo>
                <a:cubicBezTo>
                  <a:pt x="16146" y="6008"/>
                  <a:pt x="13931" y="7735"/>
                  <a:pt x="11764" y="9616"/>
                </a:cubicBezTo>
                <a:cubicBezTo>
                  <a:pt x="11455" y="9890"/>
                  <a:pt x="11145" y="10164"/>
                  <a:pt x="10836" y="10438"/>
                </a:cubicBezTo>
                <a:cubicBezTo>
                  <a:pt x="10014" y="11176"/>
                  <a:pt x="9192" y="11926"/>
                  <a:pt x="8383" y="12700"/>
                </a:cubicBezTo>
                <a:cubicBezTo>
                  <a:pt x="7835" y="13212"/>
                  <a:pt x="7299" y="13748"/>
                  <a:pt x="6764" y="14283"/>
                </a:cubicBezTo>
                <a:cubicBezTo>
                  <a:pt x="6490" y="14545"/>
                  <a:pt x="6228" y="14819"/>
                  <a:pt x="5954" y="15093"/>
                </a:cubicBezTo>
                <a:lnTo>
                  <a:pt x="5692" y="15367"/>
                </a:lnTo>
                <a:cubicBezTo>
                  <a:pt x="5668" y="15391"/>
                  <a:pt x="5621" y="15450"/>
                  <a:pt x="5609" y="15462"/>
                </a:cubicBezTo>
                <a:cubicBezTo>
                  <a:pt x="5597" y="15474"/>
                  <a:pt x="5585" y="15486"/>
                  <a:pt x="5573" y="15498"/>
                </a:cubicBezTo>
                <a:lnTo>
                  <a:pt x="4990" y="16105"/>
                </a:lnTo>
                <a:cubicBezTo>
                  <a:pt x="4775" y="16319"/>
                  <a:pt x="4573" y="16534"/>
                  <a:pt x="4359" y="16760"/>
                </a:cubicBezTo>
                <a:cubicBezTo>
                  <a:pt x="4097" y="17046"/>
                  <a:pt x="3835" y="17331"/>
                  <a:pt x="3573" y="17617"/>
                </a:cubicBezTo>
                <a:cubicBezTo>
                  <a:pt x="3263" y="17950"/>
                  <a:pt x="2954" y="18296"/>
                  <a:pt x="2656" y="18641"/>
                </a:cubicBezTo>
                <a:cubicBezTo>
                  <a:pt x="2465" y="18843"/>
                  <a:pt x="2275" y="19070"/>
                  <a:pt x="2108" y="19272"/>
                </a:cubicBezTo>
                <a:cubicBezTo>
                  <a:pt x="1930" y="19463"/>
                  <a:pt x="1751" y="19665"/>
                  <a:pt x="1572" y="19879"/>
                </a:cubicBezTo>
                <a:lnTo>
                  <a:pt x="1132" y="20391"/>
                </a:lnTo>
                <a:cubicBezTo>
                  <a:pt x="1120" y="20403"/>
                  <a:pt x="1120" y="20415"/>
                  <a:pt x="1108" y="20415"/>
                </a:cubicBezTo>
                <a:cubicBezTo>
                  <a:pt x="1072" y="20463"/>
                  <a:pt x="1037" y="20510"/>
                  <a:pt x="1001" y="20546"/>
                </a:cubicBezTo>
                <a:cubicBezTo>
                  <a:pt x="882" y="20689"/>
                  <a:pt x="763" y="20832"/>
                  <a:pt x="644" y="20975"/>
                </a:cubicBezTo>
                <a:cubicBezTo>
                  <a:pt x="429" y="21225"/>
                  <a:pt x="215" y="21487"/>
                  <a:pt x="1" y="21749"/>
                </a:cubicBezTo>
                <a:lnTo>
                  <a:pt x="1" y="23261"/>
                </a:lnTo>
                <a:lnTo>
                  <a:pt x="63854" y="23261"/>
                </a:lnTo>
                <a:cubicBezTo>
                  <a:pt x="60985" y="19153"/>
                  <a:pt x="57865" y="16307"/>
                  <a:pt x="60282" y="10557"/>
                </a:cubicBezTo>
                <a:cubicBezTo>
                  <a:pt x="63067" y="3934"/>
                  <a:pt x="53044" y="1"/>
                  <a:pt x="4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83;p46">
            <a:extLst>
              <a:ext uri="{FF2B5EF4-FFF2-40B4-BE49-F238E27FC236}">
                <a16:creationId xmlns:a16="http://schemas.microsoft.com/office/drawing/2014/main" id="{FE216725-F6E6-2EAA-7FDD-4533D1049181}"/>
              </a:ext>
            </a:extLst>
          </p:cNvPr>
          <p:cNvSpPr/>
          <p:nvPr/>
        </p:nvSpPr>
        <p:spPr>
          <a:xfrm>
            <a:off x="4665542" y="3995238"/>
            <a:ext cx="2359793" cy="1147840"/>
          </a:xfrm>
          <a:custGeom>
            <a:avLst/>
            <a:gdLst/>
            <a:ahLst/>
            <a:cxnLst/>
            <a:rect l="l" t="t" r="r" b="b"/>
            <a:pathLst>
              <a:path w="59996" h="29183" extrusionOk="0">
                <a:moveTo>
                  <a:pt x="18610" y="0"/>
                </a:moveTo>
                <a:lnTo>
                  <a:pt x="18610" y="0"/>
                </a:lnTo>
                <a:cubicBezTo>
                  <a:pt x="18610" y="1"/>
                  <a:pt x="22241" y="4549"/>
                  <a:pt x="15335" y="6644"/>
                </a:cubicBezTo>
                <a:cubicBezTo>
                  <a:pt x="8442" y="8752"/>
                  <a:pt x="0" y="13073"/>
                  <a:pt x="3441" y="20193"/>
                </a:cubicBezTo>
                <a:cubicBezTo>
                  <a:pt x="5096" y="23587"/>
                  <a:pt x="7525" y="26397"/>
                  <a:pt x="8870" y="29183"/>
                </a:cubicBezTo>
                <a:lnTo>
                  <a:pt x="59996" y="29183"/>
                </a:lnTo>
                <a:lnTo>
                  <a:pt x="59996" y="27516"/>
                </a:lnTo>
                <a:cubicBezTo>
                  <a:pt x="59924" y="27432"/>
                  <a:pt x="59853" y="27361"/>
                  <a:pt x="59734" y="27266"/>
                </a:cubicBezTo>
                <a:cubicBezTo>
                  <a:pt x="59722" y="27242"/>
                  <a:pt x="59710" y="27230"/>
                  <a:pt x="59698" y="27218"/>
                </a:cubicBezTo>
                <a:cubicBezTo>
                  <a:pt x="59686" y="27206"/>
                  <a:pt x="59674" y="27194"/>
                  <a:pt x="59662" y="27182"/>
                </a:cubicBezTo>
                <a:cubicBezTo>
                  <a:pt x="59650" y="27159"/>
                  <a:pt x="59627" y="27147"/>
                  <a:pt x="59615" y="27123"/>
                </a:cubicBezTo>
                <a:cubicBezTo>
                  <a:pt x="59400" y="26861"/>
                  <a:pt x="59186" y="26611"/>
                  <a:pt x="58972" y="26349"/>
                </a:cubicBezTo>
                <a:cubicBezTo>
                  <a:pt x="58900" y="26266"/>
                  <a:pt x="58841" y="26194"/>
                  <a:pt x="58769" y="26111"/>
                </a:cubicBezTo>
                <a:cubicBezTo>
                  <a:pt x="58615" y="25932"/>
                  <a:pt x="58472" y="25766"/>
                  <a:pt x="58317" y="25587"/>
                </a:cubicBezTo>
                <a:cubicBezTo>
                  <a:pt x="58269" y="25527"/>
                  <a:pt x="58222" y="25456"/>
                  <a:pt x="58162" y="25396"/>
                </a:cubicBezTo>
                <a:cubicBezTo>
                  <a:pt x="57912" y="25111"/>
                  <a:pt x="57662" y="24825"/>
                  <a:pt x="57400" y="24539"/>
                </a:cubicBezTo>
                <a:cubicBezTo>
                  <a:pt x="57388" y="24515"/>
                  <a:pt x="57364" y="24492"/>
                  <a:pt x="57329" y="24468"/>
                </a:cubicBezTo>
                <a:cubicBezTo>
                  <a:pt x="57079" y="24182"/>
                  <a:pt x="56829" y="23908"/>
                  <a:pt x="56590" y="23634"/>
                </a:cubicBezTo>
                <a:cubicBezTo>
                  <a:pt x="56090" y="23087"/>
                  <a:pt x="55578" y="22551"/>
                  <a:pt x="55055" y="22015"/>
                </a:cubicBezTo>
                <a:cubicBezTo>
                  <a:pt x="54793" y="21753"/>
                  <a:pt x="54543" y="21491"/>
                  <a:pt x="54269" y="21229"/>
                </a:cubicBezTo>
                <a:cubicBezTo>
                  <a:pt x="54138" y="21086"/>
                  <a:pt x="54007" y="20967"/>
                  <a:pt x="53864" y="20824"/>
                </a:cubicBezTo>
                <a:cubicBezTo>
                  <a:pt x="53733" y="20682"/>
                  <a:pt x="53602" y="20551"/>
                  <a:pt x="53459" y="20420"/>
                </a:cubicBezTo>
                <a:cubicBezTo>
                  <a:pt x="52923" y="19896"/>
                  <a:pt x="52376" y="19372"/>
                  <a:pt x="51816" y="18848"/>
                </a:cubicBezTo>
                <a:cubicBezTo>
                  <a:pt x="51256" y="18336"/>
                  <a:pt x="50685" y="17824"/>
                  <a:pt x="50113" y="17324"/>
                </a:cubicBezTo>
                <a:cubicBezTo>
                  <a:pt x="49971" y="17205"/>
                  <a:pt x="49840" y="17074"/>
                  <a:pt x="49685" y="16955"/>
                </a:cubicBezTo>
                <a:cubicBezTo>
                  <a:pt x="49578" y="16848"/>
                  <a:pt x="49459" y="16753"/>
                  <a:pt x="49340" y="16657"/>
                </a:cubicBezTo>
                <a:lnTo>
                  <a:pt x="49256" y="16574"/>
                </a:lnTo>
                <a:cubicBezTo>
                  <a:pt x="48970" y="16324"/>
                  <a:pt x="48673" y="16086"/>
                  <a:pt x="48375" y="15848"/>
                </a:cubicBezTo>
                <a:cubicBezTo>
                  <a:pt x="46030" y="13895"/>
                  <a:pt x="43577" y="12073"/>
                  <a:pt x="41017" y="10406"/>
                </a:cubicBezTo>
                <a:cubicBezTo>
                  <a:pt x="40708" y="10192"/>
                  <a:pt x="40386" y="9990"/>
                  <a:pt x="40053" y="9775"/>
                </a:cubicBezTo>
                <a:cubicBezTo>
                  <a:pt x="39731" y="9573"/>
                  <a:pt x="39422" y="9371"/>
                  <a:pt x="39088" y="9168"/>
                </a:cubicBezTo>
                <a:cubicBezTo>
                  <a:pt x="38767" y="8966"/>
                  <a:pt x="38445" y="8775"/>
                  <a:pt x="38112" y="8573"/>
                </a:cubicBezTo>
                <a:cubicBezTo>
                  <a:pt x="37850" y="8418"/>
                  <a:pt x="37600" y="8263"/>
                  <a:pt x="37338" y="8120"/>
                </a:cubicBezTo>
                <a:lnTo>
                  <a:pt x="37124" y="7990"/>
                </a:lnTo>
                <a:cubicBezTo>
                  <a:pt x="36790" y="7799"/>
                  <a:pt x="36457" y="7609"/>
                  <a:pt x="36124" y="7418"/>
                </a:cubicBezTo>
                <a:cubicBezTo>
                  <a:pt x="35790" y="7228"/>
                  <a:pt x="35457" y="7037"/>
                  <a:pt x="35112" y="6858"/>
                </a:cubicBezTo>
                <a:cubicBezTo>
                  <a:pt x="34778" y="6680"/>
                  <a:pt x="34433" y="6501"/>
                  <a:pt x="34100" y="6311"/>
                </a:cubicBezTo>
                <a:cubicBezTo>
                  <a:pt x="33754" y="6132"/>
                  <a:pt x="33409" y="5954"/>
                  <a:pt x="33064" y="5787"/>
                </a:cubicBezTo>
                <a:cubicBezTo>
                  <a:pt x="32718" y="5608"/>
                  <a:pt x="32373" y="5442"/>
                  <a:pt x="32028" y="5263"/>
                </a:cubicBezTo>
                <a:cubicBezTo>
                  <a:pt x="30968" y="4751"/>
                  <a:pt x="29920" y="4263"/>
                  <a:pt x="28837" y="3799"/>
                </a:cubicBezTo>
                <a:cubicBezTo>
                  <a:pt x="27884" y="3382"/>
                  <a:pt x="26920" y="2977"/>
                  <a:pt x="25944" y="2596"/>
                </a:cubicBezTo>
                <a:cubicBezTo>
                  <a:pt x="23551" y="1655"/>
                  <a:pt x="21110" y="798"/>
                  <a:pt x="18610" y="0"/>
                </a:cubicBezTo>
                <a:close/>
              </a:path>
            </a:pathLst>
          </a:custGeom>
          <a:solidFill>
            <a:srgbClr val="FFFFFF">
              <a:alpha val="3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84;p46">
            <a:extLst>
              <a:ext uri="{FF2B5EF4-FFF2-40B4-BE49-F238E27FC236}">
                <a16:creationId xmlns:a16="http://schemas.microsoft.com/office/drawing/2014/main" id="{4E0D5C6E-686D-F314-C09A-7DFA29367F93}"/>
              </a:ext>
            </a:extLst>
          </p:cNvPr>
          <p:cNvSpPr/>
          <p:nvPr/>
        </p:nvSpPr>
        <p:spPr>
          <a:xfrm>
            <a:off x="1444635" y="4334705"/>
            <a:ext cx="2232434" cy="807890"/>
          </a:xfrm>
          <a:custGeom>
            <a:avLst/>
            <a:gdLst/>
            <a:ahLst/>
            <a:cxnLst/>
            <a:rect l="l" t="t" r="r" b="b"/>
            <a:pathLst>
              <a:path w="56758" h="20540" extrusionOk="0">
                <a:moveTo>
                  <a:pt x="42517" y="1"/>
                </a:moveTo>
                <a:cubicBezTo>
                  <a:pt x="41178" y="1"/>
                  <a:pt x="39596" y="428"/>
                  <a:pt x="37494" y="1502"/>
                </a:cubicBezTo>
                <a:cubicBezTo>
                  <a:pt x="34350" y="3109"/>
                  <a:pt x="33707" y="5335"/>
                  <a:pt x="33576" y="6109"/>
                </a:cubicBezTo>
                <a:cubicBezTo>
                  <a:pt x="33576" y="6109"/>
                  <a:pt x="33565" y="6121"/>
                  <a:pt x="33565" y="6121"/>
                </a:cubicBezTo>
                <a:cubicBezTo>
                  <a:pt x="33541" y="6205"/>
                  <a:pt x="33541" y="6288"/>
                  <a:pt x="33541" y="6371"/>
                </a:cubicBezTo>
                <a:lnTo>
                  <a:pt x="33541" y="6383"/>
                </a:lnTo>
                <a:lnTo>
                  <a:pt x="33541" y="6478"/>
                </a:lnTo>
                <a:cubicBezTo>
                  <a:pt x="33696" y="7621"/>
                  <a:pt x="35517" y="9503"/>
                  <a:pt x="34970" y="10348"/>
                </a:cubicBezTo>
                <a:cubicBezTo>
                  <a:pt x="34653" y="10815"/>
                  <a:pt x="33653" y="11026"/>
                  <a:pt x="32726" y="11026"/>
                </a:cubicBezTo>
                <a:cubicBezTo>
                  <a:pt x="32116" y="11026"/>
                  <a:pt x="31538" y="10935"/>
                  <a:pt x="31207" y="10765"/>
                </a:cubicBezTo>
                <a:cubicBezTo>
                  <a:pt x="30636" y="10467"/>
                  <a:pt x="29981" y="9157"/>
                  <a:pt x="30005" y="8526"/>
                </a:cubicBezTo>
                <a:cubicBezTo>
                  <a:pt x="30064" y="7360"/>
                  <a:pt x="33326" y="5526"/>
                  <a:pt x="32636" y="4562"/>
                </a:cubicBezTo>
                <a:cubicBezTo>
                  <a:pt x="32422" y="4256"/>
                  <a:pt x="32044" y="4134"/>
                  <a:pt x="31571" y="4134"/>
                </a:cubicBezTo>
                <a:cubicBezTo>
                  <a:pt x="30017" y="4134"/>
                  <a:pt x="27440" y="5451"/>
                  <a:pt x="26290" y="5907"/>
                </a:cubicBezTo>
                <a:cubicBezTo>
                  <a:pt x="25826" y="6086"/>
                  <a:pt x="24897" y="6514"/>
                  <a:pt x="24635" y="6919"/>
                </a:cubicBezTo>
                <a:cubicBezTo>
                  <a:pt x="24325" y="7395"/>
                  <a:pt x="23992" y="8788"/>
                  <a:pt x="24397" y="9181"/>
                </a:cubicBezTo>
                <a:cubicBezTo>
                  <a:pt x="24474" y="9256"/>
                  <a:pt x="24586" y="9286"/>
                  <a:pt x="24720" y="9286"/>
                </a:cubicBezTo>
                <a:cubicBezTo>
                  <a:pt x="25223" y="9286"/>
                  <a:pt x="26044" y="8865"/>
                  <a:pt x="26552" y="8865"/>
                </a:cubicBezTo>
                <a:cubicBezTo>
                  <a:pt x="26677" y="8865"/>
                  <a:pt x="26784" y="8891"/>
                  <a:pt x="26861" y="8955"/>
                </a:cubicBezTo>
                <a:cubicBezTo>
                  <a:pt x="27338" y="9348"/>
                  <a:pt x="27361" y="10860"/>
                  <a:pt x="27004" y="11372"/>
                </a:cubicBezTo>
                <a:cubicBezTo>
                  <a:pt x="26433" y="12205"/>
                  <a:pt x="23742" y="11860"/>
                  <a:pt x="23087" y="12646"/>
                </a:cubicBezTo>
                <a:cubicBezTo>
                  <a:pt x="22813" y="12991"/>
                  <a:pt x="23147" y="14015"/>
                  <a:pt x="22861" y="14348"/>
                </a:cubicBezTo>
                <a:cubicBezTo>
                  <a:pt x="22289" y="15015"/>
                  <a:pt x="20813" y="15730"/>
                  <a:pt x="19444" y="16051"/>
                </a:cubicBezTo>
                <a:cubicBezTo>
                  <a:pt x="19296" y="16078"/>
                  <a:pt x="19059" y="16113"/>
                  <a:pt x="18790" y="16113"/>
                </a:cubicBezTo>
                <a:cubicBezTo>
                  <a:pt x="18103" y="16113"/>
                  <a:pt x="17208" y="15883"/>
                  <a:pt x="17063" y="14694"/>
                </a:cubicBezTo>
                <a:cubicBezTo>
                  <a:pt x="16896" y="13372"/>
                  <a:pt x="18182" y="12598"/>
                  <a:pt x="19063" y="12217"/>
                </a:cubicBezTo>
                <a:cubicBezTo>
                  <a:pt x="19349" y="12122"/>
                  <a:pt x="19622" y="12027"/>
                  <a:pt x="19849" y="11931"/>
                </a:cubicBezTo>
                <a:cubicBezTo>
                  <a:pt x="20039" y="11860"/>
                  <a:pt x="20218" y="11765"/>
                  <a:pt x="20384" y="11646"/>
                </a:cubicBezTo>
                <a:cubicBezTo>
                  <a:pt x="21373" y="10896"/>
                  <a:pt x="23444" y="8562"/>
                  <a:pt x="22944" y="7455"/>
                </a:cubicBezTo>
                <a:cubicBezTo>
                  <a:pt x="22786" y="7105"/>
                  <a:pt x="22044" y="6930"/>
                  <a:pt x="21442" y="6930"/>
                </a:cubicBezTo>
                <a:cubicBezTo>
                  <a:pt x="21184" y="6930"/>
                  <a:pt x="20951" y="6962"/>
                  <a:pt x="20801" y="7026"/>
                </a:cubicBezTo>
                <a:cubicBezTo>
                  <a:pt x="19980" y="7383"/>
                  <a:pt x="19682" y="9550"/>
                  <a:pt x="18944" y="10062"/>
                </a:cubicBezTo>
                <a:cubicBezTo>
                  <a:pt x="18229" y="10561"/>
                  <a:pt x="16541" y="10996"/>
                  <a:pt x="15381" y="10996"/>
                </a:cubicBezTo>
                <a:cubicBezTo>
                  <a:pt x="15130" y="10996"/>
                  <a:pt x="14903" y="10976"/>
                  <a:pt x="14717" y="10931"/>
                </a:cubicBezTo>
                <a:cubicBezTo>
                  <a:pt x="14110" y="10777"/>
                  <a:pt x="13431" y="9979"/>
                  <a:pt x="12764" y="9288"/>
                </a:cubicBezTo>
                <a:cubicBezTo>
                  <a:pt x="12229" y="8633"/>
                  <a:pt x="11574" y="8098"/>
                  <a:pt x="10812" y="7717"/>
                </a:cubicBezTo>
                <a:cubicBezTo>
                  <a:pt x="9990" y="8443"/>
                  <a:pt x="9169" y="9205"/>
                  <a:pt x="8359" y="9979"/>
                </a:cubicBezTo>
                <a:cubicBezTo>
                  <a:pt x="7811" y="10503"/>
                  <a:pt x="7276" y="11027"/>
                  <a:pt x="6740" y="11562"/>
                </a:cubicBezTo>
                <a:cubicBezTo>
                  <a:pt x="6478" y="11836"/>
                  <a:pt x="6204" y="12098"/>
                  <a:pt x="5930" y="12372"/>
                </a:cubicBezTo>
                <a:cubicBezTo>
                  <a:pt x="5871" y="12432"/>
                  <a:pt x="5823" y="12503"/>
                  <a:pt x="5763" y="12563"/>
                </a:cubicBezTo>
                <a:cubicBezTo>
                  <a:pt x="5740" y="12586"/>
                  <a:pt x="5704" y="12622"/>
                  <a:pt x="5680" y="12658"/>
                </a:cubicBezTo>
                <a:cubicBezTo>
                  <a:pt x="5644" y="12682"/>
                  <a:pt x="5597" y="12729"/>
                  <a:pt x="5585" y="12741"/>
                </a:cubicBezTo>
                <a:cubicBezTo>
                  <a:pt x="5573" y="12753"/>
                  <a:pt x="5573" y="12765"/>
                  <a:pt x="5549" y="12777"/>
                </a:cubicBezTo>
                <a:lnTo>
                  <a:pt x="4966" y="13384"/>
                </a:lnTo>
                <a:cubicBezTo>
                  <a:pt x="4763" y="13610"/>
                  <a:pt x="4549" y="13825"/>
                  <a:pt x="4347" y="14051"/>
                </a:cubicBezTo>
                <a:cubicBezTo>
                  <a:pt x="4085" y="14325"/>
                  <a:pt x="3823" y="14610"/>
                  <a:pt x="3561" y="14908"/>
                </a:cubicBezTo>
                <a:cubicBezTo>
                  <a:pt x="3251" y="15241"/>
                  <a:pt x="2942" y="15575"/>
                  <a:pt x="2644" y="15932"/>
                </a:cubicBezTo>
                <a:cubicBezTo>
                  <a:pt x="2465" y="16134"/>
                  <a:pt x="2275" y="16349"/>
                  <a:pt x="2096" y="16551"/>
                </a:cubicBezTo>
                <a:cubicBezTo>
                  <a:pt x="1930" y="16742"/>
                  <a:pt x="1775" y="16920"/>
                  <a:pt x="1608" y="17111"/>
                </a:cubicBezTo>
                <a:cubicBezTo>
                  <a:pt x="1442" y="17301"/>
                  <a:pt x="1287" y="17492"/>
                  <a:pt x="1120" y="17682"/>
                </a:cubicBezTo>
                <a:cubicBezTo>
                  <a:pt x="1120" y="17694"/>
                  <a:pt x="1108" y="17694"/>
                  <a:pt x="1108" y="17706"/>
                </a:cubicBezTo>
                <a:cubicBezTo>
                  <a:pt x="1072" y="17754"/>
                  <a:pt x="1025" y="17789"/>
                  <a:pt x="989" y="17837"/>
                </a:cubicBezTo>
                <a:lnTo>
                  <a:pt x="680" y="18206"/>
                </a:lnTo>
                <a:cubicBezTo>
                  <a:pt x="668" y="18230"/>
                  <a:pt x="656" y="18242"/>
                  <a:pt x="644" y="18254"/>
                </a:cubicBezTo>
                <a:cubicBezTo>
                  <a:pt x="429" y="18516"/>
                  <a:pt x="215" y="18778"/>
                  <a:pt x="1" y="19040"/>
                </a:cubicBezTo>
                <a:lnTo>
                  <a:pt x="1" y="20540"/>
                </a:lnTo>
                <a:lnTo>
                  <a:pt x="22397" y="20540"/>
                </a:lnTo>
                <a:cubicBezTo>
                  <a:pt x="23801" y="19397"/>
                  <a:pt x="25314" y="18373"/>
                  <a:pt x="26218" y="17658"/>
                </a:cubicBezTo>
                <a:cubicBezTo>
                  <a:pt x="26361" y="17551"/>
                  <a:pt x="26516" y="17408"/>
                  <a:pt x="26695" y="17254"/>
                </a:cubicBezTo>
                <a:cubicBezTo>
                  <a:pt x="27271" y="16921"/>
                  <a:pt x="27724" y="16787"/>
                  <a:pt x="28100" y="16787"/>
                </a:cubicBezTo>
                <a:cubicBezTo>
                  <a:pt x="29616" y="16787"/>
                  <a:pt x="29864" y="18964"/>
                  <a:pt x="31818" y="18964"/>
                </a:cubicBezTo>
                <a:cubicBezTo>
                  <a:pt x="32010" y="18964"/>
                  <a:pt x="32218" y="18943"/>
                  <a:pt x="32445" y="18897"/>
                </a:cubicBezTo>
                <a:cubicBezTo>
                  <a:pt x="35577" y="18266"/>
                  <a:pt x="37875" y="13217"/>
                  <a:pt x="38196" y="10622"/>
                </a:cubicBezTo>
                <a:cubicBezTo>
                  <a:pt x="38410" y="8848"/>
                  <a:pt x="39470" y="7967"/>
                  <a:pt x="40113" y="7586"/>
                </a:cubicBezTo>
                <a:cubicBezTo>
                  <a:pt x="41491" y="6897"/>
                  <a:pt x="43178" y="6311"/>
                  <a:pt x="44242" y="6311"/>
                </a:cubicBezTo>
                <a:cubicBezTo>
                  <a:pt x="44263" y="6311"/>
                  <a:pt x="44283" y="6311"/>
                  <a:pt x="44304" y="6312"/>
                </a:cubicBezTo>
                <a:cubicBezTo>
                  <a:pt x="45233" y="6336"/>
                  <a:pt x="47519" y="6967"/>
                  <a:pt x="47662" y="7860"/>
                </a:cubicBezTo>
                <a:cubicBezTo>
                  <a:pt x="47971" y="9884"/>
                  <a:pt x="41447" y="10812"/>
                  <a:pt x="42232" y="12705"/>
                </a:cubicBezTo>
                <a:cubicBezTo>
                  <a:pt x="42719" y="13852"/>
                  <a:pt x="44664" y="14369"/>
                  <a:pt x="46663" y="14369"/>
                </a:cubicBezTo>
                <a:cubicBezTo>
                  <a:pt x="48482" y="14369"/>
                  <a:pt x="50347" y="13941"/>
                  <a:pt x="51198" y="13170"/>
                </a:cubicBezTo>
                <a:cubicBezTo>
                  <a:pt x="51817" y="12598"/>
                  <a:pt x="51019" y="10515"/>
                  <a:pt x="51579" y="9872"/>
                </a:cubicBezTo>
                <a:cubicBezTo>
                  <a:pt x="51698" y="9729"/>
                  <a:pt x="52162" y="9717"/>
                  <a:pt x="52353" y="9669"/>
                </a:cubicBezTo>
                <a:cubicBezTo>
                  <a:pt x="53162" y="9455"/>
                  <a:pt x="54984" y="9419"/>
                  <a:pt x="55567" y="8824"/>
                </a:cubicBezTo>
                <a:cubicBezTo>
                  <a:pt x="56115" y="8276"/>
                  <a:pt x="56758" y="6455"/>
                  <a:pt x="56246" y="5871"/>
                </a:cubicBezTo>
                <a:cubicBezTo>
                  <a:pt x="56144" y="5742"/>
                  <a:pt x="55973" y="5696"/>
                  <a:pt x="55762" y="5696"/>
                </a:cubicBezTo>
                <a:cubicBezTo>
                  <a:pt x="55506" y="5696"/>
                  <a:pt x="55191" y="5764"/>
                  <a:pt x="54865" y="5836"/>
                </a:cubicBezTo>
                <a:cubicBezTo>
                  <a:pt x="54793" y="5847"/>
                  <a:pt x="54734" y="5859"/>
                  <a:pt x="54662" y="5871"/>
                </a:cubicBezTo>
                <a:cubicBezTo>
                  <a:pt x="54554" y="5884"/>
                  <a:pt x="54432" y="5894"/>
                  <a:pt x="54305" y="5894"/>
                </a:cubicBezTo>
                <a:cubicBezTo>
                  <a:pt x="53737" y="5894"/>
                  <a:pt x="53050" y="5704"/>
                  <a:pt x="52817" y="4800"/>
                </a:cubicBezTo>
                <a:cubicBezTo>
                  <a:pt x="52793" y="4538"/>
                  <a:pt x="52781" y="4252"/>
                  <a:pt x="52746" y="3966"/>
                </a:cubicBezTo>
                <a:cubicBezTo>
                  <a:pt x="52757" y="3657"/>
                  <a:pt x="52746" y="3335"/>
                  <a:pt x="52710" y="3026"/>
                </a:cubicBezTo>
                <a:cubicBezTo>
                  <a:pt x="52557" y="1838"/>
                  <a:pt x="52010" y="1166"/>
                  <a:pt x="51313" y="1166"/>
                </a:cubicBezTo>
                <a:cubicBezTo>
                  <a:pt x="51143" y="1166"/>
                  <a:pt x="50965" y="1206"/>
                  <a:pt x="50781" y="1287"/>
                </a:cubicBezTo>
                <a:cubicBezTo>
                  <a:pt x="50317" y="1499"/>
                  <a:pt x="49692" y="1624"/>
                  <a:pt x="48973" y="1624"/>
                </a:cubicBezTo>
                <a:cubicBezTo>
                  <a:pt x="47955" y="1624"/>
                  <a:pt x="46749" y="1375"/>
                  <a:pt x="45542" y="775"/>
                </a:cubicBezTo>
                <a:cubicBezTo>
                  <a:pt x="44596" y="302"/>
                  <a:pt x="43643" y="1"/>
                  <a:pt x="4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985;p46">
            <a:extLst>
              <a:ext uri="{FF2B5EF4-FFF2-40B4-BE49-F238E27FC236}">
                <a16:creationId xmlns:a16="http://schemas.microsoft.com/office/drawing/2014/main" id="{C65F472F-42AD-4A83-E591-BB4E0C180B6E}"/>
              </a:ext>
            </a:extLst>
          </p:cNvPr>
          <p:cNvSpPr/>
          <p:nvPr/>
        </p:nvSpPr>
        <p:spPr>
          <a:xfrm>
            <a:off x="2851864" y="4824245"/>
            <a:ext cx="691701" cy="217548"/>
          </a:xfrm>
          <a:custGeom>
            <a:avLst/>
            <a:gdLst/>
            <a:ahLst/>
            <a:cxnLst/>
            <a:rect l="l" t="t" r="r" b="b"/>
            <a:pathLst>
              <a:path w="17586" h="5531" extrusionOk="0">
                <a:moveTo>
                  <a:pt x="6781" y="0"/>
                </a:moveTo>
                <a:cubicBezTo>
                  <a:pt x="5138" y="0"/>
                  <a:pt x="3272" y="384"/>
                  <a:pt x="2322" y="851"/>
                </a:cubicBezTo>
                <a:cubicBezTo>
                  <a:pt x="1524" y="1244"/>
                  <a:pt x="274" y="2768"/>
                  <a:pt x="95" y="3626"/>
                </a:cubicBezTo>
                <a:cubicBezTo>
                  <a:pt x="0" y="4138"/>
                  <a:pt x="191" y="4804"/>
                  <a:pt x="488" y="5531"/>
                </a:cubicBezTo>
                <a:lnTo>
                  <a:pt x="17586" y="5531"/>
                </a:lnTo>
                <a:cubicBezTo>
                  <a:pt x="17050" y="4078"/>
                  <a:pt x="17407" y="1054"/>
                  <a:pt x="16216" y="732"/>
                </a:cubicBezTo>
                <a:cubicBezTo>
                  <a:pt x="16146" y="713"/>
                  <a:pt x="16075" y="704"/>
                  <a:pt x="16003" y="704"/>
                </a:cubicBezTo>
                <a:cubicBezTo>
                  <a:pt x="14675" y="704"/>
                  <a:pt x="13105" y="3778"/>
                  <a:pt x="11930" y="4388"/>
                </a:cubicBezTo>
                <a:cubicBezTo>
                  <a:pt x="11582" y="4571"/>
                  <a:pt x="10858" y="4943"/>
                  <a:pt x="10394" y="4943"/>
                </a:cubicBezTo>
                <a:cubicBezTo>
                  <a:pt x="10286" y="4943"/>
                  <a:pt x="10192" y="4923"/>
                  <a:pt x="10120" y="4876"/>
                </a:cubicBezTo>
                <a:cubicBezTo>
                  <a:pt x="9192" y="4292"/>
                  <a:pt x="10311" y="1316"/>
                  <a:pt x="9466" y="625"/>
                </a:cubicBezTo>
                <a:cubicBezTo>
                  <a:pt x="8912" y="177"/>
                  <a:pt x="7898" y="0"/>
                  <a:pt x="6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986;p46">
            <a:extLst>
              <a:ext uri="{FF2B5EF4-FFF2-40B4-BE49-F238E27FC236}">
                <a16:creationId xmlns:a16="http://schemas.microsoft.com/office/drawing/2014/main" id="{4D4810C9-CFCE-9041-0FE3-672DE74CC02F}"/>
              </a:ext>
            </a:extLst>
          </p:cNvPr>
          <p:cNvGrpSpPr/>
          <p:nvPr/>
        </p:nvGrpSpPr>
        <p:grpSpPr>
          <a:xfrm>
            <a:off x="5099645" y="4145479"/>
            <a:ext cx="1855975" cy="998021"/>
            <a:chOff x="5303901" y="4298526"/>
            <a:chExt cx="1571262" cy="844921"/>
          </a:xfrm>
        </p:grpSpPr>
        <p:sp>
          <p:nvSpPr>
            <p:cNvPr id="42" name="Google Shape;987;p46">
              <a:extLst>
                <a:ext uri="{FF2B5EF4-FFF2-40B4-BE49-F238E27FC236}">
                  <a16:creationId xmlns:a16="http://schemas.microsoft.com/office/drawing/2014/main" id="{9443A7CF-A7C1-0349-2A9A-43EA0A354A8E}"/>
                </a:ext>
              </a:extLst>
            </p:cNvPr>
            <p:cNvSpPr/>
            <p:nvPr/>
          </p:nvSpPr>
          <p:spPr>
            <a:xfrm>
              <a:off x="5602436" y="4298526"/>
              <a:ext cx="1272726" cy="844921"/>
            </a:xfrm>
            <a:custGeom>
              <a:avLst/>
              <a:gdLst/>
              <a:ahLst/>
              <a:cxnLst/>
              <a:rect l="l" t="t" r="r" b="b"/>
              <a:pathLst>
                <a:path w="38220" h="25373" extrusionOk="0">
                  <a:moveTo>
                    <a:pt x="8847" y="0"/>
                  </a:moveTo>
                  <a:cubicBezTo>
                    <a:pt x="6132" y="1179"/>
                    <a:pt x="4989" y="3799"/>
                    <a:pt x="6228" y="5882"/>
                  </a:cubicBezTo>
                  <a:cubicBezTo>
                    <a:pt x="7513" y="8037"/>
                    <a:pt x="8942" y="6144"/>
                    <a:pt x="9954" y="8704"/>
                  </a:cubicBezTo>
                  <a:cubicBezTo>
                    <a:pt x="10350" y="9705"/>
                    <a:pt x="10849" y="10100"/>
                    <a:pt x="11386" y="10100"/>
                  </a:cubicBezTo>
                  <a:cubicBezTo>
                    <a:pt x="12221" y="10100"/>
                    <a:pt x="13146" y="9142"/>
                    <a:pt x="13907" y="8025"/>
                  </a:cubicBezTo>
                  <a:cubicBezTo>
                    <a:pt x="14026" y="7882"/>
                    <a:pt x="14133" y="7763"/>
                    <a:pt x="14252" y="7632"/>
                  </a:cubicBezTo>
                  <a:cubicBezTo>
                    <a:pt x="14643" y="7210"/>
                    <a:pt x="15034" y="6890"/>
                    <a:pt x="15392" y="6890"/>
                  </a:cubicBezTo>
                  <a:cubicBezTo>
                    <a:pt x="15437" y="6890"/>
                    <a:pt x="15482" y="6895"/>
                    <a:pt x="15526" y="6906"/>
                  </a:cubicBezTo>
                  <a:cubicBezTo>
                    <a:pt x="16669" y="7204"/>
                    <a:pt x="17884" y="10109"/>
                    <a:pt x="17360" y="11157"/>
                  </a:cubicBezTo>
                  <a:cubicBezTo>
                    <a:pt x="17241" y="11419"/>
                    <a:pt x="16491" y="11395"/>
                    <a:pt x="16193" y="11466"/>
                  </a:cubicBezTo>
                  <a:cubicBezTo>
                    <a:pt x="15384" y="11609"/>
                    <a:pt x="13693" y="11621"/>
                    <a:pt x="12895" y="11835"/>
                  </a:cubicBezTo>
                  <a:cubicBezTo>
                    <a:pt x="12466" y="11954"/>
                    <a:pt x="11835" y="12157"/>
                    <a:pt x="11204" y="12395"/>
                  </a:cubicBezTo>
                  <a:cubicBezTo>
                    <a:pt x="11193" y="12407"/>
                    <a:pt x="11193" y="12407"/>
                    <a:pt x="11181" y="12419"/>
                  </a:cubicBezTo>
                  <a:cubicBezTo>
                    <a:pt x="10502" y="12681"/>
                    <a:pt x="9847" y="13002"/>
                    <a:pt x="9526" y="13347"/>
                  </a:cubicBezTo>
                  <a:cubicBezTo>
                    <a:pt x="8478" y="14443"/>
                    <a:pt x="8430" y="17860"/>
                    <a:pt x="7394" y="18943"/>
                  </a:cubicBezTo>
                  <a:cubicBezTo>
                    <a:pt x="7144" y="19158"/>
                    <a:pt x="6859" y="19324"/>
                    <a:pt x="6549" y="19431"/>
                  </a:cubicBezTo>
                  <a:cubicBezTo>
                    <a:pt x="6537" y="19431"/>
                    <a:pt x="3096" y="20098"/>
                    <a:pt x="1691" y="20884"/>
                  </a:cubicBezTo>
                  <a:cubicBezTo>
                    <a:pt x="334" y="21634"/>
                    <a:pt x="1" y="23932"/>
                    <a:pt x="1715" y="25373"/>
                  </a:cubicBezTo>
                  <a:lnTo>
                    <a:pt x="15372" y="25373"/>
                  </a:lnTo>
                  <a:cubicBezTo>
                    <a:pt x="15846" y="24341"/>
                    <a:pt x="16226" y="22956"/>
                    <a:pt x="16934" y="22956"/>
                  </a:cubicBezTo>
                  <a:cubicBezTo>
                    <a:pt x="16937" y="22956"/>
                    <a:pt x="16940" y="22956"/>
                    <a:pt x="16943" y="22956"/>
                  </a:cubicBezTo>
                  <a:cubicBezTo>
                    <a:pt x="17515" y="22968"/>
                    <a:pt x="17622" y="24527"/>
                    <a:pt x="18074" y="24873"/>
                  </a:cubicBezTo>
                  <a:cubicBezTo>
                    <a:pt x="18372" y="25099"/>
                    <a:pt x="18705" y="25265"/>
                    <a:pt x="19063" y="25373"/>
                  </a:cubicBezTo>
                  <a:lnTo>
                    <a:pt x="27921" y="25373"/>
                  </a:lnTo>
                  <a:cubicBezTo>
                    <a:pt x="27909" y="25373"/>
                    <a:pt x="27885" y="25361"/>
                    <a:pt x="27873" y="25361"/>
                  </a:cubicBezTo>
                  <a:cubicBezTo>
                    <a:pt x="26540" y="24813"/>
                    <a:pt x="23432" y="24789"/>
                    <a:pt x="22242" y="23991"/>
                  </a:cubicBezTo>
                  <a:cubicBezTo>
                    <a:pt x="21420" y="23432"/>
                    <a:pt x="19634" y="21694"/>
                    <a:pt x="19979" y="20777"/>
                  </a:cubicBezTo>
                  <a:cubicBezTo>
                    <a:pt x="20289" y="19967"/>
                    <a:pt x="22218" y="19661"/>
                    <a:pt x="23456" y="19661"/>
                  </a:cubicBezTo>
                  <a:cubicBezTo>
                    <a:pt x="23693" y="19661"/>
                    <a:pt x="23905" y="19672"/>
                    <a:pt x="24075" y="19693"/>
                  </a:cubicBezTo>
                  <a:cubicBezTo>
                    <a:pt x="24539" y="19753"/>
                    <a:pt x="25290" y="20408"/>
                    <a:pt x="25706" y="20622"/>
                  </a:cubicBezTo>
                  <a:cubicBezTo>
                    <a:pt x="26766" y="21158"/>
                    <a:pt x="29242" y="21753"/>
                    <a:pt x="30028" y="22646"/>
                  </a:cubicBezTo>
                  <a:cubicBezTo>
                    <a:pt x="30123" y="22765"/>
                    <a:pt x="30421" y="23849"/>
                    <a:pt x="30385" y="25373"/>
                  </a:cubicBezTo>
                  <a:lnTo>
                    <a:pt x="35815" y="25373"/>
                  </a:lnTo>
                  <a:cubicBezTo>
                    <a:pt x="35660" y="24599"/>
                    <a:pt x="35577" y="23884"/>
                    <a:pt x="35767" y="23444"/>
                  </a:cubicBezTo>
                  <a:cubicBezTo>
                    <a:pt x="36040" y="22807"/>
                    <a:pt x="37094" y="21422"/>
                    <a:pt x="37821" y="21422"/>
                  </a:cubicBezTo>
                  <a:cubicBezTo>
                    <a:pt x="37855" y="21422"/>
                    <a:pt x="37889" y="21425"/>
                    <a:pt x="37922" y="21432"/>
                  </a:cubicBezTo>
                  <a:cubicBezTo>
                    <a:pt x="38029" y="21455"/>
                    <a:pt x="38136" y="21515"/>
                    <a:pt x="38220" y="21598"/>
                  </a:cubicBezTo>
                  <a:cubicBezTo>
                    <a:pt x="37970" y="21313"/>
                    <a:pt x="37720" y="21027"/>
                    <a:pt x="37410" y="20741"/>
                  </a:cubicBezTo>
                  <a:cubicBezTo>
                    <a:pt x="37386" y="20717"/>
                    <a:pt x="37362" y="20693"/>
                    <a:pt x="37339" y="20658"/>
                  </a:cubicBezTo>
                  <a:cubicBezTo>
                    <a:pt x="37101" y="20384"/>
                    <a:pt x="36839" y="20110"/>
                    <a:pt x="36600" y="19836"/>
                  </a:cubicBezTo>
                  <a:cubicBezTo>
                    <a:pt x="36088" y="19289"/>
                    <a:pt x="35577" y="18753"/>
                    <a:pt x="35065" y="18217"/>
                  </a:cubicBezTo>
                  <a:cubicBezTo>
                    <a:pt x="34803" y="17955"/>
                    <a:pt x="34553" y="17693"/>
                    <a:pt x="34279" y="17419"/>
                  </a:cubicBezTo>
                  <a:lnTo>
                    <a:pt x="33886" y="17026"/>
                  </a:lnTo>
                  <a:lnTo>
                    <a:pt x="33469" y="16622"/>
                  </a:lnTo>
                  <a:cubicBezTo>
                    <a:pt x="32933" y="16098"/>
                    <a:pt x="32386" y="15574"/>
                    <a:pt x="31826" y="15050"/>
                  </a:cubicBezTo>
                  <a:cubicBezTo>
                    <a:pt x="31266" y="14538"/>
                    <a:pt x="30695" y="14026"/>
                    <a:pt x="30123" y="13526"/>
                  </a:cubicBezTo>
                  <a:cubicBezTo>
                    <a:pt x="29981" y="13407"/>
                    <a:pt x="29850" y="13276"/>
                    <a:pt x="29695" y="13157"/>
                  </a:cubicBezTo>
                  <a:cubicBezTo>
                    <a:pt x="29588" y="13050"/>
                    <a:pt x="29469" y="12954"/>
                    <a:pt x="29350" y="12859"/>
                  </a:cubicBezTo>
                  <a:lnTo>
                    <a:pt x="29266" y="12788"/>
                  </a:lnTo>
                  <a:cubicBezTo>
                    <a:pt x="28969" y="12538"/>
                    <a:pt x="28683" y="12288"/>
                    <a:pt x="28397" y="12050"/>
                  </a:cubicBezTo>
                  <a:cubicBezTo>
                    <a:pt x="26040" y="10097"/>
                    <a:pt x="23587" y="8287"/>
                    <a:pt x="21039" y="6608"/>
                  </a:cubicBezTo>
                  <a:cubicBezTo>
                    <a:pt x="20718" y="6406"/>
                    <a:pt x="20396" y="6192"/>
                    <a:pt x="20075" y="5989"/>
                  </a:cubicBezTo>
                  <a:cubicBezTo>
                    <a:pt x="19753" y="5787"/>
                    <a:pt x="19432" y="5573"/>
                    <a:pt x="19098" y="5382"/>
                  </a:cubicBezTo>
                  <a:cubicBezTo>
                    <a:pt x="18777" y="5180"/>
                    <a:pt x="18455" y="4977"/>
                    <a:pt x="18122" y="4787"/>
                  </a:cubicBezTo>
                  <a:cubicBezTo>
                    <a:pt x="17860" y="4620"/>
                    <a:pt x="17610" y="4465"/>
                    <a:pt x="17348" y="4322"/>
                  </a:cubicBezTo>
                  <a:lnTo>
                    <a:pt x="17134" y="4191"/>
                  </a:lnTo>
                  <a:cubicBezTo>
                    <a:pt x="16800" y="4001"/>
                    <a:pt x="16467" y="3810"/>
                    <a:pt x="16146" y="3620"/>
                  </a:cubicBezTo>
                  <a:cubicBezTo>
                    <a:pt x="15800" y="3441"/>
                    <a:pt x="15467" y="3251"/>
                    <a:pt x="15122" y="3072"/>
                  </a:cubicBezTo>
                  <a:cubicBezTo>
                    <a:pt x="14788" y="2882"/>
                    <a:pt x="14443" y="2703"/>
                    <a:pt x="14110" y="2525"/>
                  </a:cubicBezTo>
                  <a:cubicBezTo>
                    <a:pt x="13764" y="2346"/>
                    <a:pt x="13419" y="2167"/>
                    <a:pt x="13074" y="1989"/>
                  </a:cubicBezTo>
                  <a:cubicBezTo>
                    <a:pt x="12728" y="1810"/>
                    <a:pt x="12383" y="1643"/>
                    <a:pt x="12038" y="1477"/>
                  </a:cubicBezTo>
                  <a:cubicBezTo>
                    <a:pt x="10990" y="965"/>
                    <a:pt x="9930" y="477"/>
                    <a:pt x="8847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8;p46">
              <a:extLst>
                <a:ext uri="{FF2B5EF4-FFF2-40B4-BE49-F238E27FC236}">
                  <a16:creationId xmlns:a16="http://schemas.microsoft.com/office/drawing/2014/main" id="{1BA3E02D-E271-C3C5-901F-CAC71E6C8317}"/>
                </a:ext>
              </a:extLst>
            </p:cNvPr>
            <p:cNvSpPr/>
            <p:nvPr/>
          </p:nvSpPr>
          <p:spPr>
            <a:xfrm>
              <a:off x="5303901" y="4763463"/>
              <a:ext cx="199833" cy="223243"/>
            </a:xfrm>
            <a:custGeom>
              <a:avLst/>
              <a:gdLst/>
              <a:ahLst/>
              <a:cxnLst/>
              <a:rect l="l" t="t" r="r" b="b"/>
              <a:pathLst>
                <a:path w="6001" h="6704" extrusionOk="0">
                  <a:moveTo>
                    <a:pt x="4052" y="0"/>
                  </a:moveTo>
                  <a:cubicBezTo>
                    <a:pt x="3829" y="0"/>
                    <a:pt x="3625" y="15"/>
                    <a:pt x="3477" y="40"/>
                  </a:cubicBezTo>
                  <a:cubicBezTo>
                    <a:pt x="2810" y="147"/>
                    <a:pt x="1524" y="766"/>
                    <a:pt x="1096" y="1278"/>
                  </a:cubicBezTo>
                  <a:cubicBezTo>
                    <a:pt x="512" y="1969"/>
                    <a:pt x="24" y="3826"/>
                    <a:pt x="0" y="4719"/>
                  </a:cubicBezTo>
                  <a:cubicBezTo>
                    <a:pt x="0" y="5207"/>
                    <a:pt x="84" y="6386"/>
                    <a:pt x="524" y="6624"/>
                  </a:cubicBezTo>
                  <a:cubicBezTo>
                    <a:pt x="619" y="6680"/>
                    <a:pt x="741" y="6703"/>
                    <a:pt x="880" y="6703"/>
                  </a:cubicBezTo>
                  <a:cubicBezTo>
                    <a:pt x="1460" y="6703"/>
                    <a:pt x="2331" y="6295"/>
                    <a:pt x="2715" y="6065"/>
                  </a:cubicBezTo>
                  <a:cubicBezTo>
                    <a:pt x="3751" y="5410"/>
                    <a:pt x="5549" y="3517"/>
                    <a:pt x="5870" y="2362"/>
                  </a:cubicBezTo>
                  <a:cubicBezTo>
                    <a:pt x="6001" y="1862"/>
                    <a:pt x="5870" y="683"/>
                    <a:pt x="5489" y="338"/>
                  </a:cubicBezTo>
                  <a:cubicBezTo>
                    <a:pt x="5221" y="86"/>
                    <a:pt x="4581" y="0"/>
                    <a:pt x="4052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9;p46">
              <a:extLst>
                <a:ext uri="{FF2B5EF4-FFF2-40B4-BE49-F238E27FC236}">
                  <a16:creationId xmlns:a16="http://schemas.microsoft.com/office/drawing/2014/main" id="{670BCC98-9869-6A90-B482-2BB149FC7F03}"/>
                </a:ext>
              </a:extLst>
            </p:cNvPr>
            <p:cNvSpPr/>
            <p:nvPr/>
          </p:nvSpPr>
          <p:spPr>
            <a:xfrm>
              <a:off x="5437501" y="4554205"/>
              <a:ext cx="385814" cy="386979"/>
            </a:xfrm>
            <a:custGeom>
              <a:avLst/>
              <a:gdLst/>
              <a:ahLst/>
              <a:cxnLst/>
              <a:rect l="l" t="t" r="r" b="b"/>
              <a:pathLst>
                <a:path w="11586" h="11621" extrusionOk="0">
                  <a:moveTo>
                    <a:pt x="3193" y="1"/>
                  </a:moveTo>
                  <a:cubicBezTo>
                    <a:pt x="2355" y="1"/>
                    <a:pt x="1006" y="931"/>
                    <a:pt x="525" y="1466"/>
                  </a:cubicBezTo>
                  <a:cubicBezTo>
                    <a:pt x="251" y="1764"/>
                    <a:pt x="24" y="2586"/>
                    <a:pt x="13" y="2990"/>
                  </a:cubicBezTo>
                  <a:cubicBezTo>
                    <a:pt x="1" y="3383"/>
                    <a:pt x="144" y="4181"/>
                    <a:pt x="405" y="4443"/>
                  </a:cubicBezTo>
                  <a:cubicBezTo>
                    <a:pt x="727" y="4764"/>
                    <a:pt x="1727" y="4895"/>
                    <a:pt x="2168" y="5038"/>
                  </a:cubicBezTo>
                  <a:cubicBezTo>
                    <a:pt x="2787" y="5241"/>
                    <a:pt x="4168" y="5348"/>
                    <a:pt x="4644" y="5788"/>
                  </a:cubicBezTo>
                  <a:cubicBezTo>
                    <a:pt x="4942" y="6038"/>
                    <a:pt x="5394" y="6860"/>
                    <a:pt x="5239" y="7217"/>
                  </a:cubicBezTo>
                  <a:cubicBezTo>
                    <a:pt x="5025" y="7777"/>
                    <a:pt x="3358" y="7753"/>
                    <a:pt x="3084" y="8277"/>
                  </a:cubicBezTo>
                  <a:cubicBezTo>
                    <a:pt x="2703" y="9015"/>
                    <a:pt x="2918" y="11087"/>
                    <a:pt x="3632" y="11527"/>
                  </a:cubicBezTo>
                  <a:cubicBezTo>
                    <a:pt x="3735" y="11593"/>
                    <a:pt x="3863" y="11621"/>
                    <a:pt x="4010" y="11621"/>
                  </a:cubicBezTo>
                  <a:cubicBezTo>
                    <a:pt x="4712" y="11621"/>
                    <a:pt x="5819" y="10978"/>
                    <a:pt x="6370" y="10801"/>
                  </a:cubicBezTo>
                  <a:cubicBezTo>
                    <a:pt x="7275" y="10515"/>
                    <a:pt x="9228" y="10134"/>
                    <a:pt x="9930" y="9503"/>
                  </a:cubicBezTo>
                  <a:cubicBezTo>
                    <a:pt x="10490" y="9003"/>
                    <a:pt x="11585" y="7467"/>
                    <a:pt x="11216" y="6824"/>
                  </a:cubicBezTo>
                  <a:cubicBezTo>
                    <a:pt x="11109" y="6642"/>
                    <a:pt x="10825" y="6595"/>
                    <a:pt x="10489" y="6595"/>
                  </a:cubicBezTo>
                  <a:cubicBezTo>
                    <a:pt x="10140" y="6595"/>
                    <a:pt x="9734" y="6646"/>
                    <a:pt x="9411" y="6646"/>
                  </a:cubicBezTo>
                  <a:cubicBezTo>
                    <a:pt x="9254" y="6646"/>
                    <a:pt x="9116" y="6634"/>
                    <a:pt x="9014" y="6598"/>
                  </a:cubicBezTo>
                  <a:cubicBezTo>
                    <a:pt x="8609" y="6443"/>
                    <a:pt x="7918" y="5919"/>
                    <a:pt x="7585" y="5657"/>
                  </a:cubicBezTo>
                  <a:cubicBezTo>
                    <a:pt x="6954" y="5169"/>
                    <a:pt x="5716" y="4133"/>
                    <a:pt x="5239" y="3502"/>
                  </a:cubicBezTo>
                  <a:cubicBezTo>
                    <a:pt x="4644" y="2728"/>
                    <a:pt x="4394" y="347"/>
                    <a:pt x="3453" y="38"/>
                  </a:cubicBezTo>
                  <a:cubicBezTo>
                    <a:pt x="3374" y="13"/>
                    <a:pt x="3287" y="1"/>
                    <a:pt x="3193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990;p46">
            <a:extLst>
              <a:ext uri="{FF2B5EF4-FFF2-40B4-BE49-F238E27FC236}">
                <a16:creationId xmlns:a16="http://schemas.microsoft.com/office/drawing/2014/main" id="{AF432861-68A7-BB2F-8315-8D8DDF638EC6}"/>
              </a:ext>
            </a:extLst>
          </p:cNvPr>
          <p:cNvSpPr/>
          <p:nvPr/>
        </p:nvSpPr>
        <p:spPr>
          <a:xfrm>
            <a:off x="3915811" y="3596736"/>
            <a:ext cx="145216" cy="837350"/>
          </a:xfrm>
          <a:custGeom>
            <a:avLst/>
            <a:gdLst/>
            <a:ahLst/>
            <a:cxnLst/>
            <a:rect l="l" t="t" r="r" b="b"/>
            <a:pathLst>
              <a:path w="3692" h="21289" extrusionOk="0">
                <a:moveTo>
                  <a:pt x="1619" y="0"/>
                </a:moveTo>
                <a:lnTo>
                  <a:pt x="1619" y="0"/>
                </a:lnTo>
                <a:cubicBezTo>
                  <a:pt x="1858" y="1762"/>
                  <a:pt x="1917" y="3548"/>
                  <a:pt x="1810" y="5334"/>
                </a:cubicBezTo>
                <a:cubicBezTo>
                  <a:pt x="1798" y="5763"/>
                  <a:pt x="1727" y="6180"/>
                  <a:pt x="1691" y="6608"/>
                </a:cubicBezTo>
                <a:cubicBezTo>
                  <a:pt x="1619" y="7025"/>
                  <a:pt x="1572" y="7442"/>
                  <a:pt x="1465" y="7846"/>
                </a:cubicBezTo>
                <a:cubicBezTo>
                  <a:pt x="1417" y="8049"/>
                  <a:pt x="1393" y="8251"/>
                  <a:pt x="1334" y="8454"/>
                </a:cubicBezTo>
                <a:lnTo>
                  <a:pt x="1155" y="9049"/>
                </a:lnTo>
                <a:cubicBezTo>
                  <a:pt x="1119" y="9251"/>
                  <a:pt x="1024" y="9430"/>
                  <a:pt x="965" y="9632"/>
                </a:cubicBezTo>
                <a:lnTo>
                  <a:pt x="750" y="10240"/>
                </a:lnTo>
                <a:cubicBezTo>
                  <a:pt x="405" y="11168"/>
                  <a:pt x="191" y="12145"/>
                  <a:pt x="95" y="13133"/>
                </a:cubicBezTo>
                <a:cubicBezTo>
                  <a:pt x="0" y="14097"/>
                  <a:pt x="24" y="15074"/>
                  <a:pt x="167" y="16038"/>
                </a:cubicBezTo>
                <a:cubicBezTo>
                  <a:pt x="453" y="17943"/>
                  <a:pt x="1096" y="19776"/>
                  <a:pt x="2227" y="21289"/>
                </a:cubicBezTo>
                <a:cubicBezTo>
                  <a:pt x="1977" y="19515"/>
                  <a:pt x="1881" y="17729"/>
                  <a:pt x="1941" y="15943"/>
                </a:cubicBezTo>
                <a:cubicBezTo>
                  <a:pt x="1988" y="14264"/>
                  <a:pt x="2310" y="12609"/>
                  <a:pt x="2881" y="11037"/>
                </a:cubicBezTo>
                <a:lnTo>
                  <a:pt x="3108" y="10359"/>
                </a:lnTo>
                <a:cubicBezTo>
                  <a:pt x="3191" y="10121"/>
                  <a:pt x="3262" y="9882"/>
                  <a:pt x="3322" y="9644"/>
                </a:cubicBezTo>
                <a:cubicBezTo>
                  <a:pt x="3441" y="9168"/>
                  <a:pt x="3536" y="8680"/>
                  <a:pt x="3596" y="8192"/>
                </a:cubicBezTo>
                <a:cubicBezTo>
                  <a:pt x="3655" y="7704"/>
                  <a:pt x="3691" y="7215"/>
                  <a:pt x="3691" y="6727"/>
                </a:cubicBezTo>
                <a:cubicBezTo>
                  <a:pt x="3691" y="6239"/>
                  <a:pt x="3655" y="5763"/>
                  <a:pt x="3608" y="5275"/>
                </a:cubicBezTo>
                <a:cubicBezTo>
                  <a:pt x="3489" y="4322"/>
                  <a:pt x="3262" y="3394"/>
                  <a:pt x="2941" y="2489"/>
                </a:cubicBezTo>
                <a:cubicBezTo>
                  <a:pt x="2620" y="1596"/>
                  <a:pt x="2179" y="762"/>
                  <a:pt x="16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991;p46">
            <a:extLst>
              <a:ext uri="{FF2B5EF4-FFF2-40B4-BE49-F238E27FC236}">
                <a16:creationId xmlns:a16="http://schemas.microsoft.com/office/drawing/2014/main" id="{8F294000-6A76-E966-C6A1-433F2B2FDC51}"/>
              </a:ext>
            </a:extLst>
          </p:cNvPr>
          <p:cNvSpPr/>
          <p:nvPr/>
        </p:nvSpPr>
        <p:spPr>
          <a:xfrm>
            <a:off x="2988107" y="3427691"/>
            <a:ext cx="151312" cy="916487"/>
          </a:xfrm>
          <a:custGeom>
            <a:avLst/>
            <a:gdLst/>
            <a:ahLst/>
            <a:cxnLst/>
            <a:rect l="l" t="t" r="r" b="b"/>
            <a:pathLst>
              <a:path w="3847" h="23301" extrusionOk="0">
                <a:moveTo>
                  <a:pt x="2168" y="0"/>
                </a:moveTo>
                <a:lnTo>
                  <a:pt x="2168" y="0"/>
                </a:lnTo>
                <a:cubicBezTo>
                  <a:pt x="1584" y="845"/>
                  <a:pt x="1108" y="1774"/>
                  <a:pt x="787" y="2750"/>
                </a:cubicBezTo>
                <a:cubicBezTo>
                  <a:pt x="441" y="3727"/>
                  <a:pt x="203" y="4751"/>
                  <a:pt x="96" y="5787"/>
                </a:cubicBezTo>
                <a:cubicBezTo>
                  <a:pt x="37" y="6310"/>
                  <a:pt x="1" y="6834"/>
                  <a:pt x="1" y="7370"/>
                </a:cubicBezTo>
                <a:cubicBezTo>
                  <a:pt x="13" y="7894"/>
                  <a:pt x="48" y="8430"/>
                  <a:pt x="120" y="8954"/>
                </a:cubicBezTo>
                <a:cubicBezTo>
                  <a:pt x="179" y="9489"/>
                  <a:pt x="287" y="10013"/>
                  <a:pt x="418" y="10537"/>
                </a:cubicBezTo>
                <a:cubicBezTo>
                  <a:pt x="477" y="10799"/>
                  <a:pt x="560" y="11061"/>
                  <a:pt x="656" y="11311"/>
                </a:cubicBezTo>
                <a:lnTo>
                  <a:pt x="894" y="12061"/>
                </a:lnTo>
                <a:cubicBezTo>
                  <a:pt x="1061" y="12478"/>
                  <a:pt x="1191" y="12906"/>
                  <a:pt x="1311" y="13347"/>
                </a:cubicBezTo>
                <a:cubicBezTo>
                  <a:pt x="1370" y="13561"/>
                  <a:pt x="1442" y="13776"/>
                  <a:pt x="1489" y="14014"/>
                </a:cubicBezTo>
                <a:cubicBezTo>
                  <a:pt x="1525" y="14240"/>
                  <a:pt x="1572" y="14466"/>
                  <a:pt x="1620" y="14680"/>
                </a:cubicBezTo>
                <a:cubicBezTo>
                  <a:pt x="1787" y="15597"/>
                  <a:pt x="1882" y="16526"/>
                  <a:pt x="1906" y="17467"/>
                </a:cubicBezTo>
                <a:cubicBezTo>
                  <a:pt x="1953" y="19419"/>
                  <a:pt x="1823" y="21372"/>
                  <a:pt x="1513" y="23301"/>
                </a:cubicBezTo>
                <a:cubicBezTo>
                  <a:pt x="2108" y="22467"/>
                  <a:pt x="2585" y="21550"/>
                  <a:pt x="2930" y="20586"/>
                </a:cubicBezTo>
                <a:cubicBezTo>
                  <a:pt x="3287" y="19598"/>
                  <a:pt x="3537" y="18586"/>
                  <a:pt x="3680" y="17562"/>
                </a:cubicBezTo>
                <a:cubicBezTo>
                  <a:pt x="3823" y="16514"/>
                  <a:pt x="3847" y="15442"/>
                  <a:pt x="3739" y="14395"/>
                </a:cubicBezTo>
                <a:cubicBezTo>
                  <a:pt x="3632" y="13323"/>
                  <a:pt x="3394" y="12264"/>
                  <a:pt x="3013" y="11251"/>
                </a:cubicBezTo>
                <a:lnTo>
                  <a:pt x="2787" y="10585"/>
                </a:lnTo>
                <a:cubicBezTo>
                  <a:pt x="2704" y="10370"/>
                  <a:pt x="2632" y="10156"/>
                  <a:pt x="2573" y="9942"/>
                </a:cubicBezTo>
                <a:lnTo>
                  <a:pt x="2382" y="9275"/>
                </a:lnTo>
                <a:cubicBezTo>
                  <a:pt x="2311" y="9049"/>
                  <a:pt x="2299" y="8835"/>
                  <a:pt x="2239" y="8608"/>
                </a:cubicBezTo>
                <a:cubicBezTo>
                  <a:pt x="2120" y="8168"/>
                  <a:pt x="2084" y="7703"/>
                  <a:pt x="2001" y="7239"/>
                </a:cubicBezTo>
                <a:cubicBezTo>
                  <a:pt x="1953" y="6775"/>
                  <a:pt x="1882" y="6310"/>
                  <a:pt x="1870" y="5846"/>
                </a:cubicBezTo>
                <a:cubicBezTo>
                  <a:pt x="1775" y="3893"/>
                  <a:pt x="1870" y="1941"/>
                  <a:pt x="21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992;p46">
            <a:extLst>
              <a:ext uri="{FF2B5EF4-FFF2-40B4-BE49-F238E27FC236}">
                <a16:creationId xmlns:a16="http://schemas.microsoft.com/office/drawing/2014/main" id="{0D50BBDE-18D2-20E0-219D-C48AA4C23637}"/>
              </a:ext>
            </a:extLst>
          </p:cNvPr>
          <p:cNvSpPr/>
          <p:nvPr/>
        </p:nvSpPr>
        <p:spPr>
          <a:xfrm>
            <a:off x="3537406" y="4154451"/>
            <a:ext cx="134438" cy="624285"/>
          </a:xfrm>
          <a:custGeom>
            <a:avLst/>
            <a:gdLst/>
            <a:ahLst/>
            <a:cxnLst/>
            <a:rect l="l" t="t" r="r" b="b"/>
            <a:pathLst>
              <a:path w="3418" h="15872" extrusionOk="0">
                <a:moveTo>
                  <a:pt x="1549" y="1"/>
                </a:moveTo>
                <a:lnTo>
                  <a:pt x="1549" y="1"/>
                </a:lnTo>
                <a:cubicBezTo>
                  <a:pt x="1799" y="1310"/>
                  <a:pt x="1894" y="2644"/>
                  <a:pt x="1811" y="3977"/>
                </a:cubicBezTo>
                <a:cubicBezTo>
                  <a:pt x="1799" y="4132"/>
                  <a:pt x="1787" y="4287"/>
                  <a:pt x="1763" y="4453"/>
                </a:cubicBezTo>
                <a:lnTo>
                  <a:pt x="1703" y="4906"/>
                </a:lnTo>
                <a:cubicBezTo>
                  <a:pt x="1632" y="5204"/>
                  <a:pt x="1596" y="5513"/>
                  <a:pt x="1501" y="5799"/>
                </a:cubicBezTo>
                <a:cubicBezTo>
                  <a:pt x="1453" y="5942"/>
                  <a:pt x="1430" y="6097"/>
                  <a:pt x="1370" y="6239"/>
                </a:cubicBezTo>
                <a:lnTo>
                  <a:pt x="1227" y="6668"/>
                </a:lnTo>
                <a:cubicBezTo>
                  <a:pt x="1168" y="6799"/>
                  <a:pt x="1120" y="6942"/>
                  <a:pt x="1049" y="7073"/>
                </a:cubicBezTo>
                <a:lnTo>
                  <a:pt x="858" y="7513"/>
                </a:lnTo>
                <a:cubicBezTo>
                  <a:pt x="203" y="8906"/>
                  <a:pt x="1" y="10466"/>
                  <a:pt x="263" y="11990"/>
                </a:cubicBezTo>
                <a:cubicBezTo>
                  <a:pt x="525" y="13455"/>
                  <a:pt x="1132" y="14824"/>
                  <a:pt x="2120" y="15872"/>
                </a:cubicBezTo>
                <a:cubicBezTo>
                  <a:pt x="1858" y="14550"/>
                  <a:pt x="1739" y="13216"/>
                  <a:pt x="1775" y="11883"/>
                </a:cubicBezTo>
                <a:cubicBezTo>
                  <a:pt x="1811" y="10657"/>
                  <a:pt x="2096" y="9454"/>
                  <a:pt x="2608" y="8347"/>
                </a:cubicBezTo>
                <a:lnTo>
                  <a:pt x="2823" y="7847"/>
                </a:lnTo>
                <a:cubicBezTo>
                  <a:pt x="2906" y="7668"/>
                  <a:pt x="2977" y="7490"/>
                  <a:pt x="3037" y="7299"/>
                </a:cubicBezTo>
                <a:cubicBezTo>
                  <a:pt x="3263" y="6573"/>
                  <a:pt x="3394" y="5811"/>
                  <a:pt x="3406" y="5049"/>
                </a:cubicBezTo>
                <a:cubicBezTo>
                  <a:pt x="3418" y="3930"/>
                  <a:pt x="3180" y="2822"/>
                  <a:pt x="2739" y="1798"/>
                </a:cubicBezTo>
                <a:cubicBezTo>
                  <a:pt x="2442" y="1132"/>
                  <a:pt x="2049" y="524"/>
                  <a:pt x="1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993;p46">
            <a:extLst>
              <a:ext uri="{FF2B5EF4-FFF2-40B4-BE49-F238E27FC236}">
                <a16:creationId xmlns:a16="http://schemas.microsoft.com/office/drawing/2014/main" id="{F47474CD-84DF-DFB7-EB62-6FADE2791E16}"/>
              </a:ext>
            </a:extLst>
          </p:cNvPr>
          <p:cNvSpPr/>
          <p:nvPr/>
        </p:nvSpPr>
        <p:spPr>
          <a:xfrm>
            <a:off x="2619575" y="4257026"/>
            <a:ext cx="134438" cy="624285"/>
          </a:xfrm>
          <a:custGeom>
            <a:avLst/>
            <a:gdLst/>
            <a:ahLst/>
            <a:cxnLst/>
            <a:rect l="l" t="t" r="r" b="b"/>
            <a:pathLst>
              <a:path w="3418" h="15872" extrusionOk="0">
                <a:moveTo>
                  <a:pt x="1858" y="0"/>
                </a:moveTo>
                <a:lnTo>
                  <a:pt x="1858" y="0"/>
                </a:lnTo>
                <a:cubicBezTo>
                  <a:pt x="1358" y="524"/>
                  <a:pt x="965" y="1131"/>
                  <a:pt x="667" y="1798"/>
                </a:cubicBezTo>
                <a:cubicBezTo>
                  <a:pt x="370" y="2477"/>
                  <a:pt x="167" y="3191"/>
                  <a:pt x="72" y="3917"/>
                </a:cubicBezTo>
                <a:cubicBezTo>
                  <a:pt x="24" y="4286"/>
                  <a:pt x="1" y="4667"/>
                  <a:pt x="1" y="5048"/>
                </a:cubicBezTo>
                <a:cubicBezTo>
                  <a:pt x="13" y="5810"/>
                  <a:pt x="144" y="6572"/>
                  <a:pt x="370" y="7310"/>
                </a:cubicBezTo>
                <a:cubicBezTo>
                  <a:pt x="429" y="7489"/>
                  <a:pt x="501" y="7668"/>
                  <a:pt x="584" y="7846"/>
                </a:cubicBezTo>
                <a:lnTo>
                  <a:pt x="798" y="8358"/>
                </a:lnTo>
                <a:cubicBezTo>
                  <a:pt x="1310" y="9465"/>
                  <a:pt x="1584" y="10656"/>
                  <a:pt x="1632" y="11882"/>
                </a:cubicBezTo>
                <a:cubicBezTo>
                  <a:pt x="1668" y="13216"/>
                  <a:pt x="1548" y="14561"/>
                  <a:pt x="1287" y="15871"/>
                </a:cubicBezTo>
                <a:cubicBezTo>
                  <a:pt x="2275" y="14835"/>
                  <a:pt x="2882" y="13454"/>
                  <a:pt x="3144" y="11990"/>
                </a:cubicBezTo>
                <a:cubicBezTo>
                  <a:pt x="3418" y="10478"/>
                  <a:pt x="3203" y="8906"/>
                  <a:pt x="2549" y="7513"/>
                </a:cubicBezTo>
                <a:lnTo>
                  <a:pt x="2358" y="7084"/>
                </a:lnTo>
                <a:cubicBezTo>
                  <a:pt x="2287" y="6941"/>
                  <a:pt x="2239" y="6810"/>
                  <a:pt x="2179" y="6668"/>
                </a:cubicBezTo>
                <a:lnTo>
                  <a:pt x="2037" y="6239"/>
                </a:lnTo>
                <a:cubicBezTo>
                  <a:pt x="1977" y="6096"/>
                  <a:pt x="1965" y="5941"/>
                  <a:pt x="1918" y="5810"/>
                </a:cubicBezTo>
                <a:cubicBezTo>
                  <a:pt x="1810" y="5513"/>
                  <a:pt x="1787" y="5215"/>
                  <a:pt x="1715" y="4917"/>
                </a:cubicBezTo>
                <a:lnTo>
                  <a:pt x="1656" y="4453"/>
                </a:lnTo>
                <a:cubicBezTo>
                  <a:pt x="1632" y="4298"/>
                  <a:pt x="1608" y="4143"/>
                  <a:pt x="1608" y="3989"/>
                </a:cubicBezTo>
                <a:cubicBezTo>
                  <a:pt x="1525" y="2655"/>
                  <a:pt x="1608" y="1310"/>
                  <a:pt x="1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56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55"/>
          <p:cNvSpPr txBox="1">
            <a:spLocks noGrp="1"/>
          </p:cNvSpPr>
          <p:nvPr>
            <p:ph type="title"/>
          </p:nvPr>
        </p:nvSpPr>
        <p:spPr>
          <a:xfrm>
            <a:off x="962024" y="446225"/>
            <a:ext cx="73228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Study: Costs</a:t>
            </a:r>
            <a:endParaRPr dirty="0"/>
          </a:p>
        </p:txBody>
      </p:sp>
      <p:sp>
        <p:nvSpPr>
          <p:cNvPr id="1113" name="Google Shape;1113;p55"/>
          <p:cNvSpPr txBox="1"/>
          <p:nvPr/>
        </p:nvSpPr>
        <p:spPr>
          <a:xfrm>
            <a:off x="62645" y="1139108"/>
            <a:ext cx="1916880" cy="116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Graph of:</a:t>
            </a:r>
            <a:br>
              <a:rPr lang="fr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INR/kWh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The Year</a:t>
            </a:r>
            <a:endParaRPr dirty="0">
              <a:solidFill>
                <a:srgbClr val="2727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46007-9891-5A23-3BC1-83CE586D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"/>
          <a:stretch/>
        </p:blipFill>
        <p:spPr>
          <a:xfrm>
            <a:off x="4076435" y="1336117"/>
            <a:ext cx="4335388" cy="2247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F01DFE-CE3C-8A07-95E0-FB0B77D63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45" y="4287243"/>
            <a:ext cx="700510" cy="307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E57D5-95DC-919A-DF7A-9FFCFFC4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167" y="4672322"/>
            <a:ext cx="649088" cy="260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617B4-CEF6-2D2F-6EE8-42AA974ED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167" y="4043528"/>
            <a:ext cx="595259" cy="179701"/>
          </a:xfrm>
          <a:prstGeom prst="rect">
            <a:avLst/>
          </a:prstGeom>
        </p:spPr>
      </p:pic>
      <p:sp>
        <p:nvSpPr>
          <p:cNvPr id="12" name="Google Shape;1113;p55">
            <a:extLst>
              <a:ext uri="{FF2B5EF4-FFF2-40B4-BE49-F238E27FC236}">
                <a16:creationId xmlns:a16="http://schemas.microsoft.com/office/drawing/2014/main" id="{9E285591-39FE-8092-AD85-B1611C915D0D}"/>
              </a:ext>
            </a:extLst>
          </p:cNvPr>
          <p:cNvSpPr txBox="1"/>
          <p:nvPr/>
        </p:nvSpPr>
        <p:spPr>
          <a:xfrm>
            <a:off x="4868426" y="3734012"/>
            <a:ext cx="24477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Renewable Energy Cost</a:t>
            </a:r>
          </a:p>
        </p:txBody>
      </p:sp>
      <p:sp>
        <p:nvSpPr>
          <p:cNvPr id="13" name="Google Shape;1113;p55">
            <a:extLst>
              <a:ext uri="{FF2B5EF4-FFF2-40B4-BE49-F238E27FC236}">
                <a16:creationId xmlns:a16="http://schemas.microsoft.com/office/drawing/2014/main" id="{B6F1F07E-1CBA-2D3D-25D8-152AA7B0AC74}"/>
              </a:ext>
            </a:extLst>
          </p:cNvPr>
          <p:cNvSpPr txBox="1"/>
          <p:nvPr/>
        </p:nvSpPr>
        <p:spPr>
          <a:xfrm>
            <a:off x="4725493" y="4351257"/>
            <a:ext cx="3184234" cy="30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Coal-based power cost (Max)</a:t>
            </a:r>
          </a:p>
        </p:txBody>
      </p:sp>
      <p:sp>
        <p:nvSpPr>
          <p:cNvPr id="15" name="Google Shape;1113;p55">
            <a:extLst>
              <a:ext uri="{FF2B5EF4-FFF2-40B4-BE49-F238E27FC236}">
                <a16:creationId xmlns:a16="http://schemas.microsoft.com/office/drawing/2014/main" id="{9EE5C92B-6E96-3DAD-89F8-1EBC22C1F632}"/>
              </a:ext>
            </a:extLst>
          </p:cNvPr>
          <p:cNvSpPr txBox="1"/>
          <p:nvPr/>
        </p:nvSpPr>
        <p:spPr>
          <a:xfrm>
            <a:off x="4725493" y="4672320"/>
            <a:ext cx="3184234" cy="30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1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Coal-based power cost (Min)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F23D67-230C-3D5D-AC7C-1B4A3AE0C16D}"/>
              </a:ext>
            </a:extLst>
          </p:cNvPr>
          <p:cNvSpPr/>
          <p:nvPr/>
        </p:nvSpPr>
        <p:spPr>
          <a:xfrm>
            <a:off x="607379" y="2662118"/>
            <a:ext cx="3049707" cy="1238774"/>
          </a:xfrm>
          <a:prstGeom prst="roundRect">
            <a:avLst/>
          </a:prstGeom>
          <a:solidFill>
            <a:srgbClr val="87CEE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58A0B-B051-77A1-BD64-84334657C124}"/>
              </a:ext>
            </a:extLst>
          </p:cNvPr>
          <p:cNvSpPr txBox="1"/>
          <p:nvPr/>
        </p:nvSpPr>
        <p:spPr>
          <a:xfrm>
            <a:off x="713400" y="2779905"/>
            <a:ext cx="2898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graph shows a steady decline in the cost of renewable power, compared to the stark difference of the coal-based power costs.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DAAC3-AFCA-0482-7587-9376A3A55326}"/>
              </a:ext>
            </a:extLst>
          </p:cNvPr>
          <p:cNvSpPr txBox="1"/>
          <p:nvPr/>
        </p:nvSpPr>
        <p:spPr>
          <a:xfrm>
            <a:off x="7291105" y="3603207"/>
            <a:ext cx="1732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(Source-McKinsey)</a:t>
            </a:r>
          </a:p>
        </p:txBody>
      </p:sp>
    </p:spTree>
    <p:extLst>
      <p:ext uri="{BB962C8B-B14F-4D97-AF65-F5344CB8AC3E}">
        <p14:creationId xmlns:p14="http://schemas.microsoft.com/office/powerpoint/2010/main" val="3281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3"/>
          <p:cNvSpPr/>
          <p:nvPr/>
        </p:nvSpPr>
        <p:spPr>
          <a:xfrm>
            <a:off x="813725" y="1428188"/>
            <a:ext cx="4335600" cy="1538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3"/>
          <p:cNvSpPr txBox="1">
            <a:spLocks noGrp="1"/>
          </p:cNvSpPr>
          <p:nvPr>
            <p:ph type="title"/>
          </p:nvPr>
        </p:nvSpPr>
        <p:spPr>
          <a:xfrm>
            <a:off x="1004700" y="1529250"/>
            <a:ext cx="4045200" cy="13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What is EcoCycle?</a:t>
            </a:r>
            <a:endParaRPr sz="3200" dirty="0"/>
          </a:p>
        </p:txBody>
      </p:sp>
      <p:sp>
        <p:nvSpPr>
          <p:cNvPr id="870" name="Google Shape;870;p43"/>
          <p:cNvSpPr txBox="1">
            <a:spLocks noGrp="1"/>
          </p:cNvSpPr>
          <p:nvPr>
            <p:ph type="subTitle" idx="1"/>
          </p:nvPr>
        </p:nvSpPr>
        <p:spPr>
          <a:xfrm>
            <a:off x="913150" y="3065824"/>
            <a:ext cx="4136700" cy="1347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EcoCycle is a user-friendly web app designed to educate, engage, and empower campus communities to adopt sustainable practices, reduce waste, and conserve resources.</a:t>
            </a:r>
            <a:endParaRPr dirty="0"/>
          </a:p>
        </p:txBody>
      </p:sp>
      <p:grpSp>
        <p:nvGrpSpPr>
          <p:cNvPr id="2" name="Google Shape;2033;p69">
            <a:extLst>
              <a:ext uri="{FF2B5EF4-FFF2-40B4-BE49-F238E27FC236}">
                <a16:creationId xmlns:a16="http://schemas.microsoft.com/office/drawing/2014/main" id="{88599EFE-C016-D1D6-7C99-9141C1B101F0}"/>
              </a:ext>
            </a:extLst>
          </p:cNvPr>
          <p:cNvGrpSpPr/>
          <p:nvPr/>
        </p:nvGrpSpPr>
        <p:grpSpPr>
          <a:xfrm>
            <a:off x="5150986" y="1092050"/>
            <a:ext cx="3794792" cy="2782956"/>
            <a:chOff x="4279775" y="1356815"/>
            <a:chExt cx="4150943" cy="3044144"/>
          </a:xfrm>
        </p:grpSpPr>
        <p:sp>
          <p:nvSpPr>
            <p:cNvPr id="3" name="Google Shape;2034;p69">
              <a:extLst>
                <a:ext uri="{FF2B5EF4-FFF2-40B4-BE49-F238E27FC236}">
                  <a16:creationId xmlns:a16="http://schemas.microsoft.com/office/drawing/2014/main" id="{BC6C3426-8928-1C00-1C60-53E8C434B5C2}"/>
                </a:ext>
              </a:extLst>
            </p:cNvPr>
            <p:cNvSpPr/>
            <p:nvPr/>
          </p:nvSpPr>
          <p:spPr>
            <a:xfrm>
              <a:off x="4279775" y="3840169"/>
              <a:ext cx="4150943" cy="509221"/>
            </a:xfrm>
            <a:custGeom>
              <a:avLst/>
              <a:gdLst/>
              <a:ahLst/>
              <a:cxnLst/>
              <a:rect l="l" t="t" r="r" b="b"/>
              <a:pathLst>
                <a:path w="109777" h="13467" extrusionOk="0">
                  <a:moveTo>
                    <a:pt x="54889" y="0"/>
                  </a:moveTo>
                  <a:cubicBezTo>
                    <a:pt x="24575" y="0"/>
                    <a:pt x="1" y="3013"/>
                    <a:pt x="1" y="6739"/>
                  </a:cubicBezTo>
                  <a:cubicBezTo>
                    <a:pt x="1" y="10454"/>
                    <a:pt x="24575" y="13466"/>
                    <a:pt x="54889" y="13466"/>
                  </a:cubicBezTo>
                  <a:cubicBezTo>
                    <a:pt x="69438" y="13466"/>
                    <a:pt x="83404" y="12764"/>
                    <a:pt x="93691" y="11502"/>
                  </a:cubicBezTo>
                  <a:cubicBezTo>
                    <a:pt x="103990" y="10240"/>
                    <a:pt x="109776" y="8525"/>
                    <a:pt x="109776" y="6739"/>
                  </a:cubicBezTo>
                  <a:cubicBezTo>
                    <a:pt x="109776" y="4953"/>
                    <a:pt x="103990" y="3239"/>
                    <a:pt x="93691" y="1977"/>
                  </a:cubicBezTo>
                  <a:cubicBezTo>
                    <a:pt x="83404" y="703"/>
                    <a:pt x="69438" y="0"/>
                    <a:pt x="54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035;p69">
              <a:extLst>
                <a:ext uri="{FF2B5EF4-FFF2-40B4-BE49-F238E27FC236}">
                  <a16:creationId xmlns:a16="http://schemas.microsoft.com/office/drawing/2014/main" id="{0C89076A-020D-C023-F072-2521B031BF38}"/>
                </a:ext>
              </a:extLst>
            </p:cNvPr>
            <p:cNvGrpSpPr/>
            <p:nvPr/>
          </p:nvGrpSpPr>
          <p:grpSpPr>
            <a:xfrm rot="-333150">
              <a:off x="4942800" y="1485146"/>
              <a:ext cx="2787793" cy="2787482"/>
              <a:chOff x="399152" y="2321078"/>
              <a:chExt cx="2393438" cy="2393171"/>
            </a:xfrm>
          </p:grpSpPr>
          <p:sp>
            <p:nvSpPr>
              <p:cNvPr id="975" name="Google Shape;2036;p69">
                <a:extLst>
                  <a:ext uri="{FF2B5EF4-FFF2-40B4-BE49-F238E27FC236}">
                    <a16:creationId xmlns:a16="http://schemas.microsoft.com/office/drawing/2014/main" id="{E4396A23-1B87-A005-4D4E-79DBF754A4A2}"/>
                  </a:ext>
                </a:extLst>
              </p:cNvPr>
              <p:cNvSpPr/>
              <p:nvPr/>
            </p:nvSpPr>
            <p:spPr>
              <a:xfrm rot="-362304">
                <a:off x="507580" y="2429523"/>
                <a:ext cx="2176581" cy="2176281"/>
              </a:xfrm>
              <a:custGeom>
                <a:avLst/>
                <a:gdLst/>
                <a:ahLst/>
                <a:cxnLst/>
                <a:rect l="l" t="t" r="r" b="b"/>
                <a:pathLst>
                  <a:path w="87059" h="87047" extrusionOk="0">
                    <a:moveTo>
                      <a:pt x="43530" y="1"/>
                    </a:moveTo>
                    <a:cubicBezTo>
                      <a:pt x="19491" y="1"/>
                      <a:pt x="0" y="19479"/>
                      <a:pt x="0" y="43530"/>
                    </a:cubicBezTo>
                    <a:cubicBezTo>
                      <a:pt x="0" y="67568"/>
                      <a:pt x="19491" y="87047"/>
                      <a:pt x="43530" y="87047"/>
                    </a:cubicBezTo>
                    <a:cubicBezTo>
                      <a:pt x="67568" y="87047"/>
                      <a:pt x="87059" y="67568"/>
                      <a:pt x="87059" y="43530"/>
                    </a:cubicBezTo>
                    <a:cubicBezTo>
                      <a:pt x="87059" y="19479"/>
                      <a:pt x="67568" y="1"/>
                      <a:pt x="43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2037;p69">
                <a:extLst>
                  <a:ext uri="{FF2B5EF4-FFF2-40B4-BE49-F238E27FC236}">
                    <a16:creationId xmlns:a16="http://schemas.microsoft.com/office/drawing/2014/main" id="{5122F1C6-856C-14BB-B047-B4723AAD128C}"/>
                  </a:ext>
                </a:extLst>
              </p:cNvPr>
              <p:cNvSpPr/>
              <p:nvPr/>
            </p:nvSpPr>
            <p:spPr>
              <a:xfrm rot="-362304">
                <a:off x="1261246" y="2934475"/>
                <a:ext cx="108980" cy="75554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022" extrusionOk="0">
                    <a:moveTo>
                      <a:pt x="2069" y="1"/>
                    </a:moveTo>
                    <a:cubicBezTo>
                      <a:pt x="1900" y="1"/>
                      <a:pt x="1734" y="28"/>
                      <a:pt x="1579" y="98"/>
                    </a:cubicBezTo>
                    <a:lnTo>
                      <a:pt x="1579" y="98"/>
                    </a:lnTo>
                    <a:lnTo>
                      <a:pt x="1596" y="89"/>
                    </a:lnTo>
                    <a:lnTo>
                      <a:pt x="1596" y="89"/>
                    </a:lnTo>
                    <a:cubicBezTo>
                      <a:pt x="1227" y="149"/>
                      <a:pt x="870" y="292"/>
                      <a:pt x="572" y="518"/>
                    </a:cubicBezTo>
                    <a:cubicBezTo>
                      <a:pt x="215" y="756"/>
                      <a:pt x="1" y="1173"/>
                      <a:pt x="36" y="1613"/>
                    </a:cubicBezTo>
                    <a:cubicBezTo>
                      <a:pt x="108" y="2125"/>
                      <a:pt x="560" y="2494"/>
                      <a:pt x="1024" y="2708"/>
                    </a:cubicBezTo>
                    <a:cubicBezTo>
                      <a:pt x="1423" y="2902"/>
                      <a:pt x="1878" y="3022"/>
                      <a:pt x="2322" y="3022"/>
                    </a:cubicBezTo>
                    <a:cubicBezTo>
                      <a:pt x="2700" y="3022"/>
                      <a:pt x="3071" y="2935"/>
                      <a:pt x="3394" y="2732"/>
                    </a:cubicBezTo>
                    <a:cubicBezTo>
                      <a:pt x="4084" y="2292"/>
                      <a:pt x="4358" y="1184"/>
                      <a:pt x="3775" y="613"/>
                    </a:cubicBezTo>
                    <a:cubicBezTo>
                      <a:pt x="3525" y="399"/>
                      <a:pt x="3227" y="244"/>
                      <a:pt x="2918" y="161"/>
                    </a:cubicBezTo>
                    <a:cubicBezTo>
                      <a:pt x="2645" y="77"/>
                      <a:pt x="2352" y="1"/>
                      <a:pt x="2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2038;p69">
                <a:extLst>
                  <a:ext uri="{FF2B5EF4-FFF2-40B4-BE49-F238E27FC236}">
                    <a16:creationId xmlns:a16="http://schemas.microsoft.com/office/drawing/2014/main" id="{9246FE69-89F1-4DA1-03C9-0FDFAB0AAB4A}"/>
                  </a:ext>
                </a:extLst>
              </p:cNvPr>
              <p:cNvSpPr/>
              <p:nvPr/>
            </p:nvSpPr>
            <p:spPr>
              <a:xfrm rot="-362304">
                <a:off x="1407735" y="3056576"/>
                <a:ext cx="51503" cy="51653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6" extrusionOk="0">
                    <a:moveTo>
                      <a:pt x="1418" y="1"/>
                    </a:moveTo>
                    <a:cubicBezTo>
                      <a:pt x="1266" y="1"/>
                      <a:pt x="1097" y="35"/>
                      <a:pt x="929" y="80"/>
                    </a:cubicBezTo>
                    <a:cubicBezTo>
                      <a:pt x="381" y="259"/>
                      <a:pt x="0" y="913"/>
                      <a:pt x="191" y="1449"/>
                    </a:cubicBezTo>
                    <a:cubicBezTo>
                      <a:pt x="321" y="1824"/>
                      <a:pt x="720" y="2065"/>
                      <a:pt x="1103" y="2065"/>
                    </a:cubicBezTo>
                    <a:cubicBezTo>
                      <a:pt x="1280" y="2065"/>
                      <a:pt x="1453" y="2014"/>
                      <a:pt x="1596" y="1902"/>
                    </a:cubicBezTo>
                    <a:cubicBezTo>
                      <a:pt x="1858" y="1687"/>
                      <a:pt x="1977" y="1342"/>
                      <a:pt x="2024" y="1009"/>
                    </a:cubicBezTo>
                    <a:cubicBezTo>
                      <a:pt x="2060" y="711"/>
                      <a:pt x="2048" y="378"/>
                      <a:pt x="1846" y="163"/>
                    </a:cubicBezTo>
                    <a:cubicBezTo>
                      <a:pt x="1739" y="44"/>
                      <a:pt x="1589" y="1"/>
                      <a:pt x="14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2039;p69">
                <a:extLst>
                  <a:ext uri="{FF2B5EF4-FFF2-40B4-BE49-F238E27FC236}">
                    <a16:creationId xmlns:a16="http://schemas.microsoft.com/office/drawing/2014/main" id="{DE6B3823-33F6-EA96-4C56-7AC9EDAF07F9}"/>
                  </a:ext>
                </a:extLst>
              </p:cNvPr>
              <p:cNvSpPr/>
              <p:nvPr/>
            </p:nvSpPr>
            <p:spPr>
              <a:xfrm rot="-362304">
                <a:off x="1457363" y="2968154"/>
                <a:ext cx="88729" cy="185684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7427" extrusionOk="0">
                    <a:moveTo>
                      <a:pt x="1282" y="1"/>
                    </a:moveTo>
                    <a:cubicBezTo>
                      <a:pt x="1155" y="1"/>
                      <a:pt x="1020" y="32"/>
                      <a:pt x="881" y="98"/>
                    </a:cubicBezTo>
                    <a:cubicBezTo>
                      <a:pt x="0" y="503"/>
                      <a:pt x="393" y="1372"/>
                      <a:pt x="679" y="2015"/>
                    </a:cubicBezTo>
                    <a:cubicBezTo>
                      <a:pt x="1322" y="3444"/>
                      <a:pt x="1000" y="5087"/>
                      <a:pt x="691" y="6611"/>
                    </a:cubicBezTo>
                    <a:cubicBezTo>
                      <a:pt x="631" y="6885"/>
                      <a:pt x="619" y="7242"/>
                      <a:pt x="857" y="7385"/>
                    </a:cubicBezTo>
                    <a:cubicBezTo>
                      <a:pt x="912" y="7414"/>
                      <a:pt x="970" y="7427"/>
                      <a:pt x="1028" y="7427"/>
                    </a:cubicBezTo>
                    <a:cubicBezTo>
                      <a:pt x="1234" y="7427"/>
                      <a:pt x="1450" y="7269"/>
                      <a:pt x="1607" y="7111"/>
                    </a:cubicBezTo>
                    <a:cubicBezTo>
                      <a:pt x="2381" y="6385"/>
                      <a:pt x="3191" y="5599"/>
                      <a:pt x="3453" y="4575"/>
                    </a:cubicBezTo>
                    <a:cubicBezTo>
                      <a:pt x="3536" y="4194"/>
                      <a:pt x="3548" y="3766"/>
                      <a:pt x="3310" y="3456"/>
                    </a:cubicBezTo>
                    <a:cubicBezTo>
                      <a:pt x="3155" y="3289"/>
                      <a:pt x="2977" y="3134"/>
                      <a:pt x="2798" y="3004"/>
                    </a:cubicBezTo>
                    <a:cubicBezTo>
                      <a:pt x="2560" y="2801"/>
                      <a:pt x="2393" y="2527"/>
                      <a:pt x="2310" y="2218"/>
                    </a:cubicBezTo>
                    <a:cubicBezTo>
                      <a:pt x="2191" y="1789"/>
                      <a:pt x="2262" y="1325"/>
                      <a:pt x="2167" y="884"/>
                    </a:cubicBezTo>
                    <a:cubicBezTo>
                      <a:pt x="2065" y="367"/>
                      <a:pt x="1721" y="1"/>
                      <a:pt x="1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2040;p69">
                <a:extLst>
                  <a:ext uri="{FF2B5EF4-FFF2-40B4-BE49-F238E27FC236}">
                    <a16:creationId xmlns:a16="http://schemas.microsoft.com/office/drawing/2014/main" id="{1DE04864-6D63-7EFB-6A52-E060417058E1}"/>
                  </a:ext>
                </a:extLst>
              </p:cNvPr>
              <p:cNvSpPr/>
              <p:nvPr/>
            </p:nvSpPr>
            <p:spPr>
              <a:xfrm rot="-362304">
                <a:off x="946118" y="2485587"/>
                <a:ext cx="395919" cy="200835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8033" extrusionOk="0">
                    <a:moveTo>
                      <a:pt x="15407" y="0"/>
                    </a:moveTo>
                    <a:cubicBezTo>
                      <a:pt x="10014" y="822"/>
                      <a:pt x="4823" y="2655"/>
                      <a:pt x="108" y="5394"/>
                    </a:cubicBezTo>
                    <a:cubicBezTo>
                      <a:pt x="36" y="5727"/>
                      <a:pt x="1" y="6049"/>
                      <a:pt x="108" y="6263"/>
                    </a:cubicBezTo>
                    <a:cubicBezTo>
                      <a:pt x="227" y="6489"/>
                      <a:pt x="703" y="6418"/>
                      <a:pt x="870" y="6692"/>
                    </a:cubicBezTo>
                    <a:cubicBezTo>
                      <a:pt x="977" y="6858"/>
                      <a:pt x="846" y="7346"/>
                      <a:pt x="965" y="7584"/>
                    </a:cubicBezTo>
                    <a:cubicBezTo>
                      <a:pt x="1076" y="7833"/>
                      <a:pt x="1350" y="8032"/>
                      <a:pt x="1623" y="8032"/>
                    </a:cubicBezTo>
                    <a:cubicBezTo>
                      <a:pt x="1703" y="8032"/>
                      <a:pt x="1783" y="8015"/>
                      <a:pt x="1858" y="7977"/>
                    </a:cubicBezTo>
                    <a:cubicBezTo>
                      <a:pt x="2132" y="7835"/>
                      <a:pt x="2251" y="7465"/>
                      <a:pt x="2537" y="7382"/>
                    </a:cubicBezTo>
                    <a:cubicBezTo>
                      <a:pt x="2578" y="7370"/>
                      <a:pt x="2619" y="7365"/>
                      <a:pt x="2659" y="7365"/>
                    </a:cubicBezTo>
                    <a:cubicBezTo>
                      <a:pt x="2986" y="7365"/>
                      <a:pt x="3268" y="7719"/>
                      <a:pt x="3596" y="7846"/>
                    </a:cubicBezTo>
                    <a:cubicBezTo>
                      <a:pt x="3688" y="7881"/>
                      <a:pt x="3779" y="7897"/>
                      <a:pt x="3868" y="7897"/>
                    </a:cubicBezTo>
                    <a:cubicBezTo>
                      <a:pt x="4391" y="7897"/>
                      <a:pt x="4863" y="7355"/>
                      <a:pt x="5239" y="6918"/>
                    </a:cubicBezTo>
                    <a:cubicBezTo>
                      <a:pt x="6216" y="5751"/>
                      <a:pt x="7537" y="4918"/>
                      <a:pt x="9014" y="4525"/>
                    </a:cubicBezTo>
                    <a:cubicBezTo>
                      <a:pt x="9764" y="4322"/>
                      <a:pt x="10573" y="4227"/>
                      <a:pt x="11204" y="3763"/>
                    </a:cubicBezTo>
                    <a:cubicBezTo>
                      <a:pt x="11693" y="3417"/>
                      <a:pt x="12014" y="2882"/>
                      <a:pt x="12467" y="2489"/>
                    </a:cubicBezTo>
                    <a:cubicBezTo>
                      <a:pt x="13288" y="1774"/>
                      <a:pt x="14431" y="1596"/>
                      <a:pt x="15348" y="1000"/>
                    </a:cubicBezTo>
                    <a:cubicBezTo>
                      <a:pt x="15586" y="857"/>
                      <a:pt x="15836" y="596"/>
                      <a:pt x="15741" y="322"/>
                    </a:cubicBezTo>
                    <a:cubicBezTo>
                      <a:pt x="15681" y="167"/>
                      <a:pt x="15562" y="60"/>
                      <a:pt x="154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2041;p69">
                <a:extLst>
                  <a:ext uri="{FF2B5EF4-FFF2-40B4-BE49-F238E27FC236}">
                    <a16:creationId xmlns:a16="http://schemas.microsoft.com/office/drawing/2014/main" id="{9A11183E-B9E7-28CC-AC77-2606B3521099}"/>
                  </a:ext>
                </a:extLst>
              </p:cNvPr>
              <p:cNvSpPr/>
              <p:nvPr/>
            </p:nvSpPr>
            <p:spPr>
              <a:xfrm rot="-362304">
                <a:off x="1666187" y="2692658"/>
                <a:ext cx="72354" cy="4525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810" extrusionOk="0">
                    <a:moveTo>
                      <a:pt x="1765" y="0"/>
                    </a:moveTo>
                    <a:cubicBezTo>
                      <a:pt x="1629" y="0"/>
                      <a:pt x="1493" y="14"/>
                      <a:pt x="1357" y="41"/>
                    </a:cubicBezTo>
                    <a:lnTo>
                      <a:pt x="1346" y="113"/>
                    </a:lnTo>
                    <a:cubicBezTo>
                      <a:pt x="1287" y="108"/>
                      <a:pt x="1229" y="106"/>
                      <a:pt x="1171" y="106"/>
                    </a:cubicBezTo>
                    <a:cubicBezTo>
                      <a:pt x="944" y="106"/>
                      <a:pt x="718" y="142"/>
                      <a:pt x="500" y="208"/>
                    </a:cubicBezTo>
                    <a:cubicBezTo>
                      <a:pt x="214" y="303"/>
                      <a:pt x="24" y="553"/>
                      <a:pt x="0" y="851"/>
                    </a:cubicBezTo>
                    <a:cubicBezTo>
                      <a:pt x="12" y="1101"/>
                      <a:pt x="143" y="1327"/>
                      <a:pt x="345" y="1470"/>
                    </a:cubicBezTo>
                    <a:cubicBezTo>
                      <a:pt x="639" y="1690"/>
                      <a:pt x="994" y="1810"/>
                      <a:pt x="1353" y="1810"/>
                    </a:cubicBezTo>
                    <a:cubicBezTo>
                      <a:pt x="1518" y="1810"/>
                      <a:pt x="1684" y="1785"/>
                      <a:pt x="1846" y="1732"/>
                    </a:cubicBezTo>
                    <a:cubicBezTo>
                      <a:pt x="2358" y="1542"/>
                      <a:pt x="2739" y="1113"/>
                      <a:pt x="2870" y="589"/>
                    </a:cubicBezTo>
                    <a:cubicBezTo>
                      <a:pt x="2893" y="518"/>
                      <a:pt x="2893" y="434"/>
                      <a:pt x="2870" y="363"/>
                    </a:cubicBezTo>
                    <a:cubicBezTo>
                      <a:pt x="2834" y="303"/>
                      <a:pt x="2774" y="268"/>
                      <a:pt x="2715" y="232"/>
                    </a:cubicBezTo>
                    <a:cubicBezTo>
                      <a:pt x="2420" y="80"/>
                      <a:pt x="2095" y="0"/>
                      <a:pt x="17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2042;p69">
                <a:extLst>
                  <a:ext uri="{FF2B5EF4-FFF2-40B4-BE49-F238E27FC236}">
                    <a16:creationId xmlns:a16="http://schemas.microsoft.com/office/drawing/2014/main" id="{77887706-4ABD-7258-BF81-A54DCE3636D2}"/>
                  </a:ext>
                </a:extLst>
              </p:cNvPr>
              <p:cNvSpPr/>
              <p:nvPr/>
            </p:nvSpPr>
            <p:spPr>
              <a:xfrm rot="-362304">
                <a:off x="1642334" y="3291624"/>
                <a:ext cx="24426" cy="23126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25" extrusionOk="0">
                    <a:moveTo>
                      <a:pt x="655" y="1"/>
                    </a:moveTo>
                    <a:cubicBezTo>
                      <a:pt x="560" y="167"/>
                      <a:pt x="310" y="155"/>
                      <a:pt x="155" y="274"/>
                    </a:cubicBezTo>
                    <a:cubicBezTo>
                      <a:pt x="0" y="429"/>
                      <a:pt x="12" y="691"/>
                      <a:pt x="179" y="834"/>
                    </a:cubicBezTo>
                    <a:cubicBezTo>
                      <a:pt x="260" y="894"/>
                      <a:pt x="355" y="924"/>
                      <a:pt x="449" y="924"/>
                    </a:cubicBezTo>
                    <a:cubicBezTo>
                      <a:pt x="560" y="924"/>
                      <a:pt x="672" y="882"/>
                      <a:pt x="762" y="798"/>
                    </a:cubicBezTo>
                    <a:cubicBezTo>
                      <a:pt x="917" y="644"/>
                      <a:pt x="976" y="417"/>
                      <a:pt x="917" y="215"/>
                    </a:cubicBezTo>
                    <a:lnTo>
                      <a:pt x="655" y="13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2043;p69">
                <a:extLst>
                  <a:ext uri="{FF2B5EF4-FFF2-40B4-BE49-F238E27FC236}">
                    <a16:creationId xmlns:a16="http://schemas.microsoft.com/office/drawing/2014/main" id="{DBC1CBF2-2CBF-7446-E8ED-C2C586CD6CA6}"/>
                  </a:ext>
                </a:extLst>
              </p:cNvPr>
              <p:cNvSpPr/>
              <p:nvPr/>
            </p:nvSpPr>
            <p:spPr>
              <a:xfrm rot="-362304">
                <a:off x="1197234" y="3616608"/>
                <a:ext cx="21526" cy="18251"/>
              </a:xfrm>
              <a:custGeom>
                <a:avLst/>
                <a:gdLst/>
                <a:ahLst/>
                <a:cxnLst/>
                <a:rect l="l" t="t" r="r" b="b"/>
                <a:pathLst>
                  <a:path w="861" h="730" extrusionOk="0">
                    <a:moveTo>
                      <a:pt x="334" y="1"/>
                    </a:moveTo>
                    <a:cubicBezTo>
                      <a:pt x="286" y="215"/>
                      <a:pt x="0" y="370"/>
                      <a:pt x="72" y="572"/>
                    </a:cubicBezTo>
                    <a:cubicBezTo>
                      <a:pt x="107" y="644"/>
                      <a:pt x="191" y="703"/>
                      <a:pt x="274" y="715"/>
                    </a:cubicBezTo>
                    <a:cubicBezTo>
                      <a:pt x="311" y="725"/>
                      <a:pt x="349" y="729"/>
                      <a:pt x="388" y="729"/>
                    </a:cubicBezTo>
                    <a:cubicBezTo>
                      <a:pt x="587" y="729"/>
                      <a:pt x="794" y="607"/>
                      <a:pt x="834" y="417"/>
                    </a:cubicBezTo>
                    <a:cubicBezTo>
                      <a:pt x="861" y="244"/>
                      <a:pt x="679" y="64"/>
                      <a:pt x="517" y="64"/>
                    </a:cubicBezTo>
                    <a:cubicBezTo>
                      <a:pt x="468" y="64"/>
                      <a:pt x="420" y="81"/>
                      <a:pt x="381" y="120"/>
                    </a:cubicBez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2044;p69">
                <a:extLst>
                  <a:ext uri="{FF2B5EF4-FFF2-40B4-BE49-F238E27FC236}">
                    <a16:creationId xmlns:a16="http://schemas.microsoft.com/office/drawing/2014/main" id="{2CA029ED-BE7A-C86E-49E6-A0CFD25457F3}"/>
                  </a:ext>
                </a:extLst>
              </p:cNvPr>
              <p:cNvSpPr/>
              <p:nvPr/>
            </p:nvSpPr>
            <p:spPr>
              <a:xfrm rot="-362304">
                <a:off x="1159623" y="3609287"/>
                <a:ext cx="14376" cy="13751"/>
              </a:xfrm>
              <a:custGeom>
                <a:avLst/>
                <a:gdLst/>
                <a:ahLst/>
                <a:cxnLst/>
                <a:rect l="l" t="t" r="r" b="b"/>
                <a:pathLst>
                  <a:path w="575" h="550" extrusionOk="0">
                    <a:moveTo>
                      <a:pt x="276" y="0"/>
                    </a:moveTo>
                    <a:lnTo>
                      <a:pt x="360" y="203"/>
                    </a:lnTo>
                    <a:cubicBezTo>
                      <a:pt x="331" y="176"/>
                      <a:pt x="298" y="165"/>
                      <a:pt x="265" y="165"/>
                    </a:cubicBezTo>
                    <a:cubicBezTo>
                      <a:pt x="135" y="165"/>
                      <a:pt x="0" y="341"/>
                      <a:pt x="86" y="465"/>
                    </a:cubicBezTo>
                    <a:cubicBezTo>
                      <a:pt x="127" y="523"/>
                      <a:pt x="193" y="550"/>
                      <a:pt x="263" y="550"/>
                    </a:cubicBezTo>
                    <a:cubicBezTo>
                      <a:pt x="376" y="550"/>
                      <a:pt x="497" y="480"/>
                      <a:pt x="526" y="369"/>
                    </a:cubicBezTo>
                    <a:cubicBezTo>
                      <a:pt x="574" y="203"/>
                      <a:pt x="455" y="24"/>
                      <a:pt x="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2045;p69">
                <a:extLst>
                  <a:ext uri="{FF2B5EF4-FFF2-40B4-BE49-F238E27FC236}">
                    <a16:creationId xmlns:a16="http://schemas.microsoft.com/office/drawing/2014/main" id="{78E7FC77-8BC7-A8FF-535A-60689301798B}"/>
                  </a:ext>
                </a:extLst>
              </p:cNvPr>
              <p:cNvSpPr/>
              <p:nvPr/>
            </p:nvSpPr>
            <p:spPr>
              <a:xfrm rot="-362304">
                <a:off x="1243990" y="3598102"/>
                <a:ext cx="16926" cy="1742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97" extrusionOk="0">
                    <a:moveTo>
                      <a:pt x="273" y="0"/>
                    </a:moveTo>
                    <a:cubicBezTo>
                      <a:pt x="262" y="0"/>
                      <a:pt x="251" y="1"/>
                      <a:pt x="239" y="2"/>
                    </a:cubicBezTo>
                    <a:lnTo>
                      <a:pt x="251" y="2"/>
                    </a:lnTo>
                    <a:lnTo>
                      <a:pt x="251" y="73"/>
                    </a:lnTo>
                    <a:cubicBezTo>
                      <a:pt x="72" y="192"/>
                      <a:pt x="1" y="419"/>
                      <a:pt x="48" y="621"/>
                    </a:cubicBezTo>
                    <a:cubicBezTo>
                      <a:pt x="113" y="673"/>
                      <a:pt x="187" y="697"/>
                      <a:pt x="262" y="697"/>
                    </a:cubicBezTo>
                    <a:cubicBezTo>
                      <a:pt x="408" y="697"/>
                      <a:pt x="553" y="604"/>
                      <a:pt x="608" y="454"/>
                    </a:cubicBezTo>
                    <a:cubicBezTo>
                      <a:pt x="676" y="227"/>
                      <a:pt x="506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2046;p69">
                <a:extLst>
                  <a:ext uri="{FF2B5EF4-FFF2-40B4-BE49-F238E27FC236}">
                    <a16:creationId xmlns:a16="http://schemas.microsoft.com/office/drawing/2014/main" id="{D61F3028-C82F-71DB-7FA0-52F6BEEA4D69}"/>
                  </a:ext>
                </a:extLst>
              </p:cNvPr>
              <p:cNvSpPr/>
              <p:nvPr/>
            </p:nvSpPr>
            <p:spPr>
              <a:xfrm rot="-362304">
                <a:off x="1723659" y="3270334"/>
                <a:ext cx="23401" cy="3340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336" extrusionOk="0">
                    <a:moveTo>
                      <a:pt x="295" y="0"/>
                    </a:moveTo>
                    <a:cubicBezTo>
                      <a:pt x="157" y="0"/>
                      <a:pt x="1" y="178"/>
                      <a:pt x="19" y="342"/>
                    </a:cubicBezTo>
                    <a:cubicBezTo>
                      <a:pt x="31" y="544"/>
                      <a:pt x="209" y="723"/>
                      <a:pt x="293" y="913"/>
                    </a:cubicBezTo>
                    <a:cubicBezTo>
                      <a:pt x="328" y="1033"/>
                      <a:pt x="376" y="1140"/>
                      <a:pt x="448" y="1235"/>
                    </a:cubicBezTo>
                    <a:cubicBezTo>
                      <a:pt x="487" y="1298"/>
                      <a:pt x="564" y="1335"/>
                      <a:pt x="642" y="1335"/>
                    </a:cubicBezTo>
                    <a:cubicBezTo>
                      <a:pt x="682" y="1335"/>
                      <a:pt x="721" y="1326"/>
                      <a:pt x="757" y="1306"/>
                    </a:cubicBezTo>
                    <a:cubicBezTo>
                      <a:pt x="793" y="1259"/>
                      <a:pt x="829" y="1211"/>
                      <a:pt x="840" y="1152"/>
                    </a:cubicBezTo>
                    <a:cubicBezTo>
                      <a:pt x="912" y="949"/>
                      <a:pt x="936" y="747"/>
                      <a:pt x="912" y="532"/>
                    </a:cubicBezTo>
                    <a:cubicBezTo>
                      <a:pt x="876" y="330"/>
                      <a:pt x="614" y="68"/>
                      <a:pt x="412" y="56"/>
                    </a:cubicBezTo>
                    <a:cubicBezTo>
                      <a:pt x="378" y="17"/>
                      <a:pt x="337" y="0"/>
                      <a:pt x="2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2047;p69">
                <a:extLst>
                  <a:ext uri="{FF2B5EF4-FFF2-40B4-BE49-F238E27FC236}">
                    <a16:creationId xmlns:a16="http://schemas.microsoft.com/office/drawing/2014/main" id="{496E5E1D-9323-C2C0-A717-605CFFD314D4}"/>
                  </a:ext>
                </a:extLst>
              </p:cNvPr>
              <p:cNvSpPr/>
              <p:nvPr/>
            </p:nvSpPr>
            <p:spPr>
              <a:xfrm rot="-362304">
                <a:off x="1340845" y="3343177"/>
                <a:ext cx="1071352" cy="1148306"/>
              </a:xfrm>
              <a:custGeom>
                <a:avLst/>
                <a:gdLst/>
                <a:ahLst/>
                <a:cxnLst/>
                <a:rect l="l" t="t" r="r" b="b"/>
                <a:pathLst>
                  <a:path w="42852" h="45930" extrusionOk="0">
                    <a:moveTo>
                      <a:pt x="17496" y="1"/>
                    </a:moveTo>
                    <a:cubicBezTo>
                      <a:pt x="17224" y="1"/>
                      <a:pt x="16948" y="31"/>
                      <a:pt x="16681" y="70"/>
                    </a:cubicBezTo>
                    <a:cubicBezTo>
                      <a:pt x="15360" y="284"/>
                      <a:pt x="14074" y="677"/>
                      <a:pt x="12859" y="1248"/>
                    </a:cubicBezTo>
                    <a:cubicBezTo>
                      <a:pt x="12510" y="1409"/>
                      <a:pt x="12137" y="1585"/>
                      <a:pt x="11772" y="1585"/>
                    </a:cubicBezTo>
                    <a:cubicBezTo>
                      <a:pt x="11678" y="1585"/>
                      <a:pt x="11583" y="1573"/>
                      <a:pt x="11490" y="1546"/>
                    </a:cubicBezTo>
                    <a:cubicBezTo>
                      <a:pt x="11085" y="1427"/>
                      <a:pt x="10788" y="1034"/>
                      <a:pt x="10383" y="951"/>
                    </a:cubicBezTo>
                    <a:cubicBezTo>
                      <a:pt x="10378" y="949"/>
                      <a:pt x="10372" y="948"/>
                      <a:pt x="10366" y="948"/>
                    </a:cubicBezTo>
                    <a:cubicBezTo>
                      <a:pt x="10024" y="948"/>
                      <a:pt x="8313" y="3219"/>
                      <a:pt x="7752" y="3558"/>
                    </a:cubicBezTo>
                    <a:cubicBezTo>
                      <a:pt x="6478" y="4332"/>
                      <a:pt x="5037" y="4749"/>
                      <a:pt x="3763" y="5511"/>
                    </a:cubicBezTo>
                    <a:cubicBezTo>
                      <a:pt x="1525" y="6868"/>
                      <a:pt x="1" y="9428"/>
                      <a:pt x="144" y="12035"/>
                    </a:cubicBezTo>
                    <a:cubicBezTo>
                      <a:pt x="215" y="13250"/>
                      <a:pt x="620" y="14417"/>
                      <a:pt x="1025" y="15560"/>
                    </a:cubicBezTo>
                    <a:cubicBezTo>
                      <a:pt x="2120" y="18703"/>
                      <a:pt x="3406" y="22072"/>
                      <a:pt x="6216" y="23834"/>
                    </a:cubicBezTo>
                    <a:cubicBezTo>
                      <a:pt x="8728" y="25406"/>
                      <a:pt x="11919" y="25323"/>
                      <a:pt x="14753" y="26204"/>
                    </a:cubicBezTo>
                    <a:cubicBezTo>
                      <a:pt x="15646" y="26478"/>
                      <a:pt x="16562" y="26894"/>
                      <a:pt x="17039" y="27704"/>
                    </a:cubicBezTo>
                    <a:cubicBezTo>
                      <a:pt x="17562" y="28609"/>
                      <a:pt x="17360" y="29752"/>
                      <a:pt x="17265" y="30811"/>
                    </a:cubicBezTo>
                    <a:cubicBezTo>
                      <a:pt x="16872" y="35348"/>
                      <a:pt x="18777" y="39884"/>
                      <a:pt x="18467" y="44396"/>
                    </a:cubicBezTo>
                    <a:cubicBezTo>
                      <a:pt x="18408" y="45182"/>
                      <a:pt x="19003" y="45861"/>
                      <a:pt x="19789" y="45920"/>
                    </a:cubicBezTo>
                    <a:cubicBezTo>
                      <a:pt x="19894" y="45927"/>
                      <a:pt x="19999" y="45930"/>
                      <a:pt x="20104" y="45930"/>
                    </a:cubicBezTo>
                    <a:cubicBezTo>
                      <a:pt x="22028" y="45930"/>
                      <a:pt x="23988" y="44921"/>
                      <a:pt x="25659" y="43837"/>
                    </a:cubicBezTo>
                    <a:cubicBezTo>
                      <a:pt x="29826" y="41110"/>
                      <a:pt x="33743" y="37407"/>
                      <a:pt x="34957" y="32574"/>
                    </a:cubicBezTo>
                    <a:cubicBezTo>
                      <a:pt x="35148" y="31776"/>
                      <a:pt x="35303" y="30907"/>
                      <a:pt x="35898" y="30335"/>
                    </a:cubicBezTo>
                    <a:cubicBezTo>
                      <a:pt x="36481" y="29752"/>
                      <a:pt x="37553" y="29478"/>
                      <a:pt x="37732" y="28645"/>
                    </a:cubicBezTo>
                    <a:cubicBezTo>
                      <a:pt x="37839" y="28133"/>
                      <a:pt x="37553" y="27632"/>
                      <a:pt x="37434" y="27121"/>
                    </a:cubicBezTo>
                    <a:cubicBezTo>
                      <a:pt x="37220" y="26132"/>
                      <a:pt x="37684" y="25120"/>
                      <a:pt x="38315" y="24334"/>
                    </a:cubicBezTo>
                    <a:cubicBezTo>
                      <a:pt x="38946" y="23549"/>
                      <a:pt x="39756" y="22906"/>
                      <a:pt x="40399" y="22132"/>
                    </a:cubicBezTo>
                    <a:cubicBezTo>
                      <a:pt x="42125" y="20024"/>
                      <a:pt x="42470" y="17143"/>
                      <a:pt x="42744" y="14428"/>
                    </a:cubicBezTo>
                    <a:cubicBezTo>
                      <a:pt x="42816" y="13655"/>
                      <a:pt x="42851" y="12750"/>
                      <a:pt x="42244" y="12250"/>
                    </a:cubicBezTo>
                    <a:cubicBezTo>
                      <a:pt x="41994" y="12035"/>
                      <a:pt x="41649" y="11940"/>
                      <a:pt x="41327" y="11845"/>
                    </a:cubicBezTo>
                    <a:cubicBezTo>
                      <a:pt x="38327" y="10940"/>
                      <a:pt x="35636" y="9225"/>
                      <a:pt x="33541" y="6904"/>
                    </a:cubicBezTo>
                    <a:cubicBezTo>
                      <a:pt x="31505" y="4618"/>
                      <a:pt x="29921" y="1665"/>
                      <a:pt x="27087" y="522"/>
                    </a:cubicBezTo>
                    <a:cubicBezTo>
                      <a:pt x="26845" y="434"/>
                      <a:pt x="26580" y="355"/>
                      <a:pt x="26322" y="355"/>
                    </a:cubicBezTo>
                    <a:cubicBezTo>
                      <a:pt x="26163" y="355"/>
                      <a:pt x="26007" y="385"/>
                      <a:pt x="25861" y="462"/>
                    </a:cubicBezTo>
                    <a:cubicBezTo>
                      <a:pt x="25659" y="605"/>
                      <a:pt x="25468" y="784"/>
                      <a:pt x="25325" y="998"/>
                    </a:cubicBezTo>
                    <a:cubicBezTo>
                      <a:pt x="24600" y="1873"/>
                      <a:pt x="23465" y="2318"/>
                      <a:pt x="22334" y="2318"/>
                    </a:cubicBezTo>
                    <a:cubicBezTo>
                      <a:pt x="21309" y="2318"/>
                      <a:pt x="20287" y="1954"/>
                      <a:pt x="19575" y="1213"/>
                    </a:cubicBezTo>
                    <a:cubicBezTo>
                      <a:pt x="19277" y="891"/>
                      <a:pt x="19015" y="522"/>
                      <a:pt x="18646" y="284"/>
                    </a:cubicBezTo>
                    <a:cubicBezTo>
                      <a:pt x="18303" y="70"/>
                      <a:pt x="17904" y="1"/>
                      <a:pt x="17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2048;p69">
                <a:extLst>
                  <a:ext uri="{FF2B5EF4-FFF2-40B4-BE49-F238E27FC236}">
                    <a16:creationId xmlns:a16="http://schemas.microsoft.com/office/drawing/2014/main" id="{3E1276A7-02E7-DE93-5D91-C4E3525DC164}"/>
                  </a:ext>
                </a:extLst>
              </p:cNvPr>
              <p:cNvSpPr/>
              <p:nvPr/>
            </p:nvSpPr>
            <p:spPr>
              <a:xfrm rot="-362304">
                <a:off x="1422130" y="2472690"/>
                <a:ext cx="1211259" cy="1085228"/>
              </a:xfrm>
              <a:custGeom>
                <a:avLst/>
                <a:gdLst/>
                <a:ahLst/>
                <a:cxnLst/>
                <a:rect l="l" t="t" r="r" b="b"/>
                <a:pathLst>
                  <a:path w="48448" h="43407" extrusionOk="0">
                    <a:moveTo>
                      <a:pt x="22253" y="1"/>
                    </a:moveTo>
                    <a:lnTo>
                      <a:pt x="22253" y="1"/>
                    </a:lnTo>
                    <a:cubicBezTo>
                      <a:pt x="22313" y="417"/>
                      <a:pt x="22599" y="763"/>
                      <a:pt x="22849" y="1108"/>
                    </a:cubicBezTo>
                    <a:cubicBezTo>
                      <a:pt x="23087" y="1453"/>
                      <a:pt x="23289" y="1930"/>
                      <a:pt x="23099" y="2311"/>
                    </a:cubicBezTo>
                    <a:cubicBezTo>
                      <a:pt x="22872" y="2775"/>
                      <a:pt x="22206" y="2906"/>
                      <a:pt x="21991" y="3382"/>
                    </a:cubicBezTo>
                    <a:cubicBezTo>
                      <a:pt x="21789" y="3846"/>
                      <a:pt x="22146" y="4370"/>
                      <a:pt x="22527" y="4716"/>
                    </a:cubicBezTo>
                    <a:cubicBezTo>
                      <a:pt x="22908" y="5061"/>
                      <a:pt x="23372" y="5394"/>
                      <a:pt x="23480" y="5894"/>
                    </a:cubicBezTo>
                    <a:cubicBezTo>
                      <a:pt x="23563" y="6311"/>
                      <a:pt x="23361" y="6728"/>
                      <a:pt x="23277" y="7156"/>
                    </a:cubicBezTo>
                    <a:cubicBezTo>
                      <a:pt x="23194" y="7573"/>
                      <a:pt x="23337" y="8121"/>
                      <a:pt x="23753" y="8216"/>
                    </a:cubicBezTo>
                    <a:cubicBezTo>
                      <a:pt x="23799" y="8226"/>
                      <a:pt x="23845" y="8229"/>
                      <a:pt x="23891" y="8229"/>
                    </a:cubicBezTo>
                    <a:cubicBezTo>
                      <a:pt x="24000" y="8229"/>
                      <a:pt x="24111" y="8211"/>
                      <a:pt x="24216" y="8211"/>
                    </a:cubicBezTo>
                    <a:cubicBezTo>
                      <a:pt x="24292" y="8211"/>
                      <a:pt x="24365" y="8220"/>
                      <a:pt x="24432" y="8252"/>
                    </a:cubicBezTo>
                    <a:cubicBezTo>
                      <a:pt x="24789" y="8418"/>
                      <a:pt x="24670" y="9002"/>
                      <a:pt x="24373" y="9264"/>
                    </a:cubicBezTo>
                    <a:cubicBezTo>
                      <a:pt x="24087" y="9538"/>
                      <a:pt x="23670" y="9716"/>
                      <a:pt x="23515" y="10085"/>
                    </a:cubicBezTo>
                    <a:cubicBezTo>
                      <a:pt x="23277" y="10645"/>
                      <a:pt x="23742" y="11359"/>
                      <a:pt x="23408" y="11871"/>
                    </a:cubicBezTo>
                    <a:cubicBezTo>
                      <a:pt x="23277" y="12038"/>
                      <a:pt x="23099" y="12181"/>
                      <a:pt x="22896" y="12276"/>
                    </a:cubicBezTo>
                    <a:lnTo>
                      <a:pt x="20194" y="13764"/>
                    </a:lnTo>
                    <a:cubicBezTo>
                      <a:pt x="20015" y="13836"/>
                      <a:pt x="19860" y="13967"/>
                      <a:pt x="19741" y="14122"/>
                    </a:cubicBezTo>
                    <a:cubicBezTo>
                      <a:pt x="19372" y="14657"/>
                      <a:pt x="19991" y="15324"/>
                      <a:pt x="20098" y="15967"/>
                    </a:cubicBezTo>
                    <a:cubicBezTo>
                      <a:pt x="20194" y="16527"/>
                      <a:pt x="19872" y="17086"/>
                      <a:pt x="19432" y="17431"/>
                    </a:cubicBezTo>
                    <a:cubicBezTo>
                      <a:pt x="18991" y="17789"/>
                      <a:pt x="18443" y="17967"/>
                      <a:pt x="17908" y="18146"/>
                    </a:cubicBezTo>
                    <a:cubicBezTo>
                      <a:pt x="17478" y="18285"/>
                      <a:pt x="16980" y="18406"/>
                      <a:pt x="16524" y="18406"/>
                    </a:cubicBezTo>
                    <a:cubicBezTo>
                      <a:pt x="16006" y="18406"/>
                      <a:pt x="15541" y="18251"/>
                      <a:pt x="15288" y="17789"/>
                    </a:cubicBezTo>
                    <a:cubicBezTo>
                      <a:pt x="15169" y="17598"/>
                      <a:pt x="15145" y="17372"/>
                      <a:pt x="15229" y="17181"/>
                    </a:cubicBezTo>
                    <a:cubicBezTo>
                      <a:pt x="15393" y="16837"/>
                      <a:pt x="15779" y="16809"/>
                      <a:pt x="16179" y="16809"/>
                    </a:cubicBezTo>
                    <a:cubicBezTo>
                      <a:pt x="16259" y="16809"/>
                      <a:pt x="16339" y="16810"/>
                      <a:pt x="16418" y="16810"/>
                    </a:cubicBezTo>
                    <a:cubicBezTo>
                      <a:pt x="16836" y="16810"/>
                      <a:pt x="17226" y="16778"/>
                      <a:pt x="17348" y="16384"/>
                    </a:cubicBezTo>
                    <a:cubicBezTo>
                      <a:pt x="17443" y="16050"/>
                      <a:pt x="17288" y="15705"/>
                      <a:pt x="16979" y="15562"/>
                    </a:cubicBezTo>
                    <a:cubicBezTo>
                      <a:pt x="15785" y="14955"/>
                      <a:pt x="14475" y="14232"/>
                      <a:pt x="13134" y="14232"/>
                    </a:cubicBezTo>
                    <a:cubicBezTo>
                      <a:pt x="12924" y="14232"/>
                      <a:pt x="12713" y="14250"/>
                      <a:pt x="12502" y="14288"/>
                    </a:cubicBezTo>
                    <a:cubicBezTo>
                      <a:pt x="11835" y="14407"/>
                      <a:pt x="11228" y="14729"/>
                      <a:pt x="10633" y="15062"/>
                    </a:cubicBezTo>
                    <a:lnTo>
                      <a:pt x="8549" y="16181"/>
                    </a:lnTo>
                    <a:cubicBezTo>
                      <a:pt x="7728" y="16622"/>
                      <a:pt x="6847" y="17122"/>
                      <a:pt x="6585" y="18086"/>
                    </a:cubicBezTo>
                    <a:cubicBezTo>
                      <a:pt x="6454" y="18551"/>
                      <a:pt x="6573" y="19051"/>
                      <a:pt x="6918" y="19384"/>
                    </a:cubicBezTo>
                    <a:cubicBezTo>
                      <a:pt x="7148" y="19600"/>
                      <a:pt x="7410" y="19689"/>
                      <a:pt x="7677" y="19689"/>
                    </a:cubicBezTo>
                    <a:cubicBezTo>
                      <a:pt x="8100" y="19689"/>
                      <a:pt x="8535" y="19467"/>
                      <a:pt x="8871" y="19182"/>
                    </a:cubicBezTo>
                    <a:cubicBezTo>
                      <a:pt x="9335" y="18813"/>
                      <a:pt x="9692" y="18313"/>
                      <a:pt x="10204" y="18003"/>
                    </a:cubicBezTo>
                    <a:cubicBezTo>
                      <a:pt x="10579" y="17779"/>
                      <a:pt x="10997" y="17668"/>
                      <a:pt x="11414" y="17668"/>
                    </a:cubicBezTo>
                    <a:cubicBezTo>
                      <a:pt x="11884" y="17668"/>
                      <a:pt x="12354" y="17809"/>
                      <a:pt x="12764" y="18086"/>
                    </a:cubicBezTo>
                    <a:cubicBezTo>
                      <a:pt x="12907" y="18622"/>
                      <a:pt x="13074" y="19182"/>
                      <a:pt x="12990" y="19729"/>
                    </a:cubicBezTo>
                    <a:cubicBezTo>
                      <a:pt x="12907" y="20289"/>
                      <a:pt x="12502" y="20837"/>
                      <a:pt x="11942" y="20908"/>
                    </a:cubicBezTo>
                    <a:cubicBezTo>
                      <a:pt x="11908" y="20912"/>
                      <a:pt x="11874" y="20914"/>
                      <a:pt x="11841" y="20914"/>
                    </a:cubicBezTo>
                    <a:cubicBezTo>
                      <a:pt x="11402" y="20914"/>
                      <a:pt x="10993" y="20566"/>
                      <a:pt x="10871" y="20146"/>
                    </a:cubicBezTo>
                    <a:cubicBezTo>
                      <a:pt x="10814" y="19953"/>
                      <a:pt x="10638" y="19836"/>
                      <a:pt x="10456" y="19836"/>
                    </a:cubicBezTo>
                    <a:cubicBezTo>
                      <a:pt x="10369" y="19836"/>
                      <a:pt x="10281" y="19862"/>
                      <a:pt x="10204" y="19920"/>
                    </a:cubicBezTo>
                    <a:cubicBezTo>
                      <a:pt x="10109" y="19991"/>
                      <a:pt x="10026" y="20075"/>
                      <a:pt x="9966" y="20182"/>
                    </a:cubicBezTo>
                    <a:cubicBezTo>
                      <a:pt x="9776" y="20479"/>
                      <a:pt x="9704" y="20825"/>
                      <a:pt x="9585" y="21158"/>
                    </a:cubicBezTo>
                    <a:cubicBezTo>
                      <a:pt x="9204" y="22182"/>
                      <a:pt x="8275" y="22885"/>
                      <a:pt x="7406" y="23527"/>
                    </a:cubicBezTo>
                    <a:cubicBezTo>
                      <a:pt x="6216" y="24409"/>
                      <a:pt x="4977" y="25313"/>
                      <a:pt x="3537" y="25671"/>
                    </a:cubicBezTo>
                    <a:cubicBezTo>
                      <a:pt x="3322" y="25730"/>
                      <a:pt x="3072" y="25778"/>
                      <a:pt x="2953" y="25968"/>
                    </a:cubicBezTo>
                    <a:cubicBezTo>
                      <a:pt x="2703" y="26385"/>
                      <a:pt x="3299" y="26814"/>
                      <a:pt x="3441" y="27278"/>
                    </a:cubicBezTo>
                    <a:cubicBezTo>
                      <a:pt x="3559" y="27696"/>
                      <a:pt x="3205" y="28364"/>
                      <a:pt x="2769" y="28364"/>
                    </a:cubicBezTo>
                    <a:cubicBezTo>
                      <a:pt x="2720" y="28364"/>
                      <a:pt x="2670" y="28356"/>
                      <a:pt x="2620" y="28338"/>
                    </a:cubicBezTo>
                    <a:cubicBezTo>
                      <a:pt x="2332" y="28222"/>
                      <a:pt x="2027" y="28152"/>
                      <a:pt x="1724" y="28152"/>
                    </a:cubicBezTo>
                    <a:cubicBezTo>
                      <a:pt x="1462" y="28152"/>
                      <a:pt x="1201" y="28204"/>
                      <a:pt x="953" y="28326"/>
                    </a:cubicBezTo>
                    <a:cubicBezTo>
                      <a:pt x="1" y="28790"/>
                      <a:pt x="155" y="29481"/>
                      <a:pt x="298" y="30112"/>
                    </a:cubicBezTo>
                    <a:cubicBezTo>
                      <a:pt x="512" y="31005"/>
                      <a:pt x="739" y="31898"/>
                      <a:pt x="953" y="32790"/>
                    </a:cubicBezTo>
                    <a:cubicBezTo>
                      <a:pt x="1596" y="32802"/>
                      <a:pt x="2179" y="33136"/>
                      <a:pt x="2525" y="33683"/>
                    </a:cubicBezTo>
                    <a:cubicBezTo>
                      <a:pt x="2561" y="33693"/>
                      <a:pt x="2597" y="33697"/>
                      <a:pt x="2633" y="33697"/>
                    </a:cubicBezTo>
                    <a:cubicBezTo>
                      <a:pt x="2908" y="33697"/>
                      <a:pt x="3147" y="33431"/>
                      <a:pt x="3358" y="33231"/>
                    </a:cubicBezTo>
                    <a:cubicBezTo>
                      <a:pt x="3722" y="32929"/>
                      <a:pt x="4172" y="32768"/>
                      <a:pt x="4626" y="32768"/>
                    </a:cubicBezTo>
                    <a:cubicBezTo>
                      <a:pt x="4869" y="32768"/>
                      <a:pt x="5114" y="32814"/>
                      <a:pt x="5346" y="32910"/>
                    </a:cubicBezTo>
                    <a:lnTo>
                      <a:pt x="6085" y="30564"/>
                    </a:lnTo>
                    <a:cubicBezTo>
                      <a:pt x="6144" y="30338"/>
                      <a:pt x="6227" y="30100"/>
                      <a:pt x="6430" y="29981"/>
                    </a:cubicBezTo>
                    <a:cubicBezTo>
                      <a:pt x="6644" y="29862"/>
                      <a:pt x="6906" y="29909"/>
                      <a:pt x="7132" y="29850"/>
                    </a:cubicBezTo>
                    <a:cubicBezTo>
                      <a:pt x="7644" y="29719"/>
                      <a:pt x="7882" y="29135"/>
                      <a:pt x="7954" y="28611"/>
                    </a:cubicBezTo>
                    <a:cubicBezTo>
                      <a:pt x="8037" y="27933"/>
                      <a:pt x="8002" y="27159"/>
                      <a:pt x="8728" y="26742"/>
                    </a:cubicBezTo>
                    <a:cubicBezTo>
                      <a:pt x="8958" y="26627"/>
                      <a:pt x="9208" y="26565"/>
                      <a:pt x="9463" y="26565"/>
                    </a:cubicBezTo>
                    <a:cubicBezTo>
                      <a:pt x="9551" y="26565"/>
                      <a:pt x="9639" y="26572"/>
                      <a:pt x="9728" y="26587"/>
                    </a:cubicBezTo>
                    <a:cubicBezTo>
                      <a:pt x="10561" y="26718"/>
                      <a:pt x="11169" y="27314"/>
                      <a:pt x="11752" y="27885"/>
                    </a:cubicBezTo>
                    <a:cubicBezTo>
                      <a:pt x="12466" y="28600"/>
                      <a:pt x="13205" y="29338"/>
                      <a:pt x="13657" y="30254"/>
                    </a:cubicBezTo>
                    <a:cubicBezTo>
                      <a:pt x="14062" y="31076"/>
                      <a:pt x="14193" y="32088"/>
                      <a:pt x="13836" y="32921"/>
                    </a:cubicBezTo>
                    <a:cubicBezTo>
                      <a:pt x="13764" y="33088"/>
                      <a:pt x="13883" y="33279"/>
                      <a:pt x="14074" y="33291"/>
                    </a:cubicBezTo>
                    <a:cubicBezTo>
                      <a:pt x="14431" y="33279"/>
                      <a:pt x="14764" y="33076"/>
                      <a:pt x="14943" y="32767"/>
                    </a:cubicBezTo>
                    <a:cubicBezTo>
                      <a:pt x="15193" y="32338"/>
                      <a:pt x="15181" y="31814"/>
                      <a:pt x="15157" y="31326"/>
                    </a:cubicBezTo>
                    <a:lnTo>
                      <a:pt x="15157" y="31326"/>
                    </a:lnTo>
                    <a:lnTo>
                      <a:pt x="15943" y="31767"/>
                    </a:lnTo>
                    <a:cubicBezTo>
                      <a:pt x="16241" y="31267"/>
                      <a:pt x="15895" y="30624"/>
                      <a:pt x="15479" y="30207"/>
                    </a:cubicBezTo>
                    <a:cubicBezTo>
                      <a:pt x="15062" y="29802"/>
                      <a:pt x="14538" y="29397"/>
                      <a:pt x="14443" y="28826"/>
                    </a:cubicBezTo>
                    <a:cubicBezTo>
                      <a:pt x="14383" y="28421"/>
                      <a:pt x="14538" y="28004"/>
                      <a:pt x="14431" y="27611"/>
                    </a:cubicBezTo>
                    <a:cubicBezTo>
                      <a:pt x="14324" y="27266"/>
                      <a:pt x="14038" y="27016"/>
                      <a:pt x="13847" y="26695"/>
                    </a:cubicBezTo>
                    <a:cubicBezTo>
                      <a:pt x="13633" y="26337"/>
                      <a:pt x="13645" y="25742"/>
                      <a:pt x="14145" y="25694"/>
                    </a:cubicBezTo>
                    <a:cubicBezTo>
                      <a:pt x="14164" y="25693"/>
                      <a:pt x="14183" y="25692"/>
                      <a:pt x="14202" y="25692"/>
                    </a:cubicBezTo>
                    <a:cubicBezTo>
                      <a:pt x="14443" y="25692"/>
                      <a:pt x="14666" y="25832"/>
                      <a:pt x="14776" y="26063"/>
                    </a:cubicBezTo>
                    <a:cubicBezTo>
                      <a:pt x="15741" y="27992"/>
                      <a:pt x="17562" y="29350"/>
                      <a:pt x="19693" y="29743"/>
                    </a:cubicBezTo>
                    <a:cubicBezTo>
                      <a:pt x="19778" y="29757"/>
                      <a:pt x="19863" y="29764"/>
                      <a:pt x="19949" y="29764"/>
                    </a:cubicBezTo>
                    <a:cubicBezTo>
                      <a:pt x="20285" y="29764"/>
                      <a:pt x="20621" y="29654"/>
                      <a:pt x="20896" y="29445"/>
                    </a:cubicBezTo>
                    <a:cubicBezTo>
                      <a:pt x="21360" y="29076"/>
                      <a:pt x="21241" y="28683"/>
                      <a:pt x="21170" y="28302"/>
                    </a:cubicBezTo>
                    <a:cubicBezTo>
                      <a:pt x="20932" y="27076"/>
                      <a:pt x="21110" y="25802"/>
                      <a:pt x="21658" y="24682"/>
                    </a:cubicBezTo>
                    <a:cubicBezTo>
                      <a:pt x="21745" y="24488"/>
                      <a:pt x="21936" y="24365"/>
                      <a:pt x="22145" y="24365"/>
                    </a:cubicBezTo>
                    <a:cubicBezTo>
                      <a:pt x="22192" y="24365"/>
                      <a:pt x="22241" y="24372"/>
                      <a:pt x="22289" y="24385"/>
                    </a:cubicBezTo>
                    <a:cubicBezTo>
                      <a:pt x="22694" y="24504"/>
                      <a:pt x="22515" y="24944"/>
                      <a:pt x="22730" y="25171"/>
                    </a:cubicBezTo>
                    <a:cubicBezTo>
                      <a:pt x="22798" y="25241"/>
                      <a:pt x="22874" y="25269"/>
                      <a:pt x="22954" y="25269"/>
                    </a:cubicBezTo>
                    <a:cubicBezTo>
                      <a:pt x="23279" y="25269"/>
                      <a:pt x="23688" y="24811"/>
                      <a:pt x="24068" y="24811"/>
                    </a:cubicBezTo>
                    <a:cubicBezTo>
                      <a:pt x="24119" y="24811"/>
                      <a:pt x="24169" y="24819"/>
                      <a:pt x="24218" y="24837"/>
                    </a:cubicBezTo>
                    <a:cubicBezTo>
                      <a:pt x="24337" y="24897"/>
                      <a:pt x="24444" y="24992"/>
                      <a:pt x="24515" y="25099"/>
                    </a:cubicBezTo>
                    <a:lnTo>
                      <a:pt x="26647" y="27802"/>
                    </a:lnTo>
                    <a:cubicBezTo>
                      <a:pt x="26754" y="27921"/>
                      <a:pt x="26837" y="28076"/>
                      <a:pt x="26873" y="28242"/>
                    </a:cubicBezTo>
                    <a:cubicBezTo>
                      <a:pt x="26907" y="28605"/>
                      <a:pt x="26528" y="28788"/>
                      <a:pt x="26144" y="28788"/>
                    </a:cubicBezTo>
                    <a:cubicBezTo>
                      <a:pt x="25985" y="28788"/>
                      <a:pt x="25826" y="28757"/>
                      <a:pt x="25694" y="28695"/>
                    </a:cubicBezTo>
                    <a:cubicBezTo>
                      <a:pt x="25289" y="28508"/>
                      <a:pt x="24893" y="28185"/>
                      <a:pt x="24466" y="28185"/>
                    </a:cubicBezTo>
                    <a:cubicBezTo>
                      <a:pt x="24404" y="28185"/>
                      <a:pt x="24341" y="28191"/>
                      <a:pt x="24277" y="28207"/>
                    </a:cubicBezTo>
                    <a:cubicBezTo>
                      <a:pt x="23694" y="28361"/>
                      <a:pt x="23492" y="29123"/>
                      <a:pt x="22932" y="29362"/>
                    </a:cubicBezTo>
                    <a:cubicBezTo>
                      <a:pt x="22706" y="29469"/>
                      <a:pt x="22420" y="29481"/>
                      <a:pt x="22301" y="29766"/>
                    </a:cubicBezTo>
                    <a:cubicBezTo>
                      <a:pt x="22229" y="29957"/>
                      <a:pt x="22265" y="30171"/>
                      <a:pt x="22396" y="30338"/>
                    </a:cubicBezTo>
                    <a:cubicBezTo>
                      <a:pt x="22646" y="30683"/>
                      <a:pt x="23063" y="30778"/>
                      <a:pt x="23408" y="31005"/>
                    </a:cubicBezTo>
                    <a:cubicBezTo>
                      <a:pt x="24265" y="31552"/>
                      <a:pt x="24468" y="32719"/>
                      <a:pt x="24420" y="33743"/>
                    </a:cubicBezTo>
                    <a:cubicBezTo>
                      <a:pt x="24361" y="34767"/>
                      <a:pt x="24396" y="35517"/>
                      <a:pt x="24682" y="36481"/>
                    </a:cubicBezTo>
                    <a:cubicBezTo>
                      <a:pt x="24992" y="37529"/>
                      <a:pt x="25718" y="38422"/>
                      <a:pt x="26682" y="38946"/>
                    </a:cubicBezTo>
                    <a:cubicBezTo>
                      <a:pt x="29099" y="40268"/>
                      <a:pt x="31159" y="41863"/>
                      <a:pt x="33659" y="42923"/>
                    </a:cubicBezTo>
                    <a:cubicBezTo>
                      <a:pt x="34246" y="43168"/>
                      <a:pt x="34885" y="43407"/>
                      <a:pt x="35504" y="43407"/>
                    </a:cubicBezTo>
                    <a:cubicBezTo>
                      <a:pt x="35726" y="43407"/>
                      <a:pt x="35946" y="43376"/>
                      <a:pt x="36160" y="43304"/>
                    </a:cubicBezTo>
                    <a:cubicBezTo>
                      <a:pt x="37196" y="42947"/>
                      <a:pt x="37708" y="41768"/>
                      <a:pt x="37779" y="40684"/>
                    </a:cubicBezTo>
                    <a:cubicBezTo>
                      <a:pt x="37791" y="40399"/>
                      <a:pt x="37791" y="40101"/>
                      <a:pt x="37922" y="39851"/>
                    </a:cubicBezTo>
                    <a:cubicBezTo>
                      <a:pt x="38053" y="39637"/>
                      <a:pt x="38220" y="39446"/>
                      <a:pt x="38422" y="39291"/>
                    </a:cubicBezTo>
                    <a:cubicBezTo>
                      <a:pt x="39517" y="38267"/>
                      <a:pt x="40136" y="36839"/>
                      <a:pt x="40160" y="35338"/>
                    </a:cubicBezTo>
                    <a:cubicBezTo>
                      <a:pt x="39660" y="34648"/>
                      <a:pt x="38827" y="34660"/>
                      <a:pt x="37981" y="34576"/>
                    </a:cubicBezTo>
                    <a:cubicBezTo>
                      <a:pt x="36422" y="34422"/>
                      <a:pt x="35029" y="33600"/>
                      <a:pt x="33695" y="32790"/>
                    </a:cubicBezTo>
                    <a:cubicBezTo>
                      <a:pt x="33362" y="32588"/>
                      <a:pt x="33005" y="32374"/>
                      <a:pt x="33005" y="31838"/>
                    </a:cubicBezTo>
                    <a:cubicBezTo>
                      <a:pt x="33005" y="31433"/>
                      <a:pt x="33219" y="31064"/>
                      <a:pt x="33564" y="30850"/>
                    </a:cubicBezTo>
                    <a:cubicBezTo>
                      <a:pt x="33791" y="30715"/>
                      <a:pt x="34042" y="30656"/>
                      <a:pt x="34296" y="30656"/>
                    </a:cubicBezTo>
                    <a:cubicBezTo>
                      <a:pt x="34737" y="30656"/>
                      <a:pt x="35190" y="30831"/>
                      <a:pt x="35553" y="31088"/>
                    </a:cubicBezTo>
                    <a:cubicBezTo>
                      <a:pt x="36088" y="31457"/>
                      <a:pt x="36493" y="31981"/>
                      <a:pt x="36934" y="32469"/>
                    </a:cubicBezTo>
                    <a:cubicBezTo>
                      <a:pt x="37362" y="32957"/>
                      <a:pt x="37839" y="33386"/>
                      <a:pt x="38458" y="33481"/>
                    </a:cubicBezTo>
                    <a:cubicBezTo>
                      <a:pt x="38516" y="33490"/>
                      <a:pt x="38575" y="33494"/>
                      <a:pt x="38634" y="33494"/>
                    </a:cubicBezTo>
                    <a:cubicBezTo>
                      <a:pt x="39206" y="33494"/>
                      <a:pt x="39803" y="33089"/>
                      <a:pt x="39803" y="32517"/>
                    </a:cubicBezTo>
                    <a:lnTo>
                      <a:pt x="40660" y="33338"/>
                    </a:lnTo>
                    <a:lnTo>
                      <a:pt x="41422" y="32648"/>
                    </a:lnTo>
                    <a:cubicBezTo>
                      <a:pt x="42684" y="33683"/>
                      <a:pt x="44042" y="34874"/>
                      <a:pt x="44316" y="36493"/>
                    </a:cubicBezTo>
                    <a:cubicBezTo>
                      <a:pt x="44387" y="36874"/>
                      <a:pt x="44399" y="37303"/>
                      <a:pt x="44661" y="37577"/>
                    </a:cubicBezTo>
                    <a:cubicBezTo>
                      <a:pt x="44863" y="37803"/>
                      <a:pt x="45161" y="37886"/>
                      <a:pt x="45411" y="38029"/>
                    </a:cubicBezTo>
                    <a:cubicBezTo>
                      <a:pt x="46030" y="38375"/>
                      <a:pt x="46387" y="39029"/>
                      <a:pt x="46852" y="39577"/>
                    </a:cubicBezTo>
                    <a:cubicBezTo>
                      <a:pt x="47221" y="40006"/>
                      <a:pt x="47745" y="40387"/>
                      <a:pt x="48292" y="40410"/>
                    </a:cubicBezTo>
                    <a:cubicBezTo>
                      <a:pt x="48340" y="40410"/>
                      <a:pt x="48388" y="40399"/>
                      <a:pt x="48435" y="40399"/>
                    </a:cubicBezTo>
                    <a:cubicBezTo>
                      <a:pt x="48435" y="40244"/>
                      <a:pt x="48447" y="40089"/>
                      <a:pt x="48447" y="39934"/>
                    </a:cubicBezTo>
                    <a:cubicBezTo>
                      <a:pt x="48447" y="34624"/>
                      <a:pt x="47483" y="29350"/>
                      <a:pt x="45578" y="24385"/>
                    </a:cubicBezTo>
                    <a:cubicBezTo>
                      <a:pt x="45220" y="23730"/>
                      <a:pt x="44899" y="23063"/>
                      <a:pt x="44613" y="22373"/>
                    </a:cubicBezTo>
                    <a:cubicBezTo>
                      <a:pt x="44470" y="21992"/>
                      <a:pt x="44351" y="21611"/>
                      <a:pt x="44232" y="21230"/>
                    </a:cubicBezTo>
                    <a:cubicBezTo>
                      <a:pt x="39696" y="11740"/>
                      <a:pt x="31885" y="4204"/>
                      <a:pt x="22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2049;p69">
                <a:extLst>
                  <a:ext uri="{FF2B5EF4-FFF2-40B4-BE49-F238E27FC236}">
                    <a16:creationId xmlns:a16="http://schemas.microsoft.com/office/drawing/2014/main" id="{84F04BEC-57F9-96F1-E7DC-7A06EC061917}"/>
                  </a:ext>
                </a:extLst>
              </p:cNvPr>
              <p:cNvSpPr/>
              <p:nvPr/>
            </p:nvSpPr>
            <p:spPr>
              <a:xfrm rot="-362304">
                <a:off x="942752" y="2641912"/>
                <a:ext cx="456347" cy="392719"/>
              </a:xfrm>
              <a:custGeom>
                <a:avLst/>
                <a:gdLst/>
                <a:ahLst/>
                <a:cxnLst/>
                <a:rect l="l" t="t" r="r" b="b"/>
                <a:pathLst>
                  <a:path w="18253" h="15708" extrusionOk="0">
                    <a:moveTo>
                      <a:pt x="13020" y="0"/>
                    </a:moveTo>
                    <a:cubicBezTo>
                      <a:pt x="12254" y="0"/>
                      <a:pt x="11489" y="83"/>
                      <a:pt x="10740" y="251"/>
                    </a:cubicBezTo>
                    <a:cubicBezTo>
                      <a:pt x="9799" y="465"/>
                      <a:pt x="8787" y="893"/>
                      <a:pt x="8430" y="1786"/>
                    </a:cubicBezTo>
                    <a:cubicBezTo>
                      <a:pt x="8239" y="2227"/>
                      <a:pt x="8251" y="2727"/>
                      <a:pt x="8037" y="3168"/>
                    </a:cubicBezTo>
                    <a:cubicBezTo>
                      <a:pt x="7584" y="4072"/>
                      <a:pt x="5632" y="3787"/>
                      <a:pt x="4763" y="4144"/>
                    </a:cubicBezTo>
                    <a:cubicBezTo>
                      <a:pt x="3584" y="4656"/>
                      <a:pt x="2572" y="5489"/>
                      <a:pt x="1846" y="6549"/>
                    </a:cubicBezTo>
                    <a:cubicBezTo>
                      <a:pt x="655" y="8228"/>
                      <a:pt x="167" y="10323"/>
                      <a:pt x="24" y="12371"/>
                    </a:cubicBezTo>
                    <a:cubicBezTo>
                      <a:pt x="0" y="12597"/>
                      <a:pt x="0" y="12847"/>
                      <a:pt x="179" y="12990"/>
                    </a:cubicBezTo>
                    <a:cubicBezTo>
                      <a:pt x="268" y="13063"/>
                      <a:pt x="377" y="13082"/>
                      <a:pt x="494" y="13082"/>
                    </a:cubicBezTo>
                    <a:cubicBezTo>
                      <a:pt x="621" y="13082"/>
                      <a:pt x="758" y="13060"/>
                      <a:pt x="889" y="13060"/>
                    </a:cubicBezTo>
                    <a:cubicBezTo>
                      <a:pt x="991" y="13060"/>
                      <a:pt x="1090" y="13073"/>
                      <a:pt x="1179" y="13121"/>
                    </a:cubicBezTo>
                    <a:cubicBezTo>
                      <a:pt x="1477" y="13288"/>
                      <a:pt x="1453" y="13717"/>
                      <a:pt x="1310" y="14026"/>
                    </a:cubicBezTo>
                    <a:cubicBezTo>
                      <a:pt x="1167" y="14336"/>
                      <a:pt x="941" y="14621"/>
                      <a:pt x="953" y="14955"/>
                    </a:cubicBezTo>
                    <a:cubicBezTo>
                      <a:pt x="972" y="15417"/>
                      <a:pt x="1458" y="15708"/>
                      <a:pt x="1927" y="15708"/>
                    </a:cubicBezTo>
                    <a:cubicBezTo>
                      <a:pt x="2038" y="15708"/>
                      <a:pt x="2148" y="15691"/>
                      <a:pt x="2250" y="15657"/>
                    </a:cubicBezTo>
                    <a:cubicBezTo>
                      <a:pt x="2798" y="15479"/>
                      <a:pt x="3167" y="14990"/>
                      <a:pt x="3512" y="14550"/>
                    </a:cubicBezTo>
                    <a:cubicBezTo>
                      <a:pt x="3870" y="14097"/>
                      <a:pt x="4263" y="13621"/>
                      <a:pt x="4810" y="13478"/>
                    </a:cubicBezTo>
                    <a:cubicBezTo>
                      <a:pt x="4929" y="13448"/>
                      <a:pt x="5048" y="13435"/>
                      <a:pt x="5167" y="13435"/>
                    </a:cubicBezTo>
                    <a:cubicBezTo>
                      <a:pt x="5940" y="13435"/>
                      <a:pt x="6720" y="13984"/>
                      <a:pt x="7500" y="13984"/>
                    </a:cubicBezTo>
                    <a:cubicBezTo>
                      <a:pt x="7599" y="13984"/>
                      <a:pt x="7699" y="13975"/>
                      <a:pt x="7799" y="13955"/>
                    </a:cubicBezTo>
                    <a:cubicBezTo>
                      <a:pt x="8870" y="13728"/>
                      <a:pt x="9251" y="12431"/>
                      <a:pt x="9978" y="11621"/>
                    </a:cubicBezTo>
                    <a:cubicBezTo>
                      <a:pt x="11228" y="10228"/>
                      <a:pt x="13383" y="10335"/>
                      <a:pt x="15204" y="9907"/>
                    </a:cubicBezTo>
                    <a:cubicBezTo>
                      <a:pt x="15919" y="9740"/>
                      <a:pt x="16657" y="9442"/>
                      <a:pt x="17098" y="8847"/>
                    </a:cubicBezTo>
                    <a:cubicBezTo>
                      <a:pt x="17550" y="8252"/>
                      <a:pt x="17550" y="7287"/>
                      <a:pt x="16943" y="6847"/>
                    </a:cubicBezTo>
                    <a:cubicBezTo>
                      <a:pt x="16764" y="6716"/>
                      <a:pt x="16538" y="6608"/>
                      <a:pt x="16490" y="6394"/>
                    </a:cubicBezTo>
                    <a:cubicBezTo>
                      <a:pt x="16419" y="5954"/>
                      <a:pt x="17193" y="5906"/>
                      <a:pt x="17395" y="5513"/>
                    </a:cubicBezTo>
                    <a:cubicBezTo>
                      <a:pt x="17657" y="5037"/>
                      <a:pt x="16931" y="4537"/>
                      <a:pt x="17026" y="4001"/>
                    </a:cubicBezTo>
                    <a:cubicBezTo>
                      <a:pt x="17098" y="3620"/>
                      <a:pt x="17538" y="3453"/>
                      <a:pt x="17800" y="3179"/>
                    </a:cubicBezTo>
                    <a:cubicBezTo>
                      <a:pt x="18252" y="2703"/>
                      <a:pt x="18145" y="1906"/>
                      <a:pt x="17740" y="1405"/>
                    </a:cubicBezTo>
                    <a:cubicBezTo>
                      <a:pt x="17336" y="905"/>
                      <a:pt x="16705" y="643"/>
                      <a:pt x="16097" y="453"/>
                    </a:cubicBezTo>
                    <a:cubicBezTo>
                      <a:pt x="15092" y="152"/>
                      <a:pt x="14055" y="0"/>
                      <a:pt x="130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2050;p69">
                <a:extLst>
                  <a:ext uri="{FF2B5EF4-FFF2-40B4-BE49-F238E27FC236}">
                    <a16:creationId xmlns:a16="http://schemas.microsoft.com/office/drawing/2014/main" id="{4C7DC886-21CA-0F9B-996F-C9DC5AD4C56F}"/>
                  </a:ext>
                </a:extLst>
              </p:cNvPr>
              <p:cNvSpPr/>
              <p:nvPr/>
            </p:nvSpPr>
            <p:spPr>
              <a:xfrm rot="-362304">
                <a:off x="460285" y="3289752"/>
                <a:ext cx="507550" cy="1138005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45518" extrusionOk="0">
                    <a:moveTo>
                      <a:pt x="5084" y="0"/>
                    </a:moveTo>
                    <a:lnTo>
                      <a:pt x="5084" y="0"/>
                    </a:lnTo>
                    <a:cubicBezTo>
                      <a:pt x="0" y="16336"/>
                      <a:pt x="4941" y="34147"/>
                      <a:pt x="17729" y="45518"/>
                    </a:cubicBezTo>
                    <a:cubicBezTo>
                      <a:pt x="17848" y="45268"/>
                      <a:pt x="17848" y="44982"/>
                      <a:pt x="17729" y="44744"/>
                    </a:cubicBezTo>
                    <a:cubicBezTo>
                      <a:pt x="17490" y="44280"/>
                      <a:pt x="17193" y="43839"/>
                      <a:pt x="16990" y="43375"/>
                    </a:cubicBezTo>
                    <a:cubicBezTo>
                      <a:pt x="15990" y="40934"/>
                      <a:pt x="18133" y="38279"/>
                      <a:pt x="17955" y="35648"/>
                    </a:cubicBezTo>
                    <a:cubicBezTo>
                      <a:pt x="17931" y="35290"/>
                      <a:pt x="17871" y="34898"/>
                      <a:pt x="18050" y="34600"/>
                    </a:cubicBezTo>
                    <a:cubicBezTo>
                      <a:pt x="18181" y="34374"/>
                      <a:pt x="18419" y="34231"/>
                      <a:pt x="18633" y="34064"/>
                    </a:cubicBezTo>
                    <a:cubicBezTo>
                      <a:pt x="19979" y="33028"/>
                      <a:pt x="20169" y="31111"/>
                      <a:pt x="20265" y="29421"/>
                    </a:cubicBezTo>
                    <a:cubicBezTo>
                      <a:pt x="20300" y="29135"/>
                      <a:pt x="20265" y="28837"/>
                      <a:pt x="20169" y="28563"/>
                    </a:cubicBezTo>
                    <a:cubicBezTo>
                      <a:pt x="19979" y="28135"/>
                      <a:pt x="19514" y="27932"/>
                      <a:pt x="19133" y="27670"/>
                    </a:cubicBezTo>
                    <a:cubicBezTo>
                      <a:pt x="18752" y="27408"/>
                      <a:pt x="18383" y="26932"/>
                      <a:pt x="18598" y="26504"/>
                    </a:cubicBezTo>
                    <a:lnTo>
                      <a:pt x="18598" y="26504"/>
                    </a:lnTo>
                    <a:cubicBezTo>
                      <a:pt x="18607" y="26504"/>
                      <a:pt x="18616" y="26504"/>
                      <a:pt x="18625" y="26504"/>
                    </a:cubicBezTo>
                    <a:cubicBezTo>
                      <a:pt x="19181" y="26504"/>
                      <a:pt x="19547" y="25793"/>
                      <a:pt x="19348" y="25265"/>
                    </a:cubicBezTo>
                    <a:cubicBezTo>
                      <a:pt x="19157" y="24730"/>
                      <a:pt x="18586" y="24420"/>
                      <a:pt x="18014" y="24349"/>
                    </a:cubicBezTo>
                    <a:cubicBezTo>
                      <a:pt x="17764" y="24313"/>
                      <a:pt x="17514" y="24313"/>
                      <a:pt x="17288" y="24194"/>
                    </a:cubicBezTo>
                    <a:cubicBezTo>
                      <a:pt x="17097" y="24075"/>
                      <a:pt x="16943" y="23908"/>
                      <a:pt x="16847" y="23718"/>
                    </a:cubicBezTo>
                    <a:cubicBezTo>
                      <a:pt x="16300" y="22765"/>
                      <a:pt x="16419" y="21598"/>
                      <a:pt x="16109" y="20562"/>
                    </a:cubicBezTo>
                    <a:cubicBezTo>
                      <a:pt x="15716" y="19253"/>
                      <a:pt x="14681" y="18241"/>
                      <a:pt x="13371" y="17872"/>
                    </a:cubicBezTo>
                    <a:cubicBezTo>
                      <a:pt x="12811" y="17717"/>
                      <a:pt x="12216" y="17681"/>
                      <a:pt x="11680" y="17467"/>
                    </a:cubicBezTo>
                    <a:cubicBezTo>
                      <a:pt x="11156" y="17252"/>
                      <a:pt x="10656" y="16764"/>
                      <a:pt x="10692" y="16181"/>
                    </a:cubicBezTo>
                    <a:cubicBezTo>
                      <a:pt x="10966" y="16145"/>
                      <a:pt x="11228" y="16121"/>
                      <a:pt x="11490" y="16121"/>
                    </a:cubicBezTo>
                    <a:cubicBezTo>
                      <a:pt x="11966" y="16109"/>
                      <a:pt x="12180" y="15502"/>
                      <a:pt x="11799" y="15205"/>
                    </a:cubicBezTo>
                    <a:cubicBezTo>
                      <a:pt x="11597" y="15038"/>
                      <a:pt x="11371" y="14883"/>
                      <a:pt x="11192" y="14716"/>
                    </a:cubicBezTo>
                    <a:cubicBezTo>
                      <a:pt x="10597" y="14157"/>
                      <a:pt x="10490" y="13240"/>
                      <a:pt x="10561" y="12419"/>
                    </a:cubicBezTo>
                    <a:cubicBezTo>
                      <a:pt x="10620" y="11597"/>
                      <a:pt x="10823" y="10764"/>
                      <a:pt x="10656" y="9954"/>
                    </a:cubicBezTo>
                    <a:cubicBezTo>
                      <a:pt x="10359" y="8466"/>
                      <a:pt x="8977" y="7477"/>
                      <a:pt x="7751" y="6573"/>
                    </a:cubicBezTo>
                    <a:cubicBezTo>
                      <a:pt x="6525" y="5680"/>
                      <a:pt x="5227" y="4501"/>
                      <a:pt x="5227" y="2977"/>
                    </a:cubicBezTo>
                    <a:cubicBezTo>
                      <a:pt x="5227" y="2310"/>
                      <a:pt x="5489" y="1667"/>
                      <a:pt x="5465" y="1000"/>
                    </a:cubicBezTo>
                    <a:cubicBezTo>
                      <a:pt x="5453" y="631"/>
                      <a:pt x="5322" y="286"/>
                      <a:pt x="50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2051;p69">
                <a:extLst>
                  <a:ext uri="{FF2B5EF4-FFF2-40B4-BE49-F238E27FC236}">
                    <a16:creationId xmlns:a16="http://schemas.microsoft.com/office/drawing/2014/main" id="{91050B51-49D0-D79F-1E8E-9DFEB883305D}"/>
                  </a:ext>
                </a:extLst>
              </p:cNvPr>
              <p:cNvSpPr/>
              <p:nvPr/>
            </p:nvSpPr>
            <p:spPr>
              <a:xfrm rot="-362304">
                <a:off x="2289043" y="3953076"/>
                <a:ext cx="128306" cy="192509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7700" extrusionOk="0">
                    <a:moveTo>
                      <a:pt x="3911" y="0"/>
                    </a:moveTo>
                    <a:cubicBezTo>
                      <a:pt x="3677" y="0"/>
                      <a:pt x="3436" y="132"/>
                      <a:pt x="3215" y="403"/>
                    </a:cubicBezTo>
                    <a:cubicBezTo>
                      <a:pt x="2632" y="1106"/>
                      <a:pt x="2465" y="2487"/>
                      <a:pt x="2132" y="3320"/>
                    </a:cubicBezTo>
                    <a:cubicBezTo>
                      <a:pt x="1762" y="4297"/>
                      <a:pt x="1322" y="5261"/>
                      <a:pt x="655" y="6071"/>
                    </a:cubicBezTo>
                    <a:cubicBezTo>
                      <a:pt x="357" y="6440"/>
                      <a:pt x="0" y="6892"/>
                      <a:pt x="203" y="7321"/>
                    </a:cubicBezTo>
                    <a:cubicBezTo>
                      <a:pt x="330" y="7590"/>
                      <a:pt x="626" y="7699"/>
                      <a:pt x="941" y="7699"/>
                    </a:cubicBezTo>
                    <a:cubicBezTo>
                      <a:pt x="1127" y="7699"/>
                      <a:pt x="1320" y="7661"/>
                      <a:pt x="1489" y="7595"/>
                    </a:cubicBezTo>
                    <a:cubicBezTo>
                      <a:pt x="2501" y="7190"/>
                      <a:pt x="3179" y="6249"/>
                      <a:pt x="3810" y="5368"/>
                    </a:cubicBezTo>
                    <a:cubicBezTo>
                      <a:pt x="4144" y="4892"/>
                      <a:pt x="4489" y="4404"/>
                      <a:pt x="4656" y="3844"/>
                    </a:cubicBezTo>
                    <a:cubicBezTo>
                      <a:pt x="4894" y="3034"/>
                      <a:pt x="5132" y="1499"/>
                      <a:pt x="4763" y="713"/>
                    </a:cubicBezTo>
                    <a:cubicBezTo>
                      <a:pt x="4536" y="245"/>
                      <a:pt x="4230" y="0"/>
                      <a:pt x="39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2052;p69">
                <a:extLst>
                  <a:ext uri="{FF2B5EF4-FFF2-40B4-BE49-F238E27FC236}">
                    <a16:creationId xmlns:a16="http://schemas.microsoft.com/office/drawing/2014/main" id="{05B9D240-949C-D49E-561D-C8CCA38AE13F}"/>
                  </a:ext>
                </a:extLst>
              </p:cNvPr>
              <p:cNvSpPr/>
              <p:nvPr/>
            </p:nvSpPr>
            <p:spPr>
              <a:xfrm rot="-362304">
                <a:off x="577435" y="2742737"/>
                <a:ext cx="384194" cy="328166"/>
              </a:xfrm>
              <a:custGeom>
                <a:avLst/>
                <a:gdLst/>
                <a:ahLst/>
                <a:cxnLst/>
                <a:rect l="l" t="t" r="r" b="b"/>
                <a:pathLst>
                  <a:path w="15367" h="13126" extrusionOk="0">
                    <a:moveTo>
                      <a:pt x="13835" y="1"/>
                    </a:moveTo>
                    <a:cubicBezTo>
                      <a:pt x="13504" y="1"/>
                      <a:pt x="13161" y="88"/>
                      <a:pt x="12883" y="255"/>
                    </a:cubicBezTo>
                    <a:cubicBezTo>
                      <a:pt x="12148" y="694"/>
                      <a:pt x="11401" y="2101"/>
                      <a:pt x="10490" y="2101"/>
                    </a:cubicBezTo>
                    <a:cubicBezTo>
                      <a:pt x="10486" y="2101"/>
                      <a:pt x="10482" y="2101"/>
                      <a:pt x="10478" y="2101"/>
                    </a:cubicBezTo>
                    <a:cubicBezTo>
                      <a:pt x="9931" y="2101"/>
                      <a:pt x="9621" y="1839"/>
                      <a:pt x="9323" y="1648"/>
                    </a:cubicBezTo>
                    <a:cubicBezTo>
                      <a:pt x="5585" y="4922"/>
                      <a:pt x="2430" y="8804"/>
                      <a:pt x="1" y="13126"/>
                    </a:cubicBezTo>
                    <a:cubicBezTo>
                      <a:pt x="894" y="13126"/>
                      <a:pt x="1799" y="12280"/>
                      <a:pt x="2763" y="12090"/>
                    </a:cubicBezTo>
                    <a:cubicBezTo>
                      <a:pt x="2994" y="12039"/>
                      <a:pt x="3234" y="12026"/>
                      <a:pt x="3477" y="12026"/>
                    </a:cubicBezTo>
                    <a:cubicBezTo>
                      <a:pt x="3739" y="12026"/>
                      <a:pt x="4004" y="12041"/>
                      <a:pt x="4262" y="12041"/>
                    </a:cubicBezTo>
                    <a:cubicBezTo>
                      <a:pt x="4713" y="12041"/>
                      <a:pt x="5144" y="11994"/>
                      <a:pt x="5501" y="11733"/>
                    </a:cubicBezTo>
                    <a:cubicBezTo>
                      <a:pt x="5894" y="11447"/>
                      <a:pt x="6121" y="10947"/>
                      <a:pt x="6406" y="10542"/>
                    </a:cubicBezTo>
                    <a:cubicBezTo>
                      <a:pt x="6550" y="10315"/>
                      <a:pt x="6796" y="10189"/>
                      <a:pt x="7048" y="10189"/>
                    </a:cubicBezTo>
                    <a:cubicBezTo>
                      <a:pt x="7191" y="10189"/>
                      <a:pt x="7336" y="10230"/>
                      <a:pt x="7466" y="10316"/>
                    </a:cubicBezTo>
                    <a:cubicBezTo>
                      <a:pt x="7609" y="10411"/>
                      <a:pt x="7787" y="10471"/>
                      <a:pt x="7966" y="10471"/>
                    </a:cubicBezTo>
                    <a:cubicBezTo>
                      <a:pt x="7987" y="10472"/>
                      <a:pt x="8007" y="10472"/>
                      <a:pt x="8027" y="10472"/>
                    </a:cubicBezTo>
                    <a:cubicBezTo>
                      <a:pt x="8421" y="10472"/>
                      <a:pt x="8794" y="10261"/>
                      <a:pt x="9157" y="10114"/>
                    </a:cubicBezTo>
                    <a:cubicBezTo>
                      <a:pt x="9347" y="10042"/>
                      <a:pt x="9478" y="9875"/>
                      <a:pt x="9502" y="9685"/>
                    </a:cubicBezTo>
                    <a:cubicBezTo>
                      <a:pt x="9561" y="9232"/>
                      <a:pt x="8919" y="9304"/>
                      <a:pt x="9050" y="8792"/>
                    </a:cubicBezTo>
                    <a:cubicBezTo>
                      <a:pt x="9109" y="8578"/>
                      <a:pt x="9264" y="8399"/>
                      <a:pt x="9466" y="8304"/>
                    </a:cubicBezTo>
                    <a:cubicBezTo>
                      <a:pt x="10085" y="7994"/>
                      <a:pt x="10014" y="7304"/>
                      <a:pt x="10193" y="6732"/>
                    </a:cubicBezTo>
                    <a:cubicBezTo>
                      <a:pt x="10300" y="6384"/>
                      <a:pt x="10661" y="6049"/>
                      <a:pt x="10981" y="6049"/>
                    </a:cubicBezTo>
                    <a:cubicBezTo>
                      <a:pt x="11088" y="6049"/>
                      <a:pt x="11190" y="6086"/>
                      <a:pt x="11276" y="6173"/>
                    </a:cubicBezTo>
                    <a:cubicBezTo>
                      <a:pt x="11071" y="6551"/>
                      <a:pt x="11509" y="6983"/>
                      <a:pt x="11939" y="6983"/>
                    </a:cubicBezTo>
                    <a:cubicBezTo>
                      <a:pt x="12009" y="6983"/>
                      <a:pt x="12078" y="6972"/>
                      <a:pt x="12145" y="6946"/>
                    </a:cubicBezTo>
                    <a:cubicBezTo>
                      <a:pt x="12621" y="6780"/>
                      <a:pt x="12848" y="6244"/>
                      <a:pt x="12979" y="5756"/>
                    </a:cubicBezTo>
                    <a:cubicBezTo>
                      <a:pt x="13276" y="4565"/>
                      <a:pt x="13241" y="3232"/>
                      <a:pt x="14336" y="2398"/>
                    </a:cubicBezTo>
                    <a:cubicBezTo>
                      <a:pt x="14598" y="2220"/>
                      <a:pt x="14800" y="1970"/>
                      <a:pt x="14919" y="1672"/>
                    </a:cubicBezTo>
                    <a:cubicBezTo>
                      <a:pt x="15366" y="517"/>
                      <a:pt x="14637" y="1"/>
                      <a:pt x="13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053;p69">
              <a:extLst>
                <a:ext uri="{FF2B5EF4-FFF2-40B4-BE49-F238E27FC236}">
                  <a16:creationId xmlns:a16="http://schemas.microsoft.com/office/drawing/2014/main" id="{A742A81E-3CD7-2D5A-64AF-D936427CD480}"/>
                </a:ext>
              </a:extLst>
            </p:cNvPr>
            <p:cNvSpPr/>
            <p:nvPr/>
          </p:nvSpPr>
          <p:spPr>
            <a:xfrm>
              <a:off x="7641339" y="2967078"/>
              <a:ext cx="235950" cy="186718"/>
            </a:xfrm>
            <a:custGeom>
              <a:avLst/>
              <a:gdLst/>
              <a:ahLst/>
              <a:cxnLst/>
              <a:rect l="l" t="t" r="r" b="b"/>
              <a:pathLst>
                <a:path w="6240" h="4938" extrusionOk="0">
                  <a:moveTo>
                    <a:pt x="2198" y="1"/>
                  </a:moveTo>
                  <a:cubicBezTo>
                    <a:pt x="1346" y="1"/>
                    <a:pt x="593" y="1375"/>
                    <a:pt x="346" y="1958"/>
                  </a:cubicBezTo>
                  <a:cubicBezTo>
                    <a:pt x="215" y="2256"/>
                    <a:pt x="1" y="2660"/>
                    <a:pt x="48" y="3006"/>
                  </a:cubicBezTo>
                  <a:cubicBezTo>
                    <a:pt x="84" y="3339"/>
                    <a:pt x="275" y="3458"/>
                    <a:pt x="537" y="3672"/>
                  </a:cubicBezTo>
                  <a:cubicBezTo>
                    <a:pt x="1084" y="4101"/>
                    <a:pt x="1703" y="4422"/>
                    <a:pt x="2346" y="4649"/>
                  </a:cubicBezTo>
                  <a:cubicBezTo>
                    <a:pt x="2608" y="4741"/>
                    <a:pt x="3126" y="4938"/>
                    <a:pt x="3538" y="4938"/>
                  </a:cubicBezTo>
                  <a:cubicBezTo>
                    <a:pt x="3820" y="4938"/>
                    <a:pt x="4053" y="4846"/>
                    <a:pt x="4120" y="4565"/>
                  </a:cubicBezTo>
                  <a:cubicBezTo>
                    <a:pt x="4811" y="4565"/>
                    <a:pt x="5561" y="4422"/>
                    <a:pt x="5882" y="3708"/>
                  </a:cubicBezTo>
                  <a:cubicBezTo>
                    <a:pt x="6240" y="2875"/>
                    <a:pt x="4882" y="2029"/>
                    <a:pt x="4358" y="1565"/>
                  </a:cubicBezTo>
                  <a:cubicBezTo>
                    <a:pt x="4025" y="1279"/>
                    <a:pt x="3644" y="1053"/>
                    <a:pt x="3311" y="779"/>
                  </a:cubicBezTo>
                  <a:cubicBezTo>
                    <a:pt x="3061" y="577"/>
                    <a:pt x="2656" y="77"/>
                    <a:pt x="2358" y="17"/>
                  </a:cubicBezTo>
                  <a:cubicBezTo>
                    <a:pt x="2305" y="6"/>
                    <a:pt x="2251" y="1"/>
                    <a:pt x="2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054;p69">
              <a:extLst>
                <a:ext uri="{FF2B5EF4-FFF2-40B4-BE49-F238E27FC236}">
                  <a16:creationId xmlns:a16="http://schemas.microsoft.com/office/drawing/2014/main" id="{473D99B0-2AE3-FC98-16D9-8E95F7B65DFF}"/>
                </a:ext>
              </a:extLst>
            </p:cNvPr>
            <p:cNvGrpSpPr/>
            <p:nvPr/>
          </p:nvGrpSpPr>
          <p:grpSpPr>
            <a:xfrm>
              <a:off x="5843086" y="2859279"/>
              <a:ext cx="1033538" cy="726106"/>
              <a:chOff x="2293233" y="3187289"/>
              <a:chExt cx="1044400" cy="733737"/>
            </a:xfrm>
          </p:grpSpPr>
          <p:sp>
            <p:nvSpPr>
              <p:cNvPr id="969" name="Google Shape;2055;p69">
                <a:extLst>
                  <a:ext uri="{FF2B5EF4-FFF2-40B4-BE49-F238E27FC236}">
                    <a16:creationId xmlns:a16="http://schemas.microsoft.com/office/drawing/2014/main" id="{ECC01D75-9397-0E13-951C-8CE3C3E7CE92}"/>
                  </a:ext>
                </a:extLst>
              </p:cNvPr>
              <p:cNvSpPr/>
              <p:nvPr/>
            </p:nvSpPr>
            <p:spPr>
              <a:xfrm>
                <a:off x="2333805" y="3187289"/>
                <a:ext cx="120376" cy="92183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413" extrusionOk="0">
                    <a:moveTo>
                      <a:pt x="2925" y="1"/>
                    </a:moveTo>
                    <a:cubicBezTo>
                      <a:pt x="2282" y="1"/>
                      <a:pt x="1663" y="310"/>
                      <a:pt x="1151" y="691"/>
                    </a:cubicBezTo>
                    <a:cubicBezTo>
                      <a:pt x="651" y="1072"/>
                      <a:pt x="198" y="1572"/>
                      <a:pt x="43" y="2180"/>
                    </a:cubicBezTo>
                    <a:cubicBezTo>
                      <a:pt x="1" y="2321"/>
                      <a:pt x="111" y="2413"/>
                      <a:pt x="219" y="2413"/>
                    </a:cubicBezTo>
                    <a:cubicBezTo>
                      <a:pt x="292" y="2413"/>
                      <a:pt x="365" y="2371"/>
                      <a:pt x="389" y="2275"/>
                    </a:cubicBezTo>
                    <a:lnTo>
                      <a:pt x="389" y="2287"/>
                    </a:lnTo>
                    <a:cubicBezTo>
                      <a:pt x="532" y="1751"/>
                      <a:pt x="948" y="1310"/>
                      <a:pt x="1377" y="989"/>
                    </a:cubicBezTo>
                    <a:cubicBezTo>
                      <a:pt x="1806" y="667"/>
                      <a:pt x="2365" y="370"/>
                      <a:pt x="2925" y="370"/>
                    </a:cubicBezTo>
                    <a:cubicBezTo>
                      <a:pt x="3151" y="346"/>
                      <a:pt x="3151" y="24"/>
                      <a:pt x="2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2056;p69">
                <a:extLst>
                  <a:ext uri="{FF2B5EF4-FFF2-40B4-BE49-F238E27FC236}">
                    <a16:creationId xmlns:a16="http://schemas.microsoft.com/office/drawing/2014/main" id="{417513AC-D8E1-6575-E070-E5CCC6ACE3B7}"/>
                  </a:ext>
                </a:extLst>
              </p:cNvPr>
              <p:cNvSpPr/>
              <p:nvPr/>
            </p:nvSpPr>
            <p:spPr>
              <a:xfrm>
                <a:off x="3176958" y="3187747"/>
                <a:ext cx="120376" cy="92297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416" extrusionOk="0">
                    <a:moveTo>
                      <a:pt x="226" y="1"/>
                    </a:moveTo>
                    <a:cubicBezTo>
                      <a:pt x="0" y="12"/>
                      <a:pt x="0" y="346"/>
                      <a:pt x="226" y="358"/>
                    </a:cubicBezTo>
                    <a:cubicBezTo>
                      <a:pt x="786" y="358"/>
                      <a:pt x="1334" y="644"/>
                      <a:pt x="1774" y="989"/>
                    </a:cubicBezTo>
                    <a:cubicBezTo>
                      <a:pt x="2215" y="1322"/>
                      <a:pt x="2619" y="1751"/>
                      <a:pt x="2750" y="2287"/>
                    </a:cubicBezTo>
                    <a:cubicBezTo>
                      <a:pt x="2779" y="2376"/>
                      <a:pt x="2851" y="2415"/>
                      <a:pt x="2925" y="2415"/>
                    </a:cubicBezTo>
                    <a:cubicBezTo>
                      <a:pt x="3037" y="2415"/>
                      <a:pt x="3151" y="2323"/>
                      <a:pt x="3108" y="2179"/>
                    </a:cubicBezTo>
                    <a:cubicBezTo>
                      <a:pt x="2953" y="1560"/>
                      <a:pt x="2488" y="1060"/>
                      <a:pt x="1988" y="691"/>
                    </a:cubicBezTo>
                    <a:cubicBezTo>
                      <a:pt x="1500" y="322"/>
                      <a:pt x="869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2057;p69">
                <a:extLst>
                  <a:ext uri="{FF2B5EF4-FFF2-40B4-BE49-F238E27FC236}">
                    <a16:creationId xmlns:a16="http://schemas.microsoft.com/office/drawing/2014/main" id="{9979CD7D-DEF8-CEDF-E52E-E51E30FE3E08}"/>
                  </a:ext>
                </a:extLst>
              </p:cNvPr>
              <p:cNvSpPr/>
              <p:nvPr/>
            </p:nvSpPr>
            <p:spPr>
              <a:xfrm>
                <a:off x="2728372" y="3843628"/>
                <a:ext cx="90158" cy="77398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026" extrusionOk="0">
                    <a:moveTo>
                      <a:pt x="73" y="1"/>
                    </a:moveTo>
                    <a:cubicBezTo>
                      <a:pt x="36" y="1"/>
                      <a:pt x="0" y="31"/>
                      <a:pt x="14" y="73"/>
                    </a:cubicBezTo>
                    <a:cubicBezTo>
                      <a:pt x="169" y="799"/>
                      <a:pt x="622" y="1418"/>
                      <a:pt x="1265" y="1787"/>
                    </a:cubicBezTo>
                    <a:cubicBezTo>
                      <a:pt x="1586" y="1942"/>
                      <a:pt x="1931" y="2025"/>
                      <a:pt x="2277" y="2025"/>
                    </a:cubicBezTo>
                    <a:cubicBezTo>
                      <a:pt x="2356" y="2025"/>
                      <a:pt x="2360" y="1906"/>
                      <a:pt x="2287" y="1906"/>
                    </a:cubicBezTo>
                    <a:cubicBezTo>
                      <a:pt x="2284" y="1906"/>
                      <a:pt x="2280" y="1906"/>
                      <a:pt x="2277" y="1906"/>
                    </a:cubicBezTo>
                    <a:cubicBezTo>
                      <a:pt x="1705" y="1906"/>
                      <a:pt x="1157" y="1680"/>
                      <a:pt x="776" y="1263"/>
                    </a:cubicBezTo>
                    <a:cubicBezTo>
                      <a:pt x="514" y="978"/>
                      <a:pt x="312" y="644"/>
                      <a:pt x="193" y="275"/>
                    </a:cubicBezTo>
                    <a:cubicBezTo>
                      <a:pt x="169" y="192"/>
                      <a:pt x="145" y="120"/>
                      <a:pt x="133" y="49"/>
                    </a:cubicBezTo>
                    <a:cubicBezTo>
                      <a:pt x="124" y="15"/>
                      <a:pt x="98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2058;p69">
                <a:extLst>
                  <a:ext uri="{FF2B5EF4-FFF2-40B4-BE49-F238E27FC236}">
                    <a16:creationId xmlns:a16="http://schemas.microsoft.com/office/drawing/2014/main" id="{0CC6CF10-6D05-6CF5-A2D4-2EBAF9E23E67}"/>
                  </a:ext>
                </a:extLst>
              </p:cNvPr>
              <p:cNvSpPr/>
              <p:nvPr/>
            </p:nvSpPr>
            <p:spPr>
              <a:xfrm>
                <a:off x="2812611" y="3843628"/>
                <a:ext cx="89890" cy="77398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2026" extrusionOk="0">
                    <a:moveTo>
                      <a:pt x="2279" y="1"/>
                    </a:moveTo>
                    <a:cubicBezTo>
                      <a:pt x="2254" y="1"/>
                      <a:pt x="2231" y="15"/>
                      <a:pt x="2227" y="49"/>
                    </a:cubicBezTo>
                    <a:cubicBezTo>
                      <a:pt x="2084" y="728"/>
                      <a:pt x="1667" y="1311"/>
                      <a:pt x="1072" y="1668"/>
                    </a:cubicBezTo>
                    <a:cubicBezTo>
                      <a:pt x="762" y="1823"/>
                      <a:pt x="417" y="1906"/>
                      <a:pt x="72" y="1906"/>
                    </a:cubicBezTo>
                    <a:cubicBezTo>
                      <a:pt x="0" y="1906"/>
                      <a:pt x="0" y="2025"/>
                      <a:pt x="72" y="2025"/>
                    </a:cubicBezTo>
                    <a:cubicBezTo>
                      <a:pt x="86" y="2026"/>
                      <a:pt x="100" y="2026"/>
                      <a:pt x="114" y="2026"/>
                    </a:cubicBezTo>
                    <a:cubicBezTo>
                      <a:pt x="694" y="2026"/>
                      <a:pt x="1236" y="1789"/>
                      <a:pt x="1643" y="1382"/>
                    </a:cubicBezTo>
                    <a:cubicBezTo>
                      <a:pt x="1929" y="1073"/>
                      <a:pt x="2143" y="716"/>
                      <a:pt x="2274" y="323"/>
                    </a:cubicBezTo>
                    <a:cubicBezTo>
                      <a:pt x="2298" y="239"/>
                      <a:pt x="2322" y="156"/>
                      <a:pt x="2346" y="73"/>
                    </a:cubicBezTo>
                    <a:cubicBezTo>
                      <a:pt x="2353" y="31"/>
                      <a:pt x="2314" y="1"/>
                      <a:pt x="2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2059;p69">
                <a:extLst>
                  <a:ext uri="{FF2B5EF4-FFF2-40B4-BE49-F238E27FC236}">
                    <a16:creationId xmlns:a16="http://schemas.microsoft.com/office/drawing/2014/main" id="{95B84094-DA9E-B39E-17F0-C075DE04FE53}"/>
                  </a:ext>
                </a:extLst>
              </p:cNvPr>
              <p:cNvSpPr/>
              <p:nvPr/>
            </p:nvSpPr>
            <p:spPr>
              <a:xfrm>
                <a:off x="2293233" y="3558170"/>
                <a:ext cx="341912" cy="128017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3351" extrusionOk="0">
                    <a:moveTo>
                      <a:pt x="148" y="1"/>
                    </a:moveTo>
                    <a:cubicBezTo>
                      <a:pt x="76" y="1"/>
                      <a:pt x="1" y="59"/>
                      <a:pt x="22" y="151"/>
                    </a:cubicBezTo>
                    <a:lnTo>
                      <a:pt x="22" y="163"/>
                    </a:lnTo>
                    <a:cubicBezTo>
                      <a:pt x="165" y="913"/>
                      <a:pt x="510" y="1615"/>
                      <a:pt x="1034" y="2175"/>
                    </a:cubicBezTo>
                    <a:cubicBezTo>
                      <a:pt x="1522" y="2651"/>
                      <a:pt x="2118" y="3009"/>
                      <a:pt x="2784" y="3175"/>
                    </a:cubicBezTo>
                    <a:cubicBezTo>
                      <a:pt x="3211" y="3294"/>
                      <a:pt x="3651" y="3350"/>
                      <a:pt x="4094" y="3350"/>
                    </a:cubicBezTo>
                    <a:cubicBezTo>
                      <a:pt x="5109" y="3350"/>
                      <a:pt x="6132" y="3057"/>
                      <a:pt x="7011" y="2568"/>
                    </a:cubicBezTo>
                    <a:cubicBezTo>
                      <a:pt x="7749" y="2163"/>
                      <a:pt x="8392" y="1592"/>
                      <a:pt x="8892" y="901"/>
                    </a:cubicBezTo>
                    <a:cubicBezTo>
                      <a:pt x="8950" y="810"/>
                      <a:pt x="8865" y="725"/>
                      <a:pt x="8779" y="725"/>
                    </a:cubicBezTo>
                    <a:cubicBezTo>
                      <a:pt x="8741" y="725"/>
                      <a:pt x="8703" y="742"/>
                      <a:pt x="8678" y="782"/>
                    </a:cubicBezTo>
                    <a:cubicBezTo>
                      <a:pt x="7856" y="1949"/>
                      <a:pt x="6535" y="2711"/>
                      <a:pt x="5154" y="2997"/>
                    </a:cubicBezTo>
                    <a:cubicBezTo>
                      <a:pt x="4809" y="3064"/>
                      <a:pt x="4452" y="3100"/>
                      <a:pt x="4094" y="3100"/>
                    </a:cubicBezTo>
                    <a:cubicBezTo>
                      <a:pt x="3116" y="3100"/>
                      <a:pt x="2132" y="2829"/>
                      <a:pt x="1391" y="2175"/>
                    </a:cubicBezTo>
                    <a:cubicBezTo>
                      <a:pt x="796" y="1615"/>
                      <a:pt x="403" y="889"/>
                      <a:pt x="260" y="91"/>
                    </a:cubicBezTo>
                    <a:cubicBezTo>
                      <a:pt x="246" y="28"/>
                      <a:pt x="197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2060;p69">
                <a:extLst>
                  <a:ext uri="{FF2B5EF4-FFF2-40B4-BE49-F238E27FC236}">
                    <a16:creationId xmlns:a16="http://schemas.microsoft.com/office/drawing/2014/main" id="{67D3CD49-CC63-C6E1-7931-4E11F5B683F4}"/>
                  </a:ext>
                </a:extLst>
              </p:cNvPr>
              <p:cNvSpPr/>
              <p:nvPr/>
            </p:nvSpPr>
            <p:spPr>
              <a:xfrm>
                <a:off x="2995911" y="3558323"/>
                <a:ext cx="341721" cy="127444"/>
              </a:xfrm>
              <a:custGeom>
                <a:avLst/>
                <a:gdLst/>
                <a:ahLst/>
                <a:cxnLst/>
                <a:rect l="l" t="t" r="r" b="b"/>
                <a:pathLst>
                  <a:path w="8945" h="3336" extrusionOk="0">
                    <a:moveTo>
                      <a:pt x="8796" y="0"/>
                    </a:moveTo>
                    <a:cubicBezTo>
                      <a:pt x="8750" y="0"/>
                      <a:pt x="8706" y="26"/>
                      <a:pt x="8692" y="87"/>
                    </a:cubicBezTo>
                    <a:cubicBezTo>
                      <a:pt x="8561" y="802"/>
                      <a:pt x="8228" y="1469"/>
                      <a:pt x="7728" y="2004"/>
                    </a:cubicBezTo>
                    <a:cubicBezTo>
                      <a:pt x="7263" y="2457"/>
                      <a:pt x="6692" y="2790"/>
                      <a:pt x="6073" y="2945"/>
                    </a:cubicBezTo>
                    <a:cubicBezTo>
                      <a:pt x="5675" y="3051"/>
                      <a:pt x="5266" y="3100"/>
                      <a:pt x="4856" y="3100"/>
                    </a:cubicBezTo>
                    <a:cubicBezTo>
                      <a:pt x="3879" y="3100"/>
                      <a:pt x="2899" y="2819"/>
                      <a:pt x="2060" y="2350"/>
                    </a:cubicBezTo>
                    <a:cubicBezTo>
                      <a:pt x="1358" y="1969"/>
                      <a:pt x="739" y="1421"/>
                      <a:pt x="274" y="766"/>
                    </a:cubicBezTo>
                    <a:cubicBezTo>
                      <a:pt x="247" y="732"/>
                      <a:pt x="210" y="717"/>
                      <a:pt x="174" y="717"/>
                    </a:cubicBezTo>
                    <a:cubicBezTo>
                      <a:pt x="86" y="717"/>
                      <a:pt x="1" y="804"/>
                      <a:pt x="60" y="897"/>
                    </a:cubicBezTo>
                    <a:cubicBezTo>
                      <a:pt x="953" y="2123"/>
                      <a:pt x="2274" y="2957"/>
                      <a:pt x="3763" y="3231"/>
                    </a:cubicBezTo>
                    <a:cubicBezTo>
                      <a:pt x="4120" y="3299"/>
                      <a:pt x="4488" y="3336"/>
                      <a:pt x="4856" y="3336"/>
                    </a:cubicBezTo>
                    <a:cubicBezTo>
                      <a:pt x="5897" y="3336"/>
                      <a:pt x="6936" y="3042"/>
                      <a:pt x="7728" y="2338"/>
                    </a:cubicBezTo>
                    <a:cubicBezTo>
                      <a:pt x="8347" y="1754"/>
                      <a:pt x="8775" y="992"/>
                      <a:pt x="8930" y="147"/>
                    </a:cubicBezTo>
                    <a:cubicBezTo>
                      <a:pt x="8944" y="61"/>
                      <a:pt x="8867" y="0"/>
                      <a:pt x="8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061;p69">
              <a:extLst>
                <a:ext uri="{FF2B5EF4-FFF2-40B4-BE49-F238E27FC236}">
                  <a16:creationId xmlns:a16="http://schemas.microsoft.com/office/drawing/2014/main" id="{A4BFF873-0F33-B123-3920-8AF45EE83715}"/>
                </a:ext>
              </a:extLst>
            </p:cNvPr>
            <p:cNvSpPr/>
            <p:nvPr/>
          </p:nvSpPr>
          <p:spPr>
            <a:xfrm>
              <a:off x="7298316" y="3514655"/>
              <a:ext cx="862163" cy="484567"/>
            </a:xfrm>
            <a:custGeom>
              <a:avLst/>
              <a:gdLst/>
              <a:ahLst/>
              <a:cxnLst/>
              <a:rect l="l" t="t" r="r" b="b"/>
              <a:pathLst>
                <a:path w="22801" h="12815" extrusionOk="0">
                  <a:moveTo>
                    <a:pt x="17382" y="0"/>
                  </a:moveTo>
                  <a:cubicBezTo>
                    <a:pt x="17051" y="0"/>
                    <a:pt x="16725" y="22"/>
                    <a:pt x="16419" y="49"/>
                  </a:cubicBezTo>
                  <a:cubicBezTo>
                    <a:pt x="15264" y="144"/>
                    <a:pt x="14085" y="192"/>
                    <a:pt x="12978" y="585"/>
                  </a:cubicBezTo>
                  <a:cubicBezTo>
                    <a:pt x="11752" y="1013"/>
                    <a:pt x="10621" y="1692"/>
                    <a:pt x="9561" y="2442"/>
                  </a:cubicBezTo>
                  <a:cubicBezTo>
                    <a:pt x="7811" y="3668"/>
                    <a:pt x="6191" y="5061"/>
                    <a:pt x="4572" y="6454"/>
                  </a:cubicBezTo>
                  <a:cubicBezTo>
                    <a:pt x="3393" y="7466"/>
                    <a:pt x="2239" y="8490"/>
                    <a:pt x="1072" y="9514"/>
                  </a:cubicBezTo>
                  <a:cubicBezTo>
                    <a:pt x="929" y="9633"/>
                    <a:pt x="798" y="9752"/>
                    <a:pt x="679" y="9860"/>
                  </a:cubicBezTo>
                  <a:cubicBezTo>
                    <a:pt x="357" y="10157"/>
                    <a:pt x="143" y="10550"/>
                    <a:pt x="84" y="10991"/>
                  </a:cubicBezTo>
                  <a:cubicBezTo>
                    <a:pt x="0" y="11550"/>
                    <a:pt x="179" y="12146"/>
                    <a:pt x="679" y="12467"/>
                  </a:cubicBezTo>
                  <a:cubicBezTo>
                    <a:pt x="1080" y="12724"/>
                    <a:pt x="1564" y="12814"/>
                    <a:pt x="2078" y="12814"/>
                  </a:cubicBezTo>
                  <a:cubicBezTo>
                    <a:pt x="3090" y="12814"/>
                    <a:pt x="4215" y="12462"/>
                    <a:pt x="5037" y="12336"/>
                  </a:cubicBezTo>
                  <a:cubicBezTo>
                    <a:pt x="6013" y="12169"/>
                    <a:pt x="10121" y="11574"/>
                    <a:pt x="11204" y="11443"/>
                  </a:cubicBezTo>
                  <a:cubicBezTo>
                    <a:pt x="12609" y="11253"/>
                    <a:pt x="13942" y="11312"/>
                    <a:pt x="15324" y="10919"/>
                  </a:cubicBezTo>
                  <a:cubicBezTo>
                    <a:pt x="16281" y="10644"/>
                    <a:pt x="17148" y="10196"/>
                    <a:pt x="18158" y="10196"/>
                  </a:cubicBezTo>
                  <a:cubicBezTo>
                    <a:pt x="18240" y="10196"/>
                    <a:pt x="18323" y="10199"/>
                    <a:pt x="18407" y="10205"/>
                  </a:cubicBezTo>
                  <a:cubicBezTo>
                    <a:pt x="18685" y="10222"/>
                    <a:pt x="18922" y="10240"/>
                    <a:pt x="19143" y="10240"/>
                  </a:cubicBezTo>
                  <a:cubicBezTo>
                    <a:pt x="19527" y="10240"/>
                    <a:pt x="19861" y="10187"/>
                    <a:pt x="20277" y="9991"/>
                  </a:cubicBezTo>
                  <a:cubicBezTo>
                    <a:pt x="20336" y="9967"/>
                    <a:pt x="20396" y="9931"/>
                    <a:pt x="20467" y="9895"/>
                  </a:cubicBezTo>
                  <a:cubicBezTo>
                    <a:pt x="22801" y="8586"/>
                    <a:pt x="22229" y="5240"/>
                    <a:pt x="21336" y="3228"/>
                  </a:cubicBezTo>
                  <a:cubicBezTo>
                    <a:pt x="20860" y="2156"/>
                    <a:pt x="20396" y="1097"/>
                    <a:pt x="19372" y="454"/>
                  </a:cubicBezTo>
                  <a:cubicBezTo>
                    <a:pt x="18798" y="98"/>
                    <a:pt x="18081" y="0"/>
                    <a:pt x="17382" y="0"/>
                  </a:cubicBezTo>
                  <a:close/>
                </a:path>
              </a:pathLst>
            </a:custGeom>
            <a:solidFill>
              <a:srgbClr val="F4C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62;p69">
              <a:extLst>
                <a:ext uri="{FF2B5EF4-FFF2-40B4-BE49-F238E27FC236}">
                  <a16:creationId xmlns:a16="http://schemas.microsoft.com/office/drawing/2014/main" id="{A6C1910C-AB6C-352E-108A-9E244D7625FA}"/>
                </a:ext>
              </a:extLst>
            </p:cNvPr>
            <p:cNvSpPr/>
            <p:nvPr/>
          </p:nvSpPr>
          <p:spPr>
            <a:xfrm>
              <a:off x="7449560" y="3511744"/>
              <a:ext cx="742864" cy="422214"/>
            </a:xfrm>
            <a:custGeom>
              <a:avLst/>
              <a:gdLst/>
              <a:ahLst/>
              <a:cxnLst/>
              <a:rect l="l" t="t" r="r" b="b"/>
              <a:pathLst>
                <a:path w="19646" h="11166" extrusionOk="0">
                  <a:moveTo>
                    <a:pt x="11179" y="0"/>
                  </a:moveTo>
                  <a:cubicBezTo>
                    <a:pt x="9611" y="0"/>
                    <a:pt x="8110" y="417"/>
                    <a:pt x="6644" y="995"/>
                  </a:cubicBezTo>
                  <a:cubicBezTo>
                    <a:pt x="5811" y="1316"/>
                    <a:pt x="6299" y="1852"/>
                    <a:pt x="5609" y="2388"/>
                  </a:cubicBezTo>
                  <a:cubicBezTo>
                    <a:pt x="4906" y="2936"/>
                    <a:pt x="1406" y="3793"/>
                    <a:pt x="548" y="5353"/>
                  </a:cubicBezTo>
                  <a:cubicBezTo>
                    <a:pt x="548" y="5353"/>
                    <a:pt x="547" y="5352"/>
                    <a:pt x="547" y="5352"/>
                  </a:cubicBezTo>
                  <a:cubicBezTo>
                    <a:pt x="506" y="5352"/>
                    <a:pt x="730" y="5822"/>
                    <a:pt x="36" y="6210"/>
                  </a:cubicBezTo>
                  <a:cubicBezTo>
                    <a:pt x="1" y="6960"/>
                    <a:pt x="322" y="7341"/>
                    <a:pt x="608" y="7996"/>
                  </a:cubicBezTo>
                  <a:cubicBezTo>
                    <a:pt x="144" y="8139"/>
                    <a:pt x="632" y="8544"/>
                    <a:pt x="739" y="8794"/>
                  </a:cubicBezTo>
                  <a:cubicBezTo>
                    <a:pt x="882" y="9151"/>
                    <a:pt x="834" y="9210"/>
                    <a:pt x="1156" y="9448"/>
                  </a:cubicBezTo>
                  <a:cubicBezTo>
                    <a:pt x="1310" y="9567"/>
                    <a:pt x="1453" y="9698"/>
                    <a:pt x="1584" y="9853"/>
                  </a:cubicBezTo>
                  <a:cubicBezTo>
                    <a:pt x="1933" y="10264"/>
                    <a:pt x="2362" y="10568"/>
                    <a:pt x="2900" y="10568"/>
                  </a:cubicBezTo>
                  <a:cubicBezTo>
                    <a:pt x="2987" y="10568"/>
                    <a:pt x="3076" y="10560"/>
                    <a:pt x="3168" y="10544"/>
                  </a:cubicBezTo>
                  <a:cubicBezTo>
                    <a:pt x="3430" y="10508"/>
                    <a:pt x="3656" y="10401"/>
                    <a:pt x="3906" y="10365"/>
                  </a:cubicBezTo>
                  <a:cubicBezTo>
                    <a:pt x="4000" y="10349"/>
                    <a:pt x="4094" y="10342"/>
                    <a:pt x="4188" y="10342"/>
                  </a:cubicBezTo>
                  <a:cubicBezTo>
                    <a:pt x="4875" y="10342"/>
                    <a:pt x="5550" y="10716"/>
                    <a:pt x="6251" y="10758"/>
                  </a:cubicBezTo>
                  <a:cubicBezTo>
                    <a:pt x="6323" y="10764"/>
                    <a:pt x="6395" y="10766"/>
                    <a:pt x="6467" y="10766"/>
                  </a:cubicBezTo>
                  <a:cubicBezTo>
                    <a:pt x="6719" y="10766"/>
                    <a:pt x="6973" y="10738"/>
                    <a:pt x="7226" y="10738"/>
                  </a:cubicBezTo>
                  <a:cubicBezTo>
                    <a:pt x="7334" y="10738"/>
                    <a:pt x="7442" y="10743"/>
                    <a:pt x="7549" y="10758"/>
                  </a:cubicBezTo>
                  <a:cubicBezTo>
                    <a:pt x="7835" y="10818"/>
                    <a:pt x="8121" y="10889"/>
                    <a:pt x="8395" y="10984"/>
                  </a:cubicBezTo>
                  <a:cubicBezTo>
                    <a:pt x="9026" y="11163"/>
                    <a:pt x="9692" y="11163"/>
                    <a:pt x="10347" y="11163"/>
                  </a:cubicBezTo>
                  <a:cubicBezTo>
                    <a:pt x="10373" y="11165"/>
                    <a:pt x="10398" y="11166"/>
                    <a:pt x="10424" y="11166"/>
                  </a:cubicBezTo>
                  <a:cubicBezTo>
                    <a:pt x="10545" y="11166"/>
                    <a:pt x="10670" y="11145"/>
                    <a:pt x="10788" y="11115"/>
                  </a:cubicBezTo>
                  <a:cubicBezTo>
                    <a:pt x="10943" y="11044"/>
                    <a:pt x="11097" y="10949"/>
                    <a:pt x="11228" y="10830"/>
                  </a:cubicBezTo>
                  <a:cubicBezTo>
                    <a:pt x="11585" y="10580"/>
                    <a:pt x="11990" y="10425"/>
                    <a:pt x="12419" y="10389"/>
                  </a:cubicBezTo>
                  <a:cubicBezTo>
                    <a:pt x="12428" y="10388"/>
                    <a:pt x="12436" y="10388"/>
                    <a:pt x="12444" y="10388"/>
                  </a:cubicBezTo>
                  <a:cubicBezTo>
                    <a:pt x="12786" y="10388"/>
                    <a:pt x="12494" y="10880"/>
                    <a:pt x="12669" y="11020"/>
                  </a:cubicBezTo>
                  <a:cubicBezTo>
                    <a:pt x="12817" y="11146"/>
                    <a:pt x="13002" y="11166"/>
                    <a:pt x="13192" y="11166"/>
                  </a:cubicBezTo>
                  <a:cubicBezTo>
                    <a:pt x="13281" y="11166"/>
                    <a:pt x="13371" y="11161"/>
                    <a:pt x="13459" y="11161"/>
                  </a:cubicBezTo>
                  <a:cubicBezTo>
                    <a:pt x="13485" y="11161"/>
                    <a:pt x="13512" y="11162"/>
                    <a:pt x="13538" y="11163"/>
                  </a:cubicBezTo>
                  <a:cubicBezTo>
                    <a:pt x="13570" y="11164"/>
                    <a:pt x="13602" y="11164"/>
                    <a:pt x="13634" y="11164"/>
                  </a:cubicBezTo>
                  <a:cubicBezTo>
                    <a:pt x="14436" y="11164"/>
                    <a:pt x="15248" y="10886"/>
                    <a:pt x="16038" y="10806"/>
                  </a:cubicBezTo>
                  <a:cubicBezTo>
                    <a:pt x="16348" y="10794"/>
                    <a:pt x="16646" y="10746"/>
                    <a:pt x="16931" y="10651"/>
                  </a:cubicBezTo>
                  <a:cubicBezTo>
                    <a:pt x="17181" y="10544"/>
                    <a:pt x="17420" y="10401"/>
                    <a:pt x="17622" y="10222"/>
                  </a:cubicBezTo>
                  <a:cubicBezTo>
                    <a:pt x="18301" y="9698"/>
                    <a:pt x="19039" y="9103"/>
                    <a:pt x="19229" y="8258"/>
                  </a:cubicBezTo>
                  <a:cubicBezTo>
                    <a:pt x="19646" y="6389"/>
                    <a:pt x="18158" y="3221"/>
                    <a:pt x="16419" y="1662"/>
                  </a:cubicBezTo>
                  <a:cubicBezTo>
                    <a:pt x="16074" y="1340"/>
                    <a:pt x="15669" y="1078"/>
                    <a:pt x="15241" y="888"/>
                  </a:cubicBezTo>
                  <a:cubicBezTo>
                    <a:pt x="14181" y="435"/>
                    <a:pt x="13050" y="150"/>
                    <a:pt x="11907" y="31"/>
                  </a:cubicBezTo>
                  <a:cubicBezTo>
                    <a:pt x="11663" y="10"/>
                    <a:pt x="11420" y="0"/>
                    <a:pt x="11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63;p69">
              <a:extLst>
                <a:ext uri="{FF2B5EF4-FFF2-40B4-BE49-F238E27FC236}">
                  <a16:creationId xmlns:a16="http://schemas.microsoft.com/office/drawing/2014/main" id="{A7BDCBCF-A09C-2481-CED0-6D2F80DEFA29}"/>
                </a:ext>
              </a:extLst>
            </p:cNvPr>
            <p:cNvSpPr/>
            <p:nvPr/>
          </p:nvSpPr>
          <p:spPr>
            <a:xfrm>
              <a:off x="7965078" y="3542333"/>
              <a:ext cx="92300" cy="274254"/>
            </a:xfrm>
            <a:custGeom>
              <a:avLst/>
              <a:gdLst/>
              <a:ahLst/>
              <a:cxnLst/>
              <a:rect l="l" t="t" r="r" b="b"/>
              <a:pathLst>
                <a:path w="2441" h="7253" extrusionOk="0">
                  <a:moveTo>
                    <a:pt x="94" y="0"/>
                  </a:moveTo>
                  <a:cubicBezTo>
                    <a:pt x="48" y="0"/>
                    <a:pt x="1" y="68"/>
                    <a:pt x="47" y="115"/>
                  </a:cubicBezTo>
                  <a:lnTo>
                    <a:pt x="35" y="115"/>
                  </a:lnTo>
                  <a:cubicBezTo>
                    <a:pt x="1321" y="1627"/>
                    <a:pt x="2023" y="3555"/>
                    <a:pt x="2166" y="5532"/>
                  </a:cubicBezTo>
                  <a:cubicBezTo>
                    <a:pt x="2202" y="6091"/>
                    <a:pt x="2202" y="6639"/>
                    <a:pt x="2166" y="7199"/>
                  </a:cubicBezTo>
                  <a:cubicBezTo>
                    <a:pt x="2166" y="7234"/>
                    <a:pt x="2196" y="7252"/>
                    <a:pt x="2226" y="7252"/>
                  </a:cubicBezTo>
                  <a:cubicBezTo>
                    <a:pt x="2256" y="7252"/>
                    <a:pt x="2285" y="7234"/>
                    <a:pt x="2285" y="7199"/>
                  </a:cubicBezTo>
                  <a:cubicBezTo>
                    <a:pt x="2440" y="5199"/>
                    <a:pt x="2083" y="3163"/>
                    <a:pt x="1095" y="1412"/>
                  </a:cubicBezTo>
                  <a:cubicBezTo>
                    <a:pt x="821" y="912"/>
                    <a:pt x="499" y="448"/>
                    <a:pt x="130" y="19"/>
                  </a:cubicBezTo>
                  <a:cubicBezTo>
                    <a:pt x="120" y="6"/>
                    <a:pt x="107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64;p69">
              <a:extLst>
                <a:ext uri="{FF2B5EF4-FFF2-40B4-BE49-F238E27FC236}">
                  <a16:creationId xmlns:a16="http://schemas.microsoft.com/office/drawing/2014/main" id="{B3F16E12-8BC8-9A9E-5C14-E0589FE0037D}"/>
                </a:ext>
              </a:extLst>
            </p:cNvPr>
            <p:cNvSpPr/>
            <p:nvPr/>
          </p:nvSpPr>
          <p:spPr>
            <a:xfrm>
              <a:off x="8018996" y="3554054"/>
              <a:ext cx="128525" cy="249373"/>
            </a:xfrm>
            <a:custGeom>
              <a:avLst/>
              <a:gdLst/>
              <a:ahLst/>
              <a:cxnLst/>
              <a:rect l="l" t="t" r="r" b="b"/>
              <a:pathLst>
                <a:path w="3399" h="6595" extrusionOk="0">
                  <a:moveTo>
                    <a:pt x="91" y="0"/>
                  </a:moveTo>
                  <a:cubicBezTo>
                    <a:pt x="43" y="0"/>
                    <a:pt x="1" y="68"/>
                    <a:pt x="38" y="114"/>
                  </a:cubicBezTo>
                  <a:lnTo>
                    <a:pt x="50" y="114"/>
                  </a:lnTo>
                  <a:cubicBezTo>
                    <a:pt x="1264" y="1495"/>
                    <a:pt x="2491" y="3007"/>
                    <a:pt x="2907" y="4841"/>
                  </a:cubicBezTo>
                  <a:cubicBezTo>
                    <a:pt x="3026" y="5412"/>
                    <a:pt x="3098" y="5996"/>
                    <a:pt x="3264" y="6555"/>
                  </a:cubicBezTo>
                  <a:cubicBezTo>
                    <a:pt x="3274" y="6583"/>
                    <a:pt x="3296" y="6594"/>
                    <a:pt x="3320" y="6594"/>
                  </a:cubicBezTo>
                  <a:cubicBezTo>
                    <a:pt x="3358" y="6594"/>
                    <a:pt x="3398" y="6564"/>
                    <a:pt x="3383" y="6520"/>
                  </a:cubicBezTo>
                  <a:cubicBezTo>
                    <a:pt x="3241" y="6020"/>
                    <a:pt x="3157" y="5496"/>
                    <a:pt x="3062" y="4984"/>
                  </a:cubicBezTo>
                  <a:cubicBezTo>
                    <a:pt x="2955" y="4496"/>
                    <a:pt x="2800" y="4019"/>
                    <a:pt x="2598" y="3555"/>
                  </a:cubicBezTo>
                  <a:cubicBezTo>
                    <a:pt x="2217" y="2733"/>
                    <a:pt x="1740" y="1960"/>
                    <a:pt x="1169" y="1257"/>
                  </a:cubicBezTo>
                  <a:cubicBezTo>
                    <a:pt x="836" y="840"/>
                    <a:pt x="490" y="424"/>
                    <a:pt x="133" y="19"/>
                  </a:cubicBezTo>
                  <a:cubicBezTo>
                    <a:pt x="120" y="6"/>
                    <a:pt x="105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65;p69">
              <a:extLst>
                <a:ext uri="{FF2B5EF4-FFF2-40B4-BE49-F238E27FC236}">
                  <a16:creationId xmlns:a16="http://schemas.microsoft.com/office/drawing/2014/main" id="{0F66FFAD-739A-D9BB-B47D-A4DCD8B186B4}"/>
                </a:ext>
              </a:extLst>
            </p:cNvPr>
            <p:cNvSpPr/>
            <p:nvPr/>
          </p:nvSpPr>
          <p:spPr>
            <a:xfrm>
              <a:off x="7853005" y="3704542"/>
              <a:ext cx="51501" cy="203431"/>
            </a:xfrm>
            <a:custGeom>
              <a:avLst/>
              <a:gdLst/>
              <a:ahLst/>
              <a:cxnLst/>
              <a:rect l="l" t="t" r="r" b="b"/>
              <a:pathLst>
                <a:path w="1362" h="5380" extrusionOk="0">
                  <a:moveTo>
                    <a:pt x="1305" y="1"/>
                  </a:moveTo>
                  <a:cubicBezTo>
                    <a:pt x="1276" y="1"/>
                    <a:pt x="1243" y="22"/>
                    <a:pt x="1237" y="63"/>
                  </a:cubicBezTo>
                  <a:lnTo>
                    <a:pt x="1225" y="63"/>
                  </a:lnTo>
                  <a:cubicBezTo>
                    <a:pt x="1118" y="956"/>
                    <a:pt x="1082" y="1861"/>
                    <a:pt x="927" y="2754"/>
                  </a:cubicBezTo>
                  <a:cubicBezTo>
                    <a:pt x="785" y="3647"/>
                    <a:pt x="558" y="4552"/>
                    <a:pt x="34" y="5290"/>
                  </a:cubicBezTo>
                  <a:cubicBezTo>
                    <a:pt x="1" y="5332"/>
                    <a:pt x="44" y="5379"/>
                    <a:pt x="89" y="5379"/>
                  </a:cubicBezTo>
                  <a:cubicBezTo>
                    <a:pt x="108" y="5379"/>
                    <a:pt x="127" y="5371"/>
                    <a:pt x="142" y="5350"/>
                  </a:cubicBezTo>
                  <a:cubicBezTo>
                    <a:pt x="677" y="4611"/>
                    <a:pt x="915" y="3683"/>
                    <a:pt x="1058" y="2790"/>
                  </a:cubicBezTo>
                  <a:cubicBezTo>
                    <a:pt x="1201" y="1885"/>
                    <a:pt x="1249" y="968"/>
                    <a:pt x="1356" y="63"/>
                  </a:cubicBezTo>
                  <a:cubicBezTo>
                    <a:pt x="1362" y="22"/>
                    <a:pt x="1335" y="1"/>
                    <a:pt x="1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66;p69">
              <a:extLst>
                <a:ext uri="{FF2B5EF4-FFF2-40B4-BE49-F238E27FC236}">
                  <a16:creationId xmlns:a16="http://schemas.microsoft.com/office/drawing/2014/main" id="{45A08DBA-93B6-6C21-7C2E-1EC51A23502B}"/>
                </a:ext>
              </a:extLst>
            </p:cNvPr>
            <p:cNvSpPr/>
            <p:nvPr/>
          </p:nvSpPr>
          <p:spPr>
            <a:xfrm>
              <a:off x="7469865" y="3637994"/>
              <a:ext cx="158397" cy="179988"/>
            </a:xfrm>
            <a:custGeom>
              <a:avLst/>
              <a:gdLst/>
              <a:ahLst/>
              <a:cxnLst/>
              <a:rect l="l" t="t" r="r" b="b"/>
              <a:pathLst>
                <a:path w="4189" h="4760" extrusionOk="0">
                  <a:moveTo>
                    <a:pt x="4099" y="1"/>
                  </a:moveTo>
                  <a:cubicBezTo>
                    <a:pt x="4081" y="1"/>
                    <a:pt x="4062" y="8"/>
                    <a:pt x="4048" y="25"/>
                  </a:cubicBezTo>
                  <a:cubicBezTo>
                    <a:pt x="3571" y="680"/>
                    <a:pt x="3167" y="1395"/>
                    <a:pt x="2666" y="2037"/>
                  </a:cubicBezTo>
                  <a:cubicBezTo>
                    <a:pt x="2155" y="2680"/>
                    <a:pt x="1547" y="3204"/>
                    <a:pt x="976" y="3764"/>
                  </a:cubicBezTo>
                  <a:cubicBezTo>
                    <a:pt x="666" y="4062"/>
                    <a:pt x="357" y="4359"/>
                    <a:pt x="47" y="4657"/>
                  </a:cubicBezTo>
                  <a:cubicBezTo>
                    <a:pt x="1" y="4694"/>
                    <a:pt x="41" y="4759"/>
                    <a:pt x="88" y="4759"/>
                  </a:cubicBezTo>
                  <a:cubicBezTo>
                    <a:pt x="102" y="4759"/>
                    <a:pt x="117" y="4754"/>
                    <a:pt x="130" y="4740"/>
                  </a:cubicBezTo>
                  <a:lnTo>
                    <a:pt x="130" y="4752"/>
                  </a:lnTo>
                  <a:cubicBezTo>
                    <a:pt x="702" y="4204"/>
                    <a:pt x="1262" y="3657"/>
                    <a:pt x="1833" y="3109"/>
                  </a:cubicBezTo>
                  <a:cubicBezTo>
                    <a:pt x="2131" y="2823"/>
                    <a:pt x="2416" y="2526"/>
                    <a:pt x="2678" y="2216"/>
                  </a:cubicBezTo>
                  <a:cubicBezTo>
                    <a:pt x="2917" y="1918"/>
                    <a:pt x="3131" y="1609"/>
                    <a:pt x="3345" y="1287"/>
                  </a:cubicBezTo>
                  <a:cubicBezTo>
                    <a:pt x="3607" y="883"/>
                    <a:pt x="3869" y="478"/>
                    <a:pt x="4155" y="85"/>
                  </a:cubicBezTo>
                  <a:cubicBezTo>
                    <a:pt x="4188" y="43"/>
                    <a:pt x="4145" y="1"/>
                    <a:pt x="4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7;p69">
              <a:extLst>
                <a:ext uri="{FF2B5EF4-FFF2-40B4-BE49-F238E27FC236}">
                  <a16:creationId xmlns:a16="http://schemas.microsoft.com/office/drawing/2014/main" id="{03F43400-5EC9-719B-8B69-F526B4F649AB}"/>
                </a:ext>
              </a:extLst>
            </p:cNvPr>
            <p:cNvSpPr/>
            <p:nvPr/>
          </p:nvSpPr>
          <p:spPr>
            <a:xfrm>
              <a:off x="7459467" y="3608464"/>
              <a:ext cx="195907" cy="128676"/>
            </a:xfrm>
            <a:custGeom>
              <a:avLst/>
              <a:gdLst/>
              <a:ahLst/>
              <a:cxnLst/>
              <a:rect l="l" t="t" r="r" b="b"/>
              <a:pathLst>
                <a:path w="5181" h="3403" extrusionOk="0">
                  <a:moveTo>
                    <a:pt x="5088" y="1"/>
                  </a:moveTo>
                  <a:cubicBezTo>
                    <a:pt x="5079" y="1"/>
                    <a:pt x="5070" y="3"/>
                    <a:pt x="5061" y="9"/>
                  </a:cubicBezTo>
                  <a:cubicBezTo>
                    <a:pt x="4513" y="378"/>
                    <a:pt x="3930" y="675"/>
                    <a:pt x="3370" y="1009"/>
                  </a:cubicBezTo>
                  <a:cubicBezTo>
                    <a:pt x="2691" y="1390"/>
                    <a:pt x="2084" y="1854"/>
                    <a:pt x="1441" y="2295"/>
                  </a:cubicBezTo>
                  <a:cubicBezTo>
                    <a:pt x="965" y="2616"/>
                    <a:pt x="501" y="2938"/>
                    <a:pt x="48" y="3295"/>
                  </a:cubicBezTo>
                  <a:cubicBezTo>
                    <a:pt x="0" y="3333"/>
                    <a:pt x="45" y="3403"/>
                    <a:pt x="96" y="3403"/>
                  </a:cubicBezTo>
                  <a:cubicBezTo>
                    <a:pt x="108" y="3403"/>
                    <a:pt x="120" y="3399"/>
                    <a:pt x="132" y="3390"/>
                  </a:cubicBezTo>
                  <a:cubicBezTo>
                    <a:pt x="929" y="2759"/>
                    <a:pt x="1775" y="2211"/>
                    <a:pt x="2596" y="1628"/>
                  </a:cubicBezTo>
                  <a:cubicBezTo>
                    <a:pt x="3144" y="1259"/>
                    <a:pt x="3703" y="925"/>
                    <a:pt x="4287" y="616"/>
                  </a:cubicBezTo>
                  <a:cubicBezTo>
                    <a:pt x="4561" y="461"/>
                    <a:pt x="4846" y="294"/>
                    <a:pt x="5120" y="116"/>
                  </a:cubicBezTo>
                  <a:cubicBezTo>
                    <a:pt x="5181" y="75"/>
                    <a:pt x="5139" y="1"/>
                    <a:pt x="5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8;p69">
              <a:extLst>
                <a:ext uri="{FF2B5EF4-FFF2-40B4-BE49-F238E27FC236}">
                  <a16:creationId xmlns:a16="http://schemas.microsoft.com/office/drawing/2014/main" id="{593DBEEF-CDCE-EA21-6711-C80CEBDE7994}"/>
                </a:ext>
              </a:extLst>
            </p:cNvPr>
            <p:cNvSpPr/>
            <p:nvPr/>
          </p:nvSpPr>
          <p:spPr>
            <a:xfrm>
              <a:off x="7545071" y="3598293"/>
              <a:ext cx="156317" cy="286959"/>
            </a:xfrm>
            <a:custGeom>
              <a:avLst/>
              <a:gdLst/>
              <a:ahLst/>
              <a:cxnLst/>
              <a:rect l="l" t="t" r="r" b="b"/>
              <a:pathLst>
                <a:path w="4134" h="7589" extrusionOk="0">
                  <a:moveTo>
                    <a:pt x="4055" y="1"/>
                  </a:moveTo>
                  <a:cubicBezTo>
                    <a:pt x="4031" y="1"/>
                    <a:pt x="4008" y="12"/>
                    <a:pt x="3999" y="39"/>
                  </a:cubicBezTo>
                  <a:lnTo>
                    <a:pt x="3999" y="51"/>
                  </a:lnTo>
                  <a:cubicBezTo>
                    <a:pt x="3297" y="2254"/>
                    <a:pt x="2118" y="4254"/>
                    <a:pt x="868" y="6195"/>
                  </a:cubicBezTo>
                  <a:cubicBezTo>
                    <a:pt x="594" y="6624"/>
                    <a:pt x="308" y="7064"/>
                    <a:pt x="35" y="7505"/>
                  </a:cubicBezTo>
                  <a:cubicBezTo>
                    <a:pt x="1" y="7547"/>
                    <a:pt x="45" y="7589"/>
                    <a:pt x="90" y="7589"/>
                  </a:cubicBezTo>
                  <a:cubicBezTo>
                    <a:pt x="109" y="7589"/>
                    <a:pt x="128" y="7582"/>
                    <a:pt x="142" y="7564"/>
                  </a:cubicBezTo>
                  <a:cubicBezTo>
                    <a:pt x="1273" y="5743"/>
                    <a:pt x="2499" y="3980"/>
                    <a:pt x="3380" y="2016"/>
                  </a:cubicBezTo>
                  <a:cubicBezTo>
                    <a:pt x="3666" y="1385"/>
                    <a:pt x="3904" y="730"/>
                    <a:pt x="4118" y="75"/>
                  </a:cubicBezTo>
                  <a:cubicBezTo>
                    <a:pt x="4133" y="31"/>
                    <a:pt x="4093" y="1"/>
                    <a:pt x="4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9;p69">
              <a:extLst>
                <a:ext uri="{FF2B5EF4-FFF2-40B4-BE49-F238E27FC236}">
                  <a16:creationId xmlns:a16="http://schemas.microsoft.com/office/drawing/2014/main" id="{BB9634C9-6618-EF83-99BF-DBEC3C597476}"/>
                </a:ext>
              </a:extLst>
            </p:cNvPr>
            <p:cNvSpPr/>
            <p:nvPr/>
          </p:nvSpPr>
          <p:spPr>
            <a:xfrm>
              <a:off x="7655442" y="3568914"/>
              <a:ext cx="97594" cy="308096"/>
            </a:xfrm>
            <a:custGeom>
              <a:avLst/>
              <a:gdLst/>
              <a:ahLst/>
              <a:cxnLst/>
              <a:rect l="l" t="t" r="r" b="b"/>
              <a:pathLst>
                <a:path w="2581" h="8148" extrusionOk="0">
                  <a:moveTo>
                    <a:pt x="2503" y="1"/>
                  </a:moveTo>
                  <a:cubicBezTo>
                    <a:pt x="2473" y="1"/>
                    <a:pt x="2444" y="19"/>
                    <a:pt x="2438" y="54"/>
                  </a:cubicBezTo>
                  <a:lnTo>
                    <a:pt x="2438" y="66"/>
                  </a:lnTo>
                  <a:cubicBezTo>
                    <a:pt x="2450" y="674"/>
                    <a:pt x="2426" y="1293"/>
                    <a:pt x="2354" y="1900"/>
                  </a:cubicBezTo>
                  <a:cubicBezTo>
                    <a:pt x="2271" y="2424"/>
                    <a:pt x="2152" y="2936"/>
                    <a:pt x="2009" y="3448"/>
                  </a:cubicBezTo>
                  <a:cubicBezTo>
                    <a:pt x="1735" y="4496"/>
                    <a:pt x="1366" y="5519"/>
                    <a:pt x="902" y="6496"/>
                  </a:cubicBezTo>
                  <a:cubicBezTo>
                    <a:pt x="652" y="7032"/>
                    <a:pt x="354" y="7555"/>
                    <a:pt x="33" y="8055"/>
                  </a:cubicBezTo>
                  <a:cubicBezTo>
                    <a:pt x="0" y="8104"/>
                    <a:pt x="39" y="8147"/>
                    <a:pt x="83" y="8147"/>
                  </a:cubicBezTo>
                  <a:cubicBezTo>
                    <a:pt x="103" y="8147"/>
                    <a:pt x="125" y="8138"/>
                    <a:pt x="140" y="8115"/>
                  </a:cubicBezTo>
                  <a:cubicBezTo>
                    <a:pt x="723" y="7210"/>
                    <a:pt x="1199" y="6246"/>
                    <a:pt x="1568" y="5234"/>
                  </a:cubicBezTo>
                  <a:cubicBezTo>
                    <a:pt x="1949" y="4222"/>
                    <a:pt x="2247" y="3174"/>
                    <a:pt x="2438" y="2114"/>
                  </a:cubicBezTo>
                  <a:cubicBezTo>
                    <a:pt x="2545" y="1424"/>
                    <a:pt x="2581" y="745"/>
                    <a:pt x="2569" y="54"/>
                  </a:cubicBezTo>
                  <a:cubicBezTo>
                    <a:pt x="2563" y="19"/>
                    <a:pt x="2533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70;p69">
              <a:extLst>
                <a:ext uri="{FF2B5EF4-FFF2-40B4-BE49-F238E27FC236}">
                  <a16:creationId xmlns:a16="http://schemas.microsoft.com/office/drawing/2014/main" id="{AD944ED7-3215-132B-DED9-9ACA38628F5C}"/>
                </a:ext>
              </a:extLst>
            </p:cNvPr>
            <p:cNvSpPr/>
            <p:nvPr/>
          </p:nvSpPr>
          <p:spPr>
            <a:xfrm>
              <a:off x="7791638" y="3550008"/>
              <a:ext cx="34334" cy="343338"/>
            </a:xfrm>
            <a:custGeom>
              <a:avLst/>
              <a:gdLst/>
              <a:ahLst/>
              <a:cxnLst/>
              <a:rect l="l" t="t" r="r" b="b"/>
              <a:pathLst>
                <a:path w="908" h="9080" extrusionOk="0">
                  <a:moveTo>
                    <a:pt x="546" y="0"/>
                  </a:moveTo>
                  <a:cubicBezTo>
                    <a:pt x="511" y="0"/>
                    <a:pt x="472" y="29"/>
                    <a:pt x="479" y="78"/>
                  </a:cubicBezTo>
                  <a:cubicBezTo>
                    <a:pt x="812" y="2400"/>
                    <a:pt x="788" y="4757"/>
                    <a:pt x="395" y="7067"/>
                  </a:cubicBezTo>
                  <a:cubicBezTo>
                    <a:pt x="288" y="7722"/>
                    <a:pt x="157" y="8365"/>
                    <a:pt x="14" y="9008"/>
                  </a:cubicBezTo>
                  <a:cubicBezTo>
                    <a:pt x="0" y="9050"/>
                    <a:pt x="36" y="9080"/>
                    <a:pt x="70" y="9080"/>
                  </a:cubicBezTo>
                  <a:cubicBezTo>
                    <a:pt x="94" y="9080"/>
                    <a:pt x="117" y="9066"/>
                    <a:pt x="122" y="9032"/>
                  </a:cubicBezTo>
                  <a:cubicBezTo>
                    <a:pt x="681" y="6746"/>
                    <a:pt x="907" y="4376"/>
                    <a:pt x="800" y="2019"/>
                  </a:cubicBezTo>
                  <a:cubicBezTo>
                    <a:pt x="764" y="1352"/>
                    <a:pt x="693" y="697"/>
                    <a:pt x="598" y="43"/>
                  </a:cubicBezTo>
                  <a:cubicBezTo>
                    <a:pt x="593" y="14"/>
                    <a:pt x="570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1;p69">
              <a:extLst>
                <a:ext uri="{FF2B5EF4-FFF2-40B4-BE49-F238E27FC236}">
                  <a16:creationId xmlns:a16="http://schemas.microsoft.com/office/drawing/2014/main" id="{471C1701-EC57-DD82-40F8-B82633906BC1}"/>
                </a:ext>
              </a:extLst>
            </p:cNvPr>
            <p:cNvSpPr/>
            <p:nvPr/>
          </p:nvSpPr>
          <p:spPr>
            <a:xfrm>
              <a:off x="7901971" y="3533712"/>
              <a:ext cx="93699" cy="331843"/>
            </a:xfrm>
            <a:custGeom>
              <a:avLst/>
              <a:gdLst/>
              <a:ahLst/>
              <a:cxnLst/>
              <a:rect l="l" t="t" r="r" b="b"/>
              <a:pathLst>
                <a:path w="2478" h="8776" extrusionOk="0">
                  <a:moveTo>
                    <a:pt x="83" y="1"/>
                  </a:moveTo>
                  <a:cubicBezTo>
                    <a:pt x="43" y="1"/>
                    <a:pt x="1" y="44"/>
                    <a:pt x="25" y="93"/>
                  </a:cubicBezTo>
                  <a:lnTo>
                    <a:pt x="13" y="104"/>
                  </a:lnTo>
                  <a:cubicBezTo>
                    <a:pt x="930" y="2212"/>
                    <a:pt x="1930" y="4438"/>
                    <a:pt x="1930" y="6784"/>
                  </a:cubicBezTo>
                  <a:cubicBezTo>
                    <a:pt x="1930" y="7427"/>
                    <a:pt x="1835" y="8082"/>
                    <a:pt x="1645" y="8701"/>
                  </a:cubicBezTo>
                  <a:cubicBezTo>
                    <a:pt x="1630" y="8745"/>
                    <a:pt x="1670" y="8775"/>
                    <a:pt x="1708" y="8775"/>
                  </a:cubicBezTo>
                  <a:cubicBezTo>
                    <a:pt x="1732" y="8775"/>
                    <a:pt x="1755" y="8764"/>
                    <a:pt x="1764" y="8736"/>
                  </a:cubicBezTo>
                  <a:cubicBezTo>
                    <a:pt x="2478" y="6427"/>
                    <a:pt x="1740" y="3974"/>
                    <a:pt x="871" y="1819"/>
                  </a:cubicBezTo>
                  <a:cubicBezTo>
                    <a:pt x="633" y="1224"/>
                    <a:pt x="382" y="628"/>
                    <a:pt x="132" y="33"/>
                  </a:cubicBezTo>
                  <a:cubicBezTo>
                    <a:pt x="121" y="10"/>
                    <a:pt x="10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72;p69">
              <a:extLst>
                <a:ext uri="{FF2B5EF4-FFF2-40B4-BE49-F238E27FC236}">
                  <a16:creationId xmlns:a16="http://schemas.microsoft.com/office/drawing/2014/main" id="{0ED4E3F3-0DAC-90D2-6300-5DC18870466A}"/>
                </a:ext>
              </a:extLst>
            </p:cNvPr>
            <p:cNvSpPr/>
            <p:nvPr/>
          </p:nvSpPr>
          <p:spPr>
            <a:xfrm>
              <a:off x="7869151" y="3910838"/>
              <a:ext cx="182823" cy="90977"/>
            </a:xfrm>
            <a:custGeom>
              <a:avLst/>
              <a:gdLst/>
              <a:ahLst/>
              <a:cxnLst/>
              <a:rect l="l" t="t" r="r" b="b"/>
              <a:pathLst>
                <a:path w="4835" h="2406" extrusionOk="0">
                  <a:moveTo>
                    <a:pt x="3906" y="1"/>
                  </a:moveTo>
                  <a:lnTo>
                    <a:pt x="3906" y="1"/>
                  </a:lnTo>
                  <a:cubicBezTo>
                    <a:pt x="3763" y="48"/>
                    <a:pt x="3632" y="144"/>
                    <a:pt x="3465" y="203"/>
                  </a:cubicBezTo>
                  <a:cubicBezTo>
                    <a:pt x="3325" y="253"/>
                    <a:pt x="1483" y="480"/>
                    <a:pt x="682" y="480"/>
                  </a:cubicBezTo>
                  <a:cubicBezTo>
                    <a:pt x="530" y="480"/>
                    <a:pt x="416" y="472"/>
                    <a:pt x="358" y="453"/>
                  </a:cubicBezTo>
                  <a:lnTo>
                    <a:pt x="358" y="453"/>
                  </a:lnTo>
                  <a:cubicBezTo>
                    <a:pt x="0" y="953"/>
                    <a:pt x="453" y="1310"/>
                    <a:pt x="441" y="1465"/>
                  </a:cubicBezTo>
                  <a:cubicBezTo>
                    <a:pt x="441" y="1549"/>
                    <a:pt x="381" y="1846"/>
                    <a:pt x="429" y="1906"/>
                  </a:cubicBezTo>
                  <a:cubicBezTo>
                    <a:pt x="447" y="1935"/>
                    <a:pt x="485" y="1944"/>
                    <a:pt x="529" y="1944"/>
                  </a:cubicBezTo>
                  <a:cubicBezTo>
                    <a:pt x="572" y="1944"/>
                    <a:pt x="619" y="1935"/>
                    <a:pt x="655" y="1930"/>
                  </a:cubicBezTo>
                  <a:cubicBezTo>
                    <a:pt x="687" y="1926"/>
                    <a:pt x="728" y="1924"/>
                    <a:pt x="777" y="1924"/>
                  </a:cubicBezTo>
                  <a:cubicBezTo>
                    <a:pt x="1593" y="1924"/>
                    <a:pt x="4711" y="2361"/>
                    <a:pt x="4834" y="2406"/>
                  </a:cubicBezTo>
                  <a:cubicBezTo>
                    <a:pt x="4691" y="1977"/>
                    <a:pt x="4525" y="1513"/>
                    <a:pt x="4322" y="1096"/>
                  </a:cubicBezTo>
                  <a:cubicBezTo>
                    <a:pt x="4168" y="775"/>
                    <a:pt x="3846" y="370"/>
                    <a:pt x="3906" y="1"/>
                  </a:cubicBezTo>
                  <a:close/>
                </a:path>
              </a:pathLst>
            </a:custGeom>
            <a:solidFill>
              <a:srgbClr val="EC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3;p69">
              <a:extLst>
                <a:ext uri="{FF2B5EF4-FFF2-40B4-BE49-F238E27FC236}">
                  <a16:creationId xmlns:a16="http://schemas.microsoft.com/office/drawing/2014/main" id="{1A93F51E-5294-EF98-1561-91D3A3148233}"/>
                </a:ext>
              </a:extLst>
            </p:cNvPr>
            <p:cNvSpPr/>
            <p:nvPr/>
          </p:nvSpPr>
          <p:spPr>
            <a:xfrm>
              <a:off x="8043385" y="3855936"/>
              <a:ext cx="166148" cy="219502"/>
            </a:xfrm>
            <a:custGeom>
              <a:avLst/>
              <a:gdLst/>
              <a:ahLst/>
              <a:cxnLst/>
              <a:rect l="l" t="t" r="r" b="b"/>
              <a:pathLst>
                <a:path w="4394" h="5805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29" y="72"/>
                    <a:pt x="250" y="179"/>
                    <a:pt x="107" y="322"/>
                  </a:cubicBezTo>
                  <a:cubicBezTo>
                    <a:pt x="95" y="369"/>
                    <a:pt x="95" y="405"/>
                    <a:pt x="83" y="453"/>
                  </a:cubicBezTo>
                  <a:cubicBezTo>
                    <a:pt x="0" y="1036"/>
                    <a:pt x="369" y="1643"/>
                    <a:pt x="595" y="2155"/>
                  </a:cubicBezTo>
                  <a:cubicBezTo>
                    <a:pt x="1107" y="3274"/>
                    <a:pt x="1738" y="4513"/>
                    <a:pt x="2679" y="5322"/>
                  </a:cubicBezTo>
                  <a:cubicBezTo>
                    <a:pt x="3086" y="5594"/>
                    <a:pt x="3511" y="5805"/>
                    <a:pt x="3916" y="5805"/>
                  </a:cubicBezTo>
                  <a:cubicBezTo>
                    <a:pt x="4079" y="5805"/>
                    <a:pt x="4239" y="5770"/>
                    <a:pt x="4393" y="5691"/>
                  </a:cubicBezTo>
                  <a:cubicBezTo>
                    <a:pt x="4001" y="5596"/>
                    <a:pt x="3643" y="5441"/>
                    <a:pt x="3322" y="5203"/>
                  </a:cubicBezTo>
                  <a:cubicBezTo>
                    <a:pt x="2286" y="4405"/>
                    <a:pt x="1631" y="3084"/>
                    <a:pt x="1095" y="1905"/>
                  </a:cubicBezTo>
                  <a:cubicBezTo>
                    <a:pt x="857" y="1405"/>
                    <a:pt x="500" y="786"/>
                    <a:pt x="572" y="214"/>
                  </a:cubicBezTo>
                  <a:cubicBezTo>
                    <a:pt x="583" y="131"/>
                    <a:pt x="595" y="6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4;p69">
              <a:extLst>
                <a:ext uri="{FF2B5EF4-FFF2-40B4-BE49-F238E27FC236}">
                  <a16:creationId xmlns:a16="http://schemas.microsoft.com/office/drawing/2014/main" id="{122AD005-3B78-79FD-189C-668AC7A173A2}"/>
                </a:ext>
              </a:extLst>
            </p:cNvPr>
            <p:cNvSpPr/>
            <p:nvPr/>
          </p:nvSpPr>
          <p:spPr>
            <a:xfrm>
              <a:off x="8004212" y="3868074"/>
              <a:ext cx="130151" cy="181197"/>
            </a:xfrm>
            <a:custGeom>
              <a:avLst/>
              <a:gdLst/>
              <a:ahLst/>
              <a:cxnLst/>
              <a:rect l="l" t="t" r="r" b="b"/>
              <a:pathLst>
                <a:path w="3442" h="4792" extrusionOk="0">
                  <a:moveTo>
                    <a:pt x="1143" y="1"/>
                  </a:moveTo>
                  <a:cubicBezTo>
                    <a:pt x="917" y="191"/>
                    <a:pt x="703" y="405"/>
                    <a:pt x="524" y="644"/>
                  </a:cubicBezTo>
                  <a:cubicBezTo>
                    <a:pt x="405" y="810"/>
                    <a:pt x="179" y="929"/>
                    <a:pt x="107" y="1120"/>
                  </a:cubicBezTo>
                  <a:cubicBezTo>
                    <a:pt x="0" y="1382"/>
                    <a:pt x="322" y="1739"/>
                    <a:pt x="441" y="1953"/>
                  </a:cubicBezTo>
                  <a:cubicBezTo>
                    <a:pt x="691" y="2418"/>
                    <a:pt x="905" y="2906"/>
                    <a:pt x="1072" y="3406"/>
                  </a:cubicBezTo>
                  <a:cubicBezTo>
                    <a:pt x="1084" y="3442"/>
                    <a:pt x="1096" y="3477"/>
                    <a:pt x="1119" y="3513"/>
                  </a:cubicBezTo>
                  <a:cubicBezTo>
                    <a:pt x="1143" y="3537"/>
                    <a:pt x="1179" y="3561"/>
                    <a:pt x="1215" y="3584"/>
                  </a:cubicBezTo>
                  <a:cubicBezTo>
                    <a:pt x="1417" y="3692"/>
                    <a:pt x="1608" y="3823"/>
                    <a:pt x="1786" y="3965"/>
                  </a:cubicBezTo>
                  <a:cubicBezTo>
                    <a:pt x="1941" y="4108"/>
                    <a:pt x="2108" y="4192"/>
                    <a:pt x="2274" y="4311"/>
                  </a:cubicBezTo>
                  <a:cubicBezTo>
                    <a:pt x="2547" y="4510"/>
                    <a:pt x="2920" y="4792"/>
                    <a:pt x="3290" y="4792"/>
                  </a:cubicBezTo>
                  <a:cubicBezTo>
                    <a:pt x="3341" y="4792"/>
                    <a:pt x="3391" y="4786"/>
                    <a:pt x="3441" y="4775"/>
                  </a:cubicBezTo>
                  <a:cubicBezTo>
                    <a:pt x="2739" y="3858"/>
                    <a:pt x="2131" y="2870"/>
                    <a:pt x="1631" y="1834"/>
                  </a:cubicBezTo>
                  <a:cubicBezTo>
                    <a:pt x="1405" y="1322"/>
                    <a:pt x="1036" y="715"/>
                    <a:pt x="1119" y="132"/>
                  </a:cubicBezTo>
                  <a:cubicBezTo>
                    <a:pt x="1119" y="84"/>
                    <a:pt x="1131" y="48"/>
                    <a:pt x="1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5;p69">
              <a:extLst>
                <a:ext uri="{FF2B5EF4-FFF2-40B4-BE49-F238E27FC236}">
                  <a16:creationId xmlns:a16="http://schemas.microsoft.com/office/drawing/2014/main" id="{C60BE48F-3407-CA93-176B-172E85DC7FB4}"/>
                </a:ext>
              </a:extLst>
            </p:cNvPr>
            <p:cNvSpPr/>
            <p:nvPr/>
          </p:nvSpPr>
          <p:spPr>
            <a:xfrm>
              <a:off x="8061837" y="3850454"/>
              <a:ext cx="185054" cy="220258"/>
            </a:xfrm>
            <a:custGeom>
              <a:avLst/>
              <a:gdLst/>
              <a:ahLst/>
              <a:cxnLst/>
              <a:rect l="l" t="t" r="r" b="b"/>
              <a:pathLst>
                <a:path w="4894" h="5825" extrusionOk="0">
                  <a:moveTo>
                    <a:pt x="927" y="1"/>
                  </a:moveTo>
                  <a:cubicBezTo>
                    <a:pt x="900" y="1"/>
                    <a:pt x="873" y="1"/>
                    <a:pt x="846" y="2"/>
                  </a:cubicBezTo>
                  <a:cubicBezTo>
                    <a:pt x="596" y="2"/>
                    <a:pt x="357" y="50"/>
                    <a:pt x="131" y="133"/>
                  </a:cubicBezTo>
                  <a:cubicBezTo>
                    <a:pt x="107" y="205"/>
                    <a:pt x="95" y="276"/>
                    <a:pt x="84" y="348"/>
                  </a:cubicBezTo>
                  <a:cubicBezTo>
                    <a:pt x="0" y="931"/>
                    <a:pt x="369" y="1538"/>
                    <a:pt x="607" y="2050"/>
                  </a:cubicBezTo>
                  <a:cubicBezTo>
                    <a:pt x="1143" y="3229"/>
                    <a:pt x="1798" y="4550"/>
                    <a:pt x="2834" y="5348"/>
                  </a:cubicBezTo>
                  <a:cubicBezTo>
                    <a:pt x="3155" y="5574"/>
                    <a:pt x="3513" y="5741"/>
                    <a:pt x="3905" y="5824"/>
                  </a:cubicBezTo>
                  <a:cubicBezTo>
                    <a:pt x="4096" y="5729"/>
                    <a:pt x="4346" y="5658"/>
                    <a:pt x="4513" y="5396"/>
                  </a:cubicBezTo>
                  <a:cubicBezTo>
                    <a:pt x="4894" y="4824"/>
                    <a:pt x="4536" y="4372"/>
                    <a:pt x="4239" y="3812"/>
                  </a:cubicBezTo>
                  <a:cubicBezTo>
                    <a:pt x="3941" y="3265"/>
                    <a:pt x="3501" y="2479"/>
                    <a:pt x="3191" y="1931"/>
                  </a:cubicBezTo>
                  <a:cubicBezTo>
                    <a:pt x="2644" y="1000"/>
                    <a:pt x="2086" y="1"/>
                    <a:pt x="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76;p69">
              <a:extLst>
                <a:ext uri="{FF2B5EF4-FFF2-40B4-BE49-F238E27FC236}">
                  <a16:creationId xmlns:a16="http://schemas.microsoft.com/office/drawing/2014/main" id="{3F061EF7-E20A-D354-B81A-24A6BB4F1396}"/>
                </a:ext>
              </a:extLst>
            </p:cNvPr>
            <p:cNvSpPr/>
            <p:nvPr/>
          </p:nvSpPr>
          <p:spPr>
            <a:xfrm>
              <a:off x="8084334" y="3889248"/>
              <a:ext cx="72524" cy="6353"/>
            </a:xfrm>
            <a:custGeom>
              <a:avLst/>
              <a:gdLst/>
              <a:ahLst/>
              <a:cxnLst/>
              <a:rect l="l" t="t" r="r" b="b"/>
              <a:pathLst>
                <a:path w="1918" h="168" extrusionOk="0">
                  <a:moveTo>
                    <a:pt x="1834" y="0"/>
                  </a:moveTo>
                  <a:cubicBezTo>
                    <a:pt x="1721" y="5"/>
                    <a:pt x="1607" y="6"/>
                    <a:pt x="1494" y="6"/>
                  </a:cubicBezTo>
                  <a:cubicBezTo>
                    <a:pt x="1289" y="6"/>
                    <a:pt x="1083" y="1"/>
                    <a:pt x="877" y="1"/>
                  </a:cubicBezTo>
                  <a:cubicBezTo>
                    <a:pt x="608" y="1"/>
                    <a:pt x="339" y="10"/>
                    <a:pt x="72" y="48"/>
                  </a:cubicBezTo>
                  <a:cubicBezTo>
                    <a:pt x="4" y="59"/>
                    <a:pt x="1" y="168"/>
                    <a:pt x="62" y="168"/>
                  </a:cubicBezTo>
                  <a:cubicBezTo>
                    <a:pt x="65" y="168"/>
                    <a:pt x="69" y="167"/>
                    <a:pt x="72" y="167"/>
                  </a:cubicBezTo>
                  <a:cubicBezTo>
                    <a:pt x="364" y="131"/>
                    <a:pt x="658" y="125"/>
                    <a:pt x="953" y="125"/>
                  </a:cubicBezTo>
                  <a:cubicBezTo>
                    <a:pt x="1100" y="125"/>
                    <a:pt x="1248" y="127"/>
                    <a:pt x="1395" y="127"/>
                  </a:cubicBezTo>
                  <a:cubicBezTo>
                    <a:pt x="1542" y="127"/>
                    <a:pt x="1688" y="125"/>
                    <a:pt x="1834" y="119"/>
                  </a:cubicBezTo>
                  <a:cubicBezTo>
                    <a:pt x="1917" y="119"/>
                    <a:pt x="1917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7;p69">
              <a:extLst>
                <a:ext uri="{FF2B5EF4-FFF2-40B4-BE49-F238E27FC236}">
                  <a16:creationId xmlns:a16="http://schemas.microsoft.com/office/drawing/2014/main" id="{69A745FA-4808-155E-E7F7-116C68D63514}"/>
                </a:ext>
              </a:extLst>
            </p:cNvPr>
            <p:cNvSpPr/>
            <p:nvPr/>
          </p:nvSpPr>
          <p:spPr>
            <a:xfrm>
              <a:off x="8101425" y="3921198"/>
              <a:ext cx="78839" cy="8130"/>
            </a:xfrm>
            <a:custGeom>
              <a:avLst/>
              <a:gdLst/>
              <a:ahLst/>
              <a:cxnLst/>
              <a:rect l="l" t="t" r="r" b="b"/>
              <a:pathLst>
                <a:path w="2085" h="215" extrusionOk="0">
                  <a:moveTo>
                    <a:pt x="2001" y="1"/>
                  </a:moveTo>
                  <a:cubicBezTo>
                    <a:pt x="1358" y="36"/>
                    <a:pt x="715" y="72"/>
                    <a:pt x="72" y="84"/>
                  </a:cubicBezTo>
                  <a:cubicBezTo>
                    <a:pt x="1" y="96"/>
                    <a:pt x="1" y="203"/>
                    <a:pt x="72" y="215"/>
                  </a:cubicBezTo>
                  <a:cubicBezTo>
                    <a:pt x="715" y="191"/>
                    <a:pt x="1358" y="167"/>
                    <a:pt x="2001" y="120"/>
                  </a:cubicBezTo>
                  <a:cubicBezTo>
                    <a:pt x="2085" y="120"/>
                    <a:pt x="2085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8;p69">
              <a:extLst>
                <a:ext uri="{FF2B5EF4-FFF2-40B4-BE49-F238E27FC236}">
                  <a16:creationId xmlns:a16="http://schemas.microsoft.com/office/drawing/2014/main" id="{4E1FB57A-D9CA-A24C-58A8-20C1C4A20E49}"/>
                </a:ext>
              </a:extLst>
            </p:cNvPr>
            <p:cNvSpPr/>
            <p:nvPr/>
          </p:nvSpPr>
          <p:spPr>
            <a:xfrm>
              <a:off x="8112239" y="3956778"/>
              <a:ext cx="90069" cy="9491"/>
            </a:xfrm>
            <a:custGeom>
              <a:avLst/>
              <a:gdLst/>
              <a:ahLst/>
              <a:cxnLst/>
              <a:rect l="l" t="t" r="r" b="b"/>
              <a:pathLst>
                <a:path w="2382" h="251" extrusionOk="0">
                  <a:moveTo>
                    <a:pt x="2311" y="0"/>
                  </a:moveTo>
                  <a:cubicBezTo>
                    <a:pt x="1572" y="24"/>
                    <a:pt x="810" y="48"/>
                    <a:pt x="84" y="131"/>
                  </a:cubicBezTo>
                  <a:cubicBezTo>
                    <a:pt x="5" y="142"/>
                    <a:pt x="1" y="251"/>
                    <a:pt x="73" y="251"/>
                  </a:cubicBezTo>
                  <a:cubicBezTo>
                    <a:pt x="76" y="251"/>
                    <a:pt x="80" y="251"/>
                    <a:pt x="84" y="250"/>
                  </a:cubicBezTo>
                  <a:cubicBezTo>
                    <a:pt x="822" y="167"/>
                    <a:pt x="1572" y="143"/>
                    <a:pt x="2311" y="131"/>
                  </a:cubicBezTo>
                  <a:cubicBezTo>
                    <a:pt x="2382" y="119"/>
                    <a:pt x="2382" y="12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9;p69">
              <a:extLst>
                <a:ext uri="{FF2B5EF4-FFF2-40B4-BE49-F238E27FC236}">
                  <a16:creationId xmlns:a16="http://schemas.microsoft.com/office/drawing/2014/main" id="{3CB01488-BEC6-E68A-9F6F-BD35E03E08D7}"/>
                </a:ext>
              </a:extLst>
            </p:cNvPr>
            <p:cNvSpPr/>
            <p:nvPr/>
          </p:nvSpPr>
          <p:spPr>
            <a:xfrm>
              <a:off x="8141202" y="3997236"/>
              <a:ext cx="79104" cy="10020"/>
            </a:xfrm>
            <a:custGeom>
              <a:avLst/>
              <a:gdLst/>
              <a:ahLst/>
              <a:cxnLst/>
              <a:rect l="l" t="t" r="r" b="b"/>
              <a:pathLst>
                <a:path w="2092" h="265" extrusionOk="0">
                  <a:moveTo>
                    <a:pt x="2020" y="1"/>
                  </a:moveTo>
                  <a:cubicBezTo>
                    <a:pt x="2017" y="1"/>
                    <a:pt x="2013" y="1"/>
                    <a:pt x="2009" y="2"/>
                  </a:cubicBezTo>
                  <a:cubicBezTo>
                    <a:pt x="1366" y="85"/>
                    <a:pt x="711" y="26"/>
                    <a:pt x="80" y="145"/>
                  </a:cubicBezTo>
                  <a:cubicBezTo>
                    <a:pt x="1" y="156"/>
                    <a:pt x="29" y="264"/>
                    <a:pt x="104" y="264"/>
                  </a:cubicBezTo>
                  <a:cubicBezTo>
                    <a:pt x="108" y="264"/>
                    <a:pt x="112" y="264"/>
                    <a:pt x="116" y="264"/>
                  </a:cubicBezTo>
                  <a:lnTo>
                    <a:pt x="104" y="264"/>
                  </a:lnTo>
                  <a:cubicBezTo>
                    <a:pt x="735" y="156"/>
                    <a:pt x="1378" y="216"/>
                    <a:pt x="2009" y="121"/>
                  </a:cubicBezTo>
                  <a:cubicBezTo>
                    <a:pt x="2088" y="109"/>
                    <a:pt x="2092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0;p69">
              <a:extLst>
                <a:ext uri="{FF2B5EF4-FFF2-40B4-BE49-F238E27FC236}">
                  <a16:creationId xmlns:a16="http://schemas.microsoft.com/office/drawing/2014/main" id="{F756FA0B-7DF1-DF3A-4B25-3B8D1DD507CD}"/>
                </a:ext>
              </a:extLst>
            </p:cNvPr>
            <p:cNvSpPr/>
            <p:nvPr/>
          </p:nvSpPr>
          <p:spPr>
            <a:xfrm>
              <a:off x="8167178" y="4032702"/>
              <a:ext cx="68025" cy="9680"/>
            </a:xfrm>
            <a:custGeom>
              <a:avLst/>
              <a:gdLst/>
              <a:ahLst/>
              <a:cxnLst/>
              <a:rect l="l" t="t" r="r" b="b"/>
              <a:pathLst>
                <a:path w="1799" h="256" extrusionOk="0">
                  <a:moveTo>
                    <a:pt x="1563" y="1"/>
                  </a:moveTo>
                  <a:cubicBezTo>
                    <a:pt x="1062" y="1"/>
                    <a:pt x="578" y="92"/>
                    <a:pt x="84" y="135"/>
                  </a:cubicBezTo>
                  <a:cubicBezTo>
                    <a:pt x="4" y="147"/>
                    <a:pt x="0" y="255"/>
                    <a:pt x="72" y="255"/>
                  </a:cubicBezTo>
                  <a:cubicBezTo>
                    <a:pt x="76" y="255"/>
                    <a:pt x="80" y="255"/>
                    <a:pt x="84" y="254"/>
                  </a:cubicBezTo>
                  <a:cubicBezTo>
                    <a:pt x="603" y="220"/>
                    <a:pt x="1122" y="122"/>
                    <a:pt x="1641" y="122"/>
                  </a:cubicBezTo>
                  <a:cubicBezTo>
                    <a:pt x="1670" y="122"/>
                    <a:pt x="1698" y="123"/>
                    <a:pt x="1727" y="123"/>
                  </a:cubicBezTo>
                  <a:cubicBezTo>
                    <a:pt x="1798" y="123"/>
                    <a:pt x="1798" y="4"/>
                    <a:pt x="1727" y="4"/>
                  </a:cubicBezTo>
                  <a:cubicBezTo>
                    <a:pt x="1672" y="2"/>
                    <a:pt x="1617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81;p69">
              <a:extLst>
                <a:ext uri="{FF2B5EF4-FFF2-40B4-BE49-F238E27FC236}">
                  <a16:creationId xmlns:a16="http://schemas.microsoft.com/office/drawing/2014/main" id="{C32972C8-C2DA-C01D-708D-F60A3505218D}"/>
                </a:ext>
              </a:extLst>
            </p:cNvPr>
            <p:cNvSpPr/>
            <p:nvPr/>
          </p:nvSpPr>
          <p:spPr>
            <a:xfrm>
              <a:off x="7293287" y="3878131"/>
              <a:ext cx="378276" cy="161043"/>
            </a:xfrm>
            <a:custGeom>
              <a:avLst/>
              <a:gdLst/>
              <a:ahLst/>
              <a:cxnLst/>
              <a:rect l="l" t="t" r="r" b="b"/>
              <a:pathLst>
                <a:path w="10004" h="4259" extrusionOk="0">
                  <a:moveTo>
                    <a:pt x="6193" y="0"/>
                  </a:moveTo>
                  <a:cubicBezTo>
                    <a:pt x="4068" y="0"/>
                    <a:pt x="0" y="1345"/>
                    <a:pt x="217" y="1937"/>
                  </a:cubicBezTo>
                  <a:cubicBezTo>
                    <a:pt x="371" y="2390"/>
                    <a:pt x="717" y="2783"/>
                    <a:pt x="1026" y="3128"/>
                  </a:cubicBezTo>
                  <a:cubicBezTo>
                    <a:pt x="1610" y="3795"/>
                    <a:pt x="2550" y="4140"/>
                    <a:pt x="3396" y="4188"/>
                  </a:cubicBezTo>
                  <a:cubicBezTo>
                    <a:pt x="4384" y="4247"/>
                    <a:pt x="7015" y="4259"/>
                    <a:pt x="9706" y="4259"/>
                  </a:cubicBezTo>
                  <a:lnTo>
                    <a:pt x="9706" y="4223"/>
                  </a:lnTo>
                  <a:cubicBezTo>
                    <a:pt x="9551" y="3235"/>
                    <a:pt x="9468" y="2116"/>
                    <a:pt x="9753" y="1128"/>
                  </a:cubicBezTo>
                  <a:cubicBezTo>
                    <a:pt x="9813" y="866"/>
                    <a:pt x="9896" y="628"/>
                    <a:pt x="10003" y="378"/>
                  </a:cubicBezTo>
                  <a:cubicBezTo>
                    <a:pt x="8825" y="187"/>
                    <a:pt x="7646" y="56"/>
                    <a:pt x="6467" y="8"/>
                  </a:cubicBezTo>
                  <a:cubicBezTo>
                    <a:pt x="6380" y="3"/>
                    <a:pt x="6288" y="0"/>
                    <a:pt x="6193" y="0"/>
                  </a:cubicBezTo>
                  <a:close/>
                </a:path>
              </a:pathLst>
            </a:custGeom>
            <a:solidFill>
              <a:srgbClr val="F4C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82;p69">
              <a:extLst>
                <a:ext uri="{FF2B5EF4-FFF2-40B4-BE49-F238E27FC236}">
                  <a16:creationId xmlns:a16="http://schemas.microsoft.com/office/drawing/2014/main" id="{0E9A33E9-ADC6-30B8-9317-52E6CC04FEB3}"/>
                </a:ext>
              </a:extLst>
            </p:cNvPr>
            <p:cNvSpPr/>
            <p:nvPr/>
          </p:nvSpPr>
          <p:spPr>
            <a:xfrm>
              <a:off x="7651245" y="3892840"/>
              <a:ext cx="48665" cy="147242"/>
            </a:xfrm>
            <a:custGeom>
              <a:avLst/>
              <a:gdLst/>
              <a:ahLst/>
              <a:cxnLst/>
              <a:rect l="l" t="t" r="r" b="b"/>
              <a:pathLst>
                <a:path w="1287" h="3894" extrusionOk="0">
                  <a:moveTo>
                    <a:pt x="536" y="0"/>
                  </a:moveTo>
                  <a:cubicBezTo>
                    <a:pt x="429" y="239"/>
                    <a:pt x="346" y="489"/>
                    <a:pt x="286" y="739"/>
                  </a:cubicBezTo>
                  <a:cubicBezTo>
                    <a:pt x="1" y="1739"/>
                    <a:pt x="84" y="2846"/>
                    <a:pt x="227" y="3858"/>
                  </a:cubicBezTo>
                  <a:lnTo>
                    <a:pt x="227" y="3894"/>
                  </a:lnTo>
                  <a:lnTo>
                    <a:pt x="1025" y="3894"/>
                  </a:lnTo>
                  <a:cubicBezTo>
                    <a:pt x="989" y="3549"/>
                    <a:pt x="965" y="3203"/>
                    <a:pt x="953" y="2882"/>
                  </a:cubicBezTo>
                  <a:cubicBezTo>
                    <a:pt x="917" y="2167"/>
                    <a:pt x="917" y="965"/>
                    <a:pt x="1287" y="155"/>
                  </a:cubicBezTo>
                  <a:cubicBezTo>
                    <a:pt x="1037" y="96"/>
                    <a:pt x="787" y="48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3;p69">
              <a:extLst>
                <a:ext uri="{FF2B5EF4-FFF2-40B4-BE49-F238E27FC236}">
                  <a16:creationId xmlns:a16="http://schemas.microsoft.com/office/drawing/2014/main" id="{CC0F251E-7E21-B2D5-EC51-592A60745EA4}"/>
                </a:ext>
              </a:extLst>
            </p:cNvPr>
            <p:cNvSpPr/>
            <p:nvPr/>
          </p:nvSpPr>
          <p:spPr>
            <a:xfrm>
              <a:off x="7704824" y="3903200"/>
              <a:ext cx="235950" cy="136881"/>
            </a:xfrm>
            <a:custGeom>
              <a:avLst/>
              <a:gdLst/>
              <a:ahLst/>
              <a:cxnLst/>
              <a:rect l="l" t="t" r="r" b="b"/>
              <a:pathLst>
                <a:path w="6240" h="3620" extrusionOk="0">
                  <a:moveTo>
                    <a:pt x="322" y="0"/>
                  </a:moveTo>
                  <a:cubicBezTo>
                    <a:pt x="1" y="798"/>
                    <a:pt x="1" y="1929"/>
                    <a:pt x="36" y="2608"/>
                  </a:cubicBezTo>
                  <a:cubicBezTo>
                    <a:pt x="48" y="2929"/>
                    <a:pt x="72" y="3263"/>
                    <a:pt x="108" y="3608"/>
                  </a:cubicBezTo>
                  <a:cubicBezTo>
                    <a:pt x="1566" y="3608"/>
                    <a:pt x="2968" y="3605"/>
                    <a:pt x="4053" y="3605"/>
                  </a:cubicBezTo>
                  <a:cubicBezTo>
                    <a:pt x="5138" y="3605"/>
                    <a:pt x="5906" y="3608"/>
                    <a:pt x="6097" y="3620"/>
                  </a:cubicBezTo>
                  <a:cubicBezTo>
                    <a:pt x="6239" y="2513"/>
                    <a:pt x="5966" y="2084"/>
                    <a:pt x="5739" y="1631"/>
                  </a:cubicBezTo>
                  <a:cubicBezTo>
                    <a:pt x="5608" y="1358"/>
                    <a:pt x="5525" y="953"/>
                    <a:pt x="5287" y="762"/>
                  </a:cubicBezTo>
                  <a:cubicBezTo>
                    <a:pt x="5147" y="648"/>
                    <a:pt x="4954" y="618"/>
                    <a:pt x="4750" y="618"/>
                  </a:cubicBezTo>
                  <a:cubicBezTo>
                    <a:pt x="4516" y="618"/>
                    <a:pt x="4265" y="657"/>
                    <a:pt x="4057" y="657"/>
                  </a:cubicBezTo>
                  <a:cubicBezTo>
                    <a:pt x="4030" y="657"/>
                    <a:pt x="4003" y="657"/>
                    <a:pt x="3977" y="655"/>
                  </a:cubicBezTo>
                  <a:cubicBezTo>
                    <a:pt x="2870" y="596"/>
                    <a:pt x="1786" y="405"/>
                    <a:pt x="739" y="107"/>
                  </a:cubicBezTo>
                  <a:cubicBezTo>
                    <a:pt x="584" y="60"/>
                    <a:pt x="453" y="36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84;p69">
              <a:extLst>
                <a:ext uri="{FF2B5EF4-FFF2-40B4-BE49-F238E27FC236}">
                  <a16:creationId xmlns:a16="http://schemas.microsoft.com/office/drawing/2014/main" id="{8A550E04-1081-ED79-425A-4F1FADD28BEE}"/>
                </a:ext>
              </a:extLst>
            </p:cNvPr>
            <p:cNvSpPr/>
            <p:nvPr/>
          </p:nvSpPr>
          <p:spPr>
            <a:xfrm>
              <a:off x="7685918" y="3899154"/>
              <a:ext cx="30666" cy="140927"/>
            </a:xfrm>
            <a:custGeom>
              <a:avLst/>
              <a:gdLst/>
              <a:ahLst/>
              <a:cxnLst/>
              <a:rect l="l" t="t" r="r" b="b"/>
              <a:pathLst>
                <a:path w="811" h="3727" extrusionOk="0">
                  <a:moveTo>
                    <a:pt x="370" y="0"/>
                  </a:moveTo>
                  <a:cubicBezTo>
                    <a:pt x="0" y="810"/>
                    <a:pt x="0" y="2000"/>
                    <a:pt x="36" y="2715"/>
                  </a:cubicBezTo>
                  <a:cubicBezTo>
                    <a:pt x="48" y="3036"/>
                    <a:pt x="72" y="3382"/>
                    <a:pt x="108" y="3727"/>
                  </a:cubicBezTo>
                  <a:lnTo>
                    <a:pt x="596" y="3727"/>
                  </a:lnTo>
                  <a:cubicBezTo>
                    <a:pt x="560" y="3382"/>
                    <a:pt x="536" y="3036"/>
                    <a:pt x="524" y="2715"/>
                  </a:cubicBezTo>
                  <a:cubicBezTo>
                    <a:pt x="489" y="2036"/>
                    <a:pt x="489" y="905"/>
                    <a:pt x="810" y="107"/>
                  </a:cubicBezTo>
                  <a:cubicBezTo>
                    <a:pt x="667" y="72"/>
                    <a:pt x="512" y="36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5;p69">
              <a:extLst>
                <a:ext uri="{FF2B5EF4-FFF2-40B4-BE49-F238E27FC236}">
                  <a16:creationId xmlns:a16="http://schemas.microsoft.com/office/drawing/2014/main" id="{9BC1B08B-17F2-D1A6-209A-23A08B425B34}"/>
                </a:ext>
              </a:extLst>
            </p:cNvPr>
            <p:cNvSpPr/>
            <p:nvPr/>
          </p:nvSpPr>
          <p:spPr>
            <a:xfrm>
              <a:off x="7399498" y="3874161"/>
              <a:ext cx="106518" cy="43711"/>
            </a:xfrm>
            <a:custGeom>
              <a:avLst/>
              <a:gdLst/>
              <a:ahLst/>
              <a:cxnLst/>
              <a:rect l="l" t="t" r="r" b="b"/>
              <a:pathLst>
                <a:path w="2817" h="1156" extrusionOk="0">
                  <a:moveTo>
                    <a:pt x="2742" y="0"/>
                  </a:moveTo>
                  <a:cubicBezTo>
                    <a:pt x="2734" y="0"/>
                    <a:pt x="2726" y="2"/>
                    <a:pt x="2718" y="6"/>
                  </a:cubicBezTo>
                  <a:cubicBezTo>
                    <a:pt x="1813" y="292"/>
                    <a:pt x="956" y="697"/>
                    <a:pt x="63" y="1030"/>
                  </a:cubicBezTo>
                  <a:cubicBezTo>
                    <a:pt x="0" y="1061"/>
                    <a:pt x="10" y="1156"/>
                    <a:pt x="69" y="1156"/>
                  </a:cubicBezTo>
                  <a:cubicBezTo>
                    <a:pt x="78" y="1156"/>
                    <a:pt x="88" y="1154"/>
                    <a:pt x="98" y="1149"/>
                  </a:cubicBezTo>
                  <a:cubicBezTo>
                    <a:pt x="991" y="816"/>
                    <a:pt x="1849" y="411"/>
                    <a:pt x="2753" y="125"/>
                  </a:cubicBezTo>
                  <a:cubicBezTo>
                    <a:pt x="2816" y="104"/>
                    <a:pt x="2796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6;p69">
              <a:extLst>
                <a:ext uri="{FF2B5EF4-FFF2-40B4-BE49-F238E27FC236}">
                  <a16:creationId xmlns:a16="http://schemas.microsoft.com/office/drawing/2014/main" id="{A03C81D3-1375-6878-5FB9-71701C8576E0}"/>
                </a:ext>
              </a:extLst>
            </p:cNvPr>
            <p:cNvSpPr/>
            <p:nvPr/>
          </p:nvSpPr>
          <p:spPr>
            <a:xfrm>
              <a:off x="7872743" y="3877904"/>
              <a:ext cx="296715" cy="215304"/>
            </a:xfrm>
            <a:custGeom>
              <a:avLst/>
              <a:gdLst/>
              <a:ahLst/>
              <a:cxnLst/>
              <a:rect l="l" t="t" r="r" b="b"/>
              <a:pathLst>
                <a:path w="7847" h="5694" extrusionOk="0">
                  <a:moveTo>
                    <a:pt x="848" y="0"/>
                  </a:moveTo>
                  <a:cubicBezTo>
                    <a:pt x="823" y="0"/>
                    <a:pt x="799" y="1"/>
                    <a:pt x="774" y="3"/>
                  </a:cubicBezTo>
                  <a:cubicBezTo>
                    <a:pt x="501" y="14"/>
                    <a:pt x="239" y="122"/>
                    <a:pt x="24" y="300"/>
                  </a:cubicBezTo>
                  <a:cubicBezTo>
                    <a:pt x="1" y="407"/>
                    <a:pt x="12" y="503"/>
                    <a:pt x="48" y="598"/>
                  </a:cubicBezTo>
                  <a:cubicBezTo>
                    <a:pt x="143" y="872"/>
                    <a:pt x="644" y="1324"/>
                    <a:pt x="834" y="1574"/>
                  </a:cubicBezTo>
                  <a:cubicBezTo>
                    <a:pt x="1060" y="1848"/>
                    <a:pt x="1298" y="2122"/>
                    <a:pt x="1548" y="2372"/>
                  </a:cubicBezTo>
                  <a:cubicBezTo>
                    <a:pt x="2203" y="3039"/>
                    <a:pt x="3037" y="3503"/>
                    <a:pt x="3787" y="4063"/>
                  </a:cubicBezTo>
                  <a:cubicBezTo>
                    <a:pt x="4430" y="4586"/>
                    <a:pt x="5156" y="5015"/>
                    <a:pt x="5930" y="5348"/>
                  </a:cubicBezTo>
                  <a:cubicBezTo>
                    <a:pt x="6168" y="5444"/>
                    <a:pt x="6489" y="5587"/>
                    <a:pt x="6835" y="5694"/>
                  </a:cubicBezTo>
                  <a:cubicBezTo>
                    <a:pt x="7454" y="5372"/>
                    <a:pt x="7847" y="4813"/>
                    <a:pt x="7323" y="4134"/>
                  </a:cubicBezTo>
                  <a:cubicBezTo>
                    <a:pt x="6549" y="3122"/>
                    <a:pt x="4727" y="2562"/>
                    <a:pt x="3870" y="1741"/>
                  </a:cubicBezTo>
                  <a:cubicBezTo>
                    <a:pt x="3311" y="1205"/>
                    <a:pt x="2668" y="800"/>
                    <a:pt x="2013" y="407"/>
                  </a:cubicBezTo>
                  <a:cubicBezTo>
                    <a:pt x="1632" y="172"/>
                    <a:pt x="1231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7;p69">
              <a:extLst>
                <a:ext uri="{FF2B5EF4-FFF2-40B4-BE49-F238E27FC236}">
                  <a16:creationId xmlns:a16="http://schemas.microsoft.com/office/drawing/2014/main" id="{C19A47BD-0746-F738-3B52-C1D0C852E379}"/>
                </a:ext>
              </a:extLst>
            </p:cNvPr>
            <p:cNvSpPr/>
            <p:nvPr/>
          </p:nvSpPr>
          <p:spPr>
            <a:xfrm>
              <a:off x="7897887" y="3903351"/>
              <a:ext cx="65453" cy="28511"/>
            </a:xfrm>
            <a:custGeom>
              <a:avLst/>
              <a:gdLst/>
              <a:ahLst/>
              <a:cxnLst/>
              <a:rect l="l" t="t" r="r" b="b"/>
              <a:pathLst>
                <a:path w="1731" h="754" extrusionOk="0">
                  <a:moveTo>
                    <a:pt x="1639" y="1"/>
                  </a:moveTo>
                  <a:cubicBezTo>
                    <a:pt x="1630" y="1"/>
                    <a:pt x="1620" y="3"/>
                    <a:pt x="1610" y="8"/>
                  </a:cubicBezTo>
                  <a:cubicBezTo>
                    <a:pt x="1110" y="246"/>
                    <a:pt x="550" y="342"/>
                    <a:pt x="62" y="639"/>
                  </a:cubicBezTo>
                  <a:cubicBezTo>
                    <a:pt x="0" y="670"/>
                    <a:pt x="36" y="754"/>
                    <a:pt x="92" y="754"/>
                  </a:cubicBezTo>
                  <a:cubicBezTo>
                    <a:pt x="102" y="754"/>
                    <a:pt x="111" y="751"/>
                    <a:pt x="121" y="746"/>
                  </a:cubicBezTo>
                  <a:cubicBezTo>
                    <a:pt x="610" y="449"/>
                    <a:pt x="1169" y="353"/>
                    <a:pt x="1669" y="103"/>
                  </a:cubicBezTo>
                  <a:cubicBezTo>
                    <a:pt x="1731" y="83"/>
                    <a:pt x="1695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8;p69">
              <a:extLst>
                <a:ext uri="{FF2B5EF4-FFF2-40B4-BE49-F238E27FC236}">
                  <a16:creationId xmlns:a16="http://schemas.microsoft.com/office/drawing/2014/main" id="{26506C72-CD6B-53FF-272C-FE8506B02ECF}"/>
                </a:ext>
              </a:extLst>
            </p:cNvPr>
            <p:cNvSpPr/>
            <p:nvPr/>
          </p:nvSpPr>
          <p:spPr>
            <a:xfrm>
              <a:off x="7935661" y="3930084"/>
              <a:ext cx="67873" cy="31460"/>
            </a:xfrm>
            <a:custGeom>
              <a:avLst/>
              <a:gdLst/>
              <a:ahLst/>
              <a:cxnLst/>
              <a:rect l="l" t="t" r="r" b="b"/>
              <a:pathLst>
                <a:path w="1795" h="832" extrusionOk="0">
                  <a:moveTo>
                    <a:pt x="1715" y="1"/>
                  </a:moveTo>
                  <a:cubicBezTo>
                    <a:pt x="1709" y="1"/>
                    <a:pt x="1702" y="2"/>
                    <a:pt x="1694" y="4"/>
                  </a:cubicBezTo>
                  <a:cubicBezTo>
                    <a:pt x="1099" y="123"/>
                    <a:pt x="634" y="528"/>
                    <a:pt x="63" y="706"/>
                  </a:cubicBezTo>
                  <a:cubicBezTo>
                    <a:pt x="1" y="737"/>
                    <a:pt x="11" y="832"/>
                    <a:pt x="70" y="832"/>
                  </a:cubicBezTo>
                  <a:cubicBezTo>
                    <a:pt x="78" y="832"/>
                    <a:pt x="88" y="830"/>
                    <a:pt x="99" y="825"/>
                  </a:cubicBezTo>
                  <a:lnTo>
                    <a:pt x="87" y="825"/>
                  </a:lnTo>
                  <a:cubicBezTo>
                    <a:pt x="658" y="647"/>
                    <a:pt x="1135" y="230"/>
                    <a:pt x="1730" y="123"/>
                  </a:cubicBezTo>
                  <a:cubicBezTo>
                    <a:pt x="1795" y="101"/>
                    <a:pt x="1781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89;p69">
              <a:extLst>
                <a:ext uri="{FF2B5EF4-FFF2-40B4-BE49-F238E27FC236}">
                  <a16:creationId xmlns:a16="http://schemas.microsoft.com/office/drawing/2014/main" id="{04D60118-0510-B65A-5DBA-AD601E26ABCF}"/>
                </a:ext>
              </a:extLst>
            </p:cNvPr>
            <p:cNvSpPr/>
            <p:nvPr/>
          </p:nvSpPr>
          <p:spPr>
            <a:xfrm>
              <a:off x="7971052" y="3961013"/>
              <a:ext cx="61218" cy="22385"/>
            </a:xfrm>
            <a:custGeom>
              <a:avLst/>
              <a:gdLst/>
              <a:ahLst/>
              <a:cxnLst/>
              <a:rect l="l" t="t" r="r" b="b"/>
              <a:pathLst>
                <a:path w="1619" h="592" extrusionOk="0">
                  <a:moveTo>
                    <a:pt x="1546" y="1"/>
                  </a:moveTo>
                  <a:cubicBezTo>
                    <a:pt x="1538" y="1"/>
                    <a:pt x="1529" y="3"/>
                    <a:pt x="1520" y="7"/>
                  </a:cubicBezTo>
                  <a:cubicBezTo>
                    <a:pt x="1044" y="162"/>
                    <a:pt x="556" y="329"/>
                    <a:pt x="79" y="472"/>
                  </a:cubicBezTo>
                  <a:cubicBezTo>
                    <a:pt x="0" y="494"/>
                    <a:pt x="28" y="592"/>
                    <a:pt x="92" y="592"/>
                  </a:cubicBezTo>
                  <a:cubicBezTo>
                    <a:pt x="96" y="592"/>
                    <a:pt x="100" y="591"/>
                    <a:pt x="103" y="591"/>
                  </a:cubicBezTo>
                  <a:cubicBezTo>
                    <a:pt x="591" y="448"/>
                    <a:pt x="1068" y="281"/>
                    <a:pt x="1556" y="114"/>
                  </a:cubicBezTo>
                  <a:cubicBezTo>
                    <a:pt x="1618" y="94"/>
                    <a:pt x="1599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90;p69">
              <a:extLst>
                <a:ext uri="{FF2B5EF4-FFF2-40B4-BE49-F238E27FC236}">
                  <a16:creationId xmlns:a16="http://schemas.microsoft.com/office/drawing/2014/main" id="{4193E118-DAAF-5D4D-3DC9-61EEF50A012E}"/>
                </a:ext>
              </a:extLst>
            </p:cNvPr>
            <p:cNvSpPr/>
            <p:nvPr/>
          </p:nvSpPr>
          <p:spPr>
            <a:xfrm>
              <a:off x="8010300" y="3982830"/>
              <a:ext cx="61332" cy="25864"/>
            </a:xfrm>
            <a:custGeom>
              <a:avLst/>
              <a:gdLst/>
              <a:ahLst/>
              <a:cxnLst/>
              <a:rect l="l" t="t" r="r" b="b"/>
              <a:pathLst>
                <a:path w="1622" h="684" extrusionOk="0">
                  <a:moveTo>
                    <a:pt x="1528" y="1"/>
                  </a:moveTo>
                  <a:cubicBezTo>
                    <a:pt x="1525" y="1"/>
                    <a:pt x="1521" y="1"/>
                    <a:pt x="1518" y="2"/>
                  </a:cubicBezTo>
                  <a:cubicBezTo>
                    <a:pt x="994" y="85"/>
                    <a:pt x="542" y="359"/>
                    <a:pt x="65" y="561"/>
                  </a:cubicBezTo>
                  <a:cubicBezTo>
                    <a:pt x="0" y="583"/>
                    <a:pt x="14" y="683"/>
                    <a:pt x="80" y="683"/>
                  </a:cubicBezTo>
                  <a:cubicBezTo>
                    <a:pt x="87" y="683"/>
                    <a:pt x="94" y="682"/>
                    <a:pt x="101" y="680"/>
                  </a:cubicBezTo>
                  <a:cubicBezTo>
                    <a:pt x="577" y="478"/>
                    <a:pt x="1030" y="204"/>
                    <a:pt x="1542" y="121"/>
                  </a:cubicBezTo>
                  <a:cubicBezTo>
                    <a:pt x="1621" y="109"/>
                    <a:pt x="1593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91;p69">
              <a:extLst>
                <a:ext uri="{FF2B5EF4-FFF2-40B4-BE49-F238E27FC236}">
                  <a16:creationId xmlns:a16="http://schemas.microsoft.com/office/drawing/2014/main" id="{65D9724D-13FC-E944-4C4F-723369E50EB8}"/>
                </a:ext>
              </a:extLst>
            </p:cNvPr>
            <p:cNvSpPr/>
            <p:nvPr/>
          </p:nvSpPr>
          <p:spPr>
            <a:xfrm>
              <a:off x="8049132" y="4004798"/>
              <a:ext cx="61559" cy="25675"/>
            </a:xfrm>
            <a:custGeom>
              <a:avLst/>
              <a:gdLst/>
              <a:ahLst/>
              <a:cxnLst/>
              <a:rect l="l" t="t" r="r" b="b"/>
              <a:pathLst>
                <a:path w="1628" h="679" extrusionOk="0">
                  <a:moveTo>
                    <a:pt x="1545" y="1"/>
                  </a:moveTo>
                  <a:cubicBezTo>
                    <a:pt x="1539" y="1"/>
                    <a:pt x="1533" y="2"/>
                    <a:pt x="1527" y="4"/>
                  </a:cubicBezTo>
                  <a:cubicBezTo>
                    <a:pt x="1027" y="171"/>
                    <a:pt x="515" y="302"/>
                    <a:pt x="62" y="564"/>
                  </a:cubicBezTo>
                  <a:cubicBezTo>
                    <a:pt x="1" y="594"/>
                    <a:pt x="36" y="678"/>
                    <a:pt x="93" y="678"/>
                  </a:cubicBezTo>
                  <a:cubicBezTo>
                    <a:pt x="102" y="678"/>
                    <a:pt x="112" y="676"/>
                    <a:pt x="122" y="671"/>
                  </a:cubicBezTo>
                  <a:cubicBezTo>
                    <a:pt x="574" y="409"/>
                    <a:pt x="1074" y="278"/>
                    <a:pt x="1563" y="123"/>
                  </a:cubicBezTo>
                  <a:cubicBezTo>
                    <a:pt x="1628" y="101"/>
                    <a:pt x="1604" y="1"/>
                    <a:pt x="1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92;p69">
              <a:extLst>
                <a:ext uri="{FF2B5EF4-FFF2-40B4-BE49-F238E27FC236}">
                  <a16:creationId xmlns:a16="http://schemas.microsoft.com/office/drawing/2014/main" id="{BC0414A8-8E5E-0338-2567-74FCFA460AA7}"/>
                </a:ext>
              </a:extLst>
            </p:cNvPr>
            <p:cNvSpPr/>
            <p:nvPr/>
          </p:nvSpPr>
          <p:spPr>
            <a:xfrm>
              <a:off x="8091140" y="4034404"/>
              <a:ext cx="50064" cy="24616"/>
            </a:xfrm>
            <a:custGeom>
              <a:avLst/>
              <a:gdLst/>
              <a:ahLst/>
              <a:cxnLst/>
              <a:rect l="l" t="t" r="r" b="b"/>
              <a:pathLst>
                <a:path w="1324" h="651" extrusionOk="0">
                  <a:moveTo>
                    <a:pt x="1251" y="0"/>
                  </a:moveTo>
                  <a:cubicBezTo>
                    <a:pt x="1243" y="0"/>
                    <a:pt x="1235" y="2"/>
                    <a:pt x="1225" y="7"/>
                  </a:cubicBezTo>
                  <a:cubicBezTo>
                    <a:pt x="1011" y="78"/>
                    <a:pt x="785" y="138"/>
                    <a:pt x="583" y="209"/>
                  </a:cubicBezTo>
                  <a:cubicBezTo>
                    <a:pt x="368" y="281"/>
                    <a:pt x="178" y="400"/>
                    <a:pt x="35" y="555"/>
                  </a:cubicBezTo>
                  <a:cubicBezTo>
                    <a:pt x="1" y="606"/>
                    <a:pt x="46" y="650"/>
                    <a:pt x="91" y="650"/>
                  </a:cubicBezTo>
                  <a:cubicBezTo>
                    <a:pt x="110" y="650"/>
                    <a:pt x="128" y="643"/>
                    <a:pt x="142" y="626"/>
                  </a:cubicBezTo>
                  <a:cubicBezTo>
                    <a:pt x="285" y="471"/>
                    <a:pt x="463" y="364"/>
                    <a:pt x="666" y="316"/>
                  </a:cubicBezTo>
                  <a:cubicBezTo>
                    <a:pt x="856" y="245"/>
                    <a:pt x="1059" y="197"/>
                    <a:pt x="1261" y="126"/>
                  </a:cubicBezTo>
                  <a:cubicBezTo>
                    <a:pt x="1323" y="95"/>
                    <a:pt x="1304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93;p69">
              <a:extLst>
                <a:ext uri="{FF2B5EF4-FFF2-40B4-BE49-F238E27FC236}">
                  <a16:creationId xmlns:a16="http://schemas.microsoft.com/office/drawing/2014/main" id="{EA9F6084-DB98-9C10-8EC8-42128C9F9805}"/>
                </a:ext>
              </a:extLst>
            </p:cNvPr>
            <p:cNvSpPr/>
            <p:nvPr/>
          </p:nvSpPr>
          <p:spPr>
            <a:xfrm>
              <a:off x="7853837" y="3889248"/>
              <a:ext cx="277808" cy="216136"/>
            </a:xfrm>
            <a:custGeom>
              <a:avLst/>
              <a:gdLst/>
              <a:ahLst/>
              <a:cxnLst/>
              <a:rect l="l" t="t" r="r" b="b"/>
              <a:pathLst>
                <a:path w="7347" h="5716" extrusionOk="0">
                  <a:moveTo>
                    <a:pt x="536" y="0"/>
                  </a:moveTo>
                  <a:lnTo>
                    <a:pt x="536" y="0"/>
                  </a:lnTo>
                  <a:cubicBezTo>
                    <a:pt x="489" y="48"/>
                    <a:pt x="429" y="95"/>
                    <a:pt x="393" y="155"/>
                  </a:cubicBezTo>
                  <a:cubicBezTo>
                    <a:pt x="274" y="274"/>
                    <a:pt x="143" y="393"/>
                    <a:pt x="12" y="500"/>
                  </a:cubicBezTo>
                  <a:cubicBezTo>
                    <a:pt x="1" y="584"/>
                    <a:pt x="1" y="679"/>
                    <a:pt x="36" y="762"/>
                  </a:cubicBezTo>
                  <a:cubicBezTo>
                    <a:pt x="131" y="1036"/>
                    <a:pt x="632" y="1488"/>
                    <a:pt x="834" y="1739"/>
                  </a:cubicBezTo>
                  <a:cubicBezTo>
                    <a:pt x="1048" y="2024"/>
                    <a:pt x="1286" y="2286"/>
                    <a:pt x="1548" y="2536"/>
                  </a:cubicBezTo>
                  <a:cubicBezTo>
                    <a:pt x="2191" y="3203"/>
                    <a:pt x="3037" y="3679"/>
                    <a:pt x="3775" y="4227"/>
                  </a:cubicBezTo>
                  <a:cubicBezTo>
                    <a:pt x="4430" y="4751"/>
                    <a:pt x="5144" y="5179"/>
                    <a:pt x="5918" y="5513"/>
                  </a:cubicBezTo>
                  <a:cubicBezTo>
                    <a:pt x="6073" y="5572"/>
                    <a:pt x="6239" y="5644"/>
                    <a:pt x="6430" y="5715"/>
                  </a:cubicBezTo>
                  <a:cubicBezTo>
                    <a:pt x="6751" y="5668"/>
                    <a:pt x="7061" y="5560"/>
                    <a:pt x="7347" y="5406"/>
                  </a:cubicBezTo>
                  <a:cubicBezTo>
                    <a:pt x="7001" y="5287"/>
                    <a:pt x="6668" y="5144"/>
                    <a:pt x="6430" y="5048"/>
                  </a:cubicBezTo>
                  <a:cubicBezTo>
                    <a:pt x="5668" y="4715"/>
                    <a:pt x="4942" y="4286"/>
                    <a:pt x="4287" y="3763"/>
                  </a:cubicBezTo>
                  <a:cubicBezTo>
                    <a:pt x="3549" y="3215"/>
                    <a:pt x="2703" y="2739"/>
                    <a:pt x="2060" y="2072"/>
                  </a:cubicBezTo>
                  <a:cubicBezTo>
                    <a:pt x="1810" y="1822"/>
                    <a:pt x="1572" y="1560"/>
                    <a:pt x="1346" y="1274"/>
                  </a:cubicBezTo>
                  <a:cubicBezTo>
                    <a:pt x="1144" y="1024"/>
                    <a:pt x="655" y="572"/>
                    <a:pt x="548" y="298"/>
                  </a:cubicBezTo>
                  <a:cubicBezTo>
                    <a:pt x="512" y="203"/>
                    <a:pt x="512" y="107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94;p69">
              <a:extLst>
                <a:ext uri="{FF2B5EF4-FFF2-40B4-BE49-F238E27FC236}">
                  <a16:creationId xmlns:a16="http://schemas.microsoft.com/office/drawing/2014/main" id="{814465DE-DEE9-29FC-9CD2-C9FFBFF829FA}"/>
                </a:ext>
              </a:extLst>
            </p:cNvPr>
            <p:cNvSpPr/>
            <p:nvPr/>
          </p:nvSpPr>
          <p:spPr>
            <a:xfrm>
              <a:off x="7828617" y="3907699"/>
              <a:ext cx="197684" cy="181462"/>
            </a:xfrm>
            <a:custGeom>
              <a:avLst/>
              <a:gdLst/>
              <a:ahLst/>
              <a:cxnLst/>
              <a:rect l="l" t="t" r="r" b="b"/>
              <a:pathLst>
                <a:path w="5228" h="4799" extrusionOk="0">
                  <a:moveTo>
                    <a:pt x="679" y="0"/>
                  </a:moveTo>
                  <a:lnTo>
                    <a:pt x="679" y="0"/>
                  </a:lnTo>
                  <a:cubicBezTo>
                    <a:pt x="310" y="322"/>
                    <a:pt x="1" y="584"/>
                    <a:pt x="322" y="1239"/>
                  </a:cubicBezTo>
                  <a:cubicBezTo>
                    <a:pt x="668" y="1965"/>
                    <a:pt x="1882" y="2036"/>
                    <a:pt x="2108" y="2834"/>
                  </a:cubicBezTo>
                  <a:cubicBezTo>
                    <a:pt x="2275" y="3429"/>
                    <a:pt x="1215" y="3346"/>
                    <a:pt x="906" y="3727"/>
                  </a:cubicBezTo>
                  <a:cubicBezTo>
                    <a:pt x="1000" y="3916"/>
                    <a:pt x="1306" y="3960"/>
                    <a:pt x="1609" y="3960"/>
                  </a:cubicBezTo>
                  <a:cubicBezTo>
                    <a:pt x="1840" y="3960"/>
                    <a:pt x="2070" y="3935"/>
                    <a:pt x="2203" y="3929"/>
                  </a:cubicBezTo>
                  <a:cubicBezTo>
                    <a:pt x="2249" y="3927"/>
                    <a:pt x="2295" y="3926"/>
                    <a:pt x="2341" y="3926"/>
                  </a:cubicBezTo>
                  <a:cubicBezTo>
                    <a:pt x="2795" y="3926"/>
                    <a:pt x="3245" y="4031"/>
                    <a:pt x="3656" y="4215"/>
                  </a:cubicBezTo>
                  <a:cubicBezTo>
                    <a:pt x="4108" y="4418"/>
                    <a:pt x="4537" y="4620"/>
                    <a:pt x="4966" y="4799"/>
                  </a:cubicBezTo>
                  <a:cubicBezTo>
                    <a:pt x="5049" y="4632"/>
                    <a:pt x="5132" y="4453"/>
                    <a:pt x="5228" y="4299"/>
                  </a:cubicBezTo>
                  <a:cubicBezTo>
                    <a:pt x="4966" y="4120"/>
                    <a:pt x="4704" y="3941"/>
                    <a:pt x="4442" y="3739"/>
                  </a:cubicBezTo>
                  <a:cubicBezTo>
                    <a:pt x="3692" y="3179"/>
                    <a:pt x="2858" y="2715"/>
                    <a:pt x="2203" y="2048"/>
                  </a:cubicBezTo>
                  <a:cubicBezTo>
                    <a:pt x="1953" y="1786"/>
                    <a:pt x="1715" y="1524"/>
                    <a:pt x="1489" y="1251"/>
                  </a:cubicBezTo>
                  <a:cubicBezTo>
                    <a:pt x="1299" y="989"/>
                    <a:pt x="798" y="536"/>
                    <a:pt x="703" y="274"/>
                  </a:cubicBezTo>
                  <a:cubicBezTo>
                    <a:pt x="668" y="191"/>
                    <a:pt x="656" y="96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95;p69">
              <a:extLst>
                <a:ext uri="{FF2B5EF4-FFF2-40B4-BE49-F238E27FC236}">
                  <a16:creationId xmlns:a16="http://schemas.microsoft.com/office/drawing/2014/main" id="{4BC1C9BE-A354-401A-5A49-856CFF887AB7}"/>
                </a:ext>
              </a:extLst>
            </p:cNvPr>
            <p:cNvSpPr/>
            <p:nvPr/>
          </p:nvSpPr>
          <p:spPr>
            <a:xfrm>
              <a:off x="8016350" y="4070211"/>
              <a:ext cx="80616" cy="36224"/>
            </a:xfrm>
            <a:custGeom>
              <a:avLst/>
              <a:gdLst/>
              <a:ahLst/>
              <a:cxnLst/>
              <a:rect l="l" t="t" r="r" b="b"/>
              <a:pathLst>
                <a:path w="2132" h="958" extrusionOk="0">
                  <a:moveTo>
                    <a:pt x="263" y="1"/>
                  </a:moveTo>
                  <a:cubicBezTo>
                    <a:pt x="167" y="155"/>
                    <a:pt x="84" y="334"/>
                    <a:pt x="1" y="501"/>
                  </a:cubicBezTo>
                  <a:cubicBezTo>
                    <a:pt x="513" y="727"/>
                    <a:pt x="1048" y="882"/>
                    <a:pt x="1608" y="953"/>
                  </a:cubicBezTo>
                  <a:cubicBezTo>
                    <a:pt x="1653" y="956"/>
                    <a:pt x="1698" y="958"/>
                    <a:pt x="1744" y="958"/>
                  </a:cubicBezTo>
                  <a:cubicBezTo>
                    <a:pt x="1870" y="958"/>
                    <a:pt x="2001" y="947"/>
                    <a:pt x="2132" y="929"/>
                  </a:cubicBezTo>
                  <a:cubicBezTo>
                    <a:pt x="1929" y="846"/>
                    <a:pt x="1763" y="774"/>
                    <a:pt x="1620" y="715"/>
                  </a:cubicBezTo>
                  <a:cubicBezTo>
                    <a:pt x="1144" y="524"/>
                    <a:pt x="691" y="286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96;p69">
              <a:extLst>
                <a:ext uri="{FF2B5EF4-FFF2-40B4-BE49-F238E27FC236}">
                  <a16:creationId xmlns:a16="http://schemas.microsoft.com/office/drawing/2014/main" id="{4A659CBA-9D0A-B51C-4657-7096E09C3351}"/>
                </a:ext>
              </a:extLst>
            </p:cNvPr>
            <p:cNvSpPr/>
            <p:nvPr/>
          </p:nvSpPr>
          <p:spPr>
            <a:xfrm>
              <a:off x="7350987" y="2458521"/>
              <a:ext cx="152649" cy="149548"/>
            </a:xfrm>
            <a:custGeom>
              <a:avLst/>
              <a:gdLst/>
              <a:ahLst/>
              <a:cxnLst/>
              <a:rect l="l" t="t" r="r" b="b"/>
              <a:pathLst>
                <a:path w="4037" h="3955" extrusionOk="0">
                  <a:moveTo>
                    <a:pt x="2391" y="0"/>
                  </a:moveTo>
                  <a:cubicBezTo>
                    <a:pt x="1469" y="0"/>
                    <a:pt x="508" y="845"/>
                    <a:pt x="274" y="1668"/>
                  </a:cubicBezTo>
                  <a:cubicBezTo>
                    <a:pt x="0" y="2609"/>
                    <a:pt x="465" y="3204"/>
                    <a:pt x="881" y="3954"/>
                  </a:cubicBezTo>
                  <a:cubicBezTo>
                    <a:pt x="1953" y="3561"/>
                    <a:pt x="3917" y="3049"/>
                    <a:pt x="4001" y="1620"/>
                  </a:cubicBezTo>
                  <a:cubicBezTo>
                    <a:pt x="4036" y="930"/>
                    <a:pt x="3263" y="96"/>
                    <a:pt x="2584" y="13"/>
                  </a:cubicBezTo>
                  <a:cubicBezTo>
                    <a:pt x="2520" y="5"/>
                    <a:pt x="2456" y="0"/>
                    <a:pt x="2391" y="0"/>
                  </a:cubicBezTo>
                  <a:close/>
                </a:path>
              </a:pathLst>
            </a:custGeom>
            <a:solidFill>
              <a:srgbClr val="8F6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7;p69">
              <a:extLst>
                <a:ext uri="{FF2B5EF4-FFF2-40B4-BE49-F238E27FC236}">
                  <a16:creationId xmlns:a16="http://schemas.microsoft.com/office/drawing/2014/main" id="{AC5A710E-50FA-DCE4-5574-EF0AEA5A835E}"/>
                </a:ext>
              </a:extLst>
            </p:cNvPr>
            <p:cNvSpPr/>
            <p:nvPr/>
          </p:nvSpPr>
          <p:spPr>
            <a:xfrm>
              <a:off x="7259143" y="2513385"/>
              <a:ext cx="587115" cy="527333"/>
            </a:xfrm>
            <a:custGeom>
              <a:avLst/>
              <a:gdLst/>
              <a:ahLst/>
              <a:cxnLst/>
              <a:rect l="l" t="t" r="r" b="b"/>
              <a:pathLst>
                <a:path w="15527" h="13946" extrusionOk="0">
                  <a:moveTo>
                    <a:pt x="9092" y="1"/>
                  </a:moveTo>
                  <a:cubicBezTo>
                    <a:pt x="8432" y="1"/>
                    <a:pt x="7785" y="113"/>
                    <a:pt x="7358" y="396"/>
                  </a:cubicBezTo>
                  <a:cubicBezTo>
                    <a:pt x="7173" y="315"/>
                    <a:pt x="6989" y="282"/>
                    <a:pt x="6804" y="282"/>
                  </a:cubicBezTo>
                  <a:cubicBezTo>
                    <a:pt x="6311" y="282"/>
                    <a:pt x="5819" y="514"/>
                    <a:pt x="5334" y="670"/>
                  </a:cubicBezTo>
                  <a:cubicBezTo>
                    <a:pt x="4060" y="1098"/>
                    <a:pt x="2941" y="1884"/>
                    <a:pt x="2096" y="2932"/>
                  </a:cubicBezTo>
                  <a:cubicBezTo>
                    <a:pt x="1655" y="3479"/>
                    <a:pt x="1381" y="4122"/>
                    <a:pt x="941" y="4658"/>
                  </a:cubicBezTo>
                  <a:cubicBezTo>
                    <a:pt x="536" y="5170"/>
                    <a:pt x="500" y="5753"/>
                    <a:pt x="286" y="6349"/>
                  </a:cubicBezTo>
                  <a:cubicBezTo>
                    <a:pt x="0" y="7087"/>
                    <a:pt x="108" y="7754"/>
                    <a:pt x="405" y="8456"/>
                  </a:cubicBezTo>
                  <a:cubicBezTo>
                    <a:pt x="608" y="8968"/>
                    <a:pt x="1239" y="9385"/>
                    <a:pt x="1251" y="9968"/>
                  </a:cubicBezTo>
                  <a:cubicBezTo>
                    <a:pt x="1251" y="10171"/>
                    <a:pt x="1167" y="10397"/>
                    <a:pt x="1251" y="10587"/>
                  </a:cubicBezTo>
                  <a:cubicBezTo>
                    <a:pt x="1346" y="10730"/>
                    <a:pt x="1477" y="10837"/>
                    <a:pt x="1643" y="10909"/>
                  </a:cubicBezTo>
                  <a:cubicBezTo>
                    <a:pt x="1953" y="11099"/>
                    <a:pt x="2155" y="11409"/>
                    <a:pt x="2453" y="11635"/>
                  </a:cubicBezTo>
                  <a:cubicBezTo>
                    <a:pt x="4001" y="12808"/>
                    <a:pt x="5549" y="13946"/>
                    <a:pt x="7574" y="13946"/>
                  </a:cubicBezTo>
                  <a:cubicBezTo>
                    <a:pt x="7605" y="13946"/>
                    <a:pt x="7637" y="13946"/>
                    <a:pt x="7668" y="13945"/>
                  </a:cubicBezTo>
                  <a:cubicBezTo>
                    <a:pt x="8549" y="13909"/>
                    <a:pt x="9406" y="13683"/>
                    <a:pt x="10192" y="13290"/>
                  </a:cubicBezTo>
                  <a:cubicBezTo>
                    <a:pt x="10474" y="13149"/>
                    <a:pt x="10570" y="13038"/>
                    <a:pt x="10797" y="13038"/>
                  </a:cubicBezTo>
                  <a:cubicBezTo>
                    <a:pt x="10858" y="13038"/>
                    <a:pt x="10928" y="13046"/>
                    <a:pt x="11014" y="13064"/>
                  </a:cubicBezTo>
                  <a:cubicBezTo>
                    <a:pt x="11306" y="13139"/>
                    <a:pt x="11529" y="13262"/>
                    <a:pt x="11792" y="13262"/>
                  </a:cubicBezTo>
                  <a:cubicBezTo>
                    <a:pt x="11903" y="13262"/>
                    <a:pt x="12022" y="13240"/>
                    <a:pt x="12157" y="13183"/>
                  </a:cubicBezTo>
                  <a:cubicBezTo>
                    <a:pt x="12204" y="13159"/>
                    <a:pt x="12264" y="13147"/>
                    <a:pt x="12311" y="13147"/>
                  </a:cubicBezTo>
                  <a:cubicBezTo>
                    <a:pt x="12395" y="13147"/>
                    <a:pt x="12454" y="13231"/>
                    <a:pt x="12526" y="13290"/>
                  </a:cubicBezTo>
                  <a:cubicBezTo>
                    <a:pt x="12572" y="13336"/>
                    <a:pt x="12633" y="13368"/>
                    <a:pt x="12687" y="13368"/>
                  </a:cubicBezTo>
                  <a:cubicBezTo>
                    <a:pt x="12716" y="13368"/>
                    <a:pt x="12743" y="13359"/>
                    <a:pt x="12764" y="13338"/>
                  </a:cubicBezTo>
                  <a:cubicBezTo>
                    <a:pt x="12728" y="13183"/>
                    <a:pt x="12704" y="13040"/>
                    <a:pt x="12716" y="12885"/>
                  </a:cubicBezTo>
                  <a:lnTo>
                    <a:pt x="12716" y="12885"/>
                  </a:lnTo>
                  <a:cubicBezTo>
                    <a:pt x="12804" y="12986"/>
                    <a:pt x="12929" y="13038"/>
                    <a:pt x="13058" y="13038"/>
                  </a:cubicBezTo>
                  <a:cubicBezTo>
                    <a:pt x="13157" y="13038"/>
                    <a:pt x="13259" y="13007"/>
                    <a:pt x="13347" y="12945"/>
                  </a:cubicBezTo>
                  <a:cubicBezTo>
                    <a:pt x="13050" y="12802"/>
                    <a:pt x="12871" y="12480"/>
                    <a:pt x="12895" y="12159"/>
                  </a:cubicBezTo>
                  <a:cubicBezTo>
                    <a:pt x="12978" y="11326"/>
                    <a:pt x="14169" y="11064"/>
                    <a:pt x="14347" y="10266"/>
                  </a:cubicBezTo>
                  <a:cubicBezTo>
                    <a:pt x="14359" y="10040"/>
                    <a:pt x="14359" y="9814"/>
                    <a:pt x="14347" y="9599"/>
                  </a:cubicBezTo>
                  <a:cubicBezTo>
                    <a:pt x="14359" y="9206"/>
                    <a:pt x="14550" y="8837"/>
                    <a:pt x="14705" y="8480"/>
                  </a:cubicBezTo>
                  <a:cubicBezTo>
                    <a:pt x="15205" y="7373"/>
                    <a:pt x="15526" y="6099"/>
                    <a:pt x="15157" y="4944"/>
                  </a:cubicBezTo>
                  <a:cubicBezTo>
                    <a:pt x="14871" y="4146"/>
                    <a:pt x="14466" y="3396"/>
                    <a:pt x="13943" y="2729"/>
                  </a:cubicBezTo>
                  <a:cubicBezTo>
                    <a:pt x="13514" y="2182"/>
                    <a:pt x="13026" y="1503"/>
                    <a:pt x="12454" y="1074"/>
                  </a:cubicBezTo>
                  <a:cubicBezTo>
                    <a:pt x="12002" y="753"/>
                    <a:pt x="11514" y="503"/>
                    <a:pt x="10990" y="312"/>
                  </a:cubicBezTo>
                  <a:cubicBezTo>
                    <a:pt x="10511" y="128"/>
                    <a:pt x="9795" y="1"/>
                    <a:pt x="9092" y="1"/>
                  </a:cubicBezTo>
                  <a:close/>
                </a:path>
              </a:pathLst>
            </a:custGeom>
            <a:solidFill>
              <a:srgbClr val="A07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98;p69">
              <a:extLst>
                <a:ext uri="{FF2B5EF4-FFF2-40B4-BE49-F238E27FC236}">
                  <a16:creationId xmlns:a16="http://schemas.microsoft.com/office/drawing/2014/main" id="{D549757B-F636-81A5-130E-808656689D95}"/>
                </a:ext>
              </a:extLst>
            </p:cNvPr>
            <p:cNvSpPr/>
            <p:nvPr/>
          </p:nvSpPr>
          <p:spPr>
            <a:xfrm>
              <a:off x="7618841" y="2945601"/>
              <a:ext cx="124290" cy="157829"/>
            </a:xfrm>
            <a:custGeom>
              <a:avLst/>
              <a:gdLst/>
              <a:ahLst/>
              <a:cxnLst/>
              <a:rect l="l" t="t" r="r" b="b"/>
              <a:pathLst>
                <a:path w="3287" h="4174" extrusionOk="0">
                  <a:moveTo>
                    <a:pt x="1681" y="0"/>
                  </a:moveTo>
                  <a:cubicBezTo>
                    <a:pt x="1636" y="0"/>
                    <a:pt x="1582" y="39"/>
                    <a:pt x="1477" y="109"/>
                  </a:cubicBezTo>
                  <a:cubicBezTo>
                    <a:pt x="1084" y="359"/>
                    <a:pt x="631" y="752"/>
                    <a:pt x="0" y="1942"/>
                  </a:cubicBezTo>
                  <a:cubicBezTo>
                    <a:pt x="274" y="2645"/>
                    <a:pt x="584" y="3335"/>
                    <a:pt x="941" y="4014"/>
                  </a:cubicBezTo>
                  <a:cubicBezTo>
                    <a:pt x="1009" y="4135"/>
                    <a:pt x="1051" y="4173"/>
                    <a:pt x="1099" y="4173"/>
                  </a:cubicBezTo>
                  <a:cubicBezTo>
                    <a:pt x="1170" y="4173"/>
                    <a:pt x="1255" y="4090"/>
                    <a:pt x="1453" y="4062"/>
                  </a:cubicBezTo>
                  <a:cubicBezTo>
                    <a:pt x="1786" y="4002"/>
                    <a:pt x="2108" y="3907"/>
                    <a:pt x="2429" y="3776"/>
                  </a:cubicBezTo>
                  <a:cubicBezTo>
                    <a:pt x="2596" y="3716"/>
                    <a:pt x="2989" y="3621"/>
                    <a:pt x="3096" y="3466"/>
                  </a:cubicBezTo>
                  <a:cubicBezTo>
                    <a:pt x="3287" y="3181"/>
                    <a:pt x="2798" y="2443"/>
                    <a:pt x="2644" y="2157"/>
                  </a:cubicBezTo>
                  <a:cubicBezTo>
                    <a:pt x="2394" y="1645"/>
                    <a:pt x="1941" y="240"/>
                    <a:pt x="1846" y="133"/>
                  </a:cubicBezTo>
                  <a:cubicBezTo>
                    <a:pt x="1767" y="42"/>
                    <a:pt x="1728" y="0"/>
                    <a:pt x="1681" y="0"/>
                  </a:cubicBezTo>
                  <a:close/>
                </a:path>
              </a:pathLst>
            </a:custGeom>
            <a:solidFill>
              <a:srgbClr val="F4C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99;p69">
              <a:extLst>
                <a:ext uri="{FF2B5EF4-FFF2-40B4-BE49-F238E27FC236}">
                  <a16:creationId xmlns:a16="http://schemas.microsoft.com/office/drawing/2014/main" id="{424DC7D6-8F17-A17B-76AF-8B2B619966F7}"/>
                </a:ext>
              </a:extLst>
            </p:cNvPr>
            <p:cNvSpPr/>
            <p:nvPr/>
          </p:nvSpPr>
          <p:spPr>
            <a:xfrm>
              <a:off x="7320813" y="2623415"/>
              <a:ext cx="405237" cy="468610"/>
            </a:xfrm>
            <a:custGeom>
              <a:avLst/>
              <a:gdLst/>
              <a:ahLst/>
              <a:cxnLst/>
              <a:rect l="l" t="t" r="r" b="b"/>
              <a:pathLst>
                <a:path w="10717" h="12393" extrusionOk="0">
                  <a:moveTo>
                    <a:pt x="5997" y="1"/>
                  </a:moveTo>
                  <a:cubicBezTo>
                    <a:pt x="5698" y="1"/>
                    <a:pt x="5399" y="17"/>
                    <a:pt x="5096" y="46"/>
                  </a:cubicBezTo>
                  <a:cubicBezTo>
                    <a:pt x="3751" y="165"/>
                    <a:pt x="2715" y="557"/>
                    <a:pt x="1739" y="1498"/>
                  </a:cubicBezTo>
                  <a:cubicBezTo>
                    <a:pt x="1274" y="1927"/>
                    <a:pt x="715" y="2439"/>
                    <a:pt x="477" y="3022"/>
                  </a:cubicBezTo>
                  <a:cubicBezTo>
                    <a:pt x="12" y="4165"/>
                    <a:pt x="1" y="5570"/>
                    <a:pt x="310" y="6737"/>
                  </a:cubicBezTo>
                  <a:cubicBezTo>
                    <a:pt x="465" y="7285"/>
                    <a:pt x="667" y="7820"/>
                    <a:pt x="905" y="8332"/>
                  </a:cubicBezTo>
                  <a:cubicBezTo>
                    <a:pt x="1310" y="9249"/>
                    <a:pt x="1274" y="10392"/>
                    <a:pt x="1917" y="11202"/>
                  </a:cubicBezTo>
                  <a:cubicBezTo>
                    <a:pt x="2798" y="12321"/>
                    <a:pt x="4203" y="12214"/>
                    <a:pt x="5489" y="12357"/>
                  </a:cubicBezTo>
                  <a:cubicBezTo>
                    <a:pt x="5644" y="12380"/>
                    <a:pt x="5802" y="12392"/>
                    <a:pt x="5958" y="12392"/>
                  </a:cubicBezTo>
                  <a:cubicBezTo>
                    <a:pt x="6114" y="12392"/>
                    <a:pt x="6269" y="12380"/>
                    <a:pt x="6418" y="12357"/>
                  </a:cubicBezTo>
                  <a:cubicBezTo>
                    <a:pt x="7049" y="12226"/>
                    <a:pt x="8204" y="11214"/>
                    <a:pt x="8680" y="10737"/>
                  </a:cubicBezTo>
                  <a:cubicBezTo>
                    <a:pt x="9395" y="10023"/>
                    <a:pt x="9835" y="9070"/>
                    <a:pt x="10109" y="8106"/>
                  </a:cubicBezTo>
                  <a:cubicBezTo>
                    <a:pt x="10716" y="5999"/>
                    <a:pt x="10454" y="2367"/>
                    <a:pt x="8418" y="808"/>
                  </a:cubicBezTo>
                  <a:cubicBezTo>
                    <a:pt x="7668" y="236"/>
                    <a:pt x="7501" y="105"/>
                    <a:pt x="6585" y="22"/>
                  </a:cubicBezTo>
                  <a:cubicBezTo>
                    <a:pt x="6387" y="8"/>
                    <a:pt x="6192" y="1"/>
                    <a:pt x="5997" y="1"/>
                  </a:cubicBezTo>
                  <a:close/>
                </a:path>
              </a:pathLst>
            </a:custGeom>
            <a:solidFill>
              <a:srgbClr val="F4C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00;p69">
              <a:extLst>
                <a:ext uri="{FF2B5EF4-FFF2-40B4-BE49-F238E27FC236}">
                  <a16:creationId xmlns:a16="http://schemas.microsoft.com/office/drawing/2014/main" id="{D92B8E47-5A02-7F11-4B2E-41470A0E6391}"/>
                </a:ext>
              </a:extLst>
            </p:cNvPr>
            <p:cNvSpPr/>
            <p:nvPr/>
          </p:nvSpPr>
          <p:spPr>
            <a:xfrm>
              <a:off x="7569913" y="2881739"/>
              <a:ext cx="72827" cy="49572"/>
            </a:xfrm>
            <a:custGeom>
              <a:avLst/>
              <a:gdLst/>
              <a:ahLst/>
              <a:cxnLst/>
              <a:rect l="l" t="t" r="r" b="b"/>
              <a:pathLst>
                <a:path w="1926" h="1311" extrusionOk="0">
                  <a:moveTo>
                    <a:pt x="1140" y="0"/>
                  </a:moveTo>
                  <a:cubicBezTo>
                    <a:pt x="735" y="24"/>
                    <a:pt x="366" y="274"/>
                    <a:pt x="175" y="643"/>
                  </a:cubicBezTo>
                  <a:cubicBezTo>
                    <a:pt x="0" y="1017"/>
                    <a:pt x="146" y="1310"/>
                    <a:pt x="555" y="1310"/>
                  </a:cubicBezTo>
                  <a:cubicBezTo>
                    <a:pt x="564" y="1310"/>
                    <a:pt x="572" y="1310"/>
                    <a:pt x="580" y="1310"/>
                  </a:cubicBezTo>
                  <a:cubicBezTo>
                    <a:pt x="1021" y="1310"/>
                    <a:pt x="1568" y="1012"/>
                    <a:pt x="1747" y="607"/>
                  </a:cubicBezTo>
                  <a:cubicBezTo>
                    <a:pt x="1925" y="202"/>
                    <a:pt x="1521" y="0"/>
                    <a:pt x="1163" y="0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01;p69">
              <a:extLst>
                <a:ext uri="{FF2B5EF4-FFF2-40B4-BE49-F238E27FC236}">
                  <a16:creationId xmlns:a16="http://schemas.microsoft.com/office/drawing/2014/main" id="{31AEB171-61D5-B700-5C0B-6BB6FD2048CB}"/>
                </a:ext>
              </a:extLst>
            </p:cNvPr>
            <p:cNvSpPr/>
            <p:nvPr/>
          </p:nvSpPr>
          <p:spPr>
            <a:xfrm>
              <a:off x="7380063" y="2965717"/>
              <a:ext cx="53353" cy="35884"/>
            </a:xfrm>
            <a:custGeom>
              <a:avLst/>
              <a:gdLst/>
              <a:ahLst/>
              <a:cxnLst/>
              <a:rect l="l" t="t" r="r" b="b"/>
              <a:pathLst>
                <a:path w="1411" h="949" extrusionOk="0">
                  <a:moveTo>
                    <a:pt x="800" y="1"/>
                  </a:moveTo>
                  <a:cubicBezTo>
                    <a:pt x="750" y="1"/>
                    <a:pt x="702" y="9"/>
                    <a:pt x="660" y="17"/>
                  </a:cubicBezTo>
                  <a:cubicBezTo>
                    <a:pt x="398" y="53"/>
                    <a:pt x="196" y="232"/>
                    <a:pt x="100" y="482"/>
                  </a:cubicBezTo>
                  <a:cubicBezTo>
                    <a:pt x="0" y="793"/>
                    <a:pt x="180" y="949"/>
                    <a:pt x="476" y="949"/>
                  </a:cubicBezTo>
                  <a:cubicBezTo>
                    <a:pt x="497" y="949"/>
                    <a:pt x="519" y="948"/>
                    <a:pt x="541" y="946"/>
                  </a:cubicBezTo>
                  <a:cubicBezTo>
                    <a:pt x="815" y="922"/>
                    <a:pt x="1172" y="768"/>
                    <a:pt x="1279" y="494"/>
                  </a:cubicBezTo>
                  <a:cubicBezTo>
                    <a:pt x="1410" y="196"/>
                    <a:pt x="1112" y="41"/>
                    <a:pt x="862" y="6"/>
                  </a:cubicBezTo>
                  <a:cubicBezTo>
                    <a:pt x="841" y="2"/>
                    <a:pt x="821" y="1"/>
                    <a:pt x="800" y="1"/>
                  </a:cubicBezTo>
                  <a:close/>
                </a:path>
              </a:pathLst>
            </a:custGeom>
            <a:solidFill>
              <a:srgbClr val="FF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02;p69">
              <a:extLst>
                <a:ext uri="{FF2B5EF4-FFF2-40B4-BE49-F238E27FC236}">
                  <a16:creationId xmlns:a16="http://schemas.microsoft.com/office/drawing/2014/main" id="{3EF1ABA7-9169-9C1B-A79A-ADAF290F8BCC}"/>
                </a:ext>
              </a:extLst>
            </p:cNvPr>
            <p:cNvSpPr/>
            <p:nvPr/>
          </p:nvSpPr>
          <p:spPr>
            <a:xfrm>
              <a:off x="7664479" y="2807705"/>
              <a:ext cx="84965" cy="142667"/>
            </a:xfrm>
            <a:custGeom>
              <a:avLst/>
              <a:gdLst/>
              <a:ahLst/>
              <a:cxnLst/>
              <a:rect l="l" t="t" r="r" b="b"/>
              <a:pathLst>
                <a:path w="2247" h="3773" extrusionOk="0">
                  <a:moveTo>
                    <a:pt x="790" y="1"/>
                  </a:moveTo>
                  <a:cubicBezTo>
                    <a:pt x="109" y="1"/>
                    <a:pt x="0" y="1311"/>
                    <a:pt x="210" y="1851"/>
                  </a:cubicBezTo>
                  <a:cubicBezTo>
                    <a:pt x="258" y="2649"/>
                    <a:pt x="353" y="3637"/>
                    <a:pt x="758" y="3756"/>
                  </a:cubicBezTo>
                  <a:cubicBezTo>
                    <a:pt x="793" y="3767"/>
                    <a:pt x="827" y="3772"/>
                    <a:pt x="861" y="3772"/>
                  </a:cubicBezTo>
                  <a:cubicBezTo>
                    <a:pt x="1115" y="3772"/>
                    <a:pt x="1333" y="3481"/>
                    <a:pt x="1449" y="3292"/>
                  </a:cubicBezTo>
                  <a:cubicBezTo>
                    <a:pt x="1984" y="2446"/>
                    <a:pt x="2246" y="803"/>
                    <a:pt x="1246" y="160"/>
                  </a:cubicBezTo>
                  <a:cubicBezTo>
                    <a:pt x="1072" y="49"/>
                    <a:pt x="920" y="1"/>
                    <a:pt x="790" y="1"/>
                  </a:cubicBezTo>
                  <a:close/>
                </a:path>
              </a:pathLst>
            </a:custGeom>
            <a:solidFill>
              <a:srgbClr val="F4C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03;p69">
              <a:extLst>
                <a:ext uri="{FF2B5EF4-FFF2-40B4-BE49-F238E27FC236}">
                  <a16:creationId xmlns:a16="http://schemas.microsoft.com/office/drawing/2014/main" id="{015C253A-AFD0-8418-32C3-C34ACD416269}"/>
                </a:ext>
              </a:extLst>
            </p:cNvPr>
            <p:cNvSpPr/>
            <p:nvPr/>
          </p:nvSpPr>
          <p:spPr>
            <a:xfrm>
              <a:off x="7323498" y="2533803"/>
              <a:ext cx="450271" cy="340313"/>
            </a:xfrm>
            <a:custGeom>
              <a:avLst/>
              <a:gdLst/>
              <a:ahLst/>
              <a:cxnLst/>
              <a:rect l="l" t="t" r="r" b="b"/>
              <a:pathLst>
                <a:path w="11908" h="9000" extrusionOk="0">
                  <a:moveTo>
                    <a:pt x="6548" y="1"/>
                  </a:moveTo>
                  <a:cubicBezTo>
                    <a:pt x="4703" y="1"/>
                    <a:pt x="2656" y="860"/>
                    <a:pt x="1001" y="2451"/>
                  </a:cubicBezTo>
                  <a:cubicBezTo>
                    <a:pt x="1" y="3797"/>
                    <a:pt x="870" y="6166"/>
                    <a:pt x="2585" y="6392"/>
                  </a:cubicBezTo>
                  <a:cubicBezTo>
                    <a:pt x="2585" y="5868"/>
                    <a:pt x="2299" y="5273"/>
                    <a:pt x="2049" y="4821"/>
                  </a:cubicBezTo>
                  <a:lnTo>
                    <a:pt x="2049" y="4821"/>
                  </a:lnTo>
                  <a:cubicBezTo>
                    <a:pt x="3033" y="5805"/>
                    <a:pt x="4510" y="6639"/>
                    <a:pt x="5971" y="6639"/>
                  </a:cubicBezTo>
                  <a:cubicBezTo>
                    <a:pt x="6101" y="6639"/>
                    <a:pt x="6230" y="6632"/>
                    <a:pt x="6359" y="6618"/>
                  </a:cubicBezTo>
                  <a:cubicBezTo>
                    <a:pt x="6276" y="6214"/>
                    <a:pt x="5954" y="5821"/>
                    <a:pt x="5764" y="5428"/>
                  </a:cubicBezTo>
                  <a:lnTo>
                    <a:pt x="5764" y="5428"/>
                  </a:lnTo>
                  <a:cubicBezTo>
                    <a:pt x="7609" y="5583"/>
                    <a:pt x="9121" y="7309"/>
                    <a:pt x="9383" y="9000"/>
                  </a:cubicBezTo>
                  <a:cubicBezTo>
                    <a:pt x="11050" y="7214"/>
                    <a:pt x="11907" y="4237"/>
                    <a:pt x="10538" y="2070"/>
                  </a:cubicBezTo>
                  <a:cubicBezTo>
                    <a:pt x="9631" y="662"/>
                    <a:pt x="8167" y="1"/>
                    <a:pt x="6548" y="1"/>
                  </a:cubicBezTo>
                  <a:close/>
                </a:path>
              </a:pathLst>
            </a:custGeom>
            <a:solidFill>
              <a:srgbClr val="A07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04;p69">
              <a:extLst>
                <a:ext uri="{FF2B5EF4-FFF2-40B4-BE49-F238E27FC236}">
                  <a16:creationId xmlns:a16="http://schemas.microsoft.com/office/drawing/2014/main" id="{DAA22B47-3161-3DEB-A9A5-509D2892C7D0}"/>
                </a:ext>
              </a:extLst>
            </p:cNvPr>
            <p:cNvSpPr/>
            <p:nvPr/>
          </p:nvSpPr>
          <p:spPr>
            <a:xfrm>
              <a:off x="7668752" y="2511079"/>
              <a:ext cx="148679" cy="116463"/>
            </a:xfrm>
            <a:custGeom>
              <a:avLst/>
              <a:gdLst/>
              <a:ahLst/>
              <a:cxnLst/>
              <a:rect l="l" t="t" r="r" b="b"/>
              <a:pathLst>
                <a:path w="3932" h="3080" extrusionOk="0">
                  <a:moveTo>
                    <a:pt x="836" y="1"/>
                  </a:moveTo>
                  <a:cubicBezTo>
                    <a:pt x="326" y="1"/>
                    <a:pt x="1" y="732"/>
                    <a:pt x="169" y="1266"/>
                  </a:cubicBezTo>
                  <a:cubicBezTo>
                    <a:pt x="419" y="2016"/>
                    <a:pt x="1514" y="2921"/>
                    <a:pt x="2252" y="3052"/>
                  </a:cubicBezTo>
                  <a:cubicBezTo>
                    <a:pt x="2367" y="3071"/>
                    <a:pt x="2482" y="3080"/>
                    <a:pt x="2595" y="3080"/>
                  </a:cubicBezTo>
                  <a:cubicBezTo>
                    <a:pt x="3290" y="3080"/>
                    <a:pt x="3909" y="2729"/>
                    <a:pt x="3919" y="1981"/>
                  </a:cubicBezTo>
                  <a:cubicBezTo>
                    <a:pt x="3931" y="1064"/>
                    <a:pt x="2824" y="373"/>
                    <a:pt x="1169" y="99"/>
                  </a:cubicBezTo>
                  <a:cubicBezTo>
                    <a:pt x="1052" y="31"/>
                    <a:pt x="940" y="1"/>
                    <a:pt x="836" y="1"/>
                  </a:cubicBezTo>
                  <a:close/>
                </a:path>
              </a:pathLst>
            </a:custGeom>
            <a:solidFill>
              <a:srgbClr val="F9C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05;p69">
              <a:extLst>
                <a:ext uri="{FF2B5EF4-FFF2-40B4-BE49-F238E27FC236}">
                  <a16:creationId xmlns:a16="http://schemas.microsoft.com/office/drawing/2014/main" id="{2F9296D3-3380-0D61-A7DD-4898110EBB84}"/>
                </a:ext>
              </a:extLst>
            </p:cNvPr>
            <p:cNvSpPr/>
            <p:nvPr/>
          </p:nvSpPr>
          <p:spPr>
            <a:xfrm>
              <a:off x="7685010" y="2433339"/>
              <a:ext cx="196323" cy="175715"/>
            </a:xfrm>
            <a:custGeom>
              <a:avLst/>
              <a:gdLst/>
              <a:ahLst/>
              <a:cxnLst/>
              <a:rect l="l" t="t" r="r" b="b"/>
              <a:pathLst>
                <a:path w="5192" h="4647" extrusionOk="0">
                  <a:moveTo>
                    <a:pt x="2497" y="0"/>
                  </a:moveTo>
                  <a:cubicBezTo>
                    <a:pt x="1915" y="0"/>
                    <a:pt x="1166" y="250"/>
                    <a:pt x="822" y="655"/>
                  </a:cubicBezTo>
                  <a:cubicBezTo>
                    <a:pt x="560" y="965"/>
                    <a:pt x="370" y="1310"/>
                    <a:pt x="263" y="1691"/>
                  </a:cubicBezTo>
                  <a:cubicBezTo>
                    <a:pt x="96" y="2227"/>
                    <a:pt x="1" y="2894"/>
                    <a:pt x="322" y="3358"/>
                  </a:cubicBezTo>
                  <a:cubicBezTo>
                    <a:pt x="417" y="3489"/>
                    <a:pt x="525" y="3620"/>
                    <a:pt x="644" y="3739"/>
                  </a:cubicBezTo>
                  <a:cubicBezTo>
                    <a:pt x="1167" y="4277"/>
                    <a:pt x="1892" y="4647"/>
                    <a:pt x="2598" y="4647"/>
                  </a:cubicBezTo>
                  <a:cubicBezTo>
                    <a:pt x="3097" y="4647"/>
                    <a:pt x="3586" y="4463"/>
                    <a:pt x="3989" y="4025"/>
                  </a:cubicBezTo>
                  <a:cubicBezTo>
                    <a:pt x="4656" y="3298"/>
                    <a:pt x="5192" y="2465"/>
                    <a:pt x="4763" y="1453"/>
                  </a:cubicBezTo>
                  <a:cubicBezTo>
                    <a:pt x="4442" y="667"/>
                    <a:pt x="3596" y="179"/>
                    <a:pt x="2787" y="24"/>
                  </a:cubicBezTo>
                  <a:cubicBezTo>
                    <a:pt x="2698" y="8"/>
                    <a:pt x="2600" y="0"/>
                    <a:pt x="2497" y="0"/>
                  </a:cubicBezTo>
                  <a:close/>
                </a:path>
              </a:pathLst>
            </a:custGeom>
            <a:solidFill>
              <a:srgbClr val="A07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06;p69">
              <a:extLst>
                <a:ext uri="{FF2B5EF4-FFF2-40B4-BE49-F238E27FC236}">
                  <a16:creationId xmlns:a16="http://schemas.microsoft.com/office/drawing/2014/main" id="{20E380C6-5C31-73BA-E5D6-630C03BE7D1E}"/>
                </a:ext>
              </a:extLst>
            </p:cNvPr>
            <p:cNvSpPr/>
            <p:nvPr/>
          </p:nvSpPr>
          <p:spPr>
            <a:xfrm>
              <a:off x="7468920" y="3037028"/>
              <a:ext cx="608252" cy="597513"/>
            </a:xfrm>
            <a:custGeom>
              <a:avLst/>
              <a:gdLst/>
              <a:ahLst/>
              <a:cxnLst/>
              <a:rect l="l" t="t" r="r" b="b"/>
              <a:pathLst>
                <a:path w="16086" h="15802" extrusionOk="0">
                  <a:moveTo>
                    <a:pt x="8047" y="1"/>
                  </a:moveTo>
                  <a:cubicBezTo>
                    <a:pt x="7969" y="1"/>
                    <a:pt x="7891" y="5"/>
                    <a:pt x="7811" y="13"/>
                  </a:cubicBezTo>
                  <a:cubicBezTo>
                    <a:pt x="7144" y="72"/>
                    <a:pt x="6501" y="394"/>
                    <a:pt x="5835" y="513"/>
                  </a:cubicBezTo>
                  <a:cubicBezTo>
                    <a:pt x="5180" y="620"/>
                    <a:pt x="4501" y="632"/>
                    <a:pt x="3834" y="727"/>
                  </a:cubicBezTo>
                  <a:cubicBezTo>
                    <a:pt x="3537" y="775"/>
                    <a:pt x="3203" y="727"/>
                    <a:pt x="2918" y="822"/>
                  </a:cubicBezTo>
                  <a:cubicBezTo>
                    <a:pt x="2489" y="953"/>
                    <a:pt x="548" y="2418"/>
                    <a:pt x="1" y="3049"/>
                  </a:cubicBezTo>
                  <a:cubicBezTo>
                    <a:pt x="1394" y="5942"/>
                    <a:pt x="1822" y="8478"/>
                    <a:pt x="2299" y="10645"/>
                  </a:cubicBezTo>
                  <a:cubicBezTo>
                    <a:pt x="2489" y="11526"/>
                    <a:pt x="2656" y="12300"/>
                    <a:pt x="3061" y="13086"/>
                  </a:cubicBezTo>
                  <a:cubicBezTo>
                    <a:pt x="3227" y="13431"/>
                    <a:pt x="3311" y="13824"/>
                    <a:pt x="3275" y="14217"/>
                  </a:cubicBezTo>
                  <a:cubicBezTo>
                    <a:pt x="3251" y="14348"/>
                    <a:pt x="3239" y="14479"/>
                    <a:pt x="3251" y="14622"/>
                  </a:cubicBezTo>
                  <a:cubicBezTo>
                    <a:pt x="3263" y="14753"/>
                    <a:pt x="3346" y="14872"/>
                    <a:pt x="3477" y="14931"/>
                  </a:cubicBezTo>
                  <a:cubicBezTo>
                    <a:pt x="3608" y="14979"/>
                    <a:pt x="3811" y="14943"/>
                    <a:pt x="3846" y="15086"/>
                  </a:cubicBezTo>
                  <a:cubicBezTo>
                    <a:pt x="3846" y="15134"/>
                    <a:pt x="3846" y="15181"/>
                    <a:pt x="3823" y="15229"/>
                  </a:cubicBezTo>
                  <a:cubicBezTo>
                    <a:pt x="3739" y="15479"/>
                    <a:pt x="3513" y="15776"/>
                    <a:pt x="3763" y="15800"/>
                  </a:cubicBezTo>
                  <a:cubicBezTo>
                    <a:pt x="3772" y="15801"/>
                    <a:pt x="3781" y="15801"/>
                    <a:pt x="3790" y="15801"/>
                  </a:cubicBezTo>
                  <a:cubicBezTo>
                    <a:pt x="4239" y="15801"/>
                    <a:pt x="5393" y="14962"/>
                    <a:pt x="5906" y="14741"/>
                  </a:cubicBezTo>
                  <a:cubicBezTo>
                    <a:pt x="8502" y="13635"/>
                    <a:pt x="10558" y="13293"/>
                    <a:pt x="12131" y="13293"/>
                  </a:cubicBezTo>
                  <a:cubicBezTo>
                    <a:pt x="14267" y="13293"/>
                    <a:pt x="15514" y="13923"/>
                    <a:pt x="16015" y="14121"/>
                  </a:cubicBezTo>
                  <a:cubicBezTo>
                    <a:pt x="16086" y="13621"/>
                    <a:pt x="15955" y="13109"/>
                    <a:pt x="15657" y="12717"/>
                  </a:cubicBezTo>
                  <a:cubicBezTo>
                    <a:pt x="15395" y="12395"/>
                    <a:pt x="15026" y="12145"/>
                    <a:pt x="14836" y="11776"/>
                  </a:cubicBezTo>
                  <a:cubicBezTo>
                    <a:pt x="14705" y="11514"/>
                    <a:pt x="14669" y="11204"/>
                    <a:pt x="14562" y="10919"/>
                  </a:cubicBezTo>
                  <a:cubicBezTo>
                    <a:pt x="14450" y="10661"/>
                    <a:pt x="14222" y="10404"/>
                    <a:pt x="13948" y="10404"/>
                  </a:cubicBezTo>
                  <a:cubicBezTo>
                    <a:pt x="13930" y="10404"/>
                    <a:pt x="13913" y="10405"/>
                    <a:pt x="13895" y="10407"/>
                  </a:cubicBezTo>
                  <a:cubicBezTo>
                    <a:pt x="14002" y="10300"/>
                    <a:pt x="14014" y="10121"/>
                    <a:pt x="13919" y="9990"/>
                  </a:cubicBezTo>
                  <a:cubicBezTo>
                    <a:pt x="13824" y="9883"/>
                    <a:pt x="13705" y="9776"/>
                    <a:pt x="13586" y="9692"/>
                  </a:cubicBezTo>
                  <a:cubicBezTo>
                    <a:pt x="12990" y="9204"/>
                    <a:pt x="12883" y="8323"/>
                    <a:pt x="12693" y="7633"/>
                  </a:cubicBezTo>
                  <a:cubicBezTo>
                    <a:pt x="12216" y="5835"/>
                    <a:pt x="11633" y="4073"/>
                    <a:pt x="10919" y="2358"/>
                  </a:cubicBezTo>
                  <a:cubicBezTo>
                    <a:pt x="10585" y="1549"/>
                    <a:pt x="10585" y="834"/>
                    <a:pt x="9764" y="477"/>
                  </a:cubicBezTo>
                  <a:cubicBezTo>
                    <a:pt x="9215" y="234"/>
                    <a:pt x="8657" y="1"/>
                    <a:pt x="8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07;p69">
              <a:extLst>
                <a:ext uri="{FF2B5EF4-FFF2-40B4-BE49-F238E27FC236}">
                  <a16:creationId xmlns:a16="http://schemas.microsoft.com/office/drawing/2014/main" id="{311DBBE6-D1ED-2B45-E6F7-49D6F4CF73F4}"/>
                </a:ext>
              </a:extLst>
            </p:cNvPr>
            <p:cNvSpPr/>
            <p:nvPr/>
          </p:nvSpPr>
          <p:spPr>
            <a:xfrm>
              <a:off x="7679074" y="3424249"/>
              <a:ext cx="289455" cy="55168"/>
            </a:xfrm>
            <a:custGeom>
              <a:avLst/>
              <a:gdLst/>
              <a:ahLst/>
              <a:cxnLst/>
              <a:rect l="l" t="t" r="r" b="b"/>
              <a:pathLst>
                <a:path w="7655" h="1459" extrusionOk="0">
                  <a:moveTo>
                    <a:pt x="6117" y="0"/>
                  </a:moveTo>
                  <a:cubicBezTo>
                    <a:pt x="4615" y="0"/>
                    <a:pt x="3121" y="380"/>
                    <a:pt x="1682" y="821"/>
                  </a:cubicBezTo>
                  <a:cubicBezTo>
                    <a:pt x="1146" y="987"/>
                    <a:pt x="610" y="1166"/>
                    <a:pt x="62" y="1333"/>
                  </a:cubicBezTo>
                  <a:cubicBezTo>
                    <a:pt x="0" y="1364"/>
                    <a:pt x="19" y="1458"/>
                    <a:pt x="73" y="1458"/>
                  </a:cubicBezTo>
                  <a:cubicBezTo>
                    <a:pt x="80" y="1458"/>
                    <a:pt x="89" y="1456"/>
                    <a:pt x="98" y="1452"/>
                  </a:cubicBezTo>
                  <a:cubicBezTo>
                    <a:pt x="1967" y="856"/>
                    <a:pt x="3872" y="190"/>
                    <a:pt x="5861" y="130"/>
                  </a:cubicBezTo>
                  <a:cubicBezTo>
                    <a:pt x="5957" y="126"/>
                    <a:pt x="6053" y="124"/>
                    <a:pt x="6150" y="124"/>
                  </a:cubicBezTo>
                  <a:cubicBezTo>
                    <a:pt x="6616" y="124"/>
                    <a:pt x="7088" y="170"/>
                    <a:pt x="7551" y="249"/>
                  </a:cubicBezTo>
                  <a:cubicBezTo>
                    <a:pt x="7555" y="250"/>
                    <a:pt x="7558" y="250"/>
                    <a:pt x="7561" y="250"/>
                  </a:cubicBezTo>
                  <a:cubicBezTo>
                    <a:pt x="7626" y="250"/>
                    <a:pt x="7655" y="141"/>
                    <a:pt x="7575" y="130"/>
                  </a:cubicBezTo>
                  <a:cubicBezTo>
                    <a:pt x="7089" y="40"/>
                    <a:pt x="6603" y="0"/>
                    <a:pt x="6117" y="0"/>
                  </a:cubicBezTo>
                  <a:close/>
                </a:path>
              </a:pathLst>
            </a:custGeom>
            <a:solidFill>
              <a:srgbClr val="594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08;p69">
              <a:extLst>
                <a:ext uri="{FF2B5EF4-FFF2-40B4-BE49-F238E27FC236}">
                  <a16:creationId xmlns:a16="http://schemas.microsoft.com/office/drawing/2014/main" id="{A2C0118C-A0F0-7C80-810A-66CB9FD56A0C}"/>
                </a:ext>
              </a:extLst>
            </p:cNvPr>
            <p:cNvSpPr/>
            <p:nvPr/>
          </p:nvSpPr>
          <p:spPr>
            <a:xfrm>
              <a:off x="7759990" y="3457069"/>
              <a:ext cx="169967" cy="50555"/>
            </a:xfrm>
            <a:custGeom>
              <a:avLst/>
              <a:gdLst/>
              <a:ahLst/>
              <a:cxnLst/>
              <a:rect l="l" t="t" r="r" b="b"/>
              <a:pathLst>
                <a:path w="4495" h="1337" extrusionOk="0">
                  <a:moveTo>
                    <a:pt x="4411" y="0"/>
                  </a:moveTo>
                  <a:cubicBezTo>
                    <a:pt x="2887" y="84"/>
                    <a:pt x="1470" y="619"/>
                    <a:pt x="66" y="1215"/>
                  </a:cubicBezTo>
                  <a:cubicBezTo>
                    <a:pt x="1" y="1236"/>
                    <a:pt x="24" y="1337"/>
                    <a:pt x="83" y="1337"/>
                  </a:cubicBezTo>
                  <a:cubicBezTo>
                    <a:pt x="89" y="1337"/>
                    <a:pt x="95" y="1336"/>
                    <a:pt x="101" y="1334"/>
                  </a:cubicBezTo>
                  <a:cubicBezTo>
                    <a:pt x="1482" y="750"/>
                    <a:pt x="2899" y="203"/>
                    <a:pt x="4411" y="119"/>
                  </a:cubicBezTo>
                  <a:cubicBezTo>
                    <a:pt x="4495" y="119"/>
                    <a:pt x="4495" y="0"/>
                    <a:pt x="4411" y="0"/>
                  </a:cubicBezTo>
                  <a:close/>
                </a:path>
              </a:pathLst>
            </a:custGeom>
            <a:solidFill>
              <a:srgbClr val="594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09;p69">
              <a:extLst>
                <a:ext uri="{FF2B5EF4-FFF2-40B4-BE49-F238E27FC236}">
                  <a16:creationId xmlns:a16="http://schemas.microsoft.com/office/drawing/2014/main" id="{6EDBAFCD-673C-F331-C7F1-14CDBEF2A037}"/>
                </a:ext>
              </a:extLst>
            </p:cNvPr>
            <p:cNvSpPr/>
            <p:nvPr/>
          </p:nvSpPr>
          <p:spPr>
            <a:xfrm>
              <a:off x="6975635" y="2959175"/>
              <a:ext cx="695939" cy="313541"/>
            </a:xfrm>
            <a:custGeom>
              <a:avLst/>
              <a:gdLst/>
              <a:ahLst/>
              <a:cxnLst/>
              <a:rect l="l" t="t" r="r" b="b"/>
              <a:pathLst>
                <a:path w="18405" h="8292" extrusionOk="0">
                  <a:moveTo>
                    <a:pt x="466" y="1"/>
                  </a:moveTo>
                  <a:cubicBezTo>
                    <a:pt x="1" y="1"/>
                    <a:pt x="295" y="476"/>
                    <a:pt x="486" y="857"/>
                  </a:cubicBezTo>
                  <a:cubicBezTo>
                    <a:pt x="188" y="1024"/>
                    <a:pt x="438" y="1345"/>
                    <a:pt x="521" y="1560"/>
                  </a:cubicBezTo>
                  <a:cubicBezTo>
                    <a:pt x="593" y="1762"/>
                    <a:pt x="581" y="1953"/>
                    <a:pt x="640" y="2179"/>
                  </a:cubicBezTo>
                  <a:cubicBezTo>
                    <a:pt x="867" y="2965"/>
                    <a:pt x="1795" y="3846"/>
                    <a:pt x="2450" y="4262"/>
                  </a:cubicBezTo>
                  <a:cubicBezTo>
                    <a:pt x="3057" y="4655"/>
                    <a:pt x="3926" y="4620"/>
                    <a:pt x="4415" y="5167"/>
                  </a:cubicBezTo>
                  <a:cubicBezTo>
                    <a:pt x="5236" y="6108"/>
                    <a:pt x="7570" y="7870"/>
                    <a:pt x="8391" y="8132"/>
                  </a:cubicBezTo>
                  <a:cubicBezTo>
                    <a:pt x="8743" y="8245"/>
                    <a:pt x="9272" y="8292"/>
                    <a:pt x="9887" y="8292"/>
                  </a:cubicBezTo>
                  <a:cubicBezTo>
                    <a:pt x="11919" y="8292"/>
                    <a:pt x="14890" y="7784"/>
                    <a:pt x="15511" y="7501"/>
                  </a:cubicBezTo>
                  <a:cubicBezTo>
                    <a:pt x="16095" y="7251"/>
                    <a:pt x="16892" y="7072"/>
                    <a:pt x="17238" y="6501"/>
                  </a:cubicBezTo>
                  <a:cubicBezTo>
                    <a:pt x="17881" y="5429"/>
                    <a:pt x="18404" y="3893"/>
                    <a:pt x="17428" y="3346"/>
                  </a:cubicBezTo>
                  <a:cubicBezTo>
                    <a:pt x="17261" y="3252"/>
                    <a:pt x="17056" y="3212"/>
                    <a:pt x="16828" y="3212"/>
                  </a:cubicBezTo>
                  <a:cubicBezTo>
                    <a:pt x="15840" y="3212"/>
                    <a:pt x="14419" y="3949"/>
                    <a:pt x="13713" y="4191"/>
                  </a:cubicBezTo>
                  <a:cubicBezTo>
                    <a:pt x="13237" y="4358"/>
                    <a:pt x="10999" y="5096"/>
                    <a:pt x="10344" y="5167"/>
                  </a:cubicBezTo>
                  <a:cubicBezTo>
                    <a:pt x="9885" y="5218"/>
                    <a:pt x="9487" y="5293"/>
                    <a:pt x="9098" y="5293"/>
                  </a:cubicBezTo>
                  <a:cubicBezTo>
                    <a:pt x="8760" y="5293"/>
                    <a:pt x="8429" y="5237"/>
                    <a:pt x="8070" y="5060"/>
                  </a:cubicBezTo>
                  <a:cubicBezTo>
                    <a:pt x="7987" y="5024"/>
                    <a:pt x="5820" y="4048"/>
                    <a:pt x="4796" y="3119"/>
                  </a:cubicBezTo>
                  <a:cubicBezTo>
                    <a:pt x="4736" y="2715"/>
                    <a:pt x="4819" y="2334"/>
                    <a:pt x="4641" y="1929"/>
                  </a:cubicBezTo>
                  <a:cubicBezTo>
                    <a:pt x="4534" y="1703"/>
                    <a:pt x="4379" y="1512"/>
                    <a:pt x="4177" y="1357"/>
                  </a:cubicBezTo>
                  <a:cubicBezTo>
                    <a:pt x="4022" y="1202"/>
                    <a:pt x="3903" y="1024"/>
                    <a:pt x="3843" y="810"/>
                  </a:cubicBezTo>
                  <a:cubicBezTo>
                    <a:pt x="3761" y="600"/>
                    <a:pt x="3379" y="62"/>
                    <a:pt x="3103" y="62"/>
                  </a:cubicBezTo>
                  <a:cubicBezTo>
                    <a:pt x="3018" y="62"/>
                    <a:pt x="2944" y="113"/>
                    <a:pt x="2891" y="238"/>
                  </a:cubicBezTo>
                  <a:cubicBezTo>
                    <a:pt x="2724" y="607"/>
                    <a:pt x="3069" y="964"/>
                    <a:pt x="3153" y="1310"/>
                  </a:cubicBezTo>
                  <a:cubicBezTo>
                    <a:pt x="3117" y="1286"/>
                    <a:pt x="3081" y="1262"/>
                    <a:pt x="3045" y="1238"/>
                  </a:cubicBezTo>
                  <a:cubicBezTo>
                    <a:pt x="2676" y="976"/>
                    <a:pt x="2283" y="738"/>
                    <a:pt x="1891" y="524"/>
                  </a:cubicBezTo>
                  <a:cubicBezTo>
                    <a:pt x="1510" y="298"/>
                    <a:pt x="1105" y="119"/>
                    <a:pt x="676" y="24"/>
                  </a:cubicBezTo>
                  <a:cubicBezTo>
                    <a:pt x="593" y="8"/>
                    <a:pt x="524" y="1"/>
                    <a:pt x="466" y="1"/>
                  </a:cubicBezTo>
                  <a:close/>
                </a:path>
              </a:pathLst>
            </a:custGeom>
            <a:solidFill>
              <a:srgbClr val="F4C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10;p69">
              <a:extLst>
                <a:ext uri="{FF2B5EF4-FFF2-40B4-BE49-F238E27FC236}">
                  <a16:creationId xmlns:a16="http://schemas.microsoft.com/office/drawing/2014/main" id="{D4C527E3-5CC8-000F-427D-EB7F5442771E}"/>
                </a:ext>
              </a:extLst>
            </p:cNvPr>
            <p:cNvSpPr/>
            <p:nvPr/>
          </p:nvSpPr>
          <p:spPr>
            <a:xfrm>
              <a:off x="7387890" y="3066256"/>
              <a:ext cx="282762" cy="213981"/>
            </a:xfrm>
            <a:custGeom>
              <a:avLst/>
              <a:gdLst/>
              <a:ahLst/>
              <a:cxnLst/>
              <a:rect l="l" t="t" r="r" b="b"/>
              <a:pathLst>
                <a:path w="7478" h="5659" extrusionOk="0">
                  <a:moveTo>
                    <a:pt x="5505" y="0"/>
                  </a:moveTo>
                  <a:cubicBezTo>
                    <a:pt x="4613" y="0"/>
                    <a:pt x="3721" y="556"/>
                    <a:pt x="2775" y="930"/>
                  </a:cubicBezTo>
                  <a:cubicBezTo>
                    <a:pt x="2251" y="1145"/>
                    <a:pt x="1298" y="1347"/>
                    <a:pt x="310" y="1680"/>
                  </a:cubicBezTo>
                  <a:cubicBezTo>
                    <a:pt x="1" y="1788"/>
                    <a:pt x="1370" y="5383"/>
                    <a:pt x="1572" y="5550"/>
                  </a:cubicBezTo>
                  <a:cubicBezTo>
                    <a:pt x="1666" y="5630"/>
                    <a:pt x="1759" y="5659"/>
                    <a:pt x="1857" y="5659"/>
                  </a:cubicBezTo>
                  <a:cubicBezTo>
                    <a:pt x="2021" y="5659"/>
                    <a:pt x="2197" y="5578"/>
                    <a:pt x="2406" y="5526"/>
                  </a:cubicBezTo>
                  <a:cubicBezTo>
                    <a:pt x="3751" y="5157"/>
                    <a:pt x="5239" y="5145"/>
                    <a:pt x="6358" y="4264"/>
                  </a:cubicBezTo>
                  <a:cubicBezTo>
                    <a:pt x="7013" y="3752"/>
                    <a:pt x="7323" y="3014"/>
                    <a:pt x="7406" y="2204"/>
                  </a:cubicBezTo>
                  <a:cubicBezTo>
                    <a:pt x="7478" y="1383"/>
                    <a:pt x="7192" y="204"/>
                    <a:pt x="5894" y="37"/>
                  </a:cubicBezTo>
                  <a:cubicBezTo>
                    <a:pt x="5764" y="12"/>
                    <a:pt x="5635" y="0"/>
                    <a:pt x="5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2111;p69">
              <a:extLst>
                <a:ext uri="{FF2B5EF4-FFF2-40B4-BE49-F238E27FC236}">
                  <a16:creationId xmlns:a16="http://schemas.microsoft.com/office/drawing/2014/main" id="{588CCDB6-E5E7-A8B7-8902-87011C774A96}"/>
                </a:ext>
              </a:extLst>
            </p:cNvPr>
            <p:cNvGrpSpPr/>
            <p:nvPr/>
          </p:nvGrpSpPr>
          <p:grpSpPr>
            <a:xfrm>
              <a:off x="6988238" y="2445753"/>
              <a:ext cx="876761" cy="819825"/>
              <a:chOff x="3450419" y="2769417"/>
              <a:chExt cx="885975" cy="828441"/>
            </a:xfrm>
          </p:grpSpPr>
          <p:sp>
            <p:nvSpPr>
              <p:cNvPr id="841" name="Google Shape;2112;p69">
                <a:extLst>
                  <a:ext uri="{FF2B5EF4-FFF2-40B4-BE49-F238E27FC236}">
                    <a16:creationId xmlns:a16="http://schemas.microsoft.com/office/drawing/2014/main" id="{F46F8B71-354A-56CB-4C40-C831A7BA94D3}"/>
                  </a:ext>
                </a:extLst>
              </p:cNvPr>
              <p:cNvSpPr/>
              <p:nvPr/>
            </p:nvSpPr>
            <p:spPr>
              <a:xfrm>
                <a:off x="3881050" y="2788824"/>
                <a:ext cx="39616" cy="11720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068" extrusionOk="0">
                    <a:moveTo>
                      <a:pt x="949" y="1"/>
                    </a:moveTo>
                    <a:cubicBezTo>
                      <a:pt x="939" y="1"/>
                      <a:pt x="928" y="4"/>
                      <a:pt x="918" y="13"/>
                    </a:cubicBezTo>
                    <a:cubicBezTo>
                      <a:pt x="1" y="679"/>
                      <a:pt x="275" y="2108"/>
                      <a:pt x="572" y="3025"/>
                    </a:cubicBezTo>
                    <a:cubicBezTo>
                      <a:pt x="582" y="3054"/>
                      <a:pt x="609" y="3067"/>
                      <a:pt x="636" y="3067"/>
                    </a:cubicBezTo>
                    <a:cubicBezTo>
                      <a:pt x="675" y="3067"/>
                      <a:pt x="713" y="3039"/>
                      <a:pt x="691" y="2989"/>
                    </a:cubicBezTo>
                    <a:cubicBezTo>
                      <a:pt x="525" y="2513"/>
                      <a:pt x="430" y="2013"/>
                      <a:pt x="418" y="1513"/>
                    </a:cubicBezTo>
                    <a:cubicBezTo>
                      <a:pt x="418" y="1001"/>
                      <a:pt x="537" y="441"/>
                      <a:pt x="977" y="120"/>
                    </a:cubicBezTo>
                    <a:cubicBezTo>
                      <a:pt x="1036" y="81"/>
                      <a:pt x="998" y="1"/>
                      <a:pt x="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113;p69">
                <a:extLst>
                  <a:ext uri="{FF2B5EF4-FFF2-40B4-BE49-F238E27FC236}">
                    <a16:creationId xmlns:a16="http://schemas.microsoft.com/office/drawing/2014/main" id="{BDB4FE75-D4CA-199C-7051-D9BC109C1D76}"/>
                  </a:ext>
                </a:extLst>
              </p:cNvPr>
              <p:cNvSpPr/>
              <p:nvPr/>
            </p:nvSpPr>
            <p:spPr>
              <a:xfrm>
                <a:off x="3851939" y="2805328"/>
                <a:ext cx="23151" cy="9157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397" extrusionOk="0">
                    <a:moveTo>
                      <a:pt x="419" y="1"/>
                    </a:moveTo>
                    <a:cubicBezTo>
                      <a:pt x="400" y="1"/>
                      <a:pt x="381" y="10"/>
                      <a:pt x="370" y="33"/>
                    </a:cubicBezTo>
                    <a:cubicBezTo>
                      <a:pt x="1" y="771"/>
                      <a:pt x="37" y="1652"/>
                      <a:pt x="465" y="2367"/>
                    </a:cubicBezTo>
                    <a:cubicBezTo>
                      <a:pt x="476" y="2388"/>
                      <a:pt x="494" y="2397"/>
                      <a:pt x="513" y="2397"/>
                    </a:cubicBezTo>
                    <a:cubicBezTo>
                      <a:pt x="557" y="2397"/>
                      <a:pt x="606" y="2349"/>
                      <a:pt x="572" y="2307"/>
                    </a:cubicBezTo>
                    <a:cubicBezTo>
                      <a:pt x="168" y="1629"/>
                      <a:pt x="132" y="795"/>
                      <a:pt x="477" y="93"/>
                    </a:cubicBezTo>
                    <a:cubicBezTo>
                      <a:pt x="501" y="44"/>
                      <a:pt x="460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114;p69">
                <a:extLst>
                  <a:ext uri="{FF2B5EF4-FFF2-40B4-BE49-F238E27FC236}">
                    <a16:creationId xmlns:a16="http://schemas.microsoft.com/office/drawing/2014/main" id="{A31CF889-D155-4A7C-B3F1-E93B6F78F16A}"/>
                  </a:ext>
                </a:extLst>
              </p:cNvPr>
              <p:cNvSpPr/>
              <p:nvPr/>
            </p:nvSpPr>
            <p:spPr>
              <a:xfrm>
                <a:off x="3899732" y="2827716"/>
                <a:ext cx="51535" cy="12569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329" extrusionOk="0">
                    <a:moveTo>
                      <a:pt x="1274" y="1"/>
                    </a:moveTo>
                    <a:cubicBezTo>
                      <a:pt x="1267" y="1"/>
                      <a:pt x="1259" y="3"/>
                      <a:pt x="1250" y="7"/>
                    </a:cubicBezTo>
                    <a:cubicBezTo>
                      <a:pt x="857" y="102"/>
                      <a:pt x="464" y="173"/>
                      <a:pt x="72" y="197"/>
                    </a:cubicBezTo>
                    <a:cubicBezTo>
                      <a:pt x="0" y="209"/>
                      <a:pt x="0" y="328"/>
                      <a:pt x="72" y="328"/>
                    </a:cubicBezTo>
                    <a:cubicBezTo>
                      <a:pt x="476" y="292"/>
                      <a:pt x="881" y="221"/>
                      <a:pt x="1286" y="126"/>
                    </a:cubicBezTo>
                    <a:cubicBezTo>
                      <a:pt x="1349" y="105"/>
                      <a:pt x="1329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115;p69">
                <a:extLst>
                  <a:ext uri="{FF2B5EF4-FFF2-40B4-BE49-F238E27FC236}">
                    <a16:creationId xmlns:a16="http://schemas.microsoft.com/office/drawing/2014/main" id="{14971C27-883E-8678-55A8-61318088B06B}"/>
                  </a:ext>
                </a:extLst>
              </p:cNvPr>
              <p:cNvSpPr/>
              <p:nvPr/>
            </p:nvSpPr>
            <p:spPr>
              <a:xfrm>
                <a:off x="3921011" y="3299149"/>
                <a:ext cx="80684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937" extrusionOk="0">
                    <a:moveTo>
                      <a:pt x="2023" y="1"/>
                    </a:moveTo>
                    <a:cubicBezTo>
                      <a:pt x="2006" y="1"/>
                      <a:pt x="1990" y="8"/>
                      <a:pt x="1979" y="25"/>
                    </a:cubicBezTo>
                    <a:cubicBezTo>
                      <a:pt x="1789" y="347"/>
                      <a:pt x="1503" y="597"/>
                      <a:pt x="1169" y="740"/>
                    </a:cubicBezTo>
                    <a:cubicBezTo>
                      <a:pt x="1030" y="793"/>
                      <a:pt x="884" y="818"/>
                      <a:pt x="739" y="818"/>
                    </a:cubicBezTo>
                    <a:cubicBezTo>
                      <a:pt x="526" y="818"/>
                      <a:pt x="313" y="763"/>
                      <a:pt x="122" y="656"/>
                    </a:cubicBezTo>
                    <a:cubicBezTo>
                      <a:pt x="112" y="651"/>
                      <a:pt x="102" y="649"/>
                      <a:pt x="93" y="649"/>
                    </a:cubicBezTo>
                    <a:cubicBezTo>
                      <a:pt x="36" y="649"/>
                      <a:pt x="1" y="733"/>
                      <a:pt x="62" y="764"/>
                    </a:cubicBezTo>
                    <a:cubicBezTo>
                      <a:pt x="270" y="878"/>
                      <a:pt x="503" y="937"/>
                      <a:pt x="737" y="937"/>
                    </a:cubicBezTo>
                    <a:cubicBezTo>
                      <a:pt x="892" y="937"/>
                      <a:pt x="1046" y="911"/>
                      <a:pt x="1193" y="859"/>
                    </a:cubicBezTo>
                    <a:cubicBezTo>
                      <a:pt x="1562" y="704"/>
                      <a:pt x="1884" y="430"/>
                      <a:pt x="2086" y="85"/>
                    </a:cubicBezTo>
                    <a:cubicBezTo>
                      <a:pt x="2112" y="43"/>
                      <a:pt x="2065" y="1"/>
                      <a:pt x="2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116;p69">
                <a:extLst>
                  <a:ext uri="{FF2B5EF4-FFF2-40B4-BE49-F238E27FC236}">
                    <a16:creationId xmlns:a16="http://schemas.microsoft.com/office/drawing/2014/main" id="{24D4B240-F115-F7FF-69B8-A7CAC84A7D02}"/>
                  </a:ext>
                </a:extLst>
              </p:cNvPr>
              <p:cNvSpPr/>
              <p:nvPr/>
            </p:nvSpPr>
            <p:spPr>
              <a:xfrm>
                <a:off x="3906991" y="3256857"/>
                <a:ext cx="45155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228" extrusionOk="0">
                    <a:moveTo>
                      <a:pt x="612" y="0"/>
                    </a:moveTo>
                    <a:cubicBezTo>
                      <a:pt x="593" y="0"/>
                      <a:pt x="574" y="8"/>
                      <a:pt x="560" y="25"/>
                    </a:cubicBezTo>
                    <a:cubicBezTo>
                      <a:pt x="382" y="287"/>
                      <a:pt x="1" y="466"/>
                      <a:pt x="60" y="847"/>
                    </a:cubicBezTo>
                    <a:cubicBezTo>
                      <a:pt x="108" y="1121"/>
                      <a:pt x="441" y="1216"/>
                      <a:pt x="691" y="1228"/>
                    </a:cubicBezTo>
                    <a:cubicBezTo>
                      <a:pt x="834" y="1228"/>
                      <a:pt x="989" y="1216"/>
                      <a:pt x="1120" y="1156"/>
                    </a:cubicBezTo>
                    <a:cubicBezTo>
                      <a:pt x="1182" y="1135"/>
                      <a:pt x="1172" y="1042"/>
                      <a:pt x="1113" y="1042"/>
                    </a:cubicBezTo>
                    <a:cubicBezTo>
                      <a:pt x="1105" y="1042"/>
                      <a:pt x="1095" y="1044"/>
                      <a:pt x="1084" y="1049"/>
                    </a:cubicBezTo>
                    <a:cubicBezTo>
                      <a:pt x="977" y="1091"/>
                      <a:pt x="861" y="1112"/>
                      <a:pt x="745" y="1112"/>
                    </a:cubicBezTo>
                    <a:cubicBezTo>
                      <a:pt x="629" y="1112"/>
                      <a:pt x="513" y="1091"/>
                      <a:pt x="405" y="1049"/>
                    </a:cubicBezTo>
                    <a:cubicBezTo>
                      <a:pt x="298" y="1013"/>
                      <a:pt x="227" y="942"/>
                      <a:pt x="191" y="847"/>
                    </a:cubicBezTo>
                    <a:cubicBezTo>
                      <a:pt x="167" y="716"/>
                      <a:pt x="203" y="573"/>
                      <a:pt x="310" y="478"/>
                    </a:cubicBezTo>
                    <a:cubicBezTo>
                      <a:pt x="429" y="347"/>
                      <a:pt x="560" y="216"/>
                      <a:pt x="667" y="85"/>
                    </a:cubicBezTo>
                    <a:cubicBezTo>
                      <a:pt x="701" y="43"/>
                      <a:pt x="657" y="0"/>
                      <a:pt x="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117;p69">
                <a:extLst>
                  <a:ext uri="{FF2B5EF4-FFF2-40B4-BE49-F238E27FC236}">
                    <a16:creationId xmlns:a16="http://schemas.microsoft.com/office/drawing/2014/main" id="{87A67B45-DAD4-F1AA-BB3B-495030E283CC}"/>
                  </a:ext>
                </a:extLst>
              </p:cNvPr>
              <p:cNvSpPr/>
              <p:nvPr/>
            </p:nvSpPr>
            <p:spPr>
              <a:xfrm>
                <a:off x="3896485" y="3186372"/>
                <a:ext cx="28270" cy="4515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182" extrusionOk="0">
                    <a:moveTo>
                      <a:pt x="84" y="0"/>
                    </a:moveTo>
                    <a:cubicBezTo>
                      <a:pt x="41" y="0"/>
                      <a:pt x="0" y="45"/>
                      <a:pt x="26" y="96"/>
                    </a:cubicBezTo>
                    <a:cubicBezTo>
                      <a:pt x="145" y="251"/>
                      <a:pt x="276" y="406"/>
                      <a:pt x="383" y="572"/>
                    </a:cubicBezTo>
                    <a:cubicBezTo>
                      <a:pt x="502" y="739"/>
                      <a:pt x="585" y="930"/>
                      <a:pt x="621" y="1120"/>
                    </a:cubicBezTo>
                    <a:cubicBezTo>
                      <a:pt x="621" y="1156"/>
                      <a:pt x="645" y="1180"/>
                      <a:pt x="680" y="1180"/>
                    </a:cubicBezTo>
                    <a:cubicBezTo>
                      <a:pt x="685" y="1181"/>
                      <a:pt x="690" y="1182"/>
                      <a:pt x="694" y="1182"/>
                    </a:cubicBezTo>
                    <a:cubicBezTo>
                      <a:pt x="722" y="1182"/>
                      <a:pt x="740" y="1151"/>
                      <a:pt x="740" y="1120"/>
                    </a:cubicBezTo>
                    <a:cubicBezTo>
                      <a:pt x="692" y="703"/>
                      <a:pt x="383" y="358"/>
                      <a:pt x="133" y="25"/>
                    </a:cubicBezTo>
                    <a:cubicBezTo>
                      <a:pt x="119" y="8"/>
                      <a:pt x="101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118;p69">
                <a:extLst>
                  <a:ext uri="{FF2B5EF4-FFF2-40B4-BE49-F238E27FC236}">
                    <a16:creationId xmlns:a16="http://schemas.microsoft.com/office/drawing/2014/main" id="{BC61FE9F-DF77-84B9-B767-FFFF406CC3A3}"/>
                  </a:ext>
                </a:extLst>
              </p:cNvPr>
              <p:cNvSpPr/>
              <p:nvPr/>
            </p:nvSpPr>
            <p:spPr>
              <a:xfrm>
                <a:off x="3959444" y="3094874"/>
                <a:ext cx="78888" cy="22501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589" extrusionOk="0">
                    <a:moveTo>
                      <a:pt x="1193" y="0"/>
                    </a:moveTo>
                    <a:cubicBezTo>
                      <a:pt x="1124" y="0"/>
                      <a:pt x="1054" y="5"/>
                      <a:pt x="985" y="15"/>
                    </a:cubicBezTo>
                    <a:cubicBezTo>
                      <a:pt x="628" y="27"/>
                      <a:pt x="306" y="181"/>
                      <a:pt x="56" y="431"/>
                    </a:cubicBezTo>
                    <a:cubicBezTo>
                      <a:pt x="1" y="496"/>
                      <a:pt x="67" y="589"/>
                      <a:pt x="133" y="589"/>
                    </a:cubicBezTo>
                    <a:cubicBezTo>
                      <a:pt x="152" y="589"/>
                      <a:pt x="171" y="581"/>
                      <a:pt x="187" y="562"/>
                    </a:cubicBezTo>
                    <a:cubicBezTo>
                      <a:pt x="402" y="336"/>
                      <a:pt x="687" y="205"/>
                      <a:pt x="997" y="193"/>
                    </a:cubicBezTo>
                    <a:cubicBezTo>
                      <a:pt x="1059" y="184"/>
                      <a:pt x="1122" y="179"/>
                      <a:pt x="1185" y="179"/>
                    </a:cubicBezTo>
                    <a:cubicBezTo>
                      <a:pt x="1434" y="179"/>
                      <a:pt x="1681" y="253"/>
                      <a:pt x="1890" y="396"/>
                    </a:cubicBezTo>
                    <a:cubicBezTo>
                      <a:pt x="1906" y="408"/>
                      <a:pt x="1922" y="413"/>
                      <a:pt x="1938" y="413"/>
                    </a:cubicBezTo>
                    <a:cubicBezTo>
                      <a:pt x="2012" y="413"/>
                      <a:pt x="2064" y="288"/>
                      <a:pt x="1985" y="229"/>
                    </a:cubicBezTo>
                    <a:cubicBezTo>
                      <a:pt x="1747" y="77"/>
                      <a:pt x="1471" y="0"/>
                      <a:pt x="1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119;p69">
                <a:extLst>
                  <a:ext uri="{FF2B5EF4-FFF2-40B4-BE49-F238E27FC236}">
                    <a16:creationId xmlns:a16="http://schemas.microsoft.com/office/drawing/2014/main" id="{093A643F-D126-94BF-D777-AD53DD139F9D}"/>
                  </a:ext>
                </a:extLst>
              </p:cNvPr>
              <p:cNvSpPr/>
              <p:nvPr/>
            </p:nvSpPr>
            <p:spPr>
              <a:xfrm>
                <a:off x="3810106" y="3141788"/>
                <a:ext cx="32625" cy="5715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496" extrusionOk="0">
                    <a:moveTo>
                      <a:pt x="702" y="0"/>
                    </a:moveTo>
                    <a:cubicBezTo>
                      <a:pt x="699" y="0"/>
                      <a:pt x="695" y="1"/>
                      <a:pt x="691" y="1"/>
                    </a:cubicBezTo>
                    <a:cubicBezTo>
                      <a:pt x="429" y="49"/>
                      <a:pt x="274" y="346"/>
                      <a:pt x="179" y="561"/>
                    </a:cubicBezTo>
                    <a:cubicBezTo>
                      <a:pt x="60" y="823"/>
                      <a:pt x="1" y="1120"/>
                      <a:pt x="12" y="1406"/>
                    </a:cubicBezTo>
                    <a:cubicBezTo>
                      <a:pt x="12" y="1466"/>
                      <a:pt x="60" y="1495"/>
                      <a:pt x="106" y="1495"/>
                    </a:cubicBezTo>
                    <a:cubicBezTo>
                      <a:pt x="152" y="1495"/>
                      <a:pt x="197" y="1466"/>
                      <a:pt x="191" y="1406"/>
                    </a:cubicBezTo>
                    <a:cubicBezTo>
                      <a:pt x="191" y="1156"/>
                      <a:pt x="239" y="894"/>
                      <a:pt x="346" y="668"/>
                    </a:cubicBezTo>
                    <a:cubicBezTo>
                      <a:pt x="417" y="489"/>
                      <a:pt x="536" y="215"/>
                      <a:pt x="739" y="192"/>
                    </a:cubicBezTo>
                    <a:cubicBezTo>
                      <a:pt x="854" y="168"/>
                      <a:pt x="813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120;p69">
                <a:extLst>
                  <a:ext uri="{FF2B5EF4-FFF2-40B4-BE49-F238E27FC236}">
                    <a16:creationId xmlns:a16="http://schemas.microsoft.com/office/drawing/2014/main" id="{E06C1C82-E717-42A6-AA2A-3CF7DA066E7E}"/>
                  </a:ext>
                </a:extLst>
              </p:cNvPr>
              <p:cNvSpPr/>
              <p:nvPr/>
            </p:nvSpPr>
            <p:spPr>
              <a:xfrm>
                <a:off x="3977591" y="3182246"/>
                <a:ext cx="79920" cy="35719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935" extrusionOk="0">
                    <a:moveTo>
                      <a:pt x="1978" y="1"/>
                    </a:moveTo>
                    <a:cubicBezTo>
                      <a:pt x="1941" y="1"/>
                      <a:pt x="1905" y="19"/>
                      <a:pt x="1891" y="61"/>
                    </a:cubicBezTo>
                    <a:cubicBezTo>
                      <a:pt x="1725" y="529"/>
                      <a:pt x="1290" y="754"/>
                      <a:pt x="838" y="754"/>
                    </a:cubicBezTo>
                    <a:cubicBezTo>
                      <a:pt x="611" y="754"/>
                      <a:pt x="380" y="697"/>
                      <a:pt x="177" y="585"/>
                    </a:cubicBezTo>
                    <a:cubicBezTo>
                      <a:pt x="164" y="579"/>
                      <a:pt x="152" y="576"/>
                      <a:pt x="140" y="576"/>
                    </a:cubicBezTo>
                    <a:cubicBezTo>
                      <a:pt x="60" y="576"/>
                      <a:pt x="0" y="700"/>
                      <a:pt x="93" y="752"/>
                    </a:cubicBezTo>
                    <a:cubicBezTo>
                      <a:pt x="322" y="874"/>
                      <a:pt x="576" y="935"/>
                      <a:pt x="826" y="935"/>
                    </a:cubicBezTo>
                    <a:cubicBezTo>
                      <a:pt x="1357" y="935"/>
                      <a:pt x="1867" y="659"/>
                      <a:pt x="2070" y="109"/>
                    </a:cubicBezTo>
                    <a:cubicBezTo>
                      <a:pt x="2091" y="44"/>
                      <a:pt x="2034" y="1"/>
                      <a:pt x="1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121;p69">
                <a:extLst>
                  <a:ext uri="{FF2B5EF4-FFF2-40B4-BE49-F238E27FC236}">
                    <a16:creationId xmlns:a16="http://schemas.microsoft.com/office/drawing/2014/main" id="{BFA8EBB7-3004-7589-CC47-6CCC601D4135}"/>
                  </a:ext>
                </a:extLst>
              </p:cNvPr>
              <p:cNvSpPr/>
              <p:nvPr/>
            </p:nvSpPr>
            <p:spPr>
              <a:xfrm>
                <a:off x="3838453" y="3234164"/>
                <a:ext cx="59023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43" extrusionOk="0">
                    <a:moveTo>
                      <a:pt x="1449" y="0"/>
                    </a:moveTo>
                    <a:cubicBezTo>
                      <a:pt x="1402" y="0"/>
                      <a:pt x="1366" y="36"/>
                      <a:pt x="1354" y="83"/>
                    </a:cubicBezTo>
                    <a:cubicBezTo>
                      <a:pt x="1308" y="504"/>
                      <a:pt x="932" y="764"/>
                      <a:pt x="538" y="764"/>
                    </a:cubicBezTo>
                    <a:cubicBezTo>
                      <a:pt x="420" y="764"/>
                      <a:pt x="300" y="740"/>
                      <a:pt x="187" y="691"/>
                    </a:cubicBezTo>
                    <a:cubicBezTo>
                      <a:pt x="173" y="684"/>
                      <a:pt x="159" y="682"/>
                      <a:pt x="146" y="682"/>
                    </a:cubicBezTo>
                    <a:cubicBezTo>
                      <a:pt x="59" y="682"/>
                      <a:pt x="0" y="804"/>
                      <a:pt x="104" y="845"/>
                    </a:cubicBezTo>
                    <a:cubicBezTo>
                      <a:pt x="244" y="909"/>
                      <a:pt x="398" y="942"/>
                      <a:pt x="552" y="942"/>
                    </a:cubicBezTo>
                    <a:cubicBezTo>
                      <a:pt x="713" y="942"/>
                      <a:pt x="875" y="906"/>
                      <a:pt x="1021" y="833"/>
                    </a:cubicBezTo>
                    <a:cubicBezTo>
                      <a:pt x="1306" y="679"/>
                      <a:pt x="1509" y="405"/>
                      <a:pt x="1545" y="83"/>
                    </a:cubicBezTo>
                    <a:cubicBezTo>
                      <a:pt x="1545" y="36"/>
                      <a:pt x="1497" y="0"/>
                      <a:pt x="1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122;p69">
                <a:extLst>
                  <a:ext uri="{FF2B5EF4-FFF2-40B4-BE49-F238E27FC236}">
                    <a16:creationId xmlns:a16="http://schemas.microsoft.com/office/drawing/2014/main" id="{EB082061-DB05-89BA-AD44-FCB8639E0F43}"/>
                  </a:ext>
                </a:extLst>
              </p:cNvPr>
              <p:cNvSpPr/>
              <p:nvPr/>
            </p:nvSpPr>
            <p:spPr>
              <a:xfrm>
                <a:off x="4116308" y="3295902"/>
                <a:ext cx="30524" cy="5631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474" extrusionOk="0">
                    <a:moveTo>
                      <a:pt x="721" y="0"/>
                    </a:moveTo>
                    <a:cubicBezTo>
                      <a:pt x="697" y="0"/>
                      <a:pt x="674" y="12"/>
                      <a:pt x="665" y="39"/>
                    </a:cubicBezTo>
                    <a:cubicBezTo>
                      <a:pt x="570" y="539"/>
                      <a:pt x="308" y="968"/>
                      <a:pt x="34" y="1384"/>
                    </a:cubicBezTo>
                    <a:cubicBezTo>
                      <a:pt x="1" y="1426"/>
                      <a:pt x="44" y="1474"/>
                      <a:pt x="89" y="1474"/>
                    </a:cubicBezTo>
                    <a:cubicBezTo>
                      <a:pt x="108" y="1474"/>
                      <a:pt x="127" y="1465"/>
                      <a:pt x="141" y="1444"/>
                    </a:cubicBezTo>
                    <a:cubicBezTo>
                      <a:pt x="415" y="1015"/>
                      <a:pt x="677" y="575"/>
                      <a:pt x="784" y="75"/>
                    </a:cubicBezTo>
                    <a:cubicBezTo>
                      <a:pt x="799" y="31"/>
                      <a:pt x="759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123;p69">
                <a:extLst>
                  <a:ext uri="{FF2B5EF4-FFF2-40B4-BE49-F238E27FC236}">
                    <a16:creationId xmlns:a16="http://schemas.microsoft.com/office/drawing/2014/main" id="{387C0F0E-6021-9422-850A-90E653312B27}"/>
                  </a:ext>
                </a:extLst>
              </p:cNvPr>
              <p:cNvSpPr/>
              <p:nvPr/>
            </p:nvSpPr>
            <p:spPr>
              <a:xfrm>
                <a:off x="4157377" y="3163106"/>
                <a:ext cx="22921" cy="5936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554" extrusionOk="0">
                    <a:moveTo>
                      <a:pt x="513" y="1"/>
                    </a:moveTo>
                    <a:cubicBezTo>
                      <a:pt x="498" y="1"/>
                      <a:pt x="483" y="8"/>
                      <a:pt x="471" y="26"/>
                    </a:cubicBezTo>
                    <a:cubicBezTo>
                      <a:pt x="293" y="217"/>
                      <a:pt x="162" y="455"/>
                      <a:pt x="102" y="705"/>
                    </a:cubicBezTo>
                    <a:cubicBezTo>
                      <a:pt x="43" y="967"/>
                      <a:pt x="19" y="1229"/>
                      <a:pt x="7" y="1491"/>
                    </a:cubicBezTo>
                    <a:cubicBezTo>
                      <a:pt x="1" y="1533"/>
                      <a:pt x="28" y="1553"/>
                      <a:pt x="58" y="1553"/>
                    </a:cubicBezTo>
                    <a:cubicBezTo>
                      <a:pt x="87" y="1553"/>
                      <a:pt x="120" y="1533"/>
                      <a:pt x="126" y="1491"/>
                    </a:cubicBezTo>
                    <a:cubicBezTo>
                      <a:pt x="138" y="1241"/>
                      <a:pt x="162" y="1003"/>
                      <a:pt x="209" y="753"/>
                    </a:cubicBezTo>
                    <a:cubicBezTo>
                      <a:pt x="269" y="515"/>
                      <a:pt x="388" y="288"/>
                      <a:pt x="555" y="110"/>
                    </a:cubicBezTo>
                    <a:cubicBezTo>
                      <a:pt x="599" y="65"/>
                      <a:pt x="557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124;p69">
                <a:extLst>
                  <a:ext uri="{FF2B5EF4-FFF2-40B4-BE49-F238E27FC236}">
                    <a16:creationId xmlns:a16="http://schemas.microsoft.com/office/drawing/2014/main" id="{A5ECFF94-125A-AFC7-8EE7-43D873DFAE03}"/>
                  </a:ext>
                </a:extLst>
              </p:cNvPr>
              <p:cNvSpPr/>
              <p:nvPr/>
            </p:nvSpPr>
            <p:spPr>
              <a:xfrm>
                <a:off x="3752763" y="3072104"/>
                <a:ext cx="21890" cy="6322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55" extrusionOk="0">
                    <a:moveTo>
                      <a:pt x="466" y="0"/>
                    </a:moveTo>
                    <a:cubicBezTo>
                      <a:pt x="436" y="0"/>
                      <a:pt x="406" y="21"/>
                      <a:pt x="406" y="63"/>
                    </a:cubicBezTo>
                    <a:cubicBezTo>
                      <a:pt x="442" y="587"/>
                      <a:pt x="251" y="1111"/>
                      <a:pt x="25" y="1563"/>
                    </a:cubicBezTo>
                    <a:cubicBezTo>
                      <a:pt x="1" y="1612"/>
                      <a:pt x="43" y="1655"/>
                      <a:pt x="83" y="1655"/>
                    </a:cubicBezTo>
                    <a:cubicBezTo>
                      <a:pt x="102" y="1655"/>
                      <a:pt x="121" y="1645"/>
                      <a:pt x="132" y="1623"/>
                    </a:cubicBezTo>
                    <a:cubicBezTo>
                      <a:pt x="370" y="1146"/>
                      <a:pt x="573" y="599"/>
                      <a:pt x="525" y="63"/>
                    </a:cubicBezTo>
                    <a:cubicBezTo>
                      <a:pt x="525" y="21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125;p69">
                <a:extLst>
                  <a:ext uri="{FF2B5EF4-FFF2-40B4-BE49-F238E27FC236}">
                    <a16:creationId xmlns:a16="http://schemas.microsoft.com/office/drawing/2014/main" id="{05967E0F-1B95-729B-1736-5A73AABBD8E2}"/>
                  </a:ext>
                </a:extLst>
              </p:cNvPr>
              <p:cNvSpPr/>
              <p:nvPr/>
            </p:nvSpPr>
            <p:spPr>
              <a:xfrm>
                <a:off x="3777824" y="3177165"/>
                <a:ext cx="5043" cy="27582"/>
              </a:xfrm>
              <a:custGeom>
                <a:avLst/>
                <a:gdLst/>
                <a:ahLst/>
                <a:cxnLst/>
                <a:rect l="l" t="t" r="r" b="b"/>
                <a:pathLst>
                  <a:path w="132" h="722" extrusionOk="0">
                    <a:moveTo>
                      <a:pt x="72" y="1"/>
                    </a:moveTo>
                    <a:cubicBezTo>
                      <a:pt x="42" y="1"/>
                      <a:pt x="12" y="22"/>
                      <a:pt x="12" y="63"/>
                    </a:cubicBezTo>
                    <a:lnTo>
                      <a:pt x="0" y="659"/>
                    </a:lnTo>
                    <a:cubicBezTo>
                      <a:pt x="0" y="700"/>
                      <a:pt x="30" y="721"/>
                      <a:pt x="60" y="721"/>
                    </a:cubicBezTo>
                    <a:cubicBezTo>
                      <a:pt x="89" y="721"/>
                      <a:pt x="119" y="700"/>
                      <a:pt x="119" y="659"/>
                    </a:cubicBezTo>
                    <a:lnTo>
                      <a:pt x="131" y="63"/>
                    </a:lnTo>
                    <a:cubicBezTo>
                      <a:pt x="131" y="22"/>
                      <a:pt x="101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2126;p69">
                <a:extLst>
                  <a:ext uri="{FF2B5EF4-FFF2-40B4-BE49-F238E27FC236}">
                    <a16:creationId xmlns:a16="http://schemas.microsoft.com/office/drawing/2014/main" id="{EE8DB6DC-4D3B-9A16-990C-23E3A54C794B}"/>
                  </a:ext>
                </a:extLst>
              </p:cNvPr>
              <p:cNvSpPr/>
              <p:nvPr/>
            </p:nvSpPr>
            <p:spPr>
              <a:xfrm>
                <a:off x="3845597" y="2963186"/>
                <a:ext cx="30524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197" extrusionOk="0">
                    <a:moveTo>
                      <a:pt x="255" y="0"/>
                    </a:moveTo>
                    <a:cubicBezTo>
                      <a:pt x="238" y="0"/>
                      <a:pt x="222" y="10"/>
                      <a:pt x="215" y="33"/>
                    </a:cubicBezTo>
                    <a:cubicBezTo>
                      <a:pt x="60" y="378"/>
                      <a:pt x="36" y="771"/>
                      <a:pt x="143" y="1128"/>
                    </a:cubicBezTo>
                    <a:cubicBezTo>
                      <a:pt x="274" y="1497"/>
                      <a:pt x="453" y="1842"/>
                      <a:pt x="667" y="2164"/>
                    </a:cubicBezTo>
                    <a:cubicBezTo>
                      <a:pt x="678" y="2187"/>
                      <a:pt x="697" y="2196"/>
                      <a:pt x="716" y="2196"/>
                    </a:cubicBezTo>
                    <a:cubicBezTo>
                      <a:pt x="757" y="2196"/>
                      <a:pt x="798" y="2153"/>
                      <a:pt x="774" y="2104"/>
                    </a:cubicBezTo>
                    <a:cubicBezTo>
                      <a:pt x="405" y="1497"/>
                      <a:pt x="0" y="807"/>
                      <a:pt x="310" y="92"/>
                    </a:cubicBezTo>
                    <a:cubicBezTo>
                      <a:pt x="334" y="43"/>
                      <a:pt x="292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2127;p69">
                <a:extLst>
                  <a:ext uri="{FF2B5EF4-FFF2-40B4-BE49-F238E27FC236}">
                    <a16:creationId xmlns:a16="http://schemas.microsoft.com/office/drawing/2014/main" id="{9C76F116-89C4-D2DB-9336-DDC4AF469B4C}"/>
                  </a:ext>
                </a:extLst>
              </p:cNvPr>
              <p:cNvSpPr/>
              <p:nvPr/>
            </p:nvSpPr>
            <p:spPr>
              <a:xfrm>
                <a:off x="3918910" y="2939156"/>
                <a:ext cx="94780" cy="105477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761" extrusionOk="0">
                    <a:moveTo>
                      <a:pt x="72" y="0"/>
                    </a:moveTo>
                    <a:cubicBezTo>
                      <a:pt x="34" y="0"/>
                      <a:pt x="1" y="29"/>
                      <a:pt x="22" y="78"/>
                    </a:cubicBezTo>
                    <a:cubicBezTo>
                      <a:pt x="224" y="650"/>
                      <a:pt x="510" y="1197"/>
                      <a:pt x="891" y="1686"/>
                    </a:cubicBezTo>
                    <a:cubicBezTo>
                      <a:pt x="1284" y="2162"/>
                      <a:pt x="1808" y="2531"/>
                      <a:pt x="2379" y="2757"/>
                    </a:cubicBezTo>
                    <a:cubicBezTo>
                      <a:pt x="2387" y="2759"/>
                      <a:pt x="2394" y="2760"/>
                      <a:pt x="2400" y="2760"/>
                    </a:cubicBezTo>
                    <a:cubicBezTo>
                      <a:pt x="2466" y="2760"/>
                      <a:pt x="2480" y="2660"/>
                      <a:pt x="2415" y="2638"/>
                    </a:cubicBezTo>
                    <a:cubicBezTo>
                      <a:pt x="1856" y="2412"/>
                      <a:pt x="1355" y="2055"/>
                      <a:pt x="974" y="1602"/>
                    </a:cubicBezTo>
                    <a:cubicBezTo>
                      <a:pt x="617" y="1126"/>
                      <a:pt x="332" y="602"/>
                      <a:pt x="141" y="42"/>
                    </a:cubicBezTo>
                    <a:cubicBezTo>
                      <a:pt x="127" y="13"/>
                      <a:pt x="98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2128;p69">
                <a:extLst>
                  <a:ext uri="{FF2B5EF4-FFF2-40B4-BE49-F238E27FC236}">
                    <a16:creationId xmlns:a16="http://schemas.microsoft.com/office/drawing/2014/main" id="{F5B1EB43-4B14-A4A3-276A-8EBF15A6625A}"/>
                  </a:ext>
                </a:extLst>
              </p:cNvPr>
              <p:cNvSpPr/>
              <p:nvPr/>
            </p:nvSpPr>
            <p:spPr>
              <a:xfrm>
                <a:off x="3942367" y="2859348"/>
                <a:ext cx="56960" cy="5883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540" extrusionOk="0">
                    <a:moveTo>
                      <a:pt x="1404" y="0"/>
                    </a:moveTo>
                    <a:cubicBezTo>
                      <a:pt x="1394" y="0"/>
                      <a:pt x="1383" y="4"/>
                      <a:pt x="1372" y="12"/>
                    </a:cubicBezTo>
                    <a:cubicBezTo>
                      <a:pt x="1099" y="203"/>
                      <a:pt x="825" y="417"/>
                      <a:pt x="587" y="655"/>
                    </a:cubicBezTo>
                    <a:cubicBezTo>
                      <a:pt x="337" y="881"/>
                      <a:pt x="146" y="1155"/>
                      <a:pt x="15" y="1465"/>
                    </a:cubicBezTo>
                    <a:cubicBezTo>
                      <a:pt x="0" y="1509"/>
                      <a:pt x="40" y="1539"/>
                      <a:pt x="79" y="1539"/>
                    </a:cubicBezTo>
                    <a:cubicBezTo>
                      <a:pt x="102" y="1539"/>
                      <a:pt x="125" y="1528"/>
                      <a:pt x="134" y="1500"/>
                    </a:cubicBezTo>
                    <a:lnTo>
                      <a:pt x="146" y="1489"/>
                    </a:lnTo>
                    <a:cubicBezTo>
                      <a:pt x="265" y="1191"/>
                      <a:pt x="444" y="929"/>
                      <a:pt x="694" y="715"/>
                    </a:cubicBezTo>
                    <a:cubicBezTo>
                      <a:pt x="920" y="488"/>
                      <a:pt x="1170" y="298"/>
                      <a:pt x="1432" y="119"/>
                    </a:cubicBezTo>
                    <a:cubicBezTo>
                      <a:pt x="1491" y="80"/>
                      <a:pt x="1453" y="0"/>
                      <a:pt x="1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2129;p69">
                <a:extLst>
                  <a:ext uri="{FF2B5EF4-FFF2-40B4-BE49-F238E27FC236}">
                    <a16:creationId xmlns:a16="http://schemas.microsoft.com/office/drawing/2014/main" id="{40CA7D4D-E24E-16C6-7412-3F6884852324}"/>
                  </a:ext>
                </a:extLst>
              </p:cNvPr>
              <p:cNvSpPr/>
              <p:nvPr/>
            </p:nvSpPr>
            <p:spPr>
              <a:xfrm>
                <a:off x="3947868" y="2907790"/>
                <a:ext cx="265928" cy="83587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2188" extrusionOk="0">
                    <a:moveTo>
                      <a:pt x="6879" y="0"/>
                    </a:moveTo>
                    <a:cubicBezTo>
                      <a:pt x="6862" y="0"/>
                      <a:pt x="6847" y="9"/>
                      <a:pt x="6836" y="30"/>
                    </a:cubicBezTo>
                    <a:cubicBezTo>
                      <a:pt x="6372" y="994"/>
                      <a:pt x="5610" y="1745"/>
                      <a:pt x="4562" y="1971"/>
                    </a:cubicBezTo>
                    <a:cubicBezTo>
                      <a:pt x="4299" y="2029"/>
                      <a:pt x="4033" y="2054"/>
                      <a:pt x="3767" y="2054"/>
                    </a:cubicBezTo>
                    <a:cubicBezTo>
                      <a:pt x="3048" y="2054"/>
                      <a:pt x="2330" y="1866"/>
                      <a:pt x="1669" y="1614"/>
                    </a:cubicBezTo>
                    <a:cubicBezTo>
                      <a:pt x="1133" y="1399"/>
                      <a:pt x="609" y="1149"/>
                      <a:pt x="121" y="840"/>
                    </a:cubicBezTo>
                    <a:cubicBezTo>
                      <a:pt x="111" y="835"/>
                      <a:pt x="101" y="832"/>
                      <a:pt x="92" y="832"/>
                    </a:cubicBezTo>
                    <a:cubicBezTo>
                      <a:pt x="36" y="832"/>
                      <a:pt x="0" y="916"/>
                      <a:pt x="62" y="947"/>
                    </a:cubicBezTo>
                    <a:cubicBezTo>
                      <a:pt x="1111" y="1587"/>
                      <a:pt x="2480" y="2187"/>
                      <a:pt x="3780" y="2187"/>
                    </a:cubicBezTo>
                    <a:cubicBezTo>
                      <a:pt x="4487" y="2187"/>
                      <a:pt x="5173" y="2010"/>
                      <a:pt x="5777" y="1566"/>
                    </a:cubicBezTo>
                    <a:cubicBezTo>
                      <a:pt x="6277" y="1173"/>
                      <a:pt x="6682" y="673"/>
                      <a:pt x="6943" y="101"/>
                    </a:cubicBezTo>
                    <a:cubicBezTo>
                      <a:pt x="6960" y="51"/>
                      <a:pt x="6918" y="0"/>
                      <a:pt x="68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2130;p69">
                <a:extLst>
                  <a:ext uri="{FF2B5EF4-FFF2-40B4-BE49-F238E27FC236}">
                    <a16:creationId xmlns:a16="http://schemas.microsoft.com/office/drawing/2014/main" id="{B69385A4-B759-DD2A-209A-4E2EF238A941}"/>
                  </a:ext>
                </a:extLst>
              </p:cNvPr>
              <p:cNvSpPr/>
              <p:nvPr/>
            </p:nvSpPr>
            <p:spPr>
              <a:xfrm>
                <a:off x="4147559" y="2931095"/>
                <a:ext cx="74686" cy="140241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3671" extrusionOk="0">
                    <a:moveTo>
                      <a:pt x="1895" y="0"/>
                    </a:moveTo>
                    <a:cubicBezTo>
                      <a:pt x="1865" y="0"/>
                      <a:pt x="1836" y="21"/>
                      <a:pt x="1836" y="63"/>
                    </a:cubicBezTo>
                    <a:cubicBezTo>
                      <a:pt x="1812" y="742"/>
                      <a:pt x="1764" y="1444"/>
                      <a:pt x="1478" y="2063"/>
                    </a:cubicBezTo>
                    <a:cubicBezTo>
                      <a:pt x="1181" y="2682"/>
                      <a:pt x="621" y="3171"/>
                      <a:pt x="50" y="3552"/>
                    </a:cubicBezTo>
                    <a:cubicBezTo>
                      <a:pt x="0" y="3591"/>
                      <a:pt x="32" y="3671"/>
                      <a:pt x="79" y="3671"/>
                    </a:cubicBezTo>
                    <a:cubicBezTo>
                      <a:pt x="88" y="3671"/>
                      <a:pt x="99" y="3667"/>
                      <a:pt x="109" y="3659"/>
                    </a:cubicBezTo>
                    <a:cubicBezTo>
                      <a:pt x="704" y="3254"/>
                      <a:pt x="1264" y="2778"/>
                      <a:pt x="1574" y="2123"/>
                    </a:cubicBezTo>
                    <a:cubicBezTo>
                      <a:pt x="1895" y="1468"/>
                      <a:pt x="1943" y="754"/>
                      <a:pt x="1955" y="63"/>
                    </a:cubicBezTo>
                    <a:cubicBezTo>
                      <a:pt x="1955" y="21"/>
                      <a:pt x="1925" y="0"/>
                      <a:pt x="18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2131;p69">
                <a:extLst>
                  <a:ext uri="{FF2B5EF4-FFF2-40B4-BE49-F238E27FC236}">
                    <a16:creationId xmlns:a16="http://schemas.microsoft.com/office/drawing/2014/main" id="{8B7FF359-5AEF-C4D2-7088-B0EB4AF1E111}"/>
                  </a:ext>
                </a:extLst>
              </p:cNvPr>
              <p:cNvSpPr/>
              <p:nvPr/>
            </p:nvSpPr>
            <p:spPr>
              <a:xfrm>
                <a:off x="4230919" y="2965211"/>
                <a:ext cx="44544" cy="16778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4392" extrusionOk="0">
                    <a:moveTo>
                      <a:pt x="642" y="0"/>
                    </a:moveTo>
                    <a:cubicBezTo>
                      <a:pt x="602" y="0"/>
                      <a:pt x="560" y="31"/>
                      <a:pt x="582" y="75"/>
                    </a:cubicBezTo>
                    <a:cubicBezTo>
                      <a:pt x="820" y="777"/>
                      <a:pt x="1035" y="1516"/>
                      <a:pt x="999" y="2254"/>
                    </a:cubicBezTo>
                    <a:cubicBezTo>
                      <a:pt x="975" y="3040"/>
                      <a:pt x="630" y="3766"/>
                      <a:pt x="46" y="4290"/>
                    </a:cubicBezTo>
                    <a:cubicBezTo>
                      <a:pt x="0" y="4327"/>
                      <a:pt x="40" y="4392"/>
                      <a:pt x="88" y="4392"/>
                    </a:cubicBezTo>
                    <a:cubicBezTo>
                      <a:pt x="102" y="4392"/>
                      <a:pt x="116" y="4386"/>
                      <a:pt x="130" y="4373"/>
                    </a:cubicBezTo>
                    <a:cubicBezTo>
                      <a:pt x="713" y="3849"/>
                      <a:pt x="1070" y="3123"/>
                      <a:pt x="1118" y="2349"/>
                    </a:cubicBezTo>
                    <a:cubicBezTo>
                      <a:pt x="1166" y="1563"/>
                      <a:pt x="951" y="777"/>
                      <a:pt x="701" y="39"/>
                    </a:cubicBezTo>
                    <a:cubicBezTo>
                      <a:pt x="692" y="12"/>
                      <a:pt x="667" y="0"/>
                      <a:pt x="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2132;p69">
                <a:extLst>
                  <a:ext uri="{FF2B5EF4-FFF2-40B4-BE49-F238E27FC236}">
                    <a16:creationId xmlns:a16="http://schemas.microsoft.com/office/drawing/2014/main" id="{533FFBF1-B0D8-657B-DAEA-BB2DFADA4752}"/>
                  </a:ext>
                </a:extLst>
              </p:cNvPr>
              <p:cNvSpPr/>
              <p:nvPr/>
            </p:nvSpPr>
            <p:spPr>
              <a:xfrm>
                <a:off x="4093118" y="3016021"/>
                <a:ext cx="64524" cy="127214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330" extrusionOk="0">
                    <a:moveTo>
                      <a:pt x="94" y="1"/>
                    </a:moveTo>
                    <a:cubicBezTo>
                      <a:pt x="49" y="1"/>
                      <a:pt x="1" y="48"/>
                      <a:pt x="34" y="90"/>
                    </a:cubicBezTo>
                    <a:cubicBezTo>
                      <a:pt x="332" y="578"/>
                      <a:pt x="677" y="1043"/>
                      <a:pt x="939" y="1543"/>
                    </a:cubicBezTo>
                    <a:cubicBezTo>
                      <a:pt x="1213" y="2043"/>
                      <a:pt x="1439" y="2662"/>
                      <a:pt x="1308" y="3257"/>
                    </a:cubicBezTo>
                    <a:cubicBezTo>
                      <a:pt x="1301" y="3300"/>
                      <a:pt x="1340" y="3329"/>
                      <a:pt x="1375" y="3329"/>
                    </a:cubicBezTo>
                    <a:cubicBezTo>
                      <a:pt x="1399" y="3329"/>
                      <a:pt x="1422" y="3315"/>
                      <a:pt x="1427" y="3281"/>
                    </a:cubicBezTo>
                    <a:cubicBezTo>
                      <a:pt x="1689" y="2067"/>
                      <a:pt x="725" y="995"/>
                      <a:pt x="141" y="31"/>
                    </a:cubicBezTo>
                    <a:cubicBezTo>
                      <a:pt x="130" y="9"/>
                      <a:pt x="112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2133;p69">
                <a:extLst>
                  <a:ext uri="{FF2B5EF4-FFF2-40B4-BE49-F238E27FC236}">
                    <a16:creationId xmlns:a16="http://schemas.microsoft.com/office/drawing/2014/main" id="{5E71ADD8-F8BC-27F2-B801-4DA1489FB694}"/>
                  </a:ext>
                </a:extLst>
              </p:cNvPr>
              <p:cNvSpPr/>
              <p:nvPr/>
            </p:nvSpPr>
            <p:spPr>
              <a:xfrm>
                <a:off x="4221330" y="3164443"/>
                <a:ext cx="27773" cy="6975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826" extrusionOk="0">
                    <a:moveTo>
                      <a:pt x="572" y="0"/>
                    </a:moveTo>
                    <a:cubicBezTo>
                      <a:pt x="535" y="0"/>
                      <a:pt x="492" y="31"/>
                      <a:pt x="500" y="75"/>
                    </a:cubicBezTo>
                    <a:cubicBezTo>
                      <a:pt x="583" y="361"/>
                      <a:pt x="595" y="670"/>
                      <a:pt x="547" y="968"/>
                    </a:cubicBezTo>
                    <a:cubicBezTo>
                      <a:pt x="488" y="1265"/>
                      <a:pt x="309" y="1527"/>
                      <a:pt x="59" y="1706"/>
                    </a:cubicBezTo>
                    <a:cubicBezTo>
                      <a:pt x="0" y="1745"/>
                      <a:pt x="39" y="1825"/>
                      <a:pt x="87" y="1825"/>
                    </a:cubicBezTo>
                    <a:cubicBezTo>
                      <a:pt x="98" y="1825"/>
                      <a:pt x="108" y="1821"/>
                      <a:pt x="119" y="1813"/>
                    </a:cubicBezTo>
                    <a:cubicBezTo>
                      <a:pt x="393" y="1623"/>
                      <a:pt x="583" y="1337"/>
                      <a:pt x="655" y="1027"/>
                    </a:cubicBezTo>
                    <a:cubicBezTo>
                      <a:pt x="726" y="694"/>
                      <a:pt x="702" y="361"/>
                      <a:pt x="619" y="39"/>
                    </a:cubicBezTo>
                    <a:cubicBezTo>
                      <a:pt x="614" y="12"/>
                      <a:pt x="594" y="0"/>
                      <a:pt x="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2134;p69">
                <a:extLst>
                  <a:ext uri="{FF2B5EF4-FFF2-40B4-BE49-F238E27FC236}">
                    <a16:creationId xmlns:a16="http://schemas.microsoft.com/office/drawing/2014/main" id="{B20C5145-72BD-E020-B6FA-1AD8144E85C2}"/>
                  </a:ext>
                </a:extLst>
              </p:cNvPr>
              <p:cNvSpPr/>
              <p:nvPr/>
            </p:nvSpPr>
            <p:spPr>
              <a:xfrm>
                <a:off x="4273592" y="3037874"/>
                <a:ext cx="20056" cy="9290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432" extrusionOk="0">
                    <a:moveTo>
                      <a:pt x="227" y="0"/>
                    </a:moveTo>
                    <a:cubicBezTo>
                      <a:pt x="197" y="0"/>
                      <a:pt x="168" y="18"/>
                      <a:pt x="168" y="54"/>
                    </a:cubicBezTo>
                    <a:cubicBezTo>
                      <a:pt x="203" y="804"/>
                      <a:pt x="406" y="1649"/>
                      <a:pt x="25" y="2340"/>
                    </a:cubicBezTo>
                    <a:cubicBezTo>
                      <a:pt x="0" y="2389"/>
                      <a:pt x="42" y="2432"/>
                      <a:pt x="83" y="2432"/>
                    </a:cubicBezTo>
                    <a:cubicBezTo>
                      <a:pt x="102" y="2432"/>
                      <a:pt x="121" y="2422"/>
                      <a:pt x="132" y="2400"/>
                    </a:cubicBezTo>
                    <a:cubicBezTo>
                      <a:pt x="525" y="1685"/>
                      <a:pt x="322" y="828"/>
                      <a:pt x="287" y="54"/>
                    </a:cubicBezTo>
                    <a:cubicBezTo>
                      <a:pt x="287" y="18"/>
                      <a:pt x="257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2135;p69">
                <a:extLst>
                  <a:ext uri="{FF2B5EF4-FFF2-40B4-BE49-F238E27FC236}">
                    <a16:creationId xmlns:a16="http://schemas.microsoft.com/office/drawing/2014/main" id="{3E9E54A1-214A-CAD0-B5C8-354804B04FA0}"/>
                  </a:ext>
                </a:extLst>
              </p:cNvPr>
              <p:cNvSpPr/>
              <p:nvPr/>
            </p:nvSpPr>
            <p:spPr>
              <a:xfrm>
                <a:off x="4215828" y="3013882"/>
                <a:ext cx="30982" cy="82326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155" extrusionOk="0">
                    <a:moveTo>
                      <a:pt x="739" y="0"/>
                    </a:moveTo>
                    <a:cubicBezTo>
                      <a:pt x="709" y="0"/>
                      <a:pt x="680" y="21"/>
                      <a:pt x="680" y="63"/>
                    </a:cubicBezTo>
                    <a:cubicBezTo>
                      <a:pt x="680" y="765"/>
                      <a:pt x="358" y="1456"/>
                      <a:pt x="25" y="2063"/>
                    </a:cubicBezTo>
                    <a:cubicBezTo>
                      <a:pt x="0" y="2112"/>
                      <a:pt x="42" y="2155"/>
                      <a:pt x="83" y="2155"/>
                    </a:cubicBezTo>
                    <a:cubicBezTo>
                      <a:pt x="102" y="2155"/>
                      <a:pt x="120" y="2145"/>
                      <a:pt x="132" y="2123"/>
                    </a:cubicBezTo>
                    <a:cubicBezTo>
                      <a:pt x="477" y="1492"/>
                      <a:pt x="811" y="789"/>
                      <a:pt x="799" y="63"/>
                    </a:cubicBezTo>
                    <a:cubicBezTo>
                      <a:pt x="799" y="21"/>
                      <a:pt x="769" y="0"/>
                      <a:pt x="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2136;p69">
                <a:extLst>
                  <a:ext uri="{FF2B5EF4-FFF2-40B4-BE49-F238E27FC236}">
                    <a16:creationId xmlns:a16="http://schemas.microsoft.com/office/drawing/2014/main" id="{D4F640BD-5C56-ACBE-5AA2-468F27D58270}"/>
                  </a:ext>
                </a:extLst>
              </p:cNvPr>
              <p:cNvSpPr/>
              <p:nvPr/>
            </p:nvSpPr>
            <p:spPr>
              <a:xfrm>
                <a:off x="3803268" y="2955736"/>
                <a:ext cx="19254" cy="7648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002" extrusionOk="0">
                    <a:moveTo>
                      <a:pt x="431" y="1"/>
                    </a:moveTo>
                    <a:cubicBezTo>
                      <a:pt x="405" y="1"/>
                      <a:pt x="380" y="15"/>
                      <a:pt x="370" y="49"/>
                    </a:cubicBezTo>
                    <a:cubicBezTo>
                      <a:pt x="227" y="668"/>
                      <a:pt x="1" y="1311"/>
                      <a:pt x="144" y="1954"/>
                    </a:cubicBezTo>
                    <a:cubicBezTo>
                      <a:pt x="153" y="1987"/>
                      <a:pt x="178" y="2001"/>
                      <a:pt x="202" y="2001"/>
                    </a:cubicBezTo>
                    <a:cubicBezTo>
                      <a:pt x="240" y="2001"/>
                      <a:pt x="277" y="1969"/>
                      <a:pt x="263" y="1918"/>
                    </a:cubicBezTo>
                    <a:cubicBezTo>
                      <a:pt x="132" y="1299"/>
                      <a:pt x="346" y="668"/>
                      <a:pt x="489" y="73"/>
                    </a:cubicBezTo>
                    <a:cubicBezTo>
                      <a:pt x="503" y="31"/>
                      <a:pt x="467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2137;p69">
                <a:extLst>
                  <a:ext uri="{FF2B5EF4-FFF2-40B4-BE49-F238E27FC236}">
                    <a16:creationId xmlns:a16="http://schemas.microsoft.com/office/drawing/2014/main" id="{056FDFB7-DC3A-8240-8A25-0D13DEF36B3A}"/>
                  </a:ext>
                </a:extLst>
              </p:cNvPr>
              <p:cNvSpPr/>
              <p:nvPr/>
            </p:nvSpPr>
            <p:spPr>
              <a:xfrm>
                <a:off x="3992872" y="2865079"/>
                <a:ext cx="147347" cy="21852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572" extrusionOk="0">
                    <a:moveTo>
                      <a:pt x="2438" y="1"/>
                    </a:moveTo>
                    <a:cubicBezTo>
                      <a:pt x="1621" y="1"/>
                      <a:pt x="797" y="139"/>
                      <a:pt x="62" y="446"/>
                    </a:cubicBezTo>
                    <a:cubicBezTo>
                      <a:pt x="0" y="477"/>
                      <a:pt x="10" y="571"/>
                      <a:pt x="69" y="571"/>
                    </a:cubicBezTo>
                    <a:cubicBezTo>
                      <a:pt x="78" y="571"/>
                      <a:pt x="87" y="569"/>
                      <a:pt x="98" y="565"/>
                    </a:cubicBezTo>
                    <a:lnTo>
                      <a:pt x="86" y="565"/>
                    </a:lnTo>
                    <a:cubicBezTo>
                      <a:pt x="812" y="259"/>
                      <a:pt x="1622" y="125"/>
                      <a:pt x="2427" y="125"/>
                    </a:cubicBezTo>
                    <a:cubicBezTo>
                      <a:pt x="2876" y="125"/>
                      <a:pt x="3323" y="166"/>
                      <a:pt x="3753" y="243"/>
                    </a:cubicBezTo>
                    <a:cubicBezTo>
                      <a:pt x="3757" y="244"/>
                      <a:pt x="3760" y="244"/>
                      <a:pt x="3763" y="244"/>
                    </a:cubicBezTo>
                    <a:cubicBezTo>
                      <a:pt x="3828" y="244"/>
                      <a:pt x="3857" y="135"/>
                      <a:pt x="3777" y="124"/>
                    </a:cubicBezTo>
                    <a:cubicBezTo>
                      <a:pt x="3344" y="43"/>
                      <a:pt x="2892" y="1"/>
                      <a:pt x="2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2138;p69">
                <a:extLst>
                  <a:ext uri="{FF2B5EF4-FFF2-40B4-BE49-F238E27FC236}">
                    <a16:creationId xmlns:a16="http://schemas.microsoft.com/office/drawing/2014/main" id="{0EA59D6A-5F7D-03DD-17E4-91253DD6E8D5}"/>
                  </a:ext>
                </a:extLst>
              </p:cNvPr>
              <p:cNvSpPr/>
              <p:nvPr/>
            </p:nvSpPr>
            <p:spPr>
              <a:xfrm>
                <a:off x="4047198" y="2886855"/>
                <a:ext cx="111857" cy="37706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987" extrusionOk="0">
                    <a:moveTo>
                      <a:pt x="2841" y="0"/>
                    </a:moveTo>
                    <a:cubicBezTo>
                      <a:pt x="2823" y="0"/>
                      <a:pt x="2806" y="9"/>
                      <a:pt x="2796" y="30"/>
                    </a:cubicBezTo>
                    <a:cubicBezTo>
                      <a:pt x="2498" y="435"/>
                      <a:pt x="2022" y="649"/>
                      <a:pt x="1557" y="769"/>
                    </a:cubicBezTo>
                    <a:cubicBezTo>
                      <a:pt x="1301" y="831"/>
                      <a:pt x="1042" y="864"/>
                      <a:pt x="784" y="864"/>
                    </a:cubicBezTo>
                    <a:cubicBezTo>
                      <a:pt x="551" y="864"/>
                      <a:pt x="319" y="837"/>
                      <a:pt x="93" y="780"/>
                    </a:cubicBezTo>
                    <a:cubicBezTo>
                      <a:pt x="89" y="780"/>
                      <a:pt x="86" y="780"/>
                      <a:pt x="82" y="780"/>
                    </a:cubicBezTo>
                    <a:cubicBezTo>
                      <a:pt x="19" y="780"/>
                      <a:pt x="1" y="877"/>
                      <a:pt x="57" y="900"/>
                    </a:cubicBezTo>
                    <a:cubicBezTo>
                      <a:pt x="302" y="956"/>
                      <a:pt x="551" y="986"/>
                      <a:pt x="801" y="986"/>
                    </a:cubicBezTo>
                    <a:cubicBezTo>
                      <a:pt x="1075" y="986"/>
                      <a:pt x="1349" y="950"/>
                      <a:pt x="1617" y="876"/>
                    </a:cubicBezTo>
                    <a:cubicBezTo>
                      <a:pt x="2129" y="769"/>
                      <a:pt x="2581" y="495"/>
                      <a:pt x="2903" y="90"/>
                    </a:cubicBezTo>
                    <a:cubicBezTo>
                      <a:pt x="2928" y="48"/>
                      <a:pt x="2883" y="0"/>
                      <a:pt x="2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2139;p69">
                <a:extLst>
                  <a:ext uri="{FF2B5EF4-FFF2-40B4-BE49-F238E27FC236}">
                    <a16:creationId xmlns:a16="http://schemas.microsoft.com/office/drawing/2014/main" id="{05B64EE7-38AD-42E7-135C-B3BB32D7A216}"/>
                  </a:ext>
                </a:extLst>
              </p:cNvPr>
              <p:cNvSpPr/>
              <p:nvPr/>
            </p:nvSpPr>
            <p:spPr>
              <a:xfrm>
                <a:off x="4174377" y="2852892"/>
                <a:ext cx="162017" cy="41908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1097" extrusionOk="0">
                    <a:moveTo>
                      <a:pt x="4149" y="0"/>
                    </a:moveTo>
                    <a:cubicBezTo>
                      <a:pt x="4136" y="0"/>
                      <a:pt x="4123" y="5"/>
                      <a:pt x="4110" y="14"/>
                    </a:cubicBezTo>
                    <a:cubicBezTo>
                      <a:pt x="3389" y="591"/>
                      <a:pt x="2409" y="974"/>
                      <a:pt x="1457" y="974"/>
                    </a:cubicBezTo>
                    <a:cubicBezTo>
                      <a:pt x="994" y="974"/>
                      <a:pt x="538" y="884"/>
                      <a:pt x="122" y="681"/>
                    </a:cubicBezTo>
                    <a:cubicBezTo>
                      <a:pt x="112" y="676"/>
                      <a:pt x="102" y="674"/>
                      <a:pt x="93" y="674"/>
                    </a:cubicBezTo>
                    <a:cubicBezTo>
                      <a:pt x="36" y="674"/>
                      <a:pt x="1" y="758"/>
                      <a:pt x="62" y="788"/>
                    </a:cubicBezTo>
                    <a:cubicBezTo>
                      <a:pt x="502" y="1001"/>
                      <a:pt x="982" y="1096"/>
                      <a:pt x="1466" y="1096"/>
                    </a:cubicBezTo>
                    <a:cubicBezTo>
                      <a:pt x="2449" y="1096"/>
                      <a:pt x="3452" y="704"/>
                      <a:pt x="4193" y="98"/>
                    </a:cubicBezTo>
                    <a:cubicBezTo>
                      <a:pt x="4240" y="60"/>
                      <a:pt x="4198" y="0"/>
                      <a:pt x="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2140;p69">
                <a:extLst>
                  <a:ext uri="{FF2B5EF4-FFF2-40B4-BE49-F238E27FC236}">
                    <a16:creationId xmlns:a16="http://schemas.microsoft.com/office/drawing/2014/main" id="{2AD660FF-13C6-4E54-AB03-80BA97D432E6}"/>
                  </a:ext>
                </a:extLst>
              </p:cNvPr>
              <p:cNvSpPr/>
              <p:nvPr/>
            </p:nvSpPr>
            <p:spPr>
              <a:xfrm>
                <a:off x="4216669" y="2789741"/>
                <a:ext cx="98028" cy="97646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56" extrusionOk="0">
                    <a:moveTo>
                      <a:pt x="2490" y="1"/>
                    </a:moveTo>
                    <a:cubicBezTo>
                      <a:pt x="2466" y="1"/>
                      <a:pt x="2441" y="15"/>
                      <a:pt x="2432" y="48"/>
                    </a:cubicBezTo>
                    <a:cubicBezTo>
                      <a:pt x="2313" y="608"/>
                      <a:pt x="1920" y="1084"/>
                      <a:pt x="1515" y="1477"/>
                    </a:cubicBezTo>
                    <a:cubicBezTo>
                      <a:pt x="1098" y="1882"/>
                      <a:pt x="598" y="2215"/>
                      <a:pt x="62" y="2441"/>
                    </a:cubicBezTo>
                    <a:cubicBezTo>
                      <a:pt x="0" y="2462"/>
                      <a:pt x="19" y="2555"/>
                      <a:pt x="72" y="2555"/>
                    </a:cubicBezTo>
                    <a:cubicBezTo>
                      <a:pt x="80" y="2555"/>
                      <a:pt x="89" y="2553"/>
                      <a:pt x="98" y="2549"/>
                    </a:cubicBezTo>
                    <a:cubicBezTo>
                      <a:pt x="658" y="2322"/>
                      <a:pt x="1158" y="1989"/>
                      <a:pt x="1598" y="1572"/>
                    </a:cubicBezTo>
                    <a:cubicBezTo>
                      <a:pt x="2027" y="1167"/>
                      <a:pt x="2432" y="679"/>
                      <a:pt x="2551" y="84"/>
                    </a:cubicBezTo>
                    <a:cubicBezTo>
                      <a:pt x="2565" y="34"/>
                      <a:pt x="2527" y="1"/>
                      <a:pt x="2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2141;p69">
                <a:extLst>
                  <a:ext uri="{FF2B5EF4-FFF2-40B4-BE49-F238E27FC236}">
                    <a16:creationId xmlns:a16="http://schemas.microsoft.com/office/drawing/2014/main" id="{B95F4B77-2E8B-05F2-757E-A4DF664E7283}"/>
                  </a:ext>
                </a:extLst>
              </p:cNvPr>
              <p:cNvSpPr/>
              <p:nvPr/>
            </p:nvSpPr>
            <p:spPr>
              <a:xfrm>
                <a:off x="4207194" y="2769417"/>
                <a:ext cx="15854" cy="9256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2423" extrusionOk="0">
                    <a:moveTo>
                      <a:pt x="288" y="0"/>
                    </a:moveTo>
                    <a:cubicBezTo>
                      <a:pt x="269" y="0"/>
                      <a:pt x="250" y="10"/>
                      <a:pt x="239" y="33"/>
                    </a:cubicBezTo>
                    <a:cubicBezTo>
                      <a:pt x="72" y="402"/>
                      <a:pt x="1" y="806"/>
                      <a:pt x="13" y="1223"/>
                    </a:cubicBezTo>
                    <a:cubicBezTo>
                      <a:pt x="1" y="1628"/>
                      <a:pt x="96" y="2033"/>
                      <a:pt x="275" y="2390"/>
                    </a:cubicBezTo>
                    <a:cubicBezTo>
                      <a:pt x="290" y="2413"/>
                      <a:pt x="311" y="2422"/>
                      <a:pt x="331" y="2422"/>
                    </a:cubicBezTo>
                    <a:cubicBezTo>
                      <a:pt x="375" y="2422"/>
                      <a:pt x="414" y="2379"/>
                      <a:pt x="382" y="2330"/>
                    </a:cubicBezTo>
                    <a:cubicBezTo>
                      <a:pt x="203" y="1985"/>
                      <a:pt x="120" y="1604"/>
                      <a:pt x="132" y="1223"/>
                    </a:cubicBezTo>
                    <a:cubicBezTo>
                      <a:pt x="120" y="830"/>
                      <a:pt x="191" y="449"/>
                      <a:pt x="346" y="92"/>
                    </a:cubicBezTo>
                    <a:cubicBezTo>
                      <a:pt x="370" y="43"/>
                      <a:pt x="328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2142;p69">
                <a:extLst>
                  <a:ext uri="{FF2B5EF4-FFF2-40B4-BE49-F238E27FC236}">
                    <a16:creationId xmlns:a16="http://schemas.microsoft.com/office/drawing/2014/main" id="{079CC9AE-D8C7-69C3-7C30-F66830170BD6}"/>
                  </a:ext>
                </a:extLst>
              </p:cNvPr>
              <p:cNvSpPr/>
              <p:nvPr/>
            </p:nvSpPr>
            <p:spPr>
              <a:xfrm>
                <a:off x="4174454" y="2787678"/>
                <a:ext cx="9665" cy="50771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329" extrusionOk="0">
                    <a:moveTo>
                      <a:pt x="120" y="0"/>
                    </a:moveTo>
                    <a:cubicBezTo>
                      <a:pt x="95" y="0"/>
                      <a:pt x="70" y="14"/>
                      <a:pt x="60" y="43"/>
                    </a:cubicBezTo>
                    <a:cubicBezTo>
                      <a:pt x="0" y="459"/>
                      <a:pt x="24" y="876"/>
                      <a:pt x="120" y="1281"/>
                    </a:cubicBezTo>
                    <a:cubicBezTo>
                      <a:pt x="129" y="1314"/>
                      <a:pt x="153" y="1328"/>
                      <a:pt x="178" y="1328"/>
                    </a:cubicBezTo>
                    <a:cubicBezTo>
                      <a:pt x="215" y="1328"/>
                      <a:pt x="253" y="1295"/>
                      <a:pt x="239" y="1245"/>
                    </a:cubicBezTo>
                    <a:cubicBezTo>
                      <a:pt x="143" y="864"/>
                      <a:pt x="120" y="471"/>
                      <a:pt x="179" y="78"/>
                    </a:cubicBezTo>
                    <a:cubicBezTo>
                      <a:pt x="193" y="29"/>
                      <a:pt x="157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2143;p69">
                <a:extLst>
                  <a:ext uri="{FF2B5EF4-FFF2-40B4-BE49-F238E27FC236}">
                    <a16:creationId xmlns:a16="http://schemas.microsoft.com/office/drawing/2014/main" id="{E16E1335-6B0F-0655-8434-960B09D539D1}"/>
                  </a:ext>
                </a:extLst>
              </p:cNvPr>
              <p:cNvSpPr/>
              <p:nvPr/>
            </p:nvSpPr>
            <p:spPr>
              <a:xfrm>
                <a:off x="4283601" y="3374487"/>
                <a:ext cx="21432" cy="1776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65" extrusionOk="0">
                    <a:moveTo>
                      <a:pt x="66" y="0"/>
                    </a:moveTo>
                    <a:cubicBezTo>
                      <a:pt x="52" y="0"/>
                      <a:pt x="37" y="6"/>
                      <a:pt x="25" y="18"/>
                    </a:cubicBezTo>
                    <a:cubicBezTo>
                      <a:pt x="1" y="30"/>
                      <a:pt x="1" y="77"/>
                      <a:pt x="25" y="101"/>
                    </a:cubicBezTo>
                    <a:lnTo>
                      <a:pt x="453" y="447"/>
                    </a:lnTo>
                    <a:cubicBezTo>
                      <a:pt x="465" y="458"/>
                      <a:pt x="480" y="464"/>
                      <a:pt x="495" y="464"/>
                    </a:cubicBezTo>
                    <a:cubicBezTo>
                      <a:pt x="510" y="464"/>
                      <a:pt x="525" y="458"/>
                      <a:pt x="537" y="447"/>
                    </a:cubicBezTo>
                    <a:cubicBezTo>
                      <a:pt x="561" y="423"/>
                      <a:pt x="561" y="375"/>
                      <a:pt x="537" y="351"/>
                    </a:cubicBezTo>
                    <a:lnTo>
                      <a:pt x="108" y="18"/>
                    </a:lnTo>
                    <a:cubicBezTo>
                      <a:pt x="96" y="6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2144;p69">
                <a:extLst>
                  <a:ext uri="{FF2B5EF4-FFF2-40B4-BE49-F238E27FC236}">
                    <a16:creationId xmlns:a16="http://schemas.microsoft.com/office/drawing/2014/main" id="{A124AC49-0963-3062-6631-C5CD40EF23E2}"/>
                  </a:ext>
                </a:extLst>
              </p:cNvPr>
              <p:cNvSpPr/>
              <p:nvPr/>
            </p:nvSpPr>
            <p:spPr>
              <a:xfrm>
                <a:off x="3450419" y="3312062"/>
                <a:ext cx="53942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7" extrusionOk="0">
                    <a:moveTo>
                      <a:pt x="83" y="0"/>
                    </a:moveTo>
                    <a:cubicBezTo>
                      <a:pt x="37" y="0"/>
                      <a:pt x="0" y="59"/>
                      <a:pt x="45" y="104"/>
                    </a:cubicBezTo>
                    <a:cubicBezTo>
                      <a:pt x="462" y="533"/>
                      <a:pt x="795" y="1045"/>
                      <a:pt x="1272" y="1402"/>
                    </a:cubicBezTo>
                    <a:cubicBezTo>
                      <a:pt x="1284" y="1412"/>
                      <a:pt x="1298" y="1416"/>
                      <a:pt x="1312" y="1416"/>
                    </a:cubicBezTo>
                    <a:cubicBezTo>
                      <a:pt x="1364" y="1416"/>
                      <a:pt x="1411" y="1356"/>
                      <a:pt x="1355" y="1319"/>
                    </a:cubicBezTo>
                    <a:cubicBezTo>
                      <a:pt x="879" y="949"/>
                      <a:pt x="545" y="449"/>
                      <a:pt x="129" y="21"/>
                    </a:cubicBezTo>
                    <a:cubicBezTo>
                      <a:pt x="114" y="6"/>
                      <a:pt x="98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2145;p69">
                <a:extLst>
                  <a:ext uri="{FF2B5EF4-FFF2-40B4-BE49-F238E27FC236}">
                    <a16:creationId xmlns:a16="http://schemas.microsoft.com/office/drawing/2014/main" id="{2C8C0C0D-9387-79FA-B205-8BF5FA37BFB3}"/>
                  </a:ext>
                </a:extLst>
              </p:cNvPr>
              <p:cNvSpPr/>
              <p:nvPr/>
            </p:nvSpPr>
            <p:spPr>
              <a:xfrm>
                <a:off x="3495347" y="3374716"/>
                <a:ext cx="5960" cy="20133"/>
              </a:xfrm>
              <a:custGeom>
                <a:avLst/>
                <a:gdLst/>
                <a:ahLst/>
                <a:cxnLst/>
                <a:rect l="l" t="t" r="r" b="b"/>
                <a:pathLst>
                  <a:path w="156" h="527" extrusionOk="0">
                    <a:moveTo>
                      <a:pt x="108" y="0"/>
                    </a:moveTo>
                    <a:cubicBezTo>
                      <a:pt x="72" y="0"/>
                      <a:pt x="36" y="12"/>
                      <a:pt x="36" y="48"/>
                    </a:cubicBezTo>
                    <a:cubicBezTo>
                      <a:pt x="0" y="179"/>
                      <a:pt x="0" y="321"/>
                      <a:pt x="0" y="464"/>
                    </a:cubicBezTo>
                    <a:cubicBezTo>
                      <a:pt x="0" y="506"/>
                      <a:pt x="33" y="527"/>
                      <a:pt x="64" y="527"/>
                    </a:cubicBezTo>
                    <a:cubicBezTo>
                      <a:pt x="96" y="527"/>
                      <a:pt x="125" y="506"/>
                      <a:pt x="119" y="464"/>
                    </a:cubicBezTo>
                    <a:cubicBezTo>
                      <a:pt x="119" y="333"/>
                      <a:pt x="131" y="202"/>
                      <a:pt x="155" y="83"/>
                    </a:cubicBezTo>
                    <a:cubicBezTo>
                      <a:pt x="155" y="48"/>
                      <a:pt x="143" y="12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2146;p69">
                <a:extLst>
                  <a:ext uri="{FF2B5EF4-FFF2-40B4-BE49-F238E27FC236}">
                    <a16:creationId xmlns:a16="http://schemas.microsoft.com/office/drawing/2014/main" id="{746F6A33-CF6E-EABD-CDED-C2314DA02A98}"/>
                  </a:ext>
                </a:extLst>
              </p:cNvPr>
              <p:cNvSpPr/>
              <p:nvPr/>
            </p:nvSpPr>
            <p:spPr>
              <a:xfrm>
                <a:off x="3471240" y="3364515"/>
                <a:ext cx="17688" cy="1646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31" extrusionOk="0">
                    <a:moveTo>
                      <a:pt x="69" y="0"/>
                    </a:moveTo>
                    <a:cubicBezTo>
                      <a:pt x="62" y="0"/>
                      <a:pt x="54" y="2"/>
                      <a:pt x="48" y="5"/>
                    </a:cubicBezTo>
                    <a:cubicBezTo>
                      <a:pt x="12" y="29"/>
                      <a:pt x="0" y="65"/>
                      <a:pt x="24" y="100"/>
                    </a:cubicBezTo>
                    <a:lnTo>
                      <a:pt x="12" y="100"/>
                    </a:lnTo>
                    <a:cubicBezTo>
                      <a:pt x="108" y="207"/>
                      <a:pt x="215" y="315"/>
                      <a:pt x="334" y="410"/>
                    </a:cubicBezTo>
                    <a:cubicBezTo>
                      <a:pt x="345" y="424"/>
                      <a:pt x="360" y="430"/>
                      <a:pt x="374" y="430"/>
                    </a:cubicBezTo>
                    <a:cubicBezTo>
                      <a:pt x="418" y="430"/>
                      <a:pt x="462" y="372"/>
                      <a:pt x="417" y="327"/>
                    </a:cubicBezTo>
                    <a:cubicBezTo>
                      <a:pt x="369" y="267"/>
                      <a:pt x="322" y="219"/>
                      <a:pt x="262" y="172"/>
                    </a:cubicBezTo>
                    <a:cubicBezTo>
                      <a:pt x="239" y="148"/>
                      <a:pt x="215" y="124"/>
                      <a:pt x="191" y="100"/>
                    </a:cubicBezTo>
                    <a:lnTo>
                      <a:pt x="155" y="65"/>
                    </a:lnTo>
                    <a:cubicBezTo>
                      <a:pt x="143" y="65"/>
                      <a:pt x="143" y="53"/>
                      <a:pt x="143" y="41"/>
                    </a:cubicBezTo>
                    <a:lnTo>
                      <a:pt x="131" y="29"/>
                    </a:lnTo>
                    <a:cubicBezTo>
                      <a:pt x="114" y="1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2147;p69">
                <a:extLst>
                  <a:ext uri="{FF2B5EF4-FFF2-40B4-BE49-F238E27FC236}">
                    <a16:creationId xmlns:a16="http://schemas.microsoft.com/office/drawing/2014/main" id="{1425A265-A517-830E-2888-0861B01F3FCE}"/>
                  </a:ext>
                </a:extLst>
              </p:cNvPr>
              <p:cNvSpPr/>
              <p:nvPr/>
            </p:nvSpPr>
            <p:spPr>
              <a:xfrm>
                <a:off x="3999672" y="3411659"/>
                <a:ext cx="139325" cy="186199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4874" extrusionOk="0">
                    <a:moveTo>
                      <a:pt x="2649" y="1"/>
                    </a:moveTo>
                    <a:cubicBezTo>
                      <a:pt x="2602" y="1"/>
                      <a:pt x="2563" y="60"/>
                      <a:pt x="2599" y="105"/>
                    </a:cubicBezTo>
                    <a:cubicBezTo>
                      <a:pt x="3647" y="1426"/>
                      <a:pt x="2563" y="3141"/>
                      <a:pt x="1444" y="3986"/>
                    </a:cubicBezTo>
                    <a:cubicBezTo>
                      <a:pt x="1027" y="4307"/>
                      <a:pt x="563" y="4569"/>
                      <a:pt x="63" y="4748"/>
                    </a:cubicBezTo>
                    <a:cubicBezTo>
                      <a:pt x="0" y="4769"/>
                      <a:pt x="20" y="4873"/>
                      <a:pt x="75" y="4873"/>
                    </a:cubicBezTo>
                    <a:cubicBezTo>
                      <a:pt x="82" y="4873"/>
                      <a:pt x="90" y="4871"/>
                      <a:pt x="99" y="4867"/>
                    </a:cubicBezTo>
                    <a:cubicBezTo>
                      <a:pt x="992" y="4546"/>
                      <a:pt x="1777" y="3986"/>
                      <a:pt x="2385" y="3248"/>
                    </a:cubicBezTo>
                    <a:cubicBezTo>
                      <a:pt x="2861" y="2653"/>
                      <a:pt x="3206" y="1879"/>
                      <a:pt x="3135" y="1105"/>
                    </a:cubicBezTo>
                    <a:cubicBezTo>
                      <a:pt x="3099" y="712"/>
                      <a:pt x="2944" y="331"/>
                      <a:pt x="2694" y="21"/>
                    </a:cubicBezTo>
                    <a:cubicBezTo>
                      <a:pt x="2680" y="7"/>
                      <a:pt x="2664" y="1"/>
                      <a:pt x="2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2148;p69">
              <a:extLst>
                <a:ext uri="{FF2B5EF4-FFF2-40B4-BE49-F238E27FC236}">
                  <a16:creationId xmlns:a16="http://schemas.microsoft.com/office/drawing/2014/main" id="{BA81FF51-F507-5A35-E528-706B3134B5A5}"/>
                </a:ext>
              </a:extLst>
            </p:cNvPr>
            <p:cNvGrpSpPr/>
            <p:nvPr/>
          </p:nvGrpSpPr>
          <p:grpSpPr>
            <a:xfrm>
              <a:off x="4463800" y="2505562"/>
              <a:ext cx="1267590" cy="1600342"/>
              <a:chOff x="899451" y="2829855"/>
              <a:chExt cx="1280911" cy="1617160"/>
            </a:xfrm>
          </p:grpSpPr>
          <p:sp>
            <p:nvSpPr>
              <p:cNvPr id="59" name="Google Shape;2149;p69">
                <a:extLst>
                  <a:ext uri="{FF2B5EF4-FFF2-40B4-BE49-F238E27FC236}">
                    <a16:creationId xmlns:a16="http://schemas.microsoft.com/office/drawing/2014/main" id="{4FC84EA1-DDA5-212F-7983-F26ACED3B8B8}"/>
                  </a:ext>
                </a:extLst>
              </p:cNvPr>
              <p:cNvSpPr/>
              <p:nvPr/>
            </p:nvSpPr>
            <p:spPr>
              <a:xfrm>
                <a:off x="1287906" y="3096975"/>
                <a:ext cx="660483" cy="354099"/>
              </a:xfrm>
              <a:custGeom>
                <a:avLst/>
                <a:gdLst/>
                <a:ahLst/>
                <a:cxnLst/>
                <a:rect l="l" t="t" r="r" b="b"/>
                <a:pathLst>
                  <a:path w="17289" h="9269" extrusionOk="0">
                    <a:moveTo>
                      <a:pt x="15079" y="0"/>
                    </a:moveTo>
                    <a:cubicBezTo>
                      <a:pt x="14849" y="0"/>
                      <a:pt x="14577" y="28"/>
                      <a:pt x="14466" y="43"/>
                    </a:cubicBezTo>
                    <a:cubicBezTo>
                      <a:pt x="13824" y="126"/>
                      <a:pt x="13395" y="567"/>
                      <a:pt x="12859" y="900"/>
                    </a:cubicBezTo>
                    <a:cubicBezTo>
                      <a:pt x="11669" y="1626"/>
                      <a:pt x="10430" y="2305"/>
                      <a:pt x="9263" y="3091"/>
                    </a:cubicBezTo>
                    <a:cubicBezTo>
                      <a:pt x="7335" y="4377"/>
                      <a:pt x="5394" y="4758"/>
                      <a:pt x="3394" y="5865"/>
                    </a:cubicBezTo>
                    <a:cubicBezTo>
                      <a:pt x="2358" y="6437"/>
                      <a:pt x="881" y="7330"/>
                      <a:pt x="0" y="8139"/>
                    </a:cubicBezTo>
                    <a:cubicBezTo>
                      <a:pt x="203" y="9028"/>
                      <a:pt x="1411" y="9268"/>
                      <a:pt x="2395" y="9268"/>
                    </a:cubicBezTo>
                    <a:cubicBezTo>
                      <a:pt x="2914" y="9268"/>
                      <a:pt x="3370" y="9201"/>
                      <a:pt x="3584" y="9127"/>
                    </a:cubicBezTo>
                    <a:cubicBezTo>
                      <a:pt x="4322" y="8889"/>
                      <a:pt x="5084" y="8377"/>
                      <a:pt x="5775" y="8020"/>
                    </a:cubicBezTo>
                    <a:cubicBezTo>
                      <a:pt x="6358" y="7711"/>
                      <a:pt x="6918" y="7341"/>
                      <a:pt x="7442" y="6937"/>
                    </a:cubicBezTo>
                    <a:cubicBezTo>
                      <a:pt x="8240" y="6341"/>
                      <a:pt x="9192" y="5937"/>
                      <a:pt x="10037" y="5401"/>
                    </a:cubicBezTo>
                    <a:cubicBezTo>
                      <a:pt x="10764" y="4948"/>
                      <a:pt x="11466" y="4472"/>
                      <a:pt x="12204" y="4020"/>
                    </a:cubicBezTo>
                    <a:cubicBezTo>
                      <a:pt x="12633" y="3770"/>
                      <a:pt x="13181" y="3341"/>
                      <a:pt x="13645" y="3258"/>
                    </a:cubicBezTo>
                    <a:cubicBezTo>
                      <a:pt x="14169" y="3150"/>
                      <a:pt x="14740" y="3234"/>
                      <a:pt x="15288" y="3162"/>
                    </a:cubicBezTo>
                    <a:cubicBezTo>
                      <a:pt x="15836" y="3091"/>
                      <a:pt x="16217" y="2877"/>
                      <a:pt x="16645" y="2519"/>
                    </a:cubicBezTo>
                    <a:cubicBezTo>
                      <a:pt x="16907" y="2305"/>
                      <a:pt x="16872" y="2222"/>
                      <a:pt x="16955" y="1972"/>
                    </a:cubicBezTo>
                    <a:cubicBezTo>
                      <a:pt x="17026" y="1793"/>
                      <a:pt x="17264" y="1769"/>
                      <a:pt x="17014" y="1496"/>
                    </a:cubicBezTo>
                    <a:cubicBezTo>
                      <a:pt x="17276" y="1388"/>
                      <a:pt x="17288" y="1126"/>
                      <a:pt x="17074" y="984"/>
                    </a:cubicBezTo>
                    <a:cubicBezTo>
                      <a:pt x="17038" y="960"/>
                      <a:pt x="16975" y="952"/>
                      <a:pt x="16901" y="952"/>
                    </a:cubicBezTo>
                    <a:cubicBezTo>
                      <a:pt x="16754" y="952"/>
                      <a:pt x="16566" y="984"/>
                      <a:pt x="16479" y="984"/>
                    </a:cubicBezTo>
                    <a:cubicBezTo>
                      <a:pt x="16283" y="984"/>
                      <a:pt x="16079" y="992"/>
                      <a:pt x="15877" y="992"/>
                    </a:cubicBezTo>
                    <a:cubicBezTo>
                      <a:pt x="15600" y="992"/>
                      <a:pt x="15327" y="976"/>
                      <a:pt x="15086" y="900"/>
                    </a:cubicBezTo>
                    <a:cubicBezTo>
                      <a:pt x="15228" y="603"/>
                      <a:pt x="15919" y="293"/>
                      <a:pt x="15407" y="43"/>
                    </a:cubicBezTo>
                    <a:cubicBezTo>
                      <a:pt x="15348" y="11"/>
                      <a:pt x="15222" y="0"/>
                      <a:pt x="15079" y="0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50;p69">
                <a:extLst>
                  <a:ext uri="{FF2B5EF4-FFF2-40B4-BE49-F238E27FC236}">
                    <a16:creationId xmlns:a16="http://schemas.microsoft.com/office/drawing/2014/main" id="{8235FC78-69DD-BB11-604C-E129C2606FD4}"/>
                  </a:ext>
                </a:extLst>
              </p:cNvPr>
              <p:cNvSpPr/>
              <p:nvPr/>
            </p:nvSpPr>
            <p:spPr>
              <a:xfrm>
                <a:off x="1281984" y="3321460"/>
                <a:ext cx="250647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4111" extrusionOk="0">
                    <a:moveTo>
                      <a:pt x="3076" y="1"/>
                    </a:moveTo>
                    <a:cubicBezTo>
                      <a:pt x="2390" y="1"/>
                      <a:pt x="392" y="1517"/>
                      <a:pt x="1" y="2561"/>
                    </a:cubicBezTo>
                    <a:cubicBezTo>
                      <a:pt x="1042" y="3833"/>
                      <a:pt x="2009" y="4110"/>
                      <a:pt x="2754" y="4110"/>
                    </a:cubicBezTo>
                    <a:cubicBezTo>
                      <a:pt x="3201" y="4110"/>
                      <a:pt x="3568" y="4010"/>
                      <a:pt x="3823" y="3966"/>
                    </a:cubicBezTo>
                    <a:cubicBezTo>
                      <a:pt x="4680" y="3811"/>
                      <a:pt x="5585" y="3728"/>
                      <a:pt x="6418" y="3490"/>
                    </a:cubicBezTo>
                    <a:cubicBezTo>
                      <a:pt x="6561" y="2656"/>
                      <a:pt x="6370" y="1227"/>
                      <a:pt x="5751" y="763"/>
                    </a:cubicBezTo>
                    <a:cubicBezTo>
                      <a:pt x="5227" y="370"/>
                      <a:pt x="3727" y="13"/>
                      <a:pt x="3084" y="1"/>
                    </a:cubicBezTo>
                    <a:cubicBezTo>
                      <a:pt x="3082" y="1"/>
                      <a:pt x="3079" y="1"/>
                      <a:pt x="3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51;p69">
                <a:extLst>
                  <a:ext uri="{FF2B5EF4-FFF2-40B4-BE49-F238E27FC236}">
                    <a16:creationId xmlns:a16="http://schemas.microsoft.com/office/drawing/2014/main" id="{B427EA04-0CAE-0332-371C-C2772B5C5058}"/>
                  </a:ext>
                </a:extLst>
              </p:cNvPr>
              <p:cNvSpPr/>
              <p:nvPr/>
            </p:nvSpPr>
            <p:spPr>
              <a:xfrm>
                <a:off x="1513956" y="3192293"/>
                <a:ext cx="222453" cy="17523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587" extrusionOk="0">
                    <a:moveTo>
                      <a:pt x="465" y="1"/>
                    </a:moveTo>
                    <a:lnTo>
                      <a:pt x="1" y="1334"/>
                    </a:lnTo>
                    <a:lnTo>
                      <a:pt x="215" y="1632"/>
                    </a:lnTo>
                    <a:cubicBezTo>
                      <a:pt x="572" y="2227"/>
                      <a:pt x="1680" y="3096"/>
                      <a:pt x="2001" y="3346"/>
                    </a:cubicBezTo>
                    <a:cubicBezTo>
                      <a:pt x="3430" y="4430"/>
                      <a:pt x="3989" y="4537"/>
                      <a:pt x="4239" y="4537"/>
                    </a:cubicBezTo>
                    <a:cubicBezTo>
                      <a:pt x="4323" y="4561"/>
                      <a:pt x="4394" y="4573"/>
                      <a:pt x="4478" y="4585"/>
                    </a:cubicBezTo>
                    <a:cubicBezTo>
                      <a:pt x="4499" y="4586"/>
                      <a:pt x="4521" y="4586"/>
                      <a:pt x="4542" y="4586"/>
                    </a:cubicBezTo>
                    <a:cubicBezTo>
                      <a:pt x="4948" y="4586"/>
                      <a:pt x="5334" y="4375"/>
                      <a:pt x="5537" y="4025"/>
                    </a:cubicBezTo>
                    <a:cubicBezTo>
                      <a:pt x="5668" y="3811"/>
                      <a:pt x="5823" y="3370"/>
                      <a:pt x="5466" y="2751"/>
                    </a:cubicBezTo>
                    <a:cubicBezTo>
                      <a:pt x="4918" y="1798"/>
                      <a:pt x="2620" y="1"/>
                      <a:pt x="1132" y="1"/>
                    </a:cubicBezTo>
                    <a:close/>
                  </a:path>
                </a:pathLst>
              </a:custGeom>
              <a:solidFill>
                <a:srgbClr val="47C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52;p69">
                <a:extLst>
                  <a:ext uri="{FF2B5EF4-FFF2-40B4-BE49-F238E27FC236}">
                    <a16:creationId xmlns:a16="http://schemas.microsoft.com/office/drawing/2014/main" id="{8EBE9E79-9DD7-64A4-41D7-1FC19C2CFB6D}"/>
                  </a:ext>
                </a:extLst>
              </p:cNvPr>
              <p:cNvSpPr/>
              <p:nvPr/>
            </p:nvSpPr>
            <p:spPr>
              <a:xfrm>
                <a:off x="1552618" y="3222321"/>
                <a:ext cx="180965" cy="107922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2825" extrusionOk="0">
                    <a:moveTo>
                      <a:pt x="120" y="0"/>
                    </a:moveTo>
                    <a:lnTo>
                      <a:pt x="1" y="370"/>
                    </a:lnTo>
                    <a:cubicBezTo>
                      <a:pt x="358" y="977"/>
                      <a:pt x="2680" y="2810"/>
                      <a:pt x="3287" y="2810"/>
                    </a:cubicBezTo>
                    <a:cubicBezTo>
                      <a:pt x="3354" y="2820"/>
                      <a:pt x="3414" y="2825"/>
                      <a:pt x="3466" y="2825"/>
                    </a:cubicBezTo>
                    <a:cubicBezTo>
                      <a:pt x="4736" y="2825"/>
                      <a:pt x="1527" y="0"/>
                      <a:pt x="120" y="0"/>
                    </a:cubicBezTo>
                    <a:close/>
                  </a:path>
                </a:pathLst>
              </a:custGeom>
              <a:solidFill>
                <a:srgbClr val="81C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53;p69">
                <a:extLst>
                  <a:ext uri="{FF2B5EF4-FFF2-40B4-BE49-F238E27FC236}">
                    <a16:creationId xmlns:a16="http://schemas.microsoft.com/office/drawing/2014/main" id="{45F6B378-A84C-7308-2E35-39AE0D93B18A}"/>
                  </a:ext>
                </a:extLst>
              </p:cNvPr>
              <p:cNvSpPr/>
              <p:nvPr/>
            </p:nvSpPr>
            <p:spPr>
              <a:xfrm>
                <a:off x="1584022" y="3343771"/>
                <a:ext cx="123279" cy="102841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692" extrusionOk="0">
                    <a:moveTo>
                      <a:pt x="1465" y="893"/>
                    </a:moveTo>
                    <a:lnTo>
                      <a:pt x="1417" y="1001"/>
                    </a:lnTo>
                    <a:lnTo>
                      <a:pt x="1367" y="1001"/>
                    </a:lnTo>
                    <a:cubicBezTo>
                      <a:pt x="1399" y="959"/>
                      <a:pt x="1432" y="926"/>
                      <a:pt x="1465" y="893"/>
                    </a:cubicBezTo>
                    <a:close/>
                    <a:moveTo>
                      <a:pt x="1643" y="858"/>
                    </a:moveTo>
                    <a:cubicBezTo>
                      <a:pt x="1751" y="881"/>
                      <a:pt x="1846" y="953"/>
                      <a:pt x="1893" y="1048"/>
                    </a:cubicBezTo>
                    <a:lnTo>
                      <a:pt x="1703" y="1036"/>
                    </a:lnTo>
                    <a:lnTo>
                      <a:pt x="1620" y="858"/>
                    </a:lnTo>
                    <a:close/>
                    <a:moveTo>
                      <a:pt x="1310" y="0"/>
                    </a:moveTo>
                    <a:cubicBezTo>
                      <a:pt x="1060" y="0"/>
                      <a:pt x="822" y="48"/>
                      <a:pt x="596" y="155"/>
                    </a:cubicBezTo>
                    <a:lnTo>
                      <a:pt x="131" y="381"/>
                    </a:lnTo>
                    <a:lnTo>
                      <a:pt x="96" y="893"/>
                    </a:lnTo>
                    <a:cubicBezTo>
                      <a:pt x="0" y="1941"/>
                      <a:pt x="643" y="2536"/>
                      <a:pt x="1310" y="2667"/>
                    </a:cubicBezTo>
                    <a:cubicBezTo>
                      <a:pt x="1417" y="2679"/>
                      <a:pt x="1512" y="2691"/>
                      <a:pt x="1620" y="2691"/>
                    </a:cubicBezTo>
                    <a:cubicBezTo>
                      <a:pt x="2251" y="2691"/>
                      <a:pt x="2822" y="2322"/>
                      <a:pt x="2989" y="1774"/>
                    </a:cubicBezTo>
                    <a:cubicBezTo>
                      <a:pt x="3072" y="1512"/>
                      <a:pt x="3227" y="620"/>
                      <a:pt x="1858" y="24"/>
                    </a:cubicBezTo>
                    <a:lnTo>
                      <a:pt x="1548" y="727"/>
                    </a:lnTo>
                    <a:lnTo>
                      <a:pt x="1203" y="36"/>
                    </a:lnTo>
                    <a:cubicBezTo>
                      <a:pt x="1251" y="24"/>
                      <a:pt x="1298" y="12"/>
                      <a:pt x="1346" y="0"/>
                    </a:cubicBezTo>
                    <a:close/>
                  </a:path>
                </a:pathLst>
              </a:custGeom>
              <a:solidFill>
                <a:srgbClr val="47C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2154;p69">
                <a:extLst>
                  <a:ext uri="{FF2B5EF4-FFF2-40B4-BE49-F238E27FC236}">
                    <a16:creationId xmlns:a16="http://schemas.microsoft.com/office/drawing/2014/main" id="{C0EC0FB7-455B-A2CC-360A-8FA835AE8D8C}"/>
                  </a:ext>
                </a:extLst>
              </p:cNvPr>
              <p:cNvSpPr/>
              <p:nvPr/>
            </p:nvSpPr>
            <p:spPr>
              <a:xfrm>
                <a:off x="1620391" y="3376511"/>
                <a:ext cx="59137" cy="35146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920" extrusionOk="0">
                    <a:moveTo>
                      <a:pt x="537" y="1"/>
                    </a:moveTo>
                    <a:cubicBezTo>
                      <a:pt x="558" y="10"/>
                      <a:pt x="580" y="19"/>
                      <a:pt x="600" y="28"/>
                    </a:cubicBezTo>
                    <a:lnTo>
                      <a:pt x="600" y="28"/>
                    </a:lnTo>
                    <a:cubicBezTo>
                      <a:pt x="622" y="21"/>
                      <a:pt x="644" y="12"/>
                      <a:pt x="668" y="1"/>
                    </a:cubicBezTo>
                    <a:close/>
                    <a:moveTo>
                      <a:pt x="600" y="28"/>
                    </a:moveTo>
                    <a:cubicBezTo>
                      <a:pt x="508" y="60"/>
                      <a:pt x="433" y="60"/>
                      <a:pt x="358" y="60"/>
                    </a:cubicBezTo>
                    <a:cubicBezTo>
                      <a:pt x="266" y="60"/>
                      <a:pt x="173" y="60"/>
                      <a:pt x="48" y="120"/>
                    </a:cubicBezTo>
                    <a:cubicBezTo>
                      <a:pt x="1" y="705"/>
                      <a:pt x="343" y="920"/>
                      <a:pt x="662" y="920"/>
                    </a:cubicBezTo>
                    <a:cubicBezTo>
                      <a:pt x="1131" y="920"/>
                      <a:pt x="1548" y="457"/>
                      <a:pt x="600" y="28"/>
                    </a:cubicBezTo>
                    <a:close/>
                  </a:path>
                </a:pathLst>
              </a:custGeom>
              <a:solidFill>
                <a:srgbClr val="81C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2155;p69">
                <a:extLst>
                  <a:ext uri="{FF2B5EF4-FFF2-40B4-BE49-F238E27FC236}">
                    <a16:creationId xmlns:a16="http://schemas.microsoft.com/office/drawing/2014/main" id="{CB7F03EE-272D-E1F8-B470-C90F6E0C32D5}"/>
                  </a:ext>
                </a:extLst>
              </p:cNvPr>
              <p:cNvSpPr/>
              <p:nvPr/>
            </p:nvSpPr>
            <p:spPr>
              <a:xfrm>
                <a:off x="1553535" y="4072468"/>
                <a:ext cx="306613" cy="26573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6956" extrusionOk="0">
                    <a:moveTo>
                      <a:pt x="2596" y="0"/>
                    </a:moveTo>
                    <a:cubicBezTo>
                      <a:pt x="2132" y="1131"/>
                      <a:pt x="2084" y="2417"/>
                      <a:pt x="1548" y="3560"/>
                    </a:cubicBezTo>
                    <a:cubicBezTo>
                      <a:pt x="1096" y="4536"/>
                      <a:pt x="739" y="5322"/>
                      <a:pt x="1" y="6025"/>
                    </a:cubicBezTo>
                    <a:cubicBezTo>
                      <a:pt x="1263" y="6215"/>
                      <a:pt x="2513" y="6394"/>
                      <a:pt x="3001" y="6477"/>
                    </a:cubicBezTo>
                    <a:cubicBezTo>
                      <a:pt x="3822" y="6604"/>
                      <a:pt x="4948" y="6955"/>
                      <a:pt x="5960" y="6955"/>
                    </a:cubicBezTo>
                    <a:cubicBezTo>
                      <a:pt x="6473" y="6955"/>
                      <a:pt x="6958" y="6865"/>
                      <a:pt x="7359" y="6608"/>
                    </a:cubicBezTo>
                    <a:cubicBezTo>
                      <a:pt x="7847" y="6287"/>
                      <a:pt x="8025" y="5691"/>
                      <a:pt x="7942" y="5132"/>
                    </a:cubicBezTo>
                    <a:cubicBezTo>
                      <a:pt x="7668" y="3155"/>
                      <a:pt x="4823" y="1858"/>
                      <a:pt x="3465" y="679"/>
                    </a:cubicBezTo>
                    <a:cubicBezTo>
                      <a:pt x="3180" y="441"/>
                      <a:pt x="2882" y="238"/>
                      <a:pt x="2596" y="0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2156;p69">
                <a:extLst>
                  <a:ext uri="{FF2B5EF4-FFF2-40B4-BE49-F238E27FC236}">
                    <a16:creationId xmlns:a16="http://schemas.microsoft.com/office/drawing/2014/main" id="{EC4A6F26-EBEC-30D5-180E-73B71726ECFD}"/>
                  </a:ext>
                </a:extLst>
              </p:cNvPr>
              <p:cNvSpPr/>
              <p:nvPr/>
            </p:nvSpPr>
            <p:spPr>
              <a:xfrm>
                <a:off x="1503947" y="4031513"/>
                <a:ext cx="149677" cy="271123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7097" extrusionOk="0">
                    <a:moveTo>
                      <a:pt x="2775" y="1"/>
                    </a:moveTo>
                    <a:cubicBezTo>
                      <a:pt x="2513" y="2513"/>
                      <a:pt x="1501" y="4858"/>
                      <a:pt x="1" y="6918"/>
                    </a:cubicBezTo>
                    <a:lnTo>
                      <a:pt x="1299" y="7097"/>
                    </a:lnTo>
                    <a:cubicBezTo>
                      <a:pt x="2049" y="6394"/>
                      <a:pt x="2680" y="5549"/>
                      <a:pt x="3120" y="4608"/>
                    </a:cubicBezTo>
                    <a:cubicBezTo>
                      <a:pt x="3644" y="3418"/>
                      <a:pt x="3918" y="2132"/>
                      <a:pt x="3894" y="834"/>
                    </a:cubicBezTo>
                    <a:cubicBezTo>
                      <a:pt x="3525" y="524"/>
                      <a:pt x="3144" y="310"/>
                      <a:pt x="27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57;p69">
                <a:extLst>
                  <a:ext uri="{FF2B5EF4-FFF2-40B4-BE49-F238E27FC236}">
                    <a16:creationId xmlns:a16="http://schemas.microsoft.com/office/drawing/2014/main" id="{C99E76C1-E11D-A04A-A169-09A9BB3AA738}"/>
                  </a:ext>
                </a:extLst>
              </p:cNvPr>
              <p:cNvSpPr/>
              <p:nvPr/>
            </p:nvSpPr>
            <p:spPr>
              <a:xfrm>
                <a:off x="998628" y="3848862"/>
                <a:ext cx="611316" cy="446969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1700" extrusionOk="0">
                    <a:moveTo>
                      <a:pt x="5180" y="0"/>
                    </a:moveTo>
                    <a:cubicBezTo>
                      <a:pt x="4478" y="0"/>
                      <a:pt x="3756" y="94"/>
                      <a:pt x="3179" y="460"/>
                    </a:cubicBezTo>
                    <a:cubicBezTo>
                      <a:pt x="2155" y="1103"/>
                      <a:pt x="1679" y="2162"/>
                      <a:pt x="1203" y="3234"/>
                    </a:cubicBezTo>
                    <a:cubicBezTo>
                      <a:pt x="310" y="5246"/>
                      <a:pt x="0" y="8806"/>
                      <a:pt x="2346" y="10104"/>
                    </a:cubicBezTo>
                    <a:cubicBezTo>
                      <a:pt x="3977" y="11009"/>
                      <a:pt x="5501" y="10425"/>
                      <a:pt x="7239" y="10913"/>
                    </a:cubicBezTo>
                    <a:cubicBezTo>
                      <a:pt x="8608" y="11306"/>
                      <a:pt x="9954" y="11259"/>
                      <a:pt x="11359" y="11437"/>
                    </a:cubicBezTo>
                    <a:cubicBezTo>
                      <a:pt x="11716" y="11485"/>
                      <a:pt x="12418" y="11580"/>
                      <a:pt x="13228" y="11699"/>
                    </a:cubicBezTo>
                    <a:cubicBezTo>
                      <a:pt x="14728" y="9639"/>
                      <a:pt x="15740" y="7294"/>
                      <a:pt x="16002" y="4782"/>
                    </a:cubicBezTo>
                    <a:cubicBezTo>
                      <a:pt x="15026" y="3972"/>
                      <a:pt x="14026" y="3174"/>
                      <a:pt x="12990" y="2448"/>
                    </a:cubicBezTo>
                    <a:cubicBezTo>
                      <a:pt x="11930" y="1698"/>
                      <a:pt x="10799" y="1019"/>
                      <a:pt x="9573" y="591"/>
                    </a:cubicBezTo>
                    <a:cubicBezTo>
                      <a:pt x="8465" y="198"/>
                      <a:pt x="7287" y="138"/>
                      <a:pt x="6132" y="43"/>
                    </a:cubicBezTo>
                    <a:cubicBezTo>
                      <a:pt x="5830" y="20"/>
                      <a:pt x="5507" y="0"/>
                      <a:pt x="51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158;p69">
                <a:extLst>
                  <a:ext uri="{FF2B5EF4-FFF2-40B4-BE49-F238E27FC236}">
                    <a16:creationId xmlns:a16="http://schemas.microsoft.com/office/drawing/2014/main" id="{6E223F81-3757-31EE-5304-4FE4342D9BC8}"/>
                  </a:ext>
                </a:extLst>
              </p:cNvPr>
              <p:cNvSpPr/>
              <p:nvPr/>
            </p:nvSpPr>
            <p:spPr>
              <a:xfrm>
                <a:off x="1046841" y="4236056"/>
                <a:ext cx="258822" cy="152543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3993" extrusionOk="0">
                    <a:moveTo>
                      <a:pt x="5721" y="0"/>
                    </a:moveTo>
                    <a:cubicBezTo>
                      <a:pt x="5391" y="0"/>
                      <a:pt x="4978" y="388"/>
                      <a:pt x="4251" y="600"/>
                    </a:cubicBezTo>
                    <a:cubicBezTo>
                      <a:pt x="3997" y="674"/>
                      <a:pt x="3678" y="690"/>
                      <a:pt x="3337" y="690"/>
                    </a:cubicBezTo>
                    <a:cubicBezTo>
                      <a:pt x="3088" y="690"/>
                      <a:pt x="2827" y="682"/>
                      <a:pt x="2571" y="682"/>
                    </a:cubicBezTo>
                    <a:cubicBezTo>
                      <a:pt x="1946" y="682"/>
                      <a:pt x="1350" y="732"/>
                      <a:pt x="1024" y="1076"/>
                    </a:cubicBezTo>
                    <a:cubicBezTo>
                      <a:pt x="202" y="3957"/>
                      <a:pt x="0" y="3910"/>
                      <a:pt x="167" y="3993"/>
                    </a:cubicBezTo>
                    <a:cubicBezTo>
                      <a:pt x="1107" y="3945"/>
                      <a:pt x="1977" y="3493"/>
                      <a:pt x="2905" y="3386"/>
                    </a:cubicBezTo>
                    <a:cubicBezTo>
                      <a:pt x="3086" y="3362"/>
                      <a:pt x="3276" y="3355"/>
                      <a:pt x="3471" y="3355"/>
                    </a:cubicBezTo>
                    <a:cubicBezTo>
                      <a:pt x="3783" y="3355"/>
                      <a:pt x="4107" y="3373"/>
                      <a:pt x="4425" y="3373"/>
                    </a:cubicBezTo>
                    <a:cubicBezTo>
                      <a:pt x="4804" y="3373"/>
                      <a:pt x="5174" y="3347"/>
                      <a:pt x="5501" y="3231"/>
                    </a:cubicBezTo>
                    <a:cubicBezTo>
                      <a:pt x="6632" y="2838"/>
                      <a:pt x="6775" y="1755"/>
                      <a:pt x="6358" y="731"/>
                    </a:cubicBezTo>
                    <a:cubicBezTo>
                      <a:pt x="6135" y="183"/>
                      <a:pt x="5948" y="0"/>
                      <a:pt x="5721" y="0"/>
                    </a:cubicBezTo>
                    <a:close/>
                  </a:path>
                </a:pathLst>
              </a:custGeom>
              <a:solidFill>
                <a:srgbClr val="FDFF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159;p69">
                <a:extLst>
                  <a:ext uri="{FF2B5EF4-FFF2-40B4-BE49-F238E27FC236}">
                    <a16:creationId xmlns:a16="http://schemas.microsoft.com/office/drawing/2014/main" id="{0365F323-0E05-69B1-B435-E318A9EE290B}"/>
                  </a:ext>
                </a:extLst>
              </p:cNvPr>
              <p:cNvSpPr/>
              <p:nvPr/>
            </p:nvSpPr>
            <p:spPr>
              <a:xfrm>
                <a:off x="934943" y="4203010"/>
                <a:ext cx="167862" cy="221880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5808" extrusionOk="0">
                    <a:moveTo>
                      <a:pt x="3763" y="0"/>
                    </a:moveTo>
                    <a:lnTo>
                      <a:pt x="3763" y="0"/>
                    </a:lnTo>
                    <a:cubicBezTo>
                      <a:pt x="3786" y="72"/>
                      <a:pt x="3810" y="143"/>
                      <a:pt x="3822" y="215"/>
                    </a:cubicBezTo>
                    <a:cubicBezTo>
                      <a:pt x="3893" y="798"/>
                      <a:pt x="3536" y="1405"/>
                      <a:pt x="3298" y="1917"/>
                    </a:cubicBezTo>
                    <a:cubicBezTo>
                      <a:pt x="2762" y="3096"/>
                      <a:pt x="2108" y="4417"/>
                      <a:pt x="1072" y="5215"/>
                    </a:cubicBezTo>
                    <a:cubicBezTo>
                      <a:pt x="750" y="5441"/>
                      <a:pt x="381" y="5608"/>
                      <a:pt x="0" y="5691"/>
                    </a:cubicBezTo>
                    <a:cubicBezTo>
                      <a:pt x="157" y="5772"/>
                      <a:pt x="321" y="5807"/>
                      <a:pt x="488" y="5807"/>
                    </a:cubicBezTo>
                    <a:cubicBezTo>
                      <a:pt x="888" y="5807"/>
                      <a:pt x="1307" y="5603"/>
                      <a:pt x="1703" y="5334"/>
                    </a:cubicBezTo>
                    <a:cubicBezTo>
                      <a:pt x="2655" y="4525"/>
                      <a:pt x="3274" y="3274"/>
                      <a:pt x="3786" y="2167"/>
                    </a:cubicBezTo>
                    <a:cubicBezTo>
                      <a:pt x="4024" y="1655"/>
                      <a:pt x="4394" y="1048"/>
                      <a:pt x="4310" y="465"/>
                    </a:cubicBezTo>
                    <a:cubicBezTo>
                      <a:pt x="4298" y="417"/>
                      <a:pt x="4286" y="369"/>
                      <a:pt x="4286" y="334"/>
                    </a:cubicBezTo>
                    <a:cubicBezTo>
                      <a:pt x="4132" y="191"/>
                      <a:pt x="3953" y="72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160;p69">
                <a:extLst>
                  <a:ext uri="{FF2B5EF4-FFF2-40B4-BE49-F238E27FC236}">
                    <a16:creationId xmlns:a16="http://schemas.microsoft.com/office/drawing/2014/main" id="{C0B8870E-3AC0-72A9-EA14-C425CF23A119}"/>
                  </a:ext>
                </a:extLst>
              </p:cNvPr>
              <p:cNvSpPr/>
              <p:nvPr/>
            </p:nvSpPr>
            <p:spPr>
              <a:xfrm>
                <a:off x="999965" y="4215731"/>
                <a:ext cx="139668" cy="191089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5002" extrusionOk="0">
                    <a:moveTo>
                      <a:pt x="2584" y="1"/>
                    </a:moveTo>
                    <a:cubicBezTo>
                      <a:pt x="2584" y="36"/>
                      <a:pt x="2596" y="84"/>
                      <a:pt x="2608" y="132"/>
                    </a:cubicBezTo>
                    <a:cubicBezTo>
                      <a:pt x="2680" y="715"/>
                      <a:pt x="2322" y="1322"/>
                      <a:pt x="2084" y="1834"/>
                    </a:cubicBezTo>
                    <a:cubicBezTo>
                      <a:pt x="1584" y="2941"/>
                      <a:pt x="953" y="4192"/>
                      <a:pt x="1" y="5001"/>
                    </a:cubicBezTo>
                    <a:cubicBezTo>
                      <a:pt x="144" y="4894"/>
                      <a:pt x="298" y="4787"/>
                      <a:pt x="429" y="4680"/>
                    </a:cubicBezTo>
                    <a:cubicBezTo>
                      <a:pt x="1001" y="4215"/>
                      <a:pt x="1394" y="3680"/>
                      <a:pt x="1799" y="3096"/>
                    </a:cubicBezTo>
                    <a:cubicBezTo>
                      <a:pt x="2287" y="2406"/>
                      <a:pt x="3013" y="2072"/>
                      <a:pt x="3656" y="1251"/>
                    </a:cubicBezTo>
                    <a:cubicBezTo>
                      <a:pt x="3632" y="870"/>
                      <a:pt x="2930" y="382"/>
                      <a:pt x="2680" y="96"/>
                    </a:cubicBezTo>
                    <a:cubicBezTo>
                      <a:pt x="2644" y="60"/>
                      <a:pt x="2620" y="36"/>
                      <a:pt x="2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161;p69">
                <a:extLst>
                  <a:ext uri="{FF2B5EF4-FFF2-40B4-BE49-F238E27FC236}">
                    <a16:creationId xmlns:a16="http://schemas.microsoft.com/office/drawing/2014/main" id="{35E30385-22F4-C6E3-4F8F-CEFD821A05EE}"/>
                  </a:ext>
                </a:extLst>
              </p:cNvPr>
              <p:cNvSpPr/>
              <p:nvPr/>
            </p:nvSpPr>
            <p:spPr>
              <a:xfrm>
                <a:off x="899451" y="4197928"/>
                <a:ext cx="184709" cy="22253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5825" extrusionOk="0">
                    <a:moveTo>
                      <a:pt x="3904" y="0"/>
                    </a:moveTo>
                    <a:cubicBezTo>
                      <a:pt x="2736" y="0"/>
                      <a:pt x="1940" y="1192"/>
                      <a:pt x="1405" y="2134"/>
                    </a:cubicBezTo>
                    <a:cubicBezTo>
                      <a:pt x="1096" y="2669"/>
                      <a:pt x="893" y="3253"/>
                      <a:pt x="596" y="3812"/>
                    </a:cubicBezTo>
                    <a:cubicBezTo>
                      <a:pt x="298" y="4372"/>
                      <a:pt x="0" y="4717"/>
                      <a:pt x="381" y="5301"/>
                    </a:cubicBezTo>
                    <a:cubicBezTo>
                      <a:pt x="512" y="5527"/>
                      <a:pt x="703" y="5705"/>
                      <a:pt x="929" y="5824"/>
                    </a:cubicBezTo>
                    <a:cubicBezTo>
                      <a:pt x="1310" y="5741"/>
                      <a:pt x="1679" y="5574"/>
                      <a:pt x="2001" y="5348"/>
                    </a:cubicBezTo>
                    <a:cubicBezTo>
                      <a:pt x="3037" y="4550"/>
                      <a:pt x="3691" y="3229"/>
                      <a:pt x="4227" y="2050"/>
                    </a:cubicBezTo>
                    <a:cubicBezTo>
                      <a:pt x="4465" y="1538"/>
                      <a:pt x="4834" y="931"/>
                      <a:pt x="4751" y="348"/>
                    </a:cubicBezTo>
                    <a:cubicBezTo>
                      <a:pt x="4739" y="276"/>
                      <a:pt x="4715" y="205"/>
                      <a:pt x="4692" y="133"/>
                    </a:cubicBezTo>
                    <a:cubicBezTo>
                      <a:pt x="4465" y="50"/>
                      <a:pt x="4227" y="2"/>
                      <a:pt x="3989" y="2"/>
                    </a:cubicBezTo>
                    <a:cubicBezTo>
                      <a:pt x="3961" y="1"/>
                      <a:pt x="3932" y="0"/>
                      <a:pt x="39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162;p69">
                <a:extLst>
                  <a:ext uri="{FF2B5EF4-FFF2-40B4-BE49-F238E27FC236}">
                    <a16:creationId xmlns:a16="http://schemas.microsoft.com/office/drawing/2014/main" id="{A2D6879E-6C98-8319-9129-946D2040568B}"/>
                  </a:ext>
                </a:extLst>
              </p:cNvPr>
              <p:cNvSpPr/>
              <p:nvPr/>
            </p:nvSpPr>
            <p:spPr>
              <a:xfrm>
                <a:off x="1210581" y="4258481"/>
                <a:ext cx="188338" cy="121484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3180" extrusionOk="0">
                    <a:moveTo>
                      <a:pt x="4072" y="1"/>
                    </a:moveTo>
                    <a:cubicBezTo>
                      <a:pt x="3477" y="108"/>
                      <a:pt x="2870" y="179"/>
                      <a:pt x="2274" y="215"/>
                    </a:cubicBezTo>
                    <a:cubicBezTo>
                      <a:pt x="2246" y="217"/>
                      <a:pt x="2216" y="218"/>
                      <a:pt x="2186" y="218"/>
                    </a:cubicBezTo>
                    <a:cubicBezTo>
                      <a:pt x="1977" y="218"/>
                      <a:pt x="1731" y="183"/>
                      <a:pt x="1501" y="183"/>
                    </a:cubicBezTo>
                    <a:cubicBezTo>
                      <a:pt x="1291" y="183"/>
                      <a:pt x="1095" y="212"/>
                      <a:pt x="953" y="322"/>
                    </a:cubicBezTo>
                    <a:cubicBezTo>
                      <a:pt x="715" y="513"/>
                      <a:pt x="631" y="918"/>
                      <a:pt x="500" y="1191"/>
                    </a:cubicBezTo>
                    <a:cubicBezTo>
                      <a:pt x="274" y="1632"/>
                      <a:pt x="0" y="2073"/>
                      <a:pt x="155" y="3180"/>
                    </a:cubicBezTo>
                    <a:cubicBezTo>
                      <a:pt x="477" y="3168"/>
                      <a:pt x="2417" y="3168"/>
                      <a:pt x="4751" y="3168"/>
                    </a:cubicBezTo>
                    <a:cubicBezTo>
                      <a:pt x="4882" y="2739"/>
                      <a:pt x="4930" y="2299"/>
                      <a:pt x="4882" y="1858"/>
                    </a:cubicBezTo>
                    <a:cubicBezTo>
                      <a:pt x="4822" y="1263"/>
                      <a:pt x="4584" y="394"/>
                      <a:pt x="40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163;p69">
                <a:extLst>
                  <a:ext uri="{FF2B5EF4-FFF2-40B4-BE49-F238E27FC236}">
                    <a16:creationId xmlns:a16="http://schemas.microsoft.com/office/drawing/2014/main" id="{E0B6BFE7-CDB3-69C4-CC5D-17059A05A728}"/>
                  </a:ext>
                </a:extLst>
              </p:cNvPr>
              <p:cNvSpPr/>
              <p:nvPr/>
            </p:nvSpPr>
            <p:spPr>
              <a:xfrm>
                <a:off x="1366146" y="4216763"/>
                <a:ext cx="498619" cy="162743"/>
              </a:xfrm>
              <a:custGeom>
                <a:avLst/>
                <a:gdLst/>
                <a:ahLst/>
                <a:cxnLst/>
                <a:rect l="l" t="t" r="r" b="b"/>
                <a:pathLst>
                  <a:path w="13052" h="4260" extrusionOk="0">
                    <a:moveTo>
                      <a:pt x="6859" y="1"/>
                    </a:moveTo>
                    <a:cubicBezTo>
                      <a:pt x="6763" y="1"/>
                      <a:pt x="6672" y="4"/>
                      <a:pt x="6584" y="9"/>
                    </a:cubicBezTo>
                    <a:cubicBezTo>
                      <a:pt x="4691" y="128"/>
                      <a:pt x="3274" y="224"/>
                      <a:pt x="1441" y="759"/>
                    </a:cubicBezTo>
                    <a:cubicBezTo>
                      <a:pt x="965" y="890"/>
                      <a:pt x="488" y="1009"/>
                      <a:pt x="0" y="1093"/>
                    </a:cubicBezTo>
                    <a:cubicBezTo>
                      <a:pt x="512" y="1486"/>
                      <a:pt x="750" y="2355"/>
                      <a:pt x="810" y="2950"/>
                    </a:cubicBezTo>
                    <a:cubicBezTo>
                      <a:pt x="858" y="3391"/>
                      <a:pt x="810" y="3831"/>
                      <a:pt x="679" y="4260"/>
                    </a:cubicBezTo>
                    <a:cubicBezTo>
                      <a:pt x="4084" y="4260"/>
                      <a:pt x="8347" y="4260"/>
                      <a:pt x="9656" y="4188"/>
                    </a:cubicBezTo>
                    <a:cubicBezTo>
                      <a:pt x="10513" y="4141"/>
                      <a:pt x="11621" y="3712"/>
                      <a:pt x="12204" y="3057"/>
                    </a:cubicBezTo>
                    <a:cubicBezTo>
                      <a:pt x="12490" y="2736"/>
                      <a:pt x="12704" y="2355"/>
                      <a:pt x="12835" y="1938"/>
                    </a:cubicBezTo>
                    <a:cubicBezTo>
                      <a:pt x="13052" y="1346"/>
                      <a:pt x="8983" y="1"/>
                      <a:pt x="6859" y="1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164;p69">
                <a:extLst>
                  <a:ext uri="{FF2B5EF4-FFF2-40B4-BE49-F238E27FC236}">
                    <a16:creationId xmlns:a16="http://schemas.microsoft.com/office/drawing/2014/main" id="{550DD543-3031-BA38-A30E-003BE0F4A190}"/>
                  </a:ext>
                </a:extLst>
              </p:cNvPr>
              <p:cNvSpPr/>
              <p:nvPr/>
            </p:nvSpPr>
            <p:spPr>
              <a:xfrm>
                <a:off x="979488" y="4216113"/>
                <a:ext cx="299813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7848" h="5694" extrusionOk="0">
                    <a:moveTo>
                      <a:pt x="7000" y="0"/>
                    </a:moveTo>
                    <a:cubicBezTo>
                      <a:pt x="6617" y="0"/>
                      <a:pt x="6216" y="172"/>
                      <a:pt x="5835" y="407"/>
                    </a:cubicBezTo>
                    <a:cubicBezTo>
                      <a:pt x="5192" y="800"/>
                      <a:pt x="4537" y="1205"/>
                      <a:pt x="3978" y="1741"/>
                    </a:cubicBezTo>
                    <a:cubicBezTo>
                      <a:pt x="3120" y="2562"/>
                      <a:pt x="1299" y="3122"/>
                      <a:pt x="525" y="4134"/>
                    </a:cubicBezTo>
                    <a:cubicBezTo>
                      <a:pt x="1" y="4813"/>
                      <a:pt x="394" y="5372"/>
                      <a:pt x="1013" y="5694"/>
                    </a:cubicBezTo>
                    <a:cubicBezTo>
                      <a:pt x="1358" y="5587"/>
                      <a:pt x="1680" y="5444"/>
                      <a:pt x="1918" y="5348"/>
                    </a:cubicBezTo>
                    <a:cubicBezTo>
                      <a:pt x="2692" y="5015"/>
                      <a:pt x="3418" y="4586"/>
                      <a:pt x="4061" y="4063"/>
                    </a:cubicBezTo>
                    <a:cubicBezTo>
                      <a:pt x="4811" y="3503"/>
                      <a:pt x="5645" y="3039"/>
                      <a:pt x="6299" y="2372"/>
                    </a:cubicBezTo>
                    <a:cubicBezTo>
                      <a:pt x="6549" y="2122"/>
                      <a:pt x="6788" y="1848"/>
                      <a:pt x="7014" y="1574"/>
                    </a:cubicBezTo>
                    <a:cubicBezTo>
                      <a:pt x="7204" y="1324"/>
                      <a:pt x="7704" y="872"/>
                      <a:pt x="7800" y="598"/>
                    </a:cubicBezTo>
                    <a:cubicBezTo>
                      <a:pt x="7835" y="503"/>
                      <a:pt x="7847" y="407"/>
                      <a:pt x="7823" y="300"/>
                    </a:cubicBezTo>
                    <a:cubicBezTo>
                      <a:pt x="7609" y="122"/>
                      <a:pt x="7347" y="14"/>
                      <a:pt x="7073" y="3"/>
                    </a:cubicBezTo>
                    <a:cubicBezTo>
                      <a:pt x="7049" y="1"/>
                      <a:pt x="7025" y="0"/>
                      <a:pt x="70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165;p69">
                <a:extLst>
                  <a:ext uri="{FF2B5EF4-FFF2-40B4-BE49-F238E27FC236}">
                    <a16:creationId xmlns:a16="http://schemas.microsoft.com/office/drawing/2014/main" id="{0BB7CAA5-5D5E-99C9-71F3-24DC8E212581}"/>
                  </a:ext>
                </a:extLst>
              </p:cNvPr>
              <p:cNvSpPr/>
              <p:nvPr/>
            </p:nvSpPr>
            <p:spPr>
              <a:xfrm>
                <a:off x="1017730" y="4227575"/>
                <a:ext cx="280674" cy="218365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5716" extrusionOk="0">
                    <a:moveTo>
                      <a:pt x="6810" y="0"/>
                    </a:moveTo>
                    <a:cubicBezTo>
                      <a:pt x="6834" y="107"/>
                      <a:pt x="6834" y="203"/>
                      <a:pt x="6799" y="298"/>
                    </a:cubicBezTo>
                    <a:cubicBezTo>
                      <a:pt x="6691" y="572"/>
                      <a:pt x="6203" y="1024"/>
                      <a:pt x="6001" y="1274"/>
                    </a:cubicBezTo>
                    <a:cubicBezTo>
                      <a:pt x="5775" y="1560"/>
                      <a:pt x="5536" y="1822"/>
                      <a:pt x="5286" y="2072"/>
                    </a:cubicBezTo>
                    <a:cubicBezTo>
                      <a:pt x="4644" y="2739"/>
                      <a:pt x="3798" y="3215"/>
                      <a:pt x="3060" y="3763"/>
                    </a:cubicBezTo>
                    <a:cubicBezTo>
                      <a:pt x="2405" y="4286"/>
                      <a:pt x="1679" y="4715"/>
                      <a:pt x="917" y="5048"/>
                    </a:cubicBezTo>
                    <a:cubicBezTo>
                      <a:pt x="679" y="5144"/>
                      <a:pt x="345" y="5287"/>
                      <a:pt x="0" y="5406"/>
                    </a:cubicBezTo>
                    <a:cubicBezTo>
                      <a:pt x="286" y="5560"/>
                      <a:pt x="595" y="5668"/>
                      <a:pt x="917" y="5715"/>
                    </a:cubicBezTo>
                    <a:cubicBezTo>
                      <a:pt x="1107" y="5644"/>
                      <a:pt x="1286" y="5572"/>
                      <a:pt x="1429" y="5513"/>
                    </a:cubicBezTo>
                    <a:cubicBezTo>
                      <a:pt x="2203" y="5179"/>
                      <a:pt x="2917" y="4751"/>
                      <a:pt x="3572" y="4227"/>
                    </a:cubicBezTo>
                    <a:cubicBezTo>
                      <a:pt x="4322" y="3679"/>
                      <a:pt x="5155" y="3203"/>
                      <a:pt x="5810" y="2536"/>
                    </a:cubicBezTo>
                    <a:cubicBezTo>
                      <a:pt x="6060" y="2286"/>
                      <a:pt x="6298" y="2024"/>
                      <a:pt x="6513" y="1739"/>
                    </a:cubicBezTo>
                    <a:cubicBezTo>
                      <a:pt x="6715" y="1488"/>
                      <a:pt x="7215" y="1036"/>
                      <a:pt x="7311" y="762"/>
                    </a:cubicBezTo>
                    <a:cubicBezTo>
                      <a:pt x="7346" y="679"/>
                      <a:pt x="7346" y="584"/>
                      <a:pt x="7334" y="500"/>
                    </a:cubicBezTo>
                    <a:cubicBezTo>
                      <a:pt x="7203" y="393"/>
                      <a:pt x="7072" y="274"/>
                      <a:pt x="6953" y="155"/>
                    </a:cubicBezTo>
                    <a:cubicBezTo>
                      <a:pt x="6918" y="95"/>
                      <a:pt x="6858" y="48"/>
                      <a:pt x="68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166;p69">
                <a:extLst>
                  <a:ext uri="{FF2B5EF4-FFF2-40B4-BE49-F238E27FC236}">
                    <a16:creationId xmlns:a16="http://schemas.microsoft.com/office/drawing/2014/main" id="{B0249319-ECFD-7F3E-735A-5A6ABC045B64}"/>
                  </a:ext>
                </a:extLst>
              </p:cNvPr>
              <p:cNvSpPr/>
              <p:nvPr/>
            </p:nvSpPr>
            <p:spPr>
              <a:xfrm>
                <a:off x="1124165" y="4246218"/>
                <a:ext cx="199684" cy="183334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4799" extrusionOk="0">
                    <a:moveTo>
                      <a:pt x="4548" y="0"/>
                    </a:moveTo>
                    <a:lnTo>
                      <a:pt x="4548" y="0"/>
                    </a:lnTo>
                    <a:cubicBezTo>
                      <a:pt x="4572" y="96"/>
                      <a:pt x="4560" y="191"/>
                      <a:pt x="4536" y="274"/>
                    </a:cubicBezTo>
                    <a:cubicBezTo>
                      <a:pt x="4429" y="536"/>
                      <a:pt x="3929" y="989"/>
                      <a:pt x="3739" y="1251"/>
                    </a:cubicBezTo>
                    <a:cubicBezTo>
                      <a:pt x="3512" y="1524"/>
                      <a:pt x="3274" y="1786"/>
                      <a:pt x="3024" y="2048"/>
                    </a:cubicBezTo>
                    <a:cubicBezTo>
                      <a:pt x="2381" y="2715"/>
                      <a:pt x="1536" y="3179"/>
                      <a:pt x="798" y="3739"/>
                    </a:cubicBezTo>
                    <a:cubicBezTo>
                      <a:pt x="524" y="3941"/>
                      <a:pt x="262" y="4120"/>
                      <a:pt x="0" y="4299"/>
                    </a:cubicBezTo>
                    <a:cubicBezTo>
                      <a:pt x="95" y="4453"/>
                      <a:pt x="179" y="4632"/>
                      <a:pt x="262" y="4799"/>
                    </a:cubicBezTo>
                    <a:cubicBezTo>
                      <a:pt x="691" y="4620"/>
                      <a:pt x="1119" y="4418"/>
                      <a:pt x="1584" y="4215"/>
                    </a:cubicBezTo>
                    <a:cubicBezTo>
                      <a:pt x="1984" y="4031"/>
                      <a:pt x="2433" y="3926"/>
                      <a:pt x="2886" y="3926"/>
                    </a:cubicBezTo>
                    <a:cubicBezTo>
                      <a:pt x="2932" y="3926"/>
                      <a:pt x="2978" y="3927"/>
                      <a:pt x="3024" y="3929"/>
                    </a:cubicBezTo>
                    <a:cubicBezTo>
                      <a:pt x="3158" y="3935"/>
                      <a:pt x="3388" y="3960"/>
                      <a:pt x="3618" y="3960"/>
                    </a:cubicBezTo>
                    <a:cubicBezTo>
                      <a:pt x="3922" y="3960"/>
                      <a:pt x="4227" y="3916"/>
                      <a:pt x="4322" y="3727"/>
                    </a:cubicBezTo>
                    <a:cubicBezTo>
                      <a:pt x="4013" y="3346"/>
                      <a:pt x="2953" y="3429"/>
                      <a:pt x="3120" y="2834"/>
                    </a:cubicBezTo>
                    <a:cubicBezTo>
                      <a:pt x="3358" y="2036"/>
                      <a:pt x="4560" y="1965"/>
                      <a:pt x="4906" y="1239"/>
                    </a:cubicBezTo>
                    <a:cubicBezTo>
                      <a:pt x="5227" y="584"/>
                      <a:pt x="4929" y="322"/>
                      <a:pt x="4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167;p69">
                <a:extLst>
                  <a:ext uri="{FF2B5EF4-FFF2-40B4-BE49-F238E27FC236}">
                    <a16:creationId xmlns:a16="http://schemas.microsoft.com/office/drawing/2014/main" id="{9E3371CC-BC6F-F3E8-DF6E-A88168D7251E}"/>
                  </a:ext>
                </a:extLst>
              </p:cNvPr>
              <p:cNvSpPr/>
              <p:nvPr/>
            </p:nvSpPr>
            <p:spPr>
              <a:xfrm>
                <a:off x="1053183" y="4410417"/>
                <a:ext cx="81028" cy="36598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958" extrusionOk="0">
                    <a:moveTo>
                      <a:pt x="1858" y="1"/>
                    </a:moveTo>
                    <a:cubicBezTo>
                      <a:pt x="1430" y="286"/>
                      <a:pt x="977" y="524"/>
                      <a:pt x="501" y="715"/>
                    </a:cubicBezTo>
                    <a:cubicBezTo>
                      <a:pt x="358" y="774"/>
                      <a:pt x="191" y="846"/>
                      <a:pt x="1" y="929"/>
                    </a:cubicBezTo>
                    <a:cubicBezTo>
                      <a:pt x="123" y="947"/>
                      <a:pt x="251" y="958"/>
                      <a:pt x="381" y="958"/>
                    </a:cubicBezTo>
                    <a:cubicBezTo>
                      <a:pt x="429" y="958"/>
                      <a:pt x="477" y="956"/>
                      <a:pt x="525" y="953"/>
                    </a:cubicBezTo>
                    <a:cubicBezTo>
                      <a:pt x="1072" y="882"/>
                      <a:pt x="1608" y="727"/>
                      <a:pt x="2120" y="501"/>
                    </a:cubicBezTo>
                    <a:cubicBezTo>
                      <a:pt x="2037" y="334"/>
                      <a:pt x="1953" y="155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2168;p69">
                <a:extLst>
                  <a:ext uri="{FF2B5EF4-FFF2-40B4-BE49-F238E27FC236}">
                    <a16:creationId xmlns:a16="http://schemas.microsoft.com/office/drawing/2014/main" id="{544C6811-385B-ECA0-B0B2-66D5FFD259E7}"/>
                  </a:ext>
                </a:extLst>
              </p:cNvPr>
              <p:cNvSpPr/>
              <p:nvPr/>
            </p:nvSpPr>
            <p:spPr>
              <a:xfrm>
                <a:off x="1302003" y="2829855"/>
                <a:ext cx="695973" cy="537547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14071" extrusionOk="0">
                    <a:moveTo>
                      <a:pt x="7669" y="1"/>
                    </a:moveTo>
                    <a:cubicBezTo>
                      <a:pt x="7161" y="1"/>
                      <a:pt x="6675" y="62"/>
                      <a:pt x="6311" y="165"/>
                    </a:cubicBezTo>
                    <a:cubicBezTo>
                      <a:pt x="5775" y="296"/>
                      <a:pt x="5263" y="510"/>
                      <a:pt x="4787" y="784"/>
                    </a:cubicBezTo>
                    <a:cubicBezTo>
                      <a:pt x="4108" y="1189"/>
                      <a:pt x="3691" y="1820"/>
                      <a:pt x="3108" y="2332"/>
                    </a:cubicBezTo>
                    <a:cubicBezTo>
                      <a:pt x="2525" y="2820"/>
                      <a:pt x="2096" y="3451"/>
                      <a:pt x="1846" y="4166"/>
                    </a:cubicBezTo>
                    <a:cubicBezTo>
                      <a:pt x="1715" y="4535"/>
                      <a:pt x="1620" y="4928"/>
                      <a:pt x="1358" y="5213"/>
                    </a:cubicBezTo>
                    <a:cubicBezTo>
                      <a:pt x="1096" y="5487"/>
                      <a:pt x="739" y="5594"/>
                      <a:pt x="465" y="5821"/>
                    </a:cubicBezTo>
                    <a:cubicBezTo>
                      <a:pt x="191" y="6059"/>
                      <a:pt x="0" y="6499"/>
                      <a:pt x="239" y="6773"/>
                    </a:cubicBezTo>
                    <a:lnTo>
                      <a:pt x="1215" y="6273"/>
                    </a:lnTo>
                    <a:lnTo>
                      <a:pt x="834" y="7452"/>
                    </a:lnTo>
                    <a:cubicBezTo>
                      <a:pt x="774" y="7618"/>
                      <a:pt x="751" y="7785"/>
                      <a:pt x="762" y="7964"/>
                    </a:cubicBezTo>
                    <a:cubicBezTo>
                      <a:pt x="786" y="8142"/>
                      <a:pt x="941" y="8273"/>
                      <a:pt x="1120" y="8273"/>
                    </a:cubicBezTo>
                    <a:cubicBezTo>
                      <a:pt x="1211" y="8265"/>
                      <a:pt x="1314" y="8210"/>
                      <a:pt x="1400" y="8210"/>
                    </a:cubicBezTo>
                    <a:cubicBezTo>
                      <a:pt x="1438" y="8210"/>
                      <a:pt x="1472" y="8221"/>
                      <a:pt x="1501" y="8249"/>
                    </a:cubicBezTo>
                    <a:cubicBezTo>
                      <a:pt x="1548" y="8297"/>
                      <a:pt x="1560" y="8357"/>
                      <a:pt x="1548" y="8428"/>
                    </a:cubicBezTo>
                    <a:cubicBezTo>
                      <a:pt x="1536" y="8785"/>
                      <a:pt x="1334" y="9095"/>
                      <a:pt x="1227" y="9440"/>
                    </a:cubicBezTo>
                    <a:cubicBezTo>
                      <a:pt x="1120" y="9773"/>
                      <a:pt x="1143" y="10214"/>
                      <a:pt x="1441" y="10404"/>
                    </a:cubicBezTo>
                    <a:cubicBezTo>
                      <a:pt x="1608" y="10488"/>
                      <a:pt x="1786" y="10547"/>
                      <a:pt x="1965" y="10559"/>
                    </a:cubicBezTo>
                    <a:cubicBezTo>
                      <a:pt x="2715" y="10702"/>
                      <a:pt x="4108" y="12036"/>
                      <a:pt x="2810" y="12524"/>
                    </a:cubicBezTo>
                    <a:cubicBezTo>
                      <a:pt x="2900" y="12601"/>
                      <a:pt x="3016" y="12640"/>
                      <a:pt x="3132" y="12640"/>
                    </a:cubicBezTo>
                    <a:cubicBezTo>
                      <a:pt x="3248" y="12640"/>
                      <a:pt x="3364" y="12601"/>
                      <a:pt x="3453" y="12524"/>
                    </a:cubicBezTo>
                    <a:lnTo>
                      <a:pt x="3453" y="12524"/>
                    </a:lnTo>
                    <a:cubicBezTo>
                      <a:pt x="3441" y="12667"/>
                      <a:pt x="3406" y="12821"/>
                      <a:pt x="3358" y="12964"/>
                    </a:cubicBezTo>
                    <a:cubicBezTo>
                      <a:pt x="3377" y="12993"/>
                      <a:pt x="3409" y="13005"/>
                      <a:pt x="3444" y="13005"/>
                    </a:cubicBezTo>
                    <a:cubicBezTo>
                      <a:pt x="3495" y="13005"/>
                      <a:pt x="3554" y="12981"/>
                      <a:pt x="3596" y="12952"/>
                    </a:cubicBezTo>
                    <a:cubicBezTo>
                      <a:pt x="3668" y="12893"/>
                      <a:pt x="3739" y="12821"/>
                      <a:pt x="3822" y="12821"/>
                    </a:cubicBezTo>
                    <a:cubicBezTo>
                      <a:pt x="3882" y="12833"/>
                      <a:pt x="3930" y="12845"/>
                      <a:pt x="3977" y="12869"/>
                    </a:cubicBezTo>
                    <a:cubicBezTo>
                      <a:pt x="4144" y="12955"/>
                      <a:pt x="4289" y="12984"/>
                      <a:pt x="4428" y="12984"/>
                    </a:cubicBezTo>
                    <a:cubicBezTo>
                      <a:pt x="4655" y="12984"/>
                      <a:pt x="4866" y="12906"/>
                      <a:pt x="5132" y="12869"/>
                    </a:cubicBezTo>
                    <a:cubicBezTo>
                      <a:pt x="5185" y="12863"/>
                      <a:pt x="5232" y="12860"/>
                      <a:pt x="5274" y="12860"/>
                    </a:cubicBezTo>
                    <a:cubicBezTo>
                      <a:pt x="5554" y="12860"/>
                      <a:pt x="5628" y="12991"/>
                      <a:pt x="5918" y="13167"/>
                    </a:cubicBezTo>
                    <a:cubicBezTo>
                      <a:pt x="6656" y="13631"/>
                      <a:pt x="7478" y="13917"/>
                      <a:pt x="8347" y="14036"/>
                    </a:cubicBezTo>
                    <a:cubicBezTo>
                      <a:pt x="8553" y="14060"/>
                      <a:pt x="8755" y="14071"/>
                      <a:pt x="8954" y="14071"/>
                    </a:cubicBezTo>
                    <a:cubicBezTo>
                      <a:pt x="10740" y="14071"/>
                      <a:pt x="12240" y="13158"/>
                      <a:pt x="13740" y="12226"/>
                    </a:cubicBezTo>
                    <a:cubicBezTo>
                      <a:pt x="14050" y="12036"/>
                      <a:pt x="14300" y="11738"/>
                      <a:pt x="14633" y="11583"/>
                    </a:cubicBezTo>
                    <a:cubicBezTo>
                      <a:pt x="14788" y="11524"/>
                      <a:pt x="14931" y="11428"/>
                      <a:pt x="15038" y="11285"/>
                    </a:cubicBezTo>
                    <a:cubicBezTo>
                      <a:pt x="15145" y="11107"/>
                      <a:pt x="15074" y="10881"/>
                      <a:pt x="15110" y="10678"/>
                    </a:cubicBezTo>
                    <a:cubicBezTo>
                      <a:pt x="15110" y="10607"/>
                      <a:pt x="15133" y="10535"/>
                      <a:pt x="15157" y="10476"/>
                    </a:cubicBezTo>
                    <a:cubicBezTo>
                      <a:pt x="15217" y="10440"/>
                      <a:pt x="15288" y="10404"/>
                      <a:pt x="15371" y="10381"/>
                    </a:cubicBezTo>
                    <a:cubicBezTo>
                      <a:pt x="15509" y="10335"/>
                      <a:pt x="15659" y="10309"/>
                      <a:pt x="15808" y="10309"/>
                    </a:cubicBezTo>
                    <a:cubicBezTo>
                      <a:pt x="16086" y="10309"/>
                      <a:pt x="16360" y="10398"/>
                      <a:pt x="16538" y="10607"/>
                    </a:cubicBezTo>
                    <a:cubicBezTo>
                      <a:pt x="17015" y="10404"/>
                      <a:pt x="17276" y="9881"/>
                      <a:pt x="17312" y="9357"/>
                    </a:cubicBezTo>
                    <a:cubicBezTo>
                      <a:pt x="17360" y="8845"/>
                      <a:pt x="17181" y="8333"/>
                      <a:pt x="16979" y="7868"/>
                    </a:cubicBezTo>
                    <a:lnTo>
                      <a:pt x="16979" y="7868"/>
                    </a:lnTo>
                    <a:cubicBezTo>
                      <a:pt x="17384" y="8142"/>
                      <a:pt x="17741" y="8499"/>
                      <a:pt x="18003" y="8928"/>
                    </a:cubicBezTo>
                    <a:cubicBezTo>
                      <a:pt x="18217" y="8202"/>
                      <a:pt x="18038" y="7428"/>
                      <a:pt x="17538" y="6856"/>
                    </a:cubicBezTo>
                    <a:cubicBezTo>
                      <a:pt x="17288" y="6571"/>
                      <a:pt x="16919" y="6321"/>
                      <a:pt x="16884" y="5928"/>
                    </a:cubicBezTo>
                    <a:cubicBezTo>
                      <a:pt x="17515" y="5844"/>
                      <a:pt x="17931" y="5237"/>
                      <a:pt x="17800" y="4618"/>
                    </a:cubicBezTo>
                    <a:lnTo>
                      <a:pt x="17800" y="4618"/>
                    </a:lnTo>
                    <a:cubicBezTo>
                      <a:pt x="17607" y="4760"/>
                      <a:pt x="17371" y="4822"/>
                      <a:pt x="17131" y="4822"/>
                    </a:cubicBezTo>
                    <a:cubicBezTo>
                      <a:pt x="16929" y="4822"/>
                      <a:pt x="16724" y="4778"/>
                      <a:pt x="16538" y="4701"/>
                    </a:cubicBezTo>
                    <a:cubicBezTo>
                      <a:pt x="16133" y="4523"/>
                      <a:pt x="15776" y="4273"/>
                      <a:pt x="15455" y="3963"/>
                    </a:cubicBezTo>
                    <a:cubicBezTo>
                      <a:pt x="15169" y="3713"/>
                      <a:pt x="14895" y="3451"/>
                      <a:pt x="14645" y="3189"/>
                    </a:cubicBezTo>
                    <a:cubicBezTo>
                      <a:pt x="14228" y="2653"/>
                      <a:pt x="13752" y="2177"/>
                      <a:pt x="13205" y="1772"/>
                    </a:cubicBezTo>
                    <a:lnTo>
                      <a:pt x="13205" y="1832"/>
                    </a:lnTo>
                    <a:cubicBezTo>
                      <a:pt x="12812" y="1499"/>
                      <a:pt x="12383" y="1237"/>
                      <a:pt x="11919" y="1034"/>
                    </a:cubicBezTo>
                    <a:cubicBezTo>
                      <a:pt x="11410" y="817"/>
                      <a:pt x="10901" y="511"/>
                      <a:pt x="10356" y="511"/>
                    </a:cubicBezTo>
                    <a:cubicBezTo>
                      <a:pt x="10213" y="511"/>
                      <a:pt x="10067" y="532"/>
                      <a:pt x="9918" y="582"/>
                    </a:cubicBezTo>
                    <a:cubicBezTo>
                      <a:pt x="9407" y="167"/>
                      <a:pt x="8508" y="1"/>
                      <a:pt x="7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2169;p69">
                <a:extLst>
                  <a:ext uri="{FF2B5EF4-FFF2-40B4-BE49-F238E27FC236}">
                    <a16:creationId xmlns:a16="http://schemas.microsoft.com/office/drawing/2014/main" id="{409B0895-18CE-FE11-A7DE-EFE9901D59F8}"/>
                  </a:ext>
                </a:extLst>
              </p:cNvPr>
              <p:cNvSpPr/>
              <p:nvPr/>
            </p:nvSpPr>
            <p:spPr>
              <a:xfrm>
                <a:off x="1431169" y="3280085"/>
                <a:ext cx="126488" cy="160298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4196" extrusionOk="0">
                    <a:moveTo>
                      <a:pt x="1678" y="1"/>
                    </a:moveTo>
                    <a:cubicBezTo>
                      <a:pt x="1632" y="1"/>
                      <a:pt x="1596" y="42"/>
                      <a:pt x="1525" y="132"/>
                    </a:cubicBezTo>
                    <a:cubicBezTo>
                      <a:pt x="1430" y="239"/>
                      <a:pt x="930" y="1632"/>
                      <a:pt x="656" y="2132"/>
                    </a:cubicBezTo>
                    <a:cubicBezTo>
                      <a:pt x="501" y="2417"/>
                      <a:pt x="1" y="3144"/>
                      <a:pt x="179" y="3418"/>
                    </a:cubicBezTo>
                    <a:cubicBezTo>
                      <a:pt x="287" y="3584"/>
                      <a:pt x="668" y="3691"/>
                      <a:pt x="846" y="3763"/>
                    </a:cubicBezTo>
                    <a:cubicBezTo>
                      <a:pt x="1144" y="3894"/>
                      <a:pt x="1477" y="4001"/>
                      <a:pt x="1811" y="4072"/>
                    </a:cubicBezTo>
                    <a:cubicBezTo>
                      <a:pt x="2010" y="4108"/>
                      <a:pt x="2090" y="4195"/>
                      <a:pt x="2161" y="4195"/>
                    </a:cubicBezTo>
                    <a:cubicBezTo>
                      <a:pt x="2208" y="4195"/>
                      <a:pt x="2251" y="4156"/>
                      <a:pt x="2323" y="4037"/>
                    </a:cubicBezTo>
                    <a:cubicBezTo>
                      <a:pt x="2692" y="3370"/>
                      <a:pt x="3025" y="2691"/>
                      <a:pt x="3311" y="2001"/>
                    </a:cubicBezTo>
                    <a:cubicBezTo>
                      <a:pt x="2727" y="786"/>
                      <a:pt x="2287" y="382"/>
                      <a:pt x="1894" y="120"/>
                    </a:cubicBezTo>
                    <a:cubicBezTo>
                      <a:pt x="1781" y="42"/>
                      <a:pt x="1724" y="1"/>
                      <a:pt x="1678" y="1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2170;p69">
                <a:extLst>
                  <a:ext uri="{FF2B5EF4-FFF2-40B4-BE49-F238E27FC236}">
                    <a16:creationId xmlns:a16="http://schemas.microsoft.com/office/drawing/2014/main" id="{F513A99B-C96A-B6D6-E525-B0984F6A1460}"/>
                  </a:ext>
                </a:extLst>
              </p:cNvPr>
              <p:cNvSpPr/>
              <p:nvPr/>
            </p:nvSpPr>
            <p:spPr>
              <a:xfrm>
                <a:off x="1436632" y="2944848"/>
                <a:ext cx="437610" cy="482498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12630" extrusionOk="0">
                    <a:moveTo>
                      <a:pt x="5218" y="0"/>
                    </a:moveTo>
                    <a:cubicBezTo>
                      <a:pt x="4297" y="0"/>
                      <a:pt x="3046" y="172"/>
                      <a:pt x="2263" y="655"/>
                    </a:cubicBezTo>
                    <a:cubicBezTo>
                      <a:pt x="1560" y="1108"/>
                      <a:pt x="858" y="2156"/>
                      <a:pt x="608" y="2941"/>
                    </a:cubicBezTo>
                    <a:cubicBezTo>
                      <a:pt x="1" y="4858"/>
                      <a:pt x="96" y="7132"/>
                      <a:pt x="977" y="8954"/>
                    </a:cubicBezTo>
                    <a:cubicBezTo>
                      <a:pt x="1727" y="10502"/>
                      <a:pt x="3477" y="12490"/>
                      <a:pt x="4978" y="12609"/>
                    </a:cubicBezTo>
                    <a:cubicBezTo>
                      <a:pt x="5165" y="12623"/>
                      <a:pt x="5352" y="12630"/>
                      <a:pt x="5539" y="12630"/>
                    </a:cubicBezTo>
                    <a:cubicBezTo>
                      <a:pt x="6662" y="12630"/>
                      <a:pt x="7777" y="12385"/>
                      <a:pt x="8788" y="11895"/>
                    </a:cubicBezTo>
                    <a:cubicBezTo>
                      <a:pt x="9490" y="11550"/>
                      <a:pt x="9609" y="10931"/>
                      <a:pt x="9716" y="10216"/>
                    </a:cubicBezTo>
                    <a:cubicBezTo>
                      <a:pt x="9776" y="9716"/>
                      <a:pt x="9942" y="9252"/>
                      <a:pt x="10181" y="8823"/>
                    </a:cubicBezTo>
                    <a:cubicBezTo>
                      <a:pt x="10466" y="8323"/>
                      <a:pt x="10716" y="7811"/>
                      <a:pt x="10919" y="7275"/>
                    </a:cubicBezTo>
                    <a:cubicBezTo>
                      <a:pt x="11347" y="6144"/>
                      <a:pt x="11455" y="4739"/>
                      <a:pt x="11109" y="3573"/>
                    </a:cubicBezTo>
                    <a:cubicBezTo>
                      <a:pt x="10931" y="2965"/>
                      <a:pt x="10407" y="2406"/>
                      <a:pt x="10002" y="1929"/>
                    </a:cubicBezTo>
                    <a:cubicBezTo>
                      <a:pt x="9109" y="906"/>
                      <a:pt x="8121" y="417"/>
                      <a:pt x="6787" y="167"/>
                    </a:cubicBezTo>
                    <a:cubicBezTo>
                      <a:pt x="6299" y="72"/>
                      <a:pt x="5799" y="13"/>
                      <a:pt x="5311" y="1"/>
                    </a:cubicBezTo>
                    <a:cubicBezTo>
                      <a:pt x="5280" y="0"/>
                      <a:pt x="5249" y="0"/>
                      <a:pt x="5218" y="0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2171;p69">
                <a:extLst>
                  <a:ext uri="{FF2B5EF4-FFF2-40B4-BE49-F238E27FC236}">
                    <a16:creationId xmlns:a16="http://schemas.microsoft.com/office/drawing/2014/main" id="{83A1FCD9-E658-0B90-76B8-B0C59BC24872}"/>
                  </a:ext>
                </a:extLst>
              </p:cNvPr>
              <p:cNvSpPr/>
              <p:nvPr/>
            </p:nvSpPr>
            <p:spPr>
              <a:xfrm>
                <a:off x="1403892" y="2903359"/>
                <a:ext cx="521006" cy="304283"/>
              </a:xfrm>
              <a:custGeom>
                <a:avLst/>
                <a:gdLst/>
                <a:ahLst/>
                <a:cxnLst/>
                <a:rect l="l" t="t" r="r" b="b"/>
                <a:pathLst>
                  <a:path w="13638" h="7965" extrusionOk="0">
                    <a:moveTo>
                      <a:pt x="3973" y="1"/>
                    </a:moveTo>
                    <a:cubicBezTo>
                      <a:pt x="3021" y="1"/>
                      <a:pt x="2299" y="254"/>
                      <a:pt x="1798" y="563"/>
                    </a:cubicBezTo>
                    <a:cubicBezTo>
                      <a:pt x="905" y="1110"/>
                      <a:pt x="632" y="2265"/>
                      <a:pt x="370" y="3218"/>
                    </a:cubicBezTo>
                    <a:cubicBezTo>
                      <a:pt x="108" y="4111"/>
                      <a:pt x="0" y="5051"/>
                      <a:pt x="36" y="5980"/>
                    </a:cubicBezTo>
                    <a:cubicBezTo>
                      <a:pt x="60" y="6480"/>
                      <a:pt x="96" y="7195"/>
                      <a:pt x="298" y="7659"/>
                    </a:cubicBezTo>
                    <a:cubicBezTo>
                      <a:pt x="356" y="7843"/>
                      <a:pt x="525" y="7964"/>
                      <a:pt x="708" y="7964"/>
                    </a:cubicBezTo>
                    <a:cubicBezTo>
                      <a:pt x="750" y="7964"/>
                      <a:pt x="792" y="7958"/>
                      <a:pt x="834" y="7945"/>
                    </a:cubicBezTo>
                    <a:cubicBezTo>
                      <a:pt x="1108" y="7873"/>
                      <a:pt x="1132" y="7659"/>
                      <a:pt x="1239" y="7445"/>
                    </a:cubicBezTo>
                    <a:cubicBezTo>
                      <a:pt x="1361" y="7219"/>
                      <a:pt x="1816" y="6601"/>
                      <a:pt x="2161" y="6601"/>
                    </a:cubicBezTo>
                    <a:cubicBezTo>
                      <a:pt x="2253" y="6601"/>
                      <a:pt x="2338" y="6646"/>
                      <a:pt x="2406" y="6754"/>
                    </a:cubicBezTo>
                    <a:cubicBezTo>
                      <a:pt x="2572" y="5802"/>
                      <a:pt x="2739" y="5016"/>
                      <a:pt x="3549" y="4337"/>
                    </a:cubicBezTo>
                    <a:cubicBezTo>
                      <a:pt x="4120" y="3849"/>
                      <a:pt x="4894" y="3706"/>
                      <a:pt x="5454" y="3170"/>
                    </a:cubicBezTo>
                    <a:cubicBezTo>
                      <a:pt x="5906" y="2754"/>
                      <a:pt x="6263" y="2253"/>
                      <a:pt x="6525" y="1694"/>
                    </a:cubicBezTo>
                    <a:cubicBezTo>
                      <a:pt x="6835" y="3182"/>
                      <a:pt x="7847" y="4551"/>
                      <a:pt x="9478" y="4623"/>
                    </a:cubicBezTo>
                    <a:cubicBezTo>
                      <a:pt x="9287" y="4373"/>
                      <a:pt x="9085" y="4123"/>
                      <a:pt x="8894" y="3873"/>
                    </a:cubicBezTo>
                    <a:lnTo>
                      <a:pt x="8894" y="3873"/>
                    </a:lnTo>
                    <a:cubicBezTo>
                      <a:pt x="9406" y="4397"/>
                      <a:pt x="10287" y="4659"/>
                      <a:pt x="10847" y="5087"/>
                    </a:cubicBezTo>
                    <a:cubicBezTo>
                      <a:pt x="11669" y="5706"/>
                      <a:pt x="11859" y="7278"/>
                      <a:pt x="12919" y="7468"/>
                    </a:cubicBezTo>
                    <a:cubicBezTo>
                      <a:pt x="12941" y="7472"/>
                      <a:pt x="12963" y="7474"/>
                      <a:pt x="12983" y="7474"/>
                    </a:cubicBezTo>
                    <a:cubicBezTo>
                      <a:pt x="13637" y="7474"/>
                      <a:pt x="13512" y="5530"/>
                      <a:pt x="13443" y="5230"/>
                    </a:cubicBezTo>
                    <a:cubicBezTo>
                      <a:pt x="13228" y="4266"/>
                      <a:pt x="12621" y="3385"/>
                      <a:pt x="11895" y="2730"/>
                    </a:cubicBezTo>
                    <a:cubicBezTo>
                      <a:pt x="10966" y="1884"/>
                      <a:pt x="9906" y="860"/>
                      <a:pt x="8799" y="253"/>
                    </a:cubicBezTo>
                    <a:cubicBezTo>
                      <a:pt x="8522" y="103"/>
                      <a:pt x="8163" y="37"/>
                      <a:pt x="7807" y="37"/>
                    </a:cubicBezTo>
                    <a:cubicBezTo>
                      <a:pt x="7230" y="37"/>
                      <a:pt x="6660" y="212"/>
                      <a:pt x="6454" y="491"/>
                    </a:cubicBezTo>
                    <a:cubicBezTo>
                      <a:pt x="5500" y="138"/>
                      <a:pt x="4674" y="1"/>
                      <a:pt x="3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2172;p69">
                <a:extLst>
                  <a:ext uri="{FF2B5EF4-FFF2-40B4-BE49-F238E27FC236}">
                    <a16:creationId xmlns:a16="http://schemas.microsoft.com/office/drawing/2014/main" id="{6C376CB5-C69B-0179-D162-493B763A545C}"/>
                  </a:ext>
                </a:extLst>
              </p:cNvPr>
              <p:cNvSpPr/>
              <p:nvPr/>
            </p:nvSpPr>
            <p:spPr>
              <a:xfrm>
                <a:off x="1652291" y="2879138"/>
                <a:ext cx="281438" cy="227916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66" extrusionOk="0">
                    <a:moveTo>
                      <a:pt x="930" y="1"/>
                    </a:moveTo>
                    <a:cubicBezTo>
                      <a:pt x="613" y="1"/>
                      <a:pt x="307" y="115"/>
                      <a:pt x="47" y="375"/>
                    </a:cubicBezTo>
                    <a:cubicBezTo>
                      <a:pt x="1" y="422"/>
                      <a:pt x="41" y="489"/>
                      <a:pt x="89" y="489"/>
                    </a:cubicBezTo>
                    <a:cubicBezTo>
                      <a:pt x="103" y="489"/>
                      <a:pt x="117" y="484"/>
                      <a:pt x="130" y="470"/>
                    </a:cubicBezTo>
                    <a:lnTo>
                      <a:pt x="118" y="470"/>
                    </a:lnTo>
                    <a:cubicBezTo>
                      <a:pt x="374" y="220"/>
                      <a:pt x="650" y="119"/>
                      <a:pt x="930" y="119"/>
                    </a:cubicBezTo>
                    <a:cubicBezTo>
                      <a:pt x="1757" y="119"/>
                      <a:pt x="2621" y="1003"/>
                      <a:pt x="3119" y="1554"/>
                    </a:cubicBezTo>
                    <a:cubicBezTo>
                      <a:pt x="3309" y="1780"/>
                      <a:pt x="3488" y="1994"/>
                      <a:pt x="3666" y="2221"/>
                    </a:cubicBezTo>
                    <a:cubicBezTo>
                      <a:pt x="3857" y="2459"/>
                      <a:pt x="4024" y="2709"/>
                      <a:pt x="4155" y="2971"/>
                    </a:cubicBezTo>
                    <a:cubicBezTo>
                      <a:pt x="4309" y="3257"/>
                      <a:pt x="4488" y="3554"/>
                      <a:pt x="4833" y="3638"/>
                    </a:cubicBezTo>
                    <a:cubicBezTo>
                      <a:pt x="4964" y="3661"/>
                      <a:pt x="5095" y="3673"/>
                      <a:pt x="5226" y="3673"/>
                    </a:cubicBezTo>
                    <a:cubicBezTo>
                      <a:pt x="5417" y="3709"/>
                      <a:pt x="5583" y="3792"/>
                      <a:pt x="5738" y="3899"/>
                    </a:cubicBezTo>
                    <a:cubicBezTo>
                      <a:pt x="6441" y="4388"/>
                      <a:pt x="6798" y="5245"/>
                      <a:pt x="7226" y="5935"/>
                    </a:cubicBezTo>
                    <a:cubicBezTo>
                      <a:pt x="7241" y="5957"/>
                      <a:pt x="7260" y="5965"/>
                      <a:pt x="7279" y="5965"/>
                    </a:cubicBezTo>
                    <a:cubicBezTo>
                      <a:pt x="7324" y="5965"/>
                      <a:pt x="7367" y="5918"/>
                      <a:pt x="7334" y="5876"/>
                    </a:cubicBezTo>
                    <a:cubicBezTo>
                      <a:pt x="6941" y="5233"/>
                      <a:pt x="6607" y="4507"/>
                      <a:pt x="6036" y="3983"/>
                    </a:cubicBezTo>
                    <a:cubicBezTo>
                      <a:pt x="5798" y="3733"/>
                      <a:pt x="5476" y="3578"/>
                      <a:pt x="5131" y="3542"/>
                    </a:cubicBezTo>
                    <a:cubicBezTo>
                      <a:pt x="4976" y="3542"/>
                      <a:pt x="4809" y="3507"/>
                      <a:pt x="4667" y="3423"/>
                    </a:cubicBezTo>
                    <a:cubicBezTo>
                      <a:pt x="4512" y="3304"/>
                      <a:pt x="4381" y="3149"/>
                      <a:pt x="4297" y="2959"/>
                    </a:cubicBezTo>
                    <a:cubicBezTo>
                      <a:pt x="4155" y="2685"/>
                      <a:pt x="3988" y="2423"/>
                      <a:pt x="3797" y="2173"/>
                    </a:cubicBezTo>
                    <a:cubicBezTo>
                      <a:pt x="3607" y="1935"/>
                      <a:pt x="3416" y="1709"/>
                      <a:pt x="3214" y="1483"/>
                    </a:cubicBezTo>
                    <a:cubicBezTo>
                      <a:pt x="2785" y="994"/>
                      <a:pt x="2309" y="518"/>
                      <a:pt x="1726" y="220"/>
                    </a:cubicBezTo>
                    <a:cubicBezTo>
                      <a:pt x="1466" y="80"/>
                      <a:pt x="1194" y="1"/>
                      <a:pt x="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2173;p69">
                <a:extLst>
                  <a:ext uri="{FF2B5EF4-FFF2-40B4-BE49-F238E27FC236}">
                    <a16:creationId xmlns:a16="http://schemas.microsoft.com/office/drawing/2014/main" id="{44B68614-F9F8-A0D0-A1AE-D823FC4F3D9E}"/>
                  </a:ext>
                </a:extLst>
              </p:cNvPr>
              <p:cNvSpPr/>
              <p:nvPr/>
            </p:nvSpPr>
            <p:spPr>
              <a:xfrm>
                <a:off x="1852058" y="3063241"/>
                <a:ext cx="95048" cy="63187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654" extrusionOk="0">
                    <a:moveTo>
                      <a:pt x="88" y="1"/>
                    </a:moveTo>
                    <a:cubicBezTo>
                      <a:pt x="45" y="1"/>
                      <a:pt x="0" y="44"/>
                      <a:pt x="33" y="93"/>
                    </a:cubicBezTo>
                    <a:lnTo>
                      <a:pt x="21" y="93"/>
                    </a:lnTo>
                    <a:cubicBezTo>
                      <a:pt x="283" y="557"/>
                      <a:pt x="640" y="962"/>
                      <a:pt x="1069" y="1271"/>
                    </a:cubicBezTo>
                    <a:cubicBezTo>
                      <a:pt x="1344" y="1478"/>
                      <a:pt x="1689" y="1654"/>
                      <a:pt x="2034" y="1654"/>
                    </a:cubicBezTo>
                    <a:cubicBezTo>
                      <a:pt x="2166" y="1654"/>
                      <a:pt x="2298" y="1628"/>
                      <a:pt x="2426" y="1569"/>
                    </a:cubicBezTo>
                    <a:cubicBezTo>
                      <a:pt x="2487" y="1548"/>
                      <a:pt x="2452" y="1466"/>
                      <a:pt x="2396" y="1466"/>
                    </a:cubicBezTo>
                    <a:cubicBezTo>
                      <a:pt x="2386" y="1466"/>
                      <a:pt x="2377" y="1469"/>
                      <a:pt x="2366" y="1474"/>
                    </a:cubicBezTo>
                    <a:cubicBezTo>
                      <a:pt x="2262" y="1519"/>
                      <a:pt x="2153" y="1539"/>
                      <a:pt x="2044" y="1539"/>
                    </a:cubicBezTo>
                    <a:cubicBezTo>
                      <a:pt x="1696" y="1539"/>
                      <a:pt x="1341" y="1337"/>
                      <a:pt x="1069" y="1128"/>
                    </a:cubicBezTo>
                    <a:cubicBezTo>
                      <a:pt x="688" y="831"/>
                      <a:pt x="366" y="462"/>
                      <a:pt x="140" y="33"/>
                    </a:cubicBezTo>
                    <a:cubicBezTo>
                      <a:pt x="129" y="10"/>
                      <a:pt x="109" y="1"/>
                      <a:pt x="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2174;p69">
                <a:extLst>
                  <a:ext uri="{FF2B5EF4-FFF2-40B4-BE49-F238E27FC236}">
                    <a16:creationId xmlns:a16="http://schemas.microsoft.com/office/drawing/2014/main" id="{5B5D3A0D-ABF1-AC39-ABA8-474BEBF0E37E}"/>
                  </a:ext>
                </a:extLst>
              </p:cNvPr>
              <p:cNvSpPr/>
              <p:nvPr/>
            </p:nvSpPr>
            <p:spPr>
              <a:xfrm>
                <a:off x="1897864" y="3158330"/>
                <a:ext cx="31670" cy="76520"/>
              </a:xfrm>
              <a:custGeom>
                <a:avLst/>
                <a:gdLst/>
                <a:ahLst/>
                <a:cxnLst/>
                <a:rect l="l" t="t" r="r" b="b"/>
                <a:pathLst>
                  <a:path w="829" h="2003" extrusionOk="0">
                    <a:moveTo>
                      <a:pt x="83" y="0"/>
                    </a:moveTo>
                    <a:cubicBezTo>
                      <a:pt x="42" y="0"/>
                      <a:pt x="0" y="43"/>
                      <a:pt x="24" y="92"/>
                    </a:cubicBezTo>
                    <a:cubicBezTo>
                      <a:pt x="298" y="687"/>
                      <a:pt x="679" y="1259"/>
                      <a:pt x="703" y="1949"/>
                    </a:cubicBezTo>
                    <a:cubicBezTo>
                      <a:pt x="703" y="1985"/>
                      <a:pt x="736" y="2003"/>
                      <a:pt x="767" y="2003"/>
                    </a:cubicBezTo>
                    <a:cubicBezTo>
                      <a:pt x="798" y="2003"/>
                      <a:pt x="828" y="1985"/>
                      <a:pt x="822" y="1949"/>
                    </a:cubicBezTo>
                    <a:cubicBezTo>
                      <a:pt x="798" y="1235"/>
                      <a:pt x="417" y="652"/>
                      <a:pt x="132" y="32"/>
                    </a:cubicBezTo>
                    <a:cubicBezTo>
                      <a:pt x="120" y="10"/>
                      <a:pt x="102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2175;p69">
                <a:extLst>
                  <a:ext uri="{FF2B5EF4-FFF2-40B4-BE49-F238E27FC236}">
                    <a16:creationId xmlns:a16="http://schemas.microsoft.com/office/drawing/2014/main" id="{FB084981-D478-3E13-9A0A-E3A91399C8E0}"/>
                  </a:ext>
                </a:extLst>
              </p:cNvPr>
              <p:cNvSpPr/>
              <p:nvPr/>
            </p:nvSpPr>
            <p:spPr>
              <a:xfrm>
                <a:off x="1486220" y="2935679"/>
                <a:ext cx="70980" cy="155331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4066" extrusionOk="0">
                    <a:moveTo>
                      <a:pt x="1766" y="0"/>
                    </a:moveTo>
                    <a:cubicBezTo>
                      <a:pt x="1753" y="0"/>
                      <a:pt x="1739" y="4"/>
                      <a:pt x="1727" y="14"/>
                    </a:cubicBezTo>
                    <a:cubicBezTo>
                      <a:pt x="620" y="1050"/>
                      <a:pt x="1" y="2491"/>
                      <a:pt x="1" y="4003"/>
                    </a:cubicBezTo>
                    <a:cubicBezTo>
                      <a:pt x="1" y="4045"/>
                      <a:pt x="30" y="4066"/>
                      <a:pt x="60" y="4066"/>
                    </a:cubicBezTo>
                    <a:cubicBezTo>
                      <a:pt x="90" y="4066"/>
                      <a:pt x="120" y="4045"/>
                      <a:pt x="120" y="4003"/>
                    </a:cubicBezTo>
                    <a:cubicBezTo>
                      <a:pt x="120" y="2527"/>
                      <a:pt x="739" y="1110"/>
                      <a:pt x="1810" y="98"/>
                    </a:cubicBezTo>
                    <a:cubicBezTo>
                      <a:pt x="1857" y="60"/>
                      <a:pt x="1815" y="0"/>
                      <a:pt x="17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2176;p69">
                <a:extLst>
                  <a:ext uri="{FF2B5EF4-FFF2-40B4-BE49-F238E27FC236}">
                    <a16:creationId xmlns:a16="http://schemas.microsoft.com/office/drawing/2014/main" id="{49315E56-B32B-AD13-FF24-A6705CE9C620}"/>
                  </a:ext>
                </a:extLst>
              </p:cNvPr>
              <p:cNvSpPr/>
              <p:nvPr/>
            </p:nvSpPr>
            <p:spPr>
              <a:xfrm>
                <a:off x="1380320" y="2883340"/>
                <a:ext cx="190248" cy="19441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5089" extrusionOk="0">
                    <a:moveTo>
                      <a:pt x="4898" y="0"/>
                    </a:moveTo>
                    <a:cubicBezTo>
                      <a:pt x="4892" y="0"/>
                      <a:pt x="4886" y="1"/>
                      <a:pt x="4880" y="3"/>
                    </a:cubicBezTo>
                    <a:cubicBezTo>
                      <a:pt x="3844" y="230"/>
                      <a:pt x="2796" y="575"/>
                      <a:pt x="1951" y="1218"/>
                    </a:cubicBezTo>
                    <a:cubicBezTo>
                      <a:pt x="1546" y="1515"/>
                      <a:pt x="1225" y="1884"/>
                      <a:pt x="987" y="2325"/>
                    </a:cubicBezTo>
                    <a:cubicBezTo>
                      <a:pt x="796" y="2730"/>
                      <a:pt x="665" y="3170"/>
                      <a:pt x="570" y="3611"/>
                    </a:cubicBezTo>
                    <a:cubicBezTo>
                      <a:pt x="463" y="4099"/>
                      <a:pt x="344" y="4587"/>
                      <a:pt x="34" y="5004"/>
                    </a:cubicBezTo>
                    <a:cubicBezTo>
                      <a:pt x="0" y="5046"/>
                      <a:pt x="44" y="5088"/>
                      <a:pt x="89" y="5088"/>
                    </a:cubicBezTo>
                    <a:cubicBezTo>
                      <a:pt x="108" y="5088"/>
                      <a:pt x="127" y="5081"/>
                      <a:pt x="141" y="5063"/>
                    </a:cubicBezTo>
                    <a:cubicBezTo>
                      <a:pt x="653" y="4373"/>
                      <a:pt x="665" y="3456"/>
                      <a:pt x="963" y="2670"/>
                    </a:cubicBezTo>
                    <a:cubicBezTo>
                      <a:pt x="1344" y="1682"/>
                      <a:pt x="2249" y="1051"/>
                      <a:pt x="3201" y="646"/>
                    </a:cubicBezTo>
                    <a:cubicBezTo>
                      <a:pt x="3749" y="408"/>
                      <a:pt x="4320" y="241"/>
                      <a:pt x="4904" y="122"/>
                    </a:cubicBezTo>
                    <a:cubicBezTo>
                      <a:pt x="4980" y="101"/>
                      <a:pt x="4957" y="0"/>
                      <a:pt x="4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2177;p69">
                <a:extLst>
                  <a:ext uri="{FF2B5EF4-FFF2-40B4-BE49-F238E27FC236}">
                    <a16:creationId xmlns:a16="http://schemas.microsoft.com/office/drawing/2014/main" id="{718ABE13-46D4-1D0E-FC57-F6F14B332BB9}"/>
                  </a:ext>
                </a:extLst>
              </p:cNvPr>
              <p:cNvSpPr/>
              <p:nvPr/>
            </p:nvSpPr>
            <p:spPr>
              <a:xfrm>
                <a:off x="1612216" y="2899691"/>
                <a:ext cx="13294" cy="47256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37" extrusionOk="0">
                    <a:moveTo>
                      <a:pt x="187" y="1"/>
                    </a:moveTo>
                    <a:cubicBezTo>
                      <a:pt x="164" y="1"/>
                      <a:pt x="141" y="12"/>
                      <a:pt x="132" y="40"/>
                    </a:cubicBezTo>
                    <a:cubicBezTo>
                      <a:pt x="1" y="421"/>
                      <a:pt x="36" y="849"/>
                      <a:pt x="215" y="1206"/>
                    </a:cubicBezTo>
                    <a:cubicBezTo>
                      <a:pt x="225" y="1228"/>
                      <a:pt x="242" y="1236"/>
                      <a:pt x="260" y="1236"/>
                    </a:cubicBezTo>
                    <a:cubicBezTo>
                      <a:pt x="302" y="1236"/>
                      <a:pt x="347" y="1189"/>
                      <a:pt x="322" y="1147"/>
                    </a:cubicBezTo>
                    <a:cubicBezTo>
                      <a:pt x="155" y="814"/>
                      <a:pt x="132" y="433"/>
                      <a:pt x="251" y="75"/>
                    </a:cubicBezTo>
                    <a:cubicBezTo>
                      <a:pt x="265" y="31"/>
                      <a:pt x="225" y="1"/>
                      <a:pt x="1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2178;p69">
                <a:extLst>
                  <a:ext uri="{FF2B5EF4-FFF2-40B4-BE49-F238E27FC236}">
                    <a16:creationId xmlns:a16="http://schemas.microsoft.com/office/drawing/2014/main" id="{43E55EC0-E0F6-CAC4-51A4-42087C627D7E}"/>
                  </a:ext>
                </a:extLst>
              </p:cNvPr>
              <p:cNvSpPr/>
              <p:nvPr/>
            </p:nvSpPr>
            <p:spPr>
              <a:xfrm>
                <a:off x="1668986" y="2916081"/>
                <a:ext cx="78430" cy="119154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119" extrusionOk="0">
                    <a:moveTo>
                      <a:pt x="78" y="0"/>
                    </a:moveTo>
                    <a:cubicBezTo>
                      <a:pt x="40" y="0"/>
                      <a:pt x="0" y="31"/>
                      <a:pt x="15" y="75"/>
                    </a:cubicBezTo>
                    <a:cubicBezTo>
                      <a:pt x="289" y="1254"/>
                      <a:pt x="836" y="2492"/>
                      <a:pt x="1932" y="3111"/>
                    </a:cubicBezTo>
                    <a:cubicBezTo>
                      <a:pt x="1942" y="3116"/>
                      <a:pt x="1951" y="3118"/>
                      <a:pt x="1961" y="3118"/>
                    </a:cubicBezTo>
                    <a:cubicBezTo>
                      <a:pt x="2017" y="3118"/>
                      <a:pt x="2053" y="3035"/>
                      <a:pt x="1991" y="3004"/>
                    </a:cubicBezTo>
                    <a:cubicBezTo>
                      <a:pt x="920" y="2397"/>
                      <a:pt x="396" y="1182"/>
                      <a:pt x="134" y="39"/>
                    </a:cubicBezTo>
                    <a:cubicBezTo>
                      <a:pt x="125" y="12"/>
                      <a:pt x="102" y="0"/>
                      <a:pt x="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2179;p69">
                <a:extLst>
                  <a:ext uri="{FF2B5EF4-FFF2-40B4-BE49-F238E27FC236}">
                    <a16:creationId xmlns:a16="http://schemas.microsoft.com/office/drawing/2014/main" id="{66B5B721-CD45-8D5D-0FBA-328A698E70EE}"/>
                  </a:ext>
                </a:extLst>
              </p:cNvPr>
              <p:cNvSpPr/>
              <p:nvPr/>
            </p:nvSpPr>
            <p:spPr>
              <a:xfrm>
                <a:off x="1911044" y="3017320"/>
                <a:ext cx="39158" cy="14937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391" extrusionOk="0">
                    <a:moveTo>
                      <a:pt x="81" y="0"/>
                    </a:moveTo>
                    <a:cubicBezTo>
                      <a:pt x="40" y="0"/>
                      <a:pt x="1" y="59"/>
                      <a:pt x="37" y="104"/>
                    </a:cubicBezTo>
                    <a:cubicBezTo>
                      <a:pt x="144" y="259"/>
                      <a:pt x="311" y="354"/>
                      <a:pt x="501" y="390"/>
                    </a:cubicBezTo>
                    <a:cubicBezTo>
                      <a:pt x="514" y="391"/>
                      <a:pt x="527" y="391"/>
                      <a:pt x="540" y="391"/>
                    </a:cubicBezTo>
                    <a:cubicBezTo>
                      <a:pt x="705" y="391"/>
                      <a:pt x="867" y="321"/>
                      <a:pt x="977" y="199"/>
                    </a:cubicBezTo>
                    <a:cubicBezTo>
                      <a:pt x="1024" y="152"/>
                      <a:pt x="982" y="90"/>
                      <a:pt x="932" y="90"/>
                    </a:cubicBezTo>
                    <a:cubicBezTo>
                      <a:pt x="920" y="90"/>
                      <a:pt x="906" y="94"/>
                      <a:pt x="894" y="104"/>
                    </a:cubicBezTo>
                    <a:cubicBezTo>
                      <a:pt x="787" y="211"/>
                      <a:pt x="644" y="271"/>
                      <a:pt x="501" y="271"/>
                    </a:cubicBezTo>
                    <a:cubicBezTo>
                      <a:pt x="346" y="235"/>
                      <a:pt x="215" y="152"/>
                      <a:pt x="120" y="21"/>
                    </a:cubicBezTo>
                    <a:cubicBezTo>
                      <a:pt x="108" y="6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2180;p69">
                <a:extLst>
                  <a:ext uri="{FF2B5EF4-FFF2-40B4-BE49-F238E27FC236}">
                    <a16:creationId xmlns:a16="http://schemas.microsoft.com/office/drawing/2014/main" id="{13D7FD9E-E0F2-2BAB-EE14-F50CF9238E96}"/>
                  </a:ext>
                </a:extLst>
              </p:cNvPr>
              <p:cNvSpPr/>
              <p:nvPr/>
            </p:nvSpPr>
            <p:spPr>
              <a:xfrm>
                <a:off x="1786080" y="3010940"/>
                <a:ext cx="49052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94" extrusionOk="0">
                    <a:moveTo>
                      <a:pt x="94" y="0"/>
                    </a:moveTo>
                    <a:cubicBezTo>
                      <a:pt x="44" y="0"/>
                      <a:pt x="0" y="59"/>
                      <a:pt x="45" y="104"/>
                    </a:cubicBezTo>
                    <a:cubicBezTo>
                      <a:pt x="474" y="521"/>
                      <a:pt x="784" y="1033"/>
                      <a:pt x="1165" y="1473"/>
                    </a:cubicBezTo>
                    <a:cubicBezTo>
                      <a:pt x="1176" y="1488"/>
                      <a:pt x="1190" y="1494"/>
                      <a:pt x="1203" y="1494"/>
                    </a:cubicBezTo>
                    <a:cubicBezTo>
                      <a:pt x="1245" y="1494"/>
                      <a:pt x="1284" y="1435"/>
                      <a:pt x="1248" y="1390"/>
                    </a:cubicBezTo>
                    <a:cubicBezTo>
                      <a:pt x="867" y="938"/>
                      <a:pt x="569" y="426"/>
                      <a:pt x="141" y="21"/>
                    </a:cubicBezTo>
                    <a:cubicBezTo>
                      <a:pt x="126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2181;p69">
                <a:extLst>
                  <a:ext uri="{FF2B5EF4-FFF2-40B4-BE49-F238E27FC236}">
                    <a16:creationId xmlns:a16="http://schemas.microsoft.com/office/drawing/2014/main" id="{54F06346-7ACD-DDF1-395F-C72EF913BD83}"/>
                  </a:ext>
                </a:extLst>
              </p:cNvPr>
              <p:cNvSpPr/>
              <p:nvPr/>
            </p:nvSpPr>
            <p:spPr>
              <a:xfrm>
                <a:off x="1414818" y="3108054"/>
                <a:ext cx="85344" cy="14402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770" extrusionOk="0">
                    <a:moveTo>
                      <a:pt x="1469" y="1"/>
                    </a:moveTo>
                    <a:cubicBezTo>
                      <a:pt x="1343" y="1"/>
                      <a:pt x="1195" y="45"/>
                      <a:pt x="1024" y="146"/>
                    </a:cubicBezTo>
                    <a:cubicBezTo>
                      <a:pt x="0" y="753"/>
                      <a:pt x="226" y="2408"/>
                      <a:pt x="727" y="3277"/>
                    </a:cubicBezTo>
                    <a:cubicBezTo>
                      <a:pt x="832" y="3467"/>
                      <a:pt x="1050" y="3769"/>
                      <a:pt x="1305" y="3769"/>
                    </a:cubicBezTo>
                    <a:cubicBezTo>
                      <a:pt x="1338" y="3769"/>
                      <a:pt x="1371" y="3764"/>
                      <a:pt x="1405" y="3753"/>
                    </a:cubicBezTo>
                    <a:cubicBezTo>
                      <a:pt x="1822" y="3646"/>
                      <a:pt x="1941" y="2658"/>
                      <a:pt x="2012" y="1872"/>
                    </a:cubicBezTo>
                    <a:cubicBezTo>
                      <a:pt x="2234" y="1328"/>
                      <a:pt x="2166" y="1"/>
                      <a:pt x="1469" y="1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7" name="Google Shape;2182;p69">
                <a:extLst>
                  <a:ext uri="{FF2B5EF4-FFF2-40B4-BE49-F238E27FC236}">
                    <a16:creationId xmlns:a16="http://schemas.microsoft.com/office/drawing/2014/main" id="{31B0C2CA-3CD8-D319-FCF3-8013F74100BB}"/>
                  </a:ext>
                </a:extLst>
              </p:cNvPr>
              <p:cNvGrpSpPr/>
              <p:nvPr/>
            </p:nvGrpSpPr>
            <p:grpSpPr>
              <a:xfrm>
                <a:off x="1453900" y="3092964"/>
                <a:ext cx="388949" cy="279763"/>
                <a:chOff x="1453900" y="3092964"/>
                <a:chExt cx="388949" cy="279763"/>
              </a:xfrm>
            </p:grpSpPr>
            <p:sp>
              <p:nvSpPr>
                <p:cNvPr id="832" name="Google Shape;2183;p69">
                  <a:extLst>
                    <a:ext uri="{FF2B5EF4-FFF2-40B4-BE49-F238E27FC236}">
                      <a16:creationId xmlns:a16="http://schemas.microsoft.com/office/drawing/2014/main" id="{33B400B5-6185-A2A8-4289-F616847F2565}"/>
                    </a:ext>
                  </a:extLst>
                </p:cNvPr>
                <p:cNvSpPr/>
                <p:nvPr/>
              </p:nvSpPr>
              <p:spPr>
                <a:xfrm>
                  <a:off x="1642206" y="3297124"/>
                  <a:ext cx="77589" cy="40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1063" extrusionOk="0">
                      <a:moveTo>
                        <a:pt x="87" y="1"/>
                      </a:moveTo>
                      <a:cubicBezTo>
                        <a:pt x="45" y="1"/>
                        <a:pt x="0" y="49"/>
                        <a:pt x="25" y="90"/>
                      </a:cubicBezTo>
                      <a:cubicBezTo>
                        <a:pt x="204" y="447"/>
                        <a:pt x="478" y="745"/>
                        <a:pt x="835" y="936"/>
                      </a:cubicBezTo>
                      <a:cubicBezTo>
                        <a:pt x="1017" y="1021"/>
                        <a:pt x="1214" y="1062"/>
                        <a:pt x="1411" y="1062"/>
                      </a:cubicBezTo>
                      <a:cubicBezTo>
                        <a:pt x="1601" y="1062"/>
                        <a:pt x="1791" y="1024"/>
                        <a:pt x="1966" y="948"/>
                      </a:cubicBezTo>
                      <a:cubicBezTo>
                        <a:pt x="2031" y="926"/>
                        <a:pt x="2007" y="825"/>
                        <a:pt x="1949" y="825"/>
                      </a:cubicBezTo>
                      <a:cubicBezTo>
                        <a:pt x="1943" y="825"/>
                        <a:pt x="1937" y="826"/>
                        <a:pt x="1930" y="828"/>
                      </a:cubicBezTo>
                      <a:cubicBezTo>
                        <a:pt x="1770" y="903"/>
                        <a:pt x="1599" y="939"/>
                        <a:pt x="1427" y="939"/>
                      </a:cubicBezTo>
                      <a:cubicBezTo>
                        <a:pt x="1241" y="939"/>
                        <a:pt x="1055" y="897"/>
                        <a:pt x="882" y="817"/>
                      </a:cubicBezTo>
                      <a:cubicBezTo>
                        <a:pt x="549" y="638"/>
                        <a:pt x="287" y="364"/>
                        <a:pt x="132" y="31"/>
                      </a:cubicBezTo>
                      <a:cubicBezTo>
                        <a:pt x="122" y="9"/>
                        <a:pt x="105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2184;p69">
                  <a:extLst>
                    <a:ext uri="{FF2B5EF4-FFF2-40B4-BE49-F238E27FC236}">
                      <a16:creationId xmlns:a16="http://schemas.microsoft.com/office/drawing/2014/main" id="{6B824F4F-D94D-DD29-43DF-FB4C42F57A14}"/>
                    </a:ext>
                  </a:extLst>
                </p:cNvPr>
                <p:cNvSpPr/>
                <p:nvPr/>
              </p:nvSpPr>
              <p:spPr>
                <a:xfrm>
                  <a:off x="1691297" y="3261404"/>
                  <a:ext cx="45576" cy="46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1218" extrusionOk="0">
                      <a:moveTo>
                        <a:pt x="679" y="1"/>
                      </a:moveTo>
                      <a:cubicBezTo>
                        <a:pt x="636" y="1"/>
                        <a:pt x="596" y="43"/>
                        <a:pt x="621" y="85"/>
                      </a:cubicBezTo>
                      <a:cubicBezTo>
                        <a:pt x="705" y="216"/>
                        <a:pt x="812" y="347"/>
                        <a:pt x="919" y="466"/>
                      </a:cubicBezTo>
                      <a:cubicBezTo>
                        <a:pt x="1014" y="573"/>
                        <a:pt x="1062" y="716"/>
                        <a:pt x="1038" y="859"/>
                      </a:cubicBezTo>
                      <a:cubicBezTo>
                        <a:pt x="986" y="1045"/>
                        <a:pt x="745" y="1087"/>
                        <a:pt x="558" y="1087"/>
                      </a:cubicBezTo>
                      <a:cubicBezTo>
                        <a:pt x="530" y="1087"/>
                        <a:pt x="503" y="1086"/>
                        <a:pt x="478" y="1085"/>
                      </a:cubicBezTo>
                      <a:cubicBezTo>
                        <a:pt x="359" y="1085"/>
                        <a:pt x="228" y="1049"/>
                        <a:pt x="121" y="1002"/>
                      </a:cubicBezTo>
                      <a:cubicBezTo>
                        <a:pt x="111" y="997"/>
                        <a:pt x="102" y="994"/>
                        <a:pt x="92" y="994"/>
                      </a:cubicBezTo>
                      <a:cubicBezTo>
                        <a:pt x="36" y="994"/>
                        <a:pt x="0" y="1078"/>
                        <a:pt x="62" y="1109"/>
                      </a:cubicBezTo>
                      <a:cubicBezTo>
                        <a:pt x="205" y="1180"/>
                        <a:pt x="366" y="1218"/>
                        <a:pt x="526" y="1218"/>
                      </a:cubicBezTo>
                      <a:cubicBezTo>
                        <a:pt x="631" y="1218"/>
                        <a:pt x="736" y="1201"/>
                        <a:pt x="836" y="1168"/>
                      </a:cubicBezTo>
                      <a:cubicBezTo>
                        <a:pt x="967" y="1144"/>
                        <a:pt x="1062" y="1061"/>
                        <a:pt x="1133" y="954"/>
                      </a:cubicBezTo>
                      <a:cubicBezTo>
                        <a:pt x="1193" y="811"/>
                        <a:pt x="1169" y="644"/>
                        <a:pt x="1086" y="513"/>
                      </a:cubicBezTo>
                      <a:cubicBezTo>
                        <a:pt x="990" y="335"/>
                        <a:pt x="824" y="204"/>
                        <a:pt x="729" y="25"/>
                      </a:cubicBezTo>
                      <a:cubicBezTo>
                        <a:pt x="715" y="8"/>
                        <a:pt x="697" y="1"/>
                        <a:pt x="6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2185;p69">
                  <a:extLst>
                    <a:ext uri="{FF2B5EF4-FFF2-40B4-BE49-F238E27FC236}">
                      <a16:creationId xmlns:a16="http://schemas.microsoft.com/office/drawing/2014/main" id="{DEEB7E62-3C0F-783D-D8E3-7A6CBF43C9B1}"/>
                    </a:ext>
                  </a:extLst>
                </p:cNvPr>
                <p:cNvSpPr/>
                <p:nvPr/>
              </p:nvSpPr>
              <p:spPr>
                <a:xfrm>
                  <a:off x="1724955" y="3193860"/>
                  <a:ext cx="32816" cy="4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128" extrusionOk="0">
                      <a:moveTo>
                        <a:pt x="765" y="0"/>
                      </a:moveTo>
                      <a:cubicBezTo>
                        <a:pt x="752" y="0"/>
                        <a:pt x="739" y="6"/>
                        <a:pt x="729" y="19"/>
                      </a:cubicBezTo>
                      <a:cubicBezTo>
                        <a:pt x="455" y="317"/>
                        <a:pt x="109" y="638"/>
                        <a:pt x="14" y="1055"/>
                      </a:cubicBezTo>
                      <a:cubicBezTo>
                        <a:pt x="0" y="1097"/>
                        <a:pt x="36" y="1127"/>
                        <a:pt x="73" y="1127"/>
                      </a:cubicBezTo>
                      <a:cubicBezTo>
                        <a:pt x="98" y="1127"/>
                        <a:pt x="124" y="1113"/>
                        <a:pt x="133" y="1079"/>
                      </a:cubicBezTo>
                      <a:cubicBezTo>
                        <a:pt x="181" y="888"/>
                        <a:pt x="276" y="710"/>
                        <a:pt x="407" y="555"/>
                      </a:cubicBezTo>
                      <a:cubicBezTo>
                        <a:pt x="538" y="400"/>
                        <a:pt x="681" y="257"/>
                        <a:pt x="812" y="114"/>
                      </a:cubicBezTo>
                      <a:cubicBezTo>
                        <a:pt x="858" y="68"/>
                        <a:pt x="811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2186;p69">
                  <a:extLst>
                    <a:ext uri="{FF2B5EF4-FFF2-40B4-BE49-F238E27FC236}">
                      <a16:creationId xmlns:a16="http://schemas.microsoft.com/office/drawing/2014/main" id="{D3891A89-ECCE-8361-ADDD-A782B08BD902}"/>
                    </a:ext>
                  </a:extLst>
                </p:cNvPr>
                <p:cNvSpPr/>
                <p:nvPr/>
              </p:nvSpPr>
              <p:spPr>
                <a:xfrm>
                  <a:off x="1624097" y="3092964"/>
                  <a:ext cx="78010" cy="2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2" h="688" extrusionOk="0">
                      <a:moveTo>
                        <a:pt x="767" y="1"/>
                      </a:moveTo>
                      <a:cubicBezTo>
                        <a:pt x="529" y="1"/>
                        <a:pt x="292" y="59"/>
                        <a:pt x="82" y="172"/>
                      </a:cubicBezTo>
                      <a:cubicBezTo>
                        <a:pt x="0" y="223"/>
                        <a:pt x="51" y="336"/>
                        <a:pt x="135" y="336"/>
                      </a:cubicBezTo>
                      <a:cubicBezTo>
                        <a:pt x="148" y="336"/>
                        <a:pt x="163" y="333"/>
                        <a:pt x="178" y="327"/>
                      </a:cubicBezTo>
                      <a:cubicBezTo>
                        <a:pt x="360" y="231"/>
                        <a:pt x="559" y="184"/>
                        <a:pt x="762" y="184"/>
                      </a:cubicBezTo>
                      <a:cubicBezTo>
                        <a:pt x="864" y="184"/>
                        <a:pt x="967" y="196"/>
                        <a:pt x="1071" y="219"/>
                      </a:cubicBezTo>
                      <a:cubicBezTo>
                        <a:pt x="1368" y="255"/>
                        <a:pt x="1642" y="410"/>
                        <a:pt x="1833" y="648"/>
                      </a:cubicBezTo>
                      <a:cubicBezTo>
                        <a:pt x="1854" y="676"/>
                        <a:pt x="1882" y="687"/>
                        <a:pt x="1909" y="687"/>
                      </a:cubicBezTo>
                      <a:cubicBezTo>
                        <a:pt x="1976" y="687"/>
                        <a:pt x="2041" y="620"/>
                        <a:pt x="1999" y="553"/>
                      </a:cubicBezTo>
                      <a:cubicBezTo>
                        <a:pt x="1773" y="267"/>
                        <a:pt x="1464" y="88"/>
                        <a:pt x="1106" y="41"/>
                      </a:cubicBezTo>
                      <a:cubicBezTo>
                        <a:pt x="995" y="14"/>
                        <a:pt x="881" y="1"/>
                        <a:pt x="7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2187;p69">
                  <a:extLst>
                    <a:ext uri="{FF2B5EF4-FFF2-40B4-BE49-F238E27FC236}">
                      <a16:creationId xmlns:a16="http://schemas.microsoft.com/office/drawing/2014/main" id="{0F75996F-6691-CDE5-EBD1-34B9D71B5103}"/>
                    </a:ext>
                  </a:extLst>
                </p:cNvPr>
                <p:cNvSpPr/>
                <p:nvPr/>
              </p:nvSpPr>
              <p:spPr>
                <a:xfrm>
                  <a:off x="1799910" y="3169486"/>
                  <a:ext cx="42940" cy="45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1184" extrusionOk="0">
                      <a:moveTo>
                        <a:pt x="138" y="0"/>
                      </a:moveTo>
                      <a:cubicBezTo>
                        <a:pt x="35" y="0"/>
                        <a:pt x="0" y="159"/>
                        <a:pt x="112" y="181"/>
                      </a:cubicBezTo>
                      <a:cubicBezTo>
                        <a:pt x="314" y="252"/>
                        <a:pt x="517" y="371"/>
                        <a:pt x="672" y="526"/>
                      </a:cubicBezTo>
                      <a:cubicBezTo>
                        <a:pt x="755" y="598"/>
                        <a:pt x="814" y="693"/>
                        <a:pt x="874" y="800"/>
                      </a:cubicBezTo>
                      <a:cubicBezTo>
                        <a:pt x="922" y="871"/>
                        <a:pt x="945" y="967"/>
                        <a:pt x="934" y="1062"/>
                      </a:cubicBezTo>
                      <a:cubicBezTo>
                        <a:pt x="922" y="1110"/>
                        <a:pt x="957" y="1157"/>
                        <a:pt x="1005" y="1181"/>
                      </a:cubicBezTo>
                      <a:cubicBezTo>
                        <a:pt x="1011" y="1183"/>
                        <a:pt x="1017" y="1183"/>
                        <a:pt x="1024" y="1183"/>
                      </a:cubicBezTo>
                      <a:cubicBezTo>
                        <a:pt x="1064" y="1183"/>
                        <a:pt x="1102" y="1151"/>
                        <a:pt x="1112" y="1110"/>
                      </a:cubicBezTo>
                      <a:cubicBezTo>
                        <a:pt x="1124" y="848"/>
                        <a:pt x="1017" y="586"/>
                        <a:pt x="814" y="419"/>
                      </a:cubicBezTo>
                      <a:cubicBezTo>
                        <a:pt x="636" y="229"/>
                        <a:pt x="410" y="86"/>
                        <a:pt x="160" y="2"/>
                      </a:cubicBezTo>
                      <a:cubicBezTo>
                        <a:pt x="152" y="1"/>
                        <a:pt x="145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2188;p69">
                  <a:extLst>
                    <a:ext uri="{FF2B5EF4-FFF2-40B4-BE49-F238E27FC236}">
                      <a16:creationId xmlns:a16="http://schemas.microsoft.com/office/drawing/2014/main" id="{AE074E0C-5222-773E-5953-BB625D7598D4}"/>
                    </a:ext>
                  </a:extLst>
                </p:cNvPr>
                <p:cNvSpPr/>
                <p:nvPr/>
              </p:nvSpPr>
              <p:spPr>
                <a:xfrm>
                  <a:off x="1598042" y="3175751"/>
                  <a:ext cx="76940" cy="3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" h="1045" extrusionOk="0">
                      <a:moveTo>
                        <a:pt x="105" y="1"/>
                      </a:moveTo>
                      <a:cubicBezTo>
                        <a:pt x="53" y="1"/>
                        <a:pt x="0" y="42"/>
                        <a:pt x="14" y="112"/>
                      </a:cubicBezTo>
                      <a:cubicBezTo>
                        <a:pt x="110" y="493"/>
                        <a:pt x="395" y="803"/>
                        <a:pt x="764" y="946"/>
                      </a:cubicBezTo>
                      <a:cubicBezTo>
                        <a:pt x="935" y="1012"/>
                        <a:pt x="1115" y="1045"/>
                        <a:pt x="1297" y="1045"/>
                      </a:cubicBezTo>
                      <a:cubicBezTo>
                        <a:pt x="1508" y="1045"/>
                        <a:pt x="1721" y="1000"/>
                        <a:pt x="1919" y="910"/>
                      </a:cubicBezTo>
                      <a:cubicBezTo>
                        <a:pt x="2013" y="879"/>
                        <a:pt x="1952" y="747"/>
                        <a:pt x="1863" y="747"/>
                      </a:cubicBezTo>
                      <a:cubicBezTo>
                        <a:pt x="1850" y="747"/>
                        <a:pt x="1837" y="749"/>
                        <a:pt x="1824" y="755"/>
                      </a:cubicBezTo>
                      <a:cubicBezTo>
                        <a:pt x="1659" y="827"/>
                        <a:pt x="1481" y="862"/>
                        <a:pt x="1305" y="862"/>
                      </a:cubicBezTo>
                      <a:cubicBezTo>
                        <a:pt x="807" y="862"/>
                        <a:pt x="325" y="583"/>
                        <a:pt x="193" y="65"/>
                      </a:cubicBezTo>
                      <a:cubicBezTo>
                        <a:pt x="178" y="21"/>
                        <a:pt x="142" y="1"/>
                        <a:pt x="1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2189;p69">
                  <a:extLst>
                    <a:ext uri="{FF2B5EF4-FFF2-40B4-BE49-F238E27FC236}">
                      <a16:creationId xmlns:a16="http://schemas.microsoft.com/office/drawing/2014/main" id="{76CF981F-D118-062A-8D20-E75EEB6B2216}"/>
                    </a:ext>
                  </a:extLst>
                </p:cNvPr>
                <p:cNvSpPr/>
                <p:nvPr/>
              </p:nvSpPr>
              <p:spPr>
                <a:xfrm>
                  <a:off x="1751850" y="3242111"/>
                  <a:ext cx="55508" cy="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" h="1032" extrusionOk="0">
                      <a:moveTo>
                        <a:pt x="96" y="0"/>
                      </a:moveTo>
                      <a:cubicBezTo>
                        <a:pt x="48" y="0"/>
                        <a:pt x="1" y="30"/>
                        <a:pt x="1" y="90"/>
                      </a:cubicBezTo>
                      <a:cubicBezTo>
                        <a:pt x="13" y="399"/>
                        <a:pt x="179" y="697"/>
                        <a:pt x="453" y="875"/>
                      </a:cubicBezTo>
                      <a:cubicBezTo>
                        <a:pt x="615" y="979"/>
                        <a:pt x="809" y="1032"/>
                        <a:pt x="1004" y="1032"/>
                      </a:cubicBezTo>
                      <a:cubicBezTo>
                        <a:pt x="1124" y="1032"/>
                        <a:pt x="1245" y="1012"/>
                        <a:pt x="1358" y="971"/>
                      </a:cubicBezTo>
                      <a:cubicBezTo>
                        <a:pt x="1453" y="939"/>
                        <a:pt x="1427" y="796"/>
                        <a:pt x="1345" y="796"/>
                      </a:cubicBezTo>
                      <a:cubicBezTo>
                        <a:pt x="1335" y="796"/>
                        <a:pt x="1323" y="798"/>
                        <a:pt x="1310" y="804"/>
                      </a:cubicBezTo>
                      <a:cubicBezTo>
                        <a:pt x="1215" y="836"/>
                        <a:pt x="1117" y="852"/>
                        <a:pt x="1018" y="852"/>
                      </a:cubicBezTo>
                      <a:cubicBezTo>
                        <a:pt x="859" y="852"/>
                        <a:pt x="700" y="809"/>
                        <a:pt x="560" y="721"/>
                      </a:cubicBezTo>
                      <a:cubicBezTo>
                        <a:pt x="334" y="590"/>
                        <a:pt x="191" y="340"/>
                        <a:pt x="191" y="90"/>
                      </a:cubicBezTo>
                      <a:cubicBezTo>
                        <a:pt x="191" y="30"/>
                        <a:pt x="144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2190;p69">
                  <a:extLst>
                    <a:ext uri="{FF2B5EF4-FFF2-40B4-BE49-F238E27FC236}">
                      <a16:creationId xmlns:a16="http://schemas.microsoft.com/office/drawing/2014/main" id="{B7A45564-72BB-93D8-CB33-F3A99136B65E}"/>
                    </a:ext>
                  </a:extLst>
                </p:cNvPr>
                <p:cNvSpPr/>
                <p:nvPr/>
              </p:nvSpPr>
              <p:spPr>
                <a:xfrm>
                  <a:off x="1511664" y="3305682"/>
                  <a:ext cx="38776" cy="6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1755" extrusionOk="0">
                      <a:moveTo>
                        <a:pt x="83" y="1"/>
                      </a:moveTo>
                      <a:cubicBezTo>
                        <a:pt x="43" y="1"/>
                        <a:pt x="1" y="44"/>
                        <a:pt x="25" y="93"/>
                      </a:cubicBezTo>
                      <a:cubicBezTo>
                        <a:pt x="311" y="640"/>
                        <a:pt x="501" y="1247"/>
                        <a:pt x="894" y="1736"/>
                      </a:cubicBezTo>
                      <a:cubicBezTo>
                        <a:pt x="905" y="1749"/>
                        <a:pt x="917" y="1754"/>
                        <a:pt x="930" y="1754"/>
                      </a:cubicBezTo>
                      <a:cubicBezTo>
                        <a:pt x="972" y="1754"/>
                        <a:pt x="1015" y="1687"/>
                        <a:pt x="978" y="1640"/>
                      </a:cubicBezTo>
                      <a:cubicBezTo>
                        <a:pt x="597" y="1164"/>
                        <a:pt x="418" y="569"/>
                        <a:pt x="132" y="33"/>
                      </a:cubicBezTo>
                      <a:cubicBezTo>
                        <a:pt x="121" y="10"/>
                        <a:pt x="102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2191;p69">
                  <a:extLst>
                    <a:ext uri="{FF2B5EF4-FFF2-40B4-BE49-F238E27FC236}">
                      <a16:creationId xmlns:a16="http://schemas.microsoft.com/office/drawing/2014/main" id="{3DFA0D85-2CEB-CDEF-0FD7-1A30DB51F0F1}"/>
                    </a:ext>
                  </a:extLst>
                </p:cNvPr>
                <p:cNvSpPr/>
                <p:nvPr/>
              </p:nvSpPr>
              <p:spPr>
                <a:xfrm>
                  <a:off x="1453900" y="3136019"/>
                  <a:ext cx="20973" cy="6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1572" extrusionOk="0">
                      <a:moveTo>
                        <a:pt x="82" y="1"/>
                      </a:moveTo>
                      <a:cubicBezTo>
                        <a:pt x="40" y="1"/>
                        <a:pt x="1" y="59"/>
                        <a:pt x="37" y="104"/>
                      </a:cubicBezTo>
                      <a:cubicBezTo>
                        <a:pt x="192" y="295"/>
                        <a:pt x="311" y="521"/>
                        <a:pt x="358" y="771"/>
                      </a:cubicBezTo>
                      <a:cubicBezTo>
                        <a:pt x="394" y="1009"/>
                        <a:pt x="418" y="1259"/>
                        <a:pt x="418" y="1509"/>
                      </a:cubicBezTo>
                      <a:cubicBezTo>
                        <a:pt x="418" y="1551"/>
                        <a:pt x="451" y="1572"/>
                        <a:pt x="483" y="1572"/>
                      </a:cubicBezTo>
                      <a:cubicBezTo>
                        <a:pt x="516" y="1572"/>
                        <a:pt x="549" y="1551"/>
                        <a:pt x="549" y="1509"/>
                      </a:cubicBezTo>
                      <a:cubicBezTo>
                        <a:pt x="537" y="1236"/>
                        <a:pt x="513" y="974"/>
                        <a:pt x="477" y="712"/>
                      </a:cubicBezTo>
                      <a:cubicBezTo>
                        <a:pt x="418" y="462"/>
                        <a:pt x="299" y="223"/>
                        <a:pt x="120" y="21"/>
                      </a:cubicBezTo>
                      <a:cubicBezTo>
                        <a:pt x="109" y="7"/>
                        <a:pt x="95" y="1"/>
                        <a:pt x="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8" name="Google Shape;2192;p69">
                <a:extLst>
                  <a:ext uri="{FF2B5EF4-FFF2-40B4-BE49-F238E27FC236}">
                    <a16:creationId xmlns:a16="http://schemas.microsoft.com/office/drawing/2014/main" id="{846A97BF-F71D-6571-A3B7-DEFCBC5E42D9}"/>
                  </a:ext>
                </a:extLst>
              </p:cNvPr>
              <p:cNvSpPr/>
              <p:nvPr/>
            </p:nvSpPr>
            <p:spPr>
              <a:xfrm>
                <a:off x="1390711" y="3368336"/>
                <a:ext cx="204269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412" extrusionOk="0">
                    <a:moveTo>
                      <a:pt x="167" y="0"/>
                    </a:moveTo>
                    <a:lnTo>
                      <a:pt x="167" y="0"/>
                    </a:lnTo>
                    <a:cubicBezTo>
                      <a:pt x="0" y="631"/>
                      <a:pt x="1810" y="1131"/>
                      <a:pt x="2262" y="1239"/>
                    </a:cubicBezTo>
                    <a:cubicBezTo>
                      <a:pt x="2744" y="1358"/>
                      <a:pt x="3163" y="1412"/>
                      <a:pt x="3553" y="1412"/>
                    </a:cubicBezTo>
                    <a:cubicBezTo>
                      <a:pt x="4174" y="1412"/>
                      <a:pt x="4724" y="1275"/>
                      <a:pt x="5346" y="1048"/>
                    </a:cubicBezTo>
                    <a:cubicBezTo>
                      <a:pt x="5191" y="941"/>
                      <a:pt x="5025" y="846"/>
                      <a:pt x="4846" y="774"/>
                    </a:cubicBezTo>
                    <a:cubicBezTo>
                      <a:pt x="4560" y="691"/>
                      <a:pt x="4227" y="727"/>
                      <a:pt x="3929" y="691"/>
                    </a:cubicBezTo>
                    <a:cubicBezTo>
                      <a:pt x="3263" y="584"/>
                      <a:pt x="2584" y="572"/>
                      <a:pt x="1929" y="465"/>
                    </a:cubicBezTo>
                    <a:cubicBezTo>
                      <a:pt x="1334" y="358"/>
                      <a:pt x="762" y="107"/>
                      <a:pt x="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2193;p69">
                <a:extLst>
                  <a:ext uri="{FF2B5EF4-FFF2-40B4-BE49-F238E27FC236}">
                    <a16:creationId xmlns:a16="http://schemas.microsoft.com/office/drawing/2014/main" id="{3546440D-9BFC-CF50-D6A2-7E6837EB28C8}"/>
                  </a:ext>
                </a:extLst>
              </p:cNvPr>
              <p:cNvSpPr/>
              <p:nvPr/>
            </p:nvSpPr>
            <p:spPr>
              <a:xfrm>
                <a:off x="1569924" y="3408373"/>
                <a:ext cx="117396" cy="131913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453" extrusionOk="0">
                    <a:moveTo>
                      <a:pt x="655" y="0"/>
                    </a:moveTo>
                    <a:cubicBezTo>
                      <a:pt x="429" y="83"/>
                      <a:pt x="203" y="143"/>
                      <a:pt x="0" y="202"/>
                    </a:cubicBezTo>
                    <a:cubicBezTo>
                      <a:pt x="834" y="1274"/>
                      <a:pt x="1691" y="2310"/>
                      <a:pt x="2429" y="3453"/>
                    </a:cubicBezTo>
                    <a:cubicBezTo>
                      <a:pt x="2620" y="2965"/>
                      <a:pt x="2834" y="2465"/>
                      <a:pt x="3072" y="1953"/>
                    </a:cubicBezTo>
                    <a:cubicBezTo>
                      <a:pt x="2643" y="1465"/>
                      <a:pt x="1393" y="476"/>
                      <a:pt x="655" y="0"/>
                    </a:cubicBezTo>
                    <a:close/>
                  </a:path>
                </a:pathLst>
              </a:custGeom>
              <a:solidFill>
                <a:srgbClr val="6E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2194;p69">
                <a:extLst>
                  <a:ext uri="{FF2B5EF4-FFF2-40B4-BE49-F238E27FC236}">
                    <a16:creationId xmlns:a16="http://schemas.microsoft.com/office/drawing/2014/main" id="{3BA8E1E8-DF93-2161-5711-B6D8BC0F441E}"/>
                  </a:ext>
                </a:extLst>
              </p:cNvPr>
              <p:cNvSpPr/>
              <p:nvPr/>
            </p:nvSpPr>
            <p:spPr>
              <a:xfrm>
                <a:off x="1276521" y="3366502"/>
                <a:ext cx="131951" cy="71897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882" extrusionOk="0">
                    <a:moveTo>
                      <a:pt x="2705" y="1"/>
                    </a:moveTo>
                    <a:cubicBezTo>
                      <a:pt x="2096" y="1"/>
                      <a:pt x="1538" y="234"/>
                      <a:pt x="989" y="477"/>
                    </a:cubicBezTo>
                    <a:cubicBezTo>
                      <a:pt x="334" y="763"/>
                      <a:pt x="203" y="1275"/>
                      <a:pt x="1" y="1882"/>
                    </a:cubicBezTo>
                    <a:cubicBezTo>
                      <a:pt x="1096" y="1263"/>
                      <a:pt x="2275" y="941"/>
                      <a:pt x="3454" y="572"/>
                    </a:cubicBezTo>
                    <a:cubicBezTo>
                      <a:pt x="3239" y="406"/>
                      <a:pt x="3108" y="239"/>
                      <a:pt x="3156" y="48"/>
                    </a:cubicBezTo>
                    <a:cubicBezTo>
                      <a:pt x="3084" y="36"/>
                      <a:pt x="3013" y="25"/>
                      <a:pt x="2942" y="13"/>
                    </a:cubicBezTo>
                    <a:cubicBezTo>
                      <a:pt x="2862" y="5"/>
                      <a:pt x="2783" y="1"/>
                      <a:pt x="2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2195;p69">
                <a:extLst>
                  <a:ext uri="{FF2B5EF4-FFF2-40B4-BE49-F238E27FC236}">
                    <a16:creationId xmlns:a16="http://schemas.microsoft.com/office/drawing/2014/main" id="{8EE352F8-BEC7-CF91-0ED3-05BE7840857F}"/>
                  </a:ext>
                </a:extLst>
              </p:cNvPr>
              <p:cNvSpPr/>
              <p:nvPr/>
            </p:nvSpPr>
            <p:spPr>
              <a:xfrm>
                <a:off x="1073392" y="3388354"/>
                <a:ext cx="589350" cy="619988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6229" extrusionOk="0">
                    <a:moveTo>
                      <a:pt x="8771" y="0"/>
                    </a:moveTo>
                    <a:cubicBezTo>
                      <a:pt x="7592" y="369"/>
                      <a:pt x="6413" y="691"/>
                      <a:pt x="5318" y="1310"/>
                    </a:cubicBezTo>
                    <a:cubicBezTo>
                      <a:pt x="5270" y="1465"/>
                      <a:pt x="5211" y="1631"/>
                      <a:pt x="5151" y="1798"/>
                    </a:cubicBezTo>
                    <a:cubicBezTo>
                      <a:pt x="4496" y="3358"/>
                      <a:pt x="3829" y="4894"/>
                      <a:pt x="3151" y="6453"/>
                    </a:cubicBezTo>
                    <a:cubicBezTo>
                      <a:pt x="2472" y="8037"/>
                      <a:pt x="972" y="10323"/>
                      <a:pt x="972" y="12073"/>
                    </a:cubicBezTo>
                    <a:cubicBezTo>
                      <a:pt x="196" y="12144"/>
                      <a:pt x="1" y="13491"/>
                      <a:pt x="145" y="13491"/>
                    </a:cubicBezTo>
                    <a:cubicBezTo>
                      <a:pt x="147" y="13491"/>
                      <a:pt x="148" y="13490"/>
                      <a:pt x="150" y="13490"/>
                    </a:cubicBezTo>
                    <a:cubicBezTo>
                      <a:pt x="1218" y="13270"/>
                      <a:pt x="2302" y="13159"/>
                      <a:pt x="3387" y="13159"/>
                    </a:cubicBezTo>
                    <a:cubicBezTo>
                      <a:pt x="4528" y="13159"/>
                      <a:pt x="5671" y="13281"/>
                      <a:pt x="6794" y="13526"/>
                    </a:cubicBezTo>
                    <a:cubicBezTo>
                      <a:pt x="8818" y="13978"/>
                      <a:pt x="11378" y="14764"/>
                      <a:pt x="12878" y="16228"/>
                    </a:cubicBezTo>
                    <a:cubicBezTo>
                      <a:pt x="12973" y="15907"/>
                      <a:pt x="12950" y="15562"/>
                      <a:pt x="12807" y="15252"/>
                    </a:cubicBezTo>
                    <a:cubicBezTo>
                      <a:pt x="12747" y="15157"/>
                      <a:pt x="12700" y="15050"/>
                      <a:pt x="12676" y="14943"/>
                    </a:cubicBezTo>
                    <a:cubicBezTo>
                      <a:pt x="12688" y="14800"/>
                      <a:pt x="12723" y="14657"/>
                      <a:pt x="12783" y="14514"/>
                    </a:cubicBezTo>
                    <a:cubicBezTo>
                      <a:pt x="12866" y="14252"/>
                      <a:pt x="12866" y="13954"/>
                      <a:pt x="12783" y="13680"/>
                    </a:cubicBezTo>
                    <a:cubicBezTo>
                      <a:pt x="13140" y="13680"/>
                      <a:pt x="13319" y="13240"/>
                      <a:pt x="13271" y="12883"/>
                    </a:cubicBezTo>
                    <a:cubicBezTo>
                      <a:pt x="13200" y="12371"/>
                      <a:pt x="13093" y="12180"/>
                      <a:pt x="13188" y="11692"/>
                    </a:cubicBezTo>
                    <a:cubicBezTo>
                      <a:pt x="13295" y="11156"/>
                      <a:pt x="13640" y="10632"/>
                      <a:pt x="13771" y="10073"/>
                    </a:cubicBezTo>
                    <a:cubicBezTo>
                      <a:pt x="14164" y="8287"/>
                      <a:pt x="14533" y="6251"/>
                      <a:pt x="15426" y="3977"/>
                    </a:cubicBezTo>
                    <a:cubicBezTo>
                      <a:pt x="14688" y="2834"/>
                      <a:pt x="13831" y="1798"/>
                      <a:pt x="12997" y="738"/>
                    </a:cubicBezTo>
                    <a:cubicBezTo>
                      <a:pt x="12622" y="834"/>
                      <a:pt x="12259" y="887"/>
                      <a:pt x="11868" y="887"/>
                    </a:cubicBezTo>
                    <a:cubicBezTo>
                      <a:pt x="11476" y="887"/>
                      <a:pt x="11057" y="834"/>
                      <a:pt x="10568" y="715"/>
                    </a:cubicBezTo>
                    <a:cubicBezTo>
                      <a:pt x="10247" y="643"/>
                      <a:pt x="9271" y="369"/>
                      <a:pt x="87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2" name="Google Shape;2196;p69">
                <a:extLst>
                  <a:ext uri="{FF2B5EF4-FFF2-40B4-BE49-F238E27FC236}">
                    <a16:creationId xmlns:a16="http://schemas.microsoft.com/office/drawing/2014/main" id="{41FEAF87-0E42-AEFC-4EA8-538D6200F340}"/>
                  </a:ext>
                </a:extLst>
              </p:cNvPr>
              <p:cNvGrpSpPr/>
              <p:nvPr/>
            </p:nvGrpSpPr>
            <p:grpSpPr>
              <a:xfrm>
                <a:off x="914465" y="3348661"/>
                <a:ext cx="835623" cy="1050218"/>
                <a:chOff x="914465" y="3348661"/>
                <a:chExt cx="835623" cy="1050218"/>
              </a:xfrm>
            </p:grpSpPr>
            <p:sp>
              <p:nvSpPr>
                <p:cNvPr id="938" name="Google Shape;2197;p69">
                  <a:extLst>
                    <a:ext uri="{FF2B5EF4-FFF2-40B4-BE49-F238E27FC236}">
                      <a16:creationId xmlns:a16="http://schemas.microsoft.com/office/drawing/2014/main" id="{2CD30D37-B97E-6A91-3E93-78F201E8ECFB}"/>
                    </a:ext>
                  </a:extLst>
                </p:cNvPr>
                <p:cNvSpPr/>
                <p:nvPr/>
              </p:nvSpPr>
              <p:spPr>
                <a:xfrm>
                  <a:off x="1387349" y="3348661"/>
                  <a:ext cx="34841" cy="22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583" extrusionOk="0">
                      <a:moveTo>
                        <a:pt x="91" y="0"/>
                      </a:moveTo>
                      <a:cubicBezTo>
                        <a:pt x="23" y="0"/>
                        <a:pt x="0" y="101"/>
                        <a:pt x="76" y="122"/>
                      </a:cubicBezTo>
                      <a:lnTo>
                        <a:pt x="64" y="122"/>
                      </a:lnTo>
                      <a:cubicBezTo>
                        <a:pt x="326" y="253"/>
                        <a:pt x="564" y="396"/>
                        <a:pt x="791" y="575"/>
                      </a:cubicBezTo>
                      <a:cubicBezTo>
                        <a:pt x="801" y="580"/>
                        <a:pt x="810" y="582"/>
                        <a:pt x="820" y="582"/>
                      </a:cubicBezTo>
                      <a:cubicBezTo>
                        <a:pt x="876" y="582"/>
                        <a:pt x="912" y="498"/>
                        <a:pt x="850" y="468"/>
                      </a:cubicBezTo>
                      <a:cubicBezTo>
                        <a:pt x="624" y="289"/>
                        <a:pt x="374" y="134"/>
                        <a:pt x="112" y="3"/>
                      </a:cubicBezTo>
                      <a:cubicBezTo>
                        <a:pt x="104" y="1"/>
                        <a:pt x="97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2198;p69">
                  <a:extLst>
                    <a:ext uri="{FF2B5EF4-FFF2-40B4-BE49-F238E27FC236}">
                      <a16:creationId xmlns:a16="http://schemas.microsoft.com/office/drawing/2014/main" id="{FA8D2A2F-92AF-A7BD-1C9C-F115C8FB30C0}"/>
                    </a:ext>
                  </a:extLst>
                </p:cNvPr>
                <p:cNvSpPr/>
                <p:nvPr/>
              </p:nvSpPr>
              <p:spPr>
                <a:xfrm>
                  <a:off x="1139179" y="3897075"/>
                  <a:ext cx="58335" cy="290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" h="7605" extrusionOk="0">
                      <a:moveTo>
                        <a:pt x="1456" y="1"/>
                      </a:moveTo>
                      <a:cubicBezTo>
                        <a:pt x="1432" y="1"/>
                        <a:pt x="1410" y="14"/>
                        <a:pt x="1405" y="43"/>
                      </a:cubicBezTo>
                      <a:cubicBezTo>
                        <a:pt x="810" y="1960"/>
                        <a:pt x="36" y="3913"/>
                        <a:pt x="12" y="5948"/>
                      </a:cubicBezTo>
                      <a:cubicBezTo>
                        <a:pt x="0" y="6496"/>
                        <a:pt x="60" y="7032"/>
                        <a:pt x="202" y="7556"/>
                      </a:cubicBezTo>
                      <a:cubicBezTo>
                        <a:pt x="212" y="7590"/>
                        <a:pt x="236" y="7604"/>
                        <a:pt x="260" y="7604"/>
                      </a:cubicBezTo>
                      <a:cubicBezTo>
                        <a:pt x="294" y="7604"/>
                        <a:pt x="329" y="7574"/>
                        <a:pt x="322" y="7532"/>
                      </a:cubicBezTo>
                      <a:cubicBezTo>
                        <a:pt x="60" y="6568"/>
                        <a:pt x="107" y="5556"/>
                        <a:pt x="262" y="4579"/>
                      </a:cubicBezTo>
                      <a:cubicBezTo>
                        <a:pt x="441" y="3567"/>
                        <a:pt x="703" y="2579"/>
                        <a:pt x="1024" y="1603"/>
                      </a:cubicBezTo>
                      <a:cubicBezTo>
                        <a:pt x="1191" y="1091"/>
                        <a:pt x="1357" y="591"/>
                        <a:pt x="1512" y="79"/>
                      </a:cubicBezTo>
                      <a:cubicBezTo>
                        <a:pt x="1526" y="29"/>
                        <a:pt x="1490" y="1"/>
                        <a:pt x="14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2199;p69">
                  <a:extLst>
                    <a:ext uri="{FF2B5EF4-FFF2-40B4-BE49-F238E27FC236}">
                      <a16:creationId xmlns:a16="http://schemas.microsoft.com/office/drawing/2014/main" id="{FBF2560F-C879-E6C6-D97B-507973A4F703}"/>
                    </a:ext>
                  </a:extLst>
                </p:cNvPr>
                <p:cNvSpPr/>
                <p:nvPr/>
              </p:nvSpPr>
              <p:spPr>
                <a:xfrm>
                  <a:off x="1397970" y="3932146"/>
                  <a:ext cx="142839" cy="21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5602" extrusionOk="0">
                      <a:moveTo>
                        <a:pt x="453" y="0"/>
                      </a:moveTo>
                      <a:cubicBezTo>
                        <a:pt x="426" y="0"/>
                        <a:pt x="400" y="18"/>
                        <a:pt x="394" y="54"/>
                      </a:cubicBezTo>
                      <a:cubicBezTo>
                        <a:pt x="394" y="1042"/>
                        <a:pt x="1" y="2125"/>
                        <a:pt x="477" y="3054"/>
                      </a:cubicBezTo>
                      <a:cubicBezTo>
                        <a:pt x="882" y="3828"/>
                        <a:pt x="1668" y="4352"/>
                        <a:pt x="2394" y="4804"/>
                      </a:cubicBezTo>
                      <a:cubicBezTo>
                        <a:pt x="2811" y="5066"/>
                        <a:pt x="3227" y="5304"/>
                        <a:pt x="3620" y="5590"/>
                      </a:cubicBezTo>
                      <a:cubicBezTo>
                        <a:pt x="3633" y="5598"/>
                        <a:pt x="3645" y="5602"/>
                        <a:pt x="3656" y="5602"/>
                      </a:cubicBezTo>
                      <a:cubicBezTo>
                        <a:pt x="3708" y="5602"/>
                        <a:pt x="3739" y="5522"/>
                        <a:pt x="3680" y="5483"/>
                      </a:cubicBezTo>
                      <a:cubicBezTo>
                        <a:pt x="3001" y="4983"/>
                        <a:pt x="2227" y="4602"/>
                        <a:pt x="1549" y="4078"/>
                      </a:cubicBezTo>
                      <a:cubicBezTo>
                        <a:pt x="1203" y="3816"/>
                        <a:pt x="917" y="3506"/>
                        <a:pt x="679" y="3149"/>
                      </a:cubicBezTo>
                      <a:cubicBezTo>
                        <a:pt x="429" y="2744"/>
                        <a:pt x="322" y="2268"/>
                        <a:pt x="370" y="1792"/>
                      </a:cubicBezTo>
                      <a:cubicBezTo>
                        <a:pt x="394" y="1209"/>
                        <a:pt x="513" y="637"/>
                        <a:pt x="513" y="54"/>
                      </a:cubicBezTo>
                      <a:cubicBezTo>
                        <a:pt x="507" y="18"/>
                        <a:pt x="480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2200;p69">
                  <a:extLst>
                    <a:ext uri="{FF2B5EF4-FFF2-40B4-BE49-F238E27FC236}">
                      <a16:creationId xmlns:a16="http://schemas.microsoft.com/office/drawing/2014/main" id="{DF15719A-D74D-5D7A-4A55-292DA3C0BAF4}"/>
                    </a:ext>
                  </a:extLst>
                </p:cNvPr>
                <p:cNvSpPr/>
                <p:nvPr/>
              </p:nvSpPr>
              <p:spPr>
                <a:xfrm>
                  <a:off x="1430290" y="3964848"/>
                  <a:ext cx="62423" cy="5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1498" extrusionOk="0">
                      <a:moveTo>
                        <a:pt x="1560" y="1"/>
                      </a:moveTo>
                      <a:cubicBezTo>
                        <a:pt x="1535" y="1"/>
                        <a:pt x="1510" y="14"/>
                        <a:pt x="1500" y="43"/>
                      </a:cubicBezTo>
                      <a:cubicBezTo>
                        <a:pt x="1381" y="364"/>
                        <a:pt x="1191" y="662"/>
                        <a:pt x="953" y="912"/>
                      </a:cubicBezTo>
                      <a:cubicBezTo>
                        <a:pt x="742" y="1145"/>
                        <a:pt x="468" y="1368"/>
                        <a:pt x="143" y="1368"/>
                      </a:cubicBezTo>
                      <a:cubicBezTo>
                        <a:pt x="119" y="1368"/>
                        <a:pt x="96" y="1367"/>
                        <a:pt x="71" y="1365"/>
                      </a:cubicBezTo>
                      <a:cubicBezTo>
                        <a:pt x="0" y="1365"/>
                        <a:pt x="0" y="1484"/>
                        <a:pt x="71" y="1484"/>
                      </a:cubicBezTo>
                      <a:lnTo>
                        <a:pt x="71" y="1496"/>
                      </a:lnTo>
                      <a:cubicBezTo>
                        <a:pt x="89" y="1497"/>
                        <a:pt x="106" y="1497"/>
                        <a:pt x="123" y="1497"/>
                      </a:cubicBezTo>
                      <a:cubicBezTo>
                        <a:pt x="472" y="1497"/>
                        <a:pt x="797" y="1269"/>
                        <a:pt x="1024" y="1019"/>
                      </a:cubicBezTo>
                      <a:cubicBezTo>
                        <a:pt x="1286" y="745"/>
                        <a:pt x="1488" y="424"/>
                        <a:pt x="1619" y="79"/>
                      </a:cubicBezTo>
                      <a:cubicBezTo>
                        <a:pt x="1633" y="29"/>
                        <a:pt x="1597" y="1"/>
                        <a:pt x="1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2201;p69">
                  <a:extLst>
                    <a:ext uri="{FF2B5EF4-FFF2-40B4-BE49-F238E27FC236}">
                      <a16:creationId xmlns:a16="http://schemas.microsoft.com/office/drawing/2014/main" id="{69CA3C55-C3D1-2303-AAFD-1D7E32970D9B}"/>
                    </a:ext>
                  </a:extLst>
                </p:cNvPr>
                <p:cNvSpPr/>
                <p:nvPr/>
              </p:nvSpPr>
              <p:spPr>
                <a:xfrm>
                  <a:off x="1022276" y="3975583"/>
                  <a:ext cx="97378" cy="9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570" extrusionOk="0">
                      <a:moveTo>
                        <a:pt x="643" y="0"/>
                      </a:moveTo>
                      <a:cubicBezTo>
                        <a:pt x="560" y="0"/>
                        <a:pt x="560" y="119"/>
                        <a:pt x="643" y="119"/>
                      </a:cubicBezTo>
                      <a:lnTo>
                        <a:pt x="631" y="119"/>
                      </a:lnTo>
                      <a:cubicBezTo>
                        <a:pt x="1128" y="119"/>
                        <a:pt x="1625" y="191"/>
                        <a:pt x="2122" y="191"/>
                      </a:cubicBezTo>
                      <a:cubicBezTo>
                        <a:pt x="2213" y="191"/>
                        <a:pt x="2305" y="188"/>
                        <a:pt x="2397" y="183"/>
                      </a:cubicBezTo>
                      <a:lnTo>
                        <a:pt x="2397" y="183"/>
                      </a:lnTo>
                      <a:cubicBezTo>
                        <a:pt x="2414" y="397"/>
                        <a:pt x="2389" y="621"/>
                        <a:pt x="2322" y="834"/>
                      </a:cubicBezTo>
                      <a:cubicBezTo>
                        <a:pt x="2250" y="1131"/>
                        <a:pt x="2143" y="1417"/>
                        <a:pt x="2012" y="1691"/>
                      </a:cubicBezTo>
                      <a:cubicBezTo>
                        <a:pt x="1917" y="1929"/>
                        <a:pt x="1762" y="2131"/>
                        <a:pt x="1572" y="2310"/>
                      </a:cubicBezTo>
                      <a:cubicBezTo>
                        <a:pt x="1416" y="2405"/>
                        <a:pt x="1244" y="2454"/>
                        <a:pt x="1073" y="2454"/>
                      </a:cubicBezTo>
                      <a:cubicBezTo>
                        <a:pt x="943" y="2454"/>
                        <a:pt x="814" y="2426"/>
                        <a:pt x="691" y="2369"/>
                      </a:cubicBezTo>
                      <a:cubicBezTo>
                        <a:pt x="357" y="2239"/>
                        <a:pt x="155" y="1893"/>
                        <a:pt x="191" y="1548"/>
                      </a:cubicBezTo>
                      <a:cubicBezTo>
                        <a:pt x="191" y="1506"/>
                        <a:pt x="161" y="1485"/>
                        <a:pt x="130" y="1485"/>
                      </a:cubicBezTo>
                      <a:cubicBezTo>
                        <a:pt x="98" y="1485"/>
                        <a:pt x="66" y="1506"/>
                        <a:pt x="60" y="1548"/>
                      </a:cubicBezTo>
                      <a:cubicBezTo>
                        <a:pt x="1" y="2149"/>
                        <a:pt x="544" y="2570"/>
                        <a:pt x="1097" y="2570"/>
                      </a:cubicBezTo>
                      <a:cubicBezTo>
                        <a:pt x="1213" y="2570"/>
                        <a:pt x="1329" y="2552"/>
                        <a:pt x="1441" y="2512"/>
                      </a:cubicBezTo>
                      <a:cubicBezTo>
                        <a:pt x="1691" y="2393"/>
                        <a:pt x="1893" y="2203"/>
                        <a:pt x="2012" y="1965"/>
                      </a:cubicBezTo>
                      <a:cubicBezTo>
                        <a:pt x="2179" y="1667"/>
                        <a:pt x="2310" y="1357"/>
                        <a:pt x="2405" y="1036"/>
                      </a:cubicBezTo>
                      <a:cubicBezTo>
                        <a:pt x="2512" y="738"/>
                        <a:pt x="2548" y="417"/>
                        <a:pt x="2524" y="107"/>
                      </a:cubicBezTo>
                      <a:cubicBezTo>
                        <a:pt x="2512" y="83"/>
                        <a:pt x="2489" y="60"/>
                        <a:pt x="2465" y="60"/>
                      </a:cubicBezTo>
                      <a:cubicBezTo>
                        <a:pt x="2354" y="68"/>
                        <a:pt x="2244" y="72"/>
                        <a:pt x="2134" y="72"/>
                      </a:cubicBezTo>
                      <a:cubicBezTo>
                        <a:pt x="1637" y="72"/>
                        <a:pt x="114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2202;p69">
                  <a:extLst>
                    <a:ext uri="{FF2B5EF4-FFF2-40B4-BE49-F238E27FC236}">
                      <a16:creationId xmlns:a16="http://schemas.microsoft.com/office/drawing/2014/main" id="{36DD3795-11E4-0B0C-3BA8-92A5F69B7E13}"/>
                    </a:ext>
                  </a:extLst>
                </p:cNvPr>
                <p:cNvSpPr/>
                <p:nvPr/>
              </p:nvSpPr>
              <p:spPr>
                <a:xfrm>
                  <a:off x="1221508" y="3990139"/>
                  <a:ext cx="104866" cy="102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5" h="2674" extrusionOk="0">
                      <a:moveTo>
                        <a:pt x="281" y="134"/>
                      </a:moveTo>
                      <a:cubicBezTo>
                        <a:pt x="872" y="282"/>
                        <a:pt x="1496" y="217"/>
                        <a:pt x="2107" y="286"/>
                      </a:cubicBezTo>
                      <a:cubicBezTo>
                        <a:pt x="2167" y="310"/>
                        <a:pt x="2227" y="310"/>
                        <a:pt x="2298" y="310"/>
                      </a:cubicBezTo>
                      <a:cubicBezTo>
                        <a:pt x="2347" y="302"/>
                        <a:pt x="2384" y="282"/>
                        <a:pt x="2430" y="282"/>
                      </a:cubicBezTo>
                      <a:cubicBezTo>
                        <a:pt x="2451" y="282"/>
                        <a:pt x="2474" y="286"/>
                        <a:pt x="2500" y="298"/>
                      </a:cubicBezTo>
                      <a:cubicBezTo>
                        <a:pt x="2643" y="357"/>
                        <a:pt x="2572" y="703"/>
                        <a:pt x="2560" y="834"/>
                      </a:cubicBezTo>
                      <a:cubicBezTo>
                        <a:pt x="2502" y="1180"/>
                        <a:pt x="2388" y="1515"/>
                        <a:pt x="2219" y="1829"/>
                      </a:cubicBezTo>
                      <a:lnTo>
                        <a:pt x="2219" y="1829"/>
                      </a:lnTo>
                      <a:cubicBezTo>
                        <a:pt x="2208" y="1835"/>
                        <a:pt x="2199" y="1844"/>
                        <a:pt x="2191" y="1858"/>
                      </a:cubicBezTo>
                      <a:cubicBezTo>
                        <a:pt x="2036" y="2143"/>
                        <a:pt x="1798" y="2369"/>
                        <a:pt x="1488" y="2500"/>
                      </a:cubicBezTo>
                      <a:cubicBezTo>
                        <a:pt x="1383" y="2533"/>
                        <a:pt x="1274" y="2549"/>
                        <a:pt x="1165" y="2549"/>
                      </a:cubicBezTo>
                      <a:cubicBezTo>
                        <a:pt x="919" y="2549"/>
                        <a:pt x="675" y="2467"/>
                        <a:pt x="476" y="2310"/>
                      </a:cubicBezTo>
                      <a:cubicBezTo>
                        <a:pt x="310" y="2155"/>
                        <a:pt x="202" y="1941"/>
                        <a:pt x="179" y="1715"/>
                      </a:cubicBezTo>
                      <a:cubicBezTo>
                        <a:pt x="131" y="1441"/>
                        <a:pt x="119" y="1155"/>
                        <a:pt x="143" y="881"/>
                      </a:cubicBezTo>
                      <a:cubicBezTo>
                        <a:pt x="154" y="626"/>
                        <a:pt x="207" y="370"/>
                        <a:pt x="281" y="134"/>
                      </a:cubicBezTo>
                      <a:close/>
                      <a:moveTo>
                        <a:pt x="250" y="0"/>
                      </a:moveTo>
                      <a:cubicBezTo>
                        <a:pt x="226" y="0"/>
                        <a:pt x="191" y="12"/>
                        <a:pt x="179" y="48"/>
                      </a:cubicBezTo>
                      <a:cubicBezTo>
                        <a:pt x="95" y="298"/>
                        <a:pt x="48" y="572"/>
                        <a:pt x="24" y="834"/>
                      </a:cubicBezTo>
                      <a:cubicBezTo>
                        <a:pt x="0" y="1143"/>
                        <a:pt x="12" y="1465"/>
                        <a:pt x="72" y="1774"/>
                      </a:cubicBezTo>
                      <a:cubicBezTo>
                        <a:pt x="95" y="2024"/>
                        <a:pt x="214" y="2250"/>
                        <a:pt x="405" y="2405"/>
                      </a:cubicBezTo>
                      <a:cubicBezTo>
                        <a:pt x="631" y="2577"/>
                        <a:pt x="905" y="2673"/>
                        <a:pt x="1185" y="2673"/>
                      </a:cubicBezTo>
                      <a:cubicBezTo>
                        <a:pt x="1274" y="2673"/>
                        <a:pt x="1364" y="2663"/>
                        <a:pt x="1453" y="2643"/>
                      </a:cubicBezTo>
                      <a:cubicBezTo>
                        <a:pt x="1834" y="2548"/>
                        <a:pt x="2119" y="2250"/>
                        <a:pt x="2310" y="1917"/>
                      </a:cubicBezTo>
                      <a:cubicBezTo>
                        <a:pt x="2312" y="1913"/>
                        <a:pt x="2314" y="1910"/>
                        <a:pt x="2316" y="1906"/>
                      </a:cubicBezTo>
                      <a:lnTo>
                        <a:pt x="2316" y="1906"/>
                      </a:lnTo>
                      <a:cubicBezTo>
                        <a:pt x="2503" y="1564"/>
                        <a:pt x="2632" y="1187"/>
                        <a:pt x="2679" y="798"/>
                      </a:cubicBezTo>
                      <a:cubicBezTo>
                        <a:pt x="2712" y="568"/>
                        <a:pt x="2745" y="157"/>
                        <a:pt x="2435" y="157"/>
                      </a:cubicBezTo>
                      <a:cubicBezTo>
                        <a:pt x="2408" y="157"/>
                        <a:pt x="2378" y="160"/>
                        <a:pt x="2346" y="167"/>
                      </a:cubicBezTo>
                      <a:cubicBezTo>
                        <a:pt x="2322" y="179"/>
                        <a:pt x="2298" y="179"/>
                        <a:pt x="2274" y="191"/>
                      </a:cubicBezTo>
                      <a:cubicBezTo>
                        <a:pt x="2238" y="191"/>
                        <a:pt x="2203" y="179"/>
                        <a:pt x="2167" y="167"/>
                      </a:cubicBezTo>
                      <a:cubicBezTo>
                        <a:pt x="2084" y="167"/>
                        <a:pt x="2012" y="155"/>
                        <a:pt x="1929" y="143"/>
                      </a:cubicBezTo>
                      <a:cubicBezTo>
                        <a:pt x="1738" y="131"/>
                        <a:pt x="1548" y="119"/>
                        <a:pt x="1369" y="119"/>
                      </a:cubicBezTo>
                      <a:cubicBezTo>
                        <a:pt x="988" y="119"/>
                        <a:pt x="619" y="83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2203;p69">
                  <a:extLst>
                    <a:ext uri="{FF2B5EF4-FFF2-40B4-BE49-F238E27FC236}">
                      <a16:creationId xmlns:a16="http://schemas.microsoft.com/office/drawing/2014/main" id="{65020EBE-2731-178A-AB79-CA34DAD1BC28}"/>
                    </a:ext>
                  </a:extLst>
                </p:cNvPr>
                <p:cNvSpPr/>
                <p:nvPr/>
              </p:nvSpPr>
              <p:spPr>
                <a:xfrm>
                  <a:off x="1089132" y="3914610"/>
                  <a:ext cx="323155" cy="3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9" h="921" extrusionOk="0">
                      <a:moveTo>
                        <a:pt x="84" y="1"/>
                      </a:moveTo>
                      <a:cubicBezTo>
                        <a:pt x="0" y="1"/>
                        <a:pt x="0" y="120"/>
                        <a:pt x="84" y="120"/>
                      </a:cubicBezTo>
                      <a:cubicBezTo>
                        <a:pt x="2251" y="120"/>
                        <a:pt x="4429" y="132"/>
                        <a:pt x="6573" y="513"/>
                      </a:cubicBezTo>
                      <a:cubicBezTo>
                        <a:pt x="7168" y="608"/>
                        <a:pt x="7763" y="751"/>
                        <a:pt x="8347" y="917"/>
                      </a:cubicBezTo>
                      <a:cubicBezTo>
                        <a:pt x="8354" y="920"/>
                        <a:pt x="8361" y="921"/>
                        <a:pt x="8368" y="921"/>
                      </a:cubicBezTo>
                      <a:cubicBezTo>
                        <a:pt x="8435" y="921"/>
                        <a:pt x="8458" y="820"/>
                        <a:pt x="8382" y="798"/>
                      </a:cubicBezTo>
                      <a:cubicBezTo>
                        <a:pt x="6287" y="191"/>
                        <a:pt x="4096" y="48"/>
                        <a:pt x="1929" y="13"/>
                      </a:cubicBezTo>
                      <a:cubicBezTo>
                        <a:pt x="1310" y="1"/>
                        <a:pt x="703" y="1"/>
                        <a:pt x="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2204;p69">
                  <a:extLst>
                    <a:ext uri="{FF2B5EF4-FFF2-40B4-BE49-F238E27FC236}">
                      <a16:creationId xmlns:a16="http://schemas.microsoft.com/office/drawing/2014/main" id="{249F3189-E3B3-4F92-E1D8-B7D0790844F5}"/>
                    </a:ext>
                  </a:extLst>
                </p:cNvPr>
                <p:cNvSpPr/>
                <p:nvPr/>
              </p:nvSpPr>
              <p:spPr>
                <a:xfrm>
                  <a:off x="982697" y="4235292"/>
                  <a:ext cx="71439" cy="1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288" extrusionOk="0">
                      <a:moveTo>
                        <a:pt x="84" y="1"/>
                      </a:moveTo>
                      <a:cubicBezTo>
                        <a:pt x="0" y="1"/>
                        <a:pt x="0" y="120"/>
                        <a:pt x="84" y="120"/>
                      </a:cubicBezTo>
                      <a:cubicBezTo>
                        <a:pt x="655" y="143"/>
                        <a:pt x="1227" y="215"/>
                        <a:pt x="1798" y="286"/>
                      </a:cubicBezTo>
                      <a:cubicBezTo>
                        <a:pt x="1802" y="287"/>
                        <a:pt x="1805" y="287"/>
                        <a:pt x="1808" y="287"/>
                      </a:cubicBezTo>
                      <a:cubicBezTo>
                        <a:pt x="1869" y="287"/>
                        <a:pt x="1866" y="179"/>
                        <a:pt x="1798" y="167"/>
                      </a:cubicBezTo>
                      <a:cubicBezTo>
                        <a:pt x="1227" y="84"/>
                        <a:pt x="655" y="24"/>
                        <a:pt x="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2205;p69">
                  <a:extLst>
                    <a:ext uri="{FF2B5EF4-FFF2-40B4-BE49-F238E27FC236}">
                      <a16:creationId xmlns:a16="http://schemas.microsoft.com/office/drawing/2014/main" id="{FB7E0F90-B921-0039-069A-874122C04D06}"/>
                    </a:ext>
                  </a:extLst>
                </p:cNvPr>
                <p:cNvSpPr/>
                <p:nvPr/>
              </p:nvSpPr>
              <p:spPr>
                <a:xfrm>
                  <a:off x="964207" y="4269369"/>
                  <a:ext cx="80378" cy="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" h="207" extrusionOk="0">
                      <a:moveTo>
                        <a:pt x="104" y="1"/>
                      </a:moveTo>
                      <a:cubicBezTo>
                        <a:pt x="29" y="1"/>
                        <a:pt x="0" y="109"/>
                        <a:pt x="79" y="121"/>
                      </a:cubicBezTo>
                      <a:cubicBezTo>
                        <a:pt x="618" y="180"/>
                        <a:pt x="1165" y="207"/>
                        <a:pt x="1706" y="207"/>
                      </a:cubicBezTo>
                      <a:cubicBezTo>
                        <a:pt x="1811" y="207"/>
                        <a:pt x="1916" y="206"/>
                        <a:pt x="2020" y="204"/>
                      </a:cubicBezTo>
                      <a:cubicBezTo>
                        <a:pt x="2104" y="204"/>
                        <a:pt x="2104" y="85"/>
                        <a:pt x="2020" y="85"/>
                      </a:cubicBezTo>
                      <a:cubicBezTo>
                        <a:pt x="1939" y="86"/>
                        <a:pt x="1857" y="87"/>
                        <a:pt x="1775" y="87"/>
                      </a:cubicBezTo>
                      <a:cubicBezTo>
                        <a:pt x="1223" y="87"/>
                        <a:pt x="665" y="53"/>
                        <a:pt x="115" y="2"/>
                      </a:cubicBezTo>
                      <a:cubicBezTo>
                        <a:pt x="111" y="1"/>
                        <a:pt x="107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2206;p69">
                  <a:extLst>
                    <a:ext uri="{FF2B5EF4-FFF2-40B4-BE49-F238E27FC236}">
                      <a16:creationId xmlns:a16="http://schemas.microsoft.com/office/drawing/2014/main" id="{07E996A3-F3BA-7936-4FE0-157777B6C31A}"/>
                    </a:ext>
                  </a:extLst>
                </p:cNvPr>
                <p:cNvSpPr/>
                <p:nvPr/>
              </p:nvSpPr>
              <p:spPr>
                <a:xfrm>
                  <a:off x="936547" y="4301460"/>
                  <a:ext cx="96194" cy="13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342" extrusionOk="0">
                      <a:moveTo>
                        <a:pt x="743" y="1"/>
                      </a:moveTo>
                      <a:cubicBezTo>
                        <a:pt x="514" y="1"/>
                        <a:pt x="287" y="25"/>
                        <a:pt x="65" y="90"/>
                      </a:cubicBezTo>
                      <a:cubicBezTo>
                        <a:pt x="0" y="112"/>
                        <a:pt x="24" y="212"/>
                        <a:pt x="83" y="212"/>
                      </a:cubicBezTo>
                      <a:cubicBezTo>
                        <a:pt x="88" y="212"/>
                        <a:pt x="95" y="211"/>
                        <a:pt x="101" y="209"/>
                      </a:cubicBezTo>
                      <a:cubicBezTo>
                        <a:pt x="319" y="155"/>
                        <a:pt x="544" y="128"/>
                        <a:pt x="771" y="128"/>
                      </a:cubicBezTo>
                      <a:cubicBezTo>
                        <a:pt x="941" y="128"/>
                        <a:pt x="1111" y="143"/>
                        <a:pt x="1280" y="174"/>
                      </a:cubicBezTo>
                      <a:cubicBezTo>
                        <a:pt x="1673" y="221"/>
                        <a:pt x="2054" y="293"/>
                        <a:pt x="2435" y="340"/>
                      </a:cubicBezTo>
                      <a:cubicBezTo>
                        <a:pt x="2439" y="341"/>
                        <a:pt x="2442" y="341"/>
                        <a:pt x="2446" y="341"/>
                      </a:cubicBezTo>
                      <a:cubicBezTo>
                        <a:pt x="2518" y="341"/>
                        <a:pt x="2514" y="233"/>
                        <a:pt x="2435" y="221"/>
                      </a:cubicBezTo>
                      <a:lnTo>
                        <a:pt x="2447" y="221"/>
                      </a:lnTo>
                      <a:cubicBezTo>
                        <a:pt x="1895" y="153"/>
                        <a:pt x="1313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2207;p69">
                  <a:extLst>
                    <a:ext uri="{FF2B5EF4-FFF2-40B4-BE49-F238E27FC236}">
                      <a16:creationId xmlns:a16="http://schemas.microsoft.com/office/drawing/2014/main" id="{75D9F550-83E6-CAB8-3892-657F874ABFFF}"/>
                    </a:ext>
                  </a:extLst>
                </p:cNvPr>
                <p:cNvSpPr/>
                <p:nvPr/>
              </p:nvSpPr>
              <p:spPr>
                <a:xfrm>
                  <a:off x="923252" y="4346235"/>
                  <a:ext cx="69338" cy="12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336" extrusionOk="0">
                      <a:moveTo>
                        <a:pt x="94" y="1"/>
                      </a:moveTo>
                      <a:cubicBezTo>
                        <a:pt x="29" y="1"/>
                        <a:pt x="1" y="109"/>
                        <a:pt x="80" y="121"/>
                      </a:cubicBezTo>
                      <a:cubicBezTo>
                        <a:pt x="616" y="192"/>
                        <a:pt x="1163" y="228"/>
                        <a:pt x="1699" y="335"/>
                      </a:cubicBezTo>
                      <a:cubicBezTo>
                        <a:pt x="1703" y="336"/>
                        <a:pt x="1707" y="336"/>
                        <a:pt x="1711" y="336"/>
                      </a:cubicBezTo>
                      <a:cubicBezTo>
                        <a:pt x="1786" y="336"/>
                        <a:pt x="1814" y="227"/>
                        <a:pt x="1735" y="216"/>
                      </a:cubicBezTo>
                      <a:cubicBezTo>
                        <a:pt x="1199" y="121"/>
                        <a:pt x="651" y="73"/>
                        <a:pt x="104" y="2"/>
                      </a:cubicBezTo>
                      <a:cubicBezTo>
                        <a:pt x="100" y="1"/>
                        <a:pt x="97" y="1"/>
                        <a:pt x="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2208;p69">
                  <a:extLst>
                    <a:ext uri="{FF2B5EF4-FFF2-40B4-BE49-F238E27FC236}">
                      <a16:creationId xmlns:a16="http://schemas.microsoft.com/office/drawing/2014/main" id="{002FFBA7-2385-2725-2EE1-B923C3F04225}"/>
                    </a:ext>
                  </a:extLst>
                </p:cNvPr>
                <p:cNvSpPr/>
                <p:nvPr/>
              </p:nvSpPr>
              <p:spPr>
                <a:xfrm>
                  <a:off x="914465" y="4379358"/>
                  <a:ext cx="62805" cy="12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327" extrusionOk="0">
                      <a:moveTo>
                        <a:pt x="209" y="1"/>
                      </a:moveTo>
                      <a:cubicBezTo>
                        <a:pt x="167" y="1"/>
                        <a:pt x="125" y="2"/>
                        <a:pt x="84" y="4"/>
                      </a:cubicBezTo>
                      <a:cubicBezTo>
                        <a:pt x="0" y="4"/>
                        <a:pt x="0" y="123"/>
                        <a:pt x="84" y="123"/>
                      </a:cubicBezTo>
                      <a:cubicBezTo>
                        <a:pt x="334" y="123"/>
                        <a:pt x="584" y="147"/>
                        <a:pt x="822" y="206"/>
                      </a:cubicBezTo>
                      <a:cubicBezTo>
                        <a:pt x="1072" y="254"/>
                        <a:pt x="1322" y="302"/>
                        <a:pt x="1572" y="325"/>
                      </a:cubicBezTo>
                      <a:cubicBezTo>
                        <a:pt x="1575" y="326"/>
                        <a:pt x="1578" y="326"/>
                        <a:pt x="1581" y="326"/>
                      </a:cubicBezTo>
                      <a:cubicBezTo>
                        <a:pt x="1643" y="326"/>
                        <a:pt x="1640" y="206"/>
                        <a:pt x="1572" y="206"/>
                      </a:cubicBezTo>
                      <a:cubicBezTo>
                        <a:pt x="1322" y="171"/>
                        <a:pt x="1072" y="135"/>
                        <a:pt x="822" y="75"/>
                      </a:cubicBezTo>
                      <a:cubicBezTo>
                        <a:pt x="623" y="26"/>
                        <a:pt x="417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2209;p69">
                  <a:extLst>
                    <a:ext uri="{FF2B5EF4-FFF2-40B4-BE49-F238E27FC236}">
                      <a16:creationId xmlns:a16="http://schemas.microsoft.com/office/drawing/2014/main" id="{E683E63D-7B6E-4D92-397D-E0E56456B030}"/>
                    </a:ext>
                  </a:extLst>
                </p:cNvPr>
                <p:cNvSpPr/>
                <p:nvPr/>
              </p:nvSpPr>
              <p:spPr>
                <a:xfrm>
                  <a:off x="1614928" y="4213477"/>
                  <a:ext cx="135160" cy="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" h="239" extrusionOk="0">
                      <a:moveTo>
                        <a:pt x="84" y="0"/>
                      </a:moveTo>
                      <a:cubicBezTo>
                        <a:pt x="1" y="0"/>
                        <a:pt x="1" y="119"/>
                        <a:pt x="84" y="119"/>
                      </a:cubicBezTo>
                      <a:cubicBezTo>
                        <a:pt x="1215" y="119"/>
                        <a:pt x="2335" y="143"/>
                        <a:pt x="3454" y="238"/>
                      </a:cubicBezTo>
                      <a:cubicBezTo>
                        <a:pt x="3537" y="238"/>
                        <a:pt x="3537" y="119"/>
                        <a:pt x="3454" y="119"/>
                      </a:cubicBezTo>
                      <a:cubicBezTo>
                        <a:pt x="2335" y="24"/>
                        <a:pt x="1215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2210;p69">
                  <a:extLst>
                    <a:ext uri="{FF2B5EF4-FFF2-40B4-BE49-F238E27FC236}">
                      <a16:creationId xmlns:a16="http://schemas.microsoft.com/office/drawing/2014/main" id="{9A5028CD-F584-804B-AE50-0CC28E7B590F}"/>
                    </a:ext>
                  </a:extLst>
                </p:cNvPr>
                <p:cNvSpPr/>
                <p:nvPr/>
              </p:nvSpPr>
              <p:spPr>
                <a:xfrm>
                  <a:off x="1187774" y="4241404"/>
                  <a:ext cx="66014" cy="2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758" extrusionOk="0">
                      <a:moveTo>
                        <a:pt x="96" y="0"/>
                      </a:moveTo>
                      <a:cubicBezTo>
                        <a:pt x="44" y="0"/>
                        <a:pt x="0" y="84"/>
                        <a:pt x="62" y="114"/>
                      </a:cubicBezTo>
                      <a:cubicBezTo>
                        <a:pt x="562" y="364"/>
                        <a:pt x="1121" y="460"/>
                        <a:pt x="1609" y="745"/>
                      </a:cubicBezTo>
                      <a:cubicBezTo>
                        <a:pt x="1622" y="754"/>
                        <a:pt x="1634" y="757"/>
                        <a:pt x="1645" y="757"/>
                      </a:cubicBezTo>
                      <a:cubicBezTo>
                        <a:pt x="1698" y="757"/>
                        <a:pt x="1728" y="678"/>
                        <a:pt x="1669" y="638"/>
                      </a:cubicBezTo>
                      <a:cubicBezTo>
                        <a:pt x="1193" y="353"/>
                        <a:pt x="633" y="257"/>
                        <a:pt x="121" y="7"/>
                      </a:cubicBezTo>
                      <a:cubicBezTo>
                        <a:pt x="113" y="2"/>
                        <a:pt x="104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2211;p69">
                  <a:extLst>
                    <a:ext uri="{FF2B5EF4-FFF2-40B4-BE49-F238E27FC236}">
                      <a16:creationId xmlns:a16="http://schemas.microsoft.com/office/drawing/2014/main" id="{C1E28AFB-BF0C-7BA0-EB29-5D9F1F75DF0B}"/>
                    </a:ext>
                  </a:extLst>
                </p:cNvPr>
                <p:cNvSpPr/>
                <p:nvPr/>
              </p:nvSpPr>
              <p:spPr>
                <a:xfrm>
                  <a:off x="1147125" y="4268834"/>
                  <a:ext cx="69108" cy="3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" h="829" extrusionOk="0">
                      <a:moveTo>
                        <a:pt x="83" y="1"/>
                      </a:moveTo>
                      <a:cubicBezTo>
                        <a:pt x="25" y="1"/>
                        <a:pt x="1" y="101"/>
                        <a:pt x="66" y="123"/>
                      </a:cubicBezTo>
                      <a:cubicBezTo>
                        <a:pt x="649" y="242"/>
                        <a:pt x="1137" y="647"/>
                        <a:pt x="1709" y="825"/>
                      </a:cubicBezTo>
                      <a:cubicBezTo>
                        <a:pt x="1715" y="827"/>
                        <a:pt x="1722" y="828"/>
                        <a:pt x="1727" y="828"/>
                      </a:cubicBezTo>
                      <a:cubicBezTo>
                        <a:pt x="1786" y="828"/>
                        <a:pt x="1809" y="728"/>
                        <a:pt x="1733" y="706"/>
                      </a:cubicBezTo>
                      <a:cubicBezTo>
                        <a:pt x="1173" y="528"/>
                        <a:pt x="697" y="123"/>
                        <a:pt x="102" y="4"/>
                      </a:cubicBezTo>
                      <a:cubicBezTo>
                        <a:pt x="95" y="2"/>
                        <a:pt x="89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2212;p69">
                  <a:extLst>
                    <a:ext uri="{FF2B5EF4-FFF2-40B4-BE49-F238E27FC236}">
                      <a16:creationId xmlns:a16="http://schemas.microsoft.com/office/drawing/2014/main" id="{D0D8AA44-50C2-F171-8BAE-E44A8487BADA}"/>
                    </a:ext>
                  </a:extLst>
                </p:cNvPr>
                <p:cNvSpPr/>
                <p:nvPr/>
              </p:nvSpPr>
              <p:spPr>
                <a:xfrm>
                  <a:off x="1118129" y="4300085"/>
                  <a:ext cx="61850" cy="2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592" extrusionOk="0">
                      <a:moveTo>
                        <a:pt x="73" y="1"/>
                      </a:moveTo>
                      <a:cubicBezTo>
                        <a:pt x="20" y="1"/>
                        <a:pt x="1" y="94"/>
                        <a:pt x="63" y="114"/>
                      </a:cubicBezTo>
                      <a:cubicBezTo>
                        <a:pt x="551" y="281"/>
                        <a:pt x="1027" y="448"/>
                        <a:pt x="1515" y="591"/>
                      </a:cubicBezTo>
                      <a:cubicBezTo>
                        <a:pt x="1519" y="591"/>
                        <a:pt x="1523" y="592"/>
                        <a:pt x="1526" y="592"/>
                      </a:cubicBezTo>
                      <a:cubicBezTo>
                        <a:pt x="1590" y="592"/>
                        <a:pt x="1619" y="494"/>
                        <a:pt x="1551" y="472"/>
                      </a:cubicBezTo>
                      <a:cubicBezTo>
                        <a:pt x="1063" y="329"/>
                        <a:pt x="575" y="174"/>
                        <a:pt x="99" y="7"/>
                      </a:cubicBezTo>
                      <a:cubicBezTo>
                        <a:pt x="89" y="3"/>
                        <a:pt x="81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2213;p69">
                  <a:extLst>
                    <a:ext uri="{FF2B5EF4-FFF2-40B4-BE49-F238E27FC236}">
                      <a16:creationId xmlns:a16="http://schemas.microsoft.com/office/drawing/2014/main" id="{29690500-B2AA-F725-6940-9389082F9BA0}"/>
                    </a:ext>
                  </a:extLst>
                </p:cNvPr>
                <p:cNvSpPr/>
                <p:nvPr/>
              </p:nvSpPr>
              <p:spPr>
                <a:xfrm>
                  <a:off x="1078321" y="4322129"/>
                  <a:ext cx="62003" cy="26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" h="684" extrusionOk="0">
                      <a:moveTo>
                        <a:pt x="95" y="1"/>
                      </a:moveTo>
                      <a:cubicBezTo>
                        <a:pt x="30" y="1"/>
                        <a:pt x="1" y="109"/>
                        <a:pt x="69" y="121"/>
                      </a:cubicBezTo>
                      <a:cubicBezTo>
                        <a:pt x="593" y="204"/>
                        <a:pt x="1045" y="478"/>
                        <a:pt x="1522" y="680"/>
                      </a:cubicBezTo>
                      <a:cubicBezTo>
                        <a:pt x="1528" y="682"/>
                        <a:pt x="1534" y="683"/>
                        <a:pt x="1540" y="683"/>
                      </a:cubicBezTo>
                      <a:cubicBezTo>
                        <a:pt x="1599" y="683"/>
                        <a:pt x="1622" y="583"/>
                        <a:pt x="1557" y="561"/>
                      </a:cubicBezTo>
                      <a:cubicBezTo>
                        <a:pt x="1081" y="359"/>
                        <a:pt x="617" y="85"/>
                        <a:pt x="105" y="2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2214;p69">
                  <a:extLst>
                    <a:ext uri="{FF2B5EF4-FFF2-40B4-BE49-F238E27FC236}">
                      <a16:creationId xmlns:a16="http://schemas.microsoft.com/office/drawing/2014/main" id="{A096F401-34DC-CF42-3625-6E3513AD1B67}"/>
                    </a:ext>
                  </a:extLst>
                </p:cNvPr>
                <p:cNvSpPr/>
                <p:nvPr/>
              </p:nvSpPr>
              <p:spPr>
                <a:xfrm>
                  <a:off x="1038895" y="4344325"/>
                  <a:ext cx="62155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" h="679" extrusionOk="0">
                      <a:moveTo>
                        <a:pt x="83" y="1"/>
                      </a:moveTo>
                      <a:cubicBezTo>
                        <a:pt x="24" y="1"/>
                        <a:pt x="0" y="101"/>
                        <a:pt x="65" y="123"/>
                      </a:cubicBezTo>
                      <a:cubicBezTo>
                        <a:pt x="553" y="278"/>
                        <a:pt x="1053" y="421"/>
                        <a:pt x="1506" y="671"/>
                      </a:cubicBezTo>
                      <a:cubicBezTo>
                        <a:pt x="1516" y="676"/>
                        <a:pt x="1526" y="678"/>
                        <a:pt x="1535" y="678"/>
                      </a:cubicBezTo>
                      <a:cubicBezTo>
                        <a:pt x="1591" y="678"/>
                        <a:pt x="1627" y="594"/>
                        <a:pt x="1565" y="564"/>
                      </a:cubicBezTo>
                      <a:cubicBezTo>
                        <a:pt x="1113" y="302"/>
                        <a:pt x="601" y="171"/>
                        <a:pt x="101" y="4"/>
                      </a:cubicBezTo>
                      <a:cubicBezTo>
                        <a:pt x="94" y="2"/>
                        <a:pt x="88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2215;p69">
                  <a:extLst>
                    <a:ext uri="{FF2B5EF4-FFF2-40B4-BE49-F238E27FC236}">
                      <a16:creationId xmlns:a16="http://schemas.microsoft.com/office/drawing/2014/main" id="{6C3BF55B-C26E-BBBA-6852-8C7D3DE2CB6F}"/>
                    </a:ext>
                  </a:extLst>
                </p:cNvPr>
                <p:cNvSpPr/>
                <p:nvPr/>
              </p:nvSpPr>
              <p:spPr>
                <a:xfrm>
                  <a:off x="1008064" y="4374238"/>
                  <a:ext cx="50083" cy="24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645" extrusionOk="0">
                      <a:moveTo>
                        <a:pt x="73" y="0"/>
                      </a:moveTo>
                      <a:cubicBezTo>
                        <a:pt x="19" y="0"/>
                        <a:pt x="0" y="95"/>
                        <a:pt x="63" y="126"/>
                      </a:cubicBezTo>
                      <a:cubicBezTo>
                        <a:pt x="265" y="197"/>
                        <a:pt x="467" y="245"/>
                        <a:pt x="658" y="316"/>
                      </a:cubicBezTo>
                      <a:cubicBezTo>
                        <a:pt x="860" y="364"/>
                        <a:pt x="1039" y="471"/>
                        <a:pt x="1170" y="614"/>
                      </a:cubicBezTo>
                      <a:cubicBezTo>
                        <a:pt x="1184" y="635"/>
                        <a:pt x="1204" y="644"/>
                        <a:pt x="1223" y="644"/>
                      </a:cubicBezTo>
                      <a:cubicBezTo>
                        <a:pt x="1268" y="644"/>
                        <a:pt x="1310" y="596"/>
                        <a:pt x="1277" y="555"/>
                      </a:cubicBezTo>
                      <a:lnTo>
                        <a:pt x="1289" y="555"/>
                      </a:lnTo>
                      <a:cubicBezTo>
                        <a:pt x="1134" y="400"/>
                        <a:pt x="956" y="281"/>
                        <a:pt x="741" y="209"/>
                      </a:cubicBezTo>
                      <a:cubicBezTo>
                        <a:pt x="527" y="138"/>
                        <a:pt x="313" y="78"/>
                        <a:pt x="98" y="7"/>
                      </a:cubicBezTo>
                      <a:cubicBezTo>
                        <a:pt x="89" y="2"/>
                        <a:pt x="81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2216;p69">
                  <a:extLst>
                    <a:ext uri="{FF2B5EF4-FFF2-40B4-BE49-F238E27FC236}">
                      <a16:creationId xmlns:a16="http://schemas.microsoft.com/office/drawing/2014/main" id="{DD82B22E-BDC8-6250-0CF0-D00CFA9D58FE}"/>
                    </a:ext>
                  </a:extLst>
                </p:cNvPr>
                <p:cNvSpPr/>
                <p:nvPr/>
              </p:nvSpPr>
              <p:spPr>
                <a:xfrm>
                  <a:off x="1181012" y="3796370"/>
                  <a:ext cx="294312" cy="86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4" h="2275" extrusionOk="0">
                      <a:moveTo>
                        <a:pt x="72" y="0"/>
                      </a:moveTo>
                      <a:cubicBezTo>
                        <a:pt x="0" y="12"/>
                        <a:pt x="0" y="119"/>
                        <a:pt x="72" y="119"/>
                      </a:cubicBezTo>
                      <a:lnTo>
                        <a:pt x="72" y="131"/>
                      </a:lnTo>
                      <a:cubicBezTo>
                        <a:pt x="115" y="131"/>
                        <a:pt x="159" y="130"/>
                        <a:pt x="202" y="130"/>
                      </a:cubicBezTo>
                      <a:cubicBezTo>
                        <a:pt x="1289" y="130"/>
                        <a:pt x="2364" y="273"/>
                        <a:pt x="3418" y="548"/>
                      </a:cubicBezTo>
                      <a:cubicBezTo>
                        <a:pt x="4441" y="798"/>
                        <a:pt x="5430" y="1143"/>
                        <a:pt x="6370" y="1584"/>
                      </a:cubicBezTo>
                      <a:cubicBezTo>
                        <a:pt x="6799" y="1786"/>
                        <a:pt x="7204" y="2012"/>
                        <a:pt x="7585" y="2262"/>
                      </a:cubicBezTo>
                      <a:cubicBezTo>
                        <a:pt x="7597" y="2271"/>
                        <a:pt x="7609" y="2274"/>
                        <a:pt x="7620" y="2274"/>
                      </a:cubicBezTo>
                      <a:cubicBezTo>
                        <a:pt x="7673" y="2274"/>
                        <a:pt x="7703" y="2194"/>
                        <a:pt x="7644" y="2155"/>
                      </a:cubicBezTo>
                      <a:cubicBezTo>
                        <a:pt x="6882" y="1667"/>
                        <a:pt x="6073" y="1274"/>
                        <a:pt x="5215" y="965"/>
                      </a:cubicBezTo>
                      <a:cubicBezTo>
                        <a:pt x="4156" y="572"/>
                        <a:pt x="3072" y="298"/>
                        <a:pt x="1953" y="131"/>
                      </a:cubicBezTo>
                      <a:cubicBezTo>
                        <a:pt x="1334" y="36"/>
                        <a:pt x="703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2217;p69">
                  <a:extLst>
                    <a:ext uri="{FF2B5EF4-FFF2-40B4-BE49-F238E27FC236}">
                      <a16:creationId xmlns:a16="http://schemas.microsoft.com/office/drawing/2014/main" id="{77BFF293-7BF3-87A1-EA46-EA73FA10B081}"/>
                    </a:ext>
                  </a:extLst>
                </p:cNvPr>
                <p:cNvSpPr/>
                <p:nvPr/>
              </p:nvSpPr>
              <p:spPr>
                <a:xfrm>
                  <a:off x="1393271" y="3763935"/>
                  <a:ext cx="33122" cy="1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293" extrusionOk="0">
                      <a:moveTo>
                        <a:pt x="90" y="1"/>
                      </a:moveTo>
                      <a:cubicBezTo>
                        <a:pt x="23" y="1"/>
                        <a:pt x="0" y="101"/>
                        <a:pt x="76" y="123"/>
                      </a:cubicBezTo>
                      <a:lnTo>
                        <a:pt x="767" y="290"/>
                      </a:lnTo>
                      <a:cubicBezTo>
                        <a:pt x="773" y="292"/>
                        <a:pt x="779" y="293"/>
                        <a:pt x="785" y="293"/>
                      </a:cubicBezTo>
                      <a:cubicBezTo>
                        <a:pt x="844" y="293"/>
                        <a:pt x="866" y="192"/>
                        <a:pt x="790" y="170"/>
                      </a:cubicBezTo>
                      <a:lnTo>
                        <a:pt x="112" y="4"/>
                      </a:lnTo>
                      <a:cubicBezTo>
                        <a:pt x="104" y="2"/>
                        <a:pt x="97" y="1"/>
                        <a:pt x="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2218;p69">
                  <a:extLst>
                    <a:ext uri="{FF2B5EF4-FFF2-40B4-BE49-F238E27FC236}">
                      <a16:creationId xmlns:a16="http://schemas.microsoft.com/office/drawing/2014/main" id="{03F85FF4-113F-27B2-F9F9-6A6F218BE72A}"/>
                    </a:ext>
                  </a:extLst>
                </p:cNvPr>
                <p:cNvSpPr/>
                <p:nvPr/>
              </p:nvSpPr>
              <p:spPr>
                <a:xfrm>
                  <a:off x="1508073" y="3868689"/>
                  <a:ext cx="49090" cy="40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067" extrusionOk="0">
                      <a:moveTo>
                        <a:pt x="83" y="0"/>
                      </a:moveTo>
                      <a:cubicBezTo>
                        <a:pt x="31" y="0"/>
                        <a:pt x="1" y="80"/>
                        <a:pt x="60" y="119"/>
                      </a:cubicBezTo>
                      <a:cubicBezTo>
                        <a:pt x="452" y="381"/>
                        <a:pt x="822" y="703"/>
                        <a:pt x="1155" y="1048"/>
                      </a:cubicBezTo>
                      <a:cubicBezTo>
                        <a:pt x="1168" y="1061"/>
                        <a:pt x="1183" y="1067"/>
                        <a:pt x="1196" y="1067"/>
                      </a:cubicBezTo>
                      <a:cubicBezTo>
                        <a:pt x="1244" y="1067"/>
                        <a:pt x="1285" y="999"/>
                        <a:pt x="1238" y="953"/>
                      </a:cubicBezTo>
                      <a:cubicBezTo>
                        <a:pt x="905" y="607"/>
                        <a:pt x="524" y="286"/>
                        <a:pt x="119" y="12"/>
                      </a:cubicBezTo>
                      <a:cubicBezTo>
                        <a:pt x="107" y="4"/>
                        <a:pt x="94" y="0"/>
                        <a:pt x="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3" name="Google Shape;2219;p69">
                <a:extLst>
                  <a:ext uri="{FF2B5EF4-FFF2-40B4-BE49-F238E27FC236}">
                    <a16:creationId xmlns:a16="http://schemas.microsoft.com/office/drawing/2014/main" id="{446E0A91-08C1-A584-F95B-8A2B83A0507D}"/>
                  </a:ext>
                </a:extLst>
              </p:cNvPr>
              <p:cNvSpPr/>
              <p:nvPr/>
            </p:nvSpPr>
            <p:spPr>
              <a:xfrm>
                <a:off x="1597660" y="3217049"/>
                <a:ext cx="582703" cy="367432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9618" extrusionOk="0">
                    <a:moveTo>
                      <a:pt x="14882" y="1"/>
                    </a:moveTo>
                    <a:cubicBezTo>
                      <a:pt x="14813" y="1"/>
                      <a:pt x="14724" y="18"/>
                      <a:pt x="14610" y="55"/>
                    </a:cubicBezTo>
                    <a:cubicBezTo>
                      <a:pt x="14193" y="210"/>
                      <a:pt x="13812" y="436"/>
                      <a:pt x="13467" y="710"/>
                    </a:cubicBezTo>
                    <a:cubicBezTo>
                      <a:pt x="13097" y="972"/>
                      <a:pt x="12752" y="1258"/>
                      <a:pt x="12419" y="1555"/>
                    </a:cubicBezTo>
                    <a:cubicBezTo>
                      <a:pt x="12383" y="1591"/>
                      <a:pt x="12347" y="1615"/>
                      <a:pt x="12324" y="1651"/>
                    </a:cubicBezTo>
                    <a:cubicBezTo>
                      <a:pt x="12359" y="1293"/>
                      <a:pt x="12645" y="889"/>
                      <a:pt x="12443" y="543"/>
                    </a:cubicBezTo>
                    <a:cubicBezTo>
                      <a:pt x="12381" y="443"/>
                      <a:pt x="12311" y="401"/>
                      <a:pt x="12239" y="401"/>
                    </a:cubicBezTo>
                    <a:cubicBezTo>
                      <a:pt x="11957" y="401"/>
                      <a:pt x="11630" y="1019"/>
                      <a:pt x="11573" y="1246"/>
                    </a:cubicBezTo>
                    <a:cubicBezTo>
                      <a:pt x="11538" y="1448"/>
                      <a:pt x="11442" y="1651"/>
                      <a:pt x="11311" y="1817"/>
                    </a:cubicBezTo>
                    <a:cubicBezTo>
                      <a:pt x="11133" y="2032"/>
                      <a:pt x="10990" y="2174"/>
                      <a:pt x="10919" y="2460"/>
                    </a:cubicBezTo>
                    <a:cubicBezTo>
                      <a:pt x="10800" y="2877"/>
                      <a:pt x="10930" y="3246"/>
                      <a:pt x="10919" y="3663"/>
                    </a:cubicBezTo>
                    <a:cubicBezTo>
                      <a:pt x="10026" y="4710"/>
                      <a:pt x="7990" y="5949"/>
                      <a:pt x="7918" y="5996"/>
                    </a:cubicBezTo>
                    <a:cubicBezTo>
                      <a:pt x="7216" y="6473"/>
                      <a:pt x="6549" y="6377"/>
                      <a:pt x="5692" y="6401"/>
                    </a:cubicBezTo>
                    <a:cubicBezTo>
                      <a:pt x="5683" y="6401"/>
                      <a:pt x="5674" y="6401"/>
                      <a:pt x="5665" y="6401"/>
                    </a:cubicBezTo>
                    <a:cubicBezTo>
                      <a:pt x="4965" y="6401"/>
                      <a:pt x="2709" y="5959"/>
                      <a:pt x="2215" y="5853"/>
                    </a:cubicBezTo>
                    <a:cubicBezTo>
                      <a:pt x="1859" y="5782"/>
                      <a:pt x="1084" y="5470"/>
                      <a:pt x="554" y="5470"/>
                    </a:cubicBezTo>
                    <a:cubicBezTo>
                      <a:pt x="286" y="5470"/>
                      <a:pt x="80" y="5550"/>
                      <a:pt x="24" y="5782"/>
                    </a:cubicBezTo>
                    <a:cubicBezTo>
                      <a:pt x="1" y="5949"/>
                      <a:pt x="12" y="6115"/>
                      <a:pt x="72" y="6270"/>
                    </a:cubicBezTo>
                    <a:cubicBezTo>
                      <a:pt x="132" y="6473"/>
                      <a:pt x="203" y="6675"/>
                      <a:pt x="286" y="6877"/>
                    </a:cubicBezTo>
                    <a:cubicBezTo>
                      <a:pt x="572" y="7508"/>
                      <a:pt x="1024" y="8068"/>
                      <a:pt x="1596" y="8485"/>
                    </a:cubicBezTo>
                    <a:cubicBezTo>
                      <a:pt x="2072" y="8854"/>
                      <a:pt x="2739" y="9378"/>
                      <a:pt x="3322" y="9556"/>
                    </a:cubicBezTo>
                    <a:cubicBezTo>
                      <a:pt x="3493" y="9602"/>
                      <a:pt x="3686" y="9617"/>
                      <a:pt x="3887" y="9617"/>
                    </a:cubicBezTo>
                    <a:cubicBezTo>
                      <a:pt x="4262" y="9617"/>
                      <a:pt x="4664" y="9564"/>
                      <a:pt x="4989" y="9556"/>
                    </a:cubicBezTo>
                    <a:cubicBezTo>
                      <a:pt x="5954" y="9509"/>
                      <a:pt x="7097" y="9497"/>
                      <a:pt x="7990" y="9080"/>
                    </a:cubicBezTo>
                    <a:cubicBezTo>
                      <a:pt x="8775" y="8711"/>
                      <a:pt x="10871" y="6675"/>
                      <a:pt x="11562" y="5639"/>
                    </a:cubicBezTo>
                    <a:cubicBezTo>
                      <a:pt x="11966" y="5032"/>
                      <a:pt x="12835" y="4949"/>
                      <a:pt x="13395" y="4484"/>
                    </a:cubicBezTo>
                    <a:cubicBezTo>
                      <a:pt x="13990" y="3984"/>
                      <a:pt x="14800" y="2996"/>
                      <a:pt x="14919" y="2186"/>
                    </a:cubicBezTo>
                    <a:cubicBezTo>
                      <a:pt x="14955" y="1960"/>
                      <a:pt x="14919" y="1770"/>
                      <a:pt x="14967" y="1555"/>
                    </a:cubicBezTo>
                    <a:cubicBezTo>
                      <a:pt x="15014" y="1341"/>
                      <a:pt x="15229" y="984"/>
                      <a:pt x="14907" y="865"/>
                    </a:cubicBezTo>
                    <a:cubicBezTo>
                      <a:pt x="15038" y="483"/>
                      <a:pt x="15253" y="1"/>
                      <a:pt x="14882" y="1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2220;p69">
                <a:extLst>
                  <a:ext uri="{FF2B5EF4-FFF2-40B4-BE49-F238E27FC236}">
                    <a16:creationId xmlns:a16="http://schemas.microsoft.com/office/drawing/2014/main" id="{CFD0DA37-3629-6A8E-0DA5-0BEADBC2C645}"/>
                  </a:ext>
                </a:extLst>
              </p:cNvPr>
              <p:cNvSpPr/>
              <p:nvPr/>
            </p:nvSpPr>
            <p:spPr>
              <a:xfrm>
                <a:off x="2122009" y="3244593"/>
                <a:ext cx="47180" cy="5951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558" extrusionOk="0">
                    <a:moveTo>
                      <a:pt x="1145" y="1"/>
                    </a:moveTo>
                    <a:cubicBezTo>
                      <a:pt x="1126" y="1"/>
                      <a:pt x="1107" y="8"/>
                      <a:pt x="1093" y="25"/>
                    </a:cubicBezTo>
                    <a:cubicBezTo>
                      <a:pt x="724" y="490"/>
                      <a:pt x="462" y="1037"/>
                      <a:pt x="46" y="1454"/>
                    </a:cubicBezTo>
                    <a:cubicBezTo>
                      <a:pt x="0" y="1499"/>
                      <a:pt x="37" y="1558"/>
                      <a:pt x="84" y="1558"/>
                    </a:cubicBezTo>
                    <a:cubicBezTo>
                      <a:pt x="99" y="1558"/>
                      <a:pt x="114" y="1552"/>
                      <a:pt x="129" y="1537"/>
                    </a:cubicBezTo>
                    <a:cubicBezTo>
                      <a:pt x="557" y="1109"/>
                      <a:pt x="831" y="561"/>
                      <a:pt x="1200" y="85"/>
                    </a:cubicBezTo>
                    <a:cubicBezTo>
                      <a:pt x="1234" y="43"/>
                      <a:pt x="1190" y="1"/>
                      <a:pt x="1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2221;p69">
                <a:extLst>
                  <a:ext uri="{FF2B5EF4-FFF2-40B4-BE49-F238E27FC236}">
                    <a16:creationId xmlns:a16="http://schemas.microsoft.com/office/drawing/2014/main" id="{5F0C2751-C051-79E0-8095-816A7A51C8CA}"/>
                  </a:ext>
                </a:extLst>
              </p:cNvPr>
              <p:cNvSpPr/>
              <p:nvPr/>
            </p:nvSpPr>
            <p:spPr>
              <a:xfrm>
                <a:off x="2131670" y="3311489"/>
                <a:ext cx="3209" cy="15014"/>
              </a:xfrm>
              <a:custGeom>
                <a:avLst/>
                <a:gdLst/>
                <a:ahLst/>
                <a:cxnLst/>
                <a:rect l="l" t="t" r="r" b="b"/>
                <a:pathLst>
                  <a:path w="84" h="393" extrusionOk="0">
                    <a:moveTo>
                      <a:pt x="0" y="0"/>
                    </a:moveTo>
                    <a:lnTo>
                      <a:pt x="84" y="393"/>
                    </a:lnTo>
                    <a:cubicBezTo>
                      <a:pt x="72" y="262"/>
                      <a:pt x="48" y="131"/>
                      <a:pt x="0" y="0"/>
                    </a:cubicBezTo>
                    <a:close/>
                  </a:path>
                </a:pathLst>
              </a:custGeom>
              <a:solidFill>
                <a:srgbClr val="D599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2222;p69">
                <a:extLst>
                  <a:ext uri="{FF2B5EF4-FFF2-40B4-BE49-F238E27FC236}">
                    <a16:creationId xmlns:a16="http://schemas.microsoft.com/office/drawing/2014/main" id="{7E430458-385A-90F9-E88E-C0F760DA9957}"/>
                  </a:ext>
                </a:extLst>
              </p:cNvPr>
              <p:cNvSpPr/>
              <p:nvPr/>
            </p:nvSpPr>
            <p:spPr>
              <a:xfrm>
                <a:off x="2138780" y="3298728"/>
                <a:ext cx="15930" cy="1730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3" extrusionOk="0">
                    <a:moveTo>
                      <a:pt x="340" y="1"/>
                    </a:moveTo>
                    <a:cubicBezTo>
                      <a:pt x="321" y="1"/>
                      <a:pt x="301" y="14"/>
                      <a:pt x="285" y="37"/>
                    </a:cubicBezTo>
                    <a:lnTo>
                      <a:pt x="309" y="37"/>
                    </a:lnTo>
                    <a:cubicBezTo>
                      <a:pt x="285" y="61"/>
                      <a:pt x="261" y="97"/>
                      <a:pt x="249" y="120"/>
                    </a:cubicBezTo>
                    <a:lnTo>
                      <a:pt x="238" y="132"/>
                    </a:lnTo>
                    <a:cubicBezTo>
                      <a:pt x="226" y="132"/>
                      <a:pt x="226" y="144"/>
                      <a:pt x="226" y="156"/>
                    </a:cubicBezTo>
                    <a:lnTo>
                      <a:pt x="190" y="192"/>
                    </a:lnTo>
                    <a:cubicBezTo>
                      <a:pt x="130" y="251"/>
                      <a:pt x="83" y="311"/>
                      <a:pt x="35" y="370"/>
                    </a:cubicBezTo>
                    <a:cubicBezTo>
                      <a:pt x="0" y="405"/>
                      <a:pt x="61" y="452"/>
                      <a:pt x="105" y="452"/>
                    </a:cubicBezTo>
                    <a:cubicBezTo>
                      <a:pt x="122" y="452"/>
                      <a:pt x="136" y="446"/>
                      <a:pt x="142" y="430"/>
                    </a:cubicBezTo>
                    <a:lnTo>
                      <a:pt x="154" y="406"/>
                    </a:lnTo>
                    <a:lnTo>
                      <a:pt x="154" y="394"/>
                    </a:lnTo>
                    <a:lnTo>
                      <a:pt x="190" y="358"/>
                    </a:lnTo>
                    <a:lnTo>
                      <a:pt x="261" y="275"/>
                    </a:lnTo>
                    <a:cubicBezTo>
                      <a:pt x="309" y="216"/>
                      <a:pt x="357" y="156"/>
                      <a:pt x="392" y="97"/>
                    </a:cubicBezTo>
                    <a:cubicBezTo>
                      <a:pt x="416" y="61"/>
                      <a:pt x="404" y="25"/>
                      <a:pt x="369" y="13"/>
                    </a:cubicBezTo>
                    <a:cubicBezTo>
                      <a:pt x="360" y="5"/>
                      <a:pt x="350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2223;p69">
                <a:extLst>
                  <a:ext uri="{FF2B5EF4-FFF2-40B4-BE49-F238E27FC236}">
                    <a16:creationId xmlns:a16="http://schemas.microsoft.com/office/drawing/2014/main" id="{2893CD22-D244-FA48-E4EF-9227E7860BED}"/>
                  </a:ext>
                </a:extLst>
              </p:cNvPr>
              <p:cNvSpPr/>
              <p:nvPr/>
            </p:nvSpPr>
            <p:spPr>
              <a:xfrm>
                <a:off x="1553077" y="3406845"/>
                <a:ext cx="220658" cy="18818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4926" extrusionOk="0">
                    <a:moveTo>
                      <a:pt x="1201" y="1"/>
                    </a:moveTo>
                    <a:cubicBezTo>
                      <a:pt x="1063" y="1"/>
                      <a:pt x="932" y="13"/>
                      <a:pt x="810" y="40"/>
                    </a:cubicBezTo>
                    <a:cubicBezTo>
                      <a:pt x="322" y="159"/>
                      <a:pt x="1" y="540"/>
                      <a:pt x="84" y="1421"/>
                    </a:cubicBezTo>
                    <a:cubicBezTo>
                      <a:pt x="167" y="2350"/>
                      <a:pt x="501" y="3314"/>
                      <a:pt x="1239" y="3874"/>
                    </a:cubicBezTo>
                    <a:cubicBezTo>
                      <a:pt x="1727" y="4231"/>
                      <a:pt x="2322" y="4386"/>
                      <a:pt x="2906" y="4529"/>
                    </a:cubicBezTo>
                    <a:cubicBezTo>
                      <a:pt x="3335" y="4634"/>
                      <a:pt x="3977" y="4926"/>
                      <a:pt x="4504" y="4926"/>
                    </a:cubicBezTo>
                    <a:cubicBezTo>
                      <a:pt x="4694" y="4926"/>
                      <a:pt x="4869" y="4888"/>
                      <a:pt x="5013" y="4791"/>
                    </a:cubicBezTo>
                    <a:cubicBezTo>
                      <a:pt x="5549" y="4422"/>
                      <a:pt x="5549" y="3445"/>
                      <a:pt x="5656" y="2909"/>
                    </a:cubicBezTo>
                    <a:cubicBezTo>
                      <a:pt x="5740" y="2421"/>
                      <a:pt x="5775" y="1945"/>
                      <a:pt x="5775" y="1457"/>
                    </a:cubicBezTo>
                    <a:cubicBezTo>
                      <a:pt x="5775" y="850"/>
                      <a:pt x="5632" y="957"/>
                      <a:pt x="5037" y="838"/>
                    </a:cubicBezTo>
                    <a:cubicBezTo>
                      <a:pt x="4358" y="683"/>
                      <a:pt x="3656" y="600"/>
                      <a:pt x="2989" y="385"/>
                    </a:cubicBezTo>
                    <a:cubicBezTo>
                      <a:pt x="2460" y="212"/>
                      <a:pt x="1777" y="1"/>
                      <a:pt x="1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C3D3-2B84-30DD-39AD-186CD4C0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14" y="251467"/>
            <a:ext cx="5394300" cy="989400"/>
          </a:xfrm>
        </p:spPr>
        <p:txBody>
          <a:bodyPr/>
          <a:lstStyle/>
          <a:p>
            <a:r>
              <a:rPr lang="en-US" dirty="0"/>
              <a:t>Cut Costs with EcoCycle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3F28-B70A-9121-004E-72544C15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114" y="1315984"/>
            <a:ext cx="5362800" cy="20583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EcoCycle: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Simplifies recycling processes </a:t>
            </a:r>
          </a:p>
          <a:p>
            <a:endParaRPr lang="en-US" dirty="0"/>
          </a:p>
          <a:p>
            <a:r>
              <a:rPr lang="en-US" dirty="0"/>
              <a:t>Reduces waste  </a:t>
            </a:r>
          </a:p>
          <a:p>
            <a:endParaRPr lang="en-US" dirty="0"/>
          </a:p>
          <a:p>
            <a:r>
              <a:rPr lang="en-US" dirty="0"/>
              <a:t>Automates routine tasks </a:t>
            </a:r>
          </a:p>
          <a:p>
            <a:endParaRPr lang="en-US" dirty="0"/>
          </a:p>
          <a:p>
            <a:r>
              <a:rPr lang="en-US" dirty="0"/>
              <a:t>Enhances efficiency</a:t>
            </a:r>
          </a:p>
          <a:p>
            <a:endParaRPr lang="en-US" dirty="0"/>
          </a:p>
          <a:p>
            <a:r>
              <a:rPr lang="en-US" dirty="0"/>
              <a:t> Saves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7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7"/>
          <p:cNvSpPr/>
          <p:nvPr/>
        </p:nvSpPr>
        <p:spPr>
          <a:xfrm>
            <a:off x="565024" y="1403644"/>
            <a:ext cx="1418100" cy="1418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7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7"/>
          <p:cNvSpPr/>
          <p:nvPr/>
        </p:nvSpPr>
        <p:spPr>
          <a:xfrm>
            <a:off x="4850339" y="1403644"/>
            <a:ext cx="1418100" cy="1418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2" name="Google Shape;1142;p57"/>
          <p:cNvSpPr/>
          <p:nvPr/>
        </p:nvSpPr>
        <p:spPr>
          <a:xfrm>
            <a:off x="565787" y="1403644"/>
            <a:ext cx="1418100" cy="1418100"/>
          </a:xfrm>
          <a:prstGeom prst="arc">
            <a:avLst>
              <a:gd name="adj1" fmla="val 16200000"/>
              <a:gd name="adj2" fmla="val 149855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3" name="Google Shape;1143;p57"/>
          <p:cNvSpPr/>
          <p:nvPr/>
        </p:nvSpPr>
        <p:spPr>
          <a:xfrm>
            <a:off x="5000116" y="1553433"/>
            <a:ext cx="1118400" cy="111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7"/>
          <p:cNvSpPr/>
          <p:nvPr/>
        </p:nvSpPr>
        <p:spPr>
          <a:xfrm>
            <a:off x="2719082" y="1403644"/>
            <a:ext cx="1418100" cy="1418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57"/>
          <p:cNvSpPr/>
          <p:nvPr/>
        </p:nvSpPr>
        <p:spPr>
          <a:xfrm>
            <a:off x="2719082" y="1403644"/>
            <a:ext cx="1418100" cy="1418100"/>
          </a:xfrm>
          <a:prstGeom prst="arc">
            <a:avLst>
              <a:gd name="adj1" fmla="val 16200000"/>
              <a:gd name="adj2" fmla="val 77126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57"/>
          <p:cNvSpPr/>
          <p:nvPr/>
        </p:nvSpPr>
        <p:spPr>
          <a:xfrm>
            <a:off x="2868859" y="1553433"/>
            <a:ext cx="1118400" cy="111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57"/>
          <p:cNvSpPr/>
          <p:nvPr/>
        </p:nvSpPr>
        <p:spPr>
          <a:xfrm>
            <a:off x="4850266" y="1392813"/>
            <a:ext cx="1418100" cy="1418100"/>
          </a:xfrm>
          <a:prstGeom prst="arc">
            <a:avLst>
              <a:gd name="adj1" fmla="val 16200000"/>
              <a:gd name="adj2" fmla="val 10563365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7"/>
          <p:cNvSpPr/>
          <p:nvPr/>
        </p:nvSpPr>
        <p:spPr>
          <a:xfrm>
            <a:off x="714801" y="1553433"/>
            <a:ext cx="1118400" cy="111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0" name="Google Shape;1150;p57"/>
          <p:cNvSpPr txBox="1">
            <a:spLocks noGrp="1"/>
          </p:cNvSpPr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</a:t>
            </a:r>
            <a:endParaRPr dirty="0"/>
          </a:p>
        </p:txBody>
      </p:sp>
      <p:sp>
        <p:nvSpPr>
          <p:cNvPr id="1152" name="Google Shape;1152;p57"/>
          <p:cNvSpPr txBox="1">
            <a:spLocks noGrp="1"/>
          </p:cNvSpPr>
          <p:nvPr>
            <p:ph type="title" idx="3"/>
          </p:nvPr>
        </p:nvSpPr>
        <p:spPr>
          <a:xfrm>
            <a:off x="2538334" y="2845816"/>
            <a:ext cx="1856659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Increase recycling rate to 60%</a:t>
            </a:r>
            <a:endParaRPr sz="1800" dirty="0"/>
          </a:p>
        </p:txBody>
      </p:sp>
      <p:sp>
        <p:nvSpPr>
          <p:cNvPr id="1154" name="Google Shape;1154;p57"/>
          <p:cNvSpPr txBox="1">
            <a:spLocks noGrp="1"/>
          </p:cNvSpPr>
          <p:nvPr>
            <p:ph type="title" idx="5"/>
          </p:nvPr>
        </p:nvSpPr>
        <p:spPr>
          <a:xfrm>
            <a:off x="290371" y="2900416"/>
            <a:ext cx="2104632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Reduce campus waste generation by 20-30%</a:t>
            </a:r>
            <a:endParaRPr sz="1800" dirty="0"/>
          </a:p>
        </p:txBody>
      </p:sp>
      <p:sp>
        <p:nvSpPr>
          <p:cNvPr id="1156" name="Google Shape;1156;p57"/>
          <p:cNvSpPr txBox="1">
            <a:spLocks noGrp="1"/>
          </p:cNvSpPr>
          <p:nvPr>
            <p:ph type="title" idx="7"/>
          </p:nvPr>
        </p:nvSpPr>
        <p:spPr>
          <a:xfrm>
            <a:off x="4428930" y="2837739"/>
            <a:ext cx="2433831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Promote sustainable practices among 75% of the campus population</a:t>
            </a:r>
            <a:endParaRPr sz="1800" dirty="0"/>
          </a:p>
        </p:txBody>
      </p:sp>
      <p:sp>
        <p:nvSpPr>
          <p:cNvPr id="1157" name="Google Shape;1157;p57"/>
          <p:cNvSpPr txBox="1">
            <a:spLocks noGrp="1"/>
          </p:cNvSpPr>
          <p:nvPr>
            <p:ph type="title" idx="8"/>
          </p:nvPr>
        </p:nvSpPr>
        <p:spPr>
          <a:xfrm>
            <a:off x="791899" y="1828022"/>
            <a:ext cx="964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30 %</a:t>
            </a:r>
            <a:endParaRPr dirty="0"/>
          </a:p>
        </p:txBody>
      </p:sp>
      <p:sp>
        <p:nvSpPr>
          <p:cNvPr id="1158" name="Google Shape;1158;p57"/>
          <p:cNvSpPr txBox="1">
            <a:spLocks noGrp="1"/>
          </p:cNvSpPr>
          <p:nvPr>
            <p:ph type="title" idx="9"/>
          </p:nvPr>
        </p:nvSpPr>
        <p:spPr>
          <a:xfrm>
            <a:off x="2946069" y="1828019"/>
            <a:ext cx="104119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60 %</a:t>
            </a:r>
            <a:endParaRPr dirty="0"/>
          </a:p>
        </p:txBody>
      </p:sp>
      <p:sp>
        <p:nvSpPr>
          <p:cNvPr id="1159" name="Google Shape;1159;p57"/>
          <p:cNvSpPr txBox="1">
            <a:spLocks noGrp="1"/>
          </p:cNvSpPr>
          <p:nvPr>
            <p:ph type="title" idx="13"/>
          </p:nvPr>
        </p:nvSpPr>
        <p:spPr>
          <a:xfrm>
            <a:off x="5077351" y="1828019"/>
            <a:ext cx="9642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75 %</a:t>
            </a:r>
            <a:endParaRPr dirty="0"/>
          </a:p>
        </p:txBody>
      </p:sp>
      <p:sp>
        <p:nvSpPr>
          <p:cNvPr id="8" name="Google Shape;1141;p57">
            <a:extLst>
              <a:ext uri="{FF2B5EF4-FFF2-40B4-BE49-F238E27FC236}">
                <a16:creationId xmlns:a16="http://schemas.microsoft.com/office/drawing/2014/main" id="{876E9090-CBDE-6155-B7A5-7B820936ECC7}"/>
              </a:ext>
            </a:extLst>
          </p:cNvPr>
          <p:cNvSpPr/>
          <p:nvPr/>
        </p:nvSpPr>
        <p:spPr>
          <a:xfrm>
            <a:off x="6981523" y="1403644"/>
            <a:ext cx="1418100" cy="1418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143;p57">
            <a:extLst>
              <a:ext uri="{FF2B5EF4-FFF2-40B4-BE49-F238E27FC236}">
                <a16:creationId xmlns:a16="http://schemas.microsoft.com/office/drawing/2014/main" id="{E6112149-C976-87CB-B5B3-D2952150BE16}"/>
              </a:ext>
            </a:extLst>
          </p:cNvPr>
          <p:cNvSpPr/>
          <p:nvPr/>
        </p:nvSpPr>
        <p:spPr>
          <a:xfrm>
            <a:off x="7131300" y="1553433"/>
            <a:ext cx="1118400" cy="111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59;p57">
            <a:extLst>
              <a:ext uri="{FF2B5EF4-FFF2-40B4-BE49-F238E27FC236}">
                <a16:creationId xmlns:a16="http://schemas.microsoft.com/office/drawing/2014/main" id="{8DCCC5F1-C3BA-0A85-B1F7-6B5428F7A783}"/>
              </a:ext>
            </a:extLst>
          </p:cNvPr>
          <p:cNvSpPr txBox="1">
            <a:spLocks/>
          </p:cNvSpPr>
          <p:nvPr/>
        </p:nvSpPr>
        <p:spPr>
          <a:xfrm>
            <a:off x="7208535" y="1828019"/>
            <a:ext cx="964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fr" dirty="0"/>
              <a:t>15 %</a:t>
            </a:r>
          </a:p>
        </p:txBody>
      </p:sp>
      <p:sp>
        <p:nvSpPr>
          <p:cNvPr id="12" name="Google Shape;1156;p57">
            <a:extLst>
              <a:ext uri="{FF2B5EF4-FFF2-40B4-BE49-F238E27FC236}">
                <a16:creationId xmlns:a16="http://schemas.microsoft.com/office/drawing/2014/main" id="{986224F3-843C-A046-017B-A11905F9CB2F}"/>
              </a:ext>
            </a:extLst>
          </p:cNvPr>
          <p:cNvSpPr txBox="1">
            <a:spLocks/>
          </p:cNvSpPr>
          <p:nvPr/>
        </p:nvSpPr>
        <p:spPr>
          <a:xfrm>
            <a:off x="6709334" y="2864565"/>
            <a:ext cx="2233367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1800" dirty="0"/>
              <a:t>15% reduction in campus energy consumption</a:t>
            </a:r>
          </a:p>
        </p:txBody>
      </p:sp>
      <p:sp>
        <p:nvSpPr>
          <p:cNvPr id="14" name="Google Shape;1142;p57">
            <a:extLst>
              <a:ext uri="{FF2B5EF4-FFF2-40B4-BE49-F238E27FC236}">
                <a16:creationId xmlns:a16="http://schemas.microsoft.com/office/drawing/2014/main" id="{132327E1-DD2B-D5E7-3A81-CA3A3EACB7E9}"/>
              </a:ext>
            </a:extLst>
          </p:cNvPr>
          <p:cNvSpPr/>
          <p:nvPr/>
        </p:nvSpPr>
        <p:spPr>
          <a:xfrm>
            <a:off x="6981523" y="1384769"/>
            <a:ext cx="1418100" cy="1418100"/>
          </a:xfrm>
          <a:prstGeom prst="arc">
            <a:avLst>
              <a:gd name="adj1" fmla="val 16200000"/>
              <a:gd name="adj2" fmla="val 1931953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F5DD-9D6E-8810-F39A-6683568E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11" y="262960"/>
            <a:ext cx="5394300" cy="989400"/>
          </a:xfrm>
        </p:spPr>
        <p:txBody>
          <a:bodyPr/>
          <a:lstStyle/>
          <a:p>
            <a:r>
              <a:rPr lang="en-US" dirty="0"/>
              <a:t>20-30% Waste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2C0C6-6F0D-7EAE-8003-A488B396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934" y="1395057"/>
            <a:ext cx="7107196" cy="2058300"/>
          </a:xfrm>
        </p:spPr>
        <p:txBody>
          <a:bodyPr/>
          <a:lstStyle/>
          <a:p>
            <a:r>
              <a:rPr lang="en-US" sz="1600" dirty="0"/>
              <a:t>The 30% waste reduction target is a realistic and achievable goal based on similar campus sustainability initiatives, viz:</a:t>
            </a:r>
          </a:p>
          <a:p>
            <a:pPr marL="139700" indent="0">
              <a:buNone/>
            </a:pPr>
            <a:endParaRPr lang="en-US" sz="1600" dirty="0"/>
          </a:p>
          <a:p>
            <a:pPr lvl="1"/>
            <a:r>
              <a:rPr lang="en-US" sz="1400" dirty="0"/>
              <a:t>IIT Bombay: 30% waste reduction through composting and recycling programs</a:t>
            </a:r>
          </a:p>
          <a:p>
            <a:pPr lvl="1"/>
            <a:r>
              <a:rPr lang="en-US" sz="1400" dirty="0"/>
              <a:t>IIT Madras: 20% waste reduction through waste management and recycling programs</a:t>
            </a:r>
          </a:p>
          <a:p>
            <a:pPr lvl="1"/>
            <a:r>
              <a:rPr lang="en-US" sz="1400" dirty="0"/>
              <a:t>IIM Ahmedabad: 25% waste reduction through waste segregation and recycling</a:t>
            </a:r>
          </a:p>
          <a:p>
            <a:pPr lvl="1"/>
            <a:r>
              <a:rPr lang="en-US" sz="1400" dirty="0"/>
              <a:t>University of Delhi: 22% waste reduction through composting and recycling initiatives (Source: University of Delhi Sustainability)</a:t>
            </a:r>
          </a:p>
        </p:txBody>
      </p:sp>
    </p:spTree>
    <p:extLst>
      <p:ext uri="{BB962C8B-B14F-4D97-AF65-F5344CB8AC3E}">
        <p14:creationId xmlns:p14="http://schemas.microsoft.com/office/powerpoint/2010/main" val="1129946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0F74-C28F-C02B-EE91-786BF099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83" y="357739"/>
            <a:ext cx="5394300" cy="989400"/>
          </a:xfrm>
        </p:spPr>
        <p:txBody>
          <a:bodyPr/>
          <a:lstStyle/>
          <a:p>
            <a:r>
              <a:rPr lang="en-US" dirty="0"/>
              <a:t>60% Recycling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6BFE-B6F4-D02D-311C-743E52EF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952" y="1866841"/>
            <a:ext cx="6999229" cy="2058300"/>
          </a:xfrm>
        </p:spPr>
        <p:txBody>
          <a:bodyPr/>
          <a:lstStyle/>
          <a:p>
            <a:r>
              <a:rPr lang="en-US" dirty="0"/>
              <a:t>Similar campuses have achieved 50-70% recycling rates, viz:</a:t>
            </a:r>
          </a:p>
          <a:p>
            <a:pPr lvl="1"/>
            <a:r>
              <a:rPr lang="en-US" dirty="0"/>
              <a:t>IIT Bombay: 58% recycling rate</a:t>
            </a:r>
          </a:p>
          <a:p>
            <a:pPr lvl="1"/>
            <a:r>
              <a:rPr lang="en-US" dirty="0"/>
              <a:t>IIT Madras: 60% recycling rate </a:t>
            </a:r>
          </a:p>
          <a:p>
            <a:pPr lvl="1"/>
            <a:r>
              <a:rPr lang="en-US" dirty="0"/>
              <a:t>IIM Ahmedabad: 55% recycling rate</a:t>
            </a:r>
          </a:p>
          <a:p>
            <a:pPr lvl="1"/>
            <a:r>
              <a:rPr lang="en-US" dirty="0"/>
              <a:t>University of Delhi: 52% recycling rate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2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3A-B0C7-7399-FE04-B77B82F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48" y="168895"/>
            <a:ext cx="5899795" cy="989400"/>
          </a:xfrm>
        </p:spPr>
        <p:txBody>
          <a:bodyPr/>
          <a:lstStyle/>
          <a:p>
            <a:r>
              <a:rPr lang="en-US" dirty="0"/>
              <a:t>15% </a:t>
            </a:r>
            <a:r>
              <a:rPr lang="en-US" sz="2800" dirty="0"/>
              <a:t>Reduction in Energy Consumption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9B62-EED7-E6EB-1511-A03034C6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675" y="1485711"/>
            <a:ext cx="5362800" cy="2058300"/>
          </a:xfrm>
        </p:spPr>
        <p:txBody>
          <a:bodyPr/>
          <a:lstStyle/>
          <a:p>
            <a:r>
              <a:rPr lang="en-US" dirty="0"/>
              <a:t>10-15% is a realistic target, considering typical energy usage patterns</a:t>
            </a:r>
          </a:p>
          <a:p>
            <a:endParaRPr lang="en-US" dirty="0"/>
          </a:p>
          <a:p>
            <a:r>
              <a:rPr lang="en-US" dirty="0"/>
              <a:t>A 10-15% reduction can significantly lower greenhouse gas emissions.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9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3A-B0C7-7399-FE04-B77B82F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48" y="168895"/>
            <a:ext cx="5899795" cy="989400"/>
          </a:xfrm>
        </p:spPr>
        <p:txBody>
          <a:bodyPr/>
          <a:lstStyle/>
          <a:p>
            <a:r>
              <a:rPr lang="en-US" dirty="0"/>
              <a:t>15% </a:t>
            </a:r>
            <a:r>
              <a:rPr lang="en-US" sz="2800" dirty="0"/>
              <a:t>Reduction in Energy Consumption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9B62-EED7-E6EB-1511-A03034C6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674" y="1240676"/>
            <a:ext cx="6744125" cy="20583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Similar campuses have achieved 50-70% recycling rates, viz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IIT Bombay- Reduced energy consumption by 12% through:</a:t>
            </a:r>
          </a:p>
          <a:p>
            <a:pPr marL="139700" indent="0">
              <a:buNone/>
            </a:pPr>
            <a:endParaRPr lang="en-US" dirty="0"/>
          </a:p>
          <a:p>
            <a:pPr lvl="1"/>
            <a:r>
              <a:rPr lang="en-US" dirty="0"/>
              <a:t>LED lighting retrofitting   </a:t>
            </a:r>
          </a:p>
          <a:p>
            <a:pPr lvl="1"/>
            <a:r>
              <a:rPr lang="en-US" dirty="0"/>
              <a:t>Energy-efficient HVAC systems    </a:t>
            </a:r>
          </a:p>
          <a:p>
            <a:pPr lvl="1"/>
            <a:r>
              <a:rPr lang="en-US" dirty="0"/>
              <a:t>Solar power generation (2 MW)</a:t>
            </a:r>
          </a:p>
          <a:p>
            <a:pPr marL="609600" lvl="1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Savings: ₹1.5 crore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8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3A-B0C7-7399-FE04-B77B82F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48" y="168895"/>
            <a:ext cx="5899795" cy="989400"/>
          </a:xfrm>
        </p:spPr>
        <p:txBody>
          <a:bodyPr/>
          <a:lstStyle/>
          <a:p>
            <a:r>
              <a:rPr lang="en-US" dirty="0"/>
              <a:t>15% </a:t>
            </a:r>
            <a:r>
              <a:rPr lang="en-US" sz="2800" dirty="0"/>
              <a:t>Reduction in Energy Consumption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9B62-EED7-E6EB-1511-A03034C6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937" y="1222747"/>
            <a:ext cx="6744125" cy="20583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IISc Bangalore- Reduced energy consumption by 10% through:</a:t>
            </a:r>
          </a:p>
          <a:p>
            <a:pPr marL="139700" indent="0">
              <a:buNone/>
            </a:pPr>
            <a:endParaRPr lang="en-US" dirty="0"/>
          </a:p>
          <a:p>
            <a:pPr lvl="1"/>
            <a:r>
              <a:rPr lang="en-US" dirty="0"/>
              <a:t>Energy-efficient laboratory equipment</a:t>
            </a:r>
          </a:p>
          <a:p>
            <a:pPr lvl="1"/>
            <a:r>
              <a:rPr lang="en-US" dirty="0"/>
              <a:t>LED lighting retrofitting</a:t>
            </a:r>
          </a:p>
          <a:p>
            <a:pPr lvl="1"/>
            <a:r>
              <a:rPr lang="en-US" dirty="0"/>
              <a:t>Energy management system (EMS) implementation</a:t>
            </a:r>
          </a:p>
          <a:p>
            <a:pPr marL="609600" lvl="1" indent="0">
              <a:buNone/>
            </a:pPr>
            <a:endParaRPr lang="en-US" dirty="0"/>
          </a:p>
          <a:p>
            <a:pPr marL="609600" lvl="1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Savings: ₹1.2 crore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7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3A-B0C7-7399-FE04-B77B82F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48" y="168895"/>
            <a:ext cx="5899795" cy="989400"/>
          </a:xfrm>
        </p:spPr>
        <p:txBody>
          <a:bodyPr/>
          <a:lstStyle/>
          <a:p>
            <a:r>
              <a:rPr lang="en-US" dirty="0"/>
              <a:t>15% </a:t>
            </a:r>
            <a:r>
              <a:rPr lang="en-US" sz="2800" dirty="0"/>
              <a:t>Reduction in Energy Consumption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9B62-EED7-E6EB-1511-A03034C6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937" y="1222747"/>
            <a:ext cx="6744125" cy="20583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Delhi University- Achieved 15% energy reduction through:</a:t>
            </a:r>
          </a:p>
          <a:p>
            <a:pPr marL="139700" indent="0">
              <a:buNone/>
            </a:pPr>
            <a:endParaRPr lang="en-US" dirty="0"/>
          </a:p>
          <a:p>
            <a:pPr lvl="1"/>
            <a:r>
              <a:rPr lang="en-US" dirty="0"/>
              <a:t> Energy-efficient lighting and HVAC systems</a:t>
            </a:r>
          </a:p>
          <a:p>
            <a:pPr lvl="1"/>
            <a:r>
              <a:rPr lang="en-US" dirty="0"/>
              <a:t>Solar power generation (1.5 MW)</a:t>
            </a:r>
          </a:p>
          <a:p>
            <a:pPr lvl="1"/>
            <a:r>
              <a:rPr lang="en-US" dirty="0"/>
              <a:t>Energy auditing and monitoring</a:t>
            </a:r>
          </a:p>
          <a:p>
            <a:pPr marL="609600" lvl="1" indent="0">
              <a:buNone/>
            </a:pPr>
            <a:endParaRPr lang="en-US" dirty="0"/>
          </a:p>
          <a:p>
            <a:pPr marL="609600" lvl="1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Savings: ₹2.5 crore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3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3A-B0C7-7399-FE04-B77B82F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48" y="168895"/>
            <a:ext cx="5899795" cy="989400"/>
          </a:xfrm>
        </p:spPr>
        <p:txBody>
          <a:bodyPr/>
          <a:lstStyle/>
          <a:p>
            <a:r>
              <a:rPr lang="en-US" dirty="0"/>
              <a:t>15% </a:t>
            </a:r>
            <a:r>
              <a:rPr lang="en-US" sz="2800" dirty="0"/>
              <a:t>Reduction in Energy Consumption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9B62-EED7-E6EB-1511-A03034C6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937" y="1348253"/>
            <a:ext cx="6744125" cy="20583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TISS Mumbai- Achieved 12% energy reduction through:</a:t>
            </a:r>
          </a:p>
          <a:p>
            <a:pPr marL="139700" indent="0">
              <a:buNone/>
            </a:pPr>
            <a:endParaRPr lang="en-US" dirty="0"/>
          </a:p>
          <a:p>
            <a:pPr lvl="1"/>
            <a:r>
              <a:rPr lang="en-US" dirty="0"/>
              <a:t>Solar power generation (500 kW)</a:t>
            </a:r>
          </a:p>
          <a:p>
            <a:pPr lvl="1"/>
            <a:r>
              <a:rPr lang="en-US" dirty="0"/>
              <a:t>Energy-efficient lighting and HVAC systems</a:t>
            </a:r>
          </a:p>
          <a:p>
            <a:pPr lvl="1"/>
            <a:r>
              <a:rPr lang="en-US" dirty="0"/>
              <a:t>Rainwater harvesting and greywater reuse</a:t>
            </a:r>
          </a:p>
          <a:p>
            <a:pPr marL="609600" lvl="1" indent="0">
              <a:buNone/>
            </a:pPr>
            <a:endParaRPr lang="en-US" dirty="0"/>
          </a:p>
          <a:p>
            <a:pPr marL="609600" lvl="1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Savings: ₹1.8 crore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39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E004-1ABB-0714-B35A-2B75F301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B654-7D08-9036-A197-400D3A49A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sustainability@iitb.ac.in</a:t>
            </a:r>
            <a:endParaRPr lang="en-US" dirty="0"/>
          </a:p>
          <a:p>
            <a:r>
              <a:rPr lang="en-US" dirty="0">
                <a:hlinkClick r:id="rId3"/>
              </a:rPr>
              <a:t>sustainability@iitm.ac.in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sustainability@iima.ac.in</a:t>
            </a:r>
            <a:endParaRPr lang="en-US" dirty="0"/>
          </a:p>
          <a:p>
            <a:r>
              <a:rPr lang="en-US" dirty="0">
                <a:hlinkClick r:id="rId5"/>
              </a:rPr>
              <a:t>sustainability@du.ac.in</a:t>
            </a:r>
            <a:endParaRPr lang="en-US" dirty="0"/>
          </a:p>
          <a:p>
            <a:r>
              <a:rPr lang="en-US" u="sng" dirty="0">
                <a:solidFill>
                  <a:schemeClr val="accent2"/>
                </a:solidFill>
                <a:hlinkClick r:id="rId6"/>
              </a:rPr>
              <a:t>sustainability@banasthali.org</a:t>
            </a:r>
            <a:endParaRPr lang="en-US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  <a:hlinkClick r:id="rId7"/>
              </a:rPr>
              <a:t>https://cst.iisc.ac.in/cst/</a:t>
            </a:r>
            <a:endParaRPr lang="en-US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https://www.tiss.edu/view/6/mumbai-campus/school-of-habitat-studies-2/centre-for-climate-change/about-centre/</a:t>
            </a:r>
          </a:p>
        </p:txBody>
      </p:sp>
    </p:spTree>
    <p:extLst>
      <p:ext uri="{BB962C8B-B14F-4D97-AF65-F5344CB8AC3E}">
        <p14:creationId xmlns:p14="http://schemas.microsoft.com/office/powerpoint/2010/main" val="344774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0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60"/>
          <p:cNvSpPr txBox="1">
            <a:spLocks noGrp="1"/>
          </p:cNvSpPr>
          <p:nvPr>
            <p:ph type="title"/>
          </p:nvPr>
        </p:nvSpPr>
        <p:spPr>
          <a:xfrm>
            <a:off x="962025" y="446225"/>
            <a:ext cx="7219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EcoCycle Matters</a:t>
            </a:r>
            <a:endParaRPr dirty="0"/>
          </a:p>
        </p:txBody>
      </p:sp>
      <p:sp>
        <p:nvSpPr>
          <p:cNvPr id="1398" name="Google Shape;1398;p60"/>
          <p:cNvSpPr txBox="1"/>
          <p:nvPr/>
        </p:nvSpPr>
        <p:spPr>
          <a:xfrm>
            <a:off x="4016066" y="2888846"/>
            <a:ext cx="1388914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Cost savings through resource conservation</a:t>
            </a:r>
            <a:endParaRPr sz="15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0" name="Google Shape;1400;p60"/>
          <p:cNvSpPr txBox="1"/>
          <p:nvPr/>
        </p:nvSpPr>
        <p:spPr>
          <a:xfrm>
            <a:off x="2341953" y="1304657"/>
            <a:ext cx="1427632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Reduced greenhouse gas emissions</a:t>
            </a:r>
            <a:endParaRPr sz="15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2" name="Google Shape;1402;p60"/>
          <p:cNvSpPr txBox="1"/>
          <p:nvPr/>
        </p:nvSpPr>
        <p:spPr>
          <a:xfrm>
            <a:off x="5494893" y="1217167"/>
            <a:ext cx="1771505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Community engagement and social responsibility</a:t>
            </a:r>
            <a:endParaRPr sz="15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403" name="Google Shape;1403;p60"/>
          <p:cNvGrpSpPr/>
          <p:nvPr/>
        </p:nvGrpSpPr>
        <p:grpSpPr>
          <a:xfrm>
            <a:off x="1041597" y="2539843"/>
            <a:ext cx="8102636" cy="145750"/>
            <a:chOff x="1108978" y="2343784"/>
            <a:chExt cx="7934426" cy="128527"/>
          </a:xfrm>
        </p:grpSpPr>
        <p:sp>
          <p:nvSpPr>
            <p:cNvPr id="1404" name="Google Shape;1404;p60"/>
            <p:cNvSpPr/>
            <p:nvPr/>
          </p:nvSpPr>
          <p:spPr>
            <a:xfrm>
              <a:off x="1108978" y="2343784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3756279" y="2343784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6403579" y="2343784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60"/>
          <p:cNvSpPr/>
          <p:nvPr/>
        </p:nvSpPr>
        <p:spPr>
          <a:xfrm>
            <a:off x="1049689" y="1576092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60"/>
          <p:cNvSpPr/>
          <p:nvPr/>
        </p:nvSpPr>
        <p:spPr>
          <a:xfrm>
            <a:off x="2663714" y="3146307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60"/>
          <p:cNvSpPr/>
          <p:nvPr/>
        </p:nvSpPr>
        <p:spPr>
          <a:xfrm>
            <a:off x="4289454" y="1463902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0" name="Google Shape;1410;p60"/>
          <p:cNvCxnSpPr/>
          <p:nvPr/>
        </p:nvCxnSpPr>
        <p:spPr>
          <a:xfrm>
            <a:off x="1426374" y="2281946"/>
            <a:ext cx="0" cy="60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1" name="Google Shape;1411;p60"/>
          <p:cNvCxnSpPr>
            <a:cxnSpLocks/>
          </p:cNvCxnSpPr>
          <p:nvPr/>
        </p:nvCxnSpPr>
        <p:spPr>
          <a:xfrm flipV="1">
            <a:off x="3040399" y="2455260"/>
            <a:ext cx="0" cy="7244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2" name="Google Shape;1412;p60"/>
          <p:cNvCxnSpPr/>
          <p:nvPr/>
        </p:nvCxnSpPr>
        <p:spPr>
          <a:xfrm>
            <a:off x="4666148" y="2181827"/>
            <a:ext cx="0" cy="60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13" name="Google Shape;1413;p60"/>
          <p:cNvGrpSpPr/>
          <p:nvPr/>
        </p:nvGrpSpPr>
        <p:grpSpPr>
          <a:xfrm>
            <a:off x="1212984" y="1728915"/>
            <a:ext cx="426775" cy="420575"/>
            <a:chOff x="517050" y="1898350"/>
            <a:chExt cx="426775" cy="420575"/>
          </a:xfrm>
        </p:grpSpPr>
        <p:sp>
          <p:nvSpPr>
            <p:cNvPr id="1414" name="Google Shape;1414;p60"/>
            <p:cNvSpPr/>
            <p:nvPr/>
          </p:nvSpPr>
          <p:spPr>
            <a:xfrm>
              <a:off x="717925" y="2132150"/>
              <a:ext cx="24750" cy="107050"/>
            </a:xfrm>
            <a:custGeom>
              <a:avLst/>
              <a:gdLst/>
              <a:ahLst/>
              <a:cxnLst/>
              <a:rect l="l" t="t" r="r" b="b"/>
              <a:pathLst>
                <a:path w="990" h="4282" extrusionOk="0">
                  <a:moveTo>
                    <a:pt x="501" y="0"/>
                  </a:moveTo>
                  <a:cubicBezTo>
                    <a:pt x="481" y="0"/>
                    <a:pt x="461" y="2"/>
                    <a:pt x="441" y="4"/>
                  </a:cubicBezTo>
                  <a:cubicBezTo>
                    <a:pt x="191" y="40"/>
                    <a:pt x="1" y="254"/>
                    <a:pt x="13" y="516"/>
                  </a:cubicBezTo>
                  <a:lnTo>
                    <a:pt x="13" y="3778"/>
                  </a:lnTo>
                  <a:cubicBezTo>
                    <a:pt x="1" y="4028"/>
                    <a:pt x="191" y="4243"/>
                    <a:pt x="441" y="4278"/>
                  </a:cubicBezTo>
                  <a:cubicBezTo>
                    <a:pt x="461" y="4281"/>
                    <a:pt x="481" y="4282"/>
                    <a:pt x="501" y="4282"/>
                  </a:cubicBezTo>
                  <a:cubicBezTo>
                    <a:pt x="771" y="4282"/>
                    <a:pt x="989" y="4057"/>
                    <a:pt x="989" y="3790"/>
                  </a:cubicBezTo>
                  <a:lnTo>
                    <a:pt x="989" y="504"/>
                  </a:lnTo>
                  <a:cubicBezTo>
                    <a:pt x="989" y="226"/>
                    <a:pt x="771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714150" y="2084300"/>
              <a:ext cx="28800" cy="24650"/>
            </a:xfrm>
            <a:custGeom>
              <a:avLst/>
              <a:gdLst/>
              <a:ahLst/>
              <a:cxnLst/>
              <a:rect l="l" t="t" r="r" b="b"/>
              <a:pathLst>
                <a:path w="1152" h="986" extrusionOk="0">
                  <a:moveTo>
                    <a:pt x="638" y="1"/>
                  </a:moveTo>
                  <a:cubicBezTo>
                    <a:pt x="207" y="1"/>
                    <a:pt x="0" y="528"/>
                    <a:pt x="307" y="835"/>
                  </a:cubicBezTo>
                  <a:cubicBezTo>
                    <a:pt x="408" y="939"/>
                    <a:pt x="532" y="986"/>
                    <a:pt x="655" y="986"/>
                  </a:cubicBezTo>
                  <a:cubicBezTo>
                    <a:pt x="908" y="986"/>
                    <a:pt x="1152" y="786"/>
                    <a:pt x="1152" y="489"/>
                  </a:cubicBezTo>
                  <a:cubicBezTo>
                    <a:pt x="1152" y="215"/>
                    <a:pt x="926" y="1"/>
                    <a:pt x="652" y="1"/>
                  </a:cubicBezTo>
                  <a:cubicBezTo>
                    <a:pt x="647" y="1"/>
                    <a:pt x="642" y="1"/>
                    <a:pt x="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517075" y="1898350"/>
              <a:ext cx="426750" cy="295675"/>
            </a:xfrm>
            <a:custGeom>
              <a:avLst/>
              <a:gdLst/>
              <a:ahLst/>
              <a:cxnLst/>
              <a:rect l="l" t="t" r="r" b="b"/>
              <a:pathLst>
                <a:path w="17070" h="11827" extrusionOk="0">
                  <a:moveTo>
                    <a:pt x="8530" y="1"/>
                  </a:moveTo>
                  <a:cubicBezTo>
                    <a:pt x="7693" y="1"/>
                    <a:pt x="6856" y="385"/>
                    <a:pt x="6320" y="1153"/>
                  </a:cubicBezTo>
                  <a:cubicBezTo>
                    <a:pt x="6070" y="1074"/>
                    <a:pt x="5817" y="1037"/>
                    <a:pt x="5570" y="1037"/>
                  </a:cubicBezTo>
                  <a:cubicBezTo>
                    <a:pt x="4396" y="1037"/>
                    <a:pt x="3338" y="1876"/>
                    <a:pt x="3141" y="3105"/>
                  </a:cubicBezTo>
                  <a:cubicBezTo>
                    <a:pt x="1927" y="3427"/>
                    <a:pt x="1094" y="4558"/>
                    <a:pt x="1141" y="5808"/>
                  </a:cubicBezTo>
                  <a:cubicBezTo>
                    <a:pt x="1201" y="7284"/>
                    <a:pt x="2415" y="8439"/>
                    <a:pt x="3880" y="8439"/>
                  </a:cubicBezTo>
                  <a:lnTo>
                    <a:pt x="6070" y="8439"/>
                  </a:lnTo>
                  <a:lnTo>
                    <a:pt x="6070" y="10773"/>
                  </a:lnTo>
                  <a:cubicBezTo>
                    <a:pt x="5618" y="10630"/>
                    <a:pt x="5237" y="10308"/>
                    <a:pt x="5023" y="9892"/>
                  </a:cubicBezTo>
                  <a:cubicBezTo>
                    <a:pt x="4939" y="9701"/>
                    <a:pt x="4761" y="9606"/>
                    <a:pt x="4581" y="9606"/>
                  </a:cubicBezTo>
                  <a:cubicBezTo>
                    <a:pt x="4400" y="9606"/>
                    <a:pt x="4219" y="9701"/>
                    <a:pt x="4130" y="9892"/>
                  </a:cubicBezTo>
                  <a:cubicBezTo>
                    <a:pt x="3820" y="10523"/>
                    <a:pt x="3213" y="10838"/>
                    <a:pt x="2606" y="10838"/>
                  </a:cubicBezTo>
                  <a:cubicBezTo>
                    <a:pt x="1998" y="10838"/>
                    <a:pt x="1391" y="10523"/>
                    <a:pt x="1082" y="9892"/>
                  </a:cubicBezTo>
                  <a:cubicBezTo>
                    <a:pt x="984" y="9688"/>
                    <a:pt x="815" y="9603"/>
                    <a:pt x="646" y="9603"/>
                  </a:cubicBezTo>
                  <a:cubicBezTo>
                    <a:pt x="323" y="9603"/>
                    <a:pt x="1" y="9917"/>
                    <a:pt x="189" y="10308"/>
                  </a:cubicBezTo>
                  <a:cubicBezTo>
                    <a:pt x="637" y="11228"/>
                    <a:pt x="1563" y="11821"/>
                    <a:pt x="2587" y="11821"/>
                  </a:cubicBezTo>
                  <a:cubicBezTo>
                    <a:pt x="2597" y="11821"/>
                    <a:pt x="2607" y="11821"/>
                    <a:pt x="2618" y="11821"/>
                  </a:cubicBezTo>
                  <a:cubicBezTo>
                    <a:pt x="3368" y="11821"/>
                    <a:pt x="4082" y="11511"/>
                    <a:pt x="4594" y="10963"/>
                  </a:cubicBezTo>
                  <a:cubicBezTo>
                    <a:pt x="5106" y="11511"/>
                    <a:pt x="5820" y="11821"/>
                    <a:pt x="6570" y="11821"/>
                  </a:cubicBezTo>
                  <a:cubicBezTo>
                    <a:pt x="6832" y="11821"/>
                    <a:pt x="7059" y="11606"/>
                    <a:pt x="7059" y="11332"/>
                  </a:cubicBezTo>
                  <a:lnTo>
                    <a:pt x="7059" y="7939"/>
                  </a:lnTo>
                  <a:cubicBezTo>
                    <a:pt x="7059" y="7665"/>
                    <a:pt x="6832" y="7451"/>
                    <a:pt x="6570" y="7451"/>
                  </a:cubicBezTo>
                  <a:lnTo>
                    <a:pt x="3880" y="7451"/>
                  </a:lnTo>
                  <a:cubicBezTo>
                    <a:pt x="2939" y="7451"/>
                    <a:pt x="2165" y="6725"/>
                    <a:pt x="2117" y="5784"/>
                  </a:cubicBezTo>
                  <a:cubicBezTo>
                    <a:pt x="2094" y="5070"/>
                    <a:pt x="2522" y="4403"/>
                    <a:pt x="3189" y="4129"/>
                  </a:cubicBezTo>
                  <a:cubicBezTo>
                    <a:pt x="3296" y="4546"/>
                    <a:pt x="3522" y="4939"/>
                    <a:pt x="3832" y="5248"/>
                  </a:cubicBezTo>
                  <a:cubicBezTo>
                    <a:pt x="3940" y="5359"/>
                    <a:pt x="4062" y="5406"/>
                    <a:pt x="4179" y="5406"/>
                  </a:cubicBezTo>
                  <a:cubicBezTo>
                    <a:pt x="4564" y="5406"/>
                    <a:pt x="4897" y="4902"/>
                    <a:pt x="4523" y="4546"/>
                  </a:cubicBezTo>
                  <a:cubicBezTo>
                    <a:pt x="3784" y="3808"/>
                    <a:pt x="4034" y="2546"/>
                    <a:pt x="5011" y="2141"/>
                  </a:cubicBezTo>
                  <a:cubicBezTo>
                    <a:pt x="5200" y="2061"/>
                    <a:pt x="5393" y="2025"/>
                    <a:pt x="5581" y="2025"/>
                  </a:cubicBezTo>
                  <a:cubicBezTo>
                    <a:pt x="6354" y="2025"/>
                    <a:pt x="7049" y="2644"/>
                    <a:pt x="7059" y="3486"/>
                  </a:cubicBezTo>
                  <a:cubicBezTo>
                    <a:pt x="7059" y="3724"/>
                    <a:pt x="7213" y="3927"/>
                    <a:pt x="7451" y="3986"/>
                  </a:cubicBezTo>
                  <a:cubicBezTo>
                    <a:pt x="7485" y="3993"/>
                    <a:pt x="7518" y="3996"/>
                    <a:pt x="7551" y="3996"/>
                  </a:cubicBezTo>
                  <a:cubicBezTo>
                    <a:pt x="7819" y="3996"/>
                    <a:pt x="8047" y="3785"/>
                    <a:pt x="8047" y="3498"/>
                  </a:cubicBezTo>
                  <a:cubicBezTo>
                    <a:pt x="8047" y="2843"/>
                    <a:pt x="7785" y="2224"/>
                    <a:pt x="7321" y="1760"/>
                  </a:cubicBezTo>
                  <a:cubicBezTo>
                    <a:pt x="7285" y="1712"/>
                    <a:pt x="7237" y="1676"/>
                    <a:pt x="7190" y="1629"/>
                  </a:cubicBezTo>
                  <a:cubicBezTo>
                    <a:pt x="7539" y="1196"/>
                    <a:pt x="8037" y="987"/>
                    <a:pt x="8533" y="987"/>
                  </a:cubicBezTo>
                  <a:cubicBezTo>
                    <a:pt x="9168" y="987"/>
                    <a:pt x="9799" y="1330"/>
                    <a:pt x="10107" y="1986"/>
                  </a:cubicBezTo>
                  <a:cubicBezTo>
                    <a:pt x="10190" y="2169"/>
                    <a:pt x="10366" y="2271"/>
                    <a:pt x="10550" y="2271"/>
                  </a:cubicBezTo>
                  <a:cubicBezTo>
                    <a:pt x="10629" y="2271"/>
                    <a:pt x="10710" y="2252"/>
                    <a:pt x="10785" y="2212"/>
                  </a:cubicBezTo>
                  <a:cubicBezTo>
                    <a:pt x="11013" y="2088"/>
                    <a:pt x="11257" y="2030"/>
                    <a:pt x="11496" y="2030"/>
                  </a:cubicBezTo>
                  <a:cubicBezTo>
                    <a:pt x="12108" y="2030"/>
                    <a:pt x="12691" y="2409"/>
                    <a:pt x="12905" y="3034"/>
                  </a:cubicBezTo>
                  <a:cubicBezTo>
                    <a:pt x="12297" y="3105"/>
                    <a:pt x="11738" y="3379"/>
                    <a:pt x="11309" y="3808"/>
                  </a:cubicBezTo>
                  <a:cubicBezTo>
                    <a:pt x="10919" y="4162"/>
                    <a:pt x="11255" y="4682"/>
                    <a:pt x="11643" y="4682"/>
                  </a:cubicBezTo>
                  <a:cubicBezTo>
                    <a:pt x="11764" y="4682"/>
                    <a:pt x="11889" y="4632"/>
                    <a:pt x="12000" y="4510"/>
                  </a:cubicBezTo>
                  <a:cubicBezTo>
                    <a:pt x="12339" y="4171"/>
                    <a:pt x="12782" y="4001"/>
                    <a:pt x="13225" y="4001"/>
                  </a:cubicBezTo>
                  <a:cubicBezTo>
                    <a:pt x="13667" y="4001"/>
                    <a:pt x="14107" y="4171"/>
                    <a:pt x="14440" y="4510"/>
                  </a:cubicBezTo>
                  <a:lnTo>
                    <a:pt x="14464" y="4522"/>
                  </a:lnTo>
                  <a:cubicBezTo>
                    <a:pt x="14798" y="4855"/>
                    <a:pt x="14976" y="5320"/>
                    <a:pt x="14952" y="5808"/>
                  </a:cubicBezTo>
                  <a:cubicBezTo>
                    <a:pt x="14893" y="6729"/>
                    <a:pt x="14143" y="7451"/>
                    <a:pt x="13213" y="7451"/>
                  </a:cubicBezTo>
                  <a:cubicBezTo>
                    <a:pt x="13205" y="7451"/>
                    <a:pt x="13198" y="7451"/>
                    <a:pt x="13190" y="7451"/>
                  </a:cubicBezTo>
                  <a:lnTo>
                    <a:pt x="10511" y="7451"/>
                  </a:lnTo>
                  <a:cubicBezTo>
                    <a:pt x="10249" y="7451"/>
                    <a:pt x="10023" y="7677"/>
                    <a:pt x="10023" y="7951"/>
                  </a:cubicBezTo>
                  <a:lnTo>
                    <a:pt x="10023" y="11332"/>
                  </a:lnTo>
                  <a:cubicBezTo>
                    <a:pt x="10023" y="11606"/>
                    <a:pt x="10249" y="11821"/>
                    <a:pt x="10523" y="11821"/>
                  </a:cubicBezTo>
                  <a:cubicBezTo>
                    <a:pt x="11261" y="11821"/>
                    <a:pt x="11976" y="11511"/>
                    <a:pt x="12488" y="10963"/>
                  </a:cubicBezTo>
                  <a:cubicBezTo>
                    <a:pt x="13028" y="11548"/>
                    <a:pt x="13744" y="11827"/>
                    <a:pt x="14455" y="11827"/>
                  </a:cubicBezTo>
                  <a:cubicBezTo>
                    <a:pt x="15436" y="11827"/>
                    <a:pt x="16405" y="11296"/>
                    <a:pt x="16881" y="10308"/>
                  </a:cubicBezTo>
                  <a:cubicBezTo>
                    <a:pt x="17069" y="9917"/>
                    <a:pt x="16747" y="9603"/>
                    <a:pt x="16424" y="9603"/>
                  </a:cubicBezTo>
                  <a:cubicBezTo>
                    <a:pt x="16255" y="9603"/>
                    <a:pt x="16086" y="9688"/>
                    <a:pt x="15988" y="9892"/>
                  </a:cubicBezTo>
                  <a:cubicBezTo>
                    <a:pt x="15679" y="10523"/>
                    <a:pt x="15071" y="10838"/>
                    <a:pt x="14463" y="10838"/>
                  </a:cubicBezTo>
                  <a:cubicBezTo>
                    <a:pt x="13854" y="10838"/>
                    <a:pt x="13244" y="10523"/>
                    <a:pt x="12928" y="9892"/>
                  </a:cubicBezTo>
                  <a:cubicBezTo>
                    <a:pt x="12839" y="9701"/>
                    <a:pt x="12660" y="9606"/>
                    <a:pt x="12482" y="9606"/>
                  </a:cubicBezTo>
                  <a:cubicBezTo>
                    <a:pt x="12303" y="9606"/>
                    <a:pt x="12125" y="9701"/>
                    <a:pt x="12035" y="9892"/>
                  </a:cubicBezTo>
                  <a:cubicBezTo>
                    <a:pt x="11833" y="10308"/>
                    <a:pt x="11452" y="10630"/>
                    <a:pt x="11000" y="10761"/>
                  </a:cubicBezTo>
                  <a:lnTo>
                    <a:pt x="11000" y="8439"/>
                  </a:lnTo>
                  <a:lnTo>
                    <a:pt x="13178" y="8439"/>
                  </a:lnTo>
                  <a:cubicBezTo>
                    <a:pt x="14655" y="8439"/>
                    <a:pt x="15869" y="7284"/>
                    <a:pt x="15929" y="5820"/>
                  </a:cubicBezTo>
                  <a:cubicBezTo>
                    <a:pt x="15976" y="4558"/>
                    <a:pt x="15143" y="3427"/>
                    <a:pt x="13928" y="3105"/>
                  </a:cubicBezTo>
                  <a:cubicBezTo>
                    <a:pt x="13722" y="1876"/>
                    <a:pt x="12663" y="1037"/>
                    <a:pt x="11495" y="1037"/>
                  </a:cubicBezTo>
                  <a:cubicBezTo>
                    <a:pt x="11249" y="1037"/>
                    <a:pt x="10998" y="1074"/>
                    <a:pt x="10750" y="1153"/>
                  </a:cubicBezTo>
                  <a:cubicBezTo>
                    <a:pt x="10208" y="385"/>
                    <a:pt x="9368" y="1"/>
                    <a:pt x="8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764075" y="2200675"/>
              <a:ext cx="177725" cy="55575"/>
            </a:xfrm>
            <a:custGeom>
              <a:avLst/>
              <a:gdLst/>
              <a:ahLst/>
              <a:cxnLst/>
              <a:rect l="l" t="t" r="r" b="b"/>
              <a:pathLst>
                <a:path w="7109" h="2223" extrusionOk="0">
                  <a:moveTo>
                    <a:pt x="6551" y="0"/>
                  </a:moveTo>
                  <a:cubicBezTo>
                    <a:pt x="6367" y="0"/>
                    <a:pt x="6194" y="106"/>
                    <a:pt x="6108" y="287"/>
                  </a:cubicBezTo>
                  <a:cubicBezTo>
                    <a:pt x="5793" y="918"/>
                    <a:pt x="5183" y="1234"/>
                    <a:pt x="4574" y="1234"/>
                  </a:cubicBezTo>
                  <a:cubicBezTo>
                    <a:pt x="3965" y="1234"/>
                    <a:pt x="3358" y="918"/>
                    <a:pt x="3048" y="287"/>
                  </a:cubicBezTo>
                  <a:cubicBezTo>
                    <a:pt x="2959" y="97"/>
                    <a:pt x="2780" y="1"/>
                    <a:pt x="2602" y="1"/>
                  </a:cubicBezTo>
                  <a:cubicBezTo>
                    <a:pt x="2423" y="1"/>
                    <a:pt x="2245" y="97"/>
                    <a:pt x="2155" y="287"/>
                  </a:cubicBezTo>
                  <a:cubicBezTo>
                    <a:pt x="1870" y="871"/>
                    <a:pt x="1274" y="1240"/>
                    <a:pt x="631" y="1240"/>
                  </a:cubicBezTo>
                  <a:cubicBezTo>
                    <a:pt x="0" y="1263"/>
                    <a:pt x="0" y="2192"/>
                    <a:pt x="631" y="2216"/>
                  </a:cubicBezTo>
                  <a:cubicBezTo>
                    <a:pt x="1370" y="2216"/>
                    <a:pt x="2096" y="1906"/>
                    <a:pt x="2596" y="1359"/>
                  </a:cubicBezTo>
                  <a:cubicBezTo>
                    <a:pt x="3136" y="1944"/>
                    <a:pt x="3853" y="2222"/>
                    <a:pt x="4563" y="2222"/>
                  </a:cubicBezTo>
                  <a:cubicBezTo>
                    <a:pt x="5544" y="2222"/>
                    <a:pt x="6513" y="1691"/>
                    <a:pt x="6989" y="704"/>
                  </a:cubicBezTo>
                  <a:cubicBezTo>
                    <a:pt x="7108" y="466"/>
                    <a:pt x="7001" y="168"/>
                    <a:pt x="6763" y="49"/>
                  </a:cubicBezTo>
                  <a:cubicBezTo>
                    <a:pt x="6694" y="16"/>
                    <a:pt x="6622" y="0"/>
                    <a:pt x="6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517275" y="2200475"/>
              <a:ext cx="179550" cy="55625"/>
            </a:xfrm>
            <a:custGeom>
              <a:avLst/>
              <a:gdLst/>
              <a:ahLst/>
              <a:cxnLst/>
              <a:rect l="l" t="t" r="r" b="b"/>
              <a:pathLst>
                <a:path w="7182" h="2225" extrusionOk="0">
                  <a:moveTo>
                    <a:pt x="4580" y="0"/>
                  </a:moveTo>
                  <a:cubicBezTo>
                    <a:pt x="4401" y="0"/>
                    <a:pt x="4223" y="99"/>
                    <a:pt x="4134" y="295"/>
                  </a:cubicBezTo>
                  <a:cubicBezTo>
                    <a:pt x="3824" y="926"/>
                    <a:pt x="3217" y="1242"/>
                    <a:pt x="2608" y="1242"/>
                  </a:cubicBezTo>
                  <a:cubicBezTo>
                    <a:pt x="1999" y="1242"/>
                    <a:pt x="1389" y="926"/>
                    <a:pt x="1074" y="295"/>
                  </a:cubicBezTo>
                  <a:cubicBezTo>
                    <a:pt x="980" y="91"/>
                    <a:pt x="814" y="6"/>
                    <a:pt x="646" y="6"/>
                  </a:cubicBezTo>
                  <a:cubicBezTo>
                    <a:pt x="325" y="6"/>
                    <a:pt x="1" y="320"/>
                    <a:pt x="181" y="712"/>
                  </a:cubicBezTo>
                  <a:cubicBezTo>
                    <a:pt x="629" y="1631"/>
                    <a:pt x="1555" y="2224"/>
                    <a:pt x="2579" y="2224"/>
                  </a:cubicBezTo>
                  <a:cubicBezTo>
                    <a:pt x="2589" y="2224"/>
                    <a:pt x="2599" y="2224"/>
                    <a:pt x="2610" y="2224"/>
                  </a:cubicBezTo>
                  <a:cubicBezTo>
                    <a:pt x="3360" y="2224"/>
                    <a:pt x="4074" y="1914"/>
                    <a:pt x="4586" y="1367"/>
                  </a:cubicBezTo>
                  <a:cubicBezTo>
                    <a:pt x="5098" y="1914"/>
                    <a:pt x="5812" y="2224"/>
                    <a:pt x="6562" y="2224"/>
                  </a:cubicBezTo>
                  <a:cubicBezTo>
                    <a:pt x="7182" y="2200"/>
                    <a:pt x="7182" y="1271"/>
                    <a:pt x="6562" y="1248"/>
                  </a:cubicBezTo>
                  <a:cubicBezTo>
                    <a:pt x="5908" y="1248"/>
                    <a:pt x="5312" y="879"/>
                    <a:pt x="5027" y="295"/>
                  </a:cubicBezTo>
                  <a:cubicBezTo>
                    <a:pt x="4937" y="99"/>
                    <a:pt x="4759" y="0"/>
                    <a:pt x="4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517050" y="2263200"/>
              <a:ext cx="424450" cy="55725"/>
            </a:xfrm>
            <a:custGeom>
              <a:avLst/>
              <a:gdLst/>
              <a:ahLst/>
              <a:cxnLst/>
              <a:rect l="l" t="t" r="r" b="b"/>
              <a:pathLst>
                <a:path w="16978" h="2229" extrusionOk="0">
                  <a:moveTo>
                    <a:pt x="653" y="1"/>
                  </a:moveTo>
                  <a:cubicBezTo>
                    <a:pt x="327" y="1"/>
                    <a:pt x="1" y="321"/>
                    <a:pt x="190" y="715"/>
                  </a:cubicBezTo>
                  <a:cubicBezTo>
                    <a:pt x="666" y="1702"/>
                    <a:pt x="1629" y="2228"/>
                    <a:pt x="2608" y="2228"/>
                  </a:cubicBezTo>
                  <a:cubicBezTo>
                    <a:pt x="3319" y="2228"/>
                    <a:pt x="4037" y="1951"/>
                    <a:pt x="4583" y="1370"/>
                  </a:cubicBezTo>
                  <a:cubicBezTo>
                    <a:pt x="5113" y="1941"/>
                    <a:pt x="5830" y="2227"/>
                    <a:pt x="6549" y="2227"/>
                  </a:cubicBezTo>
                  <a:cubicBezTo>
                    <a:pt x="7268" y="2227"/>
                    <a:pt x="7988" y="1941"/>
                    <a:pt x="8524" y="1370"/>
                  </a:cubicBezTo>
                  <a:cubicBezTo>
                    <a:pt x="9054" y="1941"/>
                    <a:pt x="9774" y="2227"/>
                    <a:pt x="10495" y="2227"/>
                  </a:cubicBezTo>
                  <a:cubicBezTo>
                    <a:pt x="11215" y="2227"/>
                    <a:pt x="11935" y="1941"/>
                    <a:pt x="12465" y="1370"/>
                  </a:cubicBezTo>
                  <a:cubicBezTo>
                    <a:pt x="13006" y="1951"/>
                    <a:pt x="13724" y="2228"/>
                    <a:pt x="14435" y="2228"/>
                  </a:cubicBezTo>
                  <a:cubicBezTo>
                    <a:pt x="15415" y="2228"/>
                    <a:pt x="16382" y="1702"/>
                    <a:pt x="16858" y="715"/>
                  </a:cubicBezTo>
                  <a:cubicBezTo>
                    <a:pt x="16977" y="477"/>
                    <a:pt x="16882" y="179"/>
                    <a:pt x="16644" y="60"/>
                  </a:cubicBezTo>
                  <a:cubicBezTo>
                    <a:pt x="16572" y="26"/>
                    <a:pt x="16496" y="9"/>
                    <a:pt x="16423" y="9"/>
                  </a:cubicBezTo>
                  <a:cubicBezTo>
                    <a:pt x="16243" y="9"/>
                    <a:pt x="16074" y="109"/>
                    <a:pt x="15989" y="286"/>
                  </a:cubicBezTo>
                  <a:cubicBezTo>
                    <a:pt x="15674" y="923"/>
                    <a:pt x="15064" y="1242"/>
                    <a:pt x="14455" y="1242"/>
                  </a:cubicBezTo>
                  <a:cubicBezTo>
                    <a:pt x="13846" y="1242"/>
                    <a:pt x="13239" y="923"/>
                    <a:pt x="12929" y="286"/>
                  </a:cubicBezTo>
                  <a:cubicBezTo>
                    <a:pt x="12840" y="96"/>
                    <a:pt x="12661" y="1"/>
                    <a:pt x="12483" y="1"/>
                  </a:cubicBezTo>
                  <a:cubicBezTo>
                    <a:pt x="12304" y="1"/>
                    <a:pt x="12126" y="96"/>
                    <a:pt x="12036" y="286"/>
                  </a:cubicBezTo>
                  <a:cubicBezTo>
                    <a:pt x="11727" y="923"/>
                    <a:pt x="11120" y="1242"/>
                    <a:pt x="10511" y="1242"/>
                  </a:cubicBezTo>
                  <a:cubicBezTo>
                    <a:pt x="9902" y="1242"/>
                    <a:pt x="9292" y="923"/>
                    <a:pt x="8976" y="286"/>
                  </a:cubicBezTo>
                  <a:cubicBezTo>
                    <a:pt x="8887" y="96"/>
                    <a:pt x="8709" y="1"/>
                    <a:pt x="8530" y="1"/>
                  </a:cubicBezTo>
                  <a:cubicBezTo>
                    <a:pt x="8351" y="1"/>
                    <a:pt x="8173" y="96"/>
                    <a:pt x="8084" y="286"/>
                  </a:cubicBezTo>
                  <a:cubicBezTo>
                    <a:pt x="7774" y="923"/>
                    <a:pt x="7167" y="1242"/>
                    <a:pt x="6560" y="1242"/>
                  </a:cubicBezTo>
                  <a:cubicBezTo>
                    <a:pt x="5952" y="1242"/>
                    <a:pt x="5345" y="923"/>
                    <a:pt x="5036" y="286"/>
                  </a:cubicBezTo>
                  <a:cubicBezTo>
                    <a:pt x="4946" y="96"/>
                    <a:pt x="4765" y="1"/>
                    <a:pt x="4585" y="1"/>
                  </a:cubicBezTo>
                  <a:cubicBezTo>
                    <a:pt x="4404" y="1"/>
                    <a:pt x="4226" y="96"/>
                    <a:pt x="4143" y="286"/>
                  </a:cubicBezTo>
                  <a:cubicBezTo>
                    <a:pt x="3827" y="923"/>
                    <a:pt x="3217" y="1242"/>
                    <a:pt x="2608" y="1242"/>
                  </a:cubicBezTo>
                  <a:cubicBezTo>
                    <a:pt x="1999" y="1242"/>
                    <a:pt x="1392" y="923"/>
                    <a:pt x="1083" y="286"/>
                  </a:cubicBezTo>
                  <a:cubicBezTo>
                    <a:pt x="986" y="85"/>
                    <a:pt x="819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400;p60">
            <a:extLst>
              <a:ext uri="{FF2B5EF4-FFF2-40B4-BE49-F238E27FC236}">
                <a16:creationId xmlns:a16="http://schemas.microsoft.com/office/drawing/2014/main" id="{2290A922-91AD-FAD5-AA84-243260A5DFEF}"/>
              </a:ext>
            </a:extLst>
          </p:cNvPr>
          <p:cNvSpPr txBox="1"/>
          <p:nvPr/>
        </p:nvSpPr>
        <p:spPr>
          <a:xfrm>
            <a:off x="523247" y="2944757"/>
            <a:ext cx="1790481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Enhanced campus resilience to climate risks</a:t>
            </a:r>
            <a:endParaRPr sz="15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D8F7A-3551-4D2E-4A75-F82C4954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4" b="94388" l="10000" r="90000">
                        <a14:foregroundMark x1="55769" y1="10204" x2="55769" y2="10204"/>
                        <a14:foregroundMark x1="53846" y1="52041" x2="53846" y2="52041"/>
                        <a14:foregroundMark x1="55000" y1="94388" x2="55000" y2="94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9454" y="1559642"/>
            <a:ext cx="708531" cy="534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797F9-2768-313E-16A5-B05B1DE99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905" y1="21111" x2="36905" y2="21111"/>
                        <a14:foregroundMark x1="46429" y1="47222" x2="46429" y2="47222"/>
                        <a14:foregroundMark x1="34524" y1="61667" x2="34524" y2="61667"/>
                        <a14:foregroundMark x1="53175" y1="70556" x2="53175" y2="70556"/>
                        <a14:foregroundMark x1="42857" y1="80000" x2="42857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7364" y="3279651"/>
            <a:ext cx="587752" cy="419823"/>
          </a:xfrm>
          <a:prstGeom prst="rect">
            <a:avLst/>
          </a:prstGeom>
        </p:spPr>
      </p:pic>
      <p:sp>
        <p:nvSpPr>
          <p:cNvPr id="19" name="Google Shape;1408;p60">
            <a:extLst>
              <a:ext uri="{FF2B5EF4-FFF2-40B4-BE49-F238E27FC236}">
                <a16:creationId xmlns:a16="http://schemas.microsoft.com/office/drawing/2014/main" id="{B069C53F-9EB3-7B62-C984-2F44D422CE2B}"/>
              </a:ext>
            </a:extLst>
          </p:cNvPr>
          <p:cNvSpPr/>
          <p:nvPr/>
        </p:nvSpPr>
        <p:spPr>
          <a:xfrm>
            <a:off x="6003961" y="3109225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411;p60">
            <a:extLst>
              <a:ext uri="{FF2B5EF4-FFF2-40B4-BE49-F238E27FC236}">
                <a16:creationId xmlns:a16="http://schemas.microsoft.com/office/drawing/2014/main" id="{6CC1039B-93C7-4D30-CB27-09F1E1E39D06}"/>
              </a:ext>
            </a:extLst>
          </p:cNvPr>
          <p:cNvCxnSpPr>
            <a:cxnSpLocks/>
          </p:cNvCxnSpPr>
          <p:nvPr/>
        </p:nvCxnSpPr>
        <p:spPr>
          <a:xfrm flipV="1">
            <a:off x="6380646" y="2418178"/>
            <a:ext cx="0" cy="7244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311E8AC-2EA3-8FA3-9E44-C3AF109C7F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667" y1="76087" x2="35787" y2="81174"/>
                        <a14:backgroundMark x1="25333" y1="35870" x2="28000" y2="27174"/>
                        <a14:backgroundMark x1="72000" y1="28261" x2="72667" y2="30435"/>
                        <a14:backgroundMark x1="71333" y1="25000" x2="75333" y2="36957"/>
                        <a14:backgroundMark x1="42268" y1="75436" x2="47333" y2="79348"/>
                        <a14:backgroundMark x1="34667" y1="69565" x2="36596" y2="71055"/>
                        <a14:backgroundMark x1="34667" y1="82609" x2="36667" y2="85870"/>
                        <a14:backgroundMark x1="54667" y1="35870" x2="62667" y2="34783"/>
                        <a14:backgroundMark x1="39333" y1="33696" x2="35333" y2="43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3455" y="3278601"/>
            <a:ext cx="714380" cy="438153"/>
          </a:xfrm>
          <a:prstGeom prst="rect">
            <a:avLst/>
          </a:prstGeom>
        </p:spPr>
      </p:pic>
      <p:sp>
        <p:nvSpPr>
          <p:cNvPr id="25" name="Google Shape;1407;p60">
            <a:extLst>
              <a:ext uri="{FF2B5EF4-FFF2-40B4-BE49-F238E27FC236}">
                <a16:creationId xmlns:a16="http://schemas.microsoft.com/office/drawing/2014/main" id="{25A7BDEA-CB64-88C3-59DB-09C2D76A9DFF}"/>
              </a:ext>
            </a:extLst>
          </p:cNvPr>
          <p:cNvSpPr/>
          <p:nvPr/>
        </p:nvSpPr>
        <p:spPr>
          <a:xfrm>
            <a:off x="7748015" y="1528668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410;p60">
            <a:extLst>
              <a:ext uri="{FF2B5EF4-FFF2-40B4-BE49-F238E27FC236}">
                <a16:creationId xmlns:a16="http://schemas.microsoft.com/office/drawing/2014/main" id="{3BC386E3-D6DC-4579-C4BE-8802EA3E530F}"/>
              </a:ext>
            </a:extLst>
          </p:cNvPr>
          <p:cNvCxnSpPr/>
          <p:nvPr/>
        </p:nvCxnSpPr>
        <p:spPr>
          <a:xfrm>
            <a:off x="8124700" y="2234522"/>
            <a:ext cx="0" cy="60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1402;p60">
            <a:extLst>
              <a:ext uri="{FF2B5EF4-FFF2-40B4-BE49-F238E27FC236}">
                <a16:creationId xmlns:a16="http://schemas.microsoft.com/office/drawing/2014/main" id="{5B758EBB-8230-9B45-27E4-8C0654B50E01}"/>
              </a:ext>
            </a:extLst>
          </p:cNvPr>
          <p:cNvSpPr txBox="1"/>
          <p:nvPr/>
        </p:nvSpPr>
        <p:spPr>
          <a:xfrm>
            <a:off x="7296072" y="2869684"/>
            <a:ext cx="1771505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Improved campus image and reputation</a:t>
            </a:r>
            <a:endParaRPr sz="15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DED2BE-16A1-8A85-FA0A-DD5A8506F0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34127" y1="51493" x2="36508" y2="56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589" y="1603301"/>
            <a:ext cx="1004470" cy="5341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7"/>
          <p:cNvSpPr/>
          <p:nvPr/>
        </p:nvSpPr>
        <p:spPr>
          <a:xfrm>
            <a:off x="1863750" y="1889538"/>
            <a:ext cx="5416500" cy="1860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1692450" y="2100913"/>
            <a:ext cx="57591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RISKS </a:t>
            </a:r>
            <a:br>
              <a:rPr lang="fr" dirty="0"/>
            </a:br>
            <a:r>
              <a:rPr lang="fr" dirty="0"/>
              <a:t>INVOLVED</a:t>
            </a:r>
            <a:endParaRPr dirty="0"/>
          </a:p>
        </p:txBody>
      </p:sp>
      <p:sp>
        <p:nvSpPr>
          <p:cNvPr id="1000" name="Google Shape;1000;p47"/>
          <p:cNvSpPr txBox="1">
            <a:spLocks noGrp="1"/>
          </p:cNvSpPr>
          <p:nvPr>
            <p:ph type="subTitle" idx="1"/>
          </p:nvPr>
        </p:nvSpPr>
        <p:spPr>
          <a:xfrm>
            <a:off x="2674000" y="3857650"/>
            <a:ext cx="37959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…and how EcoCycle tackles them.</a:t>
            </a:r>
            <a:endParaRPr dirty="0"/>
          </a:p>
        </p:txBody>
      </p:sp>
      <p:sp>
        <p:nvSpPr>
          <p:cNvPr id="1003" name="Google Shape;1003;p47"/>
          <p:cNvSpPr/>
          <p:nvPr/>
        </p:nvSpPr>
        <p:spPr>
          <a:xfrm flipH="1">
            <a:off x="6349800" y="1438763"/>
            <a:ext cx="2272284" cy="662157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7"/>
          <p:cNvSpPr/>
          <p:nvPr/>
        </p:nvSpPr>
        <p:spPr>
          <a:xfrm>
            <a:off x="513924" y="3429001"/>
            <a:ext cx="1913091" cy="557486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7"/>
          <p:cNvGrpSpPr/>
          <p:nvPr/>
        </p:nvGrpSpPr>
        <p:grpSpPr>
          <a:xfrm rot="-385840">
            <a:off x="1284703" y="1301727"/>
            <a:ext cx="815493" cy="648045"/>
            <a:chOff x="539375" y="662400"/>
            <a:chExt cx="815500" cy="648050"/>
          </a:xfrm>
        </p:grpSpPr>
        <p:sp>
          <p:nvSpPr>
            <p:cNvPr id="1006" name="Google Shape;1006;p47"/>
            <p:cNvSpPr/>
            <p:nvPr/>
          </p:nvSpPr>
          <p:spPr>
            <a:xfrm>
              <a:off x="974100" y="662400"/>
              <a:ext cx="380775" cy="471850"/>
            </a:xfrm>
            <a:custGeom>
              <a:avLst/>
              <a:gdLst/>
              <a:ahLst/>
              <a:cxnLst/>
              <a:rect l="l" t="t" r="r" b="b"/>
              <a:pathLst>
                <a:path w="15231" h="18874" extrusionOk="0">
                  <a:moveTo>
                    <a:pt x="7345" y="0"/>
                  </a:moveTo>
                  <a:cubicBezTo>
                    <a:pt x="3705" y="0"/>
                    <a:pt x="0" y="2959"/>
                    <a:pt x="1217" y="7563"/>
                  </a:cubicBezTo>
                  <a:cubicBezTo>
                    <a:pt x="2277" y="11587"/>
                    <a:pt x="5027" y="15719"/>
                    <a:pt x="10944" y="18874"/>
                  </a:cubicBezTo>
                  <a:cubicBezTo>
                    <a:pt x="10944" y="18874"/>
                    <a:pt x="15231" y="12004"/>
                    <a:pt x="13088" y="4420"/>
                  </a:cubicBezTo>
                  <a:cubicBezTo>
                    <a:pt x="12216" y="1340"/>
                    <a:pt x="9795" y="0"/>
                    <a:pt x="7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539375" y="971075"/>
              <a:ext cx="520175" cy="339375"/>
            </a:xfrm>
            <a:custGeom>
              <a:avLst/>
              <a:gdLst/>
              <a:ahLst/>
              <a:cxnLst/>
              <a:rect l="l" t="t" r="r" b="b"/>
              <a:pathLst>
                <a:path w="20807" h="13575" extrusionOk="0">
                  <a:moveTo>
                    <a:pt x="8950" y="1"/>
                  </a:moveTo>
                  <a:cubicBezTo>
                    <a:pt x="3467" y="1"/>
                    <a:pt x="0" y="8157"/>
                    <a:pt x="5912" y="11503"/>
                  </a:cubicBezTo>
                  <a:cubicBezTo>
                    <a:pt x="8119" y="12748"/>
                    <a:pt x="10784" y="13575"/>
                    <a:pt x="13970" y="13575"/>
                  </a:cubicBezTo>
                  <a:cubicBezTo>
                    <a:pt x="16026" y="13575"/>
                    <a:pt x="18299" y="13230"/>
                    <a:pt x="20807" y="12432"/>
                  </a:cubicBezTo>
                  <a:cubicBezTo>
                    <a:pt x="20807" y="12432"/>
                    <a:pt x="18878" y="4562"/>
                    <a:pt x="11960" y="811"/>
                  </a:cubicBezTo>
                  <a:cubicBezTo>
                    <a:pt x="10922" y="248"/>
                    <a:pt x="9906" y="1"/>
                    <a:pt x="8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/>
          <p:nvPr/>
        </p:nvSpPr>
        <p:spPr>
          <a:xfrm>
            <a:off x="713400" y="1596175"/>
            <a:ext cx="5416500" cy="1860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9"/>
          <p:cNvSpPr/>
          <p:nvPr/>
        </p:nvSpPr>
        <p:spPr>
          <a:xfrm>
            <a:off x="5536251" y="902788"/>
            <a:ext cx="1176900" cy="1176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9"/>
          <p:cNvSpPr txBox="1">
            <a:spLocks noGrp="1"/>
          </p:cNvSpPr>
          <p:nvPr>
            <p:ph type="title"/>
          </p:nvPr>
        </p:nvSpPr>
        <p:spPr>
          <a:xfrm>
            <a:off x="1144800" y="1750998"/>
            <a:ext cx="4553700" cy="15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Users lying about minor achievements by faking tasks</a:t>
            </a:r>
            <a:endParaRPr sz="3200" dirty="0"/>
          </a:p>
        </p:txBody>
      </p:sp>
      <p:sp>
        <p:nvSpPr>
          <p:cNvPr id="1023" name="Google Shape;1023;p49"/>
          <p:cNvSpPr txBox="1">
            <a:spLocks noGrp="1"/>
          </p:cNvSpPr>
          <p:nvPr>
            <p:ph type="title" idx="2"/>
          </p:nvPr>
        </p:nvSpPr>
        <p:spPr>
          <a:xfrm>
            <a:off x="5337801" y="1065296"/>
            <a:ext cx="15738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38E4-7603-6EA5-2806-2331825F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90" y="96453"/>
            <a:ext cx="5394300" cy="989400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2E93-0E7D-F7B4-040A-F5619A65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5172" y="1009197"/>
            <a:ext cx="5362800" cy="20583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audits 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of user achievements. Notify users that their submissions may be subject to random verification to encourage honesty.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​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U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sers must upload photo/ video proof of them completing tasks.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T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imestamps and geolocation data from photos and videos to ensure authenticity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P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eer verification system where other users can confirm or endorse the achievements of their peers.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C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ertain achievements require approval or validation from multiple users before they are officially recognized.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​</a:t>
            </a:r>
            <a:endParaRPr lang="en-US" b="0" i="0" u="none" strike="noStrike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/>
          <p:nvPr/>
        </p:nvSpPr>
        <p:spPr>
          <a:xfrm>
            <a:off x="713400" y="1596175"/>
            <a:ext cx="5416500" cy="1860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9"/>
          <p:cNvSpPr/>
          <p:nvPr/>
        </p:nvSpPr>
        <p:spPr>
          <a:xfrm>
            <a:off x="5536251" y="902788"/>
            <a:ext cx="1176900" cy="1176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9"/>
          <p:cNvSpPr txBox="1">
            <a:spLocks noGrp="1"/>
          </p:cNvSpPr>
          <p:nvPr>
            <p:ph type="title"/>
          </p:nvPr>
        </p:nvSpPr>
        <p:spPr>
          <a:xfrm>
            <a:off x="1144800" y="1750998"/>
            <a:ext cx="4553700" cy="15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Users lying about major achievements by faking tasks</a:t>
            </a:r>
            <a:endParaRPr sz="3200" dirty="0"/>
          </a:p>
        </p:txBody>
      </p:sp>
      <p:sp>
        <p:nvSpPr>
          <p:cNvPr id="1023" name="Google Shape;1023;p49"/>
          <p:cNvSpPr txBox="1">
            <a:spLocks noGrp="1"/>
          </p:cNvSpPr>
          <p:nvPr>
            <p:ph type="title" idx="2"/>
          </p:nvPr>
        </p:nvSpPr>
        <p:spPr>
          <a:xfrm>
            <a:off x="5337801" y="1065296"/>
            <a:ext cx="15738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85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38E4-7603-6EA5-2806-2331825F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41" y="105955"/>
            <a:ext cx="5394300" cy="989400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2E93-0E7D-F7B4-040A-F5619A65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3290" y="852324"/>
            <a:ext cx="5362800" cy="20583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A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lgorithms to flag unusual or potentially fraudulent activity for review, such as a sudden spike in high-impact achievements from a single user.</a:t>
            </a:r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A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n admin review process for high-impact achievements or those tied to significant rewards. This involves a dedicated team or committee that reviews and verifies submissions before they are approved.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​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AI analyses patterns and detects potential fraud. ML algorithms can flag suspicious behaviour, such as patterns that don’t align with typical user activity.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AI cross-checks user-submitted evidence against known benchmarks or patterns, helping to identify inconsistencies.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​</a:t>
            </a:r>
          </a:p>
          <a:p>
            <a:endParaRPr lang="en-US" b="0" i="0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9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/>
          <p:nvPr/>
        </p:nvSpPr>
        <p:spPr>
          <a:xfrm>
            <a:off x="713400" y="1596175"/>
            <a:ext cx="5416500" cy="1860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9"/>
          <p:cNvSpPr/>
          <p:nvPr/>
        </p:nvSpPr>
        <p:spPr>
          <a:xfrm>
            <a:off x="5536251" y="902788"/>
            <a:ext cx="1176900" cy="1176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9"/>
          <p:cNvSpPr txBox="1">
            <a:spLocks noGrp="1"/>
          </p:cNvSpPr>
          <p:nvPr>
            <p:ph type="title"/>
          </p:nvPr>
        </p:nvSpPr>
        <p:spPr>
          <a:xfrm>
            <a:off x="1144800" y="1750998"/>
            <a:ext cx="4553700" cy="15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Server Glitch Resulting in Data Loss</a:t>
            </a:r>
            <a:endParaRPr sz="3200" dirty="0"/>
          </a:p>
        </p:txBody>
      </p:sp>
      <p:sp>
        <p:nvSpPr>
          <p:cNvPr id="1023" name="Google Shape;1023;p49"/>
          <p:cNvSpPr txBox="1">
            <a:spLocks noGrp="1"/>
          </p:cNvSpPr>
          <p:nvPr>
            <p:ph type="title" idx="2"/>
          </p:nvPr>
        </p:nvSpPr>
        <p:spPr>
          <a:xfrm>
            <a:off x="5337801" y="1065296"/>
            <a:ext cx="15738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738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38E4-7603-6EA5-2806-2331825F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22" y="507112"/>
            <a:ext cx="5394300" cy="989400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2E93-0E7D-F7B4-040A-F5619A65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4022" y="1820568"/>
            <a:ext cx="5362800" cy="20583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Blockchain's decentralized storage facilitates data recovery.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Regular backups (e.g., daily, weekly, monthly)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</a:rPr>
              <a:t>Cloud-to-on-premises backup</a:t>
            </a:r>
          </a:p>
          <a:p>
            <a:endParaRPr lang="en-US" b="0" i="0" u="none" strike="noStrike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Backups stored in different geographic regions</a:t>
            </a:r>
          </a:p>
          <a:p>
            <a:endParaRPr lang="en-US" b="0" i="0" u="none" strike="noStrike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pPr marL="139700" indent="0">
              <a:buNone/>
            </a:pPr>
            <a:endParaRPr lang="en-US" b="0" i="0" u="none" strike="noStrike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9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4"/>
          <p:cNvSpPr/>
          <p:nvPr/>
        </p:nvSpPr>
        <p:spPr>
          <a:xfrm>
            <a:off x="1358450" y="1291750"/>
            <a:ext cx="6427200" cy="2559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 txBox="1">
            <a:spLocks noGrp="1"/>
          </p:cNvSpPr>
          <p:nvPr>
            <p:ph type="title"/>
          </p:nvPr>
        </p:nvSpPr>
        <p:spPr>
          <a:xfrm>
            <a:off x="2487675" y="3067082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John Kerry</a:t>
            </a:r>
            <a:endParaRPr dirty="0"/>
          </a:p>
        </p:txBody>
      </p:sp>
      <p:sp>
        <p:nvSpPr>
          <p:cNvPr id="905" name="Google Shape;905;p44"/>
          <p:cNvSpPr txBox="1">
            <a:spLocks noGrp="1"/>
          </p:cNvSpPr>
          <p:nvPr>
            <p:ph type="title" idx="2"/>
          </p:nvPr>
        </p:nvSpPr>
        <p:spPr>
          <a:xfrm>
            <a:off x="1696875" y="1624050"/>
            <a:ext cx="5750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"The future of our planet depends on what each of us does every day."</a:t>
            </a:r>
            <a:endParaRPr dirty="0"/>
          </a:p>
        </p:txBody>
      </p:sp>
      <p:grpSp>
        <p:nvGrpSpPr>
          <p:cNvPr id="906" name="Google Shape;906;p44"/>
          <p:cNvGrpSpPr/>
          <p:nvPr/>
        </p:nvGrpSpPr>
        <p:grpSpPr>
          <a:xfrm>
            <a:off x="4164935" y="851372"/>
            <a:ext cx="814489" cy="713174"/>
            <a:chOff x="4311633" y="1449102"/>
            <a:chExt cx="520573" cy="455819"/>
          </a:xfrm>
        </p:grpSpPr>
        <p:sp>
          <p:nvSpPr>
            <p:cNvPr id="907" name="Google Shape;907;p44"/>
            <p:cNvSpPr/>
            <p:nvPr/>
          </p:nvSpPr>
          <p:spPr>
            <a:xfrm>
              <a:off x="4311633" y="1449102"/>
              <a:ext cx="226176" cy="455819"/>
            </a:xfrm>
            <a:custGeom>
              <a:avLst/>
              <a:gdLst/>
              <a:ahLst/>
              <a:cxnLst/>
              <a:rect l="l" t="t" r="r" b="b"/>
              <a:pathLst>
                <a:path w="13895" h="28003" extrusionOk="0">
                  <a:moveTo>
                    <a:pt x="10890" y="1"/>
                  </a:moveTo>
                  <a:cubicBezTo>
                    <a:pt x="10684" y="1"/>
                    <a:pt x="10476" y="42"/>
                    <a:pt x="10275" y="130"/>
                  </a:cubicBezTo>
                  <a:cubicBezTo>
                    <a:pt x="8097" y="1058"/>
                    <a:pt x="6227" y="2261"/>
                    <a:pt x="4751" y="3714"/>
                  </a:cubicBezTo>
                  <a:cubicBezTo>
                    <a:pt x="2929" y="5428"/>
                    <a:pt x="1703" y="7404"/>
                    <a:pt x="1024" y="9583"/>
                  </a:cubicBezTo>
                  <a:cubicBezTo>
                    <a:pt x="358" y="11786"/>
                    <a:pt x="0" y="14786"/>
                    <a:pt x="0" y="18596"/>
                  </a:cubicBezTo>
                  <a:lnTo>
                    <a:pt x="0" y="26454"/>
                  </a:lnTo>
                  <a:cubicBezTo>
                    <a:pt x="0" y="27312"/>
                    <a:pt x="691" y="27990"/>
                    <a:pt x="1536" y="28002"/>
                  </a:cubicBezTo>
                  <a:lnTo>
                    <a:pt x="11609" y="28002"/>
                  </a:lnTo>
                  <a:cubicBezTo>
                    <a:pt x="12454" y="27990"/>
                    <a:pt x="13145" y="27312"/>
                    <a:pt x="13145" y="26454"/>
                  </a:cubicBezTo>
                  <a:lnTo>
                    <a:pt x="13145" y="16394"/>
                  </a:lnTo>
                  <a:cubicBezTo>
                    <a:pt x="13145" y="15548"/>
                    <a:pt x="12454" y="14858"/>
                    <a:pt x="11609" y="14858"/>
                  </a:cubicBezTo>
                  <a:lnTo>
                    <a:pt x="6787" y="14858"/>
                  </a:lnTo>
                  <a:cubicBezTo>
                    <a:pt x="6846" y="12274"/>
                    <a:pt x="7454" y="10202"/>
                    <a:pt x="8585" y="8631"/>
                  </a:cubicBezTo>
                  <a:cubicBezTo>
                    <a:pt x="9502" y="7381"/>
                    <a:pt x="10895" y="6357"/>
                    <a:pt x="12764" y="5559"/>
                  </a:cubicBezTo>
                  <a:cubicBezTo>
                    <a:pt x="13550" y="5214"/>
                    <a:pt x="13895" y="4285"/>
                    <a:pt x="13526" y="3511"/>
                  </a:cubicBezTo>
                  <a:lnTo>
                    <a:pt x="12276" y="880"/>
                  </a:lnTo>
                  <a:cubicBezTo>
                    <a:pt x="12012" y="327"/>
                    <a:pt x="11465" y="1"/>
                    <a:pt x="10890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4606405" y="1449493"/>
              <a:ext cx="225801" cy="455428"/>
            </a:xfrm>
            <a:custGeom>
              <a:avLst/>
              <a:gdLst/>
              <a:ahLst/>
              <a:cxnLst/>
              <a:rect l="l" t="t" r="r" b="b"/>
              <a:pathLst>
                <a:path w="13872" h="27979" extrusionOk="0">
                  <a:moveTo>
                    <a:pt x="10861" y="0"/>
                  </a:moveTo>
                  <a:cubicBezTo>
                    <a:pt x="10656" y="0"/>
                    <a:pt x="10449" y="42"/>
                    <a:pt x="10252" y="130"/>
                  </a:cubicBezTo>
                  <a:cubicBezTo>
                    <a:pt x="8216" y="987"/>
                    <a:pt x="6347" y="2189"/>
                    <a:pt x="4739" y="3690"/>
                  </a:cubicBezTo>
                  <a:cubicBezTo>
                    <a:pt x="2918" y="5440"/>
                    <a:pt x="1668" y="7416"/>
                    <a:pt x="1001" y="9583"/>
                  </a:cubicBezTo>
                  <a:cubicBezTo>
                    <a:pt x="334" y="11738"/>
                    <a:pt x="1" y="14727"/>
                    <a:pt x="1" y="18572"/>
                  </a:cubicBezTo>
                  <a:lnTo>
                    <a:pt x="1" y="26442"/>
                  </a:lnTo>
                  <a:cubicBezTo>
                    <a:pt x="1" y="27288"/>
                    <a:pt x="691" y="27966"/>
                    <a:pt x="1537" y="27978"/>
                  </a:cubicBezTo>
                  <a:lnTo>
                    <a:pt x="11609" y="27978"/>
                  </a:lnTo>
                  <a:cubicBezTo>
                    <a:pt x="12455" y="27966"/>
                    <a:pt x="13145" y="27288"/>
                    <a:pt x="13145" y="26442"/>
                  </a:cubicBezTo>
                  <a:lnTo>
                    <a:pt x="13145" y="16370"/>
                  </a:lnTo>
                  <a:cubicBezTo>
                    <a:pt x="13145" y="15524"/>
                    <a:pt x="12455" y="14834"/>
                    <a:pt x="11609" y="14834"/>
                  </a:cubicBezTo>
                  <a:lnTo>
                    <a:pt x="6764" y="14834"/>
                  </a:lnTo>
                  <a:cubicBezTo>
                    <a:pt x="6811" y="12250"/>
                    <a:pt x="7430" y="10178"/>
                    <a:pt x="8561" y="8607"/>
                  </a:cubicBezTo>
                  <a:cubicBezTo>
                    <a:pt x="9478" y="7357"/>
                    <a:pt x="10859" y="6333"/>
                    <a:pt x="12729" y="5535"/>
                  </a:cubicBezTo>
                  <a:cubicBezTo>
                    <a:pt x="13514" y="5190"/>
                    <a:pt x="13872" y="4261"/>
                    <a:pt x="13502" y="3487"/>
                  </a:cubicBezTo>
                  <a:lnTo>
                    <a:pt x="12252" y="880"/>
                  </a:lnTo>
                  <a:cubicBezTo>
                    <a:pt x="11989" y="327"/>
                    <a:pt x="11435" y="0"/>
                    <a:pt x="1086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4"/>
          <p:cNvGrpSpPr/>
          <p:nvPr/>
        </p:nvGrpSpPr>
        <p:grpSpPr>
          <a:xfrm>
            <a:off x="6038296" y="2742287"/>
            <a:ext cx="3645104" cy="3082488"/>
            <a:chOff x="6038296" y="2742287"/>
            <a:chExt cx="3645104" cy="3082488"/>
          </a:xfrm>
        </p:grpSpPr>
        <p:sp>
          <p:nvSpPr>
            <p:cNvPr id="910" name="Google Shape;910;p44"/>
            <p:cNvSpPr/>
            <p:nvPr/>
          </p:nvSpPr>
          <p:spPr>
            <a:xfrm>
              <a:off x="6940500" y="3004475"/>
              <a:ext cx="2742900" cy="282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44"/>
            <p:cNvGrpSpPr/>
            <p:nvPr/>
          </p:nvGrpSpPr>
          <p:grpSpPr>
            <a:xfrm>
              <a:off x="8430600" y="2742287"/>
              <a:ext cx="527550" cy="872263"/>
              <a:chOff x="4129775" y="3943512"/>
              <a:chExt cx="527550" cy="872263"/>
            </a:xfrm>
          </p:grpSpPr>
          <p:grpSp>
            <p:nvGrpSpPr>
              <p:cNvPr id="912" name="Google Shape;912;p44"/>
              <p:cNvGrpSpPr/>
              <p:nvPr/>
            </p:nvGrpSpPr>
            <p:grpSpPr>
              <a:xfrm>
                <a:off x="4129775" y="4391800"/>
                <a:ext cx="503400" cy="423975"/>
                <a:chOff x="4849700" y="2127775"/>
                <a:chExt cx="503400" cy="423975"/>
              </a:xfrm>
            </p:grpSpPr>
            <p:sp>
              <p:nvSpPr>
                <p:cNvPr id="913" name="Google Shape;913;p44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25" extrusionOk="0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4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45" extrusionOk="0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4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58" extrusionOk="0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6" name="Google Shape;916;p44"/>
              <p:cNvSpPr/>
              <p:nvPr/>
            </p:nvSpPr>
            <p:spPr>
              <a:xfrm>
                <a:off x="4533175" y="4152900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4319400" y="3943512"/>
                <a:ext cx="213774" cy="182737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44"/>
            <p:cNvGrpSpPr/>
            <p:nvPr/>
          </p:nvGrpSpPr>
          <p:grpSpPr>
            <a:xfrm>
              <a:off x="6038296" y="4375839"/>
              <a:ext cx="2620906" cy="240960"/>
              <a:chOff x="-1423337" y="4085695"/>
              <a:chExt cx="2039615" cy="282750"/>
            </a:xfrm>
          </p:grpSpPr>
          <p:cxnSp>
            <p:nvCxnSpPr>
              <p:cNvPr id="919" name="Google Shape;919;p44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44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21" name="Google Shape;921;p44"/>
          <p:cNvSpPr/>
          <p:nvPr/>
        </p:nvSpPr>
        <p:spPr>
          <a:xfrm>
            <a:off x="6597600" y="962761"/>
            <a:ext cx="1832961" cy="534136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4"/>
          <p:cNvSpPr/>
          <p:nvPr/>
        </p:nvSpPr>
        <p:spPr>
          <a:xfrm>
            <a:off x="1174875" y="1201400"/>
            <a:ext cx="6794400" cy="282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4"/>
          <p:cNvSpPr txBox="1">
            <a:spLocks noGrp="1"/>
          </p:cNvSpPr>
          <p:nvPr>
            <p:ph type="title"/>
          </p:nvPr>
        </p:nvSpPr>
        <p:spPr>
          <a:xfrm>
            <a:off x="1767600" y="1825395"/>
            <a:ext cx="5608800" cy="1894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/>
              <a:t>END OF PROBLEM STATEMENT DESCRIPTION</a:t>
            </a:r>
            <a:br>
              <a:rPr lang="fr" sz="3200" dirty="0"/>
            </a:br>
            <a:endParaRPr sz="3200" dirty="0"/>
          </a:p>
        </p:txBody>
      </p:sp>
      <p:sp>
        <p:nvSpPr>
          <p:cNvPr id="1099" name="Google Shape;1099;p54"/>
          <p:cNvSpPr/>
          <p:nvPr/>
        </p:nvSpPr>
        <p:spPr>
          <a:xfrm>
            <a:off x="-338975" y="3713000"/>
            <a:ext cx="2742900" cy="282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54"/>
          <p:cNvGrpSpPr/>
          <p:nvPr/>
        </p:nvGrpSpPr>
        <p:grpSpPr>
          <a:xfrm>
            <a:off x="8018650" y="2359750"/>
            <a:ext cx="503400" cy="423975"/>
            <a:chOff x="4849700" y="2127775"/>
            <a:chExt cx="503400" cy="423975"/>
          </a:xfrm>
        </p:grpSpPr>
        <p:sp>
          <p:nvSpPr>
            <p:cNvPr id="1101" name="Google Shape;1101;p54"/>
            <p:cNvSpPr/>
            <p:nvPr/>
          </p:nvSpPr>
          <p:spPr>
            <a:xfrm>
              <a:off x="4849700" y="2287025"/>
              <a:ext cx="184875" cy="158125"/>
            </a:xfrm>
            <a:custGeom>
              <a:avLst/>
              <a:gdLst/>
              <a:ahLst/>
              <a:cxnLst/>
              <a:rect l="l" t="t" r="r" b="b"/>
              <a:pathLst>
                <a:path w="7395" h="6325" extrusionOk="0">
                  <a:moveTo>
                    <a:pt x="3156" y="0"/>
                  </a:moveTo>
                  <a:cubicBezTo>
                    <a:pt x="1417" y="0"/>
                    <a:pt x="1" y="1417"/>
                    <a:pt x="1" y="3155"/>
                  </a:cubicBezTo>
                  <a:cubicBezTo>
                    <a:pt x="1" y="5064"/>
                    <a:pt x="1559" y="6325"/>
                    <a:pt x="3183" y="6325"/>
                  </a:cubicBezTo>
                  <a:cubicBezTo>
                    <a:pt x="3960" y="6325"/>
                    <a:pt x="4751" y="6037"/>
                    <a:pt x="5394" y="5394"/>
                  </a:cubicBezTo>
                  <a:cubicBezTo>
                    <a:pt x="7394" y="3405"/>
                    <a:pt x="597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5104800" y="2127775"/>
              <a:ext cx="124150" cy="106125"/>
            </a:xfrm>
            <a:custGeom>
              <a:avLst/>
              <a:gdLst/>
              <a:ahLst/>
              <a:cxnLst/>
              <a:rect l="l" t="t" r="r" b="b"/>
              <a:pathLst>
                <a:path w="4966" h="4245" extrusionOk="0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5228950" y="2445300"/>
              <a:ext cx="124150" cy="106450"/>
            </a:xfrm>
            <a:custGeom>
              <a:avLst/>
              <a:gdLst/>
              <a:ahLst/>
              <a:cxnLst/>
              <a:rect l="l" t="t" r="r" b="b"/>
              <a:pathLst>
                <a:path w="4966" h="4258" extrusionOk="0">
                  <a:moveTo>
                    <a:pt x="2120" y="1"/>
                  </a:moveTo>
                  <a:cubicBezTo>
                    <a:pt x="953" y="1"/>
                    <a:pt x="0" y="953"/>
                    <a:pt x="0" y="2132"/>
                  </a:cubicBezTo>
                  <a:cubicBezTo>
                    <a:pt x="0" y="3412"/>
                    <a:pt x="1046" y="4257"/>
                    <a:pt x="2136" y="4257"/>
                  </a:cubicBezTo>
                  <a:cubicBezTo>
                    <a:pt x="2657" y="4257"/>
                    <a:pt x="3188" y="4064"/>
                    <a:pt x="3620" y="3632"/>
                  </a:cubicBezTo>
                  <a:cubicBezTo>
                    <a:pt x="4965" y="2287"/>
                    <a:pt x="401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54"/>
          <p:cNvSpPr/>
          <p:nvPr/>
        </p:nvSpPr>
        <p:spPr>
          <a:xfrm flipH="1">
            <a:off x="221950" y="658950"/>
            <a:ext cx="2272284" cy="662157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54"/>
          <p:cNvSpPr/>
          <p:nvPr/>
        </p:nvSpPr>
        <p:spPr>
          <a:xfrm>
            <a:off x="6796200" y="3720150"/>
            <a:ext cx="1929999" cy="535579"/>
          </a:xfrm>
          <a:custGeom>
            <a:avLst/>
            <a:gdLst/>
            <a:ahLst/>
            <a:cxnLst/>
            <a:rect l="l" t="t" r="r" b="b"/>
            <a:pathLst>
              <a:path w="58032" h="16104" extrusionOk="0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71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71"/>
          <p:cNvSpPr txBox="1">
            <a:spLocks noGrp="1"/>
          </p:cNvSpPr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UI/UX</a:t>
            </a:r>
            <a:endParaRPr dirty="0"/>
          </a:p>
        </p:txBody>
      </p:sp>
      <p:grpSp>
        <p:nvGrpSpPr>
          <p:cNvPr id="2290" name="Google Shape;2290;p71"/>
          <p:cNvGrpSpPr/>
          <p:nvPr/>
        </p:nvGrpSpPr>
        <p:grpSpPr>
          <a:xfrm>
            <a:off x="3940949" y="1507353"/>
            <a:ext cx="3947991" cy="3082575"/>
            <a:chOff x="1773200" y="633650"/>
            <a:chExt cx="2600175" cy="2001075"/>
          </a:xfrm>
        </p:grpSpPr>
        <p:sp>
          <p:nvSpPr>
            <p:cNvPr id="2291" name="Google Shape;2291;p71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4" name="Google Shape;2294;p71"/>
          <p:cNvSpPr/>
          <p:nvPr/>
        </p:nvSpPr>
        <p:spPr>
          <a:xfrm>
            <a:off x="7149925" y="-2064524"/>
            <a:ext cx="1466527" cy="1464478"/>
          </a:xfrm>
          <a:custGeom>
            <a:avLst/>
            <a:gdLst/>
            <a:ahLst/>
            <a:cxnLst/>
            <a:rect l="l" t="t" r="r" b="b"/>
            <a:pathLst>
              <a:path w="8204" h="8193" fill="none" extrusionOk="0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71"/>
          <p:cNvSpPr/>
          <p:nvPr/>
        </p:nvSpPr>
        <p:spPr>
          <a:xfrm flipH="1">
            <a:off x="-665643" y="-12"/>
            <a:ext cx="2272284" cy="662157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71"/>
          <p:cNvSpPr/>
          <p:nvPr/>
        </p:nvSpPr>
        <p:spPr>
          <a:xfrm>
            <a:off x="-98593" y="754877"/>
            <a:ext cx="1138187" cy="331675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1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51"/>
          <p:cNvSpPr txBox="1">
            <a:spLocks noGrp="1"/>
          </p:cNvSpPr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Empowering Sustainability</a:t>
            </a:r>
            <a:endParaRPr dirty="0"/>
          </a:p>
        </p:txBody>
      </p:sp>
      <p:sp>
        <p:nvSpPr>
          <p:cNvPr id="1048" name="Google Shape;1048;p51"/>
          <p:cNvSpPr txBox="1">
            <a:spLocks noGrp="1"/>
          </p:cNvSpPr>
          <p:nvPr>
            <p:ph type="title" idx="6"/>
          </p:nvPr>
        </p:nvSpPr>
        <p:spPr>
          <a:xfrm>
            <a:off x="5362288" y="1208511"/>
            <a:ext cx="3013667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Educational Resources and Workshops</a:t>
            </a:r>
            <a:endParaRPr dirty="0"/>
          </a:p>
        </p:txBody>
      </p:sp>
      <p:sp>
        <p:nvSpPr>
          <p:cNvPr id="1049" name="Google Shape;1049;p51"/>
          <p:cNvSpPr txBox="1">
            <a:spLocks noGrp="1"/>
          </p:cNvSpPr>
          <p:nvPr>
            <p:ph type="title" idx="2"/>
          </p:nvPr>
        </p:nvSpPr>
        <p:spPr>
          <a:xfrm>
            <a:off x="5422535" y="2513152"/>
            <a:ext cx="3199246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Social Sharing &amp; Community Engagement</a:t>
            </a:r>
            <a:endParaRPr sz="1800" dirty="0"/>
          </a:p>
        </p:txBody>
      </p:sp>
      <p:sp>
        <p:nvSpPr>
          <p:cNvPr id="1050" name="Google Shape;1050;p51"/>
          <p:cNvSpPr txBox="1">
            <a:spLocks noGrp="1"/>
          </p:cNvSpPr>
          <p:nvPr>
            <p:ph type="title" idx="3"/>
          </p:nvPr>
        </p:nvSpPr>
        <p:spPr>
          <a:xfrm>
            <a:off x="5422535" y="3174558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eco-achievements, collaborate</a:t>
            </a:r>
            <a:endParaRPr dirty="0"/>
          </a:p>
        </p:txBody>
      </p:sp>
      <p:sp>
        <p:nvSpPr>
          <p:cNvPr id="1051" name="Google Shape;1051;p51"/>
          <p:cNvSpPr txBox="1">
            <a:spLocks noGrp="1"/>
          </p:cNvSpPr>
          <p:nvPr>
            <p:ph type="title" idx="7"/>
          </p:nvPr>
        </p:nvSpPr>
        <p:spPr>
          <a:xfrm>
            <a:off x="5423201" y="1888885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 sustainable practices</a:t>
            </a:r>
            <a:endParaRPr dirty="0"/>
          </a:p>
        </p:txBody>
      </p:sp>
      <p:sp>
        <p:nvSpPr>
          <p:cNvPr id="1052" name="Google Shape;1052;p51"/>
          <p:cNvSpPr txBox="1">
            <a:spLocks noGrp="1"/>
          </p:cNvSpPr>
          <p:nvPr>
            <p:ph type="title" idx="4"/>
          </p:nvPr>
        </p:nvSpPr>
        <p:spPr>
          <a:xfrm>
            <a:off x="1788827" y="1085592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Personalized Sustainability</a:t>
            </a:r>
            <a:endParaRPr sz="1800" dirty="0"/>
          </a:p>
        </p:txBody>
      </p:sp>
      <p:sp>
        <p:nvSpPr>
          <p:cNvPr id="1053" name="Google Shape;1053;p51"/>
          <p:cNvSpPr txBox="1">
            <a:spLocks noGrp="1"/>
          </p:cNvSpPr>
          <p:nvPr>
            <p:ph type="title" idx="5"/>
          </p:nvPr>
        </p:nvSpPr>
        <p:spPr>
          <a:xfrm>
            <a:off x="1768396" y="1753425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Tracking: Monitor progress, set goals</a:t>
            </a:r>
            <a:endParaRPr dirty="0"/>
          </a:p>
        </p:txBody>
      </p:sp>
      <p:sp>
        <p:nvSpPr>
          <p:cNvPr id="1054" name="Google Shape;1054;p51"/>
          <p:cNvSpPr txBox="1">
            <a:spLocks noGrp="1"/>
          </p:cNvSpPr>
          <p:nvPr>
            <p:ph type="title" idx="8"/>
          </p:nvPr>
        </p:nvSpPr>
        <p:spPr>
          <a:xfrm>
            <a:off x="1782656" y="2571750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Gamification and Rewards</a:t>
            </a:r>
          </a:p>
        </p:txBody>
      </p:sp>
      <p:sp>
        <p:nvSpPr>
          <p:cNvPr id="1055" name="Google Shape;1055;p51"/>
          <p:cNvSpPr txBox="1">
            <a:spLocks noGrp="1"/>
          </p:cNvSpPr>
          <p:nvPr>
            <p:ph type="title" idx="9"/>
          </p:nvPr>
        </p:nvSpPr>
        <p:spPr>
          <a:xfrm>
            <a:off x="1796916" y="3174558"/>
            <a:ext cx="2560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Earn points, badges, and prizes</a:t>
            </a:r>
            <a:endParaRPr dirty="0"/>
          </a:p>
        </p:txBody>
      </p:sp>
      <p:sp>
        <p:nvSpPr>
          <p:cNvPr id="1056" name="Google Shape;1056;p51"/>
          <p:cNvSpPr/>
          <p:nvPr/>
        </p:nvSpPr>
        <p:spPr>
          <a:xfrm>
            <a:off x="1032903" y="1135524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1"/>
          <p:cNvSpPr/>
          <p:nvPr/>
        </p:nvSpPr>
        <p:spPr>
          <a:xfrm>
            <a:off x="998703" y="2528386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1"/>
          <p:cNvSpPr/>
          <p:nvPr/>
        </p:nvSpPr>
        <p:spPr>
          <a:xfrm>
            <a:off x="4572000" y="2521034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1"/>
          <p:cNvSpPr/>
          <p:nvPr/>
        </p:nvSpPr>
        <p:spPr>
          <a:xfrm>
            <a:off x="4572000" y="1197679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51"/>
          <p:cNvGrpSpPr/>
          <p:nvPr/>
        </p:nvGrpSpPr>
        <p:grpSpPr>
          <a:xfrm>
            <a:off x="4736597" y="2695323"/>
            <a:ext cx="424175" cy="421975"/>
            <a:chOff x="2571750" y="1236125"/>
            <a:chExt cx="424175" cy="421975"/>
          </a:xfrm>
        </p:grpSpPr>
        <p:sp>
          <p:nvSpPr>
            <p:cNvPr id="1061" name="Google Shape;1061;p51"/>
            <p:cNvSpPr/>
            <p:nvPr/>
          </p:nvSpPr>
          <p:spPr>
            <a:xfrm>
              <a:off x="2658950" y="1534550"/>
              <a:ext cx="75325" cy="123550"/>
            </a:xfrm>
            <a:custGeom>
              <a:avLst/>
              <a:gdLst/>
              <a:ahLst/>
              <a:cxnLst/>
              <a:rect l="l" t="t" r="r" b="b"/>
              <a:pathLst>
                <a:path w="3013" h="4942" extrusionOk="0">
                  <a:moveTo>
                    <a:pt x="1513" y="0"/>
                  </a:moveTo>
                  <a:cubicBezTo>
                    <a:pt x="703" y="0"/>
                    <a:pt x="48" y="643"/>
                    <a:pt x="24" y="1441"/>
                  </a:cubicBezTo>
                  <a:lnTo>
                    <a:pt x="24" y="3405"/>
                  </a:lnTo>
                  <a:cubicBezTo>
                    <a:pt x="1" y="4251"/>
                    <a:pt x="667" y="4941"/>
                    <a:pt x="1513" y="4941"/>
                  </a:cubicBezTo>
                  <a:cubicBezTo>
                    <a:pt x="2346" y="4941"/>
                    <a:pt x="3013" y="4251"/>
                    <a:pt x="2989" y="3405"/>
                  </a:cubicBezTo>
                  <a:cubicBezTo>
                    <a:pt x="2971" y="3096"/>
                    <a:pt x="2733" y="2941"/>
                    <a:pt x="2495" y="2941"/>
                  </a:cubicBezTo>
                  <a:cubicBezTo>
                    <a:pt x="2257" y="2941"/>
                    <a:pt x="2019" y="3096"/>
                    <a:pt x="2001" y="3405"/>
                  </a:cubicBezTo>
                  <a:cubicBezTo>
                    <a:pt x="2019" y="3757"/>
                    <a:pt x="1763" y="3932"/>
                    <a:pt x="1507" y="3932"/>
                  </a:cubicBezTo>
                  <a:cubicBezTo>
                    <a:pt x="1251" y="3932"/>
                    <a:pt x="995" y="3757"/>
                    <a:pt x="1013" y="3405"/>
                  </a:cubicBezTo>
                  <a:lnTo>
                    <a:pt x="1013" y="1441"/>
                  </a:lnTo>
                  <a:cubicBezTo>
                    <a:pt x="1013" y="1167"/>
                    <a:pt x="1239" y="941"/>
                    <a:pt x="1513" y="941"/>
                  </a:cubicBezTo>
                  <a:cubicBezTo>
                    <a:pt x="1775" y="941"/>
                    <a:pt x="2001" y="1167"/>
                    <a:pt x="2001" y="1441"/>
                  </a:cubicBezTo>
                  <a:cubicBezTo>
                    <a:pt x="2019" y="1751"/>
                    <a:pt x="2257" y="1905"/>
                    <a:pt x="2495" y="1905"/>
                  </a:cubicBezTo>
                  <a:cubicBezTo>
                    <a:pt x="2733" y="1905"/>
                    <a:pt x="2971" y="1751"/>
                    <a:pt x="2989" y="1441"/>
                  </a:cubicBezTo>
                  <a:cubicBezTo>
                    <a:pt x="2965" y="643"/>
                    <a:pt x="2310" y="0"/>
                    <a:pt x="1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2750025" y="1533650"/>
              <a:ext cx="74150" cy="123250"/>
            </a:xfrm>
            <a:custGeom>
              <a:avLst/>
              <a:gdLst/>
              <a:ahLst/>
              <a:cxnLst/>
              <a:rect l="l" t="t" r="r" b="b"/>
              <a:pathLst>
                <a:path w="2966" h="4930" extrusionOk="0">
                  <a:moveTo>
                    <a:pt x="1483" y="1004"/>
                  </a:moveTo>
                  <a:cubicBezTo>
                    <a:pt x="1721" y="1004"/>
                    <a:pt x="1959" y="1161"/>
                    <a:pt x="1977" y="1477"/>
                  </a:cubicBezTo>
                  <a:lnTo>
                    <a:pt x="1977" y="3441"/>
                  </a:lnTo>
                  <a:cubicBezTo>
                    <a:pt x="1995" y="3793"/>
                    <a:pt x="1739" y="3968"/>
                    <a:pt x="1483" y="3968"/>
                  </a:cubicBezTo>
                  <a:cubicBezTo>
                    <a:pt x="1227" y="3968"/>
                    <a:pt x="971" y="3793"/>
                    <a:pt x="989" y="3441"/>
                  </a:cubicBezTo>
                  <a:lnTo>
                    <a:pt x="989" y="1477"/>
                  </a:lnTo>
                  <a:cubicBezTo>
                    <a:pt x="1007" y="1161"/>
                    <a:pt x="1245" y="1004"/>
                    <a:pt x="1483" y="1004"/>
                  </a:cubicBezTo>
                  <a:close/>
                  <a:moveTo>
                    <a:pt x="1477" y="1"/>
                  </a:moveTo>
                  <a:cubicBezTo>
                    <a:pt x="668" y="1"/>
                    <a:pt x="13" y="655"/>
                    <a:pt x="1" y="1477"/>
                  </a:cubicBezTo>
                  <a:lnTo>
                    <a:pt x="1" y="3441"/>
                  </a:lnTo>
                  <a:cubicBezTo>
                    <a:pt x="1" y="4263"/>
                    <a:pt x="668" y="4930"/>
                    <a:pt x="1477" y="4930"/>
                  </a:cubicBezTo>
                  <a:cubicBezTo>
                    <a:pt x="2299" y="4930"/>
                    <a:pt x="2966" y="4263"/>
                    <a:pt x="2966" y="3441"/>
                  </a:cubicBezTo>
                  <a:lnTo>
                    <a:pt x="2966" y="1477"/>
                  </a:lnTo>
                  <a:cubicBezTo>
                    <a:pt x="2954" y="655"/>
                    <a:pt x="2299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2837850" y="1566700"/>
              <a:ext cx="73825" cy="90800"/>
            </a:xfrm>
            <a:custGeom>
              <a:avLst/>
              <a:gdLst/>
              <a:ahLst/>
              <a:cxnLst/>
              <a:rect l="l" t="t" r="r" b="b"/>
              <a:pathLst>
                <a:path w="2953" h="3632" extrusionOk="0">
                  <a:moveTo>
                    <a:pt x="1420" y="1"/>
                  </a:moveTo>
                  <a:cubicBezTo>
                    <a:pt x="1049" y="1"/>
                    <a:pt x="644" y="155"/>
                    <a:pt x="262" y="524"/>
                  </a:cubicBezTo>
                  <a:cubicBezTo>
                    <a:pt x="167" y="619"/>
                    <a:pt x="107" y="750"/>
                    <a:pt x="107" y="893"/>
                  </a:cubicBezTo>
                  <a:lnTo>
                    <a:pt x="107" y="1643"/>
                  </a:lnTo>
                  <a:cubicBezTo>
                    <a:pt x="107" y="1691"/>
                    <a:pt x="131" y="1750"/>
                    <a:pt x="167" y="1786"/>
                  </a:cubicBezTo>
                  <a:cubicBezTo>
                    <a:pt x="311" y="1922"/>
                    <a:pt x="463" y="1979"/>
                    <a:pt x="601" y="1979"/>
                  </a:cubicBezTo>
                  <a:cubicBezTo>
                    <a:pt x="875" y="1979"/>
                    <a:pt x="1096" y="1757"/>
                    <a:pt x="1096" y="1488"/>
                  </a:cubicBezTo>
                  <a:lnTo>
                    <a:pt x="1096" y="1215"/>
                  </a:lnTo>
                  <a:cubicBezTo>
                    <a:pt x="1096" y="1179"/>
                    <a:pt x="1107" y="1155"/>
                    <a:pt x="1131" y="1131"/>
                  </a:cubicBezTo>
                  <a:cubicBezTo>
                    <a:pt x="1229" y="1037"/>
                    <a:pt x="1333" y="998"/>
                    <a:pt x="1427" y="998"/>
                  </a:cubicBezTo>
                  <a:cubicBezTo>
                    <a:pt x="1607" y="998"/>
                    <a:pt x="1750" y="1142"/>
                    <a:pt x="1750" y="1322"/>
                  </a:cubicBezTo>
                  <a:cubicBezTo>
                    <a:pt x="1750" y="1453"/>
                    <a:pt x="1679" y="1584"/>
                    <a:pt x="1572" y="1643"/>
                  </a:cubicBezTo>
                  <a:lnTo>
                    <a:pt x="631" y="2215"/>
                  </a:lnTo>
                  <a:cubicBezTo>
                    <a:pt x="191" y="2477"/>
                    <a:pt x="0" y="3024"/>
                    <a:pt x="179" y="3501"/>
                  </a:cubicBezTo>
                  <a:cubicBezTo>
                    <a:pt x="203" y="3572"/>
                    <a:pt x="274" y="3620"/>
                    <a:pt x="357" y="3632"/>
                  </a:cubicBezTo>
                  <a:lnTo>
                    <a:pt x="2405" y="3632"/>
                  </a:lnTo>
                  <a:cubicBezTo>
                    <a:pt x="2465" y="3620"/>
                    <a:pt x="2512" y="3608"/>
                    <a:pt x="2548" y="3560"/>
                  </a:cubicBezTo>
                  <a:cubicBezTo>
                    <a:pt x="2953" y="3143"/>
                    <a:pt x="2655" y="2643"/>
                    <a:pt x="2250" y="2643"/>
                  </a:cubicBezTo>
                  <a:lnTo>
                    <a:pt x="1834" y="2643"/>
                  </a:lnTo>
                  <a:lnTo>
                    <a:pt x="2072" y="2489"/>
                  </a:lnTo>
                  <a:cubicBezTo>
                    <a:pt x="2489" y="2239"/>
                    <a:pt x="2739" y="1798"/>
                    <a:pt x="2739" y="1322"/>
                  </a:cubicBezTo>
                  <a:cubicBezTo>
                    <a:pt x="2739" y="596"/>
                    <a:pt x="2148" y="1"/>
                    <a:pt x="1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2571750" y="1236125"/>
              <a:ext cx="424175" cy="271675"/>
            </a:xfrm>
            <a:custGeom>
              <a:avLst/>
              <a:gdLst/>
              <a:ahLst/>
              <a:cxnLst/>
              <a:rect l="l" t="t" r="r" b="b"/>
              <a:pathLst>
                <a:path w="16967" h="10867" extrusionOk="0">
                  <a:moveTo>
                    <a:pt x="10423" y="991"/>
                  </a:moveTo>
                  <a:cubicBezTo>
                    <a:pt x="10682" y="991"/>
                    <a:pt x="10945" y="1028"/>
                    <a:pt x="11204" y="1103"/>
                  </a:cubicBezTo>
                  <a:cubicBezTo>
                    <a:pt x="12394" y="1448"/>
                    <a:pt x="13216" y="2543"/>
                    <a:pt x="13216" y="3793"/>
                  </a:cubicBezTo>
                  <a:cubicBezTo>
                    <a:pt x="13216" y="4174"/>
                    <a:pt x="13133" y="4567"/>
                    <a:pt x="12978" y="4925"/>
                  </a:cubicBezTo>
                  <a:cubicBezTo>
                    <a:pt x="12832" y="5250"/>
                    <a:pt x="13067" y="5607"/>
                    <a:pt x="13413" y="5607"/>
                  </a:cubicBezTo>
                  <a:cubicBezTo>
                    <a:pt x="13435" y="5607"/>
                    <a:pt x="13456" y="5606"/>
                    <a:pt x="13478" y="5603"/>
                  </a:cubicBezTo>
                  <a:cubicBezTo>
                    <a:pt x="13549" y="5603"/>
                    <a:pt x="13633" y="5591"/>
                    <a:pt x="13704" y="5591"/>
                  </a:cubicBezTo>
                  <a:cubicBezTo>
                    <a:pt x="14895" y="5603"/>
                    <a:pt x="15835" y="6568"/>
                    <a:pt x="15835" y="7746"/>
                  </a:cubicBezTo>
                  <a:cubicBezTo>
                    <a:pt x="15823" y="8925"/>
                    <a:pt x="14859" y="9878"/>
                    <a:pt x="13680" y="9878"/>
                  </a:cubicBezTo>
                  <a:lnTo>
                    <a:pt x="3215" y="9878"/>
                  </a:lnTo>
                  <a:cubicBezTo>
                    <a:pt x="2084" y="9854"/>
                    <a:pt x="1155" y="8985"/>
                    <a:pt x="1060" y="7865"/>
                  </a:cubicBezTo>
                  <a:cubicBezTo>
                    <a:pt x="988" y="6734"/>
                    <a:pt x="1798" y="5758"/>
                    <a:pt x="2917" y="5615"/>
                  </a:cubicBezTo>
                  <a:cubicBezTo>
                    <a:pt x="2977" y="5746"/>
                    <a:pt x="3036" y="5877"/>
                    <a:pt x="3108" y="6008"/>
                  </a:cubicBezTo>
                  <a:cubicBezTo>
                    <a:pt x="3214" y="6170"/>
                    <a:pt x="3364" y="6237"/>
                    <a:pt x="3511" y="6237"/>
                  </a:cubicBezTo>
                  <a:cubicBezTo>
                    <a:pt x="3842" y="6237"/>
                    <a:pt x="4162" y="5898"/>
                    <a:pt x="3965" y="5520"/>
                  </a:cubicBezTo>
                  <a:cubicBezTo>
                    <a:pt x="3262" y="4305"/>
                    <a:pt x="3905" y="2746"/>
                    <a:pt x="5263" y="2388"/>
                  </a:cubicBezTo>
                  <a:cubicBezTo>
                    <a:pt x="5452" y="2337"/>
                    <a:pt x="5641" y="2312"/>
                    <a:pt x="5826" y="2312"/>
                  </a:cubicBezTo>
                  <a:cubicBezTo>
                    <a:pt x="6957" y="2312"/>
                    <a:pt x="7943" y="3229"/>
                    <a:pt x="7953" y="4436"/>
                  </a:cubicBezTo>
                  <a:cubicBezTo>
                    <a:pt x="7953" y="4686"/>
                    <a:pt x="8132" y="4901"/>
                    <a:pt x="8382" y="4936"/>
                  </a:cubicBezTo>
                  <a:cubicBezTo>
                    <a:pt x="8403" y="4939"/>
                    <a:pt x="8423" y="4940"/>
                    <a:pt x="8444" y="4940"/>
                  </a:cubicBezTo>
                  <a:cubicBezTo>
                    <a:pt x="8715" y="4940"/>
                    <a:pt x="8942" y="4725"/>
                    <a:pt x="8942" y="4448"/>
                  </a:cubicBezTo>
                  <a:cubicBezTo>
                    <a:pt x="8942" y="3639"/>
                    <a:pt x="8632" y="2865"/>
                    <a:pt x="8072" y="2281"/>
                  </a:cubicBezTo>
                  <a:cubicBezTo>
                    <a:pt x="8594" y="1461"/>
                    <a:pt x="9488" y="991"/>
                    <a:pt x="10423" y="991"/>
                  </a:cubicBezTo>
                  <a:close/>
                  <a:moveTo>
                    <a:pt x="10414" y="1"/>
                  </a:moveTo>
                  <a:cubicBezTo>
                    <a:pt x="9734" y="1"/>
                    <a:pt x="9031" y="190"/>
                    <a:pt x="8370" y="614"/>
                  </a:cubicBezTo>
                  <a:cubicBezTo>
                    <a:pt x="7941" y="900"/>
                    <a:pt x="7572" y="1257"/>
                    <a:pt x="7287" y="1686"/>
                  </a:cubicBezTo>
                  <a:cubicBezTo>
                    <a:pt x="6810" y="1436"/>
                    <a:pt x="6313" y="1321"/>
                    <a:pt x="5829" y="1321"/>
                  </a:cubicBezTo>
                  <a:cubicBezTo>
                    <a:pt x="4152" y="1321"/>
                    <a:pt x="2638" y="2700"/>
                    <a:pt x="2703" y="4567"/>
                  </a:cubicBezTo>
                  <a:lnTo>
                    <a:pt x="2703" y="4651"/>
                  </a:lnTo>
                  <a:cubicBezTo>
                    <a:pt x="1131" y="4901"/>
                    <a:pt x="0" y="6282"/>
                    <a:pt x="60" y="7865"/>
                  </a:cubicBezTo>
                  <a:cubicBezTo>
                    <a:pt x="131" y="9520"/>
                    <a:pt x="1572" y="10866"/>
                    <a:pt x="3227" y="10866"/>
                  </a:cubicBezTo>
                  <a:lnTo>
                    <a:pt x="13668" y="10866"/>
                  </a:lnTo>
                  <a:cubicBezTo>
                    <a:pt x="13684" y="10866"/>
                    <a:pt x="13699" y="10866"/>
                    <a:pt x="13714" y="10866"/>
                  </a:cubicBezTo>
                  <a:cubicBezTo>
                    <a:pt x="15361" y="10866"/>
                    <a:pt x="16729" y="9600"/>
                    <a:pt x="16847" y="7961"/>
                  </a:cubicBezTo>
                  <a:cubicBezTo>
                    <a:pt x="16966" y="6294"/>
                    <a:pt x="15764" y="4841"/>
                    <a:pt x="14109" y="4639"/>
                  </a:cubicBezTo>
                  <a:cubicBezTo>
                    <a:pt x="14685" y="2095"/>
                    <a:pt x="12673" y="1"/>
                    <a:pt x="10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0B6DF4-9717-3CB7-981E-ACB92A5EA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5745" y1="42500" x2="45745" y2="42500"/>
                        <a14:backgroundMark x1="32979" y1="42500" x2="41489" y2="47500"/>
                        <a14:backgroundMark x1="39362" y1="70000" x2="59574" y2="76250"/>
                        <a14:backgroundMark x1="64894" y1="63750" x2="64894" y2="6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72" y="1305842"/>
            <a:ext cx="584226" cy="497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B2A98F-391E-4FDE-CBE3-4353A30EA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1961" y1="32051" x2="55882" y2="33333"/>
                        <a14:backgroundMark x1="42157" y1="65385" x2="40196" y2="65385"/>
                        <a14:backgroundMark x1="61765" y1="65385" x2="65686" y2="641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166" y="2677760"/>
            <a:ext cx="594384" cy="454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ED7B0-5981-D4AA-94F6-BDC5E2F2F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51124" y1="39286" x2="51124" y2="39286"/>
                        <a14:backgroundMark x1="41573" y1="57857" x2="37640" y2="45714"/>
                        <a14:backgroundMark x1="59551" y1="56429" x2="72472" y2="5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330" y="1188377"/>
            <a:ext cx="753370" cy="592538"/>
          </a:xfrm>
          <a:prstGeom prst="rect">
            <a:avLst/>
          </a:prstGeom>
        </p:spPr>
      </p:pic>
      <p:sp>
        <p:nvSpPr>
          <p:cNvPr id="12" name="Google Shape;1057;p51">
            <a:extLst>
              <a:ext uri="{FF2B5EF4-FFF2-40B4-BE49-F238E27FC236}">
                <a16:creationId xmlns:a16="http://schemas.microsoft.com/office/drawing/2014/main" id="{227E0159-F1FA-88C3-AD39-CD0F472AC1BB}"/>
              </a:ext>
            </a:extLst>
          </p:cNvPr>
          <p:cNvSpPr/>
          <p:nvPr/>
        </p:nvSpPr>
        <p:spPr>
          <a:xfrm>
            <a:off x="2637150" y="3808390"/>
            <a:ext cx="753370" cy="753278"/>
          </a:xfrm>
          <a:custGeom>
            <a:avLst/>
            <a:gdLst/>
            <a:ahLst/>
            <a:cxnLst/>
            <a:rect l="l" t="t" r="r" b="b"/>
            <a:pathLst>
              <a:path w="18289" h="18289" fill="none" extrusionOk="0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54;p51">
            <a:extLst>
              <a:ext uri="{FF2B5EF4-FFF2-40B4-BE49-F238E27FC236}">
                <a16:creationId xmlns:a16="http://schemas.microsoft.com/office/drawing/2014/main" id="{AA4BFAA8-CAF3-22CE-D6DD-51DFFEA69612}"/>
              </a:ext>
            </a:extLst>
          </p:cNvPr>
          <p:cNvSpPr txBox="1">
            <a:spLocks/>
          </p:cNvSpPr>
          <p:nvPr/>
        </p:nvSpPr>
        <p:spPr>
          <a:xfrm>
            <a:off x="3505886" y="3711800"/>
            <a:ext cx="2560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1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Local Resource Directories</a:t>
            </a:r>
          </a:p>
        </p:txBody>
      </p:sp>
      <p:sp>
        <p:nvSpPr>
          <p:cNvPr id="14" name="Google Shape;1055;p51">
            <a:extLst>
              <a:ext uri="{FF2B5EF4-FFF2-40B4-BE49-F238E27FC236}">
                <a16:creationId xmlns:a16="http://schemas.microsoft.com/office/drawing/2014/main" id="{008DD829-FECA-0129-CD49-7033AD1CAEB9}"/>
              </a:ext>
            </a:extLst>
          </p:cNvPr>
          <p:cNvSpPr txBox="1">
            <a:spLocks/>
          </p:cNvSpPr>
          <p:nvPr/>
        </p:nvSpPr>
        <p:spPr>
          <a:xfrm>
            <a:off x="3505886" y="4314608"/>
            <a:ext cx="2560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Find eco-friendly services, products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8F1586-6B7E-4AF1-9784-37323F4E1B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7179" y1="20130" x2="37179" y2="20130"/>
                        <a14:foregroundMark x1="35470" y1="48701" x2="35470" y2="48701"/>
                        <a14:foregroundMark x1="46154" y1="49351" x2="46154" y2="49351"/>
                        <a14:foregroundMark x1="35470" y1="72727" x2="35470" y2="72727"/>
                        <a14:foregroundMark x1="45726" y1="75325" x2="45726" y2="75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7150" y="3919259"/>
            <a:ext cx="717525" cy="47221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5"/>
          <p:cNvSpPr txBox="1">
            <a:spLocks noGrp="1"/>
          </p:cNvSpPr>
          <p:nvPr>
            <p:ph type="title" idx="4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TECH-STACK</a:t>
            </a:r>
            <a:endParaRPr dirty="0"/>
          </a:p>
        </p:txBody>
      </p:sp>
      <p:sp>
        <p:nvSpPr>
          <p:cNvPr id="930" name="Google Shape;930;p45"/>
          <p:cNvSpPr txBox="1">
            <a:spLocks noGrp="1"/>
          </p:cNvSpPr>
          <p:nvPr>
            <p:ph type="body" idx="1"/>
          </p:nvPr>
        </p:nvSpPr>
        <p:spPr>
          <a:xfrm>
            <a:off x="1185705" y="1618578"/>
            <a:ext cx="2912034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UI/UX: </a:t>
            </a:r>
            <a:r>
              <a:rPr lang="fr" dirty="0"/>
              <a:t>Figma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DSA:</a:t>
            </a:r>
            <a:r>
              <a:rPr lang="fr" dirty="0"/>
              <a:t> MySQL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Back-end:</a:t>
            </a:r>
            <a:r>
              <a:rPr lang="fr" b="1" dirty="0"/>
              <a:t> </a:t>
            </a:r>
            <a:r>
              <a:rPr lang="fr" dirty="0"/>
              <a:t>Python, JS</a:t>
            </a:r>
            <a:br>
              <a:rPr lang="fr" dirty="0"/>
            </a:br>
            <a:endParaRPr lang="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dirty="0"/>
            </a:b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5"/>
          <p:cNvSpPr txBox="1">
            <a:spLocks noGrp="1"/>
          </p:cNvSpPr>
          <p:nvPr>
            <p:ph type="title" idx="4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BLOCKCHAIN (Web3)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5E174-81C8-DCD1-53BE-CD12CD63E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2" y1="51807" x2="34722" y2="51807"/>
                        <a14:foregroundMark x1="35648" y1="50602" x2="35648" y2="50602"/>
                        <a14:foregroundMark x1="35648" y1="51205" x2="35648" y2="51205"/>
                        <a14:foregroundMark x1="35648" y1="51205" x2="36111" y2="51205"/>
                        <a14:backgroundMark x1="47685" y1="43373" x2="54167" y2="43976"/>
                        <a14:backgroundMark x1="35648" y1="51807" x2="35648" y2="518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783" y="1169330"/>
            <a:ext cx="1725180" cy="13258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153D2A-B983-F4B4-2698-D58E4110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963" y="1169330"/>
            <a:ext cx="6744125" cy="2510232"/>
          </a:xfrm>
        </p:spPr>
        <p:txBody>
          <a:bodyPr/>
          <a:lstStyle/>
          <a:p>
            <a:pPr marL="609600" lvl="1" indent="0">
              <a:buNone/>
            </a:pPr>
            <a:endParaRPr lang="en-US" sz="15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marL="609600" lvl="1" indent="0">
              <a:buNone/>
            </a:pPr>
            <a:endParaRPr lang="en-US" sz="15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Tamper-proof storage of user achievements.</a:t>
            </a:r>
          </a:p>
          <a:p>
            <a:pPr algn="l"/>
            <a:endParaRPr lang="en-US" b="0" i="0" u="none" strike="noStrike" dirty="0">
              <a:solidFill>
                <a:schemeClr val="bg2">
                  <a:lumMod val="75000"/>
                </a:schemeClr>
              </a:solidFill>
              <a:effectLst/>
              <a:latin typeface="Raleway Medium" pitchFamily="2" charset="0"/>
            </a:endParaRPr>
          </a:p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Transparent verification and validation.</a:t>
            </a:r>
          </a:p>
          <a:p>
            <a:pPr marL="139700" indent="0" algn="l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Cryptographic algorithms ensure secure data storage.</a:t>
            </a:r>
          </a:p>
          <a:p>
            <a:pPr marL="139700" indent="0" algn="l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Secure data replenishment in case of loss or corruption.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8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5"/>
          <p:cNvSpPr txBox="1">
            <a:spLocks noGrp="1"/>
          </p:cNvSpPr>
          <p:nvPr>
            <p:ph type="title" idx="4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AI/ML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20BF2B7-13DB-8626-3871-6A93ACDE64F9}"/>
              </a:ext>
            </a:extLst>
          </p:cNvPr>
          <p:cNvSpPr txBox="1">
            <a:spLocks/>
          </p:cNvSpPr>
          <p:nvPr/>
        </p:nvSpPr>
        <p:spPr>
          <a:xfrm>
            <a:off x="1403231" y="1542600"/>
            <a:ext cx="5256362" cy="20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Data Collection</a:t>
            </a:r>
          </a:p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User-submitted evidence (aka photos, videos)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Known benchmarks and patterns</a:t>
            </a:r>
          </a:p>
          <a:p>
            <a:pPr lvl="1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Preprocess Data</a:t>
            </a:r>
          </a:p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Clean and normalize data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Handle missing values</a:t>
            </a:r>
          </a:p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5"/>
          <p:cNvSpPr txBox="1">
            <a:spLocks noGrp="1"/>
          </p:cNvSpPr>
          <p:nvPr>
            <p:ph type="title" idx="4"/>
          </p:nvPr>
        </p:nvSpPr>
        <p:spPr>
          <a:xfrm>
            <a:off x="28293" y="471178"/>
            <a:ext cx="91157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 Model Selection, Training &amp; Deployment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20BF2B7-13DB-8626-3871-6A93ACDE64F9}"/>
              </a:ext>
            </a:extLst>
          </p:cNvPr>
          <p:cNvSpPr txBox="1">
            <a:spLocks/>
          </p:cNvSpPr>
          <p:nvPr/>
        </p:nvSpPr>
        <p:spPr>
          <a:xfrm>
            <a:off x="1425415" y="911228"/>
            <a:ext cx="6292969" cy="36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dirty="0"/>
              <a:t>Unsupervised learning </a:t>
            </a:r>
            <a:r>
              <a:rPr lang="en-US" i="0" dirty="0">
                <a:solidFill>
                  <a:srgbClr val="1F1F1F"/>
                </a:solidFill>
                <a:effectLst/>
                <a:latin typeface="Raleway Medium" pitchFamily="2" charset="0"/>
              </a:rPr>
              <a:t>→ Anomaly Detection</a:t>
            </a:r>
          </a:p>
          <a:p>
            <a:pPr marL="139700" indent="0" algn="l">
              <a:buNone/>
            </a:pPr>
            <a:endParaRPr lang="en-US" i="0" dirty="0">
              <a:solidFill>
                <a:srgbClr val="1F1F1F"/>
              </a:solidFill>
              <a:effectLst/>
              <a:latin typeface="Raleway Medium" pitchFamily="2" charset="0"/>
            </a:endParaRPr>
          </a:p>
          <a:p>
            <a:pPr algn="l"/>
            <a:r>
              <a:rPr lang="en-US" dirty="0">
                <a:latin typeface="Raleway Medium" pitchFamily="2" charset="0"/>
              </a:rPr>
              <a:t>Train ML models using selected algorithms</a:t>
            </a:r>
          </a:p>
          <a:p>
            <a:pPr marL="139700" indent="0" algn="l">
              <a:buNone/>
            </a:pPr>
            <a:endParaRPr lang="en-US" dirty="0">
              <a:latin typeface="Raleway Medium" pitchFamily="2" charset="0"/>
            </a:endParaRPr>
          </a:p>
          <a:p>
            <a:pPr algn="l"/>
            <a:r>
              <a:rPr lang="en-US" dirty="0">
                <a:latin typeface="Raleway Medium" pitchFamily="2" charset="0"/>
              </a:rPr>
              <a:t>Evaluate model performance:</a:t>
            </a:r>
          </a:p>
          <a:p>
            <a:pPr lvl="1"/>
            <a:r>
              <a:rPr lang="en-US" dirty="0">
                <a:latin typeface="Raleway Medium" pitchFamily="2" charset="0"/>
              </a:rPr>
              <a:t>Accuracy</a:t>
            </a:r>
          </a:p>
          <a:p>
            <a:pPr lvl="1"/>
            <a:r>
              <a:rPr lang="en-US" dirty="0">
                <a:latin typeface="Raleway Medium" pitchFamily="2" charset="0"/>
              </a:rPr>
              <a:t>Precision </a:t>
            </a:r>
          </a:p>
          <a:p>
            <a:pPr lvl="1"/>
            <a:r>
              <a:rPr lang="en-US" dirty="0">
                <a:latin typeface="Raleway Medium" pitchFamily="2" charset="0"/>
              </a:rPr>
              <a:t>Recall</a:t>
            </a:r>
          </a:p>
          <a:p>
            <a:pPr lvl="1"/>
            <a:r>
              <a:rPr lang="en-US" dirty="0">
                <a:latin typeface="Raleway Medium" pitchFamily="2" charset="0"/>
              </a:rPr>
              <a:t>F1-score</a:t>
            </a:r>
          </a:p>
          <a:p>
            <a:pPr marL="609600" lvl="1" indent="0">
              <a:buNone/>
            </a:pPr>
            <a:endParaRPr lang="en-US" dirty="0">
              <a:latin typeface="Raleway Medium" pitchFamily="2" charset="0"/>
            </a:endParaRPr>
          </a:p>
          <a:p>
            <a:pPr algn="l"/>
            <a:r>
              <a:rPr lang="en-US" dirty="0">
                <a:solidFill>
                  <a:srgbClr val="1F1F1F"/>
                </a:solidFill>
                <a:latin typeface="Raleway Medium" pitchFamily="2" charset="0"/>
              </a:rPr>
              <a:t>Deploy trained models:</a:t>
            </a:r>
          </a:p>
          <a:p>
            <a:pPr marL="139700" indent="0" algn="l">
              <a:buNone/>
            </a:pPr>
            <a:endParaRPr lang="en-US" dirty="0">
              <a:solidFill>
                <a:srgbClr val="1F1F1F"/>
              </a:solidFill>
              <a:latin typeface="Raleway Medium" pitchFamily="2" charset="0"/>
            </a:endParaRPr>
          </a:p>
          <a:p>
            <a:pPr lvl="1"/>
            <a:r>
              <a:rPr lang="en-US" dirty="0">
                <a:solidFill>
                  <a:srgbClr val="1F1F1F"/>
                </a:solidFill>
                <a:latin typeface="Raleway Medium" pitchFamily="2" charset="0"/>
              </a:rPr>
              <a:t>Integrate with existing systems 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Raleway Medium" pitchFamily="2" charset="0"/>
              </a:rPr>
              <a:t>Use APIs or web services</a:t>
            </a:r>
          </a:p>
          <a:p>
            <a:pPr marL="609600" lvl="1" indent="0">
              <a:buNone/>
            </a:pPr>
            <a:endParaRPr lang="en-US" dirty="0">
              <a:latin typeface="Raleway Medium" pitchFamily="2" charset="0"/>
            </a:endParaRPr>
          </a:p>
          <a:p>
            <a:pPr lvl="1"/>
            <a:endParaRPr lang="en-US" dirty="0"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7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5"/>
          <p:cNvSpPr txBox="1">
            <a:spLocks noGrp="1"/>
          </p:cNvSpPr>
          <p:nvPr>
            <p:ph type="title" idx="4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AI-powered Fraud Detection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20BF2B7-13DB-8626-3871-6A93ACDE64F9}"/>
              </a:ext>
            </a:extLst>
          </p:cNvPr>
          <p:cNvSpPr txBox="1">
            <a:spLocks/>
          </p:cNvSpPr>
          <p:nvPr/>
        </p:nvSpPr>
        <p:spPr>
          <a:xfrm>
            <a:off x="1403231" y="1542600"/>
            <a:ext cx="5256362" cy="20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Implement pattern recognition: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Identify unusual patterns in user activity 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Detect anomalies in transaction data</a:t>
            </a:r>
          </a:p>
          <a:p>
            <a:pPr marL="609600" lvl="1" indent="0">
              <a:buNone/>
            </a:pPr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Cross-check user-submitted evidence: 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Compare against known benchmarks   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Identify inconsistencies</a:t>
            </a:r>
          </a:p>
          <a:p>
            <a:pPr marL="609600" lvl="1" indent="0">
              <a:buNone/>
            </a:pPr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pPr algn="l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Flag suspicious behavior:  </a:t>
            </a:r>
          </a:p>
          <a:p>
            <a:pPr lvl="1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Alert systems or human reviewers</a:t>
            </a:r>
          </a:p>
          <a:p>
            <a:pPr algn="l"/>
            <a:endParaRPr lang="en-US" sz="1400" dirty="0">
              <a:solidFill>
                <a:schemeClr val="bg2">
                  <a:lumMod val="75000"/>
                </a:schemeClr>
              </a:solidFill>
              <a:latin typeface="Raleway Medium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2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260-9A43-D3F1-21B4-0230FB3A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75" y="125656"/>
            <a:ext cx="6915949" cy="989400"/>
          </a:xfrm>
        </p:spPr>
        <p:txBody>
          <a:bodyPr/>
          <a:lstStyle/>
          <a:p>
            <a:r>
              <a:rPr lang="en-US" dirty="0"/>
              <a:t>Educational Resources and Workshops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24E0-5848-EBFB-20D2-45FD3C07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4240" y="1663997"/>
            <a:ext cx="5362800" cy="20583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Visual Learning Tools:</a:t>
            </a:r>
          </a:p>
          <a:p>
            <a:endParaRPr lang="en-US" dirty="0"/>
          </a:p>
          <a:p>
            <a:r>
              <a:rPr lang="en-US" dirty="0"/>
              <a:t> Eco-Facts Infographics: Bite-sized visuals highlighting recycling, composting, and waste reduction essentials.</a:t>
            </a:r>
          </a:p>
          <a:p>
            <a:endParaRPr lang="en-US" dirty="0"/>
          </a:p>
          <a:p>
            <a:r>
              <a:rPr lang="en-US" dirty="0"/>
              <a:t> Impact Insights: Graphics illustrating the environmental footprint of various materials and their decomposition rates.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9307-CC75-D59E-D27A-0469720CF178}"/>
              </a:ext>
            </a:extLst>
          </p:cNvPr>
          <p:cNvSpPr txBox="1"/>
          <p:nvPr/>
        </p:nvSpPr>
        <p:spPr>
          <a:xfrm>
            <a:off x="723152" y="915001"/>
            <a:ext cx="262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</a:rPr>
              <a:t>Educate &amp; Engage</a:t>
            </a:r>
          </a:p>
        </p:txBody>
      </p:sp>
    </p:spTree>
    <p:extLst>
      <p:ext uri="{BB962C8B-B14F-4D97-AF65-F5344CB8AC3E}">
        <p14:creationId xmlns:p14="http://schemas.microsoft.com/office/powerpoint/2010/main" val="2353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260-9A43-D3F1-21B4-0230FB3A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75" y="125656"/>
            <a:ext cx="6915949" cy="989400"/>
          </a:xfrm>
        </p:spPr>
        <p:txBody>
          <a:bodyPr/>
          <a:lstStyle/>
          <a:p>
            <a:r>
              <a:rPr lang="en-US" dirty="0"/>
              <a:t>Educational Resources and Workshops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24E0-5848-EBFB-20D2-45FD3C07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10" y="1729737"/>
            <a:ext cx="5070616" cy="346979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Interactive Experiences:</a:t>
            </a:r>
          </a:p>
          <a:p>
            <a:endParaRPr lang="en-US" dirty="0"/>
          </a:p>
          <a:p>
            <a:r>
              <a:rPr lang="en-US" dirty="0"/>
              <a:t> Sustainability Quizzes: Engaging tests assessing users' knowledge, with instant feedback.</a:t>
            </a:r>
          </a:p>
          <a:p>
            <a:endParaRPr lang="en-US" dirty="0"/>
          </a:p>
          <a:p>
            <a:r>
              <a:rPr lang="en-US" dirty="0"/>
              <a:t> Eco-Challenges: Gamified tasks promoting sustainable practices, earning points and badges.</a:t>
            </a:r>
          </a:p>
          <a:p>
            <a:endParaRPr lang="en-US" dirty="0"/>
          </a:p>
          <a:p>
            <a:r>
              <a:rPr lang="en-US" dirty="0"/>
              <a:t>Users can interact by liking and/or commenting on each other’s posts.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9307-CC75-D59E-D27A-0469720CF178}"/>
              </a:ext>
            </a:extLst>
          </p:cNvPr>
          <p:cNvSpPr txBox="1"/>
          <p:nvPr/>
        </p:nvSpPr>
        <p:spPr>
          <a:xfrm>
            <a:off x="723152" y="915001"/>
            <a:ext cx="262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</a:rPr>
              <a:t>Educate &amp; Engage</a:t>
            </a:r>
          </a:p>
        </p:txBody>
      </p:sp>
    </p:spTree>
    <p:extLst>
      <p:ext uri="{BB962C8B-B14F-4D97-AF65-F5344CB8AC3E}">
        <p14:creationId xmlns:p14="http://schemas.microsoft.com/office/powerpoint/2010/main" val="274020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260-9A43-D3F1-21B4-0230FB3A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75" y="125656"/>
            <a:ext cx="6915949" cy="989400"/>
          </a:xfrm>
        </p:spPr>
        <p:txBody>
          <a:bodyPr/>
          <a:lstStyle/>
          <a:p>
            <a:r>
              <a:rPr lang="en-US" dirty="0"/>
              <a:t>Educational Resources and Workshops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24E0-5848-EBFB-20D2-45FD3C07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11" y="1673709"/>
            <a:ext cx="5362800" cy="3469791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Personalized Notifications</a:t>
            </a:r>
          </a:p>
          <a:p>
            <a:endParaRPr lang="en-US" dirty="0"/>
          </a:p>
          <a:p>
            <a:r>
              <a:rPr lang="en-US" dirty="0"/>
              <a:t> Event Alerts: Timely reminders about workshops, challenges, and events.</a:t>
            </a:r>
          </a:p>
          <a:p>
            <a:endParaRPr lang="en-US" dirty="0"/>
          </a:p>
          <a:p>
            <a:r>
              <a:rPr lang="en-US" dirty="0"/>
              <a:t> Eco-Tips &amp; Facts: Regular push notifications sharing recycling and sustainability insights.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9307-CC75-D59E-D27A-0469720CF178}"/>
              </a:ext>
            </a:extLst>
          </p:cNvPr>
          <p:cNvSpPr txBox="1"/>
          <p:nvPr/>
        </p:nvSpPr>
        <p:spPr>
          <a:xfrm>
            <a:off x="723152" y="915001"/>
            <a:ext cx="262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</a:rPr>
              <a:t>Educate &amp; Engage</a:t>
            </a:r>
          </a:p>
        </p:txBody>
      </p:sp>
    </p:spTree>
    <p:extLst>
      <p:ext uri="{BB962C8B-B14F-4D97-AF65-F5344CB8AC3E}">
        <p14:creationId xmlns:p14="http://schemas.microsoft.com/office/powerpoint/2010/main" val="358770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260-9A43-D3F1-21B4-0230FB3A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75" y="125656"/>
            <a:ext cx="6915949" cy="989400"/>
          </a:xfrm>
        </p:spPr>
        <p:txBody>
          <a:bodyPr/>
          <a:lstStyle/>
          <a:p>
            <a:r>
              <a:rPr lang="en-US" dirty="0"/>
              <a:t>Educational Resources and Workshops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24E0-5848-EBFB-20D2-45FD3C07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11" y="1841051"/>
            <a:ext cx="5362800" cy="346979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Digital Campus Eco-Tour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  Interactive map pinpointing recycling bins, composting stations, and waste collection points across campus.</a:t>
            </a:r>
          </a:p>
          <a:p>
            <a:endParaRPr lang="en-US" dirty="0"/>
          </a:p>
          <a:p>
            <a:r>
              <a:rPr lang="en-US" dirty="0"/>
              <a:t>Identifying areas showcasing sustainable practices and innovative solutions.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9307-CC75-D59E-D27A-0469720CF178}"/>
              </a:ext>
            </a:extLst>
          </p:cNvPr>
          <p:cNvSpPr txBox="1"/>
          <p:nvPr/>
        </p:nvSpPr>
        <p:spPr>
          <a:xfrm>
            <a:off x="723152" y="915001"/>
            <a:ext cx="262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</a:rPr>
              <a:t>Educate &amp; Engage</a:t>
            </a:r>
          </a:p>
        </p:txBody>
      </p:sp>
    </p:spTree>
    <p:extLst>
      <p:ext uri="{BB962C8B-B14F-4D97-AF65-F5344CB8AC3E}">
        <p14:creationId xmlns:p14="http://schemas.microsoft.com/office/powerpoint/2010/main" val="151509283"/>
      </p:ext>
    </p:extLst>
  </p:cSld>
  <p:clrMapOvr>
    <a:masterClrMapping/>
  </p:clrMapOvr>
</p:sld>
</file>

<file path=ppt/theme/theme1.xml><?xml version="1.0" encoding="utf-8"?>
<a:theme xmlns:a="http://schemas.openxmlformats.org/drawingml/2006/main" name="Réchauffement climatique vs changement climatique by Slidesgo">
  <a:themeElements>
    <a:clrScheme name="Simple Light">
      <a:dk1>
        <a:srgbClr val="272727"/>
      </a:dk1>
      <a:lt1>
        <a:srgbClr val="F9B550"/>
      </a:lt1>
      <a:dk2>
        <a:srgbClr val="5F5B52"/>
      </a:dk2>
      <a:lt2>
        <a:srgbClr val="FFFFFF"/>
      </a:lt2>
      <a:accent1>
        <a:srgbClr val="B04428"/>
      </a:accent1>
      <a:accent2>
        <a:srgbClr val="EC5F44"/>
      </a:accent2>
      <a:accent3>
        <a:srgbClr val="85B940"/>
      </a:accent3>
      <a:accent4>
        <a:srgbClr val="7ECCCC"/>
      </a:accent4>
      <a:accent5>
        <a:srgbClr val="ECE8D7"/>
      </a:accent5>
      <a:accent6>
        <a:srgbClr val="A9A9AE"/>
      </a:accent6>
      <a:hlink>
        <a:srgbClr val="EC5F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2215</Words>
  <Application>Microsoft Office PowerPoint</Application>
  <PresentationFormat>On-screen Show (16:9)</PresentationFormat>
  <Paragraphs>444</Paragraphs>
  <Slides>54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Aptos</vt:lpstr>
      <vt:lpstr>Poppins</vt:lpstr>
      <vt:lpstr>Nunito</vt:lpstr>
      <vt:lpstr>Raleway Medium</vt:lpstr>
      <vt:lpstr>Arial</vt:lpstr>
      <vt:lpstr>Raleway</vt:lpstr>
      <vt:lpstr>Réchauffement climatique vs changement climatique by Slidesgo</vt:lpstr>
      <vt:lpstr>Educate, Conserve, Optimize, Cycle, Yield, Clean, Live, Earth </vt:lpstr>
      <vt:lpstr>The Need for Sustainability</vt:lpstr>
      <vt:lpstr> What is EcoCycle?</vt:lpstr>
      <vt:lpstr>Why EcoCycle Matters</vt:lpstr>
      <vt:lpstr>Empowering Sustainability</vt:lpstr>
      <vt:lpstr>Educational Resources and Workshops </vt:lpstr>
      <vt:lpstr>Educational Resources and Workshops </vt:lpstr>
      <vt:lpstr>Educational Resources and Workshops </vt:lpstr>
      <vt:lpstr>Educational Resources and Workshops </vt:lpstr>
      <vt:lpstr>Educational Resources and Workshops </vt:lpstr>
      <vt:lpstr>Gamification and Rewards </vt:lpstr>
      <vt:lpstr>Gamification and Rewards </vt:lpstr>
      <vt:lpstr>Gamification and Rewards </vt:lpstr>
      <vt:lpstr>Gamification and Rewards </vt:lpstr>
      <vt:lpstr>Gamification and Rewards </vt:lpstr>
      <vt:lpstr>Awards</vt:lpstr>
      <vt:lpstr>Awards</vt:lpstr>
      <vt:lpstr>Awards</vt:lpstr>
      <vt:lpstr>Waste Reduction &amp; Recycling</vt:lpstr>
      <vt:lpstr>Waste Reduction &amp; Recycling</vt:lpstr>
      <vt:lpstr>Waste Reduction &amp; Recycling</vt:lpstr>
      <vt:lpstr>Waste Reduction &amp; Recycling</vt:lpstr>
      <vt:lpstr>Waste Reduction &amp; Recycling</vt:lpstr>
      <vt:lpstr>Waste Reduction &amp; Recycling</vt:lpstr>
      <vt:lpstr>Waste Reduction &amp; Recycling</vt:lpstr>
      <vt:lpstr>Waste Reduction &amp; Recycling</vt:lpstr>
      <vt:lpstr>Resource Conservation: A Necessary Step</vt:lpstr>
      <vt:lpstr>Bridging the Resource Gap</vt:lpstr>
      <vt:lpstr>Case Study: Costs</vt:lpstr>
      <vt:lpstr>Cut Costs with EcoCycle</vt:lpstr>
      <vt:lpstr>Our Goals</vt:lpstr>
      <vt:lpstr>20-30% Waste Reduction</vt:lpstr>
      <vt:lpstr>60% Recycling Rate</vt:lpstr>
      <vt:lpstr>15% Reduction in Energy Consumption </vt:lpstr>
      <vt:lpstr>15% Reduction in Energy Consumption </vt:lpstr>
      <vt:lpstr>15% Reduction in Energy Consumption </vt:lpstr>
      <vt:lpstr>15% Reduction in Energy Consumption </vt:lpstr>
      <vt:lpstr>15% Reduction in Energy Consumption </vt:lpstr>
      <vt:lpstr>SOURCES</vt:lpstr>
      <vt:lpstr>RISKS  INVOLVED</vt:lpstr>
      <vt:lpstr>Users lying about minor achievements by faking tasks</vt:lpstr>
      <vt:lpstr>SOLUTION:</vt:lpstr>
      <vt:lpstr>Users lying about major achievements by faking tasks</vt:lpstr>
      <vt:lpstr>Solution:</vt:lpstr>
      <vt:lpstr>Server Glitch Resulting in Data Loss</vt:lpstr>
      <vt:lpstr>Solution:</vt:lpstr>
      <vt:lpstr>- John Kerry</vt:lpstr>
      <vt:lpstr>END OF PROBLEM STATEMENT DESCRIPTION </vt:lpstr>
      <vt:lpstr>UI/UX</vt:lpstr>
      <vt:lpstr>TECH-STACK</vt:lpstr>
      <vt:lpstr>BLOCKCHAIN (Web3)</vt:lpstr>
      <vt:lpstr>AI/ML</vt:lpstr>
      <vt:lpstr>ML Model Selection, Training &amp; Deployment</vt:lpstr>
      <vt:lpstr>AI-powered Fraud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melodylitchii@gmail.com</cp:lastModifiedBy>
  <cp:revision>22</cp:revision>
  <dcterms:modified xsi:type="dcterms:W3CDTF">2024-09-20T19:27:44Z</dcterms:modified>
</cp:coreProperties>
</file>