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3412AB-65CA-4E7A-8B04-5689AD856D87}" v="16" dt="2025-09-09T15:08:55.425"/>
    <p1510:client id="{A77D0244-218D-4A82-AC87-254FDF02283A}" v="1" dt="2025-09-10T07:12:51.39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NAME:RISHABA M</a:t>
            </a:r>
          </a:p>
          <a:p>
            <a:r>
              <a:rPr lang="en-US" sz="2400" dirty="0"/>
              <a:t>REGISTER NO AND NMID: </a:t>
            </a:r>
            <a:r>
              <a:rPr lang="en-US" sz="2400"/>
              <a:t>2428C0505 AND D1A1751D7009D8FB6B0483B38BC6EE0C</a:t>
            </a:r>
            <a:endParaRPr lang="en-US" sz="2400" dirty="0"/>
          </a:p>
          <a:p>
            <a:r>
              <a:rPr lang="en-US" sz="2400" dirty="0"/>
              <a:t>DEPARTMENT: </a:t>
            </a:r>
            <a:r>
              <a:rPr lang="en-US" sz="2400" dirty="0" err="1"/>
              <a:t>Bsc</a:t>
            </a:r>
            <a:r>
              <a:rPr lang="en-US" sz="2400" dirty="0"/>
              <a:t> AI&amp;ML</a:t>
            </a:r>
          </a:p>
          <a:p>
            <a:r>
              <a:rPr lang="en-US" sz="2400" dirty="0"/>
              <a:t>COLLEGE: KPR College of Arts Science and Research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99545-7C68-B45F-904A-8A2B8E24AB81}"/>
              </a:ext>
            </a:extLst>
          </p:cNvPr>
          <p:cNvSpPr txBox="1"/>
          <p:nvPr/>
        </p:nvSpPr>
        <p:spPr>
          <a:xfrm>
            <a:off x="739775" y="1325634"/>
            <a:ext cx="56610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Showcases </a:t>
            </a:r>
            <a:r>
              <a:rPr lang="en-US" sz="2400" b="1" dirty="0"/>
              <a:t>business growth stories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Highlights services with professional design.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Provides credibility through testimonials.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Engages audience with visuals and case studies.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pic>
        <p:nvPicPr>
          <p:cNvPr id="12" name="Picture 11" descr="A screenshot of a website&#10;&#10;AI-generated content may be incorrect.">
            <a:extLst>
              <a:ext uri="{FF2B5EF4-FFF2-40B4-BE49-F238E27FC236}">
                <a16:creationId xmlns:a16="http://schemas.microsoft.com/office/drawing/2014/main" id="{509542C7-0381-61B7-0059-8DF396330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06" y="1156655"/>
            <a:ext cx="3361312" cy="2258679"/>
          </a:xfrm>
          <a:prstGeom prst="rect">
            <a:avLst/>
          </a:prstGeom>
        </p:spPr>
      </p:pic>
      <p:pic>
        <p:nvPicPr>
          <p:cNvPr id="14" name="Picture 13" descr="A screenshot of a website&#10;&#10;AI-generated content may be incorrect.">
            <a:extLst>
              <a:ext uri="{FF2B5EF4-FFF2-40B4-BE49-F238E27FC236}">
                <a16:creationId xmlns:a16="http://schemas.microsoft.com/office/drawing/2014/main" id="{21BC90FD-B792-E2EE-57AF-73AB6E7361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0" y="3554069"/>
            <a:ext cx="3361312" cy="2522881"/>
          </a:xfrm>
          <a:prstGeom prst="rect">
            <a:avLst/>
          </a:prstGeom>
        </p:spPr>
      </p:pic>
      <p:pic>
        <p:nvPicPr>
          <p:cNvPr id="16" name="Picture 15" descr="A screenshot of a web page&#10;&#10;AI-generated content may be incorrect.">
            <a:extLst>
              <a:ext uri="{FF2B5EF4-FFF2-40B4-BE49-F238E27FC236}">
                <a16:creationId xmlns:a16="http://schemas.microsoft.com/office/drawing/2014/main" id="{36722A26-E39E-F7D3-D0BA-92298B98B5D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406" y="3491534"/>
            <a:ext cx="3361312" cy="25717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8B8C03-EA6F-B2F0-5275-9E4D1386AD1B}"/>
              </a:ext>
            </a:extLst>
          </p:cNvPr>
          <p:cNvSpPr txBox="1"/>
          <p:nvPr/>
        </p:nvSpPr>
        <p:spPr>
          <a:xfrm>
            <a:off x="755332" y="2666999"/>
            <a:ext cx="81769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portfolio establishes a strong digital presence for business owners, builds trust with potential clients and investors, and acts as a professional platform to expand business opportunities.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C4886C-FFA6-3976-EB59-ECD9BDF12B53}"/>
              </a:ext>
            </a:extLst>
          </p:cNvPr>
          <p:cNvSpPr txBox="1"/>
          <p:nvPr/>
        </p:nvSpPr>
        <p:spPr>
          <a:xfrm>
            <a:off x="1143000" y="685800"/>
            <a:ext cx="34115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/>
              <a:t>GITHUB LINK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886684-646A-7FE2-FDB8-C473EE58600A}"/>
              </a:ext>
            </a:extLst>
          </p:cNvPr>
          <p:cNvSpPr txBox="1"/>
          <p:nvPr/>
        </p:nvSpPr>
        <p:spPr>
          <a:xfrm>
            <a:off x="2133600" y="2133600"/>
            <a:ext cx="2165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Portfolio Repository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A878B-318F-BCE9-E8E5-567914FCEB10}"/>
              </a:ext>
            </a:extLst>
          </p:cNvPr>
          <p:cNvSpPr txBox="1"/>
          <p:nvPr/>
        </p:nvSpPr>
        <p:spPr>
          <a:xfrm>
            <a:off x="2286000" y="2743200"/>
            <a:ext cx="5965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https://github.com/rishaba2428/business-owner-portfolio.git</a:t>
            </a:r>
          </a:p>
        </p:txBody>
      </p:sp>
    </p:spTree>
    <p:extLst>
      <p:ext uri="{BB962C8B-B14F-4D97-AF65-F5344CB8AC3E}">
        <p14:creationId xmlns:p14="http://schemas.microsoft.com/office/powerpoint/2010/main" val="229155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29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PROJECT</a:t>
            </a:r>
            <a:r>
              <a:rPr lang="en-IN" sz="4250" spc="-85" dirty="0"/>
              <a:t> </a:t>
            </a:r>
            <a:r>
              <a:rPr lang="en-IN"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115D26-C14F-E407-046F-090625BAF1CC}"/>
              </a:ext>
            </a:extLst>
          </p:cNvPr>
          <p:cNvSpPr txBox="1"/>
          <p:nvPr/>
        </p:nvSpPr>
        <p:spPr>
          <a:xfrm>
            <a:off x="2292298" y="2741592"/>
            <a:ext cx="709397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/>
              <a:t>Business Owner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26855C-6E10-F51A-2049-74167EAA5FC0}"/>
              </a:ext>
            </a:extLst>
          </p:cNvPr>
          <p:cNvSpPr txBox="1"/>
          <p:nvPr/>
        </p:nvSpPr>
        <p:spPr>
          <a:xfrm>
            <a:off x="834072" y="2019300"/>
            <a:ext cx="55667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Business owners often lack a structured digital platform to showcase their brand, achievements, and services. Traditional profiles or resumes do not effectively reflect their entrepreneurial journey, making it harder to attract clients, investors, or partners. A well-organized portfolio is essential to highlight expertise, business value, and success stories</a:t>
            </a:r>
            <a:endParaRPr lang="en-US" sz="32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750975-400F-0BD0-979E-C72EB2033FDA}"/>
              </a:ext>
            </a:extLst>
          </p:cNvPr>
          <p:cNvSpPr txBox="1"/>
          <p:nvPr/>
        </p:nvSpPr>
        <p:spPr>
          <a:xfrm>
            <a:off x="990600" y="2286000"/>
            <a:ext cx="81607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Development of a </a:t>
            </a:r>
            <a:r>
              <a:rPr lang="en-US" sz="2400" b="1" dirty="0"/>
              <a:t>Business Owner Portfolio Website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Showcases </a:t>
            </a:r>
            <a:r>
              <a:rPr lang="en-US" sz="2400" b="1" dirty="0"/>
              <a:t>brand identity, services, and achievements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Provides a </a:t>
            </a:r>
            <a:r>
              <a:rPr lang="en-US" sz="2400" b="1" dirty="0"/>
              <a:t>professional platform</a:t>
            </a:r>
            <a:r>
              <a:rPr lang="en-US" sz="2400" dirty="0"/>
              <a:t> to attract clients and investors.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Highlights </a:t>
            </a:r>
            <a:r>
              <a:rPr lang="en-US" sz="2400" b="1" dirty="0"/>
              <a:t>case studies, testimonials, and success stories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Builds </a:t>
            </a:r>
            <a:r>
              <a:rPr lang="en-US" sz="2400" b="1" dirty="0"/>
              <a:t>credibility, visibility, and networking opportunities</a:t>
            </a:r>
            <a:r>
              <a:rPr lang="en-US" sz="24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380FF-B614-EBFA-9BEC-4D36483AFB16}"/>
              </a:ext>
            </a:extLst>
          </p:cNvPr>
          <p:cNvSpPr txBox="1"/>
          <p:nvPr/>
        </p:nvSpPr>
        <p:spPr>
          <a:xfrm>
            <a:off x="2335776" y="2452248"/>
            <a:ext cx="724637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Clients/Customers</a:t>
            </a:r>
            <a:r>
              <a:rPr lang="en-US" sz="2400" dirty="0"/>
              <a:t> – explore services and offerings.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Investors/Partners</a:t>
            </a:r>
            <a:r>
              <a:rPr lang="en-US" sz="2400" dirty="0"/>
              <a:t> – evaluate credibility and business potential.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General Audience</a:t>
            </a:r>
            <a:r>
              <a:rPr lang="en-US" sz="2400" dirty="0"/>
              <a:t> – learn about the business journey.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Business Owner</a:t>
            </a:r>
            <a:r>
              <a:rPr lang="en-US" sz="2400" dirty="0"/>
              <a:t> – enhance visibility and networking.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D70019-5FBF-01EE-1B9E-3E79E3F8FAE1}"/>
              </a:ext>
            </a:extLst>
          </p:cNvPr>
          <p:cNvSpPr txBox="1"/>
          <p:nvPr/>
        </p:nvSpPr>
        <p:spPr>
          <a:xfrm>
            <a:off x="3097776" y="1585079"/>
            <a:ext cx="6255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 HTML, CSS, JavaScript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Tools:</a:t>
            </a:r>
            <a:r>
              <a:rPr lang="en-IN" sz="2400" dirty="0"/>
              <a:t> Canva, Figma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Hosting:</a:t>
            </a:r>
            <a:r>
              <a:rPr lang="en-IN" sz="2400" dirty="0"/>
              <a:t> GitHub Pages / WordPress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Analytics:</a:t>
            </a:r>
            <a:r>
              <a:rPr lang="en-IN" sz="2400" dirty="0"/>
              <a:t> Google Analytics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 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F05C0-AB4A-B028-A8A1-26D37B297690}"/>
              </a:ext>
            </a:extLst>
          </p:cNvPr>
          <p:cNvSpPr txBox="1"/>
          <p:nvPr/>
        </p:nvSpPr>
        <p:spPr>
          <a:xfrm>
            <a:off x="1524000" y="1740991"/>
            <a:ext cx="61009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Homepage:</a:t>
            </a:r>
            <a:r>
              <a:rPr lang="en-US" sz="2400" dirty="0"/>
              <a:t> Introduction &amp; business tagline.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About Section:</a:t>
            </a:r>
            <a:r>
              <a:rPr lang="en-US" sz="2400" dirty="0"/>
              <a:t> Entrepreneur’s journey and expertise.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Services/Products Section:</a:t>
            </a:r>
            <a:r>
              <a:rPr lang="en-US" sz="2400" dirty="0"/>
              <a:t> Business offerings.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Case Studies/Projects:</a:t>
            </a:r>
            <a:r>
              <a:rPr lang="en-US" sz="2400" dirty="0"/>
              <a:t> Success stories and client work.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Testimonials:</a:t>
            </a:r>
            <a:r>
              <a:rPr lang="en-US" sz="2400" dirty="0"/>
              <a:t> Feedback from clients and partners.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Contact Section:</a:t>
            </a:r>
            <a:r>
              <a:rPr lang="en-US" sz="2400" dirty="0"/>
              <a:t> Email, LinkedIn, social media links.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2F5910-6064-6374-6F66-EB443B3632BD}"/>
              </a:ext>
            </a:extLst>
          </p:cNvPr>
          <p:cNvSpPr txBox="1"/>
          <p:nvPr/>
        </p:nvSpPr>
        <p:spPr>
          <a:xfrm>
            <a:off x="1447800" y="2133600"/>
            <a:ext cx="77035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Responsive and modern UI design.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Service highlights with icons and visuals.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Case study showcase with results.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Testimonials for credibility.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Contact form and social media integration.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460</TotalTime>
  <Words>424</Words>
  <Application>Microsoft Office PowerPoint</Application>
  <PresentationFormat>Widescreen</PresentationFormat>
  <Paragraphs>74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RISHABA MANICKAMOORTHI</cp:lastModifiedBy>
  <cp:revision>27</cp:revision>
  <dcterms:created xsi:type="dcterms:W3CDTF">2024-03-29T15:07:22Z</dcterms:created>
  <dcterms:modified xsi:type="dcterms:W3CDTF">2025-09-10T07:13:31Z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