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8" r:id="rId10"/>
    <p:sldId id="265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8CAB4A-AA68-468F-B637-50E05B35124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7872CF4-8683-41BD-922E-426DF23E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08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AB4A-AA68-468F-B637-50E05B35124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2CF4-8683-41BD-922E-426DF23E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91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AB4A-AA68-468F-B637-50E05B35124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2CF4-8683-41BD-922E-426DF23E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493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AB4A-AA68-468F-B637-50E05B35124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2CF4-8683-41BD-922E-426DF23E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374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AB4A-AA68-468F-B637-50E05B35124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2CF4-8683-41BD-922E-426DF23E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085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AB4A-AA68-468F-B637-50E05B35124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2CF4-8683-41BD-922E-426DF23E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03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AB4A-AA68-468F-B637-50E05B35124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2CF4-8683-41BD-922E-426DF23E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1665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8CAB4A-AA68-468F-B637-50E05B35124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2CF4-8683-41BD-922E-426DF23E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138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8CAB4A-AA68-468F-B637-50E05B35124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2CF4-8683-41BD-922E-426DF23E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43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AB4A-AA68-468F-B637-50E05B35124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2CF4-8683-41BD-922E-426DF23E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21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AB4A-AA68-468F-B637-50E05B35124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2CF4-8683-41BD-922E-426DF23E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0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AB4A-AA68-468F-B637-50E05B35124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2CF4-8683-41BD-922E-426DF23E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25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AB4A-AA68-468F-B637-50E05B35124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2CF4-8683-41BD-922E-426DF23E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634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AB4A-AA68-468F-B637-50E05B35124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2CF4-8683-41BD-922E-426DF23E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77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AB4A-AA68-468F-B637-50E05B35124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2CF4-8683-41BD-922E-426DF23E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4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AB4A-AA68-468F-B637-50E05B35124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2CF4-8683-41BD-922E-426DF23E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627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AB4A-AA68-468F-B637-50E05B35124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72CF4-8683-41BD-922E-426DF23E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56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8CAB4A-AA68-468F-B637-50E05B35124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7872CF4-8683-41BD-922E-426DF23EFC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018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rishabh_2312res518@iitp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6498-37E6-7016-3A83-0AB475E56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7032" y="844062"/>
            <a:ext cx="8825658" cy="2042974"/>
          </a:xfrm>
        </p:spPr>
        <p:txBody>
          <a:bodyPr/>
          <a:lstStyle/>
          <a:p>
            <a:r>
              <a:rPr lang="en-US" dirty="0"/>
              <a:t>Blood Donation Tracker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528AA-D279-713A-B971-A82AC0504F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7032" y="3216461"/>
            <a:ext cx="8825658" cy="471628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 Smart Data Science Solution for Emergency Readiness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8F70BA-CE07-C864-7F12-E42CCDF64B30}"/>
              </a:ext>
            </a:extLst>
          </p:cNvPr>
          <p:cNvSpPr/>
          <p:nvPr/>
        </p:nvSpPr>
        <p:spPr>
          <a:xfrm>
            <a:off x="978199" y="4118708"/>
            <a:ext cx="9179169" cy="15059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latin typeface="Bahnschrift SemiBold" panose="020B0502040204020203" pitchFamily="34" charset="0"/>
              </a:rPr>
              <a:t>Name – Rishabh Prasad Bhagat.</a:t>
            </a:r>
          </a:p>
          <a:p>
            <a:r>
              <a:rPr lang="en-US" sz="2800" dirty="0">
                <a:latin typeface="Bahnschrift SemiBold" panose="020B0502040204020203" pitchFamily="34" charset="0"/>
              </a:rPr>
              <a:t>College Email id- </a:t>
            </a:r>
            <a:r>
              <a:rPr lang="en-US" sz="2800" dirty="0">
                <a:solidFill>
                  <a:srgbClr val="FFFF00"/>
                </a:solidFill>
                <a:latin typeface="Bahnschrift SemiBold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rishabh_2312res518@iitp.ac.in</a:t>
            </a:r>
            <a:endParaRPr lang="en-US" sz="2800" dirty="0">
              <a:solidFill>
                <a:srgbClr val="FFFF00"/>
              </a:solidFill>
              <a:latin typeface="Bahnschrift SemiBold" panose="020B0502040204020203" pitchFamily="34" charset="0"/>
            </a:endParaRPr>
          </a:p>
          <a:p>
            <a:pPr algn="r"/>
            <a:r>
              <a:rPr lang="en-US" sz="2800" dirty="0">
                <a:latin typeface="Bahnschrift SemiBold" panose="020B0502040204020203" pitchFamily="34" charset="0"/>
              </a:rPr>
              <a:t>IIT</a:t>
            </a:r>
            <a:r>
              <a:rPr lang="en-US" sz="2800" dirty="0"/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Patna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433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BB51-AF27-86A9-78EE-A439E3B5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📐  </a:t>
            </a:r>
            <a:r>
              <a:rPr lang="en-IN" b="1" dirty="0"/>
              <a:t>Model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1B5B4-5DD8-78C6-D7AD-C8A74226E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934804" cy="3850463"/>
          </a:xfrm>
        </p:spPr>
        <p:txBody>
          <a:bodyPr>
            <a:normAutofit lnSpcReduction="10000"/>
          </a:bodyPr>
          <a:lstStyle/>
          <a:p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&amp; Reliability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 shows true vs predicted outcomes</a:t>
            </a:r>
          </a:p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Report includes: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F1-Score</a:t>
            </a:r>
          </a:p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performs well on identifying high-risk blood groups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852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F04F6E-D19E-0D73-B51A-2F628610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21" y="1403498"/>
            <a:ext cx="11685181" cy="501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5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7DE1D-6BBF-BBA1-5778-66BB3507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A1C7A-CD71-85DF-D478-712E44D52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5" y="2401480"/>
            <a:ext cx="7404705" cy="405248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/>
              <a:t>Key Findings</a:t>
            </a:r>
            <a:endParaRPr lang="en-US" sz="2800" dirty="0"/>
          </a:p>
          <a:p>
            <a:r>
              <a:rPr lang="en-US" sz="3000" dirty="0"/>
              <a:t>AB- is the most critically low blood group</a:t>
            </a:r>
          </a:p>
          <a:p>
            <a:r>
              <a:rPr lang="en-US" sz="3000" dirty="0"/>
              <a:t>Average donation gap: 35.2 days</a:t>
            </a:r>
          </a:p>
          <a:p>
            <a:r>
              <a:rPr lang="en-US" sz="3000" dirty="0"/>
              <a:t>Donor List Export: ✅ Available</a:t>
            </a:r>
          </a:p>
          <a:p>
            <a:r>
              <a:rPr lang="en-US" sz="3000" dirty="0"/>
              <a:t>Stock Summary Export: ✅ Available</a:t>
            </a:r>
          </a:p>
          <a:p>
            <a:r>
              <a:rPr lang="en-US" sz="3000" dirty="0"/>
              <a:t>Alert System: ✅ Functional</a:t>
            </a:r>
          </a:p>
          <a:p>
            <a:r>
              <a:rPr lang="en-US" sz="3000" dirty="0"/>
              <a:t>Predictive Model: ✅ Integrated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A2FBE-00EB-7767-45E7-B802886E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229" y="2865008"/>
            <a:ext cx="5657771" cy="290847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9B7DEA-F6EE-C00C-B1F6-4EE7F399422C}"/>
              </a:ext>
            </a:extLst>
          </p:cNvPr>
          <p:cNvCxnSpPr>
            <a:cxnSpLocks/>
          </p:cNvCxnSpPr>
          <p:nvPr/>
        </p:nvCxnSpPr>
        <p:spPr>
          <a:xfrm>
            <a:off x="6783572" y="2264735"/>
            <a:ext cx="95693" cy="4518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905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D622-58F7-25CB-957D-381FE408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🏁  </a:t>
            </a:r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67C4B-4565-2629-F710-9A7F6000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828479" cy="34163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Impact &amp; Future Scope</a:t>
            </a:r>
            <a:endParaRPr lang="en-US" sz="2800" dirty="0"/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system transforms raw donor data into life-saving decisions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hospitals to act faster and plan better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for larger datasets and real-time integration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1933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72030-953E-CF52-9BE1-637170DE8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1065219"/>
            <a:ext cx="9502856" cy="531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1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73E19-D2F0-837E-AF35-F4063468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8ED4E-7AC1-8D7F-9AAD-778B57732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139" y="2667295"/>
            <a:ext cx="10445168" cy="3839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/>
              <a:t>Why This Project Matters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Blood shortages delay emergency care and critical surgeries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 centralized system to track donor contributions or stock levels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Hospitals lack real-time visibility into blood availability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Urgent need for a smart, data-driven solution to manage blood inventory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69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5991-2439-39C6-8463-45D4A131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3AFC-AD75-EFA4-0D9D-B5D8ED8C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53" y="2603500"/>
            <a:ext cx="10696353" cy="36271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We Built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A system to monitor donor activity and blood stock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Automated alerts for low inventory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Exportable reports for hospital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Predictive model to forecast shortage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" panose="020B0004020202020204" pitchFamily="34" charset="0"/>
              </a:rPr>
              <a:t>Visual dashboards for quick decision-making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b="1" dirty="0">
              <a:latin typeface="Aptos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62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111F-FDFF-5D88-57D4-115F1567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&amp;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28DD2-1815-D9DB-9C8C-93526F15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291" y="2550336"/>
            <a:ext cx="5634850" cy="4158807"/>
          </a:xfrm>
        </p:spPr>
        <p:txBody>
          <a:bodyPr/>
          <a:lstStyle/>
          <a:p>
            <a:r>
              <a:rPr lang="en-IN" b="1" dirty="0"/>
              <a:t>Data Collection &amp; Preparation</a:t>
            </a:r>
            <a:endParaRPr lang="en-IN" dirty="0"/>
          </a:p>
          <a:p>
            <a:r>
              <a:rPr lang="en-IN" dirty="0"/>
              <a:t>Dataset includes 20 donors across 5 cities</a:t>
            </a:r>
          </a:p>
          <a:p>
            <a:r>
              <a:rPr lang="en-IN" dirty="0"/>
              <a:t>Blood group formats standardized (e.g., “A+” → “A Positive”)</a:t>
            </a:r>
          </a:p>
          <a:p>
            <a:r>
              <a:rPr lang="en-IN" dirty="0"/>
              <a:t>Removed duplicate entries and null values</a:t>
            </a:r>
          </a:p>
          <a:p>
            <a:r>
              <a:rPr lang="en-IN" dirty="0"/>
              <a:t>Dates converted to consistent format</a:t>
            </a:r>
          </a:p>
          <a:p>
            <a:r>
              <a:rPr lang="en-IN" dirty="0"/>
              <a:t>Final dataset ready for analysis and </a:t>
            </a:r>
            <a:r>
              <a:rPr lang="en-IN" dirty="0" err="1"/>
              <a:t>modeling</a:t>
            </a:r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C01C55-E35A-CF2A-2131-50B84AE8E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4865" y="2468032"/>
            <a:ext cx="6125208" cy="3416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01CD0B-6C18-74D9-AF45-D2428B103D43}"/>
              </a:ext>
            </a:extLst>
          </p:cNvPr>
          <p:cNvSpPr/>
          <p:nvPr/>
        </p:nvSpPr>
        <p:spPr>
          <a:xfrm>
            <a:off x="138223" y="2468032"/>
            <a:ext cx="5715918" cy="34163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DD3A-5F5E-C49E-A488-E7A0319593EC}"/>
              </a:ext>
            </a:extLst>
          </p:cNvPr>
          <p:cNvSpPr/>
          <p:nvPr/>
        </p:nvSpPr>
        <p:spPr>
          <a:xfrm>
            <a:off x="5964865" y="2468032"/>
            <a:ext cx="6125208" cy="341630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22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12FE-4F29-87E9-FD2E-D093E30D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568" y="937241"/>
            <a:ext cx="8761413" cy="706964"/>
          </a:xfrm>
        </p:spPr>
        <p:txBody>
          <a:bodyPr/>
          <a:lstStyle/>
          <a:p>
            <a:r>
              <a:rPr lang="en-IN" dirty="0"/>
              <a:t>Data Analysis &amp;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9D9A-9958-69D4-9CE1-7351ABE85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96796-7954-E35F-02E5-CA1B9EE3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8452"/>
            <a:ext cx="6865078" cy="4806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618874-E1C9-A9BF-EBC9-260ECFF8A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519" y="1765299"/>
            <a:ext cx="5225481" cy="494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514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F8BB5D-0012-6E96-9306-E999D38A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4" y="656177"/>
            <a:ext cx="9792586" cy="59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52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7256-260F-29CE-26DF-B79463E20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🚨 </a:t>
            </a:r>
            <a:r>
              <a:rPr lang="en-IN" b="1" dirty="0"/>
              <a:t>Alert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B3D93-0F5E-75DB-8AF8-D35D9615A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39" y="2699193"/>
            <a:ext cx="8573837" cy="34163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Detecting Shortages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Threshold set at 3 units per blood group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checks stock and triggers alerts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 Output: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⚠ ALERT: Low stock for AB- ( Only 2 units left)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hospitals prioritize urgent donations and procurement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71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4505-F465-FD62-9256-25964666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🩸 </a:t>
            </a:r>
            <a:r>
              <a:rPr lang="en-IN" b="1" dirty="0"/>
              <a:t> Predictive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42F51-DCB9-A6D7-FAD6-1F9DDA35C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58" y="2220728"/>
            <a:ext cx="11196084" cy="395678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Forecasting Risk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Used: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Random Forest Classifier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Days since last donation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Units available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Donor city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Variable: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Risk of shortage (Yes/No)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Predicts which blood groups are likely to run low soon based on donation patterns and current stock levels.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187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DFAB89-3053-1457-6F81-86A7797DD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9" y="0"/>
            <a:ext cx="7655442" cy="682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69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70</TotalTime>
  <Words>357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Bahnschrift SemiBold</vt:lpstr>
      <vt:lpstr>Calibri</vt:lpstr>
      <vt:lpstr>Century Gothic</vt:lpstr>
      <vt:lpstr>Wingdings</vt:lpstr>
      <vt:lpstr>Wingdings 3</vt:lpstr>
      <vt:lpstr>Ion Boardroom</vt:lpstr>
      <vt:lpstr>Blood Donation Tracker System</vt:lpstr>
      <vt:lpstr>Problem Statement</vt:lpstr>
      <vt:lpstr>Project Objective</vt:lpstr>
      <vt:lpstr>Dataset &amp; Cleaning</vt:lpstr>
      <vt:lpstr>Data Analysis &amp; Charts</vt:lpstr>
      <vt:lpstr>PowerPoint Presentation</vt:lpstr>
      <vt:lpstr>🚨 Alert System</vt:lpstr>
      <vt:lpstr>🩸  Predictive Model</vt:lpstr>
      <vt:lpstr>PowerPoint Presentation</vt:lpstr>
      <vt:lpstr>📐  Model Evaluation</vt:lpstr>
      <vt:lpstr>PowerPoint Presentation</vt:lpstr>
      <vt:lpstr>Summary Insights</vt:lpstr>
      <vt:lpstr>🏁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Rishabh Prasad bhagat</dc:creator>
  <cp:lastModifiedBy>Rishabh Prasad bhagat</cp:lastModifiedBy>
  <cp:revision>3</cp:revision>
  <dcterms:created xsi:type="dcterms:W3CDTF">2025-08-29T09:54:57Z</dcterms:created>
  <dcterms:modified xsi:type="dcterms:W3CDTF">2025-09-03T11:14:55Z</dcterms:modified>
</cp:coreProperties>
</file>