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0E4972-C8A3-4E30-AE4D-61E4D42A10AD}">
  <a:tblStyle styleId="{2F0E4972-C8A3-4E30-AE4D-61E4D42A1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3a4d98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3a4d98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529900" y="911925"/>
            <a:ext cx="6272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Report </a:t>
            </a:r>
            <a:endParaRPr sz="4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4294967295" type="ctrTitle"/>
          </p:nvPr>
        </p:nvSpPr>
        <p:spPr>
          <a:xfrm>
            <a:off x="0" y="0"/>
            <a:ext cx="43713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{{title}}</a:t>
            </a:r>
            <a:endParaRPr sz="2300"/>
          </a:p>
        </p:txBody>
      </p:sp>
      <p:sp>
        <p:nvSpPr>
          <p:cNvPr id="91" name="Google Shape;91;p14"/>
          <p:cNvSpPr txBox="1"/>
          <p:nvPr>
            <p:ph idx="4294967295" type="ctrTitle"/>
          </p:nvPr>
        </p:nvSpPr>
        <p:spPr>
          <a:xfrm>
            <a:off x="3210525" y="0"/>
            <a:ext cx="59334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80"/>
              <a:t>{{date}}</a:t>
            </a:r>
            <a:endParaRPr sz="1580"/>
          </a:p>
        </p:txBody>
      </p:sp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5516700" y="887400"/>
            <a:ext cx="36273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79"/>
              <a:t> Total hours :   {{</a:t>
            </a:r>
            <a:r>
              <a:rPr lang="en-GB" sz="1879"/>
              <a:t>hours</a:t>
            </a:r>
            <a:r>
              <a:rPr lang="en-GB" sz="1979"/>
              <a:t>}}</a:t>
            </a:r>
            <a:endParaRPr sz="1979"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374825" y="168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{2F0E4972-C8A3-4E30-AE4D-61E4D42A10AD}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Total Client interactions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Interested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Not interested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Maybe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83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319275" y="38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{2F0E4972-C8A3-4E30-AE4D-61E4D42A10AD}</a:tableStyleId>
              </a:tblPr>
              <a:tblGrid>
                <a:gridCol w="3619500"/>
                <a:gridCol w="3619500"/>
              </a:tblGrid>
              <a:tr h="8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Total email sent</a:t>
                      </a:r>
                      <a:endParaRPr sz="23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374825" y="2271538"/>
            <a:ext cx="1806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{{totalim}}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181725" y="2271538"/>
            <a:ext cx="1806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{{yes}}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988625" y="2271538"/>
            <a:ext cx="1806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{{no}}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806925" y="2271538"/>
            <a:ext cx="1806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{{maybe}}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938775" y="3869875"/>
            <a:ext cx="3627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{{email}}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