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7/31/2023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7797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90906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7/31/2023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97974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7/31/2023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2622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7/31/2023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83633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7/31/2023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82113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7/31/2023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48520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3742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t>7/31/2023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345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3710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t>7/31/2023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1488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001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2693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333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5291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0010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8677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7/31/2023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246511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latin typeface="Bahnschrift SemiLight" panose="020B0502040204020203" pitchFamily="34" charset="0"/>
              </a:rPr>
              <a:t>DIABETES PREDICTION</a:t>
            </a:r>
          </a:p>
        </p:txBody>
      </p:sp>
      <p:sp>
        <p:nvSpPr>
          <p:cNvPr id="3" name="Subtitle 2"/>
          <p:cNvSpPr>
            <a:spLocks noGrp="1"/>
          </p:cNvSpPr>
          <p:nvPr>
            <p:ph type="subTitle" idx="1"/>
          </p:nvPr>
        </p:nvSpPr>
        <p:spPr>
          <a:xfrm>
            <a:off x="1515035" y="3459484"/>
            <a:ext cx="9010899" cy="1713149"/>
          </a:xfrm>
        </p:spPr>
        <p:txBody>
          <a:bodyPr>
            <a:normAutofit/>
          </a:bodyPr>
          <a:lstStyle/>
          <a:p>
            <a:endParaRPr lang="en-US" dirty="0"/>
          </a:p>
          <a:p>
            <a:r>
              <a:rPr lang="en-US" dirty="0"/>
              <a:t>BY: -</a:t>
            </a:r>
          </a:p>
          <a:p>
            <a:pPr algn="ctr"/>
            <a:r>
              <a:rPr lang="en-US" dirty="0"/>
              <a:t>RISHAB DUNG(2K20CSUN01083)</a:t>
            </a:r>
          </a:p>
          <a:p>
            <a:pPr algn="ctr"/>
            <a:endParaRPr lang="en-US" dirty="0"/>
          </a:p>
          <a:p>
            <a:pPr algn="ctr"/>
            <a:endParaRPr lang="en-US" dirty="0"/>
          </a:p>
        </p:txBody>
      </p:sp>
    </p:spTree>
    <p:extLst>
      <p:ext uri="{BB962C8B-B14F-4D97-AF65-F5344CB8AC3E}">
        <p14:creationId xmlns:p14="http://schemas.microsoft.com/office/powerpoint/2010/main" val="2991118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8000" dirty="0"/>
              <a:t>THANK YOU</a:t>
            </a:r>
          </a:p>
        </p:txBody>
      </p:sp>
    </p:spTree>
    <p:extLst>
      <p:ext uri="{BB962C8B-B14F-4D97-AF65-F5344CB8AC3E}">
        <p14:creationId xmlns:p14="http://schemas.microsoft.com/office/powerpoint/2010/main" val="1236534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TABLE OF CONTENTS</a:t>
            </a:r>
          </a:p>
        </p:txBody>
      </p:sp>
      <p:sp>
        <p:nvSpPr>
          <p:cNvPr id="3" name="Content Placeholder 2"/>
          <p:cNvSpPr>
            <a:spLocks noGrp="1"/>
          </p:cNvSpPr>
          <p:nvPr>
            <p:ph idx="1"/>
          </p:nvPr>
        </p:nvSpPr>
        <p:spPr/>
        <p:txBody>
          <a:bodyPr/>
          <a:lstStyle/>
          <a:p>
            <a:r>
              <a:rPr lang="en-US" dirty="0"/>
              <a:t>INTRODUCTION</a:t>
            </a:r>
          </a:p>
          <a:p>
            <a:r>
              <a:rPr lang="en-US" dirty="0"/>
              <a:t>OBJECTIVES</a:t>
            </a:r>
          </a:p>
          <a:p>
            <a:r>
              <a:rPr lang="en-US" dirty="0"/>
              <a:t>DATA COLLECTION</a:t>
            </a:r>
          </a:p>
          <a:p>
            <a:r>
              <a:rPr lang="en-US" dirty="0"/>
              <a:t>DATASET PRIVIEW</a:t>
            </a:r>
          </a:p>
          <a:p>
            <a:r>
              <a:rPr lang="en-US" dirty="0"/>
              <a:t>TECHNOLOGY USED</a:t>
            </a:r>
          </a:p>
          <a:p>
            <a:r>
              <a:rPr lang="en-US" dirty="0"/>
              <a:t>LIBRARIES USED</a:t>
            </a:r>
          </a:p>
          <a:p>
            <a:r>
              <a:rPr lang="en-US" dirty="0"/>
              <a:t>CONCLUSION</a:t>
            </a:r>
          </a:p>
        </p:txBody>
      </p:sp>
    </p:spTree>
    <p:extLst>
      <p:ext uri="{BB962C8B-B14F-4D97-AF65-F5344CB8AC3E}">
        <p14:creationId xmlns:p14="http://schemas.microsoft.com/office/powerpoint/2010/main" val="4265617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INTRODUCTION</a:t>
            </a:r>
          </a:p>
        </p:txBody>
      </p:sp>
      <p:sp>
        <p:nvSpPr>
          <p:cNvPr id="3" name="Content Placeholder 2"/>
          <p:cNvSpPr>
            <a:spLocks noGrp="1"/>
          </p:cNvSpPr>
          <p:nvPr>
            <p:ph idx="1"/>
          </p:nvPr>
        </p:nvSpPr>
        <p:spPr/>
        <p:txBody>
          <a:bodyPr/>
          <a:lstStyle/>
          <a:p>
            <a:pPr marL="0" indent="0">
              <a:buNone/>
            </a:pPr>
            <a:r>
              <a:rPr lang="en-US" dirty="0"/>
              <a:t>The diabetes is threatening a lot of people nowadays, without having a perfect cure for it. There are actually two types of diabetes, namely Type 1 and Type 2.The type 2 diabetes is commonly called as diabetes mellitus. It can be defined as a chronic condition that affects the way the body processes blood sugar (glucose).We consider the mellitus here. After deep researches we found that, that some parameters are directly responsible to for the mellitus to occur. By using the data of the people with and without diabetes, a dataset has been build. We use that dataset to classify the people who are in the risk of getting diabetes.</a:t>
            </a:r>
          </a:p>
        </p:txBody>
      </p:sp>
    </p:spTree>
    <p:extLst>
      <p:ext uri="{BB962C8B-B14F-4D97-AF65-F5344CB8AC3E}">
        <p14:creationId xmlns:p14="http://schemas.microsoft.com/office/powerpoint/2010/main" val="2562579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OBJECTIVES</a:t>
            </a:r>
          </a:p>
        </p:txBody>
      </p:sp>
      <p:sp>
        <p:nvSpPr>
          <p:cNvPr id="3" name="Content Placeholder 2"/>
          <p:cNvSpPr>
            <a:spLocks noGrp="1"/>
          </p:cNvSpPr>
          <p:nvPr>
            <p:ph idx="1"/>
          </p:nvPr>
        </p:nvSpPr>
        <p:spPr/>
        <p:txBody>
          <a:bodyPr/>
          <a:lstStyle/>
          <a:p>
            <a:r>
              <a:rPr lang="en-US" dirty="0"/>
              <a:t>The main objective of this study is to develop a machine learning (ML)-based system for predicting diabetic patients.</a:t>
            </a:r>
          </a:p>
          <a:p>
            <a:endParaRPr lang="en-US" dirty="0"/>
          </a:p>
          <a:p>
            <a:r>
              <a:rPr lang="en-US" dirty="0"/>
              <a:t>To analyze feature selection methods and understand their working principle.</a:t>
            </a:r>
          </a:p>
          <a:p>
            <a:endParaRPr lang="en-US" dirty="0"/>
          </a:p>
          <a:p>
            <a:r>
              <a:rPr lang="en-US" dirty="0"/>
              <a:t>To determine significant risk factors based on medical dataset which may lead to diabetes.</a:t>
            </a:r>
          </a:p>
        </p:txBody>
      </p:sp>
    </p:spTree>
    <p:extLst>
      <p:ext uri="{BB962C8B-B14F-4D97-AF65-F5344CB8AC3E}">
        <p14:creationId xmlns:p14="http://schemas.microsoft.com/office/powerpoint/2010/main" val="2393516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DATA COLLECTION</a:t>
            </a:r>
          </a:p>
        </p:txBody>
      </p:sp>
      <p:sp>
        <p:nvSpPr>
          <p:cNvPr id="3" name="Content Placeholder 2"/>
          <p:cNvSpPr>
            <a:spLocks noGrp="1"/>
          </p:cNvSpPr>
          <p:nvPr>
            <p:ph idx="1"/>
          </p:nvPr>
        </p:nvSpPr>
        <p:spPr/>
        <p:txBody>
          <a:bodyPr/>
          <a:lstStyle/>
          <a:p>
            <a:pPr marL="0" indent="0">
              <a:buNone/>
            </a:pPr>
            <a:r>
              <a:rPr lang="en-US" dirty="0"/>
              <a:t>The dataset is publicly available on the Kaggle Website as Predict Diabetes From Medical Records. The datasets consist of several medical predictor (independent) variables and one target (dependent) variable, Outcome. Independent variables include the number of pregnancies the patient has had, their BMI, insulin level, age, and so on.</a:t>
            </a:r>
          </a:p>
        </p:txBody>
      </p:sp>
    </p:spTree>
    <p:extLst>
      <p:ext uri="{BB962C8B-B14F-4D97-AF65-F5344CB8AC3E}">
        <p14:creationId xmlns:p14="http://schemas.microsoft.com/office/powerpoint/2010/main" val="2978420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DATASET PRIVIEW</a:t>
            </a:r>
          </a:p>
        </p:txBody>
      </p:sp>
      <p:pic>
        <p:nvPicPr>
          <p:cNvPr id="4" name="Content Placeholder 3"/>
          <p:cNvPicPr>
            <a:picLocks noGrp="1" noChangeAspect="1"/>
          </p:cNvPicPr>
          <p:nvPr>
            <p:ph idx="1"/>
          </p:nvPr>
        </p:nvPicPr>
        <p:blipFill>
          <a:blip r:embed="rId2"/>
          <a:stretch>
            <a:fillRect/>
          </a:stretch>
        </p:blipFill>
        <p:spPr>
          <a:xfrm>
            <a:off x="2075889" y="2415131"/>
            <a:ext cx="8040222" cy="3581900"/>
          </a:xfrm>
          <a:prstGeom prst="rect">
            <a:avLst/>
          </a:prstGeom>
        </p:spPr>
      </p:pic>
    </p:spTree>
    <p:extLst>
      <p:ext uri="{BB962C8B-B14F-4D97-AF65-F5344CB8AC3E}">
        <p14:creationId xmlns:p14="http://schemas.microsoft.com/office/powerpoint/2010/main" val="3081060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TECHNOLOGY USED</a:t>
            </a:r>
          </a:p>
        </p:txBody>
      </p:sp>
      <p:sp>
        <p:nvSpPr>
          <p:cNvPr id="3" name="Content Placeholder 2"/>
          <p:cNvSpPr>
            <a:spLocks noGrp="1"/>
          </p:cNvSpPr>
          <p:nvPr>
            <p:ph idx="1"/>
          </p:nvPr>
        </p:nvSpPr>
        <p:spPr/>
        <p:txBody>
          <a:bodyPr/>
          <a:lstStyle/>
          <a:p>
            <a:r>
              <a:rPr lang="en-US" dirty="0"/>
              <a:t>We have used R language and the platform used to develop this project is R studio.</a:t>
            </a:r>
          </a:p>
          <a:p>
            <a:endParaRPr lang="en-US" dirty="0"/>
          </a:p>
          <a:p>
            <a:r>
              <a:rPr lang="en-US" dirty="0"/>
              <a:t>The main purpose of designing this system is to predict the risk of diabetes.</a:t>
            </a:r>
          </a:p>
          <a:p>
            <a:endParaRPr lang="en-US" dirty="0"/>
          </a:p>
          <a:p>
            <a:endParaRPr lang="en-US" dirty="0"/>
          </a:p>
        </p:txBody>
      </p:sp>
    </p:spTree>
    <p:extLst>
      <p:ext uri="{BB962C8B-B14F-4D97-AF65-F5344CB8AC3E}">
        <p14:creationId xmlns:p14="http://schemas.microsoft.com/office/powerpoint/2010/main" val="3060324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LIBRARIES USED</a:t>
            </a:r>
          </a:p>
        </p:txBody>
      </p:sp>
      <p:sp>
        <p:nvSpPr>
          <p:cNvPr id="3" name="Content Placeholder 2"/>
          <p:cNvSpPr>
            <a:spLocks noGrp="1"/>
          </p:cNvSpPr>
          <p:nvPr>
            <p:ph idx="1"/>
          </p:nvPr>
        </p:nvSpPr>
        <p:spPr/>
        <p:txBody>
          <a:bodyPr/>
          <a:lstStyle/>
          <a:p>
            <a:r>
              <a:rPr lang="en-US" dirty="0"/>
              <a:t>library(ggplot2)</a:t>
            </a:r>
          </a:p>
          <a:p>
            <a:r>
              <a:rPr lang="en-US" dirty="0"/>
              <a:t>library(</a:t>
            </a:r>
            <a:r>
              <a:rPr lang="en-US" dirty="0" err="1"/>
              <a:t>ggvis</a:t>
            </a:r>
            <a:r>
              <a:rPr lang="en-US" dirty="0"/>
              <a:t>)</a:t>
            </a:r>
          </a:p>
          <a:p>
            <a:r>
              <a:rPr lang="en-US" dirty="0"/>
              <a:t>library(</a:t>
            </a:r>
            <a:r>
              <a:rPr lang="en-US" dirty="0" err="1"/>
              <a:t>corrplot</a:t>
            </a:r>
            <a:r>
              <a:rPr lang="en-US" dirty="0"/>
              <a:t>)</a:t>
            </a:r>
          </a:p>
          <a:p>
            <a:r>
              <a:rPr lang="en-US" dirty="0"/>
              <a:t>library(</a:t>
            </a:r>
            <a:r>
              <a:rPr lang="en-US" dirty="0" err="1"/>
              <a:t>caTools</a:t>
            </a:r>
            <a:r>
              <a:rPr lang="en-US" dirty="0"/>
              <a:t>)</a:t>
            </a:r>
          </a:p>
          <a:p>
            <a:r>
              <a:rPr lang="en-US" dirty="0"/>
              <a:t>library(ROCR)</a:t>
            </a:r>
          </a:p>
        </p:txBody>
      </p:sp>
    </p:spTree>
    <p:extLst>
      <p:ext uri="{BB962C8B-B14F-4D97-AF65-F5344CB8AC3E}">
        <p14:creationId xmlns:p14="http://schemas.microsoft.com/office/powerpoint/2010/main" val="2729082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CONCLUSION</a:t>
            </a:r>
          </a:p>
        </p:txBody>
      </p:sp>
      <p:sp>
        <p:nvSpPr>
          <p:cNvPr id="3" name="Content Placeholder 2"/>
          <p:cNvSpPr>
            <a:spLocks noGrp="1"/>
          </p:cNvSpPr>
          <p:nvPr>
            <p:ph idx="1"/>
          </p:nvPr>
        </p:nvSpPr>
        <p:spPr/>
        <p:txBody>
          <a:bodyPr/>
          <a:lstStyle/>
          <a:p>
            <a:pPr marL="0" indent="0">
              <a:buNone/>
            </a:pPr>
            <a:r>
              <a:rPr lang="en-US" dirty="0"/>
              <a:t>The results can be improved by applying the feature scaling and data cleaning. From this project we predict the type 2 diabetes, commonly called as diabetes mellitus. As a result it can help to improve their health conditions.</a:t>
            </a:r>
          </a:p>
        </p:txBody>
      </p:sp>
    </p:spTree>
    <p:extLst>
      <p:ext uri="{BB962C8B-B14F-4D97-AF65-F5344CB8AC3E}">
        <p14:creationId xmlns:p14="http://schemas.microsoft.com/office/powerpoint/2010/main" val="174163014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41</TotalTime>
  <Words>365</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Bahnschrift SemiLight</vt:lpstr>
      <vt:lpstr>Century Gothic</vt:lpstr>
      <vt:lpstr>Vapor Trail</vt:lpstr>
      <vt:lpstr>DIABETES PREDICTION</vt:lpstr>
      <vt:lpstr>TABLE OF CONTENTS</vt:lpstr>
      <vt:lpstr>INTRODUCTION</vt:lpstr>
      <vt:lpstr>OBJECTIVES</vt:lpstr>
      <vt:lpstr>DATA COLLECTION</vt:lpstr>
      <vt:lpstr>DATASET PRIVIEW</vt:lpstr>
      <vt:lpstr>TECHNOLOGY USED</vt:lpstr>
      <vt:lpstr>LIBRARIES USED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dc:title>
  <dc:creator>goyalamit5678@gmail.com</dc:creator>
  <cp:lastModifiedBy>RISHAB_DUNG</cp:lastModifiedBy>
  <cp:revision>7</cp:revision>
  <dcterms:created xsi:type="dcterms:W3CDTF">2022-05-08T16:31:48Z</dcterms:created>
  <dcterms:modified xsi:type="dcterms:W3CDTF">2023-07-30T20:21:56Z</dcterms:modified>
</cp:coreProperties>
</file>