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notesMasterIdLst>
    <p:notesMasterId r:id="rId29"/>
  </p:notesMasterIdLst>
  <p:sldIdLst>
    <p:sldId id="256" r:id="rId2"/>
    <p:sldId id="257" r:id="rId3"/>
    <p:sldId id="269" r:id="rId4"/>
    <p:sldId id="270" r:id="rId5"/>
    <p:sldId id="271" r:id="rId6"/>
    <p:sldId id="278" r:id="rId7"/>
    <p:sldId id="261" r:id="rId8"/>
    <p:sldId id="258" r:id="rId9"/>
    <p:sldId id="287" r:id="rId10"/>
    <p:sldId id="259" r:id="rId11"/>
    <p:sldId id="260" r:id="rId12"/>
    <p:sldId id="280" r:id="rId13"/>
    <p:sldId id="275" r:id="rId14"/>
    <p:sldId id="276" r:id="rId15"/>
    <p:sldId id="277" r:id="rId16"/>
    <p:sldId id="281" r:id="rId17"/>
    <p:sldId id="282" r:id="rId18"/>
    <p:sldId id="283" r:id="rId19"/>
    <p:sldId id="284" r:id="rId20"/>
    <p:sldId id="285" r:id="rId21"/>
    <p:sldId id="264" r:id="rId22"/>
    <p:sldId id="265" r:id="rId23"/>
    <p:sldId id="266" r:id="rId24"/>
    <p:sldId id="267" r:id="rId25"/>
    <p:sldId id="268" r:id="rId26"/>
    <p:sldId id="286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/>
    <p:restoredTop sz="94665"/>
  </p:normalViewPr>
  <p:slideViewPr>
    <p:cSldViewPr snapToGrid="0" snapToObjects="1">
      <p:cViewPr varScale="1">
        <p:scale>
          <a:sx n="88" d="100"/>
          <a:sy n="8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8.png"/><Relationship Id="rId6" Type="http://schemas.openxmlformats.org/officeDocument/2006/relationships/image" Target="../media/image10.svg"/><Relationship Id="rId7" Type="http://schemas.openxmlformats.org/officeDocument/2006/relationships/image" Target="../media/image9.png"/><Relationship Id="rId8" Type="http://schemas.openxmlformats.org/officeDocument/2006/relationships/image" Target="../media/image12.svg"/><Relationship Id="rId9" Type="http://schemas.openxmlformats.org/officeDocument/2006/relationships/image" Target="../media/image10.png"/><Relationship Id="rId10" Type="http://schemas.openxmlformats.org/officeDocument/2006/relationships/image" Target="../media/image14.svg"/><Relationship Id="rId1" Type="http://schemas.openxmlformats.org/officeDocument/2006/relationships/image" Target="../media/image6.png"/><Relationship Id="rId2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g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5.svg"/><Relationship Id="rId13" Type="http://schemas.openxmlformats.org/officeDocument/2006/relationships/image" Target="../media/image31.png"/><Relationship Id="rId14" Type="http://schemas.openxmlformats.org/officeDocument/2006/relationships/image" Target="../media/image37.svg"/><Relationship Id="rId1" Type="http://schemas.openxmlformats.org/officeDocument/2006/relationships/image" Target="../media/image25.png"/><Relationship Id="rId2" Type="http://schemas.openxmlformats.org/officeDocument/2006/relationships/image" Target="../media/image25.svg"/><Relationship Id="rId3" Type="http://schemas.openxmlformats.org/officeDocument/2006/relationships/image" Target="../media/image26.png"/><Relationship Id="rId4" Type="http://schemas.openxmlformats.org/officeDocument/2006/relationships/image" Target="../media/image27.svg"/><Relationship Id="rId5" Type="http://schemas.openxmlformats.org/officeDocument/2006/relationships/image" Target="../media/image27.png"/><Relationship Id="rId6" Type="http://schemas.openxmlformats.org/officeDocument/2006/relationships/image" Target="../media/image29.svg"/><Relationship Id="rId7" Type="http://schemas.openxmlformats.org/officeDocument/2006/relationships/image" Target="../media/image28.png"/><Relationship Id="rId8" Type="http://schemas.openxmlformats.org/officeDocument/2006/relationships/image" Target="../media/image31.svg"/><Relationship Id="rId9" Type="http://schemas.openxmlformats.org/officeDocument/2006/relationships/image" Target="../media/image29.png"/><Relationship Id="rId10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8.png"/><Relationship Id="rId6" Type="http://schemas.openxmlformats.org/officeDocument/2006/relationships/image" Target="../media/image10.svg"/><Relationship Id="rId7" Type="http://schemas.openxmlformats.org/officeDocument/2006/relationships/image" Target="../media/image9.png"/><Relationship Id="rId8" Type="http://schemas.openxmlformats.org/officeDocument/2006/relationships/image" Target="../media/image12.svg"/><Relationship Id="rId9" Type="http://schemas.openxmlformats.org/officeDocument/2006/relationships/image" Target="../media/image10.png"/><Relationship Id="rId10" Type="http://schemas.openxmlformats.org/officeDocument/2006/relationships/image" Target="../media/image14.svg"/><Relationship Id="rId1" Type="http://schemas.openxmlformats.org/officeDocument/2006/relationships/image" Target="../media/image6.png"/><Relationship Id="rId2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g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5.svg"/><Relationship Id="rId13" Type="http://schemas.openxmlformats.org/officeDocument/2006/relationships/image" Target="../media/image31.png"/><Relationship Id="rId14" Type="http://schemas.openxmlformats.org/officeDocument/2006/relationships/image" Target="../media/image37.svg"/><Relationship Id="rId1" Type="http://schemas.openxmlformats.org/officeDocument/2006/relationships/image" Target="../media/image25.png"/><Relationship Id="rId2" Type="http://schemas.openxmlformats.org/officeDocument/2006/relationships/image" Target="../media/image25.svg"/><Relationship Id="rId3" Type="http://schemas.openxmlformats.org/officeDocument/2006/relationships/image" Target="../media/image26.png"/><Relationship Id="rId4" Type="http://schemas.openxmlformats.org/officeDocument/2006/relationships/image" Target="../media/image27.svg"/><Relationship Id="rId5" Type="http://schemas.openxmlformats.org/officeDocument/2006/relationships/image" Target="../media/image27.png"/><Relationship Id="rId6" Type="http://schemas.openxmlformats.org/officeDocument/2006/relationships/image" Target="../media/image29.svg"/><Relationship Id="rId7" Type="http://schemas.openxmlformats.org/officeDocument/2006/relationships/image" Target="../media/image28.png"/><Relationship Id="rId8" Type="http://schemas.openxmlformats.org/officeDocument/2006/relationships/image" Target="../media/image31.svg"/><Relationship Id="rId9" Type="http://schemas.openxmlformats.org/officeDocument/2006/relationships/image" Target="../media/image29.png"/><Relationship Id="rId10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2E1AC-FDC3-4DBE-BE87-A72A590E1A01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C32A0D-BC8D-43D6-8375-B73A8891635F}">
      <dgm:prSet custT="1"/>
      <dgm:spPr/>
      <dgm:t>
        <a:bodyPr/>
        <a:lstStyle/>
        <a:p>
          <a:r>
            <a:rPr lang="en-US" sz="2400" dirty="0"/>
            <a:t>Demographic information</a:t>
          </a:r>
        </a:p>
      </dgm:t>
    </dgm:pt>
    <dgm:pt modelId="{0F1FD008-5DDF-4543-874D-D2F5EDF24BF8}" type="parTrans" cxnId="{DAD899A1-16A3-4D77-9C98-78D0A08FF4EA}">
      <dgm:prSet/>
      <dgm:spPr/>
      <dgm:t>
        <a:bodyPr/>
        <a:lstStyle/>
        <a:p>
          <a:endParaRPr lang="en-US"/>
        </a:p>
      </dgm:t>
    </dgm:pt>
    <dgm:pt modelId="{16E99220-A35F-467F-B589-C40B9D700EDE}" type="sibTrans" cxnId="{DAD899A1-16A3-4D77-9C98-78D0A08FF4EA}">
      <dgm:prSet/>
      <dgm:spPr/>
      <dgm:t>
        <a:bodyPr/>
        <a:lstStyle/>
        <a:p>
          <a:endParaRPr lang="en-US"/>
        </a:p>
      </dgm:t>
    </dgm:pt>
    <dgm:pt modelId="{F01FB341-C637-479C-A8C0-2F483FF68801}">
      <dgm:prSet custT="1"/>
      <dgm:spPr/>
      <dgm:t>
        <a:bodyPr/>
        <a:lstStyle/>
        <a:p>
          <a:r>
            <a:rPr lang="en-US" sz="2400" dirty="0"/>
            <a:t>Caregiver’s daily </a:t>
          </a:r>
          <a:r>
            <a:rPr lang="en-US" sz="2400" dirty="0" smtClean="0"/>
            <a:t>routine</a:t>
          </a:r>
          <a:endParaRPr lang="en-US" sz="2400" dirty="0"/>
        </a:p>
      </dgm:t>
    </dgm:pt>
    <dgm:pt modelId="{765C7729-DE8D-4D71-A040-DBEDD5C11CDB}" type="parTrans" cxnId="{FD50F3E1-0C39-4B3B-BA1A-7C199CA528C1}">
      <dgm:prSet/>
      <dgm:spPr/>
      <dgm:t>
        <a:bodyPr/>
        <a:lstStyle/>
        <a:p>
          <a:endParaRPr lang="en-US"/>
        </a:p>
      </dgm:t>
    </dgm:pt>
    <dgm:pt modelId="{675AD296-35E2-4FD8-88D1-BDF825D49967}" type="sibTrans" cxnId="{FD50F3E1-0C39-4B3B-BA1A-7C199CA528C1}">
      <dgm:prSet/>
      <dgm:spPr/>
      <dgm:t>
        <a:bodyPr/>
        <a:lstStyle/>
        <a:p>
          <a:endParaRPr lang="en-US"/>
        </a:p>
      </dgm:t>
    </dgm:pt>
    <dgm:pt modelId="{37E04412-25EF-4E9C-86F5-0C656AB83EA6}">
      <dgm:prSet custT="1"/>
      <dgm:spPr/>
      <dgm:t>
        <a:bodyPr/>
        <a:lstStyle/>
        <a:p>
          <a:r>
            <a:rPr lang="en-US" sz="2400" dirty="0"/>
            <a:t>Patient’s daily routine</a:t>
          </a:r>
        </a:p>
      </dgm:t>
    </dgm:pt>
    <dgm:pt modelId="{997A4E04-9080-48C8-8B91-F831ECB44FA2}" type="parTrans" cxnId="{19F05877-503E-4310-9E2B-B7B0D04C6AB7}">
      <dgm:prSet/>
      <dgm:spPr/>
      <dgm:t>
        <a:bodyPr/>
        <a:lstStyle/>
        <a:p>
          <a:endParaRPr lang="en-US"/>
        </a:p>
      </dgm:t>
    </dgm:pt>
    <dgm:pt modelId="{4532FA58-903A-46F6-9E62-C89736CD33B1}" type="sibTrans" cxnId="{19F05877-503E-4310-9E2B-B7B0D04C6AB7}">
      <dgm:prSet/>
      <dgm:spPr/>
      <dgm:t>
        <a:bodyPr/>
        <a:lstStyle/>
        <a:p>
          <a:endParaRPr lang="en-US"/>
        </a:p>
      </dgm:t>
    </dgm:pt>
    <dgm:pt modelId="{4F83F2A4-91D1-914F-B3E8-BF9B29DE361C}">
      <dgm:prSet custT="1"/>
      <dgm:spPr/>
      <dgm:t>
        <a:bodyPr/>
        <a:lstStyle/>
        <a:p>
          <a:r>
            <a:rPr lang="en-US" sz="2400" dirty="0" smtClean="0"/>
            <a:t>Professional</a:t>
          </a:r>
          <a:endParaRPr lang="en-US" sz="2400" dirty="0"/>
        </a:p>
      </dgm:t>
    </dgm:pt>
    <dgm:pt modelId="{93496949-07BB-0F44-B2BC-6FE1A4A363CE}" type="parTrans" cxnId="{82CE597E-2375-A042-A612-192F78BACF3F}">
      <dgm:prSet/>
      <dgm:spPr/>
      <dgm:t>
        <a:bodyPr/>
        <a:lstStyle/>
        <a:p>
          <a:endParaRPr lang="en-US"/>
        </a:p>
      </dgm:t>
    </dgm:pt>
    <dgm:pt modelId="{EB0D3457-CDF0-A740-BECC-52BD784D2686}" type="sibTrans" cxnId="{82CE597E-2375-A042-A612-192F78BACF3F}">
      <dgm:prSet/>
      <dgm:spPr/>
      <dgm:t>
        <a:bodyPr/>
        <a:lstStyle/>
        <a:p>
          <a:endParaRPr lang="en-US"/>
        </a:p>
      </dgm:t>
    </dgm:pt>
    <dgm:pt modelId="{1F5F5FC8-7D0B-3E4A-80DE-7DCC303A0A2B}">
      <dgm:prSet custT="1"/>
      <dgm:spPr/>
      <dgm:t>
        <a:bodyPr/>
        <a:lstStyle/>
        <a:p>
          <a:r>
            <a:rPr lang="en-US" sz="2400" dirty="0" smtClean="0"/>
            <a:t>Non-Professional</a:t>
          </a:r>
          <a:endParaRPr lang="en-US" sz="2400" dirty="0"/>
        </a:p>
      </dgm:t>
    </dgm:pt>
    <dgm:pt modelId="{72130AE2-14C7-9642-85C6-236F877326B8}" type="parTrans" cxnId="{35C9D1DD-8CE7-3C4C-94C6-FA65282A971C}">
      <dgm:prSet/>
      <dgm:spPr/>
      <dgm:t>
        <a:bodyPr/>
        <a:lstStyle/>
        <a:p>
          <a:endParaRPr lang="en-US"/>
        </a:p>
      </dgm:t>
    </dgm:pt>
    <dgm:pt modelId="{1E73E7D2-5242-B947-A9EB-8EE40B408A19}" type="sibTrans" cxnId="{35C9D1DD-8CE7-3C4C-94C6-FA65282A971C}">
      <dgm:prSet/>
      <dgm:spPr/>
      <dgm:t>
        <a:bodyPr/>
        <a:lstStyle/>
        <a:p>
          <a:endParaRPr lang="en-US"/>
        </a:p>
      </dgm:t>
    </dgm:pt>
    <dgm:pt modelId="{C54BC1C7-82BC-5F48-BCE0-D30E9F6F4D7C}" type="pres">
      <dgm:prSet presAssocID="{A282E1AC-FDC3-4DBE-BE87-A72A590E1A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0B6003-F76A-DB4F-9899-0ED02F02817B}" type="pres">
      <dgm:prSet presAssocID="{C4C32A0D-BC8D-43D6-8375-B73A8891635F}" presName="hierRoot1" presStyleCnt="0">
        <dgm:presLayoutVars>
          <dgm:hierBranch val="init"/>
        </dgm:presLayoutVars>
      </dgm:prSet>
      <dgm:spPr/>
    </dgm:pt>
    <dgm:pt modelId="{BB29E351-BFA3-E943-AD0F-E001725836B7}" type="pres">
      <dgm:prSet presAssocID="{C4C32A0D-BC8D-43D6-8375-B73A8891635F}" presName="rootComposite1" presStyleCnt="0"/>
      <dgm:spPr/>
    </dgm:pt>
    <dgm:pt modelId="{81808B28-3C49-D14E-B815-0D6E2E93F71D}" type="pres">
      <dgm:prSet presAssocID="{C4C32A0D-BC8D-43D6-8375-B73A8891635F}" presName="rootText1" presStyleLbl="node0" presStyleIdx="0" presStyleCnt="5" custLinFactY="12067" custLinFactNeighborX="43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D3880D-9BF6-2843-9A1F-64EEDA6F4E67}" type="pres">
      <dgm:prSet presAssocID="{C4C32A0D-BC8D-43D6-8375-B73A8891635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05BDE96-2656-C04A-A108-BCD5B1902308}" type="pres">
      <dgm:prSet presAssocID="{C4C32A0D-BC8D-43D6-8375-B73A8891635F}" presName="hierChild2" presStyleCnt="0"/>
      <dgm:spPr/>
    </dgm:pt>
    <dgm:pt modelId="{9578D656-0233-7B42-B250-603BE6878B5F}" type="pres">
      <dgm:prSet presAssocID="{C4C32A0D-BC8D-43D6-8375-B73A8891635F}" presName="hierChild3" presStyleCnt="0"/>
      <dgm:spPr/>
    </dgm:pt>
    <dgm:pt modelId="{EE3C8539-3A74-F747-B671-E4668613B4B2}" type="pres">
      <dgm:prSet presAssocID="{F01FB341-C637-479C-A8C0-2F483FF68801}" presName="hierRoot1" presStyleCnt="0">
        <dgm:presLayoutVars>
          <dgm:hierBranch val="init"/>
        </dgm:presLayoutVars>
      </dgm:prSet>
      <dgm:spPr/>
    </dgm:pt>
    <dgm:pt modelId="{A46775F2-1ED3-A340-80A8-42EBC6948D5C}" type="pres">
      <dgm:prSet presAssocID="{F01FB341-C637-479C-A8C0-2F483FF68801}" presName="rootComposite1" presStyleCnt="0"/>
      <dgm:spPr/>
    </dgm:pt>
    <dgm:pt modelId="{E5BA857D-CC28-3F49-8D67-0DC69C1462B4}" type="pres">
      <dgm:prSet presAssocID="{F01FB341-C637-479C-A8C0-2F483FF68801}" presName="rootText1" presStyleLbl="node0" presStyleIdx="1" presStyleCnt="5" custLinFactY="21900" custLinFactNeighborX="-15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632FCB-755F-4F42-87C9-FF50A8AA9C9E}" type="pres">
      <dgm:prSet presAssocID="{F01FB341-C637-479C-A8C0-2F483FF6880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7F4539-A862-CC4E-9DFE-AA0A9D5913E3}" type="pres">
      <dgm:prSet presAssocID="{F01FB341-C637-479C-A8C0-2F483FF68801}" presName="hierChild2" presStyleCnt="0"/>
      <dgm:spPr/>
    </dgm:pt>
    <dgm:pt modelId="{7B12AD10-9F9F-714E-8291-7458B6D85B69}" type="pres">
      <dgm:prSet presAssocID="{F01FB341-C637-479C-A8C0-2F483FF68801}" presName="hierChild3" presStyleCnt="0"/>
      <dgm:spPr/>
    </dgm:pt>
    <dgm:pt modelId="{FF2CF62D-C358-BF45-A6B2-4DF9AB1457EB}" type="pres">
      <dgm:prSet presAssocID="{4F83F2A4-91D1-914F-B3E8-BF9B29DE361C}" presName="hierRoot1" presStyleCnt="0">
        <dgm:presLayoutVars>
          <dgm:hierBranch val="init"/>
        </dgm:presLayoutVars>
      </dgm:prSet>
      <dgm:spPr/>
    </dgm:pt>
    <dgm:pt modelId="{1F5106F3-D533-6B4E-B4B2-658CC4F53829}" type="pres">
      <dgm:prSet presAssocID="{4F83F2A4-91D1-914F-B3E8-BF9B29DE361C}" presName="rootComposite1" presStyleCnt="0"/>
      <dgm:spPr/>
    </dgm:pt>
    <dgm:pt modelId="{EC41F183-6AE2-254F-B896-AB26C7B3A932}" type="pres">
      <dgm:prSet presAssocID="{4F83F2A4-91D1-914F-B3E8-BF9B29DE361C}" presName="rootText1" presStyleLbl="node0" presStyleIdx="2" presStyleCnt="5" custScaleX="90715" custScaleY="81838" custLinFactX="22711" custLinFactNeighborX="100000" custLinFactNeighborY="-878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DD6BB-1C42-7847-866E-F7365C8B0C91}" type="pres">
      <dgm:prSet presAssocID="{4F83F2A4-91D1-914F-B3E8-BF9B29DE361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D4F0497-1500-E64D-A749-2FF5FA72B809}" type="pres">
      <dgm:prSet presAssocID="{4F83F2A4-91D1-914F-B3E8-BF9B29DE361C}" presName="hierChild2" presStyleCnt="0"/>
      <dgm:spPr/>
    </dgm:pt>
    <dgm:pt modelId="{3C2197DE-57D7-334D-81EB-431576485840}" type="pres">
      <dgm:prSet presAssocID="{4F83F2A4-91D1-914F-B3E8-BF9B29DE361C}" presName="hierChild3" presStyleCnt="0"/>
      <dgm:spPr/>
    </dgm:pt>
    <dgm:pt modelId="{22737B25-5436-EC43-8A4B-925F6708B331}" type="pres">
      <dgm:prSet presAssocID="{1F5F5FC8-7D0B-3E4A-80DE-7DCC303A0A2B}" presName="hierRoot1" presStyleCnt="0">
        <dgm:presLayoutVars>
          <dgm:hierBranch val="init"/>
        </dgm:presLayoutVars>
      </dgm:prSet>
      <dgm:spPr/>
    </dgm:pt>
    <dgm:pt modelId="{6DABDFCD-AEA4-6845-A437-D89A8269C6CB}" type="pres">
      <dgm:prSet presAssocID="{1F5F5FC8-7D0B-3E4A-80DE-7DCC303A0A2B}" presName="rootComposite1" presStyleCnt="0"/>
      <dgm:spPr/>
    </dgm:pt>
    <dgm:pt modelId="{4B9C8849-2DE2-E54B-96C2-0FA07BF5ACB3}" type="pres">
      <dgm:prSet presAssocID="{1F5F5FC8-7D0B-3E4A-80DE-7DCC303A0A2B}" presName="rootText1" presStyleLbl="node0" presStyleIdx="3" presStyleCnt="5" custScaleX="90181" custScaleY="83273" custLinFactX="22935" custLinFactNeighborX="100000" custLinFactNeighborY="-59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CD645-F4E2-CE47-A27D-AE09220D545A}" type="pres">
      <dgm:prSet presAssocID="{1F5F5FC8-7D0B-3E4A-80DE-7DCC303A0A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1F36C91-88F0-1741-AA34-4F3DBE70677D}" type="pres">
      <dgm:prSet presAssocID="{1F5F5FC8-7D0B-3E4A-80DE-7DCC303A0A2B}" presName="hierChild2" presStyleCnt="0"/>
      <dgm:spPr/>
    </dgm:pt>
    <dgm:pt modelId="{90DB77BA-D242-E645-BD63-68E9A1FA6BE0}" type="pres">
      <dgm:prSet presAssocID="{1F5F5FC8-7D0B-3E4A-80DE-7DCC303A0A2B}" presName="hierChild3" presStyleCnt="0"/>
      <dgm:spPr/>
    </dgm:pt>
    <dgm:pt modelId="{003BC770-E56D-4044-9F84-226B5C97220D}" type="pres">
      <dgm:prSet presAssocID="{37E04412-25EF-4E9C-86F5-0C656AB83EA6}" presName="hierRoot1" presStyleCnt="0">
        <dgm:presLayoutVars>
          <dgm:hierBranch val="init"/>
        </dgm:presLayoutVars>
      </dgm:prSet>
      <dgm:spPr/>
    </dgm:pt>
    <dgm:pt modelId="{C2A81C87-B8E9-7F44-ADFA-819FC0DC777C}" type="pres">
      <dgm:prSet presAssocID="{37E04412-25EF-4E9C-86F5-0C656AB83EA6}" presName="rootComposite1" presStyleCnt="0"/>
      <dgm:spPr/>
    </dgm:pt>
    <dgm:pt modelId="{393563C0-C137-BD42-844F-08B7FC5BDAB5}" type="pres">
      <dgm:prSet presAssocID="{37E04412-25EF-4E9C-86F5-0C656AB83EA6}" presName="rootText1" presStyleLbl="node0" presStyleIdx="4" presStyleCnt="5" custLinFactY="-1863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CEE0C-CEA3-4C46-BABD-FADE75A27E29}" type="pres">
      <dgm:prSet presAssocID="{37E04412-25EF-4E9C-86F5-0C656AB83EA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445036-E5F6-4442-A559-16F344475FA8}" type="pres">
      <dgm:prSet presAssocID="{37E04412-25EF-4E9C-86F5-0C656AB83EA6}" presName="hierChild2" presStyleCnt="0"/>
      <dgm:spPr/>
    </dgm:pt>
    <dgm:pt modelId="{004B3E3B-27ED-A04A-AB21-DBB953DAEBE5}" type="pres">
      <dgm:prSet presAssocID="{37E04412-25EF-4E9C-86F5-0C656AB83EA6}" presName="hierChild3" presStyleCnt="0"/>
      <dgm:spPr/>
    </dgm:pt>
  </dgm:ptLst>
  <dgm:cxnLst>
    <dgm:cxn modelId="{ED07845B-B042-2343-ACE3-0D3B7DDCC36C}" type="presOf" srcId="{F01FB341-C637-479C-A8C0-2F483FF68801}" destId="{53632FCB-755F-4F42-87C9-FF50A8AA9C9E}" srcOrd="1" destOrd="0" presId="urn:microsoft.com/office/officeart/2009/3/layout/HorizontalOrganizationChart"/>
    <dgm:cxn modelId="{DAD899A1-16A3-4D77-9C98-78D0A08FF4EA}" srcId="{A282E1AC-FDC3-4DBE-BE87-A72A590E1A01}" destId="{C4C32A0D-BC8D-43D6-8375-B73A8891635F}" srcOrd="0" destOrd="0" parTransId="{0F1FD008-5DDF-4543-874D-D2F5EDF24BF8}" sibTransId="{16E99220-A35F-467F-B589-C40B9D700EDE}"/>
    <dgm:cxn modelId="{077694D1-FA31-2F45-8835-6DC2634A3271}" type="presOf" srcId="{F01FB341-C637-479C-A8C0-2F483FF68801}" destId="{E5BA857D-CC28-3F49-8D67-0DC69C1462B4}" srcOrd="0" destOrd="0" presId="urn:microsoft.com/office/officeart/2009/3/layout/HorizontalOrganizationChart"/>
    <dgm:cxn modelId="{21D626A6-36C9-F34D-BE9C-EDD7E6ED1989}" type="presOf" srcId="{4F83F2A4-91D1-914F-B3E8-BF9B29DE361C}" destId="{F9ADD6BB-1C42-7847-866E-F7365C8B0C91}" srcOrd="1" destOrd="0" presId="urn:microsoft.com/office/officeart/2009/3/layout/HorizontalOrganizationChart"/>
    <dgm:cxn modelId="{FD50F3E1-0C39-4B3B-BA1A-7C199CA528C1}" srcId="{A282E1AC-FDC3-4DBE-BE87-A72A590E1A01}" destId="{F01FB341-C637-479C-A8C0-2F483FF68801}" srcOrd="1" destOrd="0" parTransId="{765C7729-DE8D-4D71-A040-DBEDD5C11CDB}" sibTransId="{675AD296-35E2-4FD8-88D1-BDF825D49967}"/>
    <dgm:cxn modelId="{76A67127-7803-6042-AE8E-834EAA44F253}" type="presOf" srcId="{C4C32A0D-BC8D-43D6-8375-B73A8891635F}" destId="{81808B28-3C49-D14E-B815-0D6E2E93F71D}" srcOrd="0" destOrd="0" presId="urn:microsoft.com/office/officeart/2009/3/layout/HorizontalOrganizationChart"/>
    <dgm:cxn modelId="{0042F0A2-A1A8-E945-8759-9A62125DF039}" type="presOf" srcId="{4F83F2A4-91D1-914F-B3E8-BF9B29DE361C}" destId="{EC41F183-6AE2-254F-B896-AB26C7B3A932}" srcOrd="0" destOrd="0" presId="urn:microsoft.com/office/officeart/2009/3/layout/HorizontalOrganizationChart"/>
    <dgm:cxn modelId="{E2AB7534-09DE-DA44-B714-988FF34F45E4}" type="presOf" srcId="{1F5F5FC8-7D0B-3E4A-80DE-7DCC303A0A2B}" destId="{471CD645-F4E2-CE47-A27D-AE09220D545A}" srcOrd="1" destOrd="0" presId="urn:microsoft.com/office/officeart/2009/3/layout/HorizontalOrganizationChart"/>
    <dgm:cxn modelId="{35C9D1DD-8CE7-3C4C-94C6-FA65282A971C}" srcId="{A282E1AC-FDC3-4DBE-BE87-A72A590E1A01}" destId="{1F5F5FC8-7D0B-3E4A-80DE-7DCC303A0A2B}" srcOrd="3" destOrd="0" parTransId="{72130AE2-14C7-9642-85C6-236F877326B8}" sibTransId="{1E73E7D2-5242-B947-A9EB-8EE40B408A19}"/>
    <dgm:cxn modelId="{19F05877-503E-4310-9E2B-B7B0D04C6AB7}" srcId="{A282E1AC-FDC3-4DBE-BE87-A72A590E1A01}" destId="{37E04412-25EF-4E9C-86F5-0C656AB83EA6}" srcOrd="4" destOrd="0" parTransId="{997A4E04-9080-48C8-8B91-F831ECB44FA2}" sibTransId="{4532FA58-903A-46F6-9E62-C89736CD33B1}"/>
    <dgm:cxn modelId="{F8F06DC6-F4FE-F44F-8FA6-96294BCA65B5}" type="presOf" srcId="{C4C32A0D-BC8D-43D6-8375-B73A8891635F}" destId="{17D3880D-9BF6-2843-9A1F-64EEDA6F4E67}" srcOrd="1" destOrd="0" presId="urn:microsoft.com/office/officeart/2009/3/layout/HorizontalOrganizationChart"/>
    <dgm:cxn modelId="{82CE597E-2375-A042-A612-192F78BACF3F}" srcId="{A282E1AC-FDC3-4DBE-BE87-A72A590E1A01}" destId="{4F83F2A4-91D1-914F-B3E8-BF9B29DE361C}" srcOrd="2" destOrd="0" parTransId="{93496949-07BB-0F44-B2BC-6FE1A4A363CE}" sibTransId="{EB0D3457-CDF0-A740-BECC-52BD784D2686}"/>
    <dgm:cxn modelId="{082F1F15-402D-7348-9F31-FD9D4CD58148}" type="presOf" srcId="{1F5F5FC8-7D0B-3E4A-80DE-7DCC303A0A2B}" destId="{4B9C8849-2DE2-E54B-96C2-0FA07BF5ACB3}" srcOrd="0" destOrd="0" presId="urn:microsoft.com/office/officeart/2009/3/layout/HorizontalOrganizationChart"/>
    <dgm:cxn modelId="{80E21229-D7F6-D047-B9A2-7CFCED3E9DE6}" type="presOf" srcId="{A282E1AC-FDC3-4DBE-BE87-A72A590E1A01}" destId="{C54BC1C7-82BC-5F48-BCE0-D30E9F6F4D7C}" srcOrd="0" destOrd="0" presId="urn:microsoft.com/office/officeart/2009/3/layout/HorizontalOrganizationChart"/>
    <dgm:cxn modelId="{308564E6-4189-2641-850D-3CEE6D0AD5EE}" type="presOf" srcId="{37E04412-25EF-4E9C-86F5-0C656AB83EA6}" destId="{1D6CEE0C-CEA3-4C46-BABD-FADE75A27E29}" srcOrd="1" destOrd="0" presId="urn:microsoft.com/office/officeart/2009/3/layout/HorizontalOrganizationChart"/>
    <dgm:cxn modelId="{6612C8BA-FC95-8C46-8144-52E541BFC58A}" type="presOf" srcId="{37E04412-25EF-4E9C-86F5-0C656AB83EA6}" destId="{393563C0-C137-BD42-844F-08B7FC5BDAB5}" srcOrd="0" destOrd="0" presId="urn:microsoft.com/office/officeart/2009/3/layout/HorizontalOrganizationChart"/>
    <dgm:cxn modelId="{D4286202-36A9-4746-8B10-4F3EE3983AC9}" type="presParOf" srcId="{C54BC1C7-82BC-5F48-BCE0-D30E9F6F4D7C}" destId="{620B6003-F76A-DB4F-9899-0ED02F02817B}" srcOrd="0" destOrd="0" presId="urn:microsoft.com/office/officeart/2009/3/layout/HorizontalOrganizationChart"/>
    <dgm:cxn modelId="{2277F1A5-E50B-0B43-8677-833D2976D17B}" type="presParOf" srcId="{620B6003-F76A-DB4F-9899-0ED02F02817B}" destId="{BB29E351-BFA3-E943-AD0F-E001725836B7}" srcOrd="0" destOrd="0" presId="urn:microsoft.com/office/officeart/2009/3/layout/HorizontalOrganizationChart"/>
    <dgm:cxn modelId="{B518A87F-1431-BA44-8B13-046E354DD544}" type="presParOf" srcId="{BB29E351-BFA3-E943-AD0F-E001725836B7}" destId="{81808B28-3C49-D14E-B815-0D6E2E93F71D}" srcOrd="0" destOrd="0" presId="urn:microsoft.com/office/officeart/2009/3/layout/HorizontalOrganizationChart"/>
    <dgm:cxn modelId="{1F2B594D-A5C9-3240-AFFE-07BFAB64807F}" type="presParOf" srcId="{BB29E351-BFA3-E943-AD0F-E001725836B7}" destId="{17D3880D-9BF6-2843-9A1F-64EEDA6F4E67}" srcOrd="1" destOrd="0" presId="urn:microsoft.com/office/officeart/2009/3/layout/HorizontalOrganizationChart"/>
    <dgm:cxn modelId="{661E4383-C7A4-4446-834E-CA4148E88E6E}" type="presParOf" srcId="{620B6003-F76A-DB4F-9899-0ED02F02817B}" destId="{305BDE96-2656-C04A-A108-BCD5B1902308}" srcOrd="1" destOrd="0" presId="urn:microsoft.com/office/officeart/2009/3/layout/HorizontalOrganizationChart"/>
    <dgm:cxn modelId="{2268CFE1-FEFB-2243-81D3-D2864C09B1C3}" type="presParOf" srcId="{620B6003-F76A-DB4F-9899-0ED02F02817B}" destId="{9578D656-0233-7B42-B250-603BE6878B5F}" srcOrd="2" destOrd="0" presId="urn:microsoft.com/office/officeart/2009/3/layout/HorizontalOrganizationChart"/>
    <dgm:cxn modelId="{35900336-2AE0-174E-995B-790D0B339B00}" type="presParOf" srcId="{C54BC1C7-82BC-5F48-BCE0-D30E9F6F4D7C}" destId="{EE3C8539-3A74-F747-B671-E4668613B4B2}" srcOrd="1" destOrd="0" presId="urn:microsoft.com/office/officeart/2009/3/layout/HorizontalOrganizationChart"/>
    <dgm:cxn modelId="{72D3CFCE-1DCB-EF4B-AEC2-3B7F4E1BB07A}" type="presParOf" srcId="{EE3C8539-3A74-F747-B671-E4668613B4B2}" destId="{A46775F2-1ED3-A340-80A8-42EBC6948D5C}" srcOrd="0" destOrd="0" presId="urn:microsoft.com/office/officeart/2009/3/layout/HorizontalOrganizationChart"/>
    <dgm:cxn modelId="{D757C201-AAB6-694E-82F4-1C1450DADA07}" type="presParOf" srcId="{A46775F2-1ED3-A340-80A8-42EBC6948D5C}" destId="{E5BA857D-CC28-3F49-8D67-0DC69C1462B4}" srcOrd="0" destOrd="0" presId="urn:microsoft.com/office/officeart/2009/3/layout/HorizontalOrganizationChart"/>
    <dgm:cxn modelId="{7B75B419-5A70-C349-96A7-2DB563876436}" type="presParOf" srcId="{A46775F2-1ED3-A340-80A8-42EBC6948D5C}" destId="{53632FCB-755F-4F42-87C9-FF50A8AA9C9E}" srcOrd="1" destOrd="0" presId="urn:microsoft.com/office/officeart/2009/3/layout/HorizontalOrganizationChart"/>
    <dgm:cxn modelId="{863863CC-984F-8D44-A503-C1461D1A1505}" type="presParOf" srcId="{EE3C8539-3A74-F747-B671-E4668613B4B2}" destId="{FE7F4539-A862-CC4E-9DFE-AA0A9D5913E3}" srcOrd="1" destOrd="0" presId="urn:microsoft.com/office/officeart/2009/3/layout/HorizontalOrganizationChart"/>
    <dgm:cxn modelId="{C07B1B88-9BB9-D341-B1F1-3264F6A2B0B3}" type="presParOf" srcId="{EE3C8539-3A74-F747-B671-E4668613B4B2}" destId="{7B12AD10-9F9F-714E-8291-7458B6D85B69}" srcOrd="2" destOrd="0" presId="urn:microsoft.com/office/officeart/2009/3/layout/HorizontalOrganizationChart"/>
    <dgm:cxn modelId="{035B9A1B-0CAC-A247-885C-BC62755B2D8D}" type="presParOf" srcId="{C54BC1C7-82BC-5F48-BCE0-D30E9F6F4D7C}" destId="{FF2CF62D-C358-BF45-A6B2-4DF9AB1457EB}" srcOrd="2" destOrd="0" presId="urn:microsoft.com/office/officeart/2009/3/layout/HorizontalOrganizationChart"/>
    <dgm:cxn modelId="{3BD34EA2-BFA3-254F-BB37-8B681B741E30}" type="presParOf" srcId="{FF2CF62D-C358-BF45-A6B2-4DF9AB1457EB}" destId="{1F5106F3-D533-6B4E-B4B2-658CC4F53829}" srcOrd="0" destOrd="0" presId="urn:microsoft.com/office/officeart/2009/3/layout/HorizontalOrganizationChart"/>
    <dgm:cxn modelId="{076103E5-232C-3342-8C9B-12BD66D15EA6}" type="presParOf" srcId="{1F5106F3-D533-6B4E-B4B2-658CC4F53829}" destId="{EC41F183-6AE2-254F-B896-AB26C7B3A932}" srcOrd="0" destOrd="0" presId="urn:microsoft.com/office/officeart/2009/3/layout/HorizontalOrganizationChart"/>
    <dgm:cxn modelId="{3C3AF5B5-6C05-5749-AB99-75EA8D9A9EF6}" type="presParOf" srcId="{1F5106F3-D533-6B4E-B4B2-658CC4F53829}" destId="{F9ADD6BB-1C42-7847-866E-F7365C8B0C91}" srcOrd="1" destOrd="0" presId="urn:microsoft.com/office/officeart/2009/3/layout/HorizontalOrganizationChart"/>
    <dgm:cxn modelId="{5A13A208-0CC7-1D4F-A359-8C0137215635}" type="presParOf" srcId="{FF2CF62D-C358-BF45-A6B2-4DF9AB1457EB}" destId="{7D4F0497-1500-E64D-A749-2FF5FA72B809}" srcOrd="1" destOrd="0" presId="urn:microsoft.com/office/officeart/2009/3/layout/HorizontalOrganizationChart"/>
    <dgm:cxn modelId="{405A3803-30E1-A64C-8FF5-C5E9C9AA55C7}" type="presParOf" srcId="{FF2CF62D-C358-BF45-A6B2-4DF9AB1457EB}" destId="{3C2197DE-57D7-334D-81EB-431576485840}" srcOrd="2" destOrd="0" presId="urn:microsoft.com/office/officeart/2009/3/layout/HorizontalOrganizationChart"/>
    <dgm:cxn modelId="{A12E16EC-30C8-464A-92A0-020C6803F005}" type="presParOf" srcId="{C54BC1C7-82BC-5F48-BCE0-D30E9F6F4D7C}" destId="{22737B25-5436-EC43-8A4B-925F6708B331}" srcOrd="3" destOrd="0" presId="urn:microsoft.com/office/officeart/2009/3/layout/HorizontalOrganizationChart"/>
    <dgm:cxn modelId="{8C771590-B664-B449-91E4-CFA14AC39DAF}" type="presParOf" srcId="{22737B25-5436-EC43-8A4B-925F6708B331}" destId="{6DABDFCD-AEA4-6845-A437-D89A8269C6CB}" srcOrd="0" destOrd="0" presId="urn:microsoft.com/office/officeart/2009/3/layout/HorizontalOrganizationChart"/>
    <dgm:cxn modelId="{1A426C77-2B18-494D-BBB2-447E02264AEA}" type="presParOf" srcId="{6DABDFCD-AEA4-6845-A437-D89A8269C6CB}" destId="{4B9C8849-2DE2-E54B-96C2-0FA07BF5ACB3}" srcOrd="0" destOrd="0" presId="urn:microsoft.com/office/officeart/2009/3/layout/HorizontalOrganizationChart"/>
    <dgm:cxn modelId="{A3A0D696-1AD0-7345-85EE-11F53782BF97}" type="presParOf" srcId="{6DABDFCD-AEA4-6845-A437-D89A8269C6CB}" destId="{471CD645-F4E2-CE47-A27D-AE09220D545A}" srcOrd="1" destOrd="0" presId="urn:microsoft.com/office/officeart/2009/3/layout/HorizontalOrganizationChart"/>
    <dgm:cxn modelId="{77A30A39-CCAE-0147-9C85-9D18BB4BE29B}" type="presParOf" srcId="{22737B25-5436-EC43-8A4B-925F6708B331}" destId="{C1F36C91-88F0-1741-AA34-4F3DBE70677D}" srcOrd="1" destOrd="0" presId="urn:microsoft.com/office/officeart/2009/3/layout/HorizontalOrganizationChart"/>
    <dgm:cxn modelId="{39335F3B-0DF1-1F41-B674-7E9878004E39}" type="presParOf" srcId="{22737B25-5436-EC43-8A4B-925F6708B331}" destId="{90DB77BA-D242-E645-BD63-68E9A1FA6BE0}" srcOrd="2" destOrd="0" presId="urn:microsoft.com/office/officeart/2009/3/layout/HorizontalOrganizationChart"/>
    <dgm:cxn modelId="{0EB1D376-3FB4-4B43-907B-0BDEBC17A4A0}" type="presParOf" srcId="{C54BC1C7-82BC-5F48-BCE0-D30E9F6F4D7C}" destId="{003BC770-E56D-4044-9F84-226B5C97220D}" srcOrd="4" destOrd="0" presId="urn:microsoft.com/office/officeart/2009/3/layout/HorizontalOrganizationChart"/>
    <dgm:cxn modelId="{4DB67401-08E5-1F4C-96DB-D93E80CB04C2}" type="presParOf" srcId="{003BC770-E56D-4044-9F84-226B5C97220D}" destId="{C2A81C87-B8E9-7F44-ADFA-819FC0DC777C}" srcOrd="0" destOrd="0" presId="urn:microsoft.com/office/officeart/2009/3/layout/HorizontalOrganizationChart"/>
    <dgm:cxn modelId="{68507ADA-A7CD-FE41-BB2F-55309FBD3505}" type="presParOf" srcId="{C2A81C87-B8E9-7F44-ADFA-819FC0DC777C}" destId="{393563C0-C137-BD42-844F-08B7FC5BDAB5}" srcOrd="0" destOrd="0" presId="urn:microsoft.com/office/officeart/2009/3/layout/HorizontalOrganizationChart"/>
    <dgm:cxn modelId="{0B704A3E-019E-254D-998A-A794C823C3F6}" type="presParOf" srcId="{C2A81C87-B8E9-7F44-ADFA-819FC0DC777C}" destId="{1D6CEE0C-CEA3-4C46-BABD-FADE75A27E29}" srcOrd="1" destOrd="0" presId="urn:microsoft.com/office/officeart/2009/3/layout/HorizontalOrganizationChart"/>
    <dgm:cxn modelId="{9286811B-1C36-DF40-9034-12694763C034}" type="presParOf" srcId="{003BC770-E56D-4044-9F84-226B5C97220D}" destId="{1C445036-E5F6-4442-A559-16F344475FA8}" srcOrd="1" destOrd="0" presId="urn:microsoft.com/office/officeart/2009/3/layout/HorizontalOrganizationChart"/>
    <dgm:cxn modelId="{D913FAF1-0E57-754E-9FDF-809D10297D64}" type="presParOf" srcId="{003BC770-E56D-4044-9F84-226B5C97220D}" destId="{004B3E3B-27ED-A04A-AB21-DBB953DAEB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D4355-269D-463D-8B01-7D4CECF25A8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C56D9E-011E-4FED-BE49-FB17C328B6BE}">
      <dgm:prSet/>
      <dgm:spPr/>
      <dgm:t>
        <a:bodyPr/>
        <a:lstStyle/>
        <a:p>
          <a:r>
            <a:rPr lang="en-US" baseline="0"/>
            <a:t>First interview was conducted with a faculty member from Saint Mary’s University experienced with non-professional caregiving</a:t>
          </a:r>
          <a:endParaRPr lang="en-US"/>
        </a:p>
      </dgm:t>
    </dgm:pt>
    <dgm:pt modelId="{ED61B3C6-7543-4D6C-BAAA-752499A14A12}" type="parTrans" cxnId="{96F9F901-E5B5-401C-83A0-D29D6C961B5A}">
      <dgm:prSet/>
      <dgm:spPr/>
      <dgm:t>
        <a:bodyPr/>
        <a:lstStyle/>
        <a:p>
          <a:endParaRPr lang="en-US"/>
        </a:p>
      </dgm:t>
    </dgm:pt>
    <dgm:pt modelId="{0DF29D1B-1369-4EA5-A9D9-60D3B8A465A9}" type="sibTrans" cxnId="{96F9F901-E5B5-401C-83A0-D29D6C961B5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B88740-7BCB-4B9E-B396-037E7BBE5984}">
      <dgm:prSet/>
      <dgm:spPr/>
      <dgm:t>
        <a:bodyPr/>
        <a:lstStyle/>
        <a:p>
          <a:r>
            <a:rPr lang="en-US" baseline="0"/>
            <a:t>Second interview was conducted with a human resource manager at a caregiving organization who had extensive past experience with caregiving</a:t>
          </a:r>
          <a:endParaRPr lang="en-US"/>
        </a:p>
      </dgm:t>
    </dgm:pt>
    <dgm:pt modelId="{8A8F76E0-68F9-488B-BE73-D840AA9143B7}" type="parTrans" cxnId="{74D8611B-7F56-4B81-856A-E00B31B74E76}">
      <dgm:prSet/>
      <dgm:spPr/>
      <dgm:t>
        <a:bodyPr/>
        <a:lstStyle/>
        <a:p>
          <a:endParaRPr lang="en-US"/>
        </a:p>
      </dgm:t>
    </dgm:pt>
    <dgm:pt modelId="{E060BD7C-E6F7-48DE-B45A-898EC7389724}" type="sibTrans" cxnId="{74D8611B-7F56-4B81-856A-E00B31B74E7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4A6B97B-C00D-4C77-B485-E2238BE996A6}">
      <dgm:prSet/>
      <dgm:spPr/>
      <dgm:t>
        <a:bodyPr/>
        <a:lstStyle/>
        <a:p>
          <a:r>
            <a:rPr lang="en-US" baseline="0"/>
            <a:t>Third set of interviews was conducted with a group of people proficient in several aspects of UI/UX design and testing</a:t>
          </a:r>
          <a:endParaRPr lang="en-US"/>
        </a:p>
      </dgm:t>
    </dgm:pt>
    <dgm:pt modelId="{3593D0BD-04BD-43B3-9524-6B0CD3D58CCF}" type="parTrans" cxnId="{A479F199-3460-42C5-8914-F6BEB8D7D718}">
      <dgm:prSet/>
      <dgm:spPr/>
      <dgm:t>
        <a:bodyPr/>
        <a:lstStyle/>
        <a:p>
          <a:endParaRPr lang="en-US"/>
        </a:p>
      </dgm:t>
    </dgm:pt>
    <dgm:pt modelId="{BB0C8B63-1078-4C66-AFBE-E269C2FBB172}" type="sibTrans" cxnId="{A479F199-3460-42C5-8914-F6BEB8D7D71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9F34D02-0DDD-674A-8CCE-64B3095DA717}" type="pres">
      <dgm:prSet presAssocID="{290D4355-269D-463D-8B01-7D4CECF25A8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E906A6-DB2F-F94D-B44A-511D7521194C}" type="pres">
      <dgm:prSet presAssocID="{70C56D9E-011E-4FED-BE49-FB17C328B6BE}" presName="compositeNode" presStyleCnt="0">
        <dgm:presLayoutVars>
          <dgm:bulletEnabled val="1"/>
        </dgm:presLayoutVars>
      </dgm:prSet>
      <dgm:spPr/>
    </dgm:pt>
    <dgm:pt modelId="{8DCDAAA7-B364-1847-9D31-62C553C6F4D5}" type="pres">
      <dgm:prSet presAssocID="{70C56D9E-011E-4FED-BE49-FB17C328B6BE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C2D79BDC-F681-CE4F-B3DD-D54A2F343E3D}" type="pres">
      <dgm:prSet presAssocID="{0DF29D1B-1369-4EA5-A9D9-60D3B8A465A9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0A2E19CF-3555-E145-BD75-D26BCEFBAD53}" type="pres">
      <dgm:prSet presAssocID="{70C56D9E-011E-4FED-BE49-FB17C328B6BE}" presName="bottomLine" presStyleLbl="alignNode1" presStyleIdx="1" presStyleCnt="6">
        <dgm:presLayoutVars/>
      </dgm:prSet>
      <dgm:spPr/>
    </dgm:pt>
    <dgm:pt modelId="{F6AD1DB4-7A9D-CF44-B4F9-3DC55D86F520}" type="pres">
      <dgm:prSet presAssocID="{70C56D9E-011E-4FED-BE49-FB17C328B6BE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3FE55-DB0B-F843-A82E-BB3B97BE7CCD}" type="pres">
      <dgm:prSet presAssocID="{0DF29D1B-1369-4EA5-A9D9-60D3B8A465A9}" presName="sibTrans" presStyleCnt="0"/>
      <dgm:spPr/>
    </dgm:pt>
    <dgm:pt modelId="{4C26A245-AFB8-674D-8FD0-2827BFFC4D1A}" type="pres">
      <dgm:prSet presAssocID="{BFB88740-7BCB-4B9E-B396-037E7BBE5984}" presName="compositeNode" presStyleCnt="0">
        <dgm:presLayoutVars>
          <dgm:bulletEnabled val="1"/>
        </dgm:presLayoutVars>
      </dgm:prSet>
      <dgm:spPr/>
    </dgm:pt>
    <dgm:pt modelId="{F8105EA1-659D-2B48-BC51-3F8E87535F25}" type="pres">
      <dgm:prSet presAssocID="{BFB88740-7BCB-4B9E-B396-037E7BBE5984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B3EAFB3C-DAC5-8E43-9A64-DC16DE6C19E7}" type="pres">
      <dgm:prSet presAssocID="{E060BD7C-E6F7-48DE-B45A-898EC7389724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9F7E7F5-AEB7-A64D-84FC-7697E61C9D03}" type="pres">
      <dgm:prSet presAssocID="{BFB88740-7BCB-4B9E-B396-037E7BBE5984}" presName="bottomLine" presStyleLbl="alignNode1" presStyleIdx="3" presStyleCnt="6">
        <dgm:presLayoutVars/>
      </dgm:prSet>
      <dgm:spPr/>
    </dgm:pt>
    <dgm:pt modelId="{D54D0575-ABA4-374E-B0FA-241A7E34F58D}" type="pres">
      <dgm:prSet presAssocID="{BFB88740-7BCB-4B9E-B396-037E7BBE5984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6E393-3269-AA4E-B542-65606B7DB0EA}" type="pres">
      <dgm:prSet presAssocID="{E060BD7C-E6F7-48DE-B45A-898EC7389724}" presName="sibTrans" presStyleCnt="0"/>
      <dgm:spPr/>
    </dgm:pt>
    <dgm:pt modelId="{AEC66EE2-ECD5-674C-8A24-0D8D55EE3C59}" type="pres">
      <dgm:prSet presAssocID="{F4A6B97B-C00D-4C77-B485-E2238BE996A6}" presName="compositeNode" presStyleCnt="0">
        <dgm:presLayoutVars>
          <dgm:bulletEnabled val="1"/>
        </dgm:presLayoutVars>
      </dgm:prSet>
      <dgm:spPr/>
    </dgm:pt>
    <dgm:pt modelId="{9119EACF-1C2B-7244-8038-DB2ED42DAD38}" type="pres">
      <dgm:prSet presAssocID="{F4A6B97B-C00D-4C77-B485-E2238BE996A6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0F69238A-1BCC-9849-983B-F1E00BC224E1}" type="pres">
      <dgm:prSet presAssocID="{BB0C8B63-1078-4C66-AFBE-E269C2FBB172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511997B-8307-F14A-A55A-BE690E8CBF87}" type="pres">
      <dgm:prSet presAssocID="{F4A6B97B-C00D-4C77-B485-E2238BE996A6}" presName="bottomLine" presStyleLbl="alignNode1" presStyleIdx="5" presStyleCnt="6">
        <dgm:presLayoutVars/>
      </dgm:prSet>
      <dgm:spPr/>
    </dgm:pt>
    <dgm:pt modelId="{CF172BDD-0365-4545-B774-2374B22C74B3}" type="pres">
      <dgm:prSet presAssocID="{F4A6B97B-C00D-4C77-B485-E2238BE996A6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9F901-E5B5-401C-83A0-D29D6C961B5A}" srcId="{290D4355-269D-463D-8B01-7D4CECF25A81}" destId="{70C56D9E-011E-4FED-BE49-FB17C328B6BE}" srcOrd="0" destOrd="0" parTransId="{ED61B3C6-7543-4D6C-BAAA-752499A14A12}" sibTransId="{0DF29D1B-1369-4EA5-A9D9-60D3B8A465A9}"/>
    <dgm:cxn modelId="{A479F199-3460-42C5-8914-F6BEB8D7D718}" srcId="{290D4355-269D-463D-8B01-7D4CECF25A81}" destId="{F4A6B97B-C00D-4C77-B485-E2238BE996A6}" srcOrd="2" destOrd="0" parTransId="{3593D0BD-04BD-43B3-9524-6B0CD3D58CCF}" sibTransId="{BB0C8B63-1078-4C66-AFBE-E269C2FBB172}"/>
    <dgm:cxn modelId="{CC732556-D8F5-AD4D-8DC3-2026C5083D2D}" type="presOf" srcId="{0DF29D1B-1369-4EA5-A9D9-60D3B8A465A9}" destId="{C2D79BDC-F681-CE4F-B3DD-D54A2F343E3D}" srcOrd="0" destOrd="0" presId="urn:microsoft.com/office/officeart/2016/7/layout/BasicLinearProcessNumbered"/>
    <dgm:cxn modelId="{3584835E-2B4A-4045-9721-67E78AC4AE16}" type="presOf" srcId="{290D4355-269D-463D-8B01-7D4CECF25A81}" destId="{39F34D02-0DDD-674A-8CCE-64B3095DA717}" srcOrd="0" destOrd="0" presId="urn:microsoft.com/office/officeart/2016/7/layout/BasicLinearProcessNumbered"/>
    <dgm:cxn modelId="{6A236C07-1EA7-CF48-B319-949D9277C75D}" type="presOf" srcId="{70C56D9E-011E-4FED-BE49-FB17C328B6BE}" destId="{8DCDAAA7-B364-1847-9D31-62C553C6F4D5}" srcOrd="0" destOrd="0" presId="urn:microsoft.com/office/officeart/2016/7/layout/BasicLinearProcessNumbered"/>
    <dgm:cxn modelId="{1CA39910-93D9-E141-BB76-FAFB6150AF3E}" type="presOf" srcId="{70C56D9E-011E-4FED-BE49-FB17C328B6BE}" destId="{F6AD1DB4-7A9D-CF44-B4F9-3DC55D86F520}" srcOrd="1" destOrd="0" presId="urn:microsoft.com/office/officeart/2016/7/layout/BasicLinearProcessNumbered"/>
    <dgm:cxn modelId="{DBB1C1D3-852E-EE46-8BEC-B91BFCBE1B16}" type="presOf" srcId="{F4A6B97B-C00D-4C77-B485-E2238BE996A6}" destId="{9119EACF-1C2B-7244-8038-DB2ED42DAD38}" srcOrd="0" destOrd="0" presId="urn:microsoft.com/office/officeart/2016/7/layout/BasicLinearProcessNumbered"/>
    <dgm:cxn modelId="{557E8B91-6730-AE41-A0DC-8E25172A2B14}" type="presOf" srcId="{E060BD7C-E6F7-48DE-B45A-898EC7389724}" destId="{B3EAFB3C-DAC5-8E43-9A64-DC16DE6C19E7}" srcOrd="0" destOrd="0" presId="urn:microsoft.com/office/officeart/2016/7/layout/BasicLinearProcessNumbered"/>
    <dgm:cxn modelId="{800197AE-8D9E-4843-A550-77EA9A79168F}" type="presOf" srcId="{BFB88740-7BCB-4B9E-B396-037E7BBE5984}" destId="{D54D0575-ABA4-374E-B0FA-241A7E34F58D}" srcOrd="1" destOrd="0" presId="urn:microsoft.com/office/officeart/2016/7/layout/BasicLinearProcessNumbered"/>
    <dgm:cxn modelId="{74D8611B-7F56-4B81-856A-E00B31B74E76}" srcId="{290D4355-269D-463D-8B01-7D4CECF25A81}" destId="{BFB88740-7BCB-4B9E-B396-037E7BBE5984}" srcOrd="1" destOrd="0" parTransId="{8A8F76E0-68F9-488B-BE73-D840AA9143B7}" sibTransId="{E060BD7C-E6F7-48DE-B45A-898EC7389724}"/>
    <dgm:cxn modelId="{7C62D9AF-CDC7-A847-9797-FF3D5E92F88B}" type="presOf" srcId="{BFB88740-7BCB-4B9E-B396-037E7BBE5984}" destId="{F8105EA1-659D-2B48-BC51-3F8E87535F25}" srcOrd="0" destOrd="0" presId="urn:microsoft.com/office/officeart/2016/7/layout/BasicLinearProcessNumbered"/>
    <dgm:cxn modelId="{CA917D94-6D5F-C546-9863-B5EB028F6654}" type="presOf" srcId="{F4A6B97B-C00D-4C77-B485-E2238BE996A6}" destId="{CF172BDD-0365-4545-B774-2374B22C74B3}" srcOrd="1" destOrd="0" presId="urn:microsoft.com/office/officeart/2016/7/layout/BasicLinearProcessNumbered"/>
    <dgm:cxn modelId="{6B87BF28-EA59-0F42-A226-CAC5CD8C18F9}" type="presOf" srcId="{BB0C8B63-1078-4C66-AFBE-E269C2FBB172}" destId="{0F69238A-1BCC-9849-983B-F1E00BC224E1}" srcOrd="0" destOrd="0" presId="urn:microsoft.com/office/officeart/2016/7/layout/BasicLinearProcessNumbered"/>
    <dgm:cxn modelId="{6D17B52A-8C18-A14C-9D3A-DDCA650F45BD}" type="presParOf" srcId="{39F34D02-0DDD-674A-8CCE-64B3095DA717}" destId="{A9E906A6-DB2F-F94D-B44A-511D7521194C}" srcOrd="0" destOrd="0" presId="urn:microsoft.com/office/officeart/2016/7/layout/BasicLinearProcessNumbered"/>
    <dgm:cxn modelId="{02BC539A-EE56-3F4C-A31D-5A7ADD0F4708}" type="presParOf" srcId="{A9E906A6-DB2F-F94D-B44A-511D7521194C}" destId="{8DCDAAA7-B364-1847-9D31-62C553C6F4D5}" srcOrd="0" destOrd="0" presId="urn:microsoft.com/office/officeart/2016/7/layout/BasicLinearProcessNumbered"/>
    <dgm:cxn modelId="{1735803E-834A-0448-9973-0C7773C04D23}" type="presParOf" srcId="{A9E906A6-DB2F-F94D-B44A-511D7521194C}" destId="{C2D79BDC-F681-CE4F-B3DD-D54A2F343E3D}" srcOrd="1" destOrd="0" presId="urn:microsoft.com/office/officeart/2016/7/layout/BasicLinearProcessNumbered"/>
    <dgm:cxn modelId="{157AF4C2-3674-A041-A84C-C18B229BDC86}" type="presParOf" srcId="{A9E906A6-DB2F-F94D-B44A-511D7521194C}" destId="{0A2E19CF-3555-E145-BD75-D26BCEFBAD53}" srcOrd="2" destOrd="0" presId="urn:microsoft.com/office/officeart/2016/7/layout/BasicLinearProcessNumbered"/>
    <dgm:cxn modelId="{CBFDD6F1-D88C-934D-BD8C-E31C0919A5A6}" type="presParOf" srcId="{A9E906A6-DB2F-F94D-B44A-511D7521194C}" destId="{F6AD1DB4-7A9D-CF44-B4F9-3DC55D86F520}" srcOrd="3" destOrd="0" presId="urn:microsoft.com/office/officeart/2016/7/layout/BasicLinearProcessNumbered"/>
    <dgm:cxn modelId="{5C240355-C2D5-3E4B-97A0-3B5EDEFDCCD6}" type="presParOf" srcId="{39F34D02-0DDD-674A-8CCE-64B3095DA717}" destId="{5C23FE55-DB0B-F843-A82E-BB3B97BE7CCD}" srcOrd="1" destOrd="0" presId="urn:microsoft.com/office/officeart/2016/7/layout/BasicLinearProcessNumbered"/>
    <dgm:cxn modelId="{D7DC7498-A379-9E48-B836-EF3ABED1086B}" type="presParOf" srcId="{39F34D02-0DDD-674A-8CCE-64B3095DA717}" destId="{4C26A245-AFB8-674D-8FD0-2827BFFC4D1A}" srcOrd="2" destOrd="0" presId="urn:microsoft.com/office/officeart/2016/7/layout/BasicLinearProcessNumbered"/>
    <dgm:cxn modelId="{A15981DA-8219-9F4A-AB5F-407062046100}" type="presParOf" srcId="{4C26A245-AFB8-674D-8FD0-2827BFFC4D1A}" destId="{F8105EA1-659D-2B48-BC51-3F8E87535F25}" srcOrd="0" destOrd="0" presId="urn:microsoft.com/office/officeart/2016/7/layout/BasicLinearProcessNumbered"/>
    <dgm:cxn modelId="{A3C934E7-6466-5B4E-BEED-1C00896E1127}" type="presParOf" srcId="{4C26A245-AFB8-674D-8FD0-2827BFFC4D1A}" destId="{B3EAFB3C-DAC5-8E43-9A64-DC16DE6C19E7}" srcOrd="1" destOrd="0" presId="urn:microsoft.com/office/officeart/2016/7/layout/BasicLinearProcessNumbered"/>
    <dgm:cxn modelId="{574739AF-F9F4-2C4B-B880-49EDE1AE04D9}" type="presParOf" srcId="{4C26A245-AFB8-674D-8FD0-2827BFFC4D1A}" destId="{19F7E7F5-AEB7-A64D-84FC-7697E61C9D03}" srcOrd="2" destOrd="0" presId="urn:microsoft.com/office/officeart/2016/7/layout/BasicLinearProcessNumbered"/>
    <dgm:cxn modelId="{696A584A-79C6-104E-B89B-AA2189531784}" type="presParOf" srcId="{4C26A245-AFB8-674D-8FD0-2827BFFC4D1A}" destId="{D54D0575-ABA4-374E-B0FA-241A7E34F58D}" srcOrd="3" destOrd="0" presId="urn:microsoft.com/office/officeart/2016/7/layout/BasicLinearProcessNumbered"/>
    <dgm:cxn modelId="{4E4F064E-4A7B-1F48-8C0F-0EA296C28FB8}" type="presParOf" srcId="{39F34D02-0DDD-674A-8CCE-64B3095DA717}" destId="{1946E393-3269-AA4E-B542-65606B7DB0EA}" srcOrd="3" destOrd="0" presId="urn:microsoft.com/office/officeart/2016/7/layout/BasicLinearProcessNumbered"/>
    <dgm:cxn modelId="{708969C5-3965-BB43-B77C-581EB8DDBCFA}" type="presParOf" srcId="{39F34D02-0DDD-674A-8CCE-64B3095DA717}" destId="{AEC66EE2-ECD5-674C-8A24-0D8D55EE3C59}" srcOrd="4" destOrd="0" presId="urn:microsoft.com/office/officeart/2016/7/layout/BasicLinearProcessNumbered"/>
    <dgm:cxn modelId="{653319EC-5BF3-0F48-A755-5A8F38F173C9}" type="presParOf" srcId="{AEC66EE2-ECD5-674C-8A24-0D8D55EE3C59}" destId="{9119EACF-1C2B-7244-8038-DB2ED42DAD38}" srcOrd="0" destOrd="0" presId="urn:microsoft.com/office/officeart/2016/7/layout/BasicLinearProcessNumbered"/>
    <dgm:cxn modelId="{2053BECF-B7D0-E846-936E-EF24BFD6A2A0}" type="presParOf" srcId="{AEC66EE2-ECD5-674C-8A24-0D8D55EE3C59}" destId="{0F69238A-1BCC-9849-983B-F1E00BC224E1}" srcOrd="1" destOrd="0" presId="urn:microsoft.com/office/officeart/2016/7/layout/BasicLinearProcessNumbered"/>
    <dgm:cxn modelId="{2D67F1F2-1737-F14C-B055-5341C553F7BF}" type="presParOf" srcId="{AEC66EE2-ECD5-674C-8A24-0D8D55EE3C59}" destId="{1511997B-8307-F14A-A55A-BE690E8CBF87}" srcOrd="2" destOrd="0" presId="urn:microsoft.com/office/officeart/2016/7/layout/BasicLinearProcessNumbered"/>
    <dgm:cxn modelId="{E9564998-B431-E745-8D3D-8DAD69D9B4C7}" type="presParOf" srcId="{AEC66EE2-ECD5-674C-8A24-0D8D55EE3C59}" destId="{CF172BDD-0365-4545-B774-2374B22C74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430DB-81EB-4D0B-B84B-B540D5A1E23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3106B6-ECC3-4DCB-B6E6-A730009C5671}">
      <dgm:prSet/>
      <dgm:spPr/>
      <dgm:t>
        <a:bodyPr/>
        <a:lstStyle/>
        <a:p>
          <a:r>
            <a:rPr lang="en-US" baseline="0"/>
            <a:t>Caregivers face trouble monitoring multiple patients</a:t>
          </a:r>
          <a:endParaRPr lang="en-US"/>
        </a:p>
      </dgm:t>
    </dgm:pt>
    <dgm:pt modelId="{F86A2CFB-7EFF-4331-916F-DA6568539AD4}" type="parTrans" cxnId="{1FFD43E5-1169-4BEB-897D-2DA9C6B996BE}">
      <dgm:prSet/>
      <dgm:spPr/>
      <dgm:t>
        <a:bodyPr/>
        <a:lstStyle/>
        <a:p>
          <a:endParaRPr lang="en-US"/>
        </a:p>
      </dgm:t>
    </dgm:pt>
    <dgm:pt modelId="{14B4E545-D1D7-4367-967D-018BA4B02AAB}" type="sibTrans" cxnId="{1FFD43E5-1169-4BEB-897D-2DA9C6B996BE}">
      <dgm:prSet/>
      <dgm:spPr/>
      <dgm:t>
        <a:bodyPr/>
        <a:lstStyle/>
        <a:p>
          <a:endParaRPr lang="en-US"/>
        </a:p>
      </dgm:t>
    </dgm:pt>
    <dgm:pt modelId="{747DB127-3B8E-45F1-B2BB-5E19AFC97E45}">
      <dgm:prSet/>
      <dgm:spPr/>
      <dgm:t>
        <a:bodyPr/>
        <a:lstStyle/>
        <a:p>
          <a:r>
            <a:rPr lang="en-US" baseline="0"/>
            <a:t>Patients often have trouble sleeping at night</a:t>
          </a:r>
          <a:endParaRPr lang="en-US"/>
        </a:p>
      </dgm:t>
    </dgm:pt>
    <dgm:pt modelId="{8B376128-A98A-4A11-84CB-4A048A272D60}" type="parTrans" cxnId="{A2B97D03-3954-48DC-B207-F3A3E12BD48B}">
      <dgm:prSet/>
      <dgm:spPr/>
      <dgm:t>
        <a:bodyPr/>
        <a:lstStyle/>
        <a:p>
          <a:endParaRPr lang="en-US"/>
        </a:p>
      </dgm:t>
    </dgm:pt>
    <dgm:pt modelId="{0C894478-5FA8-4414-9E46-4B9111078065}" type="sibTrans" cxnId="{A2B97D03-3954-48DC-B207-F3A3E12BD48B}">
      <dgm:prSet/>
      <dgm:spPr/>
      <dgm:t>
        <a:bodyPr/>
        <a:lstStyle/>
        <a:p>
          <a:endParaRPr lang="en-US"/>
        </a:p>
      </dgm:t>
    </dgm:pt>
    <dgm:pt modelId="{0F4FEC2B-3DEE-472B-B203-6A7F588D078C}">
      <dgm:prSet/>
      <dgm:spPr/>
      <dgm:t>
        <a:bodyPr/>
        <a:lstStyle/>
        <a:p>
          <a:r>
            <a:rPr lang="en-US" baseline="0" dirty="0"/>
            <a:t>Patients have various specific diets</a:t>
          </a:r>
        </a:p>
      </dgm:t>
    </dgm:pt>
    <dgm:pt modelId="{C44E101A-E7CC-4511-81FA-5054BB367CB1}" type="parTrans" cxnId="{2217676F-332D-475D-A225-1416A7117874}">
      <dgm:prSet/>
      <dgm:spPr/>
      <dgm:t>
        <a:bodyPr/>
        <a:lstStyle/>
        <a:p>
          <a:endParaRPr lang="en-US"/>
        </a:p>
      </dgm:t>
    </dgm:pt>
    <dgm:pt modelId="{BACBE87E-209B-4DF9-BFC6-A392D16FDC85}" type="sibTrans" cxnId="{2217676F-332D-475D-A225-1416A7117874}">
      <dgm:prSet/>
      <dgm:spPr/>
      <dgm:t>
        <a:bodyPr/>
        <a:lstStyle/>
        <a:p>
          <a:endParaRPr lang="en-US"/>
        </a:p>
      </dgm:t>
    </dgm:pt>
    <dgm:pt modelId="{6FDE3A6D-42FA-4545-B66C-47AB689BF546}">
      <dgm:prSet/>
      <dgm:spPr/>
      <dgm:t>
        <a:bodyPr/>
        <a:lstStyle/>
        <a:p>
          <a:r>
            <a:rPr lang="en-US" baseline="0"/>
            <a:t>Patients often get aggressive/moody</a:t>
          </a:r>
          <a:endParaRPr lang="en-US"/>
        </a:p>
      </dgm:t>
    </dgm:pt>
    <dgm:pt modelId="{1E69FBD1-FFC2-4703-A8B6-D96DECD5B499}" type="parTrans" cxnId="{DBB910F7-F304-4CFB-89FE-95EC888C3703}">
      <dgm:prSet/>
      <dgm:spPr/>
      <dgm:t>
        <a:bodyPr/>
        <a:lstStyle/>
        <a:p>
          <a:endParaRPr lang="en-US"/>
        </a:p>
      </dgm:t>
    </dgm:pt>
    <dgm:pt modelId="{46506A0C-46EF-49CB-A5F0-3B536829B6D4}" type="sibTrans" cxnId="{DBB910F7-F304-4CFB-89FE-95EC888C3703}">
      <dgm:prSet/>
      <dgm:spPr/>
      <dgm:t>
        <a:bodyPr/>
        <a:lstStyle/>
        <a:p>
          <a:endParaRPr lang="en-US"/>
        </a:p>
      </dgm:t>
    </dgm:pt>
    <dgm:pt modelId="{ABE753C9-72CF-4131-94E5-8531D216BA03}">
      <dgm:prSet/>
      <dgm:spPr/>
      <dgm:t>
        <a:bodyPr/>
        <a:lstStyle/>
        <a:p>
          <a:r>
            <a:rPr lang="en-US" baseline="0"/>
            <a:t>Caregivers want feedback on their service </a:t>
          </a:r>
          <a:endParaRPr lang="en-US"/>
        </a:p>
      </dgm:t>
    </dgm:pt>
    <dgm:pt modelId="{6265BFD5-72BE-4BF2-82C9-E7EEAC73FEB6}" type="parTrans" cxnId="{321BB384-169B-4DC1-BCA5-5F3DD22A4CE2}">
      <dgm:prSet/>
      <dgm:spPr/>
      <dgm:t>
        <a:bodyPr/>
        <a:lstStyle/>
        <a:p>
          <a:endParaRPr lang="en-US"/>
        </a:p>
      </dgm:t>
    </dgm:pt>
    <dgm:pt modelId="{A4F5D1D7-22A9-4DDA-9315-4496FDE72ACD}" type="sibTrans" cxnId="{321BB384-169B-4DC1-BCA5-5F3DD22A4CE2}">
      <dgm:prSet/>
      <dgm:spPr/>
      <dgm:t>
        <a:bodyPr/>
        <a:lstStyle/>
        <a:p>
          <a:endParaRPr lang="en-US"/>
        </a:p>
      </dgm:t>
    </dgm:pt>
    <dgm:pt modelId="{F9C8878A-2A54-4F49-AA1C-9B76AC7CB09D}" type="pres">
      <dgm:prSet presAssocID="{0BD430DB-81EB-4D0B-B84B-B540D5A1E23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1B77BC-860C-4685-BAC9-027E20000FF1}" type="pres">
      <dgm:prSet presAssocID="{763106B6-ECC3-4DCB-B6E6-A730009C5671}" presName="compNode" presStyleCnt="0"/>
      <dgm:spPr/>
    </dgm:pt>
    <dgm:pt modelId="{4C6A7547-901D-4965-97A1-595FBC240650}" type="pres">
      <dgm:prSet presAssocID="{763106B6-ECC3-4DCB-B6E6-A730009C56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0429A1C-63C1-4860-94FE-07B42AD9B82C}" type="pres">
      <dgm:prSet presAssocID="{763106B6-ECC3-4DCB-B6E6-A730009C5671}" presName="spaceRect" presStyleCnt="0"/>
      <dgm:spPr/>
    </dgm:pt>
    <dgm:pt modelId="{8DA1AB65-5949-4785-BF67-7093B25444FF}" type="pres">
      <dgm:prSet presAssocID="{763106B6-ECC3-4DCB-B6E6-A730009C5671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D344154-B414-45C5-9322-48E3355E75CC}" type="pres">
      <dgm:prSet presAssocID="{14B4E545-D1D7-4367-967D-018BA4B02AAB}" presName="sibTrans" presStyleCnt="0"/>
      <dgm:spPr/>
    </dgm:pt>
    <dgm:pt modelId="{8D75C59E-74EC-42A9-8DA6-BD9CA7B67F00}" type="pres">
      <dgm:prSet presAssocID="{747DB127-3B8E-45F1-B2BB-5E19AFC97E45}" presName="compNode" presStyleCnt="0"/>
      <dgm:spPr/>
    </dgm:pt>
    <dgm:pt modelId="{81D5309B-D245-4E5F-B2C1-E1153206BC92}" type="pres">
      <dgm:prSet presAssocID="{747DB127-3B8E-45F1-B2BB-5E19AFC97E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EC06E76F-C878-4DF5-8C03-F4D879E044EA}" type="pres">
      <dgm:prSet presAssocID="{747DB127-3B8E-45F1-B2BB-5E19AFC97E45}" presName="spaceRect" presStyleCnt="0"/>
      <dgm:spPr/>
    </dgm:pt>
    <dgm:pt modelId="{89592E08-3854-48F3-B0D2-5E4AA0A16415}" type="pres">
      <dgm:prSet presAssocID="{747DB127-3B8E-45F1-B2BB-5E19AFC97E45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87A4D86-BB15-42F2-9BD9-1FAA4F55DA3B}" type="pres">
      <dgm:prSet presAssocID="{0C894478-5FA8-4414-9E46-4B9111078065}" presName="sibTrans" presStyleCnt="0"/>
      <dgm:spPr/>
    </dgm:pt>
    <dgm:pt modelId="{D3F02764-DC3B-45C2-A86A-559946621749}" type="pres">
      <dgm:prSet presAssocID="{0F4FEC2B-3DEE-472B-B203-6A7F588D078C}" presName="compNode" presStyleCnt="0"/>
      <dgm:spPr/>
    </dgm:pt>
    <dgm:pt modelId="{CDABAC27-57D9-44CA-9010-6DDBEB1355E5}" type="pres">
      <dgm:prSet presAssocID="{0F4FEC2B-3DEE-472B-B203-6A7F588D07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142A179C-BDDB-4413-8632-1556888EAED8}" type="pres">
      <dgm:prSet presAssocID="{0F4FEC2B-3DEE-472B-B203-6A7F588D078C}" presName="spaceRect" presStyleCnt="0"/>
      <dgm:spPr/>
    </dgm:pt>
    <dgm:pt modelId="{CA1B3BAA-9949-47D9-860F-D073CA5EDA0F}" type="pres">
      <dgm:prSet presAssocID="{0F4FEC2B-3DEE-472B-B203-6A7F588D078C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17DB6A6-20D5-4113-9715-F051FB565600}" type="pres">
      <dgm:prSet presAssocID="{BACBE87E-209B-4DF9-BFC6-A392D16FDC85}" presName="sibTrans" presStyleCnt="0"/>
      <dgm:spPr/>
    </dgm:pt>
    <dgm:pt modelId="{F6395AB1-2936-4397-8A16-8FEB1F1F27C9}" type="pres">
      <dgm:prSet presAssocID="{6FDE3A6D-42FA-4545-B66C-47AB689BF546}" presName="compNode" presStyleCnt="0"/>
      <dgm:spPr/>
    </dgm:pt>
    <dgm:pt modelId="{B5B6FD68-06E5-4560-A35D-0F518711522F}" type="pres">
      <dgm:prSet presAssocID="{6FDE3A6D-42FA-4545-B66C-47AB689BF5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77DF584-AF67-4352-954C-CE645133F91C}" type="pres">
      <dgm:prSet presAssocID="{6FDE3A6D-42FA-4545-B66C-47AB689BF546}" presName="spaceRect" presStyleCnt="0"/>
      <dgm:spPr/>
    </dgm:pt>
    <dgm:pt modelId="{202CB690-C89C-41DF-93AF-E4311B61F5E9}" type="pres">
      <dgm:prSet presAssocID="{6FDE3A6D-42FA-4545-B66C-47AB689BF546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AC7D043-DE45-4F1D-9C07-5D85BEE90189}" type="pres">
      <dgm:prSet presAssocID="{46506A0C-46EF-49CB-A5F0-3B536829B6D4}" presName="sibTrans" presStyleCnt="0"/>
      <dgm:spPr/>
    </dgm:pt>
    <dgm:pt modelId="{0E943655-3BE4-4F6A-9A48-E8E78877D661}" type="pres">
      <dgm:prSet presAssocID="{ABE753C9-72CF-4131-94E5-8531D216BA03}" presName="compNode" presStyleCnt="0"/>
      <dgm:spPr/>
    </dgm:pt>
    <dgm:pt modelId="{5EEFD6CC-8FA8-45BA-9EBE-5F6FA675DA8B}" type="pres">
      <dgm:prSet presAssocID="{ABE753C9-72CF-4131-94E5-8531D216BA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ADE9A5C-7C8A-4E24-BCBA-B5E9FC7CE1D5}" type="pres">
      <dgm:prSet presAssocID="{ABE753C9-72CF-4131-94E5-8531D216BA03}" presName="spaceRect" presStyleCnt="0"/>
      <dgm:spPr/>
    </dgm:pt>
    <dgm:pt modelId="{9925A0B2-53F6-4BB5-87A9-44068373135F}" type="pres">
      <dgm:prSet presAssocID="{ABE753C9-72CF-4131-94E5-8531D216BA03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17676F-332D-475D-A225-1416A7117874}" srcId="{0BD430DB-81EB-4D0B-B84B-B540D5A1E23A}" destId="{0F4FEC2B-3DEE-472B-B203-6A7F588D078C}" srcOrd="2" destOrd="0" parTransId="{C44E101A-E7CC-4511-81FA-5054BB367CB1}" sibTransId="{BACBE87E-209B-4DF9-BFC6-A392D16FDC85}"/>
    <dgm:cxn modelId="{17E75533-E9F3-844C-8992-D41829B87A2F}" type="presOf" srcId="{ABE753C9-72CF-4131-94E5-8531D216BA03}" destId="{9925A0B2-53F6-4BB5-87A9-44068373135F}" srcOrd="0" destOrd="0" presId="urn:microsoft.com/office/officeart/2018/2/layout/IconLabelList"/>
    <dgm:cxn modelId="{1FFD43E5-1169-4BEB-897D-2DA9C6B996BE}" srcId="{0BD430DB-81EB-4D0B-B84B-B540D5A1E23A}" destId="{763106B6-ECC3-4DCB-B6E6-A730009C5671}" srcOrd="0" destOrd="0" parTransId="{F86A2CFB-7EFF-4331-916F-DA6568539AD4}" sibTransId="{14B4E545-D1D7-4367-967D-018BA4B02AAB}"/>
    <dgm:cxn modelId="{83A0107B-4C9C-FE43-8193-6C5435A3550F}" type="presOf" srcId="{747DB127-3B8E-45F1-B2BB-5E19AFC97E45}" destId="{89592E08-3854-48F3-B0D2-5E4AA0A16415}" srcOrd="0" destOrd="0" presId="urn:microsoft.com/office/officeart/2018/2/layout/IconLabelList"/>
    <dgm:cxn modelId="{A2B97D03-3954-48DC-B207-F3A3E12BD48B}" srcId="{0BD430DB-81EB-4D0B-B84B-B540D5A1E23A}" destId="{747DB127-3B8E-45F1-B2BB-5E19AFC97E45}" srcOrd="1" destOrd="0" parTransId="{8B376128-A98A-4A11-84CB-4A048A272D60}" sibTransId="{0C894478-5FA8-4414-9E46-4B9111078065}"/>
    <dgm:cxn modelId="{DBB910F7-F304-4CFB-89FE-95EC888C3703}" srcId="{0BD430DB-81EB-4D0B-B84B-B540D5A1E23A}" destId="{6FDE3A6D-42FA-4545-B66C-47AB689BF546}" srcOrd="3" destOrd="0" parTransId="{1E69FBD1-FFC2-4703-A8B6-D96DECD5B499}" sibTransId="{46506A0C-46EF-49CB-A5F0-3B536829B6D4}"/>
    <dgm:cxn modelId="{238C47D7-73F9-9F4B-A3F9-D2B2175BD5C7}" type="presOf" srcId="{763106B6-ECC3-4DCB-B6E6-A730009C5671}" destId="{8DA1AB65-5949-4785-BF67-7093B25444FF}" srcOrd="0" destOrd="0" presId="urn:microsoft.com/office/officeart/2018/2/layout/IconLabelList"/>
    <dgm:cxn modelId="{321BB384-169B-4DC1-BCA5-5F3DD22A4CE2}" srcId="{0BD430DB-81EB-4D0B-B84B-B540D5A1E23A}" destId="{ABE753C9-72CF-4131-94E5-8531D216BA03}" srcOrd="4" destOrd="0" parTransId="{6265BFD5-72BE-4BF2-82C9-E7EEAC73FEB6}" sibTransId="{A4F5D1D7-22A9-4DDA-9315-4496FDE72ACD}"/>
    <dgm:cxn modelId="{82742E7F-C0F1-4046-AB3D-03B65D2C0D27}" type="presOf" srcId="{0BD430DB-81EB-4D0B-B84B-B540D5A1E23A}" destId="{F9C8878A-2A54-4F49-AA1C-9B76AC7CB09D}" srcOrd="0" destOrd="0" presId="urn:microsoft.com/office/officeart/2018/2/layout/IconLabelList"/>
    <dgm:cxn modelId="{E093D408-835C-614A-9C10-AAB349838BC8}" type="presOf" srcId="{0F4FEC2B-3DEE-472B-B203-6A7F588D078C}" destId="{CA1B3BAA-9949-47D9-860F-D073CA5EDA0F}" srcOrd="0" destOrd="0" presId="urn:microsoft.com/office/officeart/2018/2/layout/IconLabelList"/>
    <dgm:cxn modelId="{BE90DD28-CCA5-9742-81DA-3B8643E8D5D3}" type="presOf" srcId="{6FDE3A6D-42FA-4545-B66C-47AB689BF546}" destId="{202CB690-C89C-41DF-93AF-E4311B61F5E9}" srcOrd="0" destOrd="0" presId="urn:microsoft.com/office/officeart/2018/2/layout/IconLabelList"/>
    <dgm:cxn modelId="{D24A2E93-7E98-6241-A4A7-C47DDCBFE8F8}" type="presParOf" srcId="{F9C8878A-2A54-4F49-AA1C-9B76AC7CB09D}" destId="{5C1B77BC-860C-4685-BAC9-027E20000FF1}" srcOrd="0" destOrd="0" presId="urn:microsoft.com/office/officeart/2018/2/layout/IconLabelList"/>
    <dgm:cxn modelId="{D2EB014C-EE73-A74F-80CF-C59600241719}" type="presParOf" srcId="{5C1B77BC-860C-4685-BAC9-027E20000FF1}" destId="{4C6A7547-901D-4965-97A1-595FBC240650}" srcOrd="0" destOrd="0" presId="urn:microsoft.com/office/officeart/2018/2/layout/IconLabelList"/>
    <dgm:cxn modelId="{783EC759-D6C8-7D42-B716-80F386686370}" type="presParOf" srcId="{5C1B77BC-860C-4685-BAC9-027E20000FF1}" destId="{C0429A1C-63C1-4860-94FE-07B42AD9B82C}" srcOrd="1" destOrd="0" presId="urn:microsoft.com/office/officeart/2018/2/layout/IconLabelList"/>
    <dgm:cxn modelId="{D1A61D0C-9F68-DA4C-B008-FA6F84560B86}" type="presParOf" srcId="{5C1B77BC-860C-4685-BAC9-027E20000FF1}" destId="{8DA1AB65-5949-4785-BF67-7093B25444FF}" srcOrd="2" destOrd="0" presId="urn:microsoft.com/office/officeart/2018/2/layout/IconLabelList"/>
    <dgm:cxn modelId="{D6357AD9-4107-684D-86E3-F55063A7D113}" type="presParOf" srcId="{F9C8878A-2A54-4F49-AA1C-9B76AC7CB09D}" destId="{3D344154-B414-45C5-9322-48E3355E75CC}" srcOrd="1" destOrd="0" presId="urn:microsoft.com/office/officeart/2018/2/layout/IconLabelList"/>
    <dgm:cxn modelId="{CE0E3207-CE78-EA4C-A919-D94C0A813474}" type="presParOf" srcId="{F9C8878A-2A54-4F49-AA1C-9B76AC7CB09D}" destId="{8D75C59E-74EC-42A9-8DA6-BD9CA7B67F00}" srcOrd="2" destOrd="0" presId="urn:microsoft.com/office/officeart/2018/2/layout/IconLabelList"/>
    <dgm:cxn modelId="{B93AD06A-9294-4341-9135-69B29B4B22E3}" type="presParOf" srcId="{8D75C59E-74EC-42A9-8DA6-BD9CA7B67F00}" destId="{81D5309B-D245-4E5F-B2C1-E1153206BC92}" srcOrd="0" destOrd="0" presId="urn:microsoft.com/office/officeart/2018/2/layout/IconLabelList"/>
    <dgm:cxn modelId="{014B7364-23CD-4F4E-93F6-34AF284D9165}" type="presParOf" srcId="{8D75C59E-74EC-42A9-8DA6-BD9CA7B67F00}" destId="{EC06E76F-C878-4DF5-8C03-F4D879E044EA}" srcOrd="1" destOrd="0" presId="urn:microsoft.com/office/officeart/2018/2/layout/IconLabelList"/>
    <dgm:cxn modelId="{3171F563-09FE-D64F-A318-34AB7F869D42}" type="presParOf" srcId="{8D75C59E-74EC-42A9-8DA6-BD9CA7B67F00}" destId="{89592E08-3854-48F3-B0D2-5E4AA0A16415}" srcOrd="2" destOrd="0" presId="urn:microsoft.com/office/officeart/2018/2/layout/IconLabelList"/>
    <dgm:cxn modelId="{4AD1A155-A8FD-0E4F-9E8E-1FCDDA9C9C3A}" type="presParOf" srcId="{F9C8878A-2A54-4F49-AA1C-9B76AC7CB09D}" destId="{987A4D86-BB15-42F2-9BD9-1FAA4F55DA3B}" srcOrd="3" destOrd="0" presId="urn:microsoft.com/office/officeart/2018/2/layout/IconLabelList"/>
    <dgm:cxn modelId="{EA6F9813-6933-3144-839B-0D8C2EC8B93B}" type="presParOf" srcId="{F9C8878A-2A54-4F49-AA1C-9B76AC7CB09D}" destId="{D3F02764-DC3B-45C2-A86A-559946621749}" srcOrd="4" destOrd="0" presId="urn:microsoft.com/office/officeart/2018/2/layout/IconLabelList"/>
    <dgm:cxn modelId="{05264D2F-C8F8-5F4C-9223-F77335463927}" type="presParOf" srcId="{D3F02764-DC3B-45C2-A86A-559946621749}" destId="{CDABAC27-57D9-44CA-9010-6DDBEB1355E5}" srcOrd="0" destOrd="0" presId="urn:microsoft.com/office/officeart/2018/2/layout/IconLabelList"/>
    <dgm:cxn modelId="{56D92C11-91E5-C24F-8C98-B82F6959BE98}" type="presParOf" srcId="{D3F02764-DC3B-45C2-A86A-559946621749}" destId="{142A179C-BDDB-4413-8632-1556888EAED8}" srcOrd="1" destOrd="0" presId="urn:microsoft.com/office/officeart/2018/2/layout/IconLabelList"/>
    <dgm:cxn modelId="{297EAE3B-D08C-5B4C-A603-9226817D80BA}" type="presParOf" srcId="{D3F02764-DC3B-45C2-A86A-559946621749}" destId="{CA1B3BAA-9949-47D9-860F-D073CA5EDA0F}" srcOrd="2" destOrd="0" presId="urn:microsoft.com/office/officeart/2018/2/layout/IconLabelList"/>
    <dgm:cxn modelId="{855397E3-6681-C84F-84AB-16BF2A0BA2A5}" type="presParOf" srcId="{F9C8878A-2A54-4F49-AA1C-9B76AC7CB09D}" destId="{217DB6A6-20D5-4113-9715-F051FB565600}" srcOrd="5" destOrd="0" presId="urn:microsoft.com/office/officeart/2018/2/layout/IconLabelList"/>
    <dgm:cxn modelId="{FB21C9A8-6752-0649-832D-D2F0B43A29FC}" type="presParOf" srcId="{F9C8878A-2A54-4F49-AA1C-9B76AC7CB09D}" destId="{F6395AB1-2936-4397-8A16-8FEB1F1F27C9}" srcOrd="6" destOrd="0" presId="urn:microsoft.com/office/officeart/2018/2/layout/IconLabelList"/>
    <dgm:cxn modelId="{BBE0EADD-BEE7-2547-81A2-B7FCE2662D45}" type="presParOf" srcId="{F6395AB1-2936-4397-8A16-8FEB1F1F27C9}" destId="{B5B6FD68-06E5-4560-A35D-0F518711522F}" srcOrd="0" destOrd="0" presId="urn:microsoft.com/office/officeart/2018/2/layout/IconLabelList"/>
    <dgm:cxn modelId="{C7CE07EB-F6D8-7B48-B5A8-43E98E0FCED4}" type="presParOf" srcId="{F6395AB1-2936-4397-8A16-8FEB1F1F27C9}" destId="{677DF584-AF67-4352-954C-CE645133F91C}" srcOrd="1" destOrd="0" presId="urn:microsoft.com/office/officeart/2018/2/layout/IconLabelList"/>
    <dgm:cxn modelId="{67F12D6A-A3CB-E84B-ADEF-D03F3B6807FC}" type="presParOf" srcId="{F6395AB1-2936-4397-8A16-8FEB1F1F27C9}" destId="{202CB690-C89C-41DF-93AF-E4311B61F5E9}" srcOrd="2" destOrd="0" presId="urn:microsoft.com/office/officeart/2018/2/layout/IconLabelList"/>
    <dgm:cxn modelId="{6F5BC8B1-1B63-1C49-8415-01B7AF544C38}" type="presParOf" srcId="{F9C8878A-2A54-4F49-AA1C-9B76AC7CB09D}" destId="{BAC7D043-DE45-4F1D-9C07-5D85BEE90189}" srcOrd="7" destOrd="0" presId="urn:microsoft.com/office/officeart/2018/2/layout/IconLabelList"/>
    <dgm:cxn modelId="{C4D163AB-62C1-944A-9938-C714888ADC6C}" type="presParOf" srcId="{F9C8878A-2A54-4F49-AA1C-9B76AC7CB09D}" destId="{0E943655-3BE4-4F6A-9A48-E8E78877D661}" srcOrd="8" destOrd="0" presId="urn:microsoft.com/office/officeart/2018/2/layout/IconLabelList"/>
    <dgm:cxn modelId="{D09D3669-48B9-0942-98E2-3EA66FE35109}" type="presParOf" srcId="{0E943655-3BE4-4F6A-9A48-E8E78877D661}" destId="{5EEFD6CC-8FA8-45BA-9EBE-5F6FA675DA8B}" srcOrd="0" destOrd="0" presId="urn:microsoft.com/office/officeart/2018/2/layout/IconLabelList"/>
    <dgm:cxn modelId="{4A26DD9A-331C-0542-B67D-F52DB3865C7C}" type="presParOf" srcId="{0E943655-3BE4-4F6A-9A48-E8E78877D661}" destId="{DADE9A5C-7C8A-4E24-BCBA-B5E9FC7CE1D5}" srcOrd="1" destOrd="0" presId="urn:microsoft.com/office/officeart/2018/2/layout/IconLabelList"/>
    <dgm:cxn modelId="{2F1CAABD-A892-4740-AE71-FDC585BCEEF5}" type="presParOf" srcId="{0E943655-3BE4-4F6A-9A48-E8E78877D661}" destId="{9925A0B2-53F6-4BB5-87A9-4406837313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680E2D-0B41-1A4F-AD1E-151CD1759832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3BAFCC52-98D7-4B41-A026-000C29513820}">
      <dgm:prSet phldrT="[Text]"/>
      <dgm:spPr/>
      <dgm:t>
        <a:bodyPr/>
        <a:lstStyle/>
        <a:p>
          <a:r>
            <a:rPr lang="en-US" dirty="0"/>
            <a:t>Increase user acceptance and future adoption</a:t>
          </a:r>
        </a:p>
      </dgm:t>
    </dgm:pt>
    <dgm:pt modelId="{A290511F-0E48-834F-A3DA-F23FB381F9D2}" type="parTrans" cxnId="{58F979B1-9F58-724D-A7DC-7D23CCB260D5}">
      <dgm:prSet/>
      <dgm:spPr/>
      <dgm:t>
        <a:bodyPr/>
        <a:lstStyle/>
        <a:p>
          <a:endParaRPr lang="en-US"/>
        </a:p>
      </dgm:t>
    </dgm:pt>
    <dgm:pt modelId="{AAE9ED84-C1D2-8741-ACA0-0D78F902D691}" type="sibTrans" cxnId="{58F979B1-9F58-724D-A7DC-7D23CCB260D5}">
      <dgm:prSet/>
      <dgm:spPr/>
      <dgm:t>
        <a:bodyPr/>
        <a:lstStyle/>
        <a:p>
          <a:endParaRPr lang="en-US"/>
        </a:p>
      </dgm:t>
    </dgm:pt>
    <dgm:pt modelId="{D670E207-9847-A542-AF2B-CA97B641477A}">
      <dgm:prSet phldrT="[Text]"/>
      <dgm:spPr/>
      <dgm:t>
        <a:bodyPr/>
        <a:lstStyle/>
        <a:p>
          <a:r>
            <a:rPr lang="en-US" dirty="0"/>
            <a:t>Hypothesize successful user engagement </a:t>
          </a:r>
        </a:p>
      </dgm:t>
    </dgm:pt>
    <dgm:pt modelId="{1CECD507-0452-1549-A4B8-6300F6BFC896}" type="parTrans" cxnId="{2F308544-9D2B-0E42-947A-0BBDAAB0E9D3}">
      <dgm:prSet/>
      <dgm:spPr/>
      <dgm:t>
        <a:bodyPr/>
        <a:lstStyle/>
        <a:p>
          <a:endParaRPr lang="en-US"/>
        </a:p>
      </dgm:t>
    </dgm:pt>
    <dgm:pt modelId="{9F2E00A7-589C-1243-A20A-724141A1BD63}" type="sibTrans" cxnId="{2F308544-9D2B-0E42-947A-0BBDAAB0E9D3}">
      <dgm:prSet/>
      <dgm:spPr/>
      <dgm:t>
        <a:bodyPr/>
        <a:lstStyle/>
        <a:p>
          <a:endParaRPr lang="en-US"/>
        </a:p>
      </dgm:t>
    </dgm:pt>
    <dgm:pt modelId="{CB5C2ADC-800A-7144-A3E6-56CD16212CFC}">
      <dgm:prSet phldrT="[Text]"/>
      <dgm:spPr/>
      <dgm:t>
        <a:bodyPr/>
        <a:lstStyle/>
        <a:p>
          <a:r>
            <a:rPr lang="en-US" dirty="0"/>
            <a:t>Test the hypothesis with real life observation </a:t>
          </a:r>
        </a:p>
      </dgm:t>
    </dgm:pt>
    <dgm:pt modelId="{18EF7808-F8F2-7B44-8DDE-6DC651715124}" type="parTrans" cxnId="{C21DE128-670D-CC45-B3A0-3C60F0FD96C2}">
      <dgm:prSet/>
      <dgm:spPr/>
      <dgm:t>
        <a:bodyPr/>
        <a:lstStyle/>
        <a:p>
          <a:endParaRPr lang="en-US"/>
        </a:p>
      </dgm:t>
    </dgm:pt>
    <dgm:pt modelId="{51905B63-D63F-2446-B292-2A49A61CB572}" type="sibTrans" cxnId="{C21DE128-670D-CC45-B3A0-3C60F0FD96C2}">
      <dgm:prSet/>
      <dgm:spPr/>
      <dgm:t>
        <a:bodyPr/>
        <a:lstStyle/>
        <a:p>
          <a:endParaRPr lang="en-US"/>
        </a:p>
      </dgm:t>
    </dgm:pt>
    <dgm:pt modelId="{113612AB-1C2F-904E-A020-8E6841E4CF56}" type="pres">
      <dgm:prSet presAssocID="{53680E2D-0B41-1A4F-AD1E-151CD1759832}" presName="linearFlow" presStyleCnt="0">
        <dgm:presLayoutVars>
          <dgm:dir/>
          <dgm:resizeHandles val="exact"/>
        </dgm:presLayoutVars>
      </dgm:prSet>
      <dgm:spPr/>
    </dgm:pt>
    <dgm:pt modelId="{FBCEF5F5-B309-0347-BCC9-667AA610762B}" type="pres">
      <dgm:prSet presAssocID="{3BAFCC52-98D7-4B41-A026-000C29513820}" presName="composite" presStyleCnt="0"/>
      <dgm:spPr/>
    </dgm:pt>
    <dgm:pt modelId="{51362D6E-7A38-714A-9A7C-18C7E543B222}" type="pres">
      <dgm:prSet presAssocID="{3BAFCC52-98D7-4B41-A026-000C2951382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C88F72D-6751-F446-AF3E-1586E0FCB43B}" type="pres">
      <dgm:prSet presAssocID="{3BAFCC52-98D7-4B41-A026-000C295138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F2EF1-06E7-5A4A-A5E0-056822373AC4}" type="pres">
      <dgm:prSet presAssocID="{AAE9ED84-C1D2-8741-ACA0-0D78F902D691}" presName="spacing" presStyleCnt="0"/>
      <dgm:spPr/>
    </dgm:pt>
    <dgm:pt modelId="{1915C0A2-9C5E-AC4B-A0CC-841035F57AF0}" type="pres">
      <dgm:prSet presAssocID="{D670E207-9847-A542-AF2B-CA97B641477A}" presName="composite" presStyleCnt="0"/>
      <dgm:spPr/>
    </dgm:pt>
    <dgm:pt modelId="{5DE11D01-6EED-9B4E-9042-27E44546EEDE}" type="pres">
      <dgm:prSet presAssocID="{D670E207-9847-A542-AF2B-CA97B641477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EBE5EC"/>
          </a:solidFill>
        </a:ln>
      </dgm:spPr>
    </dgm:pt>
    <dgm:pt modelId="{D4280B09-158F-EF48-A0A4-B68F14D901AB}" type="pres">
      <dgm:prSet presAssocID="{D670E207-9847-A542-AF2B-CA97B641477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F35F4-B13D-1A4F-9D18-75E66DB51838}" type="pres">
      <dgm:prSet presAssocID="{9F2E00A7-589C-1243-A20A-724141A1BD63}" presName="spacing" presStyleCnt="0"/>
      <dgm:spPr/>
    </dgm:pt>
    <dgm:pt modelId="{8948CF32-CCF6-7647-9F20-7B610B186EE4}" type="pres">
      <dgm:prSet presAssocID="{CB5C2ADC-800A-7144-A3E6-56CD16212CFC}" presName="composite" presStyleCnt="0"/>
      <dgm:spPr/>
    </dgm:pt>
    <dgm:pt modelId="{207FF605-5627-D541-9C0A-8A5F997F13E4}" type="pres">
      <dgm:prSet presAssocID="{CB5C2ADC-800A-7144-A3E6-56CD16212CF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1135FEA-5E70-2347-8357-E131C3B2479A}" type="pres">
      <dgm:prSet presAssocID="{CB5C2ADC-800A-7144-A3E6-56CD16212CF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308544-9D2B-0E42-947A-0BBDAAB0E9D3}" srcId="{53680E2D-0B41-1A4F-AD1E-151CD1759832}" destId="{D670E207-9847-A542-AF2B-CA97B641477A}" srcOrd="1" destOrd="0" parTransId="{1CECD507-0452-1549-A4B8-6300F6BFC896}" sibTransId="{9F2E00A7-589C-1243-A20A-724141A1BD63}"/>
    <dgm:cxn modelId="{0538196E-64F5-1F4E-B03B-53EFAF4E3AC3}" type="presOf" srcId="{D670E207-9847-A542-AF2B-CA97B641477A}" destId="{D4280B09-158F-EF48-A0A4-B68F14D901AB}" srcOrd="0" destOrd="0" presId="urn:microsoft.com/office/officeart/2005/8/layout/vList3"/>
    <dgm:cxn modelId="{C21DE128-670D-CC45-B3A0-3C60F0FD96C2}" srcId="{53680E2D-0B41-1A4F-AD1E-151CD1759832}" destId="{CB5C2ADC-800A-7144-A3E6-56CD16212CFC}" srcOrd="2" destOrd="0" parTransId="{18EF7808-F8F2-7B44-8DDE-6DC651715124}" sibTransId="{51905B63-D63F-2446-B292-2A49A61CB572}"/>
    <dgm:cxn modelId="{58F979B1-9F58-724D-A7DC-7D23CCB260D5}" srcId="{53680E2D-0B41-1A4F-AD1E-151CD1759832}" destId="{3BAFCC52-98D7-4B41-A026-000C29513820}" srcOrd="0" destOrd="0" parTransId="{A290511F-0E48-834F-A3DA-F23FB381F9D2}" sibTransId="{AAE9ED84-C1D2-8741-ACA0-0D78F902D691}"/>
    <dgm:cxn modelId="{7CFCF784-3A61-BC4A-9803-798DFB926506}" type="presOf" srcId="{53680E2D-0B41-1A4F-AD1E-151CD1759832}" destId="{113612AB-1C2F-904E-A020-8E6841E4CF56}" srcOrd="0" destOrd="0" presId="urn:microsoft.com/office/officeart/2005/8/layout/vList3"/>
    <dgm:cxn modelId="{06A1B41C-733F-0040-B178-94E608DD59F6}" type="presOf" srcId="{3BAFCC52-98D7-4B41-A026-000C29513820}" destId="{3C88F72D-6751-F446-AF3E-1586E0FCB43B}" srcOrd="0" destOrd="0" presId="urn:microsoft.com/office/officeart/2005/8/layout/vList3"/>
    <dgm:cxn modelId="{EA5C54A5-C8E9-D847-A405-2CAC3FE30613}" type="presOf" srcId="{CB5C2ADC-800A-7144-A3E6-56CD16212CFC}" destId="{C1135FEA-5E70-2347-8357-E131C3B2479A}" srcOrd="0" destOrd="0" presId="urn:microsoft.com/office/officeart/2005/8/layout/vList3"/>
    <dgm:cxn modelId="{4917920E-E660-A74D-94D6-F8E1B2F8BB6E}" type="presParOf" srcId="{113612AB-1C2F-904E-A020-8E6841E4CF56}" destId="{FBCEF5F5-B309-0347-BCC9-667AA610762B}" srcOrd="0" destOrd="0" presId="urn:microsoft.com/office/officeart/2005/8/layout/vList3"/>
    <dgm:cxn modelId="{25572D2F-086C-BF48-9D53-7108FE284C6A}" type="presParOf" srcId="{FBCEF5F5-B309-0347-BCC9-667AA610762B}" destId="{51362D6E-7A38-714A-9A7C-18C7E543B222}" srcOrd="0" destOrd="0" presId="urn:microsoft.com/office/officeart/2005/8/layout/vList3"/>
    <dgm:cxn modelId="{A983A67C-8E0E-BB45-B96A-EEB94C2B4560}" type="presParOf" srcId="{FBCEF5F5-B309-0347-BCC9-667AA610762B}" destId="{3C88F72D-6751-F446-AF3E-1586E0FCB43B}" srcOrd="1" destOrd="0" presId="urn:microsoft.com/office/officeart/2005/8/layout/vList3"/>
    <dgm:cxn modelId="{0F6EF6F3-E1F0-1144-91AA-995BF7F392B3}" type="presParOf" srcId="{113612AB-1C2F-904E-A020-8E6841E4CF56}" destId="{EB3F2EF1-06E7-5A4A-A5E0-056822373AC4}" srcOrd="1" destOrd="0" presId="urn:microsoft.com/office/officeart/2005/8/layout/vList3"/>
    <dgm:cxn modelId="{9BF2264A-03C0-6340-975A-F14DE0D54063}" type="presParOf" srcId="{113612AB-1C2F-904E-A020-8E6841E4CF56}" destId="{1915C0A2-9C5E-AC4B-A0CC-841035F57AF0}" srcOrd="2" destOrd="0" presId="urn:microsoft.com/office/officeart/2005/8/layout/vList3"/>
    <dgm:cxn modelId="{B11280C8-68EE-EA4E-8F16-E9F1955DC11F}" type="presParOf" srcId="{1915C0A2-9C5E-AC4B-A0CC-841035F57AF0}" destId="{5DE11D01-6EED-9B4E-9042-27E44546EEDE}" srcOrd="0" destOrd="0" presId="urn:microsoft.com/office/officeart/2005/8/layout/vList3"/>
    <dgm:cxn modelId="{010C4DAC-B39B-104E-A89B-1A916EF302FD}" type="presParOf" srcId="{1915C0A2-9C5E-AC4B-A0CC-841035F57AF0}" destId="{D4280B09-158F-EF48-A0A4-B68F14D901AB}" srcOrd="1" destOrd="0" presId="urn:microsoft.com/office/officeart/2005/8/layout/vList3"/>
    <dgm:cxn modelId="{17A058DE-9AB6-4845-B0D1-3E35F8B8FDC5}" type="presParOf" srcId="{113612AB-1C2F-904E-A020-8E6841E4CF56}" destId="{1E1F35F4-B13D-1A4F-9D18-75E66DB51838}" srcOrd="3" destOrd="0" presId="urn:microsoft.com/office/officeart/2005/8/layout/vList3"/>
    <dgm:cxn modelId="{97B689D9-C732-284B-B7D1-3CC8839EE687}" type="presParOf" srcId="{113612AB-1C2F-904E-A020-8E6841E4CF56}" destId="{8948CF32-CCF6-7647-9F20-7B610B186EE4}" srcOrd="4" destOrd="0" presId="urn:microsoft.com/office/officeart/2005/8/layout/vList3"/>
    <dgm:cxn modelId="{C5F505BB-77EB-1747-AEF8-BC80249AAABB}" type="presParOf" srcId="{8948CF32-CCF6-7647-9F20-7B610B186EE4}" destId="{207FF605-5627-D541-9C0A-8A5F997F13E4}" srcOrd="0" destOrd="0" presId="urn:microsoft.com/office/officeart/2005/8/layout/vList3"/>
    <dgm:cxn modelId="{A2A29317-5791-C84C-8FA2-329DCB9CC01E}" type="presParOf" srcId="{8948CF32-CCF6-7647-9F20-7B610B186EE4}" destId="{C1135FEA-5E70-2347-8357-E131C3B247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442E7B-2AA2-48FC-85EA-36C6088019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D5123D-8AAA-4ADE-BCA1-6F7C834A6559}">
      <dgm:prSet/>
      <dgm:spPr/>
      <dgm:t>
        <a:bodyPr/>
        <a:lstStyle/>
        <a:p>
          <a:r>
            <a:rPr lang="en-US" dirty="0"/>
            <a:t>Some users did not notice the bottom tab bar</a:t>
          </a:r>
        </a:p>
      </dgm:t>
    </dgm:pt>
    <dgm:pt modelId="{5E802886-4AC1-4D04-A9C6-4287534F9A3B}" type="parTrans" cxnId="{D5F97DD4-EA2F-40BE-942B-067D7687C95D}">
      <dgm:prSet/>
      <dgm:spPr/>
      <dgm:t>
        <a:bodyPr/>
        <a:lstStyle/>
        <a:p>
          <a:endParaRPr lang="en-US"/>
        </a:p>
      </dgm:t>
    </dgm:pt>
    <dgm:pt modelId="{05078E59-DC5A-4A50-AAEA-E4C893055483}" type="sibTrans" cxnId="{D5F97DD4-EA2F-40BE-942B-067D7687C95D}">
      <dgm:prSet/>
      <dgm:spPr/>
      <dgm:t>
        <a:bodyPr/>
        <a:lstStyle/>
        <a:p>
          <a:endParaRPr lang="en-US"/>
        </a:p>
      </dgm:t>
    </dgm:pt>
    <dgm:pt modelId="{6FB6CE15-470E-43D2-BC89-D57F378A03A0}">
      <dgm:prSet/>
      <dgm:spPr/>
      <dgm:t>
        <a:bodyPr/>
        <a:lstStyle/>
        <a:p>
          <a:r>
            <a:rPr lang="en-US" dirty="0"/>
            <a:t>Viewed GPS functionality as violation of privacy</a:t>
          </a:r>
        </a:p>
      </dgm:t>
    </dgm:pt>
    <dgm:pt modelId="{DF0656B6-4CBF-4B85-BE17-531A32822803}" type="parTrans" cxnId="{82034F58-ACC8-46E0-89DC-D4E306954FDD}">
      <dgm:prSet/>
      <dgm:spPr/>
      <dgm:t>
        <a:bodyPr/>
        <a:lstStyle/>
        <a:p>
          <a:endParaRPr lang="en-US"/>
        </a:p>
      </dgm:t>
    </dgm:pt>
    <dgm:pt modelId="{79CCB6EC-831E-430C-A849-40A9C3FE4D7B}" type="sibTrans" cxnId="{82034F58-ACC8-46E0-89DC-D4E306954FDD}">
      <dgm:prSet/>
      <dgm:spPr/>
      <dgm:t>
        <a:bodyPr/>
        <a:lstStyle/>
        <a:p>
          <a:endParaRPr lang="en-US"/>
        </a:p>
      </dgm:t>
    </dgm:pt>
    <dgm:pt modelId="{20C34432-9D04-4BF2-8521-AD25ED0F0DDE}">
      <dgm:prSet/>
      <dgm:spPr/>
      <dgm:t>
        <a:bodyPr/>
        <a:lstStyle/>
        <a:p>
          <a:r>
            <a:rPr lang="en-US"/>
            <a:t>Found medication tab redundant</a:t>
          </a:r>
        </a:p>
      </dgm:t>
    </dgm:pt>
    <dgm:pt modelId="{4D402E7E-0801-4413-8549-3FF4D6827C16}" type="parTrans" cxnId="{4F2E553E-A992-4E9A-BC19-D1E1A72944C6}">
      <dgm:prSet/>
      <dgm:spPr/>
      <dgm:t>
        <a:bodyPr/>
        <a:lstStyle/>
        <a:p>
          <a:endParaRPr lang="en-US"/>
        </a:p>
      </dgm:t>
    </dgm:pt>
    <dgm:pt modelId="{E4A77D62-8EFA-4138-907F-644BE0A423E8}" type="sibTrans" cxnId="{4F2E553E-A992-4E9A-BC19-D1E1A72944C6}">
      <dgm:prSet/>
      <dgm:spPr/>
      <dgm:t>
        <a:bodyPr/>
        <a:lstStyle/>
        <a:p>
          <a:endParaRPr lang="en-US"/>
        </a:p>
      </dgm:t>
    </dgm:pt>
    <dgm:pt modelId="{96F73052-4FC0-4F1C-9212-5F8F8CE886EB}">
      <dgm:prSet/>
      <dgm:spPr/>
      <dgm:t>
        <a:bodyPr/>
        <a:lstStyle/>
        <a:p>
          <a:r>
            <a:rPr lang="en-US"/>
            <a:t>Most caregivers are senior citizens and have limited exposure to technology</a:t>
          </a:r>
        </a:p>
      </dgm:t>
    </dgm:pt>
    <dgm:pt modelId="{51CB42AE-6417-4773-AE40-5FF50518159B}" type="parTrans" cxnId="{E5B0AA6D-D020-4EEE-ABAA-8CC42AF02218}">
      <dgm:prSet/>
      <dgm:spPr/>
      <dgm:t>
        <a:bodyPr/>
        <a:lstStyle/>
        <a:p>
          <a:endParaRPr lang="en-US"/>
        </a:p>
      </dgm:t>
    </dgm:pt>
    <dgm:pt modelId="{BF85C102-BA5A-488B-8DCB-B2B4A198AF47}" type="sibTrans" cxnId="{E5B0AA6D-D020-4EEE-ABAA-8CC42AF02218}">
      <dgm:prSet/>
      <dgm:spPr/>
      <dgm:t>
        <a:bodyPr/>
        <a:lstStyle/>
        <a:p>
          <a:endParaRPr lang="en-US"/>
        </a:p>
      </dgm:t>
    </dgm:pt>
    <dgm:pt modelId="{FE4D7A9D-803B-49B6-A456-4EED84B67907}">
      <dgm:prSet/>
      <dgm:spPr/>
      <dgm:t>
        <a:bodyPr/>
        <a:lstStyle/>
        <a:p>
          <a:r>
            <a:rPr lang="en-US" dirty="0"/>
            <a:t>Patients may not be comfortable wearing an apple watch</a:t>
          </a:r>
        </a:p>
      </dgm:t>
    </dgm:pt>
    <dgm:pt modelId="{915E2EFF-6D83-4D01-A6CC-413471812317}" type="parTrans" cxnId="{D0297F95-8293-4F21-9B65-BA263347900B}">
      <dgm:prSet/>
      <dgm:spPr/>
      <dgm:t>
        <a:bodyPr/>
        <a:lstStyle/>
        <a:p>
          <a:endParaRPr lang="en-US"/>
        </a:p>
      </dgm:t>
    </dgm:pt>
    <dgm:pt modelId="{37DE76B2-3DD6-4B2F-A1EB-2334B1EE2777}" type="sibTrans" cxnId="{D0297F95-8293-4F21-9B65-BA263347900B}">
      <dgm:prSet/>
      <dgm:spPr/>
      <dgm:t>
        <a:bodyPr/>
        <a:lstStyle/>
        <a:p>
          <a:endParaRPr lang="en-US"/>
        </a:p>
      </dgm:t>
    </dgm:pt>
    <dgm:pt modelId="{2AA92C9C-8454-49E8-B779-8420A7448249}">
      <dgm:prSet/>
      <dgm:spPr/>
      <dgm:t>
        <a:bodyPr/>
        <a:lstStyle/>
        <a:p>
          <a:r>
            <a:rPr lang="en-US"/>
            <a:t>Meal page was cluttered</a:t>
          </a:r>
        </a:p>
      </dgm:t>
    </dgm:pt>
    <dgm:pt modelId="{2F485886-CC26-40C9-9EBD-B40FC6B3463A}" type="parTrans" cxnId="{708FDFF1-205A-48D0-BA56-32E6C3167BB3}">
      <dgm:prSet/>
      <dgm:spPr/>
      <dgm:t>
        <a:bodyPr/>
        <a:lstStyle/>
        <a:p>
          <a:endParaRPr lang="en-US"/>
        </a:p>
      </dgm:t>
    </dgm:pt>
    <dgm:pt modelId="{0783537B-8F96-4D71-A8ED-62CD9F7A569B}" type="sibTrans" cxnId="{708FDFF1-205A-48D0-BA56-32E6C3167BB3}">
      <dgm:prSet/>
      <dgm:spPr/>
      <dgm:t>
        <a:bodyPr/>
        <a:lstStyle/>
        <a:p>
          <a:endParaRPr lang="en-US"/>
        </a:p>
      </dgm:t>
    </dgm:pt>
    <dgm:pt modelId="{E48162C5-E5A9-42E1-8391-225695780574}">
      <dgm:prSet/>
      <dgm:spPr/>
      <dgm:t>
        <a:bodyPr/>
        <a:lstStyle/>
        <a:p>
          <a:r>
            <a:rPr lang="en-US"/>
            <a:t>Caregiver was enthusiastic about mood functionality</a:t>
          </a:r>
        </a:p>
      </dgm:t>
    </dgm:pt>
    <dgm:pt modelId="{5184BBE1-1E58-431C-9B9B-924904AFE30F}" type="parTrans" cxnId="{ABF91E5D-39DD-43FA-9458-CF6045D11ACD}">
      <dgm:prSet/>
      <dgm:spPr/>
      <dgm:t>
        <a:bodyPr/>
        <a:lstStyle/>
        <a:p>
          <a:endParaRPr lang="en-US"/>
        </a:p>
      </dgm:t>
    </dgm:pt>
    <dgm:pt modelId="{6C9D495C-E324-45DE-BBEE-31BBA2D5311B}" type="sibTrans" cxnId="{ABF91E5D-39DD-43FA-9458-CF6045D11ACD}">
      <dgm:prSet/>
      <dgm:spPr/>
      <dgm:t>
        <a:bodyPr/>
        <a:lstStyle/>
        <a:p>
          <a:endParaRPr lang="en-US"/>
        </a:p>
      </dgm:t>
    </dgm:pt>
    <dgm:pt modelId="{698702B0-53C5-4076-A2D3-8DF912142A4A}" type="pres">
      <dgm:prSet presAssocID="{D9442E7B-2AA2-48FC-85EA-36C60880195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82718-36AC-4E34-8AD1-529E1A549030}" type="pres">
      <dgm:prSet presAssocID="{79D5123D-8AAA-4ADE-BCA1-6F7C834A6559}" presName="compNode" presStyleCnt="0"/>
      <dgm:spPr/>
    </dgm:pt>
    <dgm:pt modelId="{1508302C-29FD-45FB-BE04-11F20D2E876B}" type="pres">
      <dgm:prSet presAssocID="{79D5123D-8AAA-4ADE-BCA1-6F7C834A6559}" presName="bgRect" presStyleLbl="bgShp" presStyleIdx="0" presStyleCnt="7"/>
      <dgm:spPr/>
    </dgm:pt>
    <dgm:pt modelId="{2961F219-4F49-486D-85E7-CDCEA39C7BEF}" type="pres">
      <dgm:prSet presAssocID="{79D5123D-8AAA-4ADE-BCA1-6F7C834A655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F7F233B9-74B8-4C3B-AFC0-A2BD465F7221}" type="pres">
      <dgm:prSet presAssocID="{79D5123D-8AAA-4ADE-BCA1-6F7C834A6559}" presName="spaceRect" presStyleCnt="0"/>
      <dgm:spPr/>
    </dgm:pt>
    <dgm:pt modelId="{B48EF865-3EC2-4589-8224-473959FBB89D}" type="pres">
      <dgm:prSet presAssocID="{79D5123D-8AAA-4ADE-BCA1-6F7C834A6559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C62EA3A-3DCC-4150-A9E4-F69B3D269E00}" type="pres">
      <dgm:prSet presAssocID="{05078E59-DC5A-4A50-AAEA-E4C893055483}" presName="sibTrans" presStyleCnt="0"/>
      <dgm:spPr/>
    </dgm:pt>
    <dgm:pt modelId="{F7C455FA-DD4F-44FA-8D46-D05BE4604B94}" type="pres">
      <dgm:prSet presAssocID="{6FB6CE15-470E-43D2-BC89-D57F378A03A0}" presName="compNode" presStyleCnt="0"/>
      <dgm:spPr/>
    </dgm:pt>
    <dgm:pt modelId="{117DE598-4C9F-48B8-B990-4CCFA04FA403}" type="pres">
      <dgm:prSet presAssocID="{6FB6CE15-470E-43D2-BC89-D57F378A03A0}" presName="bgRect" presStyleLbl="bgShp" presStyleIdx="1" presStyleCnt="7"/>
      <dgm:spPr/>
    </dgm:pt>
    <dgm:pt modelId="{6A9317F0-FD0B-4CBC-A46F-444532BC56A7}" type="pres">
      <dgm:prSet presAssocID="{6FB6CE15-470E-43D2-BC89-D57F378A03A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AD4F5D1-E7E9-4FB0-876A-164B59099A11}" type="pres">
      <dgm:prSet presAssocID="{6FB6CE15-470E-43D2-BC89-D57F378A03A0}" presName="spaceRect" presStyleCnt="0"/>
      <dgm:spPr/>
    </dgm:pt>
    <dgm:pt modelId="{6BBD8DB0-EEEB-413C-A747-D8811AC4FC9B}" type="pres">
      <dgm:prSet presAssocID="{6FB6CE15-470E-43D2-BC89-D57F378A03A0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9C10C8-815D-4DDD-82FF-C6826333D7E2}" type="pres">
      <dgm:prSet presAssocID="{79CCB6EC-831E-430C-A849-40A9C3FE4D7B}" presName="sibTrans" presStyleCnt="0"/>
      <dgm:spPr/>
    </dgm:pt>
    <dgm:pt modelId="{3586AF0C-A353-4F12-BCF3-423ABFF567A9}" type="pres">
      <dgm:prSet presAssocID="{20C34432-9D04-4BF2-8521-AD25ED0F0DDE}" presName="compNode" presStyleCnt="0"/>
      <dgm:spPr/>
    </dgm:pt>
    <dgm:pt modelId="{52C4DE8F-50BF-4B02-8B03-27B5868F4785}" type="pres">
      <dgm:prSet presAssocID="{20C34432-9D04-4BF2-8521-AD25ED0F0DDE}" presName="bgRect" presStyleLbl="bgShp" presStyleIdx="2" presStyleCnt="7"/>
      <dgm:spPr/>
    </dgm:pt>
    <dgm:pt modelId="{5D6FB04E-170C-4186-A23F-3A0EDE5EAF19}" type="pres">
      <dgm:prSet presAssocID="{20C34432-9D04-4BF2-8521-AD25ED0F0DD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17596DA7-F591-4413-94BD-0A45EB378F09}" type="pres">
      <dgm:prSet presAssocID="{20C34432-9D04-4BF2-8521-AD25ED0F0DDE}" presName="spaceRect" presStyleCnt="0"/>
      <dgm:spPr/>
    </dgm:pt>
    <dgm:pt modelId="{8FFD7432-C414-481A-B062-226FA1CFB29B}" type="pres">
      <dgm:prSet presAssocID="{20C34432-9D04-4BF2-8521-AD25ED0F0DDE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724759-5E52-4841-B83E-E5ACAC4EEF4A}" type="pres">
      <dgm:prSet presAssocID="{E4A77D62-8EFA-4138-907F-644BE0A423E8}" presName="sibTrans" presStyleCnt="0"/>
      <dgm:spPr/>
    </dgm:pt>
    <dgm:pt modelId="{CD398C3C-58DB-4798-A7B4-6EEC2954055E}" type="pres">
      <dgm:prSet presAssocID="{96F73052-4FC0-4F1C-9212-5F8F8CE886EB}" presName="compNode" presStyleCnt="0"/>
      <dgm:spPr/>
    </dgm:pt>
    <dgm:pt modelId="{9A10F5A1-2BD2-404F-8D23-93100A9476D7}" type="pres">
      <dgm:prSet presAssocID="{96F73052-4FC0-4F1C-9212-5F8F8CE886EB}" presName="bgRect" presStyleLbl="bgShp" presStyleIdx="3" presStyleCnt="7"/>
      <dgm:spPr/>
    </dgm:pt>
    <dgm:pt modelId="{39BCAFA1-C98C-42DA-9B83-862A50BB9EE9}" type="pres">
      <dgm:prSet presAssocID="{96F73052-4FC0-4F1C-9212-5F8F8CE886E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F90F3B0-9184-4458-99B4-36D202C159E6}" type="pres">
      <dgm:prSet presAssocID="{96F73052-4FC0-4F1C-9212-5F8F8CE886EB}" presName="spaceRect" presStyleCnt="0"/>
      <dgm:spPr/>
    </dgm:pt>
    <dgm:pt modelId="{9B5ED56F-B8A5-459F-BA8A-48B8184F1874}" type="pres">
      <dgm:prSet presAssocID="{96F73052-4FC0-4F1C-9212-5F8F8CE886EB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0D23B8-C443-4D31-A3A6-FB31DDC57DE6}" type="pres">
      <dgm:prSet presAssocID="{BF85C102-BA5A-488B-8DCB-B2B4A198AF47}" presName="sibTrans" presStyleCnt="0"/>
      <dgm:spPr/>
    </dgm:pt>
    <dgm:pt modelId="{21EBD924-2514-4728-9614-AC31A6C21CED}" type="pres">
      <dgm:prSet presAssocID="{FE4D7A9D-803B-49B6-A456-4EED84B67907}" presName="compNode" presStyleCnt="0"/>
      <dgm:spPr/>
    </dgm:pt>
    <dgm:pt modelId="{01F870BB-45FA-4685-9AB0-F098922CFBDF}" type="pres">
      <dgm:prSet presAssocID="{FE4D7A9D-803B-49B6-A456-4EED84B67907}" presName="bgRect" presStyleLbl="bgShp" presStyleIdx="4" presStyleCnt="7"/>
      <dgm:spPr/>
    </dgm:pt>
    <dgm:pt modelId="{EBEBEA88-B229-4838-A9AB-57E4FF757762}" type="pres">
      <dgm:prSet presAssocID="{FE4D7A9D-803B-49B6-A456-4EED84B6790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0226345-4EF6-4D2E-B349-156C09FC9DD8}" type="pres">
      <dgm:prSet presAssocID="{FE4D7A9D-803B-49B6-A456-4EED84B67907}" presName="spaceRect" presStyleCnt="0"/>
      <dgm:spPr/>
    </dgm:pt>
    <dgm:pt modelId="{7657987B-8523-400E-A240-936486DCA8C6}" type="pres">
      <dgm:prSet presAssocID="{FE4D7A9D-803B-49B6-A456-4EED84B67907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368F25-BF92-4A2D-A47E-381C923C70E6}" type="pres">
      <dgm:prSet presAssocID="{37DE76B2-3DD6-4B2F-A1EB-2334B1EE2777}" presName="sibTrans" presStyleCnt="0"/>
      <dgm:spPr/>
    </dgm:pt>
    <dgm:pt modelId="{E914B824-F629-4C63-80BB-C409CFC2DE2D}" type="pres">
      <dgm:prSet presAssocID="{2AA92C9C-8454-49E8-B779-8420A7448249}" presName="compNode" presStyleCnt="0"/>
      <dgm:spPr/>
    </dgm:pt>
    <dgm:pt modelId="{FB11A5BE-AAE2-4866-856D-0B1543055676}" type="pres">
      <dgm:prSet presAssocID="{2AA92C9C-8454-49E8-B779-8420A7448249}" presName="bgRect" presStyleLbl="bgShp" presStyleIdx="5" presStyleCnt="7"/>
      <dgm:spPr/>
    </dgm:pt>
    <dgm:pt modelId="{B39159D0-64DA-4ED3-928D-00DDDD5F0BD6}" type="pres">
      <dgm:prSet presAssocID="{2AA92C9C-8454-49E8-B779-8420A744824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9A737AB-A619-4F15-B102-491207287CCE}" type="pres">
      <dgm:prSet presAssocID="{2AA92C9C-8454-49E8-B779-8420A7448249}" presName="spaceRect" presStyleCnt="0"/>
      <dgm:spPr/>
    </dgm:pt>
    <dgm:pt modelId="{C9CEA6AD-59C6-487E-9532-5F482E40E845}" type="pres">
      <dgm:prSet presAssocID="{2AA92C9C-8454-49E8-B779-8420A7448249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C90DDA5-87F0-4C92-9809-9B320728F25E}" type="pres">
      <dgm:prSet presAssocID="{0783537B-8F96-4D71-A8ED-62CD9F7A569B}" presName="sibTrans" presStyleCnt="0"/>
      <dgm:spPr/>
    </dgm:pt>
    <dgm:pt modelId="{65A73C27-9EFD-45B2-8861-60ABCBD16AE7}" type="pres">
      <dgm:prSet presAssocID="{E48162C5-E5A9-42E1-8391-225695780574}" presName="compNode" presStyleCnt="0"/>
      <dgm:spPr/>
    </dgm:pt>
    <dgm:pt modelId="{EF42C236-6D83-4A7C-B679-9A6252F066D7}" type="pres">
      <dgm:prSet presAssocID="{E48162C5-E5A9-42E1-8391-225695780574}" presName="bgRect" presStyleLbl="bgShp" presStyleIdx="6" presStyleCnt="7"/>
      <dgm:spPr/>
    </dgm:pt>
    <dgm:pt modelId="{7606776A-339E-4CFB-92E8-51D53E18D7E0}" type="pres">
      <dgm:prSet presAssocID="{E48162C5-E5A9-42E1-8391-22569578057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3682C54B-D8F9-4C28-9E9C-F273196266FF}" type="pres">
      <dgm:prSet presAssocID="{E48162C5-E5A9-42E1-8391-225695780574}" presName="spaceRect" presStyleCnt="0"/>
      <dgm:spPr/>
    </dgm:pt>
    <dgm:pt modelId="{2D64BF22-C65C-4442-BF74-81D4B39B56D0}" type="pres">
      <dgm:prSet presAssocID="{E48162C5-E5A9-42E1-8391-225695780574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B694934-2ADC-5546-93AB-D932ED1D0734}" type="presOf" srcId="{D9442E7B-2AA2-48FC-85EA-36C608801950}" destId="{698702B0-53C5-4076-A2D3-8DF912142A4A}" srcOrd="0" destOrd="0" presId="urn:microsoft.com/office/officeart/2018/2/layout/IconVerticalSolidList"/>
    <dgm:cxn modelId="{6CB45520-7DB7-4641-905E-6701C437CCDD}" type="presOf" srcId="{2AA92C9C-8454-49E8-B779-8420A7448249}" destId="{C9CEA6AD-59C6-487E-9532-5F482E40E845}" srcOrd="0" destOrd="0" presId="urn:microsoft.com/office/officeart/2018/2/layout/IconVerticalSolidList"/>
    <dgm:cxn modelId="{708FDFF1-205A-48D0-BA56-32E6C3167BB3}" srcId="{D9442E7B-2AA2-48FC-85EA-36C608801950}" destId="{2AA92C9C-8454-49E8-B779-8420A7448249}" srcOrd="5" destOrd="0" parTransId="{2F485886-CC26-40C9-9EBD-B40FC6B3463A}" sibTransId="{0783537B-8F96-4D71-A8ED-62CD9F7A569B}"/>
    <dgm:cxn modelId="{788EB1F8-7CF8-C344-A040-4FBFF8014AB7}" type="presOf" srcId="{79D5123D-8AAA-4ADE-BCA1-6F7C834A6559}" destId="{B48EF865-3EC2-4589-8224-473959FBB89D}" srcOrd="0" destOrd="0" presId="urn:microsoft.com/office/officeart/2018/2/layout/IconVerticalSolidList"/>
    <dgm:cxn modelId="{4F2E553E-A992-4E9A-BC19-D1E1A72944C6}" srcId="{D9442E7B-2AA2-48FC-85EA-36C608801950}" destId="{20C34432-9D04-4BF2-8521-AD25ED0F0DDE}" srcOrd="2" destOrd="0" parTransId="{4D402E7E-0801-4413-8549-3FF4D6827C16}" sibTransId="{E4A77D62-8EFA-4138-907F-644BE0A423E8}"/>
    <dgm:cxn modelId="{B88C9F0F-6792-514D-BA78-A8079F06A728}" type="presOf" srcId="{20C34432-9D04-4BF2-8521-AD25ED0F0DDE}" destId="{8FFD7432-C414-481A-B062-226FA1CFB29B}" srcOrd="0" destOrd="0" presId="urn:microsoft.com/office/officeart/2018/2/layout/IconVerticalSolidList"/>
    <dgm:cxn modelId="{A4A84C84-4129-9B42-A81A-D6B5800089DB}" type="presOf" srcId="{6FB6CE15-470E-43D2-BC89-D57F378A03A0}" destId="{6BBD8DB0-EEEB-413C-A747-D8811AC4FC9B}" srcOrd="0" destOrd="0" presId="urn:microsoft.com/office/officeart/2018/2/layout/IconVerticalSolidList"/>
    <dgm:cxn modelId="{9DE7FAE5-60D3-1848-A77C-8B0F2E31F1FD}" type="presOf" srcId="{96F73052-4FC0-4F1C-9212-5F8F8CE886EB}" destId="{9B5ED56F-B8A5-459F-BA8A-48B8184F1874}" srcOrd="0" destOrd="0" presId="urn:microsoft.com/office/officeart/2018/2/layout/IconVerticalSolidList"/>
    <dgm:cxn modelId="{82034F58-ACC8-46E0-89DC-D4E306954FDD}" srcId="{D9442E7B-2AA2-48FC-85EA-36C608801950}" destId="{6FB6CE15-470E-43D2-BC89-D57F378A03A0}" srcOrd="1" destOrd="0" parTransId="{DF0656B6-4CBF-4B85-BE17-531A32822803}" sibTransId="{79CCB6EC-831E-430C-A849-40A9C3FE4D7B}"/>
    <dgm:cxn modelId="{4AAB44AA-4893-3942-A8EE-71468DEF01F6}" type="presOf" srcId="{FE4D7A9D-803B-49B6-A456-4EED84B67907}" destId="{7657987B-8523-400E-A240-936486DCA8C6}" srcOrd="0" destOrd="0" presId="urn:microsoft.com/office/officeart/2018/2/layout/IconVerticalSolidList"/>
    <dgm:cxn modelId="{8B3B3AE5-1B2B-1740-9FA9-634C2A440194}" type="presOf" srcId="{E48162C5-E5A9-42E1-8391-225695780574}" destId="{2D64BF22-C65C-4442-BF74-81D4B39B56D0}" srcOrd="0" destOrd="0" presId="urn:microsoft.com/office/officeart/2018/2/layout/IconVerticalSolidList"/>
    <dgm:cxn modelId="{D5F97DD4-EA2F-40BE-942B-067D7687C95D}" srcId="{D9442E7B-2AA2-48FC-85EA-36C608801950}" destId="{79D5123D-8AAA-4ADE-BCA1-6F7C834A6559}" srcOrd="0" destOrd="0" parTransId="{5E802886-4AC1-4D04-A9C6-4287534F9A3B}" sibTransId="{05078E59-DC5A-4A50-AAEA-E4C893055483}"/>
    <dgm:cxn modelId="{ABF91E5D-39DD-43FA-9458-CF6045D11ACD}" srcId="{D9442E7B-2AA2-48FC-85EA-36C608801950}" destId="{E48162C5-E5A9-42E1-8391-225695780574}" srcOrd="6" destOrd="0" parTransId="{5184BBE1-1E58-431C-9B9B-924904AFE30F}" sibTransId="{6C9D495C-E324-45DE-BBEE-31BBA2D5311B}"/>
    <dgm:cxn modelId="{D0297F95-8293-4F21-9B65-BA263347900B}" srcId="{D9442E7B-2AA2-48FC-85EA-36C608801950}" destId="{FE4D7A9D-803B-49B6-A456-4EED84B67907}" srcOrd="4" destOrd="0" parTransId="{915E2EFF-6D83-4D01-A6CC-413471812317}" sibTransId="{37DE76B2-3DD6-4B2F-A1EB-2334B1EE2777}"/>
    <dgm:cxn modelId="{E5B0AA6D-D020-4EEE-ABAA-8CC42AF02218}" srcId="{D9442E7B-2AA2-48FC-85EA-36C608801950}" destId="{96F73052-4FC0-4F1C-9212-5F8F8CE886EB}" srcOrd="3" destOrd="0" parTransId="{51CB42AE-6417-4773-AE40-5FF50518159B}" sibTransId="{BF85C102-BA5A-488B-8DCB-B2B4A198AF47}"/>
    <dgm:cxn modelId="{44CB3C40-155B-F14B-93CB-DB6C7FE0A49B}" type="presParOf" srcId="{698702B0-53C5-4076-A2D3-8DF912142A4A}" destId="{40982718-36AC-4E34-8AD1-529E1A549030}" srcOrd="0" destOrd="0" presId="urn:microsoft.com/office/officeart/2018/2/layout/IconVerticalSolidList"/>
    <dgm:cxn modelId="{4C67A4D9-5D2D-E54B-93DB-6641A5503E92}" type="presParOf" srcId="{40982718-36AC-4E34-8AD1-529E1A549030}" destId="{1508302C-29FD-45FB-BE04-11F20D2E876B}" srcOrd="0" destOrd="0" presId="urn:microsoft.com/office/officeart/2018/2/layout/IconVerticalSolidList"/>
    <dgm:cxn modelId="{AE57ED8B-8A1D-B24C-9EB1-AEA3914F8834}" type="presParOf" srcId="{40982718-36AC-4E34-8AD1-529E1A549030}" destId="{2961F219-4F49-486D-85E7-CDCEA39C7BEF}" srcOrd="1" destOrd="0" presId="urn:microsoft.com/office/officeart/2018/2/layout/IconVerticalSolidList"/>
    <dgm:cxn modelId="{A2304F34-B26D-CD48-BFD1-B45D3C92A876}" type="presParOf" srcId="{40982718-36AC-4E34-8AD1-529E1A549030}" destId="{F7F233B9-74B8-4C3B-AFC0-A2BD465F7221}" srcOrd="2" destOrd="0" presId="urn:microsoft.com/office/officeart/2018/2/layout/IconVerticalSolidList"/>
    <dgm:cxn modelId="{C05F0529-D711-8047-83D3-3058BD7B5A77}" type="presParOf" srcId="{40982718-36AC-4E34-8AD1-529E1A549030}" destId="{B48EF865-3EC2-4589-8224-473959FBB89D}" srcOrd="3" destOrd="0" presId="urn:microsoft.com/office/officeart/2018/2/layout/IconVerticalSolidList"/>
    <dgm:cxn modelId="{0DA0BCB4-68A5-164E-87EC-7955572D13DB}" type="presParOf" srcId="{698702B0-53C5-4076-A2D3-8DF912142A4A}" destId="{FC62EA3A-3DCC-4150-A9E4-F69B3D269E00}" srcOrd="1" destOrd="0" presId="urn:microsoft.com/office/officeart/2018/2/layout/IconVerticalSolidList"/>
    <dgm:cxn modelId="{CC8294B4-A270-2D4E-8ED0-05E62DA35523}" type="presParOf" srcId="{698702B0-53C5-4076-A2D3-8DF912142A4A}" destId="{F7C455FA-DD4F-44FA-8D46-D05BE4604B94}" srcOrd="2" destOrd="0" presId="urn:microsoft.com/office/officeart/2018/2/layout/IconVerticalSolidList"/>
    <dgm:cxn modelId="{4C064D65-EE96-0B4A-B94C-0A4255FAB029}" type="presParOf" srcId="{F7C455FA-DD4F-44FA-8D46-D05BE4604B94}" destId="{117DE598-4C9F-48B8-B990-4CCFA04FA403}" srcOrd="0" destOrd="0" presId="urn:microsoft.com/office/officeart/2018/2/layout/IconVerticalSolidList"/>
    <dgm:cxn modelId="{10F2FEDB-B658-5C42-9238-B9C824E21306}" type="presParOf" srcId="{F7C455FA-DD4F-44FA-8D46-D05BE4604B94}" destId="{6A9317F0-FD0B-4CBC-A46F-444532BC56A7}" srcOrd="1" destOrd="0" presId="urn:microsoft.com/office/officeart/2018/2/layout/IconVerticalSolidList"/>
    <dgm:cxn modelId="{FE243120-4E3D-2544-9738-84330E43262B}" type="presParOf" srcId="{F7C455FA-DD4F-44FA-8D46-D05BE4604B94}" destId="{7AD4F5D1-E7E9-4FB0-876A-164B59099A11}" srcOrd="2" destOrd="0" presId="urn:microsoft.com/office/officeart/2018/2/layout/IconVerticalSolidList"/>
    <dgm:cxn modelId="{E7BA2E24-7865-2849-9F59-C15D218F51BB}" type="presParOf" srcId="{F7C455FA-DD4F-44FA-8D46-D05BE4604B94}" destId="{6BBD8DB0-EEEB-413C-A747-D8811AC4FC9B}" srcOrd="3" destOrd="0" presId="urn:microsoft.com/office/officeart/2018/2/layout/IconVerticalSolidList"/>
    <dgm:cxn modelId="{F2F6C7CB-34EC-A14E-B3C4-0E93FF104322}" type="presParOf" srcId="{698702B0-53C5-4076-A2D3-8DF912142A4A}" destId="{969C10C8-815D-4DDD-82FF-C6826333D7E2}" srcOrd="3" destOrd="0" presId="urn:microsoft.com/office/officeart/2018/2/layout/IconVerticalSolidList"/>
    <dgm:cxn modelId="{9D0654FE-3A19-4C45-A0F8-DE623AA5BC94}" type="presParOf" srcId="{698702B0-53C5-4076-A2D3-8DF912142A4A}" destId="{3586AF0C-A353-4F12-BCF3-423ABFF567A9}" srcOrd="4" destOrd="0" presId="urn:microsoft.com/office/officeart/2018/2/layout/IconVerticalSolidList"/>
    <dgm:cxn modelId="{04AB4ACF-8DA4-FC49-8992-8630433B4D3C}" type="presParOf" srcId="{3586AF0C-A353-4F12-BCF3-423ABFF567A9}" destId="{52C4DE8F-50BF-4B02-8B03-27B5868F4785}" srcOrd="0" destOrd="0" presId="urn:microsoft.com/office/officeart/2018/2/layout/IconVerticalSolidList"/>
    <dgm:cxn modelId="{D9E127C9-A87F-B74A-9055-C1810A098BCC}" type="presParOf" srcId="{3586AF0C-A353-4F12-BCF3-423ABFF567A9}" destId="{5D6FB04E-170C-4186-A23F-3A0EDE5EAF19}" srcOrd="1" destOrd="0" presId="urn:microsoft.com/office/officeart/2018/2/layout/IconVerticalSolidList"/>
    <dgm:cxn modelId="{50C95D0B-13E3-4442-9432-701B185C2515}" type="presParOf" srcId="{3586AF0C-A353-4F12-BCF3-423ABFF567A9}" destId="{17596DA7-F591-4413-94BD-0A45EB378F09}" srcOrd="2" destOrd="0" presId="urn:microsoft.com/office/officeart/2018/2/layout/IconVerticalSolidList"/>
    <dgm:cxn modelId="{3F79F984-BD77-054C-AF80-7186CCA17C54}" type="presParOf" srcId="{3586AF0C-A353-4F12-BCF3-423ABFF567A9}" destId="{8FFD7432-C414-481A-B062-226FA1CFB29B}" srcOrd="3" destOrd="0" presId="urn:microsoft.com/office/officeart/2018/2/layout/IconVerticalSolidList"/>
    <dgm:cxn modelId="{F61E399A-60FE-C246-A19F-3E05E94EEE9B}" type="presParOf" srcId="{698702B0-53C5-4076-A2D3-8DF912142A4A}" destId="{73724759-5E52-4841-B83E-E5ACAC4EEF4A}" srcOrd="5" destOrd="0" presId="urn:microsoft.com/office/officeart/2018/2/layout/IconVerticalSolidList"/>
    <dgm:cxn modelId="{BE7E0113-E8A7-294C-90B0-BEDEC6197706}" type="presParOf" srcId="{698702B0-53C5-4076-A2D3-8DF912142A4A}" destId="{CD398C3C-58DB-4798-A7B4-6EEC2954055E}" srcOrd="6" destOrd="0" presId="urn:microsoft.com/office/officeart/2018/2/layout/IconVerticalSolidList"/>
    <dgm:cxn modelId="{89F4ED55-CC29-D246-A814-C9BDA0227ECA}" type="presParOf" srcId="{CD398C3C-58DB-4798-A7B4-6EEC2954055E}" destId="{9A10F5A1-2BD2-404F-8D23-93100A9476D7}" srcOrd="0" destOrd="0" presId="urn:microsoft.com/office/officeart/2018/2/layout/IconVerticalSolidList"/>
    <dgm:cxn modelId="{C7FB5B98-C596-EC4D-B277-789827EC2F4E}" type="presParOf" srcId="{CD398C3C-58DB-4798-A7B4-6EEC2954055E}" destId="{39BCAFA1-C98C-42DA-9B83-862A50BB9EE9}" srcOrd="1" destOrd="0" presId="urn:microsoft.com/office/officeart/2018/2/layout/IconVerticalSolidList"/>
    <dgm:cxn modelId="{40C41E48-EC84-FA4A-9081-DEAA6D338CE8}" type="presParOf" srcId="{CD398C3C-58DB-4798-A7B4-6EEC2954055E}" destId="{5F90F3B0-9184-4458-99B4-36D202C159E6}" srcOrd="2" destOrd="0" presId="urn:microsoft.com/office/officeart/2018/2/layout/IconVerticalSolidList"/>
    <dgm:cxn modelId="{9ADB681E-A0DE-0F43-8B0B-BBB8064D6651}" type="presParOf" srcId="{CD398C3C-58DB-4798-A7B4-6EEC2954055E}" destId="{9B5ED56F-B8A5-459F-BA8A-48B8184F1874}" srcOrd="3" destOrd="0" presId="urn:microsoft.com/office/officeart/2018/2/layout/IconVerticalSolidList"/>
    <dgm:cxn modelId="{3CFD2C1B-3CED-274F-A993-B715DC9AD1B2}" type="presParOf" srcId="{698702B0-53C5-4076-A2D3-8DF912142A4A}" destId="{230D23B8-C443-4D31-A3A6-FB31DDC57DE6}" srcOrd="7" destOrd="0" presId="urn:microsoft.com/office/officeart/2018/2/layout/IconVerticalSolidList"/>
    <dgm:cxn modelId="{B236F8E6-0490-2F42-A803-785B89F7B073}" type="presParOf" srcId="{698702B0-53C5-4076-A2D3-8DF912142A4A}" destId="{21EBD924-2514-4728-9614-AC31A6C21CED}" srcOrd="8" destOrd="0" presId="urn:microsoft.com/office/officeart/2018/2/layout/IconVerticalSolidList"/>
    <dgm:cxn modelId="{AC72D78C-D160-854F-A359-AE7E6D247DD4}" type="presParOf" srcId="{21EBD924-2514-4728-9614-AC31A6C21CED}" destId="{01F870BB-45FA-4685-9AB0-F098922CFBDF}" srcOrd="0" destOrd="0" presId="urn:microsoft.com/office/officeart/2018/2/layout/IconVerticalSolidList"/>
    <dgm:cxn modelId="{5597442A-6B52-1048-B866-0F355AA5003E}" type="presParOf" srcId="{21EBD924-2514-4728-9614-AC31A6C21CED}" destId="{EBEBEA88-B229-4838-A9AB-57E4FF757762}" srcOrd="1" destOrd="0" presId="urn:microsoft.com/office/officeart/2018/2/layout/IconVerticalSolidList"/>
    <dgm:cxn modelId="{A5455DE9-C39D-4844-A591-24C02396B00F}" type="presParOf" srcId="{21EBD924-2514-4728-9614-AC31A6C21CED}" destId="{F0226345-4EF6-4D2E-B349-156C09FC9DD8}" srcOrd="2" destOrd="0" presId="urn:microsoft.com/office/officeart/2018/2/layout/IconVerticalSolidList"/>
    <dgm:cxn modelId="{90EF0869-F836-4F4E-9072-0DEDA4CC1D62}" type="presParOf" srcId="{21EBD924-2514-4728-9614-AC31A6C21CED}" destId="{7657987B-8523-400E-A240-936486DCA8C6}" srcOrd="3" destOrd="0" presId="urn:microsoft.com/office/officeart/2018/2/layout/IconVerticalSolidList"/>
    <dgm:cxn modelId="{870BB77C-15C6-E540-9825-A185D8847BC8}" type="presParOf" srcId="{698702B0-53C5-4076-A2D3-8DF912142A4A}" destId="{0D368F25-BF92-4A2D-A47E-381C923C70E6}" srcOrd="9" destOrd="0" presId="urn:microsoft.com/office/officeart/2018/2/layout/IconVerticalSolidList"/>
    <dgm:cxn modelId="{72888072-4457-C349-AE5D-238076E2F098}" type="presParOf" srcId="{698702B0-53C5-4076-A2D3-8DF912142A4A}" destId="{E914B824-F629-4C63-80BB-C409CFC2DE2D}" srcOrd="10" destOrd="0" presId="urn:microsoft.com/office/officeart/2018/2/layout/IconVerticalSolidList"/>
    <dgm:cxn modelId="{68FB3297-E957-2640-818E-9D190F67647C}" type="presParOf" srcId="{E914B824-F629-4C63-80BB-C409CFC2DE2D}" destId="{FB11A5BE-AAE2-4866-856D-0B1543055676}" srcOrd="0" destOrd="0" presId="urn:microsoft.com/office/officeart/2018/2/layout/IconVerticalSolidList"/>
    <dgm:cxn modelId="{B166058E-C77A-8741-A507-C567676162AF}" type="presParOf" srcId="{E914B824-F629-4C63-80BB-C409CFC2DE2D}" destId="{B39159D0-64DA-4ED3-928D-00DDDD5F0BD6}" srcOrd="1" destOrd="0" presId="urn:microsoft.com/office/officeart/2018/2/layout/IconVerticalSolidList"/>
    <dgm:cxn modelId="{03CEE56E-DFF7-E049-AE13-F9D0D9C411B2}" type="presParOf" srcId="{E914B824-F629-4C63-80BB-C409CFC2DE2D}" destId="{E9A737AB-A619-4F15-B102-491207287CCE}" srcOrd="2" destOrd="0" presId="urn:microsoft.com/office/officeart/2018/2/layout/IconVerticalSolidList"/>
    <dgm:cxn modelId="{F3E9C8B4-1AB1-D14B-A2F4-D15F0CF8BCC2}" type="presParOf" srcId="{E914B824-F629-4C63-80BB-C409CFC2DE2D}" destId="{C9CEA6AD-59C6-487E-9532-5F482E40E845}" srcOrd="3" destOrd="0" presId="urn:microsoft.com/office/officeart/2018/2/layout/IconVerticalSolidList"/>
    <dgm:cxn modelId="{A0E1E5A0-F0E7-1D4F-BD6F-1C957FBEB1D0}" type="presParOf" srcId="{698702B0-53C5-4076-A2D3-8DF912142A4A}" destId="{AC90DDA5-87F0-4C92-9809-9B320728F25E}" srcOrd="11" destOrd="0" presId="urn:microsoft.com/office/officeart/2018/2/layout/IconVerticalSolidList"/>
    <dgm:cxn modelId="{66413078-F492-0240-A2D3-FF748BC9EA67}" type="presParOf" srcId="{698702B0-53C5-4076-A2D3-8DF912142A4A}" destId="{65A73C27-9EFD-45B2-8861-60ABCBD16AE7}" srcOrd="12" destOrd="0" presId="urn:microsoft.com/office/officeart/2018/2/layout/IconVerticalSolidList"/>
    <dgm:cxn modelId="{44BF714B-0373-B841-B70C-D11D8DEAFDDD}" type="presParOf" srcId="{65A73C27-9EFD-45B2-8861-60ABCBD16AE7}" destId="{EF42C236-6D83-4A7C-B679-9A6252F066D7}" srcOrd="0" destOrd="0" presId="urn:microsoft.com/office/officeart/2018/2/layout/IconVerticalSolidList"/>
    <dgm:cxn modelId="{06FBE99B-AFD7-264E-81E7-A41DCF564FFA}" type="presParOf" srcId="{65A73C27-9EFD-45B2-8861-60ABCBD16AE7}" destId="{7606776A-339E-4CFB-92E8-51D53E18D7E0}" srcOrd="1" destOrd="0" presId="urn:microsoft.com/office/officeart/2018/2/layout/IconVerticalSolidList"/>
    <dgm:cxn modelId="{9A9243C1-0EB6-F54C-99A4-B2DCCC1F8639}" type="presParOf" srcId="{65A73C27-9EFD-45B2-8861-60ABCBD16AE7}" destId="{3682C54B-D8F9-4C28-9E9C-F273196266FF}" srcOrd="2" destOrd="0" presId="urn:microsoft.com/office/officeart/2018/2/layout/IconVerticalSolidList"/>
    <dgm:cxn modelId="{3DEE651B-14E8-F64E-A21C-F6E2BEB8D050}" type="presParOf" srcId="{65A73C27-9EFD-45B2-8861-60ABCBD16AE7}" destId="{2D64BF22-C65C-4442-BF74-81D4B39B5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ADE0A1-1358-4B01-A8D6-D20A8AD77C5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A5E141-0F65-4F02-8F64-6C3275E0D5D7}">
      <dgm:prSet/>
      <dgm:spPr/>
      <dgm:t>
        <a:bodyPr/>
        <a:lstStyle/>
        <a:p>
          <a:r>
            <a:rPr lang="en-US"/>
            <a:t>Integrate a non-intrusive lifeline movement tracker to application</a:t>
          </a:r>
        </a:p>
      </dgm:t>
    </dgm:pt>
    <dgm:pt modelId="{7B4B2A54-2C1C-4787-83EF-7BCBFEC6F788}" type="parTrans" cxnId="{D8845E01-5CFC-4136-BDE2-E19088633F4E}">
      <dgm:prSet/>
      <dgm:spPr/>
      <dgm:t>
        <a:bodyPr/>
        <a:lstStyle/>
        <a:p>
          <a:endParaRPr lang="en-US"/>
        </a:p>
      </dgm:t>
    </dgm:pt>
    <dgm:pt modelId="{C7ECF827-D145-40B8-A974-788999C31D6E}" type="sibTrans" cxnId="{D8845E01-5CFC-4136-BDE2-E19088633F4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72EDF49-6DE1-4F3E-8333-9B39B3292DF0}">
      <dgm:prSet/>
      <dgm:spPr/>
      <dgm:t>
        <a:bodyPr/>
        <a:lstStyle/>
        <a:p>
          <a:r>
            <a:rPr lang="en-US"/>
            <a:t>Redesign the tab bar to be more visible</a:t>
          </a:r>
        </a:p>
      </dgm:t>
    </dgm:pt>
    <dgm:pt modelId="{67374D2D-96C9-4AF7-8DC6-5CA9CDAA5C1F}" type="parTrans" cxnId="{FB989416-5344-4B91-8522-B63A87F1DCBB}">
      <dgm:prSet/>
      <dgm:spPr/>
      <dgm:t>
        <a:bodyPr/>
        <a:lstStyle/>
        <a:p>
          <a:endParaRPr lang="en-US"/>
        </a:p>
      </dgm:t>
    </dgm:pt>
    <dgm:pt modelId="{354C9462-2028-41D7-AA77-0D75EAAD6FC2}" type="sibTrans" cxnId="{FB989416-5344-4B91-8522-B63A87F1DCB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97FAB38-C6F2-40B8-84AA-5155FBAE7C80}">
      <dgm:prSet/>
      <dgm:spPr/>
      <dgm:t>
        <a:bodyPr/>
        <a:lstStyle/>
        <a:p>
          <a:r>
            <a:rPr lang="en-US"/>
            <a:t>Make the medication feature optional</a:t>
          </a:r>
        </a:p>
      </dgm:t>
    </dgm:pt>
    <dgm:pt modelId="{5B3810FC-9911-4D01-A0B2-7C153FB68F08}" type="parTrans" cxnId="{B33853AB-665E-4A7B-8C6D-4DDC2A120254}">
      <dgm:prSet/>
      <dgm:spPr/>
      <dgm:t>
        <a:bodyPr/>
        <a:lstStyle/>
        <a:p>
          <a:endParaRPr lang="en-US"/>
        </a:p>
      </dgm:t>
    </dgm:pt>
    <dgm:pt modelId="{7C138B50-5BBC-458F-9C00-50A0019098E6}" type="sibTrans" cxnId="{B33853AB-665E-4A7B-8C6D-4DDC2A12025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B7431F8-584D-4B05-AFB0-2183407D7281}">
      <dgm:prSet/>
      <dgm:spPr/>
      <dgm:t>
        <a:bodyPr/>
        <a:lstStyle/>
        <a:p>
          <a:r>
            <a:rPr lang="en-US"/>
            <a:t>Declutter the meal page</a:t>
          </a:r>
        </a:p>
      </dgm:t>
    </dgm:pt>
    <dgm:pt modelId="{6BF1B66C-1390-4A2D-970F-B242D10F11A1}" type="parTrans" cxnId="{FF902289-F9C2-485C-835B-42451F8BB082}">
      <dgm:prSet/>
      <dgm:spPr/>
      <dgm:t>
        <a:bodyPr/>
        <a:lstStyle/>
        <a:p>
          <a:endParaRPr lang="en-US"/>
        </a:p>
      </dgm:t>
    </dgm:pt>
    <dgm:pt modelId="{299B8B4D-0D1A-4524-BBA0-83FC1300FF97}" type="sibTrans" cxnId="{FF902289-F9C2-485C-835B-42451F8BB08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0CF5E3-D524-844C-882D-C0DC455F253D}" type="pres">
      <dgm:prSet presAssocID="{A7ADE0A1-1358-4B01-A8D6-D20A8AD77C5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7327A8-C722-1B4D-9B5F-E4C3950C4290}" type="pres">
      <dgm:prSet presAssocID="{C5A5E141-0F65-4F02-8F64-6C3275E0D5D7}" presName="compositeNode" presStyleCnt="0">
        <dgm:presLayoutVars>
          <dgm:bulletEnabled val="1"/>
        </dgm:presLayoutVars>
      </dgm:prSet>
      <dgm:spPr/>
    </dgm:pt>
    <dgm:pt modelId="{248A9AAE-B27B-CD49-8A35-C75FA4602251}" type="pres">
      <dgm:prSet presAssocID="{C5A5E141-0F65-4F02-8F64-6C3275E0D5D7}" presName="bgRect" presStyleLbl="alignNode1" presStyleIdx="0" presStyleCnt="4"/>
      <dgm:spPr/>
      <dgm:t>
        <a:bodyPr/>
        <a:lstStyle/>
        <a:p>
          <a:endParaRPr lang="en-US"/>
        </a:p>
      </dgm:t>
    </dgm:pt>
    <dgm:pt modelId="{DAF7B94C-1F74-7B46-AEBF-E426697B07B3}" type="pres">
      <dgm:prSet presAssocID="{C7ECF827-D145-40B8-A974-788999C31D6E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2ADF3-8B29-B545-B187-5D43181C533B}" type="pres">
      <dgm:prSet presAssocID="{C5A5E141-0F65-4F02-8F64-6C3275E0D5D7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2DA34-C880-1541-8CE7-EFB416478ACB}" type="pres">
      <dgm:prSet presAssocID="{C7ECF827-D145-40B8-A974-788999C31D6E}" presName="sibTrans" presStyleCnt="0"/>
      <dgm:spPr/>
    </dgm:pt>
    <dgm:pt modelId="{951C21BD-5E08-8C41-B258-1899E83F00D3}" type="pres">
      <dgm:prSet presAssocID="{172EDF49-6DE1-4F3E-8333-9B39B3292DF0}" presName="compositeNode" presStyleCnt="0">
        <dgm:presLayoutVars>
          <dgm:bulletEnabled val="1"/>
        </dgm:presLayoutVars>
      </dgm:prSet>
      <dgm:spPr/>
    </dgm:pt>
    <dgm:pt modelId="{BC805272-138F-E84A-BC3C-83438726C6DE}" type="pres">
      <dgm:prSet presAssocID="{172EDF49-6DE1-4F3E-8333-9B39B3292DF0}" presName="bgRect" presStyleLbl="alignNode1" presStyleIdx="1" presStyleCnt="4"/>
      <dgm:spPr/>
      <dgm:t>
        <a:bodyPr/>
        <a:lstStyle/>
        <a:p>
          <a:endParaRPr lang="en-US"/>
        </a:p>
      </dgm:t>
    </dgm:pt>
    <dgm:pt modelId="{CDDAEB74-9275-7444-8681-894F0219CAA2}" type="pres">
      <dgm:prSet presAssocID="{354C9462-2028-41D7-AA77-0D75EAAD6FC2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A18A4-F05B-8C49-B002-9D27CFAC0025}" type="pres">
      <dgm:prSet presAssocID="{172EDF49-6DE1-4F3E-8333-9B39B3292DF0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3DE25-3632-7D44-AB8B-F5AE5A6382F0}" type="pres">
      <dgm:prSet presAssocID="{354C9462-2028-41D7-AA77-0D75EAAD6FC2}" presName="sibTrans" presStyleCnt="0"/>
      <dgm:spPr/>
    </dgm:pt>
    <dgm:pt modelId="{370CC906-5C60-B842-8571-D5DB66A726E9}" type="pres">
      <dgm:prSet presAssocID="{797FAB38-C6F2-40B8-84AA-5155FBAE7C80}" presName="compositeNode" presStyleCnt="0">
        <dgm:presLayoutVars>
          <dgm:bulletEnabled val="1"/>
        </dgm:presLayoutVars>
      </dgm:prSet>
      <dgm:spPr/>
    </dgm:pt>
    <dgm:pt modelId="{C696D5E5-8B61-2844-96BA-177FB4B6503C}" type="pres">
      <dgm:prSet presAssocID="{797FAB38-C6F2-40B8-84AA-5155FBAE7C80}" presName="bgRect" presStyleLbl="alignNode1" presStyleIdx="2" presStyleCnt="4"/>
      <dgm:spPr/>
      <dgm:t>
        <a:bodyPr/>
        <a:lstStyle/>
        <a:p>
          <a:endParaRPr lang="en-US"/>
        </a:p>
      </dgm:t>
    </dgm:pt>
    <dgm:pt modelId="{611D5962-65E7-7443-B8C8-EF90F05ACC7B}" type="pres">
      <dgm:prSet presAssocID="{7C138B50-5BBC-458F-9C00-50A0019098E6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00555-A58C-1247-A7B7-95607CA8A737}" type="pres">
      <dgm:prSet presAssocID="{797FAB38-C6F2-40B8-84AA-5155FBAE7C80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196D6-7FE2-7A40-A7D7-F579867E1A47}" type="pres">
      <dgm:prSet presAssocID="{7C138B50-5BBC-458F-9C00-50A0019098E6}" presName="sibTrans" presStyleCnt="0"/>
      <dgm:spPr/>
    </dgm:pt>
    <dgm:pt modelId="{F2CA3EF9-0A17-CD41-9C29-B21F9BFC5CD4}" type="pres">
      <dgm:prSet presAssocID="{3B7431F8-584D-4B05-AFB0-2183407D7281}" presName="compositeNode" presStyleCnt="0">
        <dgm:presLayoutVars>
          <dgm:bulletEnabled val="1"/>
        </dgm:presLayoutVars>
      </dgm:prSet>
      <dgm:spPr/>
    </dgm:pt>
    <dgm:pt modelId="{D4E8B7CD-EA33-DC4A-9655-3AC2F22F9BE8}" type="pres">
      <dgm:prSet presAssocID="{3B7431F8-584D-4B05-AFB0-2183407D7281}" presName="bgRect" presStyleLbl="alignNode1" presStyleIdx="3" presStyleCnt="4"/>
      <dgm:spPr/>
      <dgm:t>
        <a:bodyPr/>
        <a:lstStyle/>
        <a:p>
          <a:endParaRPr lang="en-US"/>
        </a:p>
      </dgm:t>
    </dgm:pt>
    <dgm:pt modelId="{DFA59A14-2F95-8E4B-B720-9F7228921955}" type="pres">
      <dgm:prSet presAssocID="{299B8B4D-0D1A-4524-BBA0-83FC1300FF97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B864A-6AF7-6C49-87D1-02F782A5BF05}" type="pres">
      <dgm:prSet presAssocID="{3B7431F8-584D-4B05-AFB0-2183407D7281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3853AB-665E-4A7B-8C6D-4DDC2A120254}" srcId="{A7ADE0A1-1358-4B01-A8D6-D20A8AD77C55}" destId="{797FAB38-C6F2-40B8-84AA-5155FBAE7C80}" srcOrd="2" destOrd="0" parTransId="{5B3810FC-9911-4D01-A0B2-7C153FB68F08}" sibTransId="{7C138B50-5BBC-458F-9C00-50A0019098E6}"/>
    <dgm:cxn modelId="{FB989416-5344-4B91-8522-B63A87F1DCBB}" srcId="{A7ADE0A1-1358-4B01-A8D6-D20A8AD77C55}" destId="{172EDF49-6DE1-4F3E-8333-9B39B3292DF0}" srcOrd="1" destOrd="0" parTransId="{67374D2D-96C9-4AF7-8DC6-5CA9CDAA5C1F}" sibTransId="{354C9462-2028-41D7-AA77-0D75EAAD6FC2}"/>
    <dgm:cxn modelId="{80576F55-F6B7-4C48-AAF0-1DA7153A9BD0}" type="presOf" srcId="{797FAB38-C6F2-40B8-84AA-5155FBAE7C80}" destId="{C696D5E5-8B61-2844-96BA-177FB4B6503C}" srcOrd="0" destOrd="0" presId="urn:microsoft.com/office/officeart/2016/7/layout/LinearBlockProcessNumbered"/>
    <dgm:cxn modelId="{6D6CF1C5-EE7F-2347-B4DA-78F6F0BEA0AD}" type="presOf" srcId="{172EDF49-6DE1-4F3E-8333-9B39B3292DF0}" destId="{BC805272-138F-E84A-BC3C-83438726C6DE}" srcOrd="0" destOrd="0" presId="urn:microsoft.com/office/officeart/2016/7/layout/LinearBlockProcessNumbered"/>
    <dgm:cxn modelId="{59D2BBAA-3B7E-1E4B-B4AB-0C8D4DC043E7}" type="presOf" srcId="{C5A5E141-0F65-4F02-8F64-6C3275E0D5D7}" destId="{248A9AAE-B27B-CD49-8A35-C75FA4602251}" srcOrd="0" destOrd="0" presId="urn:microsoft.com/office/officeart/2016/7/layout/LinearBlockProcessNumbered"/>
    <dgm:cxn modelId="{E857884A-30EA-384E-B76B-E6C6ACB8B0B6}" type="presOf" srcId="{C7ECF827-D145-40B8-A974-788999C31D6E}" destId="{DAF7B94C-1F74-7B46-AEBF-E426697B07B3}" srcOrd="0" destOrd="0" presId="urn:microsoft.com/office/officeart/2016/7/layout/LinearBlockProcessNumbered"/>
    <dgm:cxn modelId="{C3AFDD71-7E30-A74C-8323-A14BCF7893DA}" type="presOf" srcId="{C5A5E141-0F65-4F02-8F64-6C3275E0D5D7}" destId="{1C72ADF3-8B29-B545-B187-5D43181C533B}" srcOrd="1" destOrd="0" presId="urn:microsoft.com/office/officeart/2016/7/layout/LinearBlockProcessNumbered"/>
    <dgm:cxn modelId="{F748E638-A5C5-D747-A266-D33AD9BB8591}" type="presOf" srcId="{3B7431F8-584D-4B05-AFB0-2183407D7281}" destId="{D4E8B7CD-EA33-DC4A-9655-3AC2F22F9BE8}" srcOrd="0" destOrd="0" presId="urn:microsoft.com/office/officeart/2016/7/layout/LinearBlockProcessNumbered"/>
    <dgm:cxn modelId="{FF902289-F9C2-485C-835B-42451F8BB082}" srcId="{A7ADE0A1-1358-4B01-A8D6-D20A8AD77C55}" destId="{3B7431F8-584D-4B05-AFB0-2183407D7281}" srcOrd="3" destOrd="0" parTransId="{6BF1B66C-1390-4A2D-970F-B242D10F11A1}" sibTransId="{299B8B4D-0D1A-4524-BBA0-83FC1300FF97}"/>
    <dgm:cxn modelId="{2CE60BD3-39A3-394F-A01B-0DC5825A6ADC}" type="presOf" srcId="{354C9462-2028-41D7-AA77-0D75EAAD6FC2}" destId="{CDDAEB74-9275-7444-8681-894F0219CAA2}" srcOrd="0" destOrd="0" presId="urn:microsoft.com/office/officeart/2016/7/layout/LinearBlockProcessNumbered"/>
    <dgm:cxn modelId="{EDC2CFBD-6535-2046-B451-13CA8FBFA72C}" type="presOf" srcId="{A7ADE0A1-1358-4B01-A8D6-D20A8AD77C55}" destId="{070CF5E3-D524-844C-882D-C0DC455F253D}" srcOrd="0" destOrd="0" presId="urn:microsoft.com/office/officeart/2016/7/layout/LinearBlockProcessNumbered"/>
    <dgm:cxn modelId="{D8845E01-5CFC-4136-BDE2-E19088633F4E}" srcId="{A7ADE0A1-1358-4B01-A8D6-D20A8AD77C55}" destId="{C5A5E141-0F65-4F02-8F64-6C3275E0D5D7}" srcOrd="0" destOrd="0" parTransId="{7B4B2A54-2C1C-4787-83EF-7BCBFEC6F788}" sibTransId="{C7ECF827-D145-40B8-A974-788999C31D6E}"/>
    <dgm:cxn modelId="{3AFE1528-7699-3A4A-B248-4FCE6E766BEE}" type="presOf" srcId="{172EDF49-6DE1-4F3E-8333-9B39B3292DF0}" destId="{FE7A18A4-F05B-8C49-B002-9D27CFAC0025}" srcOrd="1" destOrd="0" presId="urn:microsoft.com/office/officeart/2016/7/layout/LinearBlockProcessNumbered"/>
    <dgm:cxn modelId="{DAB3CE0E-94B1-AE4D-9F05-6862C8A16236}" type="presOf" srcId="{299B8B4D-0D1A-4524-BBA0-83FC1300FF97}" destId="{DFA59A14-2F95-8E4B-B720-9F7228921955}" srcOrd="0" destOrd="0" presId="urn:microsoft.com/office/officeart/2016/7/layout/LinearBlockProcessNumbered"/>
    <dgm:cxn modelId="{8113A7D5-64A1-4743-854A-AB40B1DB7C96}" type="presOf" srcId="{7C138B50-5BBC-458F-9C00-50A0019098E6}" destId="{611D5962-65E7-7443-B8C8-EF90F05ACC7B}" srcOrd="0" destOrd="0" presId="urn:microsoft.com/office/officeart/2016/7/layout/LinearBlockProcessNumbered"/>
    <dgm:cxn modelId="{3D7C99FE-6B18-7746-B70A-DD161667E387}" type="presOf" srcId="{797FAB38-C6F2-40B8-84AA-5155FBAE7C80}" destId="{88400555-A58C-1247-A7B7-95607CA8A737}" srcOrd="1" destOrd="0" presId="urn:microsoft.com/office/officeart/2016/7/layout/LinearBlockProcessNumbered"/>
    <dgm:cxn modelId="{E9E9D0E5-39E5-5943-B8BA-CCCD36D6BF4E}" type="presOf" srcId="{3B7431F8-584D-4B05-AFB0-2183407D7281}" destId="{2A0B864A-6AF7-6C49-87D1-02F782A5BF05}" srcOrd="1" destOrd="0" presId="urn:microsoft.com/office/officeart/2016/7/layout/LinearBlockProcessNumbered"/>
    <dgm:cxn modelId="{65C00C31-A197-E842-A505-037D330849E5}" type="presParOf" srcId="{070CF5E3-D524-844C-882D-C0DC455F253D}" destId="{0C7327A8-C722-1B4D-9B5F-E4C3950C4290}" srcOrd="0" destOrd="0" presId="urn:microsoft.com/office/officeart/2016/7/layout/LinearBlockProcessNumbered"/>
    <dgm:cxn modelId="{2B734A76-2D31-694B-9136-B57719F23F79}" type="presParOf" srcId="{0C7327A8-C722-1B4D-9B5F-E4C3950C4290}" destId="{248A9AAE-B27B-CD49-8A35-C75FA4602251}" srcOrd="0" destOrd="0" presId="urn:microsoft.com/office/officeart/2016/7/layout/LinearBlockProcessNumbered"/>
    <dgm:cxn modelId="{EAF85FC0-DACB-7F4E-826C-4CDE278E3B51}" type="presParOf" srcId="{0C7327A8-C722-1B4D-9B5F-E4C3950C4290}" destId="{DAF7B94C-1F74-7B46-AEBF-E426697B07B3}" srcOrd="1" destOrd="0" presId="urn:microsoft.com/office/officeart/2016/7/layout/LinearBlockProcessNumbered"/>
    <dgm:cxn modelId="{3F0C3B3E-81C4-034F-B2ED-B9C698A04B9F}" type="presParOf" srcId="{0C7327A8-C722-1B4D-9B5F-E4C3950C4290}" destId="{1C72ADF3-8B29-B545-B187-5D43181C533B}" srcOrd="2" destOrd="0" presId="urn:microsoft.com/office/officeart/2016/7/layout/LinearBlockProcessNumbered"/>
    <dgm:cxn modelId="{0327608A-19EF-3A43-A269-B8A6A662E059}" type="presParOf" srcId="{070CF5E3-D524-844C-882D-C0DC455F253D}" destId="{C7E2DA34-C880-1541-8CE7-EFB416478ACB}" srcOrd="1" destOrd="0" presId="urn:microsoft.com/office/officeart/2016/7/layout/LinearBlockProcessNumbered"/>
    <dgm:cxn modelId="{7687EAF5-2733-3446-A23D-A7A9B54D4869}" type="presParOf" srcId="{070CF5E3-D524-844C-882D-C0DC455F253D}" destId="{951C21BD-5E08-8C41-B258-1899E83F00D3}" srcOrd="2" destOrd="0" presId="urn:microsoft.com/office/officeart/2016/7/layout/LinearBlockProcessNumbered"/>
    <dgm:cxn modelId="{27D75763-E26E-2445-B78F-1CFADBAEBECE}" type="presParOf" srcId="{951C21BD-5E08-8C41-B258-1899E83F00D3}" destId="{BC805272-138F-E84A-BC3C-83438726C6DE}" srcOrd="0" destOrd="0" presId="urn:microsoft.com/office/officeart/2016/7/layout/LinearBlockProcessNumbered"/>
    <dgm:cxn modelId="{DC56F45F-5E1B-B247-8784-B0F987275548}" type="presParOf" srcId="{951C21BD-5E08-8C41-B258-1899E83F00D3}" destId="{CDDAEB74-9275-7444-8681-894F0219CAA2}" srcOrd="1" destOrd="0" presId="urn:microsoft.com/office/officeart/2016/7/layout/LinearBlockProcessNumbered"/>
    <dgm:cxn modelId="{283400FE-3E49-3047-9185-CDF2F08B4DB4}" type="presParOf" srcId="{951C21BD-5E08-8C41-B258-1899E83F00D3}" destId="{FE7A18A4-F05B-8C49-B002-9D27CFAC0025}" srcOrd="2" destOrd="0" presId="urn:microsoft.com/office/officeart/2016/7/layout/LinearBlockProcessNumbered"/>
    <dgm:cxn modelId="{5EA9A3A5-41DE-FF4A-813A-5CEAD20C7578}" type="presParOf" srcId="{070CF5E3-D524-844C-882D-C0DC455F253D}" destId="{9453DE25-3632-7D44-AB8B-F5AE5A6382F0}" srcOrd="3" destOrd="0" presId="urn:microsoft.com/office/officeart/2016/7/layout/LinearBlockProcessNumbered"/>
    <dgm:cxn modelId="{02E70BF4-DFB8-3949-85D6-F68C59345D45}" type="presParOf" srcId="{070CF5E3-D524-844C-882D-C0DC455F253D}" destId="{370CC906-5C60-B842-8571-D5DB66A726E9}" srcOrd="4" destOrd="0" presId="urn:microsoft.com/office/officeart/2016/7/layout/LinearBlockProcessNumbered"/>
    <dgm:cxn modelId="{CEF6B0CB-D70B-2F4A-87B3-FB2725D74FB1}" type="presParOf" srcId="{370CC906-5C60-B842-8571-D5DB66A726E9}" destId="{C696D5E5-8B61-2844-96BA-177FB4B6503C}" srcOrd="0" destOrd="0" presId="urn:microsoft.com/office/officeart/2016/7/layout/LinearBlockProcessNumbered"/>
    <dgm:cxn modelId="{6F27D11E-21D6-7642-AEFF-C6DE838F71F7}" type="presParOf" srcId="{370CC906-5C60-B842-8571-D5DB66A726E9}" destId="{611D5962-65E7-7443-B8C8-EF90F05ACC7B}" srcOrd="1" destOrd="0" presId="urn:microsoft.com/office/officeart/2016/7/layout/LinearBlockProcessNumbered"/>
    <dgm:cxn modelId="{4626E00C-8542-EC49-BFFC-6CF5FCF1ECB4}" type="presParOf" srcId="{370CC906-5C60-B842-8571-D5DB66A726E9}" destId="{88400555-A58C-1247-A7B7-95607CA8A737}" srcOrd="2" destOrd="0" presId="urn:microsoft.com/office/officeart/2016/7/layout/LinearBlockProcessNumbered"/>
    <dgm:cxn modelId="{17894988-C84B-6F47-9408-8EE2F7504815}" type="presParOf" srcId="{070CF5E3-D524-844C-882D-C0DC455F253D}" destId="{193196D6-7FE2-7A40-A7D7-F579867E1A47}" srcOrd="5" destOrd="0" presId="urn:microsoft.com/office/officeart/2016/7/layout/LinearBlockProcessNumbered"/>
    <dgm:cxn modelId="{1B640E0F-2A41-F445-BAD3-A296B1A4DED6}" type="presParOf" srcId="{070CF5E3-D524-844C-882D-C0DC455F253D}" destId="{F2CA3EF9-0A17-CD41-9C29-B21F9BFC5CD4}" srcOrd="6" destOrd="0" presId="urn:microsoft.com/office/officeart/2016/7/layout/LinearBlockProcessNumbered"/>
    <dgm:cxn modelId="{2D2501EB-F70C-7749-BBC0-0EC3E38C6655}" type="presParOf" srcId="{F2CA3EF9-0A17-CD41-9C29-B21F9BFC5CD4}" destId="{D4E8B7CD-EA33-DC4A-9655-3AC2F22F9BE8}" srcOrd="0" destOrd="0" presId="urn:microsoft.com/office/officeart/2016/7/layout/LinearBlockProcessNumbered"/>
    <dgm:cxn modelId="{11D03989-2C4C-2148-999F-414BF1FB80DA}" type="presParOf" srcId="{F2CA3EF9-0A17-CD41-9C29-B21F9BFC5CD4}" destId="{DFA59A14-2F95-8E4B-B720-9F7228921955}" srcOrd="1" destOrd="0" presId="urn:microsoft.com/office/officeart/2016/7/layout/LinearBlockProcessNumbered"/>
    <dgm:cxn modelId="{6D40C574-6B34-FC49-A694-149F43A08F9B}" type="presParOf" srcId="{F2CA3EF9-0A17-CD41-9C29-B21F9BFC5CD4}" destId="{2A0B864A-6AF7-6C49-87D1-02F782A5BF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08B28-3C49-D14E-B815-0D6E2E93F71D}">
      <dsp:nvSpPr>
        <dsp:cNvPr id="0" name=""/>
        <dsp:cNvSpPr/>
      </dsp:nvSpPr>
      <dsp:spPr>
        <a:xfrm>
          <a:off x="4739465" y="995789"/>
          <a:ext cx="2903902" cy="885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Demographic information</a:t>
          </a:r>
        </a:p>
      </dsp:txBody>
      <dsp:txXfrm>
        <a:off x="4739465" y="995789"/>
        <a:ext cx="2903902" cy="885690"/>
      </dsp:txXfrm>
    </dsp:sp>
    <dsp:sp modelId="{E5BA857D-CC28-3F49-8D67-0DC69C1462B4}">
      <dsp:nvSpPr>
        <dsp:cNvPr id="0" name=""/>
        <dsp:cNvSpPr/>
      </dsp:nvSpPr>
      <dsp:spPr>
        <a:xfrm>
          <a:off x="4722390" y="2331557"/>
          <a:ext cx="2903902" cy="885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Caregiver’s daily </a:t>
          </a:r>
          <a:r>
            <a:rPr lang="en-US" sz="2400" kern="1200" dirty="0" smtClean="0"/>
            <a:t>routine</a:t>
          </a:r>
          <a:endParaRPr lang="en-US" sz="2400" kern="1200" dirty="0"/>
        </a:p>
      </dsp:txBody>
      <dsp:txXfrm>
        <a:off x="4722390" y="2331557"/>
        <a:ext cx="2903902" cy="885690"/>
      </dsp:txXfrm>
    </dsp:sp>
    <dsp:sp modelId="{EC41F183-6AE2-254F-B896-AB26C7B3A932}">
      <dsp:nvSpPr>
        <dsp:cNvPr id="0" name=""/>
        <dsp:cNvSpPr/>
      </dsp:nvSpPr>
      <dsp:spPr>
        <a:xfrm>
          <a:off x="8290357" y="1722181"/>
          <a:ext cx="2634275" cy="724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Professional</a:t>
          </a:r>
          <a:endParaRPr lang="en-US" sz="2400" kern="1200" dirty="0"/>
        </a:p>
      </dsp:txBody>
      <dsp:txXfrm>
        <a:off x="8290357" y="1722181"/>
        <a:ext cx="2634275" cy="724831"/>
      </dsp:txXfrm>
    </dsp:sp>
    <dsp:sp modelId="{4B9C8849-2DE2-E54B-96C2-0FA07BF5ACB3}">
      <dsp:nvSpPr>
        <dsp:cNvPr id="0" name=""/>
        <dsp:cNvSpPr/>
      </dsp:nvSpPr>
      <dsp:spPr>
        <a:xfrm>
          <a:off x="8296862" y="3065061"/>
          <a:ext cx="2618768" cy="737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Non-Professional</a:t>
          </a:r>
          <a:endParaRPr lang="en-US" sz="2400" kern="1200" dirty="0"/>
        </a:p>
      </dsp:txBody>
      <dsp:txXfrm>
        <a:off x="8296862" y="3065061"/>
        <a:ext cx="2618768" cy="737540"/>
      </dsp:txXfrm>
    </dsp:sp>
    <dsp:sp modelId="{393563C0-C137-BD42-844F-08B7FC5BDAB5}">
      <dsp:nvSpPr>
        <dsp:cNvPr id="0" name=""/>
        <dsp:cNvSpPr/>
      </dsp:nvSpPr>
      <dsp:spPr>
        <a:xfrm>
          <a:off x="4726949" y="3638170"/>
          <a:ext cx="2903902" cy="885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Patient’s daily routine</a:t>
          </a:r>
        </a:p>
      </dsp:txBody>
      <dsp:txXfrm>
        <a:off x="4726949" y="3638170"/>
        <a:ext cx="2903902" cy="88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DAAA7-B364-1847-9D31-62C553C6F4D5}">
      <dsp:nvSpPr>
        <dsp:cNvPr id="0" name=""/>
        <dsp:cNvSpPr/>
      </dsp:nvSpPr>
      <dsp:spPr>
        <a:xfrm>
          <a:off x="0" y="0"/>
          <a:ext cx="3000374" cy="3581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First interview was conducted with a faculty member from Saint Mary’s University experienced with non-professional caregiving</a:t>
          </a:r>
          <a:endParaRPr lang="en-US" sz="1700" kern="1200"/>
        </a:p>
      </dsp:txBody>
      <dsp:txXfrm>
        <a:off x="0" y="1360932"/>
        <a:ext cx="3000374" cy="2148840"/>
      </dsp:txXfrm>
    </dsp:sp>
    <dsp:sp modelId="{C2D79BDC-F681-CE4F-B3DD-D54A2F343E3D}">
      <dsp:nvSpPr>
        <dsp:cNvPr id="0" name=""/>
        <dsp:cNvSpPr/>
      </dsp:nvSpPr>
      <dsp:spPr>
        <a:xfrm>
          <a:off x="962977" y="358139"/>
          <a:ext cx="1074420" cy="10744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120322" y="515484"/>
        <a:ext cx="759730" cy="759730"/>
      </dsp:txXfrm>
    </dsp:sp>
    <dsp:sp modelId="{0A2E19CF-3555-E145-BD75-D26BCEFBAD53}">
      <dsp:nvSpPr>
        <dsp:cNvPr id="0" name=""/>
        <dsp:cNvSpPr/>
      </dsp:nvSpPr>
      <dsp:spPr>
        <a:xfrm>
          <a:off x="0" y="3581328"/>
          <a:ext cx="3000374" cy="72"/>
        </a:xfrm>
        <a:prstGeom prst="rect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34925" cap="flat" cmpd="sng" algn="in">
          <a:solidFill>
            <a:schemeClr val="accent2">
              <a:hueOff val="-255475"/>
              <a:satOff val="702"/>
              <a:lumOff val="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05EA1-659D-2B48-BC51-3F8E87535F25}">
      <dsp:nvSpPr>
        <dsp:cNvPr id="0" name=""/>
        <dsp:cNvSpPr/>
      </dsp:nvSpPr>
      <dsp:spPr>
        <a:xfrm>
          <a:off x="3300412" y="0"/>
          <a:ext cx="3000374" cy="3581400"/>
        </a:xfrm>
        <a:prstGeom prst="rect">
          <a:avLst/>
        </a:prstGeom>
        <a:solidFill>
          <a:schemeClr val="accent2">
            <a:tint val="40000"/>
            <a:alpha val="90000"/>
            <a:hueOff val="-562341"/>
            <a:satOff val="2206"/>
            <a:lumOff val="28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562341"/>
              <a:satOff val="2206"/>
              <a:lumOff val="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Second interview was conducted with a human resource manager at a caregiving organization who had extensive past experience with caregiving</a:t>
          </a:r>
          <a:endParaRPr lang="en-US" sz="1700" kern="1200"/>
        </a:p>
      </dsp:txBody>
      <dsp:txXfrm>
        <a:off x="3300412" y="1360932"/>
        <a:ext cx="3000374" cy="2148840"/>
      </dsp:txXfrm>
    </dsp:sp>
    <dsp:sp modelId="{B3EAFB3C-DAC5-8E43-9A64-DC16DE6C19E7}">
      <dsp:nvSpPr>
        <dsp:cNvPr id="0" name=""/>
        <dsp:cNvSpPr/>
      </dsp:nvSpPr>
      <dsp:spPr>
        <a:xfrm>
          <a:off x="4263389" y="358139"/>
          <a:ext cx="1074420" cy="1074420"/>
        </a:xfrm>
        <a:prstGeom prst="ellipse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34925" cap="flat" cmpd="sng" algn="in">
          <a:solidFill>
            <a:schemeClr val="accent2">
              <a:hueOff val="-510950"/>
              <a:satOff val="1404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420734" y="515484"/>
        <a:ext cx="759730" cy="759730"/>
      </dsp:txXfrm>
    </dsp:sp>
    <dsp:sp modelId="{19F7E7F5-AEB7-A64D-84FC-7697E61C9D03}">
      <dsp:nvSpPr>
        <dsp:cNvPr id="0" name=""/>
        <dsp:cNvSpPr/>
      </dsp:nvSpPr>
      <dsp:spPr>
        <a:xfrm>
          <a:off x="3300412" y="3581328"/>
          <a:ext cx="3000374" cy="72"/>
        </a:xfrm>
        <a:prstGeom prst="rect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34925" cap="flat" cmpd="sng" algn="in">
          <a:solidFill>
            <a:schemeClr val="accent2">
              <a:hueOff val="-766425"/>
              <a:satOff val="2105"/>
              <a:lumOff val="1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9EACF-1C2B-7244-8038-DB2ED42DAD38}">
      <dsp:nvSpPr>
        <dsp:cNvPr id="0" name=""/>
        <dsp:cNvSpPr/>
      </dsp:nvSpPr>
      <dsp:spPr>
        <a:xfrm>
          <a:off x="6600824" y="0"/>
          <a:ext cx="3000374" cy="3581400"/>
        </a:xfrm>
        <a:prstGeom prst="rect">
          <a:avLst/>
        </a:prstGeom>
        <a:solidFill>
          <a:schemeClr val="accent2">
            <a:tint val="40000"/>
            <a:alpha val="90000"/>
            <a:hueOff val="-1124681"/>
            <a:satOff val="4413"/>
            <a:lumOff val="56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24681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/>
            <a:t>Third set of interviews was conducted with a group of people proficient in several aspects of UI/UX design and testing</a:t>
          </a:r>
          <a:endParaRPr lang="en-US" sz="1700" kern="1200"/>
        </a:p>
      </dsp:txBody>
      <dsp:txXfrm>
        <a:off x="6600824" y="1360932"/>
        <a:ext cx="3000374" cy="2148840"/>
      </dsp:txXfrm>
    </dsp:sp>
    <dsp:sp modelId="{0F69238A-1BCC-9849-983B-F1E00BC224E1}">
      <dsp:nvSpPr>
        <dsp:cNvPr id="0" name=""/>
        <dsp:cNvSpPr/>
      </dsp:nvSpPr>
      <dsp:spPr>
        <a:xfrm>
          <a:off x="7563802" y="358139"/>
          <a:ext cx="1074420" cy="1074420"/>
        </a:xfrm>
        <a:prstGeom prst="ellipse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34925" cap="flat" cmpd="sng" algn="in">
          <a:solidFill>
            <a:schemeClr val="accent2">
              <a:hueOff val="-1021900"/>
              <a:satOff val="2807"/>
              <a:lumOff val="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7721147" y="515484"/>
        <a:ext cx="759730" cy="759730"/>
      </dsp:txXfrm>
    </dsp:sp>
    <dsp:sp modelId="{1511997B-8307-F14A-A55A-BE690E8CBF87}">
      <dsp:nvSpPr>
        <dsp:cNvPr id="0" name=""/>
        <dsp:cNvSpPr/>
      </dsp:nvSpPr>
      <dsp:spPr>
        <a:xfrm>
          <a:off x="6600824" y="3581328"/>
          <a:ext cx="3000374" cy="72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34925" cap="flat" cmpd="sng" algn="in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A7547-901D-4965-97A1-595FBC240650}">
      <dsp:nvSpPr>
        <dsp:cNvPr id="0" name=""/>
        <dsp:cNvSpPr/>
      </dsp:nvSpPr>
      <dsp:spPr>
        <a:xfrm>
          <a:off x="733152" y="69924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A1AB65-5949-4785-BF67-7093B25444FF}">
      <dsp:nvSpPr>
        <dsp:cNvPr id="0" name=""/>
        <dsp:cNvSpPr/>
      </dsp:nvSpPr>
      <dsp:spPr>
        <a:xfrm>
          <a:off x="238152" y="18439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/>
            <a:t>Caregivers face trouble monitoring multiple patients</a:t>
          </a:r>
          <a:endParaRPr lang="en-US" sz="1800" kern="1200"/>
        </a:p>
      </dsp:txBody>
      <dsp:txXfrm>
        <a:off x="238152" y="1843920"/>
        <a:ext cx="1800000" cy="720000"/>
      </dsp:txXfrm>
    </dsp:sp>
    <dsp:sp modelId="{81D5309B-D245-4E5F-B2C1-E1153206BC92}">
      <dsp:nvSpPr>
        <dsp:cNvPr id="0" name=""/>
        <dsp:cNvSpPr/>
      </dsp:nvSpPr>
      <dsp:spPr>
        <a:xfrm>
          <a:off x="2848152" y="69924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592E08-3854-48F3-B0D2-5E4AA0A16415}">
      <dsp:nvSpPr>
        <dsp:cNvPr id="0" name=""/>
        <dsp:cNvSpPr/>
      </dsp:nvSpPr>
      <dsp:spPr>
        <a:xfrm>
          <a:off x="2353152" y="18439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/>
            <a:t>Patients often have trouble sleeping at night</a:t>
          </a:r>
          <a:endParaRPr lang="en-US" sz="1800" kern="1200"/>
        </a:p>
      </dsp:txBody>
      <dsp:txXfrm>
        <a:off x="2353152" y="1843920"/>
        <a:ext cx="1800000" cy="720000"/>
      </dsp:txXfrm>
    </dsp:sp>
    <dsp:sp modelId="{CDABAC27-57D9-44CA-9010-6DDBEB1355E5}">
      <dsp:nvSpPr>
        <dsp:cNvPr id="0" name=""/>
        <dsp:cNvSpPr/>
      </dsp:nvSpPr>
      <dsp:spPr>
        <a:xfrm>
          <a:off x="4963152" y="69924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B3BAA-9949-47D9-860F-D073CA5EDA0F}">
      <dsp:nvSpPr>
        <dsp:cNvPr id="0" name=""/>
        <dsp:cNvSpPr/>
      </dsp:nvSpPr>
      <dsp:spPr>
        <a:xfrm>
          <a:off x="4468152" y="18439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/>
            <a:t>Patients have various specific diets</a:t>
          </a:r>
        </a:p>
      </dsp:txBody>
      <dsp:txXfrm>
        <a:off x="4468152" y="1843920"/>
        <a:ext cx="1800000" cy="720000"/>
      </dsp:txXfrm>
    </dsp:sp>
    <dsp:sp modelId="{B5B6FD68-06E5-4560-A35D-0F518711522F}">
      <dsp:nvSpPr>
        <dsp:cNvPr id="0" name=""/>
        <dsp:cNvSpPr/>
      </dsp:nvSpPr>
      <dsp:spPr>
        <a:xfrm>
          <a:off x="1790652" y="301392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CB690-C89C-41DF-93AF-E4311B61F5E9}">
      <dsp:nvSpPr>
        <dsp:cNvPr id="0" name=""/>
        <dsp:cNvSpPr/>
      </dsp:nvSpPr>
      <dsp:spPr>
        <a:xfrm>
          <a:off x="1295652" y="41585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/>
            <a:t>Patients often get aggressive/moody</a:t>
          </a:r>
          <a:endParaRPr lang="en-US" sz="1800" kern="1200"/>
        </a:p>
      </dsp:txBody>
      <dsp:txXfrm>
        <a:off x="1295652" y="4158590"/>
        <a:ext cx="1800000" cy="720000"/>
      </dsp:txXfrm>
    </dsp:sp>
    <dsp:sp modelId="{5EEFD6CC-8FA8-45BA-9EBE-5F6FA675DA8B}">
      <dsp:nvSpPr>
        <dsp:cNvPr id="0" name=""/>
        <dsp:cNvSpPr/>
      </dsp:nvSpPr>
      <dsp:spPr>
        <a:xfrm>
          <a:off x="3905652" y="301392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A0B2-53F6-4BB5-87A9-44068373135F}">
      <dsp:nvSpPr>
        <dsp:cNvPr id="0" name=""/>
        <dsp:cNvSpPr/>
      </dsp:nvSpPr>
      <dsp:spPr>
        <a:xfrm>
          <a:off x="3410652" y="41585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/>
            <a:t>Caregivers want feedback on their service </a:t>
          </a:r>
          <a:endParaRPr lang="en-US" sz="1800" kern="1200"/>
        </a:p>
      </dsp:txBody>
      <dsp:txXfrm>
        <a:off x="3410652" y="415859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8F72D-6751-F446-AF3E-1586E0FCB43B}">
      <dsp:nvSpPr>
        <dsp:cNvPr id="0" name=""/>
        <dsp:cNvSpPr/>
      </dsp:nvSpPr>
      <dsp:spPr>
        <a:xfrm rot="10800000">
          <a:off x="1859875" y="421"/>
          <a:ext cx="6384798" cy="10066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925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Increase user acceptance and future adoption</a:t>
          </a:r>
        </a:p>
      </dsp:txBody>
      <dsp:txXfrm rot="10800000">
        <a:off x="2111549" y="421"/>
        <a:ext cx="6133124" cy="1006696"/>
      </dsp:txXfrm>
    </dsp:sp>
    <dsp:sp modelId="{51362D6E-7A38-714A-9A7C-18C7E543B222}">
      <dsp:nvSpPr>
        <dsp:cNvPr id="0" name=""/>
        <dsp:cNvSpPr/>
      </dsp:nvSpPr>
      <dsp:spPr>
        <a:xfrm>
          <a:off x="1356526" y="421"/>
          <a:ext cx="1006696" cy="10066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280B09-158F-EF48-A0A4-B68F14D901AB}">
      <dsp:nvSpPr>
        <dsp:cNvPr id="0" name=""/>
        <dsp:cNvSpPr/>
      </dsp:nvSpPr>
      <dsp:spPr>
        <a:xfrm rot="10800000">
          <a:off x="1859875" y="1287351"/>
          <a:ext cx="6384798" cy="10066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925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Hypothesize successful user engagement </a:t>
          </a:r>
        </a:p>
      </dsp:txBody>
      <dsp:txXfrm rot="10800000">
        <a:off x="2111549" y="1287351"/>
        <a:ext cx="6133124" cy="1006696"/>
      </dsp:txXfrm>
    </dsp:sp>
    <dsp:sp modelId="{5DE11D01-6EED-9B4E-9042-27E44546EEDE}">
      <dsp:nvSpPr>
        <dsp:cNvPr id="0" name=""/>
        <dsp:cNvSpPr/>
      </dsp:nvSpPr>
      <dsp:spPr>
        <a:xfrm>
          <a:off x="1356526" y="1287351"/>
          <a:ext cx="1006696" cy="10066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EBE5E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135FEA-5E70-2347-8357-E131C3B2479A}">
      <dsp:nvSpPr>
        <dsp:cNvPr id="0" name=""/>
        <dsp:cNvSpPr/>
      </dsp:nvSpPr>
      <dsp:spPr>
        <a:xfrm rot="10800000">
          <a:off x="1859875" y="2574282"/>
          <a:ext cx="6384798" cy="10066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925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Test the hypothesis with real life observation </a:t>
          </a:r>
        </a:p>
      </dsp:txBody>
      <dsp:txXfrm rot="10800000">
        <a:off x="2111549" y="2574282"/>
        <a:ext cx="6133124" cy="1006696"/>
      </dsp:txXfrm>
    </dsp:sp>
    <dsp:sp modelId="{207FF605-5627-D541-9C0A-8A5F997F13E4}">
      <dsp:nvSpPr>
        <dsp:cNvPr id="0" name=""/>
        <dsp:cNvSpPr/>
      </dsp:nvSpPr>
      <dsp:spPr>
        <a:xfrm>
          <a:off x="1356526" y="2574282"/>
          <a:ext cx="1006696" cy="10066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8302C-29FD-45FB-BE04-11F20D2E876B}">
      <dsp:nvSpPr>
        <dsp:cNvPr id="0" name=""/>
        <dsp:cNvSpPr/>
      </dsp:nvSpPr>
      <dsp:spPr>
        <a:xfrm>
          <a:off x="0" y="476"/>
          <a:ext cx="6506304" cy="656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61F219-4F49-486D-85E7-CDCEA39C7BEF}">
      <dsp:nvSpPr>
        <dsp:cNvPr id="0" name=""/>
        <dsp:cNvSpPr/>
      </dsp:nvSpPr>
      <dsp:spPr>
        <a:xfrm>
          <a:off x="198471" y="148100"/>
          <a:ext cx="360857" cy="360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EF865-3EC2-4589-8224-473959FBB89D}">
      <dsp:nvSpPr>
        <dsp:cNvPr id="0" name=""/>
        <dsp:cNvSpPr/>
      </dsp:nvSpPr>
      <dsp:spPr>
        <a:xfrm>
          <a:off x="757800" y="476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Some users did not notice the bottom tab bar</a:t>
          </a:r>
        </a:p>
      </dsp:txBody>
      <dsp:txXfrm>
        <a:off x="757800" y="476"/>
        <a:ext cx="5748503" cy="656104"/>
      </dsp:txXfrm>
    </dsp:sp>
    <dsp:sp modelId="{117DE598-4C9F-48B8-B990-4CCFA04FA403}">
      <dsp:nvSpPr>
        <dsp:cNvPr id="0" name=""/>
        <dsp:cNvSpPr/>
      </dsp:nvSpPr>
      <dsp:spPr>
        <a:xfrm>
          <a:off x="0" y="820607"/>
          <a:ext cx="6506304" cy="656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9317F0-FD0B-4CBC-A46F-444532BC56A7}">
      <dsp:nvSpPr>
        <dsp:cNvPr id="0" name=""/>
        <dsp:cNvSpPr/>
      </dsp:nvSpPr>
      <dsp:spPr>
        <a:xfrm>
          <a:off x="198471" y="968230"/>
          <a:ext cx="360857" cy="360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D8DB0-EEEB-413C-A747-D8811AC4FC9B}">
      <dsp:nvSpPr>
        <dsp:cNvPr id="0" name=""/>
        <dsp:cNvSpPr/>
      </dsp:nvSpPr>
      <dsp:spPr>
        <a:xfrm>
          <a:off x="757800" y="820607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Viewed GPS functionality as violation of privacy</a:t>
          </a:r>
        </a:p>
      </dsp:txBody>
      <dsp:txXfrm>
        <a:off x="757800" y="820607"/>
        <a:ext cx="5748503" cy="656104"/>
      </dsp:txXfrm>
    </dsp:sp>
    <dsp:sp modelId="{52C4DE8F-50BF-4B02-8B03-27B5868F4785}">
      <dsp:nvSpPr>
        <dsp:cNvPr id="0" name=""/>
        <dsp:cNvSpPr/>
      </dsp:nvSpPr>
      <dsp:spPr>
        <a:xfrm>
          <a:off x="0" y="1640737"/>
          <a:ext cx="6506304" cy="656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6FB04E-170C-4186-A23F-3A0EDE5EAF19}">
      <dsp:nvSpPr>
        <dsp:cNvPr id="0" name=""/>
        <dsp:cNvSpPr/>
      </dsp:nvSpPr>
      <dsp:spPr>
        <a:xfrm>
          <a:off x="198471" y="1788360"/>
          <a:ext cx="360857" cy="360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FD7432-C414-481A-B062-226FA1CFB29B}">
      <dsp:nvSpPr>
        <dsp:cNvPr id="0" name=""/>
        <dsp:cNvSpPr/>
      </dsp:nvSpPr>
      <dsp:spPr>
        <a:xfrm>
          <a:off x="757800" y="1640737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Found medication tab redundant</a:t>
          </a:r>
        </a:p>
      </dsp:txBody>
      <dsp:txXfrm>
        <a:off x="757800" y="1640737"/>
        <a:ext cx="5748503" cy="656104"/>
      </dsp:txXfrm>
    </dsp:sp>
    <dsp:sp modelId="{9A10F5A1-2BD2-404F-8D23-93100A9476D7}">
      <dsp:nvSpPr>
        <dsp:cNvPr id="0" name=""/>
        <dsp:cNvSpPr/>
      </dsp:nvSpPr>
      <dsp:spPr>
        <a:xfrm>
          <a:off x="0" y="2460867"/>
          <a:ext cx="6506304" cy="656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BCAFA1-C98C-42DA-9B83-862A50BB9EE9}">
      <dsp:nvSpPr>
        <dsp:cNvPr id="0" name=""/>
        <dsp:cNvSpPr/>
      </dsp:nvSpPr>
      <dsp:spPr>
        <a:xfrm>
          <a:off x="198471" y="2608491"/>
          <a:ext cx="360857" cy="360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ED56F-B8A5-459F-BA8A-48B8184F1874}">
      <dsp:nvSpPr>
        <dsp:cNvPr id="0" name=""/>
        <dsp:cNvSpPr/>
      </dsp:nvSpPr>
      <dsp:spPr>
        <a:xfrm>
          <a:off x="757800" y="2460867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Most caregivers are senior citizens and have limited exposure to technology</a:t>
          </a:r>
        </a:p>
      </dsp:txBody>
      <dsp:txXfrm>
        <a:off x="757800" y="2460867"/>
        <a:ext cx="5748503" cy="656104"/>
      </dsp:txXfrm>
    </dsp:sp>
    <dsp:sp modelId="{01F870BB-45FA-4685-9AB0-F098922CFBDF}">
      <dsp:nvSpPr>
        <dsp:cNvPr id="0" name=""/>
        <dsp:cNvSpPr/>
      </dsp:nvSpPr>
      <dsp:spPr>
        <a:xfrm>
          <a:off x="0" y="3280998"/>
          <a:ext cx="6506304" cy="656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BEA88-B229-4838-A9AB-57E4FF757762}">
      <dsp:nvSpPr>
        <dsp:cNvPr id="0" name=""/>
        <dsp:cNvSpPr/>
      </dsp:nvSpPr>
      <dsp:spPr>
        <a:xfrm>
          <a:off x="198471" y="3428621"/>
          <a:ext cx="360857" cy="360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57987B-8523-400E-A240-936486DCA8C6}">
      <dsp:nvSpPr>
        <dsp:cNvPr id="0" name=""/>
        <dsp:cNvSpPr/>
      </dsp:nvSpPr>
      <dsp:spPr>
        <a:xfrm>
          <a:off x="757800" y="3280998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Patients may not be comfortable wearing an apple watch</a:t>
          </a:r>
        </a:p>
      </dsp:txBody>
      <dsp:txXfrm>
        <a:off x="757800" y="3280998"/>
        <a:ext cx="5748503" cy="656104"/>
      </dsp:txXfrm>
    </dsp:sp>
    <dsp:sp modelId="{FB11A5BE-AAE2-4866-856D-0B1543055676}">
      <dsp:nvSpPr>
        <dsp:cNvPr id="0" name=""/>
        <dsp:cNvSpPr/>
      </dsp:nvSpPr>
      <dsp:spPr>
        <a:xfrm>
          <a:off x="0" y="4101128"/>
          <a:ext cx="6506304" cy="656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159D0-64DA-4ED3-928D-00DDDD5F0BD6}">
      <dsp:nvSpPr>
        <dsp:cNvPr id="0" name=""/>
        <dsp:cNvSpPr/>
      </dsp:nvSpPr>
      <dsp:spPr>
        <a:xfrm>
          <a:off x="198471" y="4248752"/>
          <a:ext cx="360857" cy="360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EA6AD-59C6-487E-9532-5F482E40E845}">
      <dsp:nvSpPr>
        <dsp:cNvPr id="0" name=""/>
        <dsp:cNvSpPr/>
      </dsp:nvSpPr>
      <dsp:spPr>
        <a:xfrm>
          <a:off x="757800" y="4101128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Meal page was cluttered</a:t>
          </a:r>
        </a:p>
      </dsp:txBody>
      <dsp:txXfrm>
        <a:off x="757800" y="4101128"/>
        <a:ext cx="5748503" cy="656104"/>
      </dsp:txXfrm>
    </dsp:sp>
    <dsp:sp modelId="{EF42C236-6D83-4A7C-B679-9A6252F066D7}">
      <dsp:nvSpPr>
        <dsp:cNvPr id="0" name=""/>
        <dsp:cNvSpPr/>
      </dsp:nvSpPr>
      <dsp:spPr>
        <a:xfrm>
          <a:off x="0" y="4921259"/>
          <a:ext cx="6506304" cy="6561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06776A-339E-4CFB-92E8-51D53E18D7E0}">
      <dsp:nvSpPr>
        <dsp:cNvPr id="0" name=""/>
        <dsp:cNvSpPr/>
      </dsp:nvSpPr>
      <dsp:spPr>
        <a:xfrm>
          <a:off x="198471" y="5068882"/>
          <a:ext cx="360857" cy="3608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4BF22-C65C-4442-BF74-81D4B39B56D0}">
      <dsp:nvSpPr>
        <dsp:cNvPr id="0" name=""/>
        <dsp:cNvSpPr/>
      </dsp:nvSpPr>
      <dsp:spPr>
        <a:xfrm>
          <a:off x="757800" y="4921259"/>
          <a:ext cx="5748503" cy="65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8" tIns="69438" rIns="69438" bIns="6943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Caregiver was enthusiastic about mood functionality</a:t>
          </a:r>
        </a:p>
      </dsp:txBody>
      <dsp:txXfrm>
        <a:off x="757800" y="4921259"/>
        <a:ext cx="5748503" cy="6561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9AAE-B27B-CD49-8A35-C75FA4602251}">
      <dsp:nvSpPr>
        <dsp:cNvPr id="0" name=""/>
        <dsp:cNvSpPr/>
      </dsp:nvSpPr>
      <dsp:spPr>
        <a:xfrm>
          <a:off x="212" y="247590"/>
          <a:ext cx="2571849" cy="30862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Integrate a non-intrusive lifeline movement tracker to application</a:t>
          </a:r>
        </a:p>
      </dsp:txBody>
      <dsp:txXfrm>
        <a:off x="212" y="1482078"/>
        <a:ext cx="2571849" cy="1851731"/>
      </dsp:txXfrm>
    </dsp:sp>
    <dsp:sp modelId="{DAF7B94C-1F74-7B46-AEBF-E426697B07B3}">
      <dsp:nvSpPr>
        <dsp:cNvPr id="0" name=""/>
        <dsp:cNvSpPr/>
      </dsp:nvSpPr>
      <dsp:spPr>
        <a:xfrm>
          <a:off x="212" y="247590"/>
          <a:ext cx="2571849" cy="123448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</a:p>
      </dsp:txBody>
      <dsp:txXfrm>
        <a:off x="212" y="247590"/>
        <a:ext cx="2571849" cy="1234487"/>
      </dsp:txXfrm>
    </dsp:sp>
    <dsp:sp modelId="{BC805272-138F-E84A-BC3C-83438726C6DE}">
      <dsp:nvSpPr>
        <dsp:cNvPr id="0" name=""/>
        <dsp:cNvSpPr/>
      </dsp:nvSpPr>
      <dsp:spPr>
        <a:xfrm>
          <a:off x="2777809" y="247590"/>
          <a:ext cx="2571849" cy="3086218"/>
        </a:xfrm>
        <a:prstGeom prst="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34925" cap="flat" cmpd="sng" algn="in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Redesign the tab bar to be more visible</a:t>
          </a:r>
        </a:p>
      </dsp:txBody>
      <dsp:txXfrm>
        <a:off x="2777809" y="1482078"/>
        <a:ext cx="2571849" cy="1851731"/>
      </dsp:txXfrm>
    </dsp:sp>
    <dsp:sp modelId="{CDDAEB74-9275-7444-8681-894F0219CAA2}">
      <dsp:nvSpPr>
        <dsp:cNvPr id="0" name=""/>
        <dsp:cNvSpPr/>
      </dsp:nvSpPr>
      <dsp:spPr>
        <a:xfrm>
          <a:off x="2777809" y="247590"/>
          <a:ext cx="2571849" cy="123448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2777809" y="247590"/>
        <a:ext cx="2571849" cy="1234487"/>
      </dsp:txXfrm>
    </dsp:sp>
    <dsp:sp modelId="{C696D5E5-8B61-2844-96BA-177FB4B6503C}">
      <dsp:nvSpPr>
        <dsp:cNvPr id="0" name=""/>
        <dsp:cNvSpPr/>
      </dsp:nvSpPr>
      <dsp:spPr>
        <a:xfrm>
          <a:off x="5555406" y="247590"/>
          <a:ext cx="2571849" cy="3086218"/>
        </a:xfrm>
        <a:prstGeom prst="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34925" cap="flat" cmpd="sng" algn="in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Make the medication feature optional</a:t>
          </a:r>
        </a:p>
      </dsp:txBody>
      <dsp:txXfrm>
        <a:off x="5555406" y="1482078"/>
        <a:ext cx="2571849" cy="1851731"/>
      </dsp:txXfrm>
    </dsp:sp>
    <dsp:sp modelId="{611D5962-65E7-7443-B8C8-EF90F05ACC7B}">
      <dsp:nvSpPr>
        <dsp:cNvPr id="0" name=""/>
        <dsp:cNvSpPr/>
      </dsp:nvSpPr>
      <dsp:spPr>
        <a:xfrm>
          <a:off x="5555406" y="247590"/>
          <a:ext cx="2571849" cy="123448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5555406" y="247590"/>
        <a:ext cx="2571849" cy="1234487"/>
      </dsp:txXfrm>
    </dsp:sp>
    <dsp:sp modelId="{D4E8B7CD-EA33-DC4A-9655-3AC2F22F9BE8}">
      <dsp:nvSpPr>
        <dsp:cNvPr id="0" name=""/>
        <dsp:cNvSpPr/>
      </dsp:nvSpPr>
      <dsp:spPr>
        <a:xfrm>
          <a:off x="8333003" y="247590"/>
          <a:ext cx="2571849" cy="3086218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34925" cap="flat" cmpd="sng" algn="in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0" rIns="254042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Declutter the meal page</a:t>
          </a:r>
        </a:p>
      </dsp:txBody>
      <dsp:txXfrm>
        <a:off x="8333003" y="1482078"/>
        <a:ext cx="2571849" cy="1851731"/>
      </dsp:txXfrm>
    </dsp:sp>
    <dsp:sp modelId="{DFA59A14-2F95-8E4B-B720-9F7228921955}">
      <dsp:nvSpPr>
        <dsp:cNvPr id="0" name=""/>
        <dsp:cNvSpPr/>
      </dsp:nvSpPr>
      <dsp:spPr>
        <a:xfrm>
          <a:off x="8333003" y="247590"/>
          <a:ext cx="2571849" cy="123448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42" tIns="165100" rIns="25404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04</a:t>
          </a:r>
        </a:p>
      </dsp:txBody>
      <dsp:txXfrm>
        <a:off x="8333003" y="247590"/>
        <a:ext cx="2571849" cy="123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510C3-CA43-2242-AA19-B6CBD27FB408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FE531-8F2A-154A-852D-EDE840B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19DE420-9CA8-3D4C-92C7-DC0D5B2DB83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BEE741-024B-9B4F-A191-57D6D81A4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0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a.org/pi/about/publications/caregivers/practice-settings/common-problems/index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529" y="802298"/>
            <a:ext cx="8637073" cy="2541431"/>
          </a:xfrm>
        </p:spPr>
        <p:txBody>
          <a:bodyPr/>
          <a:lstStyle/>
          <a:p>
            <a:r>
              <a:rPr lang="en-US" dirty="0"/>
              <a:t>Care+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5756" y="4193123"/>
            <a:ext cx="6831673" cy="1086237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err="1"/>
              <a:t>Mohd</a:t>
            </a:r>
            <a:r>
              <a:rPr lang="en-US" dirty="0"/>
              <a:t> Nawaz Hussain   -   A00428036</a:t>
            </a:r>
          </a:p>
          <a:p>
            <a:pPr algn="r"/>
            <a:r>
              <a:rPr lang="en-US" dirty="0"/>
              <a:t>Ashwin </a:t>
            </a:r>
            <a:r>
              <a:rPr lang="en-US" dirty="0" err="1"/>
              <a:t>Sivaraman</a:t>
            </a:r>
            <a:r>
              <a:rPr lang="en-US" dirty="0"/>
              <a:t>   -   A00426488</a:t>
            </a:r>
          </a:p>
          <a:p>
            <a:pPr algn="r"/>
            <a:r>
              <a:rPr lang="en-US" dirty="0"/>
              <a:t>Caner </a:t>
            </a:r>
            <a:r>
              <a:rPr lang="en-US" dirty="0" err="1"/>
              <a:t>Adil</a:t>
            </a:r>
            <a:r>
              <a:rPr lang="en-US" dirty="0"/>
              <a:t> Irfanoglu   -   A00425840</a:t>
            </a:r>
          </a:p>
          <a:p>
            <a:pPr algn="r"/>
            <a:r>
              <a:rPr lang="en-US" dirty="0" err="1"/>
              <a:t>Parijat</a:t>
            </a:r>
            <a:r>
              <a:rPr lang="en-US" dirty="0"/>
              <a:t> </a:t>
            </a:r>
            <a:r>
              <a:rPr lang="en-US" dirty="0" err="1"/>
              <a:t>Bandyopadhyay</a:t>
            </a:r>
            <a:r>
              <a:rPr lang="en-US" dirty="0"/>
              <a:t>   -   A00430847</a:t>
            </a:r>
          </a:p>
          <a:p>
            <a:pPr algn="r"/>
            <a:r>
              <a:rPr lang="en-US" dirty="0" err="1"/>
              <a:t>Rishab</a:t>
            </a:r>
            <a:r>
              <a:rPr lang="en-US" dirty="0"/>
              <a:t> Gupta   -   A00429019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2924" y="3106886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UI/UX Design &amp; Evaluation (5530)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30BC9609-A8AF-411F-A9E0-C3B93C8945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43" y="1046302"/>
            <a:ext cx="3299579" cy="45574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55" y="1596683"/>
            <a:ext cx="7731237" cy="3581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7782296" y="3443140"/>
            <a:ext cx="767938" cy="689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7782296" y="2684014"/>
            <a:ext cx="767938" cy="703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181595" y="389245"/>
            <a:ext cx="7238010" cy="1117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Process 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graphicFrame>
        <p:nvGraphicFramePr>
          <p:cNvPr id="18" name="TextBox 3">
            <a:extLst>
              <a:ext uri="{FF2B5EF4-FFF2-40B4-BE49-F238E27FC236}">
                <a16:creationId xmlns="" xmlns:a16="http://schemas.microsoft.com/office/drawing/2014/main" id="{1F6ADDCE-A807-4AFB-89A9-D17AF83CD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64362"/>
              </p:ext>
            </p:extLst>
          </p:nvPr>
        </p:nvGraphicFramePr>
        <p:xfrm>
          <a:off x="225631" y="654220"/>
          <a:ext cx="12357802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2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Analysis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Interviews</a:t>
            </a:r>
            <a:endParaRPr lang="en-US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CAC11CB-F9C1-452B-85DC-AC15FBBCF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83759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9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041B0-B806-C349-AA8E-4C5991C6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Findings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xmlns="" id="{198663EB-92F9-4B4B-801B-00646C4847B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03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D3226-5794-8A46-AF48-94C4FE19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 Sketches - I</a:t>
            </a:r>
          </a:p>
        </p:txBody>
      </p:sp>
      <p:pic>
        <p:nvPicPr>
          <p:cNvPr id="7" name="Content Placeholder 6" descr="../../../Downloads/IMG_3365.JPG">
            <a:extLst>
              <a:ext uri="{FF2B5EF4-FFF2-40B4-BE49-F238E27FC236}">
                <a16:creationId xmlns:a16="http://schemas.microsoft.com/office/drawing/2014/main" xmlns="" id="{361E81AB-498A-374C-A3BC-A417B3A472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72" y="2171700"/>
            <a:ext cx="2687742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6479427-BEAB-994F-85B7-32C144434A9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2" r="7034" b="-18"/>
          <a:stretch/>
        </p:blipFill>
        <p:spPr bwMode="auto">
          <a:xfrm>
            <a:off x="6747086" y="1995854"/>
            <a:ext cx="2687742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F2995D-42B2-AF46-A907-6FF1B196269F}"/>
              </a:ext>
            </a:extLst>
          </p:cNvPr>
          <p:cNvSpPr txBox="1"/>
          <p:nvPr/>
        </p:nvSpPr>
        <p:spPr>
          <a:xfrm>
            <a:off x="3509449" y="5899900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4AB866D-4409-764B-B712-B5D87EF540CE}"/>
              </a:ext>
            </a:extLst>
          </p:cNvPr>
          <p:cNvSpPr txBox="1"/>
          <p:nvPr/>
        </p:nvSpPr>
        <p:spPr>
          <a:xfrm>
            <a:off x="7478973" y="5715234"/>
            <a:ext cx="258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Medicine Page</a:t>
            </a:r>
          </a:p>
        </p:txBody>
      </p:sp>
    </p:spTree>
    <p:extLst>
      <p:ext uri="{BB962C8B-B14F-4D97-AF65-F5344CB8AC3E}">
        <p14:creationId xmlns:p14="http://schemas.microsoft.com/office/powerpoint/2010/main" val="164525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E4A13-C84C-7C46-A509-FC024C4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 sketches -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78E4FF-AA49-7D4B-9535-467CEED437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4" y="2590800"/>
            <a:ext cx="2789457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076678-8741-6A46-A268-74D6C34868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71" y="2573214"/>
            <a:ext cx="2789457" cy="3581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281E3A-0E2B-CE4E-BA5F-D6431CF94123}"/>
              </a:ext>
            </a:extLst>
          </p:cNvPr>
          <p:cNvSpPr txBox="1"/>
          <p:nvPr/>
        </p:nvSpPr>
        <p:spPr>
          <a:xfrm>
            <a:off x="3032076" y="6190209"/>
            <a:ext cx="265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FC8D07-6FDD-1C47-AF6D-D1D20AC13220}"/>
              </a:ext>
            </a:extLst>
          </p:cNvPr>
          <p:cNvSpPr txBox="1"/>
          <p:nvPr/>
        </p:nvSpPr>
        <p:spPr>
          <a:xfrm>
            <a:off x="6503916" y="6221968"/>
            <a:ext cx="234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Event Page</a:t>
            </a:r>
            <a:r>
              <a:rPr lang="en-IN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AEF4D-F8B3-DB47-B5F4-9C024922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 sketches - III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xmlns="" id="{3BA8C0EF-41F3-6049-89B7-85980D55E7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58" y="2400300"/>
            <a:ext cx="2686050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E54D45-E0BA-014A-A00C-D810F58D4D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94" y="2400300"/>
            <a:ext cx="2686050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F4C3CB-374D-9644-B44B-EF1099A49BB4}"/>
              </a:ext>
            </a:extLst>
          </p:cNvPr>
          <p:cNvSpPr txBox="1"/>
          <p:nvPr/>
        </p:nvSpPr>
        <p:spPr>
          <a:xfrm>
            <a:off x="3207224" y="6172200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 Page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69DEA7-FDFE-BC44-9CE8-570747D1B7A4}"/>
              </a:ext>
            </a:extLst>
          </p:cNvPr>
          <p:cNvSpPr txBox="1"/>
          <p:nvPr/>
        </p:nvSpPr>
        <p:spPr>
          <a:xfrm>
            <a:off x="7574508" y="6172200"/>
            <a:ext cx="22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Page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4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040" y="2830842"/>
            <a:ext cx="4206315" cy="15632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On the login page, there should be username/email, instead of Login in the first entry box</a:t>
            </a:r>
          </a:p>
          <a:p>
            <a:r>
              <a:rPr lang="en-US" sz="9600" dirty="0"/>
              <a:t>Remember password</a:t>
            </a:r>
          </a:p>
          <a:p>
            <a:pPr lvl="6"/>
            <a:endParaRPr lang="en-US" sz="9600" dirty="0"/>
          </a:p>
          <a:p>
            <a:pPr marL="0" lvl="6" indent="0">
              <a:buNone/>
            </a:pPr>
            <a:endParaRPr lang="en-US" sz="9600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6AE521B-C204-C549-B343-AB3D3D3C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208722"/>
            <a:ext cx="11317357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Evaluation &amp; Prototype Implementation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7750C6C9-8B3F-A54C-B667-8399EFD37B10}"/>
              </a:ext>
            </a:extLst>
          </p:cNvPr>
          <p:cNvSpPr/>
          <p:nvPr/>
        </p:nvSpPr>
        <p:spPr>
          <a:xfrm>
            <a:off x="6025084" y="3155270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C3ED20B-2C9D-5D41-BC05-0202587C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332" y="1199321"/>
            <a:ext cx="2997301" cy="52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654" y="1339973"/>
            <a:ext cx="4206315" cy="15632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Change tab color when selected – Highlight section within selected tab</a:t>
            </a:r>
          </a:p>
          <a:p>
            <a:r>
              <a:rPr lang="en-US" sz="9600" dirty="0"/>
              <a:t>Add pie chart for countdown for medicine tracking</a:t>
            </a:r>
          </a:p>
          <a:p>
            <a:endParaRPr lang="en-US" dirty="0"/>
          </a:p>
          <a:p>
            <a:pPr lvl="6"/>
            <a:endParaRPr lang="en-US" sz="2100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6AE521B-C204-C549-B343-AB3D3D3C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208722"/>
            <a:ext cx="11317357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Evaluation &amp; Prototype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02E46B4-F7A8-C749-B77D-9B22E47D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89" y="1031668"/>
            <a:ext cx="3001211" cy="5331563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7750C6C9-8B3F-A54C-B667-8399EFD37B10}"/>
              </a:ext>
            </a:extLst>
          </p:cNvPr>
          <p:cNvSpPr/>
          <p:nvPr/>
        </p:nvSpPr>
        <p:spPr>
          <a:xfrm>
            <a:off x="5638291" y="1664402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1A337D9C-47B8-0F4E-A1C3-1742809FA46A}"/>
              </a:ext>
            </a:extLst>
          </p:cNvPr>
          <p:cNvSpPr txBox="1">
            <a:spLocks/>
          </p:cNvSpPr>
          <p:nvPr/>
        </p:nvSpPr>
        <p:spPr>
          <a:xfrm>
            <a:off x="943653" y="4736398"/>
            <a:ext cx="4206315" cy="13020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The Med tab changed from three buttons to one button</a:t>
            </a:r>
          </a:p>
          <a:p>
            <a:r>
              <a:rPr lang="en-US" sz="9600" dirty="0"/>
              <a:t>Use icons instead of text for feature tabs</a:t>
            </a:r>
          </a:p>
          <a:p>
            <a:endParaRPr lang="en-US" dirty="0"/>
          </a:p>
          <a:p>
            <a:pPr lvl="6"/>
            <a:endParaRPr lang="en-US" sz="2100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="" xmlns:a16="http://schemas.microsoft.com/office/drawing/2014/main" id="{9AF0A9AC-6C2A-1543-88E8-9F0014E84308}"/>
              </a:ext>
            </a:extLst>
          </p:cNvPr>
          <p:cNvSpPr/>
          <p:nvPr/>
        </p:nvSpPr>
        <p:spPr>
          <a:xfrm>
            <a:off x="5638290" y="4930244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8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654" y="1339973"/>
            <a:ext cx="4206315" cy="15632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Stats tab, instead of “Mood”, it should be “Behavior”</a:t>
            </a:r>
          </a:p>
          <a:p>
            <a:r>
              <a:rPr lang="en-US" sz="9600" dirty="0"/>
              <a:t>Quick access Day – Week – Month on stats</a:t>
            </a:r>
          </a:p>
          <a:p>
            <a:pPr lvl="6"/>
            <a:endParaRPr lang="en-US" sz="2100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6AE521B-C204-C549-B343-AB3D3D3C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208722"/>
            <a:ext cx="11317357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Evaluation &amp; Prototype Implementation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7750C6C9-8B3F-A54C-B667-8399EFD37B10}"/>
              </a:ext>
            </a:extLst>
          </p:cNvPr>
          <p:cNvSpPr/>
          <p:nvPr/>
        </p:nvSpPr>
        <p:spPr>
          <a:xfrm>
            <a:off x="5638291" y="1664402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1A337D9C-47B8-0F4E-A1C3-1742809FA46A}"/>
              </a:ext>
            </a:extLst>
          </p:cNvPr>
          <p:cNvSpPr txBox="1">
            <a:spLocks/>
          </p:cNvSpPr>
          <p:nvPr/>
        </p:nvSpPr>
        <p:spPr>
          <a:xfrm>
            <a:off x="943653" y="4736398"/>
            <a:ext cx="4206315" cy="1563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Adding Information button – (tooltip) for statistics</a:t>
            </a:r>
          </a:p>
          <a:p>
            <a:r>
              <a:rPr lang="en-US" sz="9600" dirty="0"/>
              <a:t>Put emphasis on the aesthetics and minimalistic design</a:t>
            </a:r>
          </a:p>
          <a:p>
            <a:endParaRPr lang="en-US" sz="9600" dirty="0"/>
          </a:p>
          <a:p>
            <a:pPr lvl="6"/>
            <a:endParaRPr lang="en-US" sz="2100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="" xmlns:a16="http://schemas.microsoft.com/office/drawing/2014/main" id="{9AF0A9AC-6C2A-1543-88E8-9F0014E84308}"/>
              </a:ext>
            </a:extLst>
          </p:cNvPr>
          <p:cNvSpPr/>
          <p:nvPr/>
        </p:nvSpPr>
        <p:spPr>
          <a:xfrm>
            <a:off x="5638290" y="4930244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D9A114-84C1-C94A-A73B-B64C2100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266" y="913903"/>
            <a:ext cx="3095669" cy="54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79" y="1807613"/>
            <a:ext cx="4206315" cy="62797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Remember frequently created meal selection</a:t>
            </a:r>
          </a:p>
          <a:p>
            <a:pPr marL="0" lvl="6" indent="0">
              <a:buNone/>
            </a:pPr>
            <a:endParaRPr lang="en-US" sz="2100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6AE521B-C204-C549-B343-AB3D3D3C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208722"/>
            <a:ext cx="11317357" cy="990599"/>
          </a:xfrm>
        </p:spPr>
        <p:txBody>
          <a:bodyPr>
            <a:normAutofit fontScale="90000"/>
          </a:bodyPr>
          <a:lstStyle/>
          <a:p>
            <a:r>
              <a:rPr lang="en-US"/>
              <a:t>Heuristic Evaluation &amp; Prototype Implementation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7750C6C9-8B3F-A54C-B667-8399EFD37B10}"/>
              </a:ext>
            </a:extLst>
          </p:cNvPr>
          <p:cNvSpPr/>
          <p:nvPr/>
        </p:nvSpPr>
        <p:spPr>
          <a:xfrm>
            <a:off x="5638291" y="1664402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1A337D9C-47B8-0F4E-A1C3-1742809FA46A}"/>
              </a:ext>
            </a:extLst>
          </p:cNvPr>
          <p:cNvSpPr txBox="1">
            <a:spLocks/>
          </p:cNvSpPr>
          <p:nvPr/>
        </p:nvSpPr>
        <p:spPr>
          <a:xfrm>
            <a:off x="924979" y="4348772"/>
            <a:ext cx="4206315" cy="2300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While selecting meal plan based on the patient’s condition the app provides suggestion for specific food types.</a:t>
            </a:r>
          </a:p>
          <a:p>
            <a:r>
              <a:rPr lang="en-US" sz="9600" dirty="0"/>
              <a:t>Show users their previous edits</a:t>
            </a:r>
          </a:p>
          <a:p>
            <a:endParaRPr lang="en-US" sz="9600" dirty="0"/>
          </a:p>
          <a:p>
            <a:endParaRPr lang="en-US" dirty="0"/>
          </a:p>
          <a:p>
            <a:pPr lvl="6"/>
            <a:endParaRPr lang="en-US" sz="2100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="" xmlns:a16="http://schemas.microsoft.com/office/drawing/2014/main" id="{9AF0A9AC-6C2A-1543-88E8-9F0014E84308}"/>
              </a:ext>
            </a:extLst>
          </p:cNvPr>
          <p:cNvSpPr/>
          <p:nvPr/>
        </p:nvSpPr>
        <p:spPr>
          <a:xfrm>
            <a:off x="5638290" y="4930244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82B13FB-028D-C949-B55C-5840CC12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36" y="964748"/>
            <a:ext cx="3084467" cy="54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399"/>
            <a:ext cx="10490576" cy="4652683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Introduction </a:t>
            </a:r>
          </a:p>
          <a:p>
            <a:r>
              <a:rPr lang="en-US" sz="8800" dirty="0"/>
              <a:t>What inspired Care+ ? </a:t>
            </a:r>
          </a:p>
          <a:p>
            <a:r>
              <a:rPr lang="en-US" sz="8800" dirty="0"/>
              <a:t>Problems to Address </a:t>
            </a:r>
          </a:p>
          <a:p>
            <a:r>
              <a:rPr lang="en-US" sz="8800" dirty="0"/>
              <a:t>Analysis Process</a:t>
            </a:r>
          </a:p>
          <a:p>
            <a:pPr marL="0" lvl="6" indent="0">
              <a:buNone/>
            </a:pPr>
            <a:r>
              <a:rPr lang="en-US" sz="8800" dirty="0"/>
              <a:t>	✓ Persona </a:t>
            </a:r>
          </a:p>
          <a:p>
            <a:pPr marL="0" lvl="6" indent="0">
              <a:buNone/>
            </a:pPr>
            <a:r>
              <a:rPr lang="en-US" sz="8800" dirty="0"/>
              <a:t>	✓ Workshops </a:t>
            </a:r>
          </a:p>
          <a:p>
            <a:pPr marL="0" lvl="6" indent="0">
              <a:buNone/>
            </a:pPr>
            <a:r>
              <a:rPr lang="en-US" sz="8800" dirty="0"/>
              <a:t>	✓ Surveys </a:t>
            </a:r>
          </a:p>
          <a:p>
            <a:pPr marL="0" lvl="6" indent="0">
              <a:buNone/>
            </a:pPr>
            <a:r>
              <a:rPr lang="en-US" sz="8800" dirty="0"/>
              <a:t>	✓ Interviews </a:t>
            </a:r>
          </a:p>
          <a:p>
            <a:pPr lvl="6"/>
            <a:r>
              <a:rPr lang="en-US" sz="8800" dirty="0"/>
              <a:t>Findings </a:t>
            </a:r>
          </a:p>
          <a:p>
            <a:pPr lvl="6"/>
            <a:r>
              <a:rPr lang="en-US" sz="8800" dirty="0"/>
              <a:t>Initial Sketch </a:t>
            </a:r>
          </a:p>
          <a:p>
            <a:pPr lvl="6"/>
            <a:r>
              <a:rPr lang="en-US" sz="8800" dirty="0"/>
              <a:t>Heuristic Evaluation &amp; Prototype Implementation </a:t>
            </a:r>
          </a:p>
          <a:p>
            <a:pPr lvl="6"/>
            <a:r>
              <a:rPr lang="en-US" sz="8800" dirty="0"/>
              <a:t>Usability Study </a:t>
            </a:r>
          </a:p>
          <a:p>
            <a:pPr lvl="6"/>
            <a:r>
              <a:rPr lang="en-US" sz="8800" dirty="0"/>
              <a:t>Future Work - A</a:t>
            </a:r>
          </a:p>
          <a:p>
            <a:pPr lvl="6"/>
            <a:endParaRPr lang="en-US" sz="2100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2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79" y="1807614"/>
            <a:ext cx="4206315" cy="117412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Added a settings page</a:t>
            </a:r>
          </a:p>
          <a:p>
            <a:r>
              <a:rPr lang="en-US" sz="9600" dirty="0"/>
              <a:t>Option to report feedback and bugs</a:t>
            </a:r>
          </a:p>
          <a:p>
            <a:endParaRPr lang="en-US" sz="2100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endParaRPr lang="en-US" dirty="0"/>
          </a:p>
          <a:p>
            <a:pPr marL="0" lvl="6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6AE521B-C204-C549-B343-AB3D3D3C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208722"/>
            <a:ext cx="11317357" cy="990599"/>
          </a:xfrm>
        </p:spPr>
        <p:txBody>
          <a:bodyPr>
            <a:normAutofit fontScale="90000"/>
          </a:bodyPr>
          <a:lstStyle/>
          <a:p>
            <a:r>
              <a:rPr lang="en-US"/>
              <a:t>Heuristic Evaluation &amp; Prototype Implementation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7750C6C9-8B3F-A54C-B667-8399EFD37B10}"/>
              </a:ext>
            </a:extLst>
          </p:cNvPr>
          <p:cNvSpPr/>
          <p:nvPr/>
        </p:nvSpPr>
        <p:spPr>
          <a:xfrm>
            <a:off x="5638291" y="1664402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1A337D9C-47B8-0F4E-A1C3-1742809FA46A}"/>
              </a:ext>
            </a:extLst>
          </p:cNvPr>
          <p:cNvSpPr txBox="1">
            <a:spLocks/>
          </p:cNvSpPr>
          <p:nvPr/>
        </p:nvSpPr>
        <p:spPr>
          <a:xfrm>
            <a:off x="924979" y="4348772"/>
            <a:ext cx="4206315" cy="2300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Allow users to edit which features to use actively from settings</a:t>
            </a:r>
          </a:p>
          <a:p>
            <a:r>
              <a:rPr lang="en-US" sz="9600" dirty="0"/>
              <a:t>Show users their previous edits</a:t>
            </a:r>
          </a:p>
          <a:p>
            <a:r>
              <a:rPr lang="en-US" sz="9600" dirty="0"/>
              <a:t>Adding FAQ for troubleshooting</a:t>
            </a:r>
          </a:p>
          <a:p>
            <a:endParaRPr lang="en-US" sz="9600" dirty="0"/>
          </a:p>
          <a:p>
            <a:endParaRPr lang="en-US" sz="9600" dirty="0"/>
          </a:p>
          <a:p>
            <a:endParaRPr lang="en-US" dirty="0"/>
          </a:p>
          <a:p>
            <a:pPr lvl="6"/>
            <a:endParaRPr lang="en-US" sz="2100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lvl="6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="" xmlns:a16="http://schemas.microsoft.com/office/drawing/2014/main" id="{9AF0A9AC-6C2A-1543-88E8-9F0014E84308}"/>
              </a:ext>
            </a:extLst>
          </p:cNvPr>
          <p:cNvSpPr/>
          <p:nvPr/>
        </p:nvSpPr>
        <p:spPr>
          <a:xfrm>
            <a:off x="5638290" y="4930244"/>
            <a:ext cx="2120519" cy="91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137D449-9451-3744-8072-57699FCA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2" y="1035211"/>
            <a:ext cx="3086404" cy="54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Study</a:t>
            </a:r>
            <a:br>
              <a:rPr lang="en-US" dirty="0"/>
            </a:br>
            <a:r>
              <a:rPr lang="en-US" sz="2800" dirty="0"/>
              <a:t>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2315029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8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12F80-E159-C94C-AA0C-CDDA9505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Usability Study</a:t>
            </a:r>
            <a:br>
              <a:rPr lang="en-US" dirty="0"/>
            </a:br>
            <a:r>
              <a:rPr lang="en-US" sz="2800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014C238-E0A8-48C6-9C41-A93D7619AD1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97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Study</a:t>
            </a:r>
            <a:br>
              <a:rPr lang="en-US" dirty="0"/>
            </a:br>
            <a:r>
              <a:rPr lang="en-US" sz="2800" dirty="0"/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through the different tabs efficiently</a:t>
            </a:r>
          </a:p>
          <a:p>
            <a:r>
              <a:rPr lang="en-US" dirty="0"/>
              <a:t>Successfully completing the 3 requested scenarios</a:t>
            </a:r>
          </a:p>
          <a:p>
            <a:r>
              <a:rPr lang="en-US" dirty="0"/>
              <a:t>Comprehending the application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5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Study </a:t>
            </a:r>
            <a:br>
              <a:rPr lang="en-US" dirty="0"/>
            </a:br>
            <a:r>
              <a:rPr lang="en-US" sz="2800" dirty="0"/>
              <a:t>Accept / Reject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The application prototype passed the usability requirements </a:t>
            </a:r>
          </a:p>
          <a:p>
            <a:endParaRPr lang="en-US" dirty="0"/>
          </a:p>
          <a:p>
            <a:r>
              <a:rPr lang="en-US" dirty="0"/>
              <a:t>Comprehensive Answer: The application is functional. However, there is major features need to be added in the future. Also, some features requires more intuitive design. </a:t>
            </a:r>
          </a:p>
        </p:txBody>
      </p:sp>
    </p:spTree>
    <p:extLst>
      <p:ext uri="{BB962C8B-B14F-4D97-AF65-F5344CB8AC3E}">
        <p14:creationId xmlns:p14="http://schemas.microsoft.com/office/powerpoint/2010/main" val="55811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FE282-916D-3348-B02E-582F36B2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Future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28A6A3F-2882-4F9C-858A-D50A7C15408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1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6EC888-B85F-410F-B430-06583E94BE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488911C-0EC7-40A9-9BCB-CA8A66E462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3023EA8-527A-4FA2-A71D-626F91275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0C46CD6-ADBB-41BC-8969-7C707D4332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B6C38415-998B-45FB-A12C-BD0B184CB8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8D89F71-9459-4318-ACAE-874616C3A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53" y="1289918"/>
            <a:ext cx="6149063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0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1EDDF-D1ED-A646-B411-6974DA0B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D6669-0CE0-2046-869B-56D9BFC3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314"/>
            <a:ext cx="9601200" cy="4582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Alzheimer Society Canada. “Dementia Numbers.” </a:t>
            </a:r>
            <a:r>
              <a:rPr lang="en-US" i="1" dirty="0"/>
              <a:t>What Is Dementia?</a:t>
            </a:r>
            <a:r>
              <a:rPr lang="en-US" dirty="0"/>
              <a:t>, Family Caregiver Alliance, 24 Apr. 2018, </a:t>
            </a:r>
            <a:r>
              <a:rPr lang="en-US" dirty="0" err="1"/>
              <a:t>alzheimer.ca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/Home/About-dementia/What-is-dementia/Dementia-numbers.</a:t>
            </a:r>
          </a:p>
          <a:p>
            <a:r>
              <a:rPr lang="en-US" dirty="0" err="1"/>
              <a:t>Pearlin</a:t>
            </a:r>
            <a:r>
              <a:rPr lang="en-US" dirty="0"/>
              <a:t>, Leonard I., et al. "Caregiving and the stress process: An overview of concepts and their measures." </a:t>
            </a:r>
            <a:r>
              <a:rPr lang="en-US" i="1" dirty="0"/>
              <a:t>The gerontologist</a:t>
            </a:r>
            <a:r>
              <a:rPr lang="en-US" dirty="0"/>
              <a:t> 30.5 (1990): 583-594.</a:t>
            </a:r>
          </a:p>
          <a:p>
            <a:r>
              <a:rPr lang="en-US" dirty="0"/>
              <a:t>American Psychological Association. “Common Caregiving Problems.” </a:t>
            </a:r>
            <a:r>
              <a:rPr lang="en-US" i="1" dirty="0"/>
              <a:t>American Psychological Association</a:t>
            </a:r>
            <a:r>
              <a:rPr lang="en-US" dirty="0"/>
              <a:t>, American Psychological Association, 19 Apr. 2016, </a:t>
            </a:r>
            <a:r>
              <a:rPr lang="en-US" dirty="0">
                <a:hlinkClick r:id="rId2"/>
              </a:rPr>
              <a:t>www.apa.org/pi/about/publications/caregivers/practice-settings/common-problems/index.aspx</a:t>
            </a:r>
            <a:r>
              <a:rPr lang="en-US" dirty="0"/>
              <a:t>.</a:t>
            </a:r>
          </a:p>
          <a:p>
            <a:r>
              <a:rPr lang="en-US" dirty="0"/>
              <a:t>Logsdon, Rebecca G., et al. "Wandering: a significant problem among community residing individuals with Alzheimer's disease." </a:t>
            </a:r>
            <a:r>
              <a:rPr lang="en-US" i="1" dirty="0"/>
              <a:t>The Journals of Gerontology Series B: Psychological Sciences and Social Sciences</a:t>
            </a:r>
            <a:r>
              <a:rPr lang="en-US" dirty="0"/>
              <a:t> 53.5 (1998): P294-P299.</a:t>
            </a:r>
          </a:p>
          <a:p>
            <a:r>
              <a:rPr lang="en-US" dirty="0"/>
              <a:t>Weiner, Herbert S., et al. "Health care patient status event processing and reporting." U.S. Patent No. 7,439,856. 21 Oct. 2008.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4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FFF837-6DB3-0B4C-B967-F792895E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-45904" y="1407439"/>
            <a:ext cx="12159765" cy="4043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631372"/>
            <a:ext cx="9677399" cy="77606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27" y="1556657"/>
            <a:ext cx="10859061" cy="3893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/>
              <a:t>564,000 Canadians currently living with memory loss.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/>
              <a:t>937,000 Canadians </a:t>
            </a:r>
            <a:r>
              <a:rPr lang="en-US" sz="1600" b="1" dirty="0" smtClean="0"/>
              <a:t>will </a:t>
            </a:r>
            <a:r>
              <a:rPr lang="en-US" sz="1600" b="1" dirty="0"/>
              <a:t>have memory loss of some sort by 2028.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/>
              <a:t>$10.4 billion spent annually to care for </a:t>
            </a:r>
            <a:r>
              <a:rPr lang="en-US" sz="1600" b="1" dirty="0" smtClean="0"/>
              <a:t>memory loss patients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/>
              <a:t>25,000 new cases every year.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/>
              <a:t>87% of caregivers wish more people understood taking care of a </a:t>
            </a:r>
            <a:r>
              <a:rPr lang="en-US" sz="1600" b="1" dirty="0" smtClean="0"/>
              <a:t>memory loss patient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/>
              <a:t>1 in 5 Canadians have experience caring for someone living with </a:t>
            </a:r>
            <a:r>
              <a:rPr lang="en-US" sz="1600" b="1" dirty="0" smtClean="0"/>
              <a:t>memory loss.</a:t>
            </a:r>
            <a:endParaRPr lang="en-US" sz="1600" b="1" dirty="0"/>
          </a:p>
          <a:p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BB95A-6069-3644-BBB1-755746F9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46764" y="5547547"/>
            <a:ext cx="6280830" cy="404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Alzheimer Society Canada, 24 Apr. 2018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Caregivers of America, 29 Dec, 2017</a:t>
            </a:r>
          </a:p>
        </p:txBody>
      </p:sp>
    </p:spTree>
    <p:extLst>
      <p:ext uri="{BB962C8B-B14F-4D97-AF65-F5344CB8AC3E}">
        <p14:creationId xmlns:p14="http://schemas.microsoft.com/office/powerpoint/2010/main" val="9999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4722F1-D651-9C4A-A453-6F87B2FC6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2148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843AC-82A1-5B48-BEA4-A65C9E55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inspired Care+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8D3162-10BD-5B43-A6C6-47806DBE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91" y="2286000"/>
            <a:ext cx="10529114" cy="35814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b="1" dirty="0" smtClean="0"/>
              <a:t>Caregivers </a:t>
            </a:r>
            <a:r>
              <a:rPr lang="en-US" sz="2400" b="1" dirty="0"/>
              <a:t>of memory loss patients </a:t>
            </a:r>
            <a:r>
              <a:rPr lang="en-US" sz="2400" b="1" dirty="0" smtClean="0"/>
              <a:t>are the </a:t>
            </a:r>
            <a:r>
              <a:rPr lang="en-US" sz="2400" b="1" dirty="0"/>
              <a:t>most stressed.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b="1" dirty="0" smtClean="0"/>
              <a:t>Caregivers often suffer </a:t>
            </a:r>
            <a:r>
              <a:rPr lang="en-US" sz="2400" b="1" dirty="0"/>
              <a:t>from lack of </a:t>
            </a:r>
            <a:r>
              <a:rPr lang="en-US" sz="2400" b="1" dirty="0" smtClean="0"/>
              <a:t>sleep.</a:t>
            </a:r>
            <a:endParaRPr lang="en-US" sz="2400" b="1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b="1" dirty="0"/>
              <a:t>Caregivers suffer from deteriorating health.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b="1" dirty="0"/>
              <a:t>Quality of life diminishes.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7505DE-CC1E-ED45-8CC4-8DBFC12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0971" y="6172200"/>
            <a:ext cx="3135086" cy="685790"/>
          </a:xfrm>
        </p:spPr>
        <p:txBody>
          <a:bodyPr/>
          <a:lstStyle/>
          <a:p>
            <a:r>
              <a:rPr lang="en-US" dirty="0"/>
              <a:t>American Psychological Association, 2016</a:t>
            </a:r>
          </a:p>
          <a:p>
            <a:r>
              <a:rPr lang="en-US" dirty="0" err="1"/>
              <a:t>Pearlin</a:t>
            </a:r>
            <a:r>
              <a:rPr lang="en-US" dirty="0"/>
              <a:t>, Leonard I., et al, 1990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4722F1-D651-9C4A-A453-6F87B2FC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875"/>
            <a:ext cx="1218865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843AC-82A1-5B48-BEA4-A65C9E55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8D3162-10BD-5B43-A6C6-47806DBE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1714"/>
            <a:ext cx="9601200" cy="44301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Daily nutrition tracking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Monitoring daily medicinal schedule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Sleep pattern of the patient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Monitoring abnormal patient behavior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Patient wandering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Caregiver notified in emergency situations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Taking care of multiple patients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7505DE-CC1E-ED45-8CC4-8DBFC12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0971" y="6172200"/>
            <a:ext cx="3135086" cy="685790"/>
          </a:xfrm>
        </p:spPr>
        <p:txBody>
          <a:bodyPr/>
          <a:lstStyle/>
          <a:p>
            <a:r>
              <a:rPr lang="en-US" dirty="0"/>
              <a:t>Logsdon, Rebecca G., et al, 1998</a:t>
            </a:r>
          </a:p>
          <a:p>
            <a:r>
              <a:rPr lang="en-US" dirty="0"/>
              <a:t>Weiner, Herbert S., et al., 2008</a:t>
            </a:r>
          </a:p>
        </p:txBody>
      </p:sp>
    </p:spTree>
    <p:extLst>
      <p:ext uri="{BB962C8B-B14F-4D97-AF65-F5344CB8AC3E}">
        <p14:creationId xmlns:p14="http://schemas.microsoft.com/office/powerpoint/2010/main" val="94901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352"/>
            <a:ext cx="12372599" cy="6963352"/>
          </a:xfrm>
        </p:spPr>
      </p:pic>
    </p:spTree>
    <p:extLst>
      <p:ext uri="{BB962C8B-B14F-4D97-AF65-F5344CB8AC3E}">
        <p14:creationId xmlns:p14="http://schemas.microsoft.com/office/powerpoint/2010/main" val="99367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238010" cy="1117132"/>
          </a:xfrm>
        </p:spPr>
        <p:txBody>
          <a:bodyPr>
            <a:normAutofit/>
          </a:bodyPr>
          <a:lstStyle/>
          <a:p>
            <a:r>
              <a:rPr lang="en-US" dirty="0" smtClean="0"/>
              <a:t>Analysis Process </a:t>
            </a:r>
            <a:br>
              <a:rPr lang="en-US" dirty="0" smtClean="0"/>
            </a:br>
            <a:r>
              <a:rPr lang="en-US" sz="2800" dirty="0" smtClean="0"/>
              <a:t>Workshops  </a:t>
            </a:r>
            <a:r>
              <a:rPr lang="en-US" sz="2800" dirty="0"/>
              <a:t>- 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9563"/>
            <a:ext cx="2553423" cy="429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Empathy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7333" y="2171700"/>
            <a:ext cx="10305920" cy="3726420"/>
            <a:chOff x="1170431" y="740677"/>
            <a:chExt cx="8833425" cy="3193994"/>
          </a:xfrm>
        </p:grpSpPr>
        <p:sp>
          <p:nvSpPr>
            <p:cNvPr id="6" name="L-Shape 5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L-Shape 8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1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4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L-Shape 14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TextBox 16"/>
          <p:cNvSpPr txBox="1"/>
          <p:nvPr/>
        </p:nvSpPr>
        <p:spPr>
          <a:xfrm>
            <a:off x="2564500" y="3454805"/>
            <a:ext cx="72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0621" y="4208810"/>
            <a:ext cx="1674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en-US" sz="1400" dirty="0"/>
              <a:t>I cannot imagine surviving a day without the help of my tracking </a:t>
            </a:r>
            <a:r>
              <a:rPr lang="en-US" sz="1400" dirty="0" smtClean="0"/>
              <a:t>app</a:t>
            </a:r>
            <a:endParaRPr lang="en-US" sz="1400" dirty="0"/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I need to be a better nurse for my career growth</a:t>
            </a:r>
          </a:p>
          <a:p>
            <a:pPr marL="171450" lvl="0" indent="-171450">
              <a:buFont typeface="Arial" charset="0"/>
              <a:buChar char="•"/>
            </a:pPr>
            <a:endParaRPr lang="en-US" sz="1400" dirty="0"/>
          </a:p>
          <a:p>
            <a:pPr marL="171450" indent="-171450">
              <a:buFont typeface="Arial" charset="0"/>
              <a:buChar char="•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6062" y="3711767"/>
            <a:ext cx="1838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en-US" sz="1400" dirty="0"/>
              <a:t>I think my patients need 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I think people need to be more compassionate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I wonder how it would be like living outside the city</a:t>
            </a:r>
          </a:p>
          <a:p>
            <a:pPr lvl="0"/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84137" y="2880827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17914" y="228336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02814" y="1654712"/>
            <a:ext cx="726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Feel</a:t>
            </a:r>
          </a:p>
        </p:txBody>
      </p:sp>
      <p:sp>
        <p:nvSpPr>
          <p:cNvPr id="25" name="Round Same Side Corner Rectangle 6">
            <a:extLst>
              <a:ext uri="{FF2B5EF4-FFF2-40B4-BE49-F238E27FC236}">
                <a16:creationId xmlns:a16="http://schemas.microsoft.com/office/drawing/2014/main" xmlns="" id="{6329D35A-7A76-489A-9D27-F3D0B4A9BDBC}"/>
              </a:ext>
            </a:extLst>
          </p:cNvPr>
          <p:cNvSpPr/>
          <p:nvPr/>
        </p:nvSpPr>
        <p:spPr>
          <a:xfrm rot="2700000">
            <a:off x="2200261" y="4630053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Isosceles Triangle 13">
            <a:extLst>
              <a:ext uri="{FF2B5EF4-FFF2-40B4-BE49-F238E27FC236}">
                <a16:creationId xmlns:a16="http://schemas.microsoft.com/office/drawing/2014/main" xmlns="" id="{886748B8-6D80-4BD7-9274-49995CD265EF}"/>
              </a:ext>
            </a:extLst>
          </p:cNvPr>
          <p:cNvSpPr/>
          <p:nvPr/>
        </p:nvSpPr>
        <p:spPr>
          <a:xfrm rot="10800000">
            <a:off x="4741074" y="3954185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Heart 38">
            <a:extLst>
              <a:ext uri="{FF2B5EF4-FFF2-40B4-BE49-F238E27FC236}">
                <a16:creationId xmlns:a16="http://schemas.microsoft.com/office/drawing/2014/main" xmlns="" id="{85B44B9B-0491-4A43-8C1B-1B7A8359BC36}"/>
              </a:ext>
            </a:extLst>
          </p:cNvPr>
          <p:cNvSpPr/>
          <p:nvPr/>
        </p:nvSpPr>
        <p:spPr>
          <a:xfrm>
            <a:off x="9928390" y="2648351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xmlns="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7272536" y="3467763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761204" y="3095485"/>
            <a:ext cx="1758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en-US" sz="1400" dirty="0"/>
              <a:t>Changes patients medications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Take Bruno for a walk after dinner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She doesn’t get enough time to socialize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Downloads the latest apps</a:t>
            </a:r>
          </a:p>
          <a:p>
            <a:pPr lvl="0"/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0469758" y="2480661"/>
            <a:ext cx="1722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en-US" sz="1400" dirty="0"/>
              <a:t>I love my family more than anything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/>
              <a:t>I bond with my patients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I </a:t>
            </a:r>
            <a:r>
              <a:rPr lang="en-US" sz="1400" dirty="0"/>
              <a:t>feel overwhelmed</a:t>
            </a:r>
          </a:p>
          <a:p>
            <a:pPr lvl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67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7347"/>
            <a:ext cx="3749040" cy="429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As </a:t>
            </a:r>
            <a:r>
              <a:rPr lang="mr-IN" sz="2800" dirty="0"/>
              <a:t>–</a:t>
            </a:r>
            <a:r>
              <a:rPr lang="en-US" sz="2800" dirty="0"/>
              <a:t> Is Scenario Map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198080" y="3451013"/>
            <a:ext cx="1417435" cy="3015313"/>
            <a:chOff x="4630955" y="3880561"/>
            <a:chExt cx="914400" cy="1945207"/>
          </a:xfrm>
        </p:grpSpPr>
        <p:sp>
          <p:nvSpPr>
            <p:cNvPr id="34" name="Right Triangle 33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0800000">
            <a:off x="4604619" y="1857814"/>
            <a:ext cx="1417435" cy="3015313"/>
            <a:chOff x="4630955" y="3880561"/>
            <a:chExt cx="914400" cy="1945207"/>
          </a:xfrm>
        </p:grpSpPr>
        <p:sp>
          <p:nvSpPr>
            <p:cNvPr id="37" name="Right Triangle 36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Right Triangle 37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17452" y="2444256"/>
            <a:ext cx="388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>
              <a:buFont typeface="Arial" charset="0"/>
              <a:buChar char="•"/>
            </a:pPr>
            <a:r>
              <a:rPr lang="en-US" sz="1600" dirty="0"/>
              <a:t>Administers medicines</a:t>
            </a:r>
          </a:p>
          <a:p>
            <a:pPr marL="285750" lvl="0" indent="-285750" algn="r">
              <a:buFont typeface="Arial" charset="0"/>
              <a:buChar char="•"/>
            </a:pPr>
            <a:r>
              <a:rPr lang="en-US" sz="1600" dirty="0"/>
              <a:t>Checks in on patients</a:t>
            </a:r>
          </a:p>
          <a:p>
            <a:pPr marL="285750" lvl="0" indent="-285750" algn="r">
              <a:buFont typeface="Arial" charset="0"/>
              <a:buChar char="•"/>
            </a:pPr>
            <a:r>
              <a:rPr lang="en-US" sz="1600" dirty="0"/>
              <a:t>Helping patients with physical needs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531921" y="5059331"/>
            <a:ext cx="3776126" cy="1938994"/>
            <a:chOff x="2883760" y="4291142"/>
            <a:chExt cx="2096552" cy="1454244"/>
          </a:xfrm>
        </p:grpSpPr>
        <p:sp>
          <p:nvSpPr>
            <p:cNvPr id="43" name="TextBox 42"/>
            <p:cNvSpPr txBox="1"/>
            <p:nvPr/>
          </p:nvSpPr>
          <p:spPr>
            <a:xfrm>
              <a:off x="2887757" y="4568142"/>
              <a:ext cx="2092555" cy="117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charset="0"/>
                <a:buChar char="•"/>
              </a:pPr>
              <a:r>
                <a:rPr lang="en-US" sz="1600" dirty="0"/>
                <a:t>Getting the kids ready for the school</a:t>
              </a:r>
            </a:p>
            <a:p>
              <a:pPr marL="285750" lvl="0" indent="-285750">
                <a:buFont typeface="Arial" charset="0"/>
                <a:buChar char="•"/>
              </a:pPr>
              <a:r>
                <a:rPr lang="en-US" sz="1600" dirty="0"/>
                <a:t>Cook for family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Very little time for family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Read for an hour before going to the bed</a:t>
              </a:r>
            </a:p>
            <a:p>
              <a:pPr marL="285750" lvl="0" indent="-285750">
                <a:buFont typeface="Arial" charset="0"/>
                <a:buChar char="•"/>
              </a:pP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83760" y="4291142"/>
              <a:ext cx="187081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Personal</a:t>
              </a:r>
              <a:endPara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31921" y="2966493"/>
            <a:ext cx="4304443" cy="1121537"/>
            <a:chOff x="3017859" y="4158028"/>
            <a:chExt cx="2202426" cy="1552893"/>
          </a:xfrm>
        </p:grpSpPr>
        <p:sp>
          <p:nvSpPr>
            <p:cNvPr id="46" name="TextBox 45"/>
            <p:cNvSpPr txBox="1"/>
            <p:nvPr/>
          </p:nvSpPr>
          <p:spPr>
            <a:xfrm>
              <a:off x="3021856" y="4560313"/>
              <a:ext cx="2198429" cy="115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charset="0"/>
                <a:buChar char="•"/>
              </a:pPr>
              <a:r>
                <a:rPr lang="en-US" sz="1600" dirty="0"/>
                <a:t>Asks patient about their sleep</a:t>
              </a:r>
            </a:p>
            <a:p>
              <a:pPr marL="285750" lvl="0" indent="-285750">
                <a:buFont typeface="Arial" charset="0"/>
                <a:buChar char="•"/>
              </a:pPr>
              <a:r>
                <a:rPr lang="en-US" sz="1600" dirty="0"/>
                <a:t>Checks in on patient</a:t>
              </a:r>
            </a:p>
            <a:p>
              <a:pPr marL="285750" lvl="0" indent="-285750">
                <a:buFont typeface="Arial" charset="0"/>
                <a:buChar char="•"/>
              </a:pPr>
              <a:r>
                <a:rPr lang="en-US" sz="1600" dirty="0"/>
                <a:t>Guide patient about a medical </a:t>
              </a:r>
              <a:r>
                <a:rPr lang="en-US" sz="1600" dirty="0" smtClean="0"/>
                <a:t>procedure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7859" y="4158028"/>
              <a:ext cx="18708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Interaction</a:t>
              </a:r>
              <a:endPara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9056" y="3509943"/>
            <a:ext cx="4065562" cy="1162867"/>
            <a:chOff x="2632649" y="4283314"/>
            <a:chExt cx="2276059" cy="872150"/>
          </a:xfrm>
        </p:grpSpPr>
        <p:sp>
          <p:nvSpPr>
            <p:cNvPr id="49" name="TextBox 48"/>
            <p:cNvSpPr txBox="1"/>
            <p:nvPr/>
          </p:nvSpPr>
          <p:spPr>
            <a:xfrm>
              <a:off x="2632649" y="4532216"/>
              <a:ext cx="22760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r">
                <a:buFont typeface="Arial" charset="0"/>
                <a:buChar char="•"/>
              </a:pPr>
              <a:r>
                <a:rPr lang="en-US" sz="1600" dirty="0"/>
                <a:t>Preps and serves meals as per dietary requirements</a:t>
              </a:r>
            </a:p>
            <a:p>
              <a:pPr marL="285750" lvl="0" indent="-285750" algn="r">
                <a:buFont typeface="Arial" charset="0"/>
                <a:buChar char="•"/>
              </a:pPr>
              <a:r>
                <a:rPr lang="en-US" sz="1600" dirty="0"/>
                <a:t>Get dietary requirements from the doctor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17859" y="4283314"/>
              <a:ext cx="18708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Dietary Requirements</a:t>
              </a:r>
              <a:endPara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231087" y="3995167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9960" y="2444251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9960" y="3474870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31087" y="5059330"/>
            <a:ext cx="7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57294" y="2100928"/>
            <a:ext cx="334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Medicinal</a:t>
            </a:r>
            <a:endParaRPr lang="ko-KR" altLang="en-US" sz="16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371600" y="457402"/>
            <a:ext cx="7238010" cy="1117132"/>
          </a:xfrm>
        </p:spPr>
        <p:txBody>
          <a:bodyPr>
            <a:normAutofit/>
          </a:bodyPr>
          <a:lstStyle/>
          <a:p>
            <a:r>
              <a:rPr lang="en-US" dirty="0" smtClean="0"/>
              <a:t>Analysis Process </a:t>
            </a:r>
            <a:br>
              <a:rPr lang="en-US" dirty="0" smtClean="0"/>
            </a:br>
            <a:r>
              <a:rPr lang="en-US" sz="2800" dirty="0" smtClean="0"/>
              <a:t>Workshops  </a:t>
            </a:r>
            <a:r>
              <a:rPr lang="en-US" sz="2800" dirty="0"/>
              <a:t>- </a:t>
            </a:r>
            <a:r>
              <a:rPr lang="en-US" sz="2800" dirty="0" smtClean="0"/>
              <a:t>II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512498"/>
            <a:ext cx="5659222" cy="4032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9023" y="5645488"/>
            <a:ext cx="294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Feasibility/Pain-Points Plane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769683" y="694191"/>
            <a:ext cx="7238010" cy="1117132"/>
          </a:xfrm>
        </p:spPr>
        <p:txBody>
          <a:bodyPr>
            <a:normAutofit/>
          </a:bodyPr>
          <a:lstStyle/>
          <a:p>
            <a:r>
              <a:rPr lang="en-US" dirty="0" smtClean="0"/>
              <a:t>Analysis Process </a:t>
            </a:r>
            <a:br>
              <a:rPr lang="en-US" dirty="0" smtClean="0"/>
            </a:br>
            <a:r>
              <a:rPr lang="en-US" sz="2800" dirty="0" smtClean="0"/>
              <a:t>Workshops  </a:t>
            </a:r>
            <a:r>
              <a:rPr lang="en-US" sz="2800" dirty="0"/>
              <a:t>- </a:t>
            </a:r>
            <a:r>
              <a:rPr lang="en-US" sz="2800" dirty="0" smtClean="0"/>
              <a:t>III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1417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415</TotalTime>
  <Words>885</Words>
  <Application>Microsoft Macintosh PowerPoint</Application>
  <PresentationFormat>Widescreen</PresentationFormat>
  <Paragraphs>265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Franklin Gothic Book</vt:lpstr>
      <vt:lpstr>Wingdings</vt:lpstr>
      <vt:lpstr>Arial</vt:lpstr>
      <vt:lpstr>Crop</vt:lpstr>
      <vt:lpstr>Care+</vt:lpstr>
      <vt:lpstr>Contents </vt:lpstr>
      <vt:lpstr>Introduction</vt:lpstr>
      <vt:lpstr>What inspired Care+ ?</vt:lpstr>
      <vt:lpstr>Problems to Address</vt:lpstr>
      <vt:lpstr>PowerPoint Presentation</vt:lpstr>
      <vt:lpstr>Analysis Process  Workshops  - I  </vt:lpstr>
      <vt:lpstr>Analysis Process  Workshops  - II  </vt:lpstr>
      <vt:lpstr>Analysis Process  Workshops  - III  </vt:lpstr>
      <vt:lpstr>Surveys</vt:lpstr>
      <vt:lpstr>Analysis Process  Interviews</vt:lpstr>
      <vt:lpstr>Findings</vt:lpstr>
      <vt:lpstr>Initial Design Sketches - I</vt:lpstr>
      <vt:lpstr>Initial Design sketches - II</vt:lpstr>
      <vt:lpstr>Initial Design sketches - III</vt:lpstr>
      <vt:lpstr>Heuristic Evaluation &amp; Prototype Implementation</vt:lpstr>
      <vt:lpstr>Heuristic Evaluation &amp; Prototype Implementation</vt:lpstr>
      <vt:lpstr>Heuristic Evaluation &amp; Prototype Implementation</vt:lpstr>
      <vt:lpstr>Heuristic Evaluation &amp; Prototype Implementation</vt:lpstr>
      <vt:lpstr>Heuristic Evaluation &amp; Prototype Implementation</vt:lpstr>
      <vt:lpstr>Usability Study Introduction</vt:lpstr>
      <vt:lpstr>Usability Study Results</vt:lpstr>
      <vt:lpstr>Usability Study Expectation</vt:lpstr>
      <vt:lpstr>Usability Study  Accept / Reject Hypothesis</vt:lpstr>
      <vt:lpstr>Future Works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69</cp:revision>
  <dcterms:created xsi:type="dcterms:W3CDTF">2018-11-30T20:32:12Z</dcterms:created>
  <dcterms:modified xsi:type="dcterms:W3CDTF">2018-12-01T04:00:20Z</dcterms:modified>
</cp:coreProperties>
</file>