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0" r:id="rId6"/>
    <p:sldId id="257" r:id="rId7"/>
    <p:sldId id="269" r:id="rId8"/>
    <p:sldId id="270" r:id="rId9"/>
    <p:sldId id="274" r:id="rId10"/>
    <p:sldId id="275" r:id="rId11"/>
    <p:sldId id="277" r:id="rId12"/>
    <p:sldId id="276" r:id="rId13"/>
    <p:sldId id="285" r:id="rId14"/>
    <p:sldId id="263" r:id="rId15"/>
    <p:sldId id="278" r:id="rId16"/>
    <p:sldId id="265" r:id="rId17"/>
    <p:sldId id="264" r:id="rId18"/>
    <p:sldId id="279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new_tables.sql" TargetMode="External"/><Relationship Id="rId1" Type="http://schemas.openxmlformats.org/officeDocument/2006/relationships/hyperlink" Target="existing_tables.sq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7C63F-FCE4-4B1F-A65D-385F0CF2D2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811D2F6-D86B-4E7E-B962-714371712B4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MY" dirty="0">
              <a:latin typeface="Bahnschrift" panose="020B0502040204020203" pitchFamily="34" charset="0"/>
            </a:rPr>
            <a:t>Madeleine Leong</a:t>
          </a:r>
        </a:p>
      </dgm:t>
    </dgm:pt>
    <dgm:pt modelId="{012A0D49-626D-4F4C-8E32-ADDAAE936B3F}" type="parTrans" cxnId="{234E5435-D243-4EA3-A7C7-90067C377477}">
      <dgm:prSet/>
      <dgm:spPr/>
      <dgm:t>
        <a:bodyPr/>
        <a:lstStyle/>
        <a:p>
          <a:endParaRPr lang="en-MY"/>
        </a:p>
      </dgm:t>
    </dgm:pt>
    <dgm:pt modelId="{6E0DD89F-9B26-4A91-B64E-CF6E3EDB5D29}" type="sibTrans" cxnId="{234E5435-D243-4EA3-A7C7-90067C377477}">
      <dgm:prSet/>
      <dgm:spPr/>
      <dgm:t>
        <a:bodyPr/>
        <a:lstStyle/>
        <a:p>
          <a:endParaRPr lang="en-MY"/>
        </a:p>
      </dgm:t>
    </dgm:pt>
    <dgm:pt modelId="{7C71C4A8-17D9-4EAD-A48C-680226098237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b="1" dirty="0">
              <a:latin typeface="Bahnschrift" panose="020B0502040204020203" pitchFamily="34" charset="0"/>
            </a:rPr>
            <a:t>Normalization</a:t>
          </a:r>
          <a:endParaRPr lang="en-MY" dirty="0">
            <a:latin typeface="Bahnschrift" panose="020B0502040204020203" pitchFamily="34" charset="0"/>
          </a:endParaRPr>
        </a:p>
      </dgm:t>
    </dgm:pt>
    <dgm:pt modelId="{40513581-8642-4920-8C40-1C2C372B5DA3}" type="parTrans" cxnId="{91037168-F77D-48A3-9F4F-9F912D437698}">
      <dgm:prSet/>
      <dgm:spPr/>
      <dgm:t>
        <a:bodyPr/>
        <a:lstStyle/>
        <a:p>
          <a:endParaRPr lang="en-MY"/>
        </a:p>
      </dgm:t>
    </dgm:pt>
    <dgm:pt modelId="{C57B700B-95CB-48AE-A683-181F284554C6}" type="sibTrans" cxnId="{91037168-F77D-48A3-9F4F-9F912D437698}">
      <dgm:prSet/>
      <dgm:spPr/>
      <dgm:t>
        <a:bodyPr/>
        <a:lstStyle/>
        <a:p>
          <a:endParaRPr lang="en-MY"/>
        </a:p>
      </dgm:t>
    </dgm:pt>
    <dgm:pt modelId="{5955B22F-43E9-4176-8DB4-C482B7493FFB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b="1" dirty="0">
              <a:latin typeface="Bahnschrift" panose="020B0502040204020203" pitchFamily="34" charset="0"/>
            </a:rPr>
            <a:t>Create New Tables</a:t>
          </a:r>
          <a:endParaRPr lang="en-MY" dirty="0">
            <a:latin typeface="Bahnschrift" panose="020B0502040204020203" pitchFamily="34" charset="0"/>
          </a:endParaRPr>
        </a:p>
      </dgm:t>
    </dgm:pt>
    <dgm:pt modelId="{CD75FCA7-F3B7-4F95-A4B7-17A6A82610F6}" type="parTrans" cxnId="{1B4F6A75-5507-4F8E-87D4-8DBCDA7C6D90}">
      <dgm:prSet/>
      <dgm:spPr/>
      <dgm:t>
        <a:bodyPr/>
        <a:lstStyle/>
        <a:p>
          <a:endParaRPr lang="en-MY"/>
        </a:p>
      </dgm:t>
    </dgm:pt>
    <dgm:pt modelId="{96E9EDC0-624F-4B06-80E6-32936F999E3A}" type="sibTrans" cxnId="{1B4F6A75-5507-4F8E-87D4-8DBCDA7C6D90}">
      <dgm:prSet/>
      <dgm:spPr/>
      <dgm:t>
        <a:bodyPr/>
        <a:lstStyle/>
        <a:p>
          <a:endParaRPr lang="en-MY"/>
        </a:p>
      </dgm:t>
    </dgm:pt>
    <dgm:pt modelId="{6C234673-D7CB-4489-8DE1-45505553DECB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1" dirty="0">
              <a:latin typeface="Bahnschrift" panose="020B0502040204020203" pitchFamily="34" charset="0"/>
            </a:rPr>
            <a:t>Create Mongo collections from given data</a:t>
          </a:r>
          <a:endParaRPr lang="en-MY" dirty="0">
            <a:latin typeface="Bahnschrift" panose="020B0502040204020203" pitchFamily="34" charset="0"/>
          </a:endParaRPr>
        </a:p>
      </dgm:t>
    </dgm:pt>
    <dgm:pt modelId="{FFC95BCA-DD90-4EBF-8752-2208EEAECCCB}" type="parTrans" cxnId="{3D20053A-ACAA-473E-82CD-B4615D53D2A2}">
      <dgm:prSet/>
      <dgm:spPr/>
      <dgm:t>
        <a:bodyPr/>
        <a:lstStyle/>
        <a:p>
          <a:endParaRPr lang="en-MY"/>
        </a:p>
      </dgm:t>
    </dgm:pt>
    <dgm:pt modelId="{AF49EB88-A328-4EAC-95E8-77A55EACAF36}" type="sibTrans" cxnId="{3D20053A-ACAA-473E-82CD-B4615D53D2A2}">
      <dgm:prSet/>
      <dgm:spPr/>
      <dgm:t>
        <a:bodyPr/>
        <a:lstStyle/>
        <a:p>
          <a:endParaRPr lang="en-MY"/>
        </a:p>
      </dgm:t>
    </dgm:pt>
    <dgm:pt modelId="{C597312F-632E-435B-BCFA-D898BE81DB52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b="1" dirty="0">
              <a:latin typeface="Bahnschrift" panose="020B0502040204020203" pitchFamily="34" charset="0"/>
            </a:rPr>
            <a:t>Update MySQL tables from the Mongo collections</a:t>
          </a:r>
          <a:endParaRPr lang="en-MY" sz="1600" dirty="0">
            <a:latin typeface="Bahnschrift" panose="020B0502040204020203" pitchFamily="34" charset="0"/>
          </a:endParaRPr>
        </a:p>
      </dgm:t>
    </dgm:pt>
    <dgm:pt modelId="{38E86505-D5F1-4C94-9525-1FC13720F193}" type="parTrans" cxnId="{E71A6AA8-F201-4B9D-9A28-CC6908A07890}">
      <dgm:prSet/>
      <dgm:spPr/>
      <dgm:t>
        <a:bodyPr/>
        <a:lstStyle/>
        <a:p>
          <a:endParaRPr lang="en-MY"/>
        </a:p>
      </dgm:t>
    </dgm:pt>
    <dgm:pt modelId="{6AE73AE0-CF97-4625-964A-85450ADAAE82}" type="sibTrans" cxnId="{E71A6AA8-F201-4B9D-9A28-CC6908A07890}">
      <dgm:prSet/>
      <dgm:spPr/>
      <dgm:t>
        <a:bodyPr/>
        <a:lstStyle/>
        <a:p>
          <a:endParaRPr lang="en-MY"/>
        </a:p>
      </dgm:t>
    </dgm:pt>
    <dgm:pt modelId="{DACFE662-481A-47A6-A5D7-70154EF35719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b="1" dirty="0">
              <a:latin typeface="Bahnschrift" panose="020B0502040204020203" pitchFamily="34" charset="0"/>
            </a:rPr>
            <a:t>PHP Web Application</a:t>
          </a:r>
          <a:endParaRPr lang="en-MY" sz="1600" dirty="0">
            <a:latin typeface="Bahnschrift" panose="020B0502040204020203" pitchFamily="34" charset="0"/>
          </a:endParaRPr>
        </a:p>
      </dgm:t>
    </dgm:pt>
    <dgm:pt modelId="{0BCDA7BF-F252-467D-A6E1-349F314DCAD1}" type="parTrans" cxnId="{A7A195E3-02AA-4001-9C2D-AF28E9DC4266}">
      <dgm:prSet/>
      <dgm:spPr/>
      <dgm:t>
        <a:bodyPr/>
        <a:lstStyle/>
        <a:p>
          <a:endParaRPr lang="en-MY"/>
        </a:p>
      </dgm:t>
    </dgm:pt>
    <dgm:pt modelId="{BE4B83A3-3701-427E-8CE5-FCC6D1ACE52F}" type="sibTrans" cxnId="{A7A195E3-02AA-4001-9C2D-AF28E9DC4266}">
      <dgm:prSet/>
      <dgm:spPr/>
      <dgm:t>
        <a:bodyPr/>
        <a:lstStyle/>
        <a:p>
          <a:endParaRPr lang="en-MY"/>
        </a:p>
      </dgm:t>
    </dgm:pt>
    <dgm:pt modelId="{7A633D75-6E28-4831-99D6-488CA6F3FFA5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sz="1600" b="1" dirty="0">
              <a:latin typeface="Bahnschrift" panose="020B0502040204020203" pitchFamily="34" charset="0"/>
            </a:rPr>
            <a:t>Mapping EER Diagram to Relational Schema</a:t>
          </a:r>
          <a:endParaRPr lang="en-MY" sz="1600" dirty="0">
            <a:latin typeface="Bahnschrift" panose="020B0502040204020203" pitchFamily="34" charset="0"/>
          </a:endParaRPr>
        </a:p>
      </dgm:t>
    </dgm:pt>
    <dgm:pt modelId="{3742BCAA-F1C7-419B-9752-D42BEE6C8566}" type="parTrans" cxnId="{224C745C-287A-4FBD-A9E4-DE2A67968098}">
      <dgm:prSet/>
      <dgm:spPr/>
      <dgm:t>
        <a:bodyPr/>
        <a:lstStyle/>
        <a:p>
          <a:endParaRPr lang="en-MY"/>
        </a:p>
      </dgm:t>
    </dgm:pt>
    <dgm:pt modelId="{57498D27-D548-42C6-890F-E531B089310F}" type="sibTrans" cxnId="{224C745C-287A-4FBD-A9E4-DE2A67968098}">
      <dgm:prSet/>
      <dgm:spPr/>
      <dgm:t>
        <a:bodyPr/>
        <a:lstStyle/>
        <a:p>
          <a:endParaRPr lang="en-MY"/>
        </a:p>
      </dgm:t>
    </dgm:pt>
    <dgm:pt modelId="{7B619806-12E7-4150-8E2A-5E1AB3DA0B7D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MY" sz="1600" b="1" dirty="0">
              <a:latin typeface="Bahnschrift" panose="020B0502040204020203" pitchFamily="34" charset="0"/>
            </a:rPr>
            <a:t>EER Diagram</a:t>
          </a:r>
          <a:endParaRPr lang="en-MY" sz="1600" dirty="0">
            <a:latin typeface="Bahnschrift" panose="020B0502040204020203" pitchFamily="34" charset="0"/>
          </a:endParaRPr>
        </a:p>
      </dgm:t>
    </dgm:pt>
    <dgm:pt modelId="{25E9348E-BB5E-403A-B686-0C3ACCC377FE}" type="parTrans" cxnId="{686F092C-98B7-4606-A4AA-183C74E1FFCE}">
      <dgm:prSet/>
      <dgm:spPr/>
      <dgm:t>
        <a:bodyPr/>
        <a:lstStyle/>
        <a:p>
          <a:endParaRPr lang="en-MY"/>
        </a:p>
      </dgm:t>
    </dgm:pt>
    <dgm:pt modelId="{AAFB7540-DD8C-4BD7-BECA-B4E13DF3DE6B}" type="sibTrans" cxnId="{686F092C-98B7-4606-A4AA-183C74E1FFCE}">
      <dgm:prSet/>
      <dgm:spPr/>
      <dgm:t>
        <a:bodyPr/>
        <a:lstStyle/>
        <a:p>
          <a:endParaRPr lang="en-MY"/>
        </a:p>
      </dgm:t>
    </dgm:pt>
    <dgm:pt modelId="{1EE51FCF-F52A-47D0-A61B-485146B9DFB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Bhagya Shree </a:t>
          </a:r>
          <a:endParaRPr lang="en-MY" dirty="0"/>
        </a:p>
      </dgm:t>
    </dgm:pt>
    <dgm:pt modelId="{9F6D0DDE-EDD1-453D-A56C-D9F8224F1716}" type="parTrans" cxnId="{F825C038-E875-4F48-BBE9-5DA453FC2105}">
      <dgm:prSet/>
      <dgm:spPr/>
      <dgm:t>
        <a:bodyPr/>
        <a:lstStyle/>
        <a:p>
          <a:endParaRPr lang="en-MY"/>
        </a:p>
      </dgm:t>
    </dgm:pt>
    <dgm:pt modelId="{0117BF58-7B43-43EE-BAFD-77F37070ACFF}" type="sibTrans" cxnId="{F825C038-E875-4F48-BBE9-5DA453FC2105}">
      <dgm:prSet/>
      <dgm:spPr/>
      <dgm:t>
        <a:bodyPr/>
        <a:lstStyle/>
        <a:p>
          <a:endParaRPr lang="en-MY"/>
        </a:p>
      </dgm:t>
    </dgm:pt>
    <dgm:pt modelId="{4E4A15DC-1734-4E86-B74A-13F30EB642D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MY" dirty="0">
              <a:latin typeface="Bahnschrift" panose="020B0502040204020203" pitchFamily="34" charset="0"/>
            </a:rPr>
            <a:t>Rishab Gupta</a:t>
          </a:r>
        </a:p>
      </dgm:t>
    </dgm:pt>
    <dgm:pt modelId="{EF5A3D1D-6799-4AB7-BE5B-D68B21EB3340}" type="parTrans" cxnId="{6FA51E82-9C00-4BD7-827B-FF904BCBFA48}">
      <dgm:prSet/>
      <dgm:spPr/>
      <dgm:t>
        <a:bodyPr/>
        <a:lstStyle/>
        <a:p>
          <a:endParaRPr lang="en-MY"/>
        </a:p>
      </dgm:t>
    </dgm:pt>
    <dgm:pt modelId="{813CBC36-71F4-4A58-825F-48B0EC940AB8}" type="sibTrans" cxnId="{6FA51E82-9C00-4BD7-827B-FF904BCBFA48}">
      <dgm:prSet/>
      <dgm:spPr/>
      <dgm:t>
        <a:bodyPr/>
        <a:lstStyle/>
        <a:p>
          <a:endParaRPr lang="en-MY"/>
        </a:p>
      </dgm:t>
    </dgm:pt>
    <dgm:pt modelId="{F4C7FF74-AA0C-480B-9DDD-8832FB998D8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>
              <a:latin typeface="Bahnschrift" panose="020B0502040204020203" pitchFamily="34" charset="0"/>
            </a:rPr>
            <a:t>Mohammad Nawaz </a:t>
          </a:r>
          <a:endParaRPr lang="en-MY" dirty="0"/>
        </a:p>
      </dgm:t>
    </dgm:pt>
    <dgm:pt modelId="{909DAD4E-0024-4452-B73C-AACEE196209D}" type="parTrans" cxnId="{AB9255F6-EC98-4520-A454-9EE3F990C5F2}">
      <dgm:prSet/>
      <dgm:spPr/>
      <dgm:t>
        <a:bodyPr/>
        <a:lstStyle/>
        <a:p>
          <a:endParaRPr lang="en-MY"/>
        </a:p>
      </dgm:t>
    </dgm:pt>
    <dgm:pt modelId="{76602FCC-4C49-4579-AC78-D880112F336A}" type="sibTrans" cxnId="{AB9255F6-EC98-4520-A454-9EE3F990C5F2}">
      <dgm:prSet/>
      <dgm:spPr/>
      <dgm:t>
        <a:bodyPr/>
        <a:lstStyle/>
        <a:p>
          <a:endParaRPr lang="en-MY"/>
        </a:p>
      </dgm:t>
    </dgm:pt>
    <dgm:pt modelId="{E93A649D-D72B-844F-B8AB-24E5D6351F11}">
      <dgm:prSet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600" b="1" dirty="0">
              <a:latin typeface="Bahnschrift" panose="020B0502040204020203" pitchFamily="34" charset="0"/>
            </a:rPr>
            <a:t>Comparison on Execution Time (</a:t>
          </a:r>
          <a:r>
            <a:rPr lang="en-US" sz="1600" b="1" dirty="0" err="1">
              <a:latin typeface="Bahnschrift" panose="020B0502040204020203" pitchFamily="34" charset="0"/>
            </a:rPr>
            <a:t>MySql</a:t>
          </a:r>
          <a:r>
            <a:rPr lang="en-US" sz="1600" b="1" dirty="0">
              <a:latin typeface="Bahnschrift" panose="020B0502040204020203" pitchFamily="34" charset="0"/>
            </a:rPr>
            <a:t> vs Db2) </a:t>
          </a:r>
          <a:endParaRPr lang="en-MY" sz="1600" dirty="0">
            <a:latin typeface="Bahnschrift" panose="020B0502040204020203" pitchFamily="34" charset="0"/>
          </a:endParaRPr>
        </a:p>
      </dgm:t>
    </dgm:pt>
    <dgm:pt modelId="{218BEA2E-D350-744F-997F-6A9EE91692B7}" type="parTrans" cxnId="{C3F5F092-23DE-334F-A346-2118654521A8}">
      <dgm:prSet/>
      <dgm:spPr/>
      <dgm:t>
        <a:bodyPr/>
        <a:lstStyle/>
        <a:p>
          <a:endParaRPr lang="en-US"/>
        </a:p>
      </dgm:t>
    </dgm:pt>
    <dgm:pt modelId="{D89F5EA3-5EC5-F24B-B784-CB288278F7CB}" type="sibTrans" cxnId="{C3F5F092-23DE-334F-A346-2118654521A8}">
      <dgm:prSet/>
      <dgm:spPr/>
      <dgm:t>
        <a:bodyPr/>
        <a:lstStyle/>
        <a:p>
          <a:endParaRPr lang="en-US"/>
        </a:p>
      </dgm:t>
    </dgm:pt>
    <dgm:pt modelId="{FC9CAD05-4DFA-4D2A-B2EC-38401C290D71}" type="pres">
      <dgm:prSet presAssocID="{7CC7C63F-FCE4-4B1F-A65D-385F0CF2D249}" presName="Name0" presStyleCnt="0">
        <dgm:presLayoutVars>
          <dgm:dir/>
          <dgm:animLvl val="lvl"/>
          <dgm:resizeHandles val="exact"/>
        </dgm:presLayoutVars>
      </dgm:prSet>
      <dgm:spPr/>
    </dgm:pt>
    <dgm:pt modelId="{2B6442D9-ABC7-47FE-AA8D-02DD18EF4529}" type="pres">
      <dgm:prSet presAssocID="{6811D2F6-D86B-4E7E-B962-714371712B43}" presName="linNode" presStyleCnt="0"/>
      <dgm:spPr/>
    </dgm:pt>
    <dgm:pt modelId="{F1974B92-3237-45F0-A2EE-05EC4B87115B}" type="pres">
      <dgm:prSet presAssocID="{6811D2F6-D86B-4E7E-B962-714371712B4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E1F3F16-65DB-40F8-AA46-3C89D09FEEB0}" type="pres">
      <dgm:prSet presAssocID="{6811D2F6-D86B-4E7E-B962-714371712B43}" presName="descendantText" presStyleLbl="alignAccFollowNode1" presStyleIdx="0" presStyleCnt="4">
        <dgm:presLayoutVars>
          <dgm:bulletEnabled val="1"/>
        </dgm:presLayoutVars>
      </dgm:prSet>
      <dgm:spPr/>
    </dgm:pt>
    <dgm:pt modelId="{067D547A-BA1D-4CEC-8B67-12C6358A6CAC}" type="pres">
      <dgm:prSet presAssocID="{6E0DD89F-9B26-4A91-B64E-CF6E3EDB5D29}" presName="sp" presStyleCnt="0"/>
      <dgm:spPr/>
    </dgm:pt>
    <dgm:pt modelId="{D2625DE6-974C-46DF-BF60-5AB388EF7A7B}" type="pres">
      <dgm:prSet presAssocID="{1EE51FCF-F52A-47D0-A61B-485146B9DFB8}" presName="linNode" presStyleCnt="0"/>
      <dgm:spPr/>
    </dgm:pt>
    <dgm:pt modelId="{EB48E8B8-0AC5-4659-B0E5-0904AFD5476F}" type="pres">
      <dgm:prSet presAssocID="{1EE51FCF-F52A-47D0-A61B-485146B9DFB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5DEB9E0-74B0-4C05-8358-421D2CA7B5B2}" type="pres">
      <dgm:prSet presAssocID="{1EE51FCF-F52A-47D0-A61B-485146B9DFB8}" presName="descendantText" presStyleLbl="alignAccFollowNode1" presStyleIdx="1" presStyleCnt="4">
        <dgm:presLayoutVars>
          <dgm:bulletEnabled val="1"/>
        </dgm:presLayoutVars>
      </dgm:prSet>
      <dgm:spPr/>
    </dgm:pt>
    <dgm:pt modelId="{575618DC-1557-467C-B521-9C32F8A3BB94}" type="pres">
      <dgm:prSet presAssocID="{0117BF58-7B43-43EE-BAFD-77F37070ACFF}" presName="sp" presStyleCnt="0"/>
      <dgm:spPr/>
    </dgm:pt>
    <dgm:pt modelId="{FD8AD3E3-1459-44E8-88FD-E7015AB2A30B}" type="pres">
      <dgm:prSet presAssocID="{4E4A15DC-1734-4E86-B74A-13F30EB642D4}" presName="linNode" presStyleCnt="0"/>
      <dgm:spPr/>
    </dgm:pt>
    <dgm:pt modelId="{1303C2ED-ACAB-4168-8272-00E6D2E02A5A}" type="pres">
      <dgm:prSet presAssocID="{4E4A15DC-1734-4E86-B74A-13F30EB642D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725E082-4EE8-4796-896A-F1B3B070AC10}" type="pres">
      <dgm:prSet presAssocID="{4E4A15DC-1734-4E86-B74A-13F30EB642D4}" presName="descendantText" presStyleLbl="alignAccFollowNode1" presStyleIdx="2" presStyleCnt="4">
        <dgm:presLayoutVars>
          <dgm:bulletEnabled val="1"/>
        </dgm:presLayoutVars>
      </dgm:prSet>
      <dgm:spPr/>
    </dgm:pt>
    <dgm:pt modelId="{24891528-34B9-4D22-8F04-E060F72C4549}" type="pres">
      <dgm:prSet presAssocID="{813CBC36-71F4-4A58-825F-48B0EC940AB8}" presName="sp" presStyleCnt="0"/>
      <dgm:spPr/>
    </dgm:pt>
    <dgm:pt modelId="{5F4A1CBC-A156-4837-AFB8-25D69BFFE2EC}" type="pres">
      <dgm:prSet presAssocID="{F4C7FF74-AA0C-480B-9DDD-8832FB998D82}" presName="linNode" presStyleCnt="0"/>
      <dgm:spPr/>
    </dgm:pt>
    <dgm:pt modelId="{04CD208F-17A2-4393-B412-7E8DCF608A08}" type="pres">
      <dgm:prSet presAssocID="{F4C7FF74-AA0C-480B-9DDD-8832FB998D8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9A03D51-9C3C-409E-902C-BC7412A07160}" type="pres">
      <dgm:prSet presAssocID="{F4C7FF74-AA0C-480B-9DDD-8832FB998D8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78B29213-FABF-420F-8990-BCBE992D4D18}" type="presOf" srcId="{DACFE662-481A-47A6-A5D7-70154EF35719}" destId="{F9A03D51-9C3C-409E-902C-BC7412A07160}" srcOrd="0" destOrd="0" presId="urn:microsoft.com/office/officeart/2005/8/layout/vList5"/>
    <dgm:cxn modelId="{A6C23715-B4C3-40E2-898A-7C1B9C108F29}" type="presOf" srcId="{4E4A15DC-1734-4E86-B74A-13F30EB642D4}" destId="{1303C2ED-ACAB-4168-8272-00E6D2E02A5A}" srcOrd="0" destOrd="0" presId="urn:microsoft.com/office/officeart/2005/8/layout/vList5"/>
    <dgm:cxn modelId="{80141D16-0856-4F4A-BD88-51247702EEF7}" type="presOf" srcId="{7A633D75-6E28-4831-99D6-488CA6F3FFA5}" destId="{7E1F3F16-65DB-40F8-AA46-3C89D09FEEB0}" srcOrd="0" destOrd="1" presId="urn:microsoft.com/office/officeart/2005/8/layout/vList5"/>
    <dgm:cxn modelId="{D0F2DE28-4B40-4B34-B8D5-EE8675BC6531}" type="presOf" srcId="{C597312F-632E-435B-BCFA-D898BE81DB52}" destId="{2725E082-4EE8-4796-896A-F1B3B070AC10}" srcOrd="0" destOrd="0" presId="urn:microsoft.com/office/officeart/2005/8/layout/vList5"/>
    <dgm:cxn modelId="{686F092C-98B7-4606-A4AA-183C74E1FFCE}" srcId="{6811D2F6-D86B-4E7E-B962-714371712B43}" destId="{7B619806-12E7-4150-8E2A-5E1AB3DA0B7D}" srcOrd="0" destOrd="0" parTransId="{25E9348E-BB5E-403A-B686-0C3ACCC377FE}" sibTransId="{AAFB7540-DD8C-4BD7-BECA-B4E13DF3DE6B}"/>
    <dgm:cxn modelId="{234E5435-D243-4EA3-A7C7-90067C377477}" srcId="{7CC7C63F-FCE4-4B1F-A65D-385F0CF2D249}" destId="{6811D2F6-D86B-4E7E-B962-714371712B43}" srcOrd="0" destOrd="0" parTransId="{012A0D49-626D-4F4C-8E32-ADDAAE936B3F}" sibTransId="{6E0DD89F-9B26-4A91-B64E-CF6E3EDB5D29}"/>
    <dgm:cxn modelId="{F825C038-E875-4F48-BBE9-5DA453FC2105}" srcId="{7CC7C63F-FCE4-4B1F-A65D-385F0CF2D249}" destId="{1EE51FCF-F52A-47D0-A61B-485146B9DFB8}" srcOrd="1" destOrd="0" parTransId="{9F6D0DDE-EDD1-453D-A56C-D9F8224F1716}" sibTransId="{0117BF58-7B43-43EE-BAFD-77F37070ACFF}"/>
    <dgm:cxn modelId="{3D20053A-ACAA-473E-82CD-B4615D53D2A2}" srcId="{1EE51FCF-F52A-47D0-A61B-485146B9DFB8}" destId="{6C234673-D7CB-4489-8DE1-45505553DECB}" srcOrd="2" destOrd="0" parTransId="{FFC95BCA-DD90-4EBF-8752-2208EEAECCCB}" sibTransId="{AF49EB88-A328-4EAC-95E8-77A55EACAF36}"/>
    <dgm:cxn modelId="{96F1E63C-CD8D-49AD-A7E3-C95047318E48}" type="presOf" srcId="{6811D2F6-D86B-4E7E-B962-714371712B43}" destId="{F1974B92-3237-45F0-A2EE-05EC4B87115B}" srcOrd="0" destOrd="0" presId="urn:microsoft.com/office/officeart/2005/8/layout/vList5"/>
    <dgm:cxn modelId="{34278A4F-8C89-4338-A28B-73FBB14D1D9B}" type="presOf" srcId="{7CC7C63F-FCE4-4B1F-A65D-385F0CF2D249}" destId="{FC9CAD05-4DFA-4D2A-B2EC-38401C290D71}" srcOrd="0" destOrd="0" presId="urn:microsoft.com/office/officeart/2005/8/layout/vList5"/>
    <dgm:cxn modelId="{224C745C-287A-4FBD-A9E4-DE2A67968098}" srcId="{6811D2F6-D86B-4E7E-B962-714371712B43}" destId="{7A633D75-6E28-4831-99D6-488CA6F3FFA5}" srcOrd="1" destOrd="0" parTransId="{3742BCAA-F1C7-419B-9752-D42BEE6C8566}" sibTransId="{57498D27-D548-42C6-890F-E531B089310F}"/>
    <dgm:cxn modelId="{91037168-F77D-48A3-9F4F-9F912D437698}" srcId="{1EE51FCF-F52A-47D0-A61B-485146B9DFB8}" destId="{7C71C4A8-17D9-4EAD-A48C-680226098237}" srcOrd="0" destOrd="0" parTransId="{40513581-8642-4920-8C40-1C2C372B5DA3}" sibTransId="{C57B700B-95CB-48AE-A683-181F284554C6}"/>
    <dgm:cxn modelId="{F1BF1E75-091B-43B5-A6E0-098E6D8646D4}" type="presOf" srcId="{7C71C4A8-17D9-4EAD-A48C-680226098237}" destId="{55DEB9E0-74B0-4C05-8358-421D2CA7B5B2}" srcOrd="0" destOrd="0" presId="urn:microsoft.com/office/officeart/2005/8/layout/vList5"/>
    <dgm:cxn modelId="{1B4F6A75-5507-4F8E-87D4-8DBCDA7C6D90}" srcId="{1EE51FCF-F52A-47D0-A61B-485146B9DFB8}" destId="{5955B22F-43E9-4176-8DB4-C482B7493FFB}" srcOrd="1" destOrd="0" parTransId="{CD75FCA7-F3B7-4F95-A4B7-17A6A82610F6}" sibTransId="{96E9EDC0-624F-4B06-80E6-32936F999E3A}"/>
    <dgm:cxn modelId="{9BDDC078-B53C-43EC-BCB8-84CDD83C7918}" type="presOf" srcId="{7B619806-12E7-4150-8E2A-5E1AB3DA0B7D}" destId="{7E1F3F16-65DB-40F8-AA46-3C89D09FEEB0}" srcOrd="0" destOrd="0" presId="urn:microsoft.com/office/officeart/2005/8/layout/vList5"/>
    <dgm:cxn modelId="{6FA51E82-9C00-4BD7-827B-FF904BCBFA48}" srcId="{7CC7C63F-FCE4-4B1F-A65D-385F0CF2D249}" destId="{4E4A15DC-1734-4E86-B74A-13F30EB642D4}" srcOrd="2" destOrd="0" parTransId="{EF5A3D1D-6799-4AB7-BE5B-D68B21EB3340}" sibTransId="{813CBC36-71F4-4A58-825F-48B0EC940AB8}"/>
    <dgm:cxn modelId="{C3F5F092-23DE-334F-A346-2118654521A8}" srcId="{F4C7FF74-AA0C-480B-9DDD-8832FB998D82}" destId="{E93A649D-D72B-844F-B8AB-24E5D6351F11}" srcOrd="1" destOrd="0" parTransId="{218BEA2E-D350-744F-997F-6A9EE91692B7}" sibTransId="{D89F5EA3-5EC5-F24B-B784-CB288278F7CB}"/>
    <dgm:cxn modelId="{E71A6AA8-F201-4B9D-9A28-CC6908A07890}" srcId="{4E4A15DC-1734-4E86-B74A-13F30EB642D4}" destId="{C597312F-632E-435B-BCFA-D898BE81DB52}" srcOrd="0" destOrd="0" parTransId="{38E86505-D5F1-4C94-9525-1FC13720F193}" sibTransId="{6AE73AE0-CF97-4625-964A-85450ADAAE82}"/>
    <dgm:cxn modelId="{5F1E6CA8-F9CA-44D7-8868-455E82272AF7}" type="presOf" srcId="{6C234673-D7CB-4489-8DE1-45505553DECB}" destId="{55DEB9E0-74B0-4C05-8358-421D2CA7B5B2}" srcOrd="0" destOrd="2" presId="urn:microsoft.com/office/officeart/2005/8/layout/vList5"/>
    <dgm:cxn modelId="{2AF271CC-EF7B-3D44-9EDD-866E68484A2C}" type="presOf" srcId="{E93A649D-D72B-844F-B8AB-24E5D6351F11}" destId="{F9A03D51-9C3C-409E-902C-BC7412A07160}" srcOrd="0" destOrd="1" presId="urn:microsoft.com/office/officeart/2005/8/layout/vList5"/>
    <dgm:cxn modelId="{26D4DFD2-8D9E-4A7C-BEDD-EBD8B18B7EDA}" type="presOf" srcId="{F4C7FF74-AA0C-480B-9DDD-8832FB998D82}" destId="{04CD208F-17A2-4393-B412-7E8DCF608A08}" srcOrd="0" destOrd="0" presId="urn:microsoft.com/office/officeart/2005/8/layout/vList5"/>
    <dgm:cxn modelId="{A7A195E3-02AA-4001-9C2D-AF28E9DC4266}" srcId="{F4C7FF74-AA0C-480B-9DDD-8832FB998D82}" destId="{DACFE662-481A-47A6-A5D7-70154EF35719}" srcOrd="0" destOrd="0" parTransId="{0BCDA7BF-F252-467D-A6E1-349F314DCAD1}" sibTransId="{BE4B83A3-3701-427E-8CE5-FCC6D1ACE52F}"/>
    <dgm:cxn modelId="{EFE71DE9-7E27-495E-81CB-40A6DEF38026}" type="presOf" srcId="{1EE51FCF-F52A-47D0-A61B-485146B9DFB8}" destId="{EB48E8B8-0AC5-4659-B0E5-0904AFD5476F}" srcOrd="0" destOrd="0" presId="urn:microsoft.com/office/officeart/2005/8/layout/vList5"/>
    <dgm:cxn modelId="{738E69ED-33AA-47E0-A0E0-96722CFF106A}" type="presOf" srcId="{5955B22F-43E9-4176-8DB4-C482B7493FFB}" destId="{55DEB9E0-74B0-4C05-8358-421D2CA7B5B2}" srcOrd="0" destOrd="1" presId="urn:microsoft.com/office/officeart/2005/8/layout/vList5"/>
    <dgm:cxn modelId="{AB9255F6-EC98-4520-A454-9EE3F990C5F2}" srcId="{7CC7C63F-FCE4-4B1F-A65D-385F0CF2D249}" destId="{F4C7FF74-AA0C-480B-9DDD-8832FB998D82}" srcOrd="3" destOrd="0" parTransId="{909DAD4E-0024-4452-B73C-AACEE196209D}" sibTransId="{76602FCC-4C49-4579-AC78-D880112F336A}"/>
    <dgm:cxn modelId="{58E9396E-F14C-4C8C-97D7-37D7E2352E2C}" type="presParOf" srcId="{FC9CAD05-4DFA-4D2A-B2EC-38401C290D71}" destId="{2B6442D9-ABC7-47FE-AA8D-02DD18EF4529}" srcOrd="0" destOrd="0" presId="urn:microsoft.com/office/officeart/2005/8/layout/vList5"/>
    <dgm:cxn modelId="{96FBE475-9710-463D-A40D-3E25A28CA996}" type="presParOf" srcId="{2B6442D9-ABC7-47FE-AA8D-02DD18EF4529}" destId="{F1974B92-3237-45F0-A2EE-05EC4B87115B}" srcOrd="0" destOrd="0" presId="urn:microsoft.com/office/officeart/2005/8/layout/vList5"/>
    <dgm:cxn modelId="{40DB159F-EC17-4A13-A023-FD73042C9671}" type="presParOf" srcId="{2B6442D9-ABC7-47FE-AA8D-02DD18EF4529}" destId="{7E1F3F16-65DB-40F8-AA46-3C89D09FEEB0}" srcOrd="1" destOrd="0" presId="urn:microsoft.com/office/officeart/2005/8/layout/vList5"/>
    <dgm:cxn modelId="{D9236404-91BB-4716-B039-8D3D2FFD065C}" type="presParOf" srcId="{FC9CAD05-4DFA-4D2A-B2EC-38401C290D71}" destId="{067D547A-BA1D-4CEC-8B67-12C6358A6CAC}" srcOrd="1" destOrd="0" presId="urn:microsoft.com/office/officeart/2005/8/layout/vList5"/>
    <dgm:cxn modelId="{1F689722-1A27-4FF6-8FA4-5EC92A1B432E}" type="presParOf" srcId="{FC9CAD05-4DFA-4D2A-B2EC-38401C290D71}" destId="{D2625DE6-974C-46DF-BF60-5AB388EF7A7B}" srcOrd="2" destOrd="0" presId="urn:microsoft.com/office/officeart/2005/8/layout/vList5"/>
    <dgm:cxn modelId="{B43DC8C2-8462-4F19-86FD-16B732128F5A}" type="presParOf" srcId="{D2625DE6-974C-46DF-BF60-5AB388EF7A7B}" destId="{EB48E8B8-0AC5-4659-B0E5-0904AFD5476F}" srcOrd="0" destOrd="0" presId="urn:microsoft.com/office/officeart/2005/8/layout/vList5"/>
    <dgm:cxn modelId="{B15239D9-8CDC-45F1-8947-50853C4D72F0}" type="presParOf" srcId="{D2625DE6-974C-46DF-BF60-5AB388EF7A7B}" destId="{55DEB9E0-74B0-4C05-8358-421D2CA7B5B2}" srcOrd="1" destOrd="0" presId="urn:microsoft.com/office/officeart/2005/8/layout/vList5"/>
    <dgm:cxn modelId="{5666D66A-B4EF-4241-ACBC-62EC316C80F8}" type="presParOf" srcId="{FC9CAD05-4DFA-4D2A-B2EC-38401C290D71}" destId="{575618DC-1557-467C-B521-9C32F8A3BB94}" srcOrd="3" destOrd="0" presId="urn:microsoft.com/office/officeart/2005/8/layout/vList5"/>
    <dgm:cxn modelId="{0B54AAD9-7EBF-4407-9B5E-F1CA870778EE}" type="presParOf" srcId="{FC9CAD05-4DFA-4D2A-B2EC-38401C290D71}" destId="{FD8AD3E3-1459-44E8-88FD-E7015AB2A30B}" srcOrd="4" destOrd="0" presId="urn:microsoft.com/office/officeart/2005/8/layout/vList5"/>
    <dgm:cxn modelId="{89B042CA-B736-494E-A990-B816ACF91A57}" type="presParOf" srcId="{FD8AD3E3-1459-44E8-88FD-E7015AB2A30B}" destId="{1303C2ED-ACAB-4168-8272-00E6D2E02A5A}" srcOrd="0" destOrd="0" presId="urn:microsoft.com/office/officeart/2005/8/layout/vList5"/>
    <dgm:cxn modelId="{4DFC5B83-45A3-40ED-B4D8-03E991BA1CD4}" type="presParOf" srcId="{FD8AD3E3-1459-44E8-88FD-E7015AB2A30B}" destId="{2725E082-4EE8-4796-896A-F1B3B070AC10}" srcOrd="1" destOrd="0" presId="urn:microsoft.com/office/officeart/2005/8/layout/vList5"/>
    <dgm:cxn modelId="{6102F019-02B5-4E40-82FD-CE57BAACAC59}" type="presParOf" srcId="{FC9CAD05-4DFA-4D2A-B2EC-38401C290D71}" destId="{24891528-34B9-4D22-8F04-E060F72C4549}" srcOrd="5" destOrd="0" presId="urn:microsoft.com/office/officeart/2005/8/layout/vList5"/>
    <dgm:cxn modelId="{0B943E66-EE4C-4812-AE14-1C3FDA9725B0}" type="presParOf" srcId="{FC9CAD05-4DFA-4D2A-B2EC-38401C290D71}" destId="{5F4A1CBC-A156-4837-AFB8-25D69BFFE2EC}" srcOrd="6" destOrd="0" presId="urn:microsoft.com/office/officeart/2005/8/layout/vList5"/>
    <dgm:cxn modelId="{09BFFF2E-3614-419A-9C15-494C98C18664}" type="presParOf" srcId="{5F4A1CBC-A156-4837-AFB8-25D69BFFE2EC}" destId="{04CD208F-17A2-4393-B412-7E8DCF608A08}" srcOrd="0" destOrd="0" presId="urn:microsoft.com/office/officeart/2005/8/layout/vList5"/>
    <dgm:cxn modelId="{1B565908-B8CB-4BCB-AF96-DAE024FB059D}" type="presParOf" srcId="{5F4A1CBC-A156-4837-AFB8-25D69BFFE2EC}" destId="{F9A03D51-9C3C-409E-902C-BC7412A071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2BCDDD-C97A-4B6D-B720-197F78D760A6}" type="doc">
      <dgm:prSet loTypeId="urn:microsoft.com/office/officeart/2008/layout/Pictu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FCDF6942-4FA7-4FCC-A4A6-2D3370C82253}">
      <dgm:prSet custT="1"/>
      <dgm:spPr>
        <a:ln>
          <a:noFill/>
        </a:ln>
      </dgm:spPr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Transaction</a:t>
          </a:r>
        </a:p>
      </dgm:t>
    </dgm:pt>
    <dgm:pt modelId="{AEA16AC1-FBFE-4F91-8A95-CB991937644A}" type="parTrans" cxnId="{EF1D5A5E-057D-4E1C-9A67-41729013DCD6}">
      <dgm:prSet/>
      <dgm:spPr/>
      <dgm:t>
        <a:bodyPr/>
        <a:lstStyle/>
        <a:p>
          <a:endParaRPr lang="en-MY"/>
        </a:p>
      </dgm:t>
    </dgm:pt>
    <dgm:pt modelId="{EA93B282-45C7-462F-8FF3-D0203E95740F}" type="sibTrans" cxnId="{EF1D5A5E-057D-4E1C-9A67-41729013DCD6}">
      <dgm:prSet/>
      <dgm:spPr/>
      <dgm:t>
        <a:bodyPr/>
        <a:lstStyle/>
        <a:p>
          <a:endParaRPr lang="en-MY"/>
        </a:p>
      </dgm:t>
    </dgm:pt>
    <dgm:pt modelId="{8F56BB3A-DF18-4E1C-9213-8EE1CFE19538}">
      <dgm:prSet custT="1"/>
      <dgm:spPr>
        <a:ln>
          <a:noFill/>
        </a:ln>
      </dgm:spPr>
      <dgm:t>
        <a:bodyPr/>
        <a:lstStyle/>
        <a:p>
          <a:r>
            <a:rPr lang="en-MY" sz="2400" b="1" u="sng" dirty="0">
              <a:latin typeface="Bahnschrift Condensed" panose="020B0502040204020203" pitchFamily="34" charset="0"/>
            </a:rPr>
            <a:t>Transaction_Number</a:t>
          </a:r>
        </a:p>
      </dgm:t>
    </dgm:pt>
    <dgm:pt modelId="{8037DB81-AC58-4133-AD8D-8B8319F5EBF4}" type="parTrans" cxnId="{91D8EB11-00AD-4424-8852-771544D154C0}">
      <dgm:prSet/>
      <dgm:spPr/>
      <dgm:t>
        <a:bodyPr/>
        <a:lstStyle/>
        <a:p>
          <a:endParaRPr lang="en-MY"/>
        </a:p>
      </dgm:t>
    </dgm:pt>
    <dgm:pt modelId="{37A82496-5054-4FEB-8978-A069DB717E00}" type="sibTrans" cxnId="{91D8EB11-00AD-4424-8852-771544D154C0}">
      <dgm:prSet/>
      <dgm:spPr/>
      <dgm:t>
        <a:bodyPr/>
        <a:lstStyle/>
        <a:p>
          <a:endParaRPr lang="en-MY"/>
        </a:p>
      </dgm:t>
    </dgm:pt>
    <dgm:pt modelId="{2F24D0E9-16C3-4252-B228-6BFDE9DE71AF}">
      <dgm:prSet custT="1"/>
      <dgm:spPr>
        <a:ln>
          <a:noFill/>
        </a:ln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Transaction_Date</a:t>
          </a:r>
        </a:p>
      </dgm:t>
    </dgm:pt>
    <dgm:pt modelId="{04AEE9EF-1C60-4F45-AAAE-1CD4A1BC6A88}" type="parTrans" cxnId="{B7003533-669E-4F8F-AAB5-4082E7CC9756}">
      <dgm:prSet/>
      <dgm:spPr/>
      <dgm:t>
        <a:bodyPr/>
        <a:lstStyle/>
        <a:p>
          <a:endParaRPr lang="en-MY"/>
        </a:p>
      </dgm:t>
    </dgm:pt>
    <dgm:pt modelId="{E317DC5A-29BE-41FB-AC8B-70D6F2748A6E}" type="sibTrans" cxnId="{B7003533-669E-4F8F-AAB5-4082E7CC9756}">
      <dgm:prSet/>
      <dgm:spPr/>
      <dgm:t>
        <a:bodyPr/>
        <a:lstStyle/>
        <a:p>
          <a:endParaRPr lang="en-MY"/>
        </a:p>
      </dgm:t>
    </dgm:pt>
    <dgm:pt modelId="{F68A7C45-AD09-429D-848C-54A1E1C40BCB}">
      <dgm:prSet custT="1"/>
      <dgm:spPr>
        <a:ln>
          <a:noFill/>
        </a:ln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Total_Price</a:t>
          </a:r>
        </a:p>
      </dgm:t>
    </dgm:pt>
    <dgm:pt modelId="{B689C024-068E-4673-841D-D5FADDF30FC8}" type="parTrans" cxnId="{DF0EE599-179A-4242-ACED-99915851F4C8}">
      <dgm:prSet/>
      <dgm:spPr/>
      <dgm:t>
        <a:bodyPr/>
        <a:lstStyle/>
        <a:p>
          <a:endParaRPr lang="en-MY"/>
        </a:p>
      </dgm:t>
    </dgm:pt>
    <dgm:pt modelId="{5521E698-D5C4-443E-93A9-C71162C267A3}" type="sibTrans" cxnId="{DF0EE599-179A-4242-ACED-99915851F4C8}">
      <dgm:prSet/>
      <dgm:spPr/>
      <dgm:t>
        <a:bodyPr/>
        <a:lstStyle/>
        <a:p>
          <a:endParaRPr lang="en-MY"/>
        </a:p>
      </dgm:t>
    </dgm:pt>
    <dgm:pt modelId="{6B5F8193-276E-488E-9D76-B8D4C8017E4D}">
      <dgm:prSet custT="1"/>
      <dgm:spPr>
        <a:ln>
          <a:noFill/>
        </a:ln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Customer_Id (FK)</a:t>
          </a:r>
        </a:p>
      </dgm:t>
    </dgm:pt>
    <dgm:pt modelId="{886575F2-F5AA-4FFD-8B36-9D59A25095EF}" type="parTrans" cxnId="{290AFCB5-0A20-41D8-9778-3A0F72B7E07C}">
      <dgm:prSet/>
      <dgm:spPr/>
      <dgm:t>
        <a:bodyPr/>
        <a:lstStyle/>
        <a:p>
          <a:endParaRPr lang="en-MY"/>
        </a:p>
      </dgm:t>
    </dgm:pt>
    <dgm:pt modelId="{DA83D487-E386-40F8-9B5D-8EA954ECB19C}" type="sibTrans" cxnId="{290AFCB5-0A20-41D8-9778-3A0F72B7E07C}">
      <dgm:prSet/>
      <dgm:spPr/>
      <dgm:t>
        <a:bodyPr/>
        <a:lstStyle/>
        <a:p>
          <a:endParaRPr lang="en-MY"/>
        </a:p>
      </dgm:t>
    </dgm:pt>
    <dgm:pt modelId="{EEC0E8A5-E0A8-4DB1-B88D-388DDAE3FB4A}">
      <dgm:prSet custT="1"/>
      <dgm:spPr/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Customer</a:t>
          </a:r>
          <a:endParaRPr lang="en-MY" sz="2900" dirty="0">
            <a:latin typeface="Bahnschrift Condensed" panose="020B0502040204020203" pitchFamily="34" charset="0"/>
          </a:endParaRPr>
        </a:p>
      </dgm:t>
    </dgm:pt>
    <dgm:pt modelId="{949A35BA-E776-4022-A445-540FB5F77F18}" type="parTrans" cxnId="{F087B75E-2805-485C-ADEF-FEC4288888C8}">
      <dgm:prSet/>
      <dgm:spPr/>
      <dgm:t>
        <a:bodyPr/>
        <a:lstStyle/>
        <a:p>
          <a:endParaRPr lang="en-MY"/>
        </a:p>
      </dgm:t>
    </dgm:pt>
    <dgm:pt modelId="{2756F38B-2E6B-455A-AC96-61A343BF617A}" type="sibTrans" cxnId="{F087B75E-2805-485C-ADEF-FEC4288888C8}">
      <dgm:prSet/>
      <dgm:spPr/>
      <dgm:t>
        <a:bodyPr/>
        <a:lstStyle/>
        <a:p>
          <a:endParaRPr lang="en-MY"/>
        </a:p>
      </dgm:t>
    </dgm:pt>
    <dgm:pt modelId="{26CFC3CF-C3A5-4062-A566-BEC38FF21861}">
      <dgm:prSet custT="1"/>
      <dgm:spPr>
        <a:solidFill>
          <a:schemeClr val="accent2"/>
        </a:solidFill>
      </dgm:spPr>
      <dgm:t>
        <a:bodyPr/>
        <a:lstStyle/>
        <a:p>
          <a:r>
            <a:rPr lang="en-MY" sz="2400" b="1" u="sng" dirty="0">
              <a:latin typeface="Bahnschrift Condensed" panose="020B0502040204020203" pitchFamily="34" charset="0"/>
            </a:rPr>
            <a:t>Customer_Id</a:t>
          </a:r>
          <a:endParaRPr lang="en-MY" sz="1600" b="1" u="sng" dirty="0">
            <a:latin typeface="Bahnschrift Condensed" panose="020B0502040204020203" pitchFamily="34" charset="0"/>
          </a:endParaRPr>
        </a:p>
      </dgm:t>
    </dgm:pt>
    <dgm:pt modelId="{BC8E1E4D-7CA9-4B3D-A3AF-352D187D9A88}" type="parTrans" cxnId="{4E632BFA-6EE6-4E44-9B4B-C0AEC97C6481}">
      <dgm:prSet/>
      <dgm:spPr/>
      <dgm:t>
        <a:bodyPr/>
        <a:lstStyle/>
        <a:p>
          <a:endParaRPr lang="en-MY"/>
        </a:p>
      </dgm:t>
    </dgm:pt>
    <dgm:pt modelId="{2C970143-90A3-47B5-89ED-F3BDE06724E9}" type="sibTrans" cxnId="{4E632BFA-6EE6-4E44-9B4B-C0AEC97C6481}">
      <dgm:prSet/>
      <dgm:spPr/>
      <dgm:t>
        <a:bodyPr/>
        <a:lstStyle/>
        <a:p>
          <a:endParaRPr lang="en-MY"/>
        </a:p>
      </dgm:t>
    </dgm:pt>
    <dgm:pt modelId="{5B852914-48B8-4E24-B5C2-B2AFB0235F38}">
      <dgm:prSet custT="1"/>
      <dgm:spPr>
        <a:solidFill>
          <a:schemeClr val="accent4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Lastname</a:t>
          </a:r>
        </a:p>
      </dgm:t>
    </dgm:pt>
    <dgm:pt modelId="{5C6C1FB8-41B5-46EC-8972-F9EEEBE0CDE5}" type="parTrans" cxnId="{5BB56F1D-E990-49CA-B6EF-AD57169C7BAB}">
      <dgm:prSet/>
      <dgm:spPr/>
      <dgm:t>
        <a:bodyPr/>
        <a:lstStyle/>
        <a:p>
          <a:endParaRPr lang="en-MY"/>
        </a:p>
      </dgm:t>
    </dgm:pt>
    <dgm:pt modelId="{8DF34A9B-8018-4FD0-809C-DBC4E50F7305}" type="sibTrans" cxnId="{5BB56F1D-E990-49CA-B6EF-AD57169C7BAB}">
      <dgm:prSet/>
      <dgm:spPr/>
      <dgm:t>
        <a:bodyPr/>
        <a:lstStyle/>
        <a:p>
          <a:endParaRPr lang="en-MY"/>
        </a:p>
      </dgm:t>
    </dgm:pt>
    <dgm:pt modelId="{9491FE69-E9B0-4B52-AB53-2BEF67664856}">
      <dgm:prSet custT="1"/>
      <dgm:spPr>
        <a:solidFill>
          <a:schemeClr val="accent5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Telephone</a:t>
          </a:r>
        </a:p>
      </dgm:t>
    </dgm:pt>
    <dgm:pt modelId="{52D336A7-BFD7-47E5-90E4-EF6EC485AA30}" type="parTrans" cxnId="{A8651EA8-CF8C-44EB-8E69-BDA0D61E7021}">
      <dgm:prSet/>
      <dgm:spPr/>
      <dgm:t>
        <a:bodyPr/>
        <a:lstStyle/>
        <a:p>
          <a:endParaRPr lang="en-MY"/>
        </a:p>
      </dgm:t>
    </dgm:pt>
    <dgm:pt modelId="{0F6E3D73-43B2-46A4-B2C6-12F101353825}" type="sibTrans" cxnId="{A8651EA8-CF8C-44EB-8E69-BDA0D61E7021}">
      <dgm:prSet/>
      <dgm:spPr/>
      <dgm:t>
        <a:bodyPr/>
        <a:lstStyle/>
        <a:p>
          <a:endParaRPr lang="en-MY"/>
        </a:p>
      </dgm:t>
    </dgm:pt>
    <dgm:pt modelId="{E0A40F7B-B4D8-4DBF-A522-3B03FCD57699}">
      <dgm:prSet custT="1"/>
      <dgm:spPr>
        <a:solidFill>
          <a:schemeClr val="tx2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Address</a:t>
          </a:r>
        </a:p>
      </dgm:t>
    </dgm:pt>
    <dgm:pt modelId="{802B4CD2-7AE1-4E44-B123-1B773A21C7D3}" type="parTrans" cxnId="{EAA45FA2-4FD8-4987-958B-18C76A29583F}">
      <dgm:prSet/>
      <dgm:spPr/>
      <dgm:t>
        <a:bodyPr/>
        <a:lstStyle/>
        <a:p>
          <a:endParaRPr lang="en-MY"/>
        </a:p>
      </dgm:t>
    </dgm:pt>
    <dgm:pt modelId="{3F3D4F67-4819-4501-A849-0E5B5D554A3C}" type="sibTrans" cxnId="{EAA45FA2-4FD8-4987-958B-18C76A29583F}">
      <dgm:prSet/>
      <dgm:spPr/>
      <dgm:t>
        <a:bodyPr/>
        <a:lstStyle/>
        <a:p>
          <a:endParaRPr lang="en-MY"/>
        </a:p>
      </dgm:t>
    </dgm:pt>
    <dgm:pt modelId="{B2B7BF53-BFAB-46B1-91EB-E1D52322A7BC}">
      <dgm:prSet custT="1"/>
      <dgm:spPr>
        <a:solidFill>
          <a:srgbClr val="92D050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Discount_Code</a:t>
          </a:r>
        </a:p>
      </dgm:t>
    </dgm:pt>
    <dgm:pt modelId="{15DC20B7-2060-4F7D-95DA-835A9859CF3F}" type="parTrans" cxnId="{2D7E444F-CBC2-47AD-B6D1-CF581C388845}">
      <dgm:prSet/>
      <dgm:spPr/>
      <dgm:t>
        <a:bodyPr/>
        <a:lstStyle/>
        <a:p>
          <a:endParaRPr lang="en-MY"/>
        </a:p>
      </dgm:t>
    </dgm:pt>
    <dgm:pt modelId="{851807B0-21C0-41B8-B9AE-452DF97C4D6B}" type="sibTrans" cxnId="{2D7E444F-CBC2-47AD-B6D1-CF581C388845}">
      <dgm:prSet/>
      <dgm:spPr/>
      <dgm:t>
        <a:bodyPr/>
        <a:lstStyle/>
        <a:p>
          <a:endParaRPr lang="en-MY"/>
        </a:p>
      </dgm:t>
    </dgm:pt>
    <dgm:pt modelId="{23077791-B861-4BB5-91A9-D5B294572330}">
      <dgm:prSet custT="1"/>
      <dgm:spPr>
        <a:solidFill>
          <a:schemeClr val="accent3"/>
        </a:solidFill>
      </dgm:spPr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Firstname</a:t>
          </a:r>
        </a:p>
      </dgm:t>
    </dgm:pt>
    <dgm:pt modelId="{5D1AA633-E07E-4D64-A8F8-87F7260D71DE}" type="parTrans" cxnId="{E78689CC-16E2-4C4D-B588-6C312B7A3EEA}">
      <dgm:prSet/>
      <dgm:spPr/>
      <dgm:t>
        <a:bodyPr/>
        <a:lstStyle/>
        <a:p>
          <a:endParaRPr lang="en-MY"/>
        </a:p>
      </dgm:t>
    </dgm:pt>
    <dgm:pt modelId="{D8724DFF-65A9-4E6B-BC21-FEFB4926C46D}" type="sibTrans" cxnId="{E78689CC-16E2-4C4D-B588-6C312B7A3EEA}">
      <dgm:prSet/>
      <dgm:spPr/>
      <dgm:t>
        <a:bodyPr/>
        <a:lstStyle/>
        <a:p>
          <a:endParaRPr lang="en-MY"/>
        </a:p>
      </dgm:t>
    </dgm:pt>
    <dgm:pt modelId="{89D616CC-017A-492E-966D-40C994A625C7}" type="pres">
      <dgm:prSet presAssocID="{532BCDDD-C97A-4B6D-B720-197F78D760A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33B3CC48-1E6D-4FCE-8B5F-CF789042E1F0}" type="pres">
      <dgm:prSet presAssocID="{FCDF6942-4FA7-4FCC-A4A6-2D3370C82253}" presName="root" presStyleCnt="0">
        <dgm:presLayoutVars>
          <dgm:chMax/>
          <dgm:chPref val="4"/>
        </dgm:presLayoutVars>
      </dgm:prSet>
      <dgm:spPr/>
    </dgm:pt>
    <dgm:pt modelId="{646959AF-37D0-4510-8C3B-54D3E5395F01}" type="pres">
      <dgm:prSet presAssocID="{FCDF6942-4FA7-4FCC-A4A6-2D3370C82253}" presName="rootComposite" presStyleCnt="0">
        <dgm:presLayoutVars/>
      </dgm:prSet>
      <dgm:spPr/>
    </dgm:pt>
    <dgm:pt modelId="{48648AD4-CE67-4B9B-AF65-7190E28D5795}" type="pres">
      <dgm:prSet presAssocID="{FCDF6942-4FA7-4FCC-A4A6-2D3370C82253}" presName="rootText" presStyleLbl="node0" presStyleIdx="0" presStyleCnt="2">
        <dgm:presLayoutVars>
          <dgm:chMax/>
          <dgm:chPref val="4"/>
        </dgm:presLayoutVars>
      </dgm:prSet>
      <dgm:spPr/>
    </dgm:pt>
    <dgm:pt modelId="{425A6BC0-91AC-4196-8530-3D716C67B117}" type="pres">
      <dgm:prSet presAssocID="{FCDF6942-4FA7-4FCC-A4A6-2D3370C82253}" presName="childShape" presStyleCnt="0">
        <dgm:presLayoutVars>
          <dgm:chMax val="0"/>
          <dgm:chPref val="0"/>
        </dgm:presLayoutVars>
      </dgm:prSet>
      <dgm:spPr/>
    </dgm:pt>
    <dgm:pt modelId="{360922E0-1768-4413-9F92-8F3D8BC3BD61}" type="pres">
      <dgm:prSet presAssocID="{8F56BB3A-DF18-4E1C-9213-8EE1CFE19538}" presName="childComposite" presStyleCnt="0">
        <dgm:presLayoutVars>
          <dgm:chMax val="0"/>
          <dgm:chPref val="0"/>
        </dgm:presLayoutVars>
      </dgm:prSet>
      <dgm:spPr/>
    </dgm:pt>
    <dgm:pt modelId="{05654EAD-E915-450D-9DDD-9145899981D8}" type="pres">
      <dgm:prSet presAssocID="{8F56BB3A-DF18-4E1C-9213-8EE1CFE19538}" presName="Image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FA2A33-005F-4FE3-BEF3-43CB62B9BDE0}" type="pres">
      <dgm:prSet presAssocID="{8F56BB3A-DF18-4E1C-9213-8EE1CFE19538}" presName="childText" presStyleLbl="lnNode1" presStyleIdx="0" presStyleCnt="10">
        <dgm:presLayoutVars>
          <dgm:chMax val="0"/>
          <dgm:chPref val="0"/>
          <dgm:bulletEnabled val="1"/>
        </dgm:presLayoutVars>
      </dgm:prSet>
      <dgm:spPr/>
    </dgm:pt>
    <dgm:pt modelId="{70646E28-086B-491B-B1EF-B2ACF681EC7D}" type="pres">
      <dgm:prSet presAssocID="{2F24D0E9-16C3-4252-B228-6BFDE9DE71AF}" presName="childComposite" presStyleCnt="0">
        <dgm:presLayoutVars>
          <dgm:chMax val="0"/>
          <dgm:chPref val="0"/>
        </dgm:presLayoutVars>
      </dgm:prSet>
      <dgm:spPr/>
    </dgm:pt>
    <dgm:pt modelId="{6C416D74-677C-4DA8-B63F-87787BCB1D83}" type="pres">
      <dgm:prSet presAssocID="{2F24D0E9-16C3-4252-B228-6BFDE9DE71AF}" presName="Image" presStyleLbl="node1" presStyleIdx="1" presStyleCnt="10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61E69433-25C5-417E-A21B-76969B16A8DA}" type="pres">
      <dgm:prSet presAssocID="{2F24D0E9-16C3-4252-B228-6BFDE9DE71AF}" presName="childText" presStyleLbl="lnNode1" presStyleIdx="1" presStyleCnt="10">
        <dgm:presLayoutVars>
          <dgm:chMax val="0"/>
          <dgm:chPref val="0"/>
          <dgm:bulletEnabled val="1"/>
        </dgm:presLayoutVars>
      </dgm:prSet>
      <dgm:spPr/>
    </dgm:pt>
    <dgm:pt modelId="{CF25B4B3-5887-45D7-9DA8-D1023FD5D63B}" type="pres">
      <dgm:prSet presAssocID="{F68A7C45-AD09-429D-848C-54A1E1C40BCB}" presName="childComposite" presStyleCnt="0">
        <dgm:presLayoutVars>
          <dgm:chMax val="0"/>
          <dgm:chPref val="0"/>
        </dgm:presLayoutVars>
      </dgm:prSet>
      <dgm:spPr/>
    </dgm:pt>
    <dgm:pt modelId="{B906C222-660E-4B59-B3F3-1FAB4759BC0B}" type="pres">
      <dgm:prSet presAssocID="{F68A7C45-AD09-429D-848C-54A1E1C40BCB}" presName="Image" presStyleLbl="node1" presStyleIdx="2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65EC22-F5B9-463C-B3FE-A59B97162569}" type="pres">
      <dgm:prSet presAssocID="{F68A7C45-AD09-429D-848C-54A1E1C40BCB}" presName="childText" presStyleLbl="lnNode1" presStyleIdx="2" presStyleCnt="10">
        <dgm:presLayoutVars>
          <dgm:chMax val="0"/>
          <dgm:chPref val="0"/>
          <dgm:bulletEnabled val="1"/>
        </dgm:presLayoutVars>
      </dgm:prSet>
      <dgm:spPr/>
    </dgm:pt>
    <dgm:pt modelId="{06D07B05-D72C-45C5-BAA4-1F517E79BB85}" type="pres">
      <dgm:prSet presAssocID="{6B5F8193-276E-488E-9D76-B8D4C8017E4D}" presName="childComposite" presStyleCnt="0">
        <dgm:presLayoutVars>
          <dgm:chMax val="0"/>
          <dgm:chPref val="0"/>
        </dgm:presLayoutVars>
      </dgm:prSet>
      <dgm:spPr/>
    </dgm:pt>
    <dgm:pt modelId="{E8DEF751-ECA2-444D-ADDF-5A8C9CB7AFE9}" type="pres">
      <dgm:prSet presAssocID="{6B5F8193-276E-488E-9D76-B8D4C8017E4D}" presName="Image" presStyleLbl="node1" presStyleIdx="3" presStyleCnt="10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B071BD8B-A926-43AD-8906-C924FA6E7F8B}" type="pres">
      <dgm:prSet presAssocID="{6B5F8193-276E-488E-9D76-B8D4C8017E4D}" presName="childText" presStyleLbl="lnNode1" presStyleIdx="3" presStyleCnt="10">
        <dgm:presLayoutVars>
          <dgm:chMax val="0"/>
          <dgm:chPref val="0"/>
          <dgm:bulletEnabled val="1"/>
        </dgm:presLayoutVars>
      </dgm:prSet>
      <dgm:spPr/>
    </dgm:pt>
    <dgm:pt modelId="{2A2A9EB0-5529-4FAE-943B-62C5EF9692AC}" type="pres">
      <dgm:prSet presAssocID="{EEC0E8A5-E0A8-4DB1-B88D-388DDAE3FB4A}" presName="root" presStyleCnt="0">
        <dgm:presLayoutVars>
          <dgm:chMax/>
          <dgm:chPref val="4"/>
        </dgm:presLayoutVars>
      </dgm:prSet>
      <dgm:spPr/>
    </dgm:pt>
    <dgm:pt modelId="{7FA7654E-139E-4B1F-890C-214684700300}" type="pres">
      <dgm:prSet presAssocID="{EEC0E8A5-E0A8-4DB1-B88D-388DDAE3FB4A}" presName="rootComposite" presStyleCnt="0">
        <dgm:presLayoutVars/>
      </dgm:prSet>
      <dgm:spPr/>
    </dgm:pt>
    <dgm:pt modelId="{5B7B12A2-6C06-4AB3-896E-8A8AF65598FA}" type="pres">
      <dgm:prSet presAssocID="{EEC0E8A5-E0A8-4DB1-B88D-388DDAE3FB4A}" presName="rootText" presStyleLbl="node0" presStyleIdx="1" presStyleCnt="2">
        <dgm:presLayoutVars>
          <dgm:chMax/>
          <dgm:chPref val="4"/>
        </dgm:presLayoutVars>
      </dgm:prSet>
      <dgm:spPr/>
    </dgm:pt>
    <dgm:pt modelId="{3E6BE220-ACA6-4341-ACFC-2A8A3F7B2CDB}" type="pres">
      <dgm:prSet presAssocID="{EEC0E8A5-E0A8-4DB1-B88D-388DDAE3FB4A}" presName="childShape" presStyleCnt="0">
        <dgm:presLayoutVars>
          <dgm:chMax val="0"/>
          <dgm:chPref val="0"/>
        </dgm:presLayoutVars>
      </dgm:prSet>
      <dgm:spPr/>
    </dgm:pt>
    <dgm:pt modelId="{A8F2B42B-86C1-4746-A1AD-EA6F032C3EE1}" type="pres">
      <dgm:prSet presAssocID="{26CFC3CF-C3A5-4062-A566-BEC38FF21861}" presName="childComposite" presStyleCnt="0">
        <dgm:presLayoutVars>
          <dgm:chMax val="0"/>
          <dgm:chPref val="0"/>
        </dgm:presLayoutVars>
      </dgm:prSet>
      <dgm:spPr/>
    </dgm:pt>
    <dgm:pt modelId="{0485EBE4-DCF1-4CBF-9318-D1FE32BE3B73}" type="pres">
      <dgm:prSet presAssocID="{26CFC3CF-C3A5-4062-A566-BEC38FF21861}" presName="Image" presStyleLbl="node1" presStyleIdx="4" presStyleCnt="1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3FEF967-21B2-4508-BBBD-898AC4A120AE}" type="pres">
      <dgm:prSet presAssocID="{26CFC3CF-C3A5-4062-A566-BEC38FF21861}" presName="childText" presStyleLbl="lnNode1" presStyleIdx="4" presStyleCnt="10">
        <dgm:presLayoutVars>
          <dgm:chMax val="0"/>
          <dgm:chPref val="0"/>
          <dgm:bulletEnabled val="1"/>
        </dgm:presLayoutVars>
      </dgm:prSet>
      <dgm:spPr/>
    </dgm:pt>
    <dgm:pt modelId="{6A0838A1-FF3A-4D0C-9AC3-707355B4F257}" type="pres">
      <dgm:prSet presAssocID="{23077791-B861-4BB5-91A9-D5B294572330}" presName="childComposite" presStyleCnt="0">
        <dgm:presLayoutVars>
          <dgm:chMax val="0"/>
          <dgm:chPref val="0"/>
        </dgm:presLayoutVars>
      </dgm:prSet>
      <dgm:spPr/>
    </dgm:pt>
    <dgm:pt modelId="{60746E58-670D-4523-ACA1-7BC88B5195D0}" type="pres">
      <dgm:prSet presAssocID="{23077791-B861-4BB5-91A9-D5B294572330}" presName="Image" presStyleLbl="node1" presStyleIdx="5" presStyleCnt="10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22051BDF-8D7B-4FD8-BD74-C5D74F091672}" type="pres">
      <dgm:prSet presAssocID="{23077791-B861-4BB5-91A9-D5B294572330}" presName="childText" presStyleLbl="lnNode1" presStyleIdx="5" presStyleCnt="10">
        <dgm:presLayoutVars>
          <dgm:chMax val="0"/>
          <dgm:chPref val="0"/>
          <dgm:bulletEnabled val="1"/>
        </dgm:presLayoutVars>
      </dgm:prSet>
      <dgm:spPr/>
    </dgm:pt>
    <dgm:pt modelId="{9AADB896-4D73-448B-82EC-99222EBBC0C5}" type="pres">
      <dgm:prSet presAssocID="{5B852914-48B8-4E24-B5C2-B2AFB0235F38}" presName="childComposite" presStyleCnt="0">
        <dgm:presLayoutVars>
          <dgm:chMax val="0"/>
          <dgm:chPref val="0"/>
        </dgm:presLayoutVars>
      </dgm:prSet>
      <dgm:spPr/>
    </dgm:pt>
    <dgm:pt modelId="{EBEA0712-5238-4CE0-A191-4A1D8452928B}" type="pres">
      <dgm:prSet presAssocID="{5B852914-48B8-4E24-B5C2-B2AFB0235F38}" presName="Image" presStyleLbl="node1" presStyleIdx="6" presStyleCnt="10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3E9CA9ED-225E-4ED4-BBB8-4EFA874FCD7E}" type="pres">
      <dgm:prSet presAssocID="{5B852914-48B8-4E24-B5C2-B2AFB0235F38}" presName="childText" presStyleLbl="lnNode1" presStyleIdx="6" presStyleCnt="10">
        <dgm:presLayoutVars>
          <dgm:chMax val="0"/>
          <dgm:chPref val="0"/>
          <dgm:bulletEnabled val="1"/>
        </dgm:presLayoutVars>
      </dgm:prSet>
      <dgm:spPr/>
    </dgm:pt>
    <dgm:pt modelId="{851EA572-F337-4C04-A72D-856360D54010}" type="pres">
      <dgm:prSet presAssocID="{9491FE69-E9B0-4B52-AB53-2BEF67664856}" presName="childComposite" presStyleCnt="0">
        <dgm:presLayoutVars>
          <dgm:chMax val="0"/>
          <dgm:chPref val="0"/>
        </dgm:presLayoutVars>
      </dgm:prSet>
      <dgm:spPr/>
    </dgm:pt>
    <dgm:pt modelId="{E138B027-1455-46F7-B7FD-6699912AB210}" type="pres">
      <dgm:prSet presAssocID="{9491FE69-E9B0-4B52-AB53-2BEF67664856}" presName="Image" presStyleLbl="node1" presStyleIdx="7" presStyleCnt="10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583686-9FB3-4E66-BB63-7CC5E46F8A51}" type="pres">
      <dgm:prSet presAssocID="{9491FE69-E9B0-4B52-AB53-2BEF67664856}" presName="childText" presStyleLbl="lnNode1" presStyleIdx="7" presStyleCnt="10">
        <dgm:presLayoutVars>
          <dgm:chMax val="0"/>
          <dgm:chPref val="0"/>
          <dgm:bulletEnabled val="1"/>
        </dgm:presLayoutVars>
      </dgm:prSet>
      <dgm:spPr/>
    </dgm:pt>
    <dgm:pt modelId="{4AA371E1-FC8F-4EC7-8EEA-C7FB37BAFD35}" type="pres">
      <dgm:prSet presAssocID="{E0A40F7B-B4D8-4DBF-A522-3B03FCD57699}" presName="childComposite" presStyleCnt="0">
        <dgm:presLayoutVars>
          <dgm:chMax val="0"/>
          <dgm:chPref val="0"/>
        </dgm:presLayoutVars>
      </dgm:prSet>
      <dgm:spPr/>
    </dgm:pt>
    <dgm:pt modelId="{6341FCD5-4EFF-44BD-8957-316E3F919686}" type="pres">
      <dgm:prSet presAssocID="{E0A40F7B-B4D8-4DBF-A522-3B03FCD57699}" presName="Image" presStyleLbl="node1" presStyleIdx="8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91F0346-7D2C-4187-8BC6-D12F081B124F}" type="pres">
      <dgm:prSet presAssocID="{E0A40F7B-B4D8-4DBF-A522-3B03FCD57699}" presName="childText" presStyleLbl="lnNode1" presStyleIdx="8" presStyleCnt="10">
        <dgm:presLayoutVars>
          <dgm:chMax val="0"/>
          <dgm:chPref val="0"/>
          <dgm:bulletEnabled val="1"/>
        </dgm:presLayoutVars>
      </dgm:prSet>
      <dgm:spPr/>
    </dgm:pt>
    <dgm:pt modelId="{0149047A-022A-41AB-9F56-C2AB5FCA52F5}" type="pres">
      <dgm:prSet presAssocID="{B2B7BF53-BFAB-46B1-91EB-E1D52322A7BC}" presName="childComposite" presStyleCnt="0">
        <dgm:presLayoutVars>
          <dgm:chMax val="0"/>
          <dgm:chPref val="0"/>
        </dgm:presLayoutVars>
      </dgm:prSet>
      <dgm:spPr/>
    </dgm:pt>
    <dgm:pt modelId="{1A0B14D1-BD2C-4F14-B517-F9159BBCFDF7}" type="pres">
      <dgm:prSet presAssocID="{B2B7BF53-BFAB-46B1-91EB-E1D52322A7BC}" presName="Image" presStyleLbl="node1" presStyleIdx="9" presStyleCnt="10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DB417A6-79BD-44D2-A53D-C8EFCC5E1525}" type="pres">
      <dgm:prSet presAssocID="{B2B7BF53-BFAB-46B1-91EB-E1D52322A7BC}" presName="childText" presStyleLbl="ln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34DA904-3D13-4EEB-9597-36F51CAB93CD}" type="presOf" srcId="{2F24D0E9-16C3-4252-B228-6BFDE9DE71AF}" destId="{61E69433-25C5-417E-A21B-76969B16A8DA}" srcOrd="0" destOrd="0" presId="urn:microsoft.com/office/officeart/2008/layout/PictureAccentList"/>
    <dgm:cxn modelId="{2C1BA10E-8984-4107-BA0C-00AAE0AB9901}" type="presOf" srcId="{F68A7C45-AD09-429D-848C-54A1E1C40BCB}" destId="{EB65EC22-F5B9-463C-B3FE-A59B97162569}" srcOrd="0" destOrd="0" presId="urn:microsoft.com/office/officeart/2008/layout/PictureAccentList"/>
    <dgm:cxn modelId="{91D8EB11-00AD-4424-8852-771544D154C0}" srcId="{FCDF6942-4FA7-4FCC-A4A6-2D3370C82253}" destId="{8F56BB3A-DF18-4E1C-9213-8EE1CFE19538}" srcOrd="0" destOrd="0" parTransId="{8037DB81-AC58-4133-AD8D-8B8319F5EBF4}" sibTransId="{37A82496-5054-4FEB-8978-A069DB717E00}"/>
    <dgm:cxn modelId="{5BB56F1D-E990-49CA-B6EF-AD57169C7BAB}" srcId="{EEC0E8A5-E0A8-4DB1-B88D-388DDAE3FB4A}" destId="{5B852914-48B8-4E24-B5C2-B2AFB0235F38}" srcOrd="2" destOrd="0" parTransId="{5C6C1FB8-41B5-46EC-8972-F9EEEBE0CDE5}" sibTransId="{8DF34A9B-8018-4FD0-809C-DBC4E50F7305}"/>
    <dgm:cxn modelId="{B7003533-669E-4F8F-AAB5-4082E7CC9756}" srcId="{FCDF6942-4FA7-4FCC-A4A6-2D3370C82253}" destId="{2F24D0E9-16C3-4252-B228-6BFDE9DE71AF}" srcOrd="1" destOrd="0" parTransId="{04AEE9EF-1C60-4F45-AAAE-1CD4A1BC6A88}" sibTransId="{E317DC5A-29BE-41FB-AC8B-70D6F2748A6E}"/>
    <dgm:cxn modelId="{643AC334-C28C-468A-BCB0-4BD4F0799D48}" type="presOf" srcId="{6B5F8193-276E-488E-9D76-B8D4C8017E4D}" destId="{B071BD8B-A926-43AD-8906-C924FA6E7F8B}" srcOrd="0" destOrd="0" presId="urn:microsoft.com/office/officeart/2008/layout/PictureAccentList"/>
    <dgm:cxn modelId="{2D7E444F-CBC2-47AD-B6D1-CF581C388845}" srcId="{EEC0E8A5-E0A8-4DB1-B88D-388DDAE3FB4A}" destId="{B2B7BF53-BFAB-46B1-91EB-E1D52322A7BC}" srcOrd="5" destOrd="0" parTransId="{15DC20B7-2060-4F7D-95DA-835A9859CF3F}" sibTransId="{851807B0-21C0-41B8-B9AE-452DF97C4D6B}"/>
    <dgm:cxn modelId="{A569685D-796B-43E5-90F2-DBC480972889}" type="presOf" srcId="{23077791-B861-4BB5-91A9-D5B294572330}" destId="{22051BDF-8D7B-4FD8-BD74-C5D74F091672}" srcOrd="0" destOrd="0" presId="urn:microsoft.com/office/officeart/2008/layout/PictureAccentList"/>
    <dgm:cxn modelId="{EF1D5A5E-057D-4E1C-9A67-41729013DCD6}" srcId="{532BCDDD-C97A-4B6D-B720-197F78D760A6}" destId="{FCDF6942-4FA7-4FCC-A4A6-2D3370C82253}" srcOrd="0" destOrd="0" parTransId="{AEA16AC1-FBFE-4F91-8A95-CB991937644A}" sibTransId="{EA93B282-45C7-462F-8FF3-D0203E95740F}"/>
    <dgm:cxn modelId="{F087B75E-2805-485C-ADEF-FEC4288888C8}" srcId="{532BCDDD-C97A-4B6D-B720-197F78D760A6}" destId="{EEC0E8A5-E0A8-4DB1-B88D-388DDAE3FB4A}" srcOrd="1" destOrd="0" parTransId="{949A35BA-E776-4022-A445-540FB5F77F18}" sibTransId="{2756F38B-2E6B-455A-AC96-61A343BF617A}"/>
    <dgm:cxn modelId="{76BCBB6E-E5A8-4875-886D-1753047CE00E}" type="presOf" srcId="{5B852914-48B8-4E24-B5C2-B2AFB0235F38}" destId="{3E9CA9ED-225E-4ED4-BBB8-4EFA874FCD7E}" srcOrd="0" destOrd="0" presId="urn:microsoft.com/office/officeart/2008/layout/PictureAccentList"/>
    <dgm:cxn modelId="{45809394-9BE6-4EDA-A58B-B1DB48F342BF}" type="presOf" srcId="{B2B7BF53-BFAB-46B1-91EB-E1D52322A7BC}" destId="{9DB417A6-79BD-44D2-A53D-C8EFCC5E1525}" srcOrd="0" destOrd="0" presId="urn:microsoft.com/office/officeart/2008/layout/PictureAccentList"/>
    <dgm:cxn modelId="{2A546A96-5B8C-4EF3-8DE2-FEAB83BEEEBA}" type="presOf" srcId="{FCDF6942-4FA7-4FCC-A4A6-2D3370C82253}" destId="{48648AD4-CE67-4B9B-AF65-7190E28D5795}" srcOrd="0" destOrd="0" presId="urn:microsoft.com/office/officeart/2008/layout/PictureAccentList"/>
    <dgm:cxn modelId="{DF0EE599-179A-4242-ACED-99915851F4C8}" srcId="{FCDF6942-4FA7-4FCC-A4A6-2D3370C82253}" destId="{F68A7C45-AD09-429D-848C-54A1E1C40BCB}" srcOrd="2" destOrd="0" parTransId="{B689C024-068E-4673-841D-D5FADDF30FC8}" sibTransId="{5521E698-D5C4-443E-93A9-C71162C267A3}"/>
    <dgm:cxn modelId="{EAA45FA2-4FD8-4987-958B-18C76A29583F}" srcId="{EEC0E8A5-E0A8-4DB1-B88D-388DDAE3FB4A}" destId="{E0A40F7B-B4D8-4DBF-A522-3B03FCD57699}" srcOrd="4" destOrd="0" parTransId="{802B4CD2-7AE1-4E44-B123-1B773A21C7D3}" sibTransId="{3F3D4F67-4819-4501-A849-0E5B5D554A3C}"/>
    <dgm:cxn modelId="{1CD8CBA6-0213-44F4-9062-863582683377}" type="presOf" srcId="{E0A40F7B-B4D8-4DBF-A522-3B03FCD57699}" destId="{B91F0346-7D2C-4187-8BC6-D12F081B124F}" srcOrd="0" destOrd="0" presId="urn:microsoft.com/office/officeart/2008/layout/PictureAccentList"/>
    <dgm:cxn modelId="{FA4F0CA7-8E53-4EDE-9ED7-8109D64416D2}" type="presOf" srcId="{9491FE69-E9B0-4B52-AB53-2BEF67664856}" destId="{8B583686-9FB3-4E66-BB63-7CC5E46F8A51}" srcOrd="0" destOrd="0" presId="urn:microsoft.com/office/officeart/2008/layout/PictureAccentList"/>
    <dgm:cxn modelId="{A8651EA8-CF8C-44EB-8E69-BDA0D61E7021}" srcId="{EEC0E8A5-E0A8-4DB1-B88D-388DDAE3FB4A}" destId="{9491FE69-E9B0-4B52-AB53-2BEF67664856}" srcOrd="3" destOrd="0" parTransId="{52D336A7-BFD7-47E5-90E4-EF6EC485AA30}" sibTransId="{0F6E3D73-43B2-46A4-B2C6-12F101353825}"/>
    <dgm:cxn modelId="{290AFCB5-0A20-41D8-9778-3A0F72B7E07C}" srcId="{FCDF6942-4FA7-4FCC-A4A6-2D3370C82253}" destId="{6B5F8193-276E-488E-9D76-B8D4C8017E4D}" srcOrd="3" destOrd="0" parTransId="{886575F2-F5AA-4FFD-8B36-9D59A25095EF}" sibTransId="{DA83D487-E386-40F8-9B5D-8EA954ECB19C}"/>
    <dgm:cxn modelId="{2EF811C2-4416-4135-84B0-A1FC6E16616D}" type="presOf" srcId="{532BCDDD-C97A-4B6D-B720-197F78D760A6}" destId="{89D616CC-017A-492E-966D-40C994A625C7}" srcOrd="0" destOrd="0" presId="urn:microsoft.com/office/officeart/2008/layout/PictureAccentList"/>
    <dgm:cxn modelId="{071172C7-FDC8-4B41-A6E0-2C416185A3BF}" type="presOf" srcId="{26CFC3CF-C3A5-4062-A566-BEC38FF21861}" destId="{43FEF967-21B2-4508-BBBD-898AC4A120AE}" srcOrd="0" destOrd="0" presId="urn:microsoft.com/office/officeart/2008/layout/PictureAccentList"/>
    <dgm:cxn modelId="{E78689CC-16E2-4C4D-B588-6C312B7A3EEA}" srcId="{EEC0E8A5-E0A8-4DB1-B88D-388DDAE3FB4A}" destId="{23077791-B861-4BB5-91A9-D5B294572330}" srcOrd="1" destOrd="0" parTransId="{5D1AA633-E07E-4D64-A8F8-87F7260D71DE}" sibTransId="{D8724DFF-65A9-4E6B-BC21-FEFB4926C46D}"/>
    <dgm:cxn modelId="{58B7CCCE-887F-43EC-8F78-1375FD85BF41}" type="presOf" srcId="{8F56BB3A-DF18-4E1C-9213-8EE1CFE19538}" destId="{C0FA2A33-005F-4FE3-BEF3-43CB62B9BDE0}" srcOrd="0" destOrd="0" presId="urn:microsoft.com/office/officeart/2008/layout/PictureAccentList"/>
    <dgm:cxn modelId="{F3FEDBF8-BB6F-4E4B-99DD-E7AE0B4E1A75}" type="presOf" srcId="{EEC0E8A5-E0A8-4DB1-B88D-388DDAE3FB4A}" destId="{5B7B12A2-6C06-4AB3-896E-8A8AF65598FA}" srcOrd="0" destOrd="0" presId="urn:microsoft.com/office/officeart/2008/layout/PictureAccentList"/>
    <dgm:cxn modelId="{4E632BFA-6EE6-4E44-9B4B-C0AEC97C6481}" srcId="{EEC0E8A5-E0A8-4DB1-B88D-388DDAE3FB4A}" destId="{26CFC3CF-C3A5-4062-A566-BEC38FF21861}" srcOrd="0" destOrd="0" parTransId="{BC8E1E4D-7CA9-4B3D-A3AF-352D187D9A88}" sibTransId="{2C970143-90A3-47B5-89ED-F3BDE06724E9}"/>
    <dgm:cxn modelId="{7A5C5F78-6739-4D88-BD9A-8024B1DBE25A}" type="presParOf" srcId="{89D616CC-017A-492E-966D-40C994A625C7}" destId="{33B3CC48-1E6D-4FCE-8B5F-CF789042E1F0}" srcOrd="0" destOrd="0" presId="urn:microsoft.com/office/officeart/2008/layout/PictureAccentList"/>
    <dgm:cxn modelId="{538C9D9C-89C6-46F1-9ABC-220C0808EEA0}" type="presParOf" srcId="{33B3CC48-1E6D-4FCE-8B5F-CF789042E1F0}" destId="{646959AF-37D0-4510-8C3B-54D3E5395F01}" srcOrd="0" destOrd="0" presId="urn:microsoft.com/office/officeart/2008/layout/PictureAccentList"/>
    <dgm:cxn modelId="{65BA0C37-1C62-4EDB-94D9-AC3E184C30DC}" type="presParOf" srcId="{646959AF-37D0-4510-8C3B-54D3E5395F01}" destId="{48648AD4-CE67-4B9B-AF65-7190E28D5795}" srcOrd="0" destOrd="0" presId="urn:microsoft.com/office/officeart/2008/layout/PictureAccentList"/>
    <dgm:cxn modelId="{A6754061-2658-4AAE-BDD1-B8FAB2864E36}" type="presParOf" srcId="{33B3CC48-1E6D-4FCE-8B5F-CF789042E1F0}" destId="{425A6BC0-91AC-4196-8530-3D716C67B117}" srcOrd="1" destOrd="0" presId="urn:microsoft.com/office/officeart/2008/layout/PictureAccentList"/>
    <dgm:cxn modelId="{7628F519-258F-4D35-B6FB-93874B4BD528}" type="presParOf" srcId="{425A6BC0-91AC-4196-8530-3D716C67B117}" destId="{360922E0-1768-4413-9F92-8F3D8BC3BD61}" srcOrd="0" destOrd="0" presId="urn:microsoft.com/office/officeart/2008/layout/PictureAccentList"/>
    <dgm:cxn modelId="{B3B87196-1586-4671-8181-59AD968A0B31}" type="presParOf" srcId="{360922E0-1768-4413-9F92-8F3D8BC3BD61}" destId="{05654EAD-E915-450D-9DDD-9145899981D8}" srcOrd="0" destOrd="0" presId="urn:microsoft.com/office/officeart/2008/layout/PictureAccentList"/>
    <dgm:cxn modelId="{15C1FE75-AB9A-4E7E-AB05-11FBCCEC7027}" type="presParOf" srcId="{360922E0-1768-4413-9F92-8F3D8BC3BD61}" destId="{C0FA2A33-005F-4FE3-BEF3-43CB62B9BDE0}" srcOrd="1" destOrd="0" presId="urn:microsoft.com/office/officeart/2008/layout/PictureAccentList"/>
    <dgm:cxn modelId="{2ED7BE9A-BFAE-429E-A7B3-FA1C49015F4C}" type="presParOf" srcId="{425A6BC0-91AC-4196-8530-3D716C67B117}" destId="{70646E28-086B-491B-B1EF-B2ACF681EC7D}" srcOrd="1" destOrd="0" presId="urn:microsoft.com/office/officeart/2008/layout/PictureAccentList"/>
    <dgm:cxn modelId="{C0CB0E5C-A117-4403-A447-60594E224996}" type="presParOf" srcId="{70646E28-086B-491B-B1EF-B2ACF681EC7D}" destId="{6C416D74-677C-4DA8-B63F-87787BCB1D83}" srcOrd="0" destOrd="0" presId="urn:microsoft.com/office/officeart/2008/layout/PictureAccentList"/>
    <dgm:cxn modelId="{5F700BC5-8A32-42D4-A061-9368A812295C}" type="presParOf" srcId="{70646E28-086B-491B-B1EF-B2ACF681EC7D}" destId="{61E69433-25C5-417E-A21B-76969B16A8DA}" srcOrd="1" destOrd="0" presId="urn:microsoft.com/office/officeart/2008/layout/PictureAccentList"/>
    <dgm:cxn modelId="{26AEA99C-A4AD-4655-9252-D07EE3AC8AD4}" type="presParOf" srcId="{425A6BC0-91AC-4196-8530-3D716C67B117}" destId="{CF25B4B3-5887-45D7-9DA8-D1023FD5D63B}" srcOrd="2" destOrd="0" presId="urn:microsoft.com/office/officeart/2008/layout/PictureAccentList"/>
    <dgm:cxn modelId="{C176FC42-BD44-46F1-9CBF-A18AFF798DFF}" type="presParOf" srcId="{CF25B4B3-5887-45D7-9DA8-D1023FD5D63B}" destId="{B906C222-660E-4B59-B3F3-1FAB4759BC0B}" srcOrd="0" destOrd="0" presId="urn:microsoft.com/office/officeart/2008/layout/PictureAccentList"/>
    <dgm:cxn modelId="{D8912200-9D2A-4A8E-B832-83810C70809D}" type="presParOf" srcId="{CF25B4B3-5887-45D7-9DA8-D1023FD5D63B}" destId="{EB65EC22-F5B9-463C-B3FE-A59B97162569}" srcOrd="1" destOrd="0" presId="urn:microsoft.com/office/officeart/2008/layout/PictureAccentList"/>
    <dgm:cxn modelId="{2D888481-B001-4D62-BB2F-8311FF267B9C}" type="presParOf" srcId="{425A6BC0-91AC-4196-8530-3D716C67B117}" destId="{06D07B05-D72C-45C5-BAA4-1F517E79BB85}" srcOrd="3" destOrd="0" presId="urn:microsoft.com/office/officeart/2008/layout/PictureAccentList"/>
    <dgm:cxn modelId="{F5D32CAC-AA56-4C99-A4FE-ED90D0526938}" type="presParOf" srcId="{06D07B05-D72C-45C5-BAA4-1F517E79BB85}" destId="{E8DEF751-ECA2-444D-ADDF-5A8C9CB7AFE9}" srcOrd="0" destOrd="0" presId="urn:microsoft.com/office/officeart/2008/layout/PictureAccentList"/>
    <dgm:cxn modelId="{7BA78B62-C6D1-4312-89F5-8FF326B7F0EB}" type="presParOf" srcId="{06D07B05-D72C-45C5-BAA4-1F517E79BB85}" destId="{B071BD8B-A926-43AD-8906-C924FA6E7F8B}" srcOrd="1" destOrd="0" presId="urn:microsoft.com/office/officeart/2008/layout/PictureAccentList"/>
    <dgm:cxn modelId="{7880E1E0-DC61-49F7-A353-650CA2A0D764}" type="presParOf" srcId="{89D616CC-017A-492E-966D-40C994A625C7}" destId="{2A2A9EB0-5529-4FAE-943B-62C5EF9692AC}" srcOrd="1" destOrd="0" presId="urn:microsoft.com/office/officeart/2008/layout/PictureAccentList"/>
    <dgm:cxn modelId="{FDEA0A02-66A2-4D34-B66F-D4AC20313EE8}" type="presParOf" srcId="{2A2A9EB0-5529-4FAE-943B-62C5EF9692AC}" destId="{7FA7654E-139E-4B1F-890C-214684700300}" srcOrd="0" destOrd="0" presId="urn:microsoft.com/office/officeart/2008/layout/PictureAccentList"/>
    <dgm:cxn modelId="{F8FA51DD-10FC-4A3F-A2CF-A0B17B84D226}" type="presParOf" srcId="{7FA7654E-139E-4B1F-890C-214684700300}" destId="{5B7B12A2-6C06-4AB3-896E-8A8AF65598FA}" srcOrd="0" destOrd="0" presId="urn:microsoft.com/office/officeart/2008/layout/PictureAccentList"/>
    <dgm:cxn modelId="{3882FC90-6875-47AF-A15C-3AEEAEFBC742}" type="presParOf" srcId="{2A2A9EB0-5529-4FAE-943B-62C5EF9692AC}" destId="{3E6BE220-ACA6-4341-ACFC-2A8A3F7B2CDB}" srcOrd="1" destOrd="0" presId="urn:microsoft.com/office/officeart/2008/layout/PictureAccentList"/>
    <dgm:cxn modelId="{9E55676F-0AC5-4623-B8DE-38741B743518}" type="presParOf" srcId="{3E6BE220-ACA6-4341-ACFC-2A8A3F7B2CDB}" destId="{A8F2B42B-86C1-4746-A1AD-EA6F032C3EE1}" srcOrd="0" destOrd="0" presId="urn:microsoft.com/office/officeart/2008/layout/PictureAccentList"/>
    <dgm:cxn modelId="{BD9243B2-7146-45BC-8041-57FBB2E3990F}" type="presParOf" srcId="{A8F2B42B-86C1-4746-A1AD-EA6F032C3EE1}" destId="{0485EBE4-DCF1-4CBF-9318-D1FE32BE3B73}" srcOrd="0" destOrd="0" presId="urn:microsoft.com/office/officeart/2008/layout/PictureAccentList"/>
    <dgm:cxn modelId="{C23740B2-C058-47E1-B4F3-A82272278C89}" type="presParOf" srcId="{A8F2B42B-86C1-4746-A1AD-EA6F032C3EE1}" destId="{43FEF967-21B2-4508-BBBD-898AC4A120AE}" srcOrd="1" destOrd="0" presId="urn:microsoft.com/office/officeart/2008/layout/PictureAccentList"/>
    <dgm:cxn modelId="{A646D9AB-5D7D-4B00-BAB7-2B402F06D4CA}" type="presParOf" srcId="{3E6BE220-ACA6-4341-ACFC-2A8A3F7B2CDB}" destId="{6A0838A1-FF3A-4D0C-9AC3-707355B4F257}" srcOrd="1" destOrd="0" presId="urn:microsoft.com/office/officeart/2008/layout/PictureAccentList"/>
    <dgm:cxn modelId="{A8DB91B7-F878-447D-8F1F-1253BEAA741E}" type="presParOf" srcId="{6A0838A1-FF3A-4D0C-9AC3-707355B4F257}" destId="{60746E58-670D-4523-ACA1-7BC88B5195D0}" srcOrd="0" destOrd="0" presId="urn:microsoft.com/office/officeart/2008/layout/PictureAccentList"/>
    <dgm:cxn modelId="{92BA14FD-9E1C-4BE6-872F-6ECE6DE44FC6}" type="presParOf" srcId="{6A0838A1-FF3A-4D0C-9AC3-707355B4F257}" destId="{22051BDF-8D7B-4FD8-BD74-C5D74F091672}" srcOrd="1" destOrd="0" presId="urn:microsoft.com/office/officeart/2008/layout/PictureAccentList"/>
    <dgm:cxn modelId="{4F603E9D-3CAA-4691-9AFB-96077995CED8}" type="presParOf" srcId="{3E6BE220-ACA6-4341-ACFC-2A8A3F7B2CDB}" destId="{9AADB896-4D73-448B-82EC-99222EBBC0C5}" srcOrd="2" destOrd="0" presId="urn:microsoft.com/office/officeart/2008/layout/PictureAccentList"/>
    <dgm:cxn modelId="{C0881448-AEF0-4843-825A-51B665B036FE}" type="presParOf" srcId="{9AADB896-4D73-448B-82EC-99222EBBC0C5}" destId="{EBEA0712-5238-4CE0-A191-4A1D8452928B}" srcOrd="0" destOrd="0" presId="urn:microsoft.com/office/officeart/2008/layout/PictureAccentList"/>
    <dgm:cxn modelId="{5EA9CF3C-CC8D-4AD0-A192-91F758FEF187}" type="presParOf" srcId="{9AADB896-4D73-448B-82EC-99222EBBC0C5}" destId="{3E9CA9ED-225E-4ED4-BBB8-4EFA874FCD7E}" srcOrd="1" destOrd="0" presId="urn:microsoft.com/office/officeart/2008/layout/PictureAccentList"/>
    <dgm:cxn modelId="{079056AB-41EE-4EC4-B90C-8013B1137E24}" type="presParOf" srcId="{3E6BE220-ACA6-4341-ACFC-2A8A3F7B2CDB}" destId="{851EA572-F337-4C04-A72D-856360D54010}" srcOrd="3" destOrd="0" presId="urn:microsoft.com/office/officeart/2008/layout/PictureAccentList"/>
    <dgm:cxn modelId="{E831F879-793F-44DF-B222-BEDB8FAC8B5B}" type="presParOf" srcId="{851EA572-F337-4C04-A72D-856360D54010}" destId="{E138B027-1455-46F7-B7FD-6699912AB210}" srcOrd="0" destOrd="0" presId="urn:microsoft.com/office/officeart/2008/layout/PictureAccentList"/>
    <dgm:cxn modelId="{905730E0-D19E-4587-843C-9208A5B08B74}" type="presParOf" srcId="{851EA572-F337-4C04-A72D-856360D54010}" destId="{8B583686-9FB3-4E66-BB63-7CC5E46F8A51}" srcOrd="1" destOrd="0" presId="urn:microsoft.com/office/officeart/2008/layout/PictureAccentList"/>
    <dgm:cxn modelId="{662B7441-88E1-4198-9136-F3D0191C6D27}" type="presParOf" srcId="{3E6BE220-ACA6-4341-ACFC-2A8A3F7B2CDB}" destId="{4AA371E1-FC8F-4EC7-8EEA-C7FB37BAFD35}" srcOrd="4" destOrd="0" presId="urn:microsoft.com/office/officeart/2008/layout/PictureAccentList"/>
    <dgm:cxn modelId="{4FDB2516-11F6-4EFA-AD81-3FD8953081EE}" type="presParOf" srcId="{4AA371E1-FC8F-4EC7-8EEA-C7FB37BAFD35}" destId="{6341FCD5-4EFF-44BD-8957-316E3F919686}" srcOrd="0" destOrd="0" presId="urn:microsoft.com/office/officeart/2008/layout/PictureAccentList"/>
    <dgm:cxn modelId="{E6100AEE-CF45-4C8E-9F7E-ED796078474E}" type="presParOf" srcId="{4AA371E1-FC8F-4EC7-8EEA-C7FB37BAFD35}" destId="{B91F0346-7D2C-4187-8BC6-D12F081B124F}" srcOrd="1" destOrd="0" presId="urn:microsoft.com/office/officeart/2008/layout/PictureAccentList"/>
    <dgm:cxn modelId="{3D5C93C7-ED7F-4E42-A974-4AFBDE94519E}" type="presParOf" srcId="{3E6BE220-ACA6-4341-ACFC-2A8A3F7B2CDB}" destId="{0149047A-022A-41AB-9F56-C2AB5FCA52F5}" srcOrd="5" destOrd="0" presId="urn:microsoft.com/office/officeart/2008/layout/PictureAccentList"/>
    <dgm:cxn modelId="{F59E3511-E63D-4F8C-8314-0B6674C6A7BC}" type="presParOf" srcId="{0149047A-022A-41AB-9F56-C2AB5FCA52F5}" destId="{1A0B14D1-BD2C-4F14-B517-F9159BBCFDF7}" srcOrd="0" destOrd="0" presId="urn:microsoft.com/office/officeart/2008/layout/PictureAccentList"/>
    <dgm:cxn modelId="{A43C38D6-C250-497C-8192-A91050EB7AF0}" type="presParOf" srcId="{0149047A-022A-41AB-9F56-C2AB5FCA52F5}" destId="{9DB417A6-79BD-44D2-A53D-C8EFCC5E152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47F8C-C654-4F83-88B7-20E3375242C7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32DEF40-1EC9-4389-B35B-A913FB9D158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MY" dirty="0">
              <a:latin typeface="Bahnschrift Condensed" panose="020B0502040204020203" pitchFamily="34" charset="0"/>
            </a:rPr>
            <a:t>Existing Tables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C0AF933C-51C2-45F5-AC6B-AD7E6CE3817B}" type="parTrans" cxnId="{80A6DAA0-0F6C-4511-90FA-D74D6BC47A58}">
      <dgm:prSet/>
      <dgm:spPr/>
      <dgm:t>
        <a:bodyPr/>
        <a:lstStyle/>
        <a:p>
          <a:endParaRPr lang="en-MY"/>
        </a:p>
      </dgm:t>
    </dgm:pt>
    <dgm:pt modelId="{15FE6C57-67C4-4570-9376-5F7B850047E8}" type="sibTrans" cxnId="{80A6DAA0-0F6C-4511-90FA-D74D6BC47A58}">
      <dgm:prSet/>
      <dgm:spPr/>
      <dgm:t>
        <a:bodyPr/>
        <a:lstStyle/>
        <a:p>
          <a:endParaRPr lang="en-MY"/>
        </a:p>
      </dgm:t>
    </dgm:pt>
    <dgm:pt modelId="{17E269B2-5B7A-4A28-ACFD-5675C3214367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MY" sz="3200" dirty="0">
              <a:latin typeface="Bahnschrift Condensed" panose="020B0502040204020203" pitchFamily="34" charset="0"/>
            </a:rPr>
            <a:t>AUTHOR</a:t>
          </a:r>
        </a:p>
      </dgm:t>
    </dgm:pt>
    <dgm:pt modelId="{20FA8276-B38B-4A1B-A68C-CDF6CBEC3B98}" type="parTrans" cxnId="{BC4CA4A0-EC7C-41C3-A09F-3743734C0265}">
      <dgm:prSet/>
      <dgm:spPr/>
      <dgm:t>
        <a:bodyPr/>
        <a:lstStyle/>
        <a:p>
          <a:endParaRPr lang="en-MY"/>
        </a:p>
      </dgm:t>
    </dgm:pt>
    <dgm:pt modelId="{E6DE830C-5823-4495-AC9A-BC12AD7C771B}" type="sibTrans" cxnId="{BC4CA4A0-EC7C-41C3-A09F-3743734C0265}">
      <dgm:prSet/>
      <dgm:spPr/>
      <dgm:t>
        <a:bodyPr/>
        <a:lstStyle/>
        <a:p>
          <a:endParaRPr lang="en-MY"/>
        </a:p>
      </dgm:t>
    </dgm:pt>
    <dgm:pt modelId="{6CC6386A-750D-4810-A085-E2F24B0016A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MY" sz="3200" dirty="0">
              <a:latin typeface="Bahnschrift Condensed" panose="020B0502040204020203" pitchFamily="34" charset="0"/>
            </a:rPr>
            <a:t>MAGZINE</a:t>
          </a:r>
        </a:p>
      </dgm:t>
    </dgm:pt>
    <dgm:pt modelId="{F3114F7D-E0EF-4B98-9BD8-050BAB7C6137}" type="parTrans" cxnId="{F2127218-07C3-454D-89C7-D6CB958136BD}">
      <dgm:prSet/>
      <dgm:spPr/>
      <dgm:t>
        <a:bodyPr/>
        <a:lstStyle/>
        <a:p>
          <a:endParaRPr lang="en-MY"/>
        </a:p>
      </dgm:t>
    </dgm:pt>
    <dgm:pt modelId="{C1837293-0F06-4593-B36B-C154C8EB8827}" type="sibTrans" cxnId="{F2127218-07C3-454D-89C7-D6CB958136BD}">
      <dgm:prSet/>
      <dgm:spPr/>
      <dgm:t>
        <a:bodyPr/>
        <a:lstStyle/>
        <a:p>
          <a:endParaRPr lang="en-MY"/>
        </a:p>
      </dgm:t>
    </dgm:pt>
    <dgm:pt modelId="{019E2B5F-5B21-43FA-9E5D-BC779352323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MY" sz="3200" dirty="0">
              <a:latin typeface="Bahnschrift Condensed" panose="020B0502040204020203" pitchFamily="34" charset="0"/>
            </a:rPr>
            <a:t>ITEM</a:t>
          </a:r>
        </a:p>
      </dgm:t>
    </dgm:pt>
    <dgm:pt modelId="{DDACD878-A4DB-42D0-9D3A-185766E40899}" type="parTrans" cxnId="{962762AD-4ABA-4C84-ABDF-8FA48062B903}">
      <dgm:prSet/>
      <dgm:spPr/>
      <dgm:t>
        <a:bodyPr/>
        <a:lstStyle/>
        <a:p>
          <a:endParaRPr lang="en-MY"/>
        </a:p>
      </dgm:t>
    </dgm:pt>
    <dgm:pt modelId="{E381BC63-2212-4A50-A86B-811EDEEB137B}" type="sibTrans" cxnId="{962762AD-4ABA-4C84-ABDF-8FA48062B903}">
      <dgm:prSet/>
      <dgm:spPr/>
      <dgm:t>
        <a:bodyPr/>
        <a:lstStyle/>
        <a:p>
          <a:endParaRPr lang="en-MY"/>
        </a:p>
      </dgm:t>
    </dgm:pt>
    <dgm:pt modelId="{BAC23C1B-4F8D-4DDF-9576-62A291F41D6E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MY" dirty="0">
              <a:latin typeface="Bahnschrift Condensed" panose="020B0502040204020203" pitchFamily="34" charset="0"/>
            </a:rPr>
            <a:t>New Tables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FF3560FC-6ED8-47FB-A97F-BC5FD7A9AA10}" type="parTrans" cxnId="{5AF0EEE1-84C1-4D9A-B0F7-D047EAFFC115}">
      <dgm:prSet/>
      <dgm:spPr/>
      <dgm:t>
        <a:bodyPr/>
        <a:lstStyle/>
        <a:p>
          <a:endParaRPr lang="en-MY"/>
        </a:p>
      </dgm:t>
    </dgm:pt>
    <dgm:pt modelId="{041F4F79-2600-4188-AB8F-1C6E04B570B5}" type="sibTrans" cxnId="{5AF0EEE1-84C1-4D9A-B0F7-D047EAFFC115}">
      <dgm:prSet/>
      <dgm:spPr/>
      <dgm:t>
        <a:bodyPr/>
        <a:lstStyle/>
        <a:p>
          <a:endParaRPr lang="en-MY"/>
        </a:p>
      </dgm:t>
    </dgm:pt>
    <dgm:pt modelId="{B61B1E1D-1A9C-4E63-B86A-3ACEB451BFA8}" type="pres">
      <dgm:prSet presAssocID="{8DB47F8C-C654-4F83-88B7-20E3375242C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CEC8696-3BBE-4E18-BB46-8E7AD6799811}" type="pres">
      <dgm:prSet presAssocID="{8DB47F8C-C654-4F83-88B7-20E3375242C7}" presName="cycle" presStyleCnt="0"/>
      <dgm:spPr/>
    </dgm:pt>
    <dgm:pt modelId="{5A3F078A-8C9A-43A6-8B41-2F903DD73F27}" type="pres">
      <dgm:prSet presAssocID="{8DB47F8C-C654-4F83-88B7-20E3375242C7}" presName="centerShape" presStyleCnt="0"/>
      <dgm:spPr/>
    </dgm:pt>
    <dgm:pt modelId="{DA447676-3953-482E-8009-15A750F10278}" type="pres">
      <dgm:prSet presAssocID="{8DB47F8C-C654-4F83-88B7-20E3375242C7}" presName="connSite" presStyleLbl="node1" presStyleIdx="0" presStyleCnt="3"/>
      <dgm:spPr/>
    </dgm:pt>
    <dgm:pt modelId="{354966EB-5281-4484-BB81-B3A3BDBA862C}" type="pres">
      <dgm:prSet presAssocID="{8DB47F8C-C654-4F83-88B7-20E3375242C7}" presName="visible" presStyleLbl="node1" presStyleIdx="0" presStyleCnt="3"/>
      <dgm:spPr>
        <a:solidFill>
          <a:schemeClr val="accent1">
            <a:lumMod val="75000"/>
          </a:schemeClr>
        </a:solidFill>
      </dgm:spPr>
    </dgm:pt>
    <dgm:pt modelId="{B66E6606-11CA-4271-93CF-6C06A7D66E98}" type="pres">
      <dgm:prSet presAssocID="{C0AF933C-51C2-45F5-AC6B-AD7E6CE3817B}" presName="Name25" presStyleLbl="parChTrans1D1" presStyleIdx="0" presStyleCnt="2"/>
      <dgm:spPr/>
    </dgm:pt>
    <dgm:pt modelId="{7AB1AFBA-C395-4723-B786-E5053F6BF0EB}" type="pres">
      <dgm:prSet presAssocID="{632DEF40-1EC9-4389-B35B-A913FB9D1583}" presName="node" presStyleCnt="0"/>
      <dgm:spPr/>
    </dgm:pt>
    <dgm:pt modelId="{74C1B9C7-F2D5-4794-A463-916BE840BE07}" type="pres">
      <dgm:prSet presAssocID="{632DEF40-1EC9-4389-B35B-A913FB9D1583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5003461C-0BE9-4DF2-B9A4-8684443557C5}" type="pres">
      <dgm:prSet presAssocID="{632DEF40-1EC9-4389-B35B-A913FB9D1583}" presName="childNode" presStyleLbl="revTx" presStyleIdx="0" presStyleCnt="1">
        <dgm:presLayoutVars>
          <dgm:bulletEnabled val="1"/>
        </dgm:presLayoutVars>
      </dgm:prSet>
      <dgm:spPr/>
    </dgm:pt>
    <dgm:pt modelId="{5A662E43-5733-4B65-A46D-D2A9F7FC8059}" type="pres">
      <dgm:prSet presAssocID="{FF3560FC-6ED8-47FB-A97F-BC5FD7A9AA10}" presName="Name25" presStyleLbl="parChTrans1D1" presStyleIdx="1" presStyleCnt="2"/>
      <dgm:spPr/>
    </dgm:pt>
    <dgm:pt modelId="{9B500F1C-2CA0-4B02-ABDA-314C8BD063EE}" type="pres">
      <dgm:prSet presAssocID="{BAC23C1B-4F8D-4DDF-9576-62A291F41D6E}" presName="node" presStyleCnt="0"/>
      <dgm:spPr/>
    </dgm:pt>
    <dgm:pt modelId="{DC23E219-C32B-4695-91D2-C321AA57588D}" type="pres">
      <dgm:prSet presAssocID="{BAC23C1B-4F8D-4DDF-9576-62A291F41D6E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2A2BD4A2-4152-4632-B549-22BCA36BA10A}" type="pres">
      <dgm:prSet presAssocID="{BAC23C1B-4F8D-4DDF-9576-62A291F41D6E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91F0EC0A-13B7-42B3-A3C7-1E92291508FA}" type="presOf" srcId="{019E2B5F-5B21-43FA-9E5D-BC7793523235}" destId="{5003461C-0BE9-4DF2-B9A4-8684443557C5}" srcOrd="0" destOrd="2" presId="urn:microsoft.com/office/officeart/2005/8/layout/radial2"/>
    <dgm:cxn modelId="{BED5AE11-FAE4-4770-B031-043FDA7E4BDA}" type="presOf" srcId="{6CC6386A-750D-4810-A085-E2F24B0016A6}" destId="{5003461C-0BE9-4DF2-B9A4-8684443557C5}" srcOrd="0" destOrd="1" presId="urn:microsoft.com/office/officeart/2005/8/layout/radial2"/>
    <dgm:cxn modelId="{F2127218-07C3-454D-89C7-D6CB958136BD}" srcId="{632DEF40-1EC9-4389-B35B-A913FB9D1583}" destId="{6CC6386A-750D-4810-A085-E2F24B0016A6}" srcOrd="1" destOrd="0" parTransId="{F3114F7D-E0EF-4B98-9BD8-050BAB7C6137}" sibTransId="{C1837293-0F06-4593-B36B-C154C8EB8827}"/>
    <dgm:cxn modelId="{9E15505B-91BF-4E26-92B8-EFD6892D0E8B}" type="presOf" srcId="{8DB47F8C-C654-4F83-88B7-20E3375242C7}" destId="{B61B1E1D-1A9C-4E63-B86A-3ACEB451BFA8}" srcOrd="0" destOrd="0" presId="urn:microsoft.com/office/officeart/2005/8/layout/radial2"/>
    <dgm:cxn modelId="{D6652F6E-9B56-4F5C-9F8B-8F9A7FC4D26C}" type="presOf" srcId="{17E269B2-5B7A-4A28-ACFD-5675C3214367}" destId="{5003461C-0BE9-4DF2-B9A4-8684443557C5}" srcOrd="0" destOrd="0" presId="urn:microsoft.com/office/officeart/2005/8/layout/radial2"/>
    <dgm:cxn modelId="{BBA40F7D-CA4E-4840-9EDC-8C23A878765A}" type="presOf" srcId="{BAC23C1B-4F8D-4DDF-9576-62A291F41D6E}" destId="{DC23E219-C32B-4695-91D2-C321AA57588D}" srcOrd="0" destOrd="0" presId="urn:microsoft.com/office/officeart/2005/8/layout/radial2"/>
    <dgm:cxn modelId="{BC4CA4A0-EC7C-41C3-A09F-3743734C0265}" srcId="{632DEF40-1EC9-4389-B35B-A913FB9D1583}" destId="{17E269B2-5B7A-4A28-ACFD-5675C3214367}" srcOrd="0" destOrd="0" parTransId="{20FA8276-B38B-4A1B-A68C-CDF6CBEC3B98}" sibTransId="{E6DE830C-5823-4495-AC9A-BC12AD7C771B}"/>
    <dgm:cxn modelId="{80A6DAA0-0F6C-4511-90FA-D74D6BC47A58}" srcId="{8DB47F8C-C654-4F83-88B7-20E3375242C7}" destId="{632DEF40-1EC9-4389-B35B-A913FB9D1583}" srcOrd="0" destOrd="0" parTransId="{C0AF933C-51C2-45F5-AC6B-AD7E6CE3817B}" sibTransId="{15FE6C57-67C4-4570-9376-5F7B850047E8}"/>
    <dgm:cxn modelId="{962762AD-4ABA-4C84-ABDF-8FA48062B903}" srcId="{632DEF40-1EC9-4389-B35B-A913FB9D1583}" destId="{019E2B5F-5B21-43FA-9E5D-BC7793523235}" srcOrd="2" destOrd="0" parTransId="{DDACD878-A4DB-42D0-9D3A-185766E40899}" sibTransId="{E381BC63-2212-4A50-A86B-811EDEEB137B}"/>
    <dgm:cxn modelId="{D5075ABF-D4F2-40E5-89EC-EE2BC0A5F055}" type="presOf" srcId="{C0AF933C-51C2-45F5-AC6B-AD7E6CE3817B}" destId="{B66E6606-11CA-4271-93CF-6C06A7D66E98}" srcOrd="0" destOrd="0" presId="urn:microsoft.com/office/officeart/2005/8/layout/radial2"/>
    <dgm:cxn modelId="{ACF8B9C0-4931-4161-B03A-4B54AEBE81F5}" type="presOf" srcId="{FF3560FC-6ED8-47FB-A97F-BC5FD7A9AA10}" destId="{5A662E43-5733-4B65-A46D-D2A9F7FC8059}" srcOrd="0" destOrd="0" presId="urn:microsoft.com/office/officeart/2005/8/layout/radial2"/>
    <dgm:cxn modelId="{6597E4CD-C6D0-4235-AC7E-89A8EFBBCE1B}" type="presOf" srcId="{632DEF40-1EC9-4389-B35B-A913FB9D1583}" destId="{74C1B9C7-F2D5-4794-A463-916BE840BE07}" srcOrd="0" destOrd="0" presId="urn:microsoft.com/office/officeart/2005/8/layout/radial2"/>
    <dgm:cxn modelId="{5AF0EEE1-84C1-4D9A-B0F7-D047EAFFC115}" srcId="{8DB47F8C-C654-4F83-88B7-20E3375242C7}" destId="{BAC23C1B-4F8D-4DDF-9576-62A291F41D6E}" srcOrd="1" destOrd="0" parTransId="{FF3560FC-6ED8-47FB-A97F-BC5FD7A9AA10}" sibTransId="{041F4F79-2600-4188-AB8F-1C6E04B570B5}"/>
    <dgm:cxn modelId="{CA63ADEF-79D9-4732-8CA7-B20D1A3385FC}" type="presParOf" srcId="{B61B1E1D-1A9C-4E63-B86A-3ACEB451BFA8}" destId="{2CEC8696-3BBE-4E18-BB46-8E7AD6799811}" srcOrd="0" destOrd="0" presId="urn:microsoft.com/office/officeart/2005/8/layout/radial2"/>
    <dgm:cxn modelId="{DF74BF70-0AC9-4117-BBAB-95B2460A39DE}" type="presParOf" srcId="{2CEC8696-3BBE-4E18-BB46-8E7AD6799811}" destId="{5A3F078A-8C9A-43A6-8B41-2F903DD73F27}" srcOrd="0" destOrd="0" presId="urn:microsoft.com/office/officeart/2005/8/layout/radial2"/>
    <dgm:cxn modelId="{A4F73E53-F293-4F91-8BC2-FED71DE6910D}" type="presParOf" srcId="{5A3F078A-8C9A-43A6-8B41-2F903DD73F27}" destId="{DA447676-3953-482E-8009-15A750F10278}" srcOrd="0" destOrd="0" presId="urn:microsoft.com/office/officeart/2005/8/layout/radial2"/>
    <dgm:cxn modelId="{8F46D93A-69C9-458E-90AE-40F3DAB84AD4}" type="presParOf" srcId="{5A3F078A-8C9A-43A6-8B41-2F903DD73F27}" destId="{354966EB-5281-4484-BB81-B3A3BDBA862C}" srcOrd="1" destOrd="0" presId="urn:microsoft.com/office/officeart/2005/8/layout/radial2"/>
    <dgm:cxn modelId="{D7EE0FE2-F675-4A28-BCAF-E4006F745817}" type="presParOf" srcId="{2CEC8696-3BBE-4E18-BB46-8E7AD6799811}" destId="{B66E6606-11CA-4271-93CF-6C06A7D66E98}" srcOrd="1" destOrd="0" presId="urn:microsoft.com/office/officeart/2005/8/layout/radial2"/>
    <dgm:cxn modelId="{81E923D0-C26D-4701-99F6-88FD495BA5DA}" type="presParOf" srcId="{2CEC8696-3BBE-4E18-BB46-8E7AD6799811}" destId="{7AB1AFBA-C395-4723-B786-E5053F6BF0EB}" srcOrd="2" destOrd="0" presId="urn:microsoft.com/office/officeart/2005/8/layout/radial2"/>
    <dgm:cxn modelId="{E595A132-B1FF-4CB7-8D4B-E079CCBC629A}" type="presParOf" srcId="{7AB1AFBA-C395-4723-B786-E5053F6BF0EB}" destId="{74C1B9C7-F2D5-4794-A463-916BE840BE07}" srcOrd="0" destOrd="0" presId="urn:microsoft.com/office/officeart/2005/8/layout/radial2"/>
    <dgm:cxn modelId="{A4950A2C-4A4F-487D-859C-D2CA98673A13}" type="presParOf" srcId="{7AB1AFBA-C395-4723-B786-E5053F6BF0EB}" destId="{5003461C-0BE9-4DF2-B9A4-8684443557C5}" srcOrd="1" destOrd="0" presId="urn:microsoft.com/office/officeart/2005/8/layout/radial2"/>
    <dgm:cxn modelId="{CFBA7934-F44E-42E2-9018-1DCFD0CC3EA9}" type="presParOf" srcId="{2CEC8696-3BBE-4E18-BB46-8E7AD6799811}" destId="{5A662E43-5733-4B65-A46D-D2A9F7FC8059}" srcOrd="3" destOrd="0" presId="urn:microsoft.com/office/officeart/2005/8/layout/radial2"/>
    <dgm:cxn modelId="{3476158B-C5C1-463B-8EB2-BDFF527F0D99}" type="presParOf" srcId="{2CEC8696-3BBE-4E18-BB46-8E7AD6799811}" destId="{9B500F1C-2CA0-4B02-ABDA-314C8BD063EE}" srcOrd="4" destOrd="0" presId="urn:microsoft.com/office/officeart/2005/8/layout/radial2"/>
    <dgm:cxn modelId="{0A132FDB-00AF-40EF-850D-C78BE4327CDE}" type="presParOf" srcId="{9B500F1C-2CA0-4B02-ABDA-314C8BD063EE}" destId="{DC23E219-C32B-4695-91D2-C321AA57588D}" srcOrd="0" destOrd="0" presId="urn:microsoft.com/office/officeart/2005/8/layout/radial2"/>
    <dgm:cxn modelId="{1F6B6115-D79C-45D9-BE64-7FBB90B0BAB9}" type="presParOf" srcId="{9B500F1C-2CA0-4B02-ABDA-314C8BD063EE}" destId="{2A2BD4A2-4152-4632-B549-22BCA36BA10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7ECCC0-7FEC-4E59-81A2-4304D131B60F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9035F0BC-6BD9-4056-9700-70BC1B705E76}">
      <dgm:prSet custT="1"/>
      <dgm:spPr/>
      <dgm:t>
        <a:bodyPr anchor="ctr"/>
        <a:lstStyle/>
        <a:p>
          <a:r>
            <a:rPr lang="en-MY" sz="2000" dirty="0">
              <a:solidFill>
                <a:schemeClr val="tx1"/>
              </a:solidFill>
              <a:latin typeface="Bahnschrift Condensed" panose="020B0502040204020203" pitchFamily="34" charset="0"/>
            </a:rPr>
            <a:t>Run MySql Script</a:t>
          </a:r>
        </a:p>
      </dgm:t>
    </dgm:pt>
    <dgm:pt modelId="{990DA888-5833-4FA7-A983-7D68625C419F}" type="parTrans" cxnId="{BF77E907-2366-4C24-B88A-3762192FD5A0}">
      <dgm:prSet/>
      <dgm:spPr/>
      <dgm:t>
        <a:bodyPr/>
        <a:lstStyle/>
        <a:p>
          <a:endParaRPr lang="en-MY"/>
        </a:p>
      </dgm:t>
    </dgm:pt>
    <dgm:pt modelId="{E95E1FA5-7F70-4A42-AA11-22C41D1A075E}" type="sibTrans" cxnId="{BF77E907-2366-4C24-B88A-3762192FD5A0}">
      <dgm:prSet/>
      <dgm:spPr/>
      <dgm:t>
        <a:bodyPr/>
        <a:lstStyle/>
        <a:p>
          <a:endParaRPr lang="en-MY"/>
        </a:p>
      </dgm:t>
    </dgm:pt>
    <dgm:pt modelId="{0ED81C72-0086-40D2-9E0A-C810006D5AA0}">
      <dgm:prSet custT="1"/>
      <dgm:spPr/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Existing Table</a:t>
          </a:r>
        </a:p>
      </dgm:t>
    </dgm:pt>
    <dgm:pt modelId="{9F893C19-AA0F-48DC-8A8B-82523589F248}" type="parTrans" cxnId="{BF4CA637-D9BC-42B2-800A-1A42FED4BD26}">
      <dgm:prSet/>
      <dgm:spPr/>
      <dgm:t>
        <a:bodyPr/>
        <a:lstStyle/>
        <a:p>
          <a:endParaRPr lang="en-MY"/>
        </a:p>
      </dgm:t>
    </dgm:pt>
    <dgm:pt modelId="{4176BDE4-713A-4689-8698-C0FD0637A398}" type="sibTrans" cxnId="{BF4CA637-D9BC-42B2-800A-1A42FED4BD26}">
      <dgm:prSet/>
      <dgm:spPr/>
      <dgm:t>
        <a:bodyPr/>
        <a:lstStyle/>
        <a:p>
          <a:endParaRPr lang="en-MY"/>
        </a:p>
      </dgm:t>
    </dgm:pt>
    <dgm:pt modelId="{793BA524-50A6-4D55-8D91-AAC97EEB6331}">
      <dgm:prSet custT="1"/>
      <dgm:spPr/>
      <dgm:t>
        <a:bodyPr/>
        <a:lstStyle/>
        <a:p>
          <a:r>
            <a:rPr lang="en-MY" sz="3200" dirty="0">
              <a:latin typeface="Bahnschrift Condensed" panose="020B0502040204020203" pitchFamily="34" charset="0"/>
            </a:rPr>
            <a:t>New Table</a:t>
          </a:r>
        </a:p>
      </dgm:t>
    </dgm:pt>
    <dgm:pt modelId="{6AF98436-A75D-449D-B234-B37AB19233CC}" type="parTrans" cxnId="{7013F321-4FF0-49DB-A643-73A859277E6A}">
      <dgm:prSet/>
      <dgm:spPr/>
      <dgm:t>
        <a:bodyPr/>
        <a:lstStyle/>
        <a:p>
          <a:endParaRPr lang="en-MY"/>
        </a:p>
      </dgm:t>
    </dgm:pt>
    <dgm:pt modelId="{0D64E492-D966-4118-8CDF-B4B55475AD0F}" type="sibTrans" cxnId="{7013F321-4FF0-49DB-A643-73A859277E6A}">
      <dgm:prSet/>
      <dgm:spPr/>
      <dgm:t>
        <a:bodyPr/>
        <a:lstStyle/>
        <a:p>
          <a:endParaRPr lang="en-MY"/>
        </a:p>
      </dgm:t>
    </dgm:pt>
    <dgm:pt modelId="{D2B10C9C-E62A-41F7-AFF2-7D171455B97E}">
      <dgm:prSet custT="1"/>
      <dgm:spPr/>
      <dgm:t>
        <a:bodyPr/>
        <a:lstStyle/>
        <a:p>
          <a:r>
            <a:rPr lang="en-MY" sz="1800" dirty="0">
              <a:solidFill>
                <a:schemeClr val="tx1"/>
              </a:solidFill>
              <a:latin typeface="Bahnschrift Condensed" panose="020B0502040204020203" pitchFamily="34" charset="0"/>
            </a:rPr>
            <a:t>Author Mongo Collection</a:t>
          </a:r>
        </a:p>
      </dgm:t>
    </dgm:pt>
    <dgm:pt modelId="{7F527B27-C07B-4CDE-BCFC-C2C408A96D4F}" type="parTrans" cxnId="{8A81FE56-EF17-4906-8564-80ECB2D59D5A}">
      <dgm:prSet/>
      <dgm:spPr/>
      <dgm:t>
        <a:bodyPr/>
        <a:lstStyle/>
        <a:p>
          <a:endParaRPr lang="en-MY"/>
        </a:p>
      </dgm:t>
    </dgm:pt>
    <dgm:pt modelId="{A4686951-3804-4EAF-9745-8E7DC8832CD0}" type="sibTrans" cxnId="{8A81FE56-EF17-4906-8564-80ECB2D59D5A}">
      <dgm:prSet/>
      <dgm:spPr/>
      <dgm:t>
        <a:bodyPr/>
        <a:lstStyle/>
        <a:p>
          <a:endParaRPr lang="en-MY"/>
        </a:p>
      </dgm:t>
    </dgm:pt>
    <dgm:pt modelId="{1F40F65D-1345-4C79-8047-FD5B59C704D2}">
      <dgm:prSet custT="1"/>
      <dgm:spPr/>
      <dgm:t>
        <a:bodyPr/>
        <a:lstStyle/>
        <a:p>
          <a:r>
            <a:rPr lang="en-MY" sz="2800" dirty="0">
              <a:latin typeface="Bahnschrift Condensed" panose="020B0502040204020203" pitchFamily="34" charset="0"/>
            </a:rPr>
            <a:t>Create </a:t>
          </a:r>
          <a:r>
            <a:rPr lang="en-MY" sz="2800" b="1" dirty="0">
              <a:latin typeface="Bahnschrift Condensed" panose="020B0502040204020203" pitchFamily="34" charset="0"/>
            </a:rPr>
            <a:t>AUTHOR</a:t>
          </a:r>
          <a:r>
            <a:rPr lang="en-MY" sz="2800" i="1" dirty="0">
              <a:latin typeface="Bahnschrift Condensed" panose="020B0502040204020203" pitchFamily="34" charset="0"/>
            </a:rPr>
            <a:t> </a:t>
          </a:r>
          <a:r>
            <a:rPr lang="en-MY" sz="2800" dirty="0">
              <a:latin typeface="Bahnschrift Condensed" panose="020B0502040204020203" pitchFamily="34" charset="0"/>
            </a:rPr>
            <a:t>Mongo Collection</a:t>
          </a:r>
        </a:p>
      </dgm:t>
    </dgm:pt>
    <dgm:pt modelId="{29123296-A6F8-43DF-A29D-CA0F8FE05C39}" type="parTrans" cxnId="{961A5CF9-3057-4F3F-8B72-C86AAEBE7925}">
      <dgm:prSet/>
      <dgm:spPr/>
      <dgm:t>
        <a:bodyPr/>
        <a:lstStyle/>
        <a:p>
          <a:endParaRPr lang="en-MY"/>
        </a:p>
      </dgm:t>
    </dgm:pt>
    <dgm:pt modelId="{0C8EA342-66CD-47FC-BBDB-CD176D7E22B7}" type="sibTrans" cxnId="{961A5CF9-3057-4F3F-8B72-C86AAEBE7925}">
      <dgm:prSet/>
      <dgm:spPr/>
      <dgm:t>
        <a:bodyPr/>
        <a:lstStyle/>
        <a:p>
          <a:endParaRPr lang="en-MY"/>
        </a:p>
      </dgm:t>
    </dgm:pt>
    <dgm:pt modelId="{2580806F-17B1-4A7F-BF42-DC39FC60E3F3}">
      <dgm:prSet custT="1"/>
      <dgm:spPr/>
      <dgm:t>
        <a:bodyPr/>
        <a:lstStyle/>
        <a:p>
          <a:r>
            <a:rPr lang="en-MY" sz="2800" dirty="0">
              <a:latin typeface="Bahnschrift Condensed" panose="020B0502040204020203" pitchFamily="34" charset="0"/>
            </a:rPr>
            <a:t>Import </a:t>
          </a:r>
          <a:r>
            <a:rPr lang="en-MY" sz="2800" i="1" dirty="0">
              <a:latin typeface="Bahnschrift Condensed" panose="020B0502040204020203" pitchFamily="34" charset="0"/>
            </a:rPr>
            <a:t>author json file </a:t>
          </a:r>
          <a:r>
            <a:rPr lang="en-MY" sz="2800" dirty="0">
              <a:latin typeface="Bahnschrift Condensed" panose="020B0502040204020203" pitchFamily="34" charset="0"/>
            </a:rPr>
            <a:t>into </a:t>
          </a:r>
          <a:r>
            <a:rPr lang="en-MY" sz="2800" b="1" dirty="0">
              <a:latin typeface="Bahnschrift Condensed" panose="020B0502040204020203" pitchFamily="34" charset="0"/>
            </a:rPr>
            <a:t>AUTHOR</a:t>
          </a:r>
          <a:r>
            <a:rPr lang="en-MY" sz="2800" dirty="0">
              <a:latin typeface="Bahnschrift Condensed" panose="020B0502040204020203" pitchFamily="34" charset="0"/>
            </a:rPr>
            <a:t> collection</a:t>
          </a:r>
        </a:p>
      </dgm:t>
    </dgm:pt>
    <dgm:pt modelId="{E4722E96-655E-4AED-A39C-F521AFE7C052}" type="parTrans" cxnId="{75C16509-B6DF-4127-B2B3-89617F3C25CD}">
      <dgm:prSet/>
      <dgm:spPr/>
      <dgm:t>
        <a:bodyPr/>
        <a:lstStyle/>
        <a:p>
          <a:endParaRPr lang="en-MY"/>
        </a:p>
      </dgm:t>
    </dgm:pt>
    <dgm:pt modelId="{2AE6A3A6-E0BB-44E8-A8E2-E296EA3CB5AD}" type="sibTrans" cxnId="{75C16509-B6DF-4127-B2B3-89617F3C25CD}">
      <dgm:prSet/>
      <dgm:spPr/>
      <dgm:t>
        <a:bodyPr/>
        <a:lstStyle/>
        <a:p>
          <a:endParaRPr lang="en-MY"/>
        </a:p>
      </dgm:t>
    </dgm:pt>
    <dgm:pt modelId="{974E1D63-3707-4A04-9E30-54DAF80BC9DD}">
      <dgm:prSet custT="1"/>
      <dgm:spPr/>
      <dgm:t>
        <a:bodyPr/>
        <a:lstStyle/>
        <a:p>
          <a:r>
            <a:rPr lang="en-MY" sz="1800" dirty="0">
              <a:solidFill>
                <a:schemeClr val="tx1"/>
              </a:solidFill>
              <a:latin typeface="Bahnschrift Condensed" panose="020B0502040204020203" pitchFamily="34" charset="0"/>
            </a:rPr>
            <a:t>Article Mongo Collection </a:t>
          </a:r>
        </a:p>
      </dgm:t>
    </dgm:pt>
    <dgm:pt modelId="{7951911E-7BAD-448C-9F4C-4FA06113CCDD}" type="parTrans" cxnId="{49B1EBED-3805-4A97-927D-2E38A736A5A7}">
      <dgm:prSet/>
      <dgm:spPr/>
      <dgm:t>
        <a:bodyPr/>
        <a:lstStyle/>
        <a:p>
          <a:endParaRPr lang="en-MY"/>
        </a:p>
      </dgm:t>
    </dgm:pt>
    <dgm:pt modelId="{F7276F63-1B4D-4C5D-9DEA-2D577432FC3E}" type="sibTrans" cxnId="{49B1EBED-3805-4A97-927D-2E38A736A5A7}">
      <dgm:prSet/>
      <dgm:spPr/>
      <dgm:t>
        <a:bodyPr/>
        <a:lstStyle/>
        <a:p>
          <a:endParaRPr lang="en-MY"/>
        </a:p>
      </dgm:t>
    </dgm:pt>
    <dgm:pt modelId="{B1A527F9-FCAD-47B7-A85F-4C1033A1DC65}">
      <dgm:prSet custT="1"/>
      <dgm:spPr/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Create a </a:t>
          </a:r>
          <a:r>
            <a:rPr lang="en-MY" sz="2400" b="1" dirty="0">
              <a:latin typeface="Bahnschrift Condensed" panose="020B0502040204020203" pitchFamily="34" charset="0"/>
            </a:rPr>
            <a:t>TEMPARTICLE</a:t>
          </a:r>
          <a:r>
            <a:rPr lang="en-MY" sz="2400" dirty="0">
              <a:latin typeface="Bahnschrift Condensed" panose="020B0502040204020203" pitchFamily="34" charset="0"/>
            </a:rPr>
            <a:t> mongo collection </a:t>
          </a:r>
        </a:p>
      </dgm:t>
    </dgm:pt>
    <dgm:pt modelId="{BCEBA55B-7768-44AD-98FB-0448AE3D5970}" type="parTrans" cxnId="{9397F42D-5AC5-4823-8E05-A643DBF1041A}">
      <dgm:prSet/>
      <dgm:spPr/>
      <dgm:t>
        <a:bodyPr/>
        <a:lstStyle/>
        <a:p>
          <a:endParaRPr lang="en-MY"/>
        </a:p>
      </dgm:t>
    </dgm:pt>
    <dgm:pt modelId="{F0564B24-1C74-4325-925D-960E7BF9D3C0}" type="sibTrans" cxnId="{9397F42D-5AC5-4823-8E05-A643DBF1041A}">
      <dgm:prSet/>
      <dgm:spPr/>
      <dgm:t>
        <a:bodyPr/>
        <a:lstStyle/>
        <a:p>
          <a:endParaRPr lang="en-MY"/>
        </a:p>
      </dgm:t>
    </dgm:pt>
    <dgm:pt modelId="{2D776717-94E2-4B6A-8C05-EF5A56F76730}">
      <dgm:prSet custT="1"/>
      <dgm:spPr/>
      <dgm:t>
        <a:bodyPr/>
        <a:lstStyle/>
        <a:p>
          <a:r>
            <a:rPr lang="en-MY" sz="2400" dirty="0">
              <a:latin typeface="Bahnschrift Condensed" panose="020B0502040204020203" pitchFamily="34" charset="0"/>
            </a:rPr>
            <a:t>Write an </a:t>
          </a:r>
          <a:r>
            <a:rPr lang="en-MY" sz="2400" i="1" dirty="0">
              <a:latin typeface="Bahnschrift Condensed" panose="020B0502040204020203" pitchFamily="34" charset="0"/>
            </a:rPr>
            <a:t>articleparse.js</a:t>
          </a:r>
          <a:r>
            <a:rPr lang="en-MY" sz="2400" dirty="0">
              <a:latin typeface="Bahnschrift Condensed" panose="020B0502040204020203" pitchFamily="34" charset="0"/>
            </a:rPr>
            <a:t>  to import required information for </a:t>
          </a:r>
          <a:r>
            <a:rPr lang="en-MY" sz="2400" b="1" dirty="0">
              <a:latin typeface="Bahnschrift Condensed" panose="020B0502040204020203" pitchFamily="34" charset="0"/>
            </a:rPr>
            <a:t>ARTICLE</a:t>
          </a:r>
          <a:r>
            <a:rPr lang="en-MY" sz="2400" dirty="0">
              <a:latin typeface="Bahnschrift Condensed" panose="020B0502040204020203" pitchFamily="34" charset="0"/>
            </a:rPr>
            <a:t> Collection</a:t>
          </a:r>
        </a:p>
      </dgm:t>
    </dgm:pt>
    <dgm:pt modelId="{299C283C-109B-4808-99A8-28E3B1AD22FF}" type="parTrans" cxnId="{A0270A3C-DDDC-4D05-98B3-41A795742BC8}">
      <dgm:prSet/>
      <dgm:spPr/>
      <dgm:t>
        <a:bodyPr/>
        <a:lstStyle/>
        <a:p>
          <a:endParaRPr lang="en-MY"/>
        </a:p>
      </dgm:t>
    </dgm:pt>
    <dgm:pt modelId="{7DAC3CC0-66C0-4EFD-A803-EBD52E5F04DF}" type="sibTrans" cxnId="{A0270A3C-DDDC-4D05-98B3-41A795742BC8}">
      <dgm:prSet/>
      <dgm:spPr/>
      <dgm:t>
        <a:bodyPr/>
        <a:lstStyle/>
        <a:p>
          <a:endParaRPr lang="en-MY"/>
        </a:p>
      </dgm:t>
    </dgm:pt>
    <dgm:pt modelId="{ABECE7FE-17ED-43A9-837E-4561DE60B88B}" type="pres">
      <dgm:prSet presAssocID="{E57ECCC0-7FEC-4E59-81A2-4304D131B60F}" presName="linearFlow" presStyleCnt="0">
        <dgm:presLayoutVars>
          <dgm:dir/>
          <dgm:animLvl val="lvl"/>
          <dgm:resizeHandles val="exact"/>
        </dgm:presLayoutVars>
      </dgm:prSet>
      <dgm:spPr/>
    </dgm:pt>
    <dgm:pt modelId="{86FD9F62-987F-44A2-ABBF-D0B98071650F}" type="pres">
      <dgm:prSet presAssocID="{9035F0BC-6BD9-4056-9700-70BC1B705E76}" presName="composite" presStyleCnt="0"/>
      <dgm:spPr/>
    </dgm:pt>
    <dgm:pt modelId="{015FDEFF-5193-4F31-BBE8-69FDCE76CC60}" type="pres">
      <dgm:prSet presAssocID="{9035F0BC-6BD9-4056-9700-70BC1B705E7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C424F2-B215-4248-87D5-6B51B9D3156F}" type="pres">
      <dgm:prSet presAssocID="{9035F0BC-6BD9-4056-9700-70BC1B705E76}" presName="descendantText" presStyleLbl="alignAcc1" presStyleIdx="0" presStyleCnt="3">
        <dgm:presLayoutVars>
          <dgm:bulletEnabled val="1"/>
        </dgm:presLayoutVars>
      </dgm:prSet>
      <dgm:spPr/>
    </dgm:pt>
    <dgm:pt modelId="{A64D6579-858A-4F25-939C-F30382DF8F04}" type="pres">
      <dgm:prSet presAssocID="{E95E1FA5-7F70-4A42-AA11-22C41D1A075E}" presName="sp" presStyleCnt="0"/>
      <dgm:spPr/>
    </dgm:pt>
    <dgm:pt modelId="{1A20A46B-5E85-41A1-94D0-1A3D0627CD42}" type="pres">
      <dgm:prSet presAssocID="{D2B10C9C-E62A-41F7-AFF2-7D171455B97E}" presName="composite" presStyleCnt="0"/>
      <dgm:spPr/>
    </dgm:pt>
    <dgm:pt modelId="{6BFF0D68-695B-469F-8F9D-664A5F011BF1}" type="pres">
      <dgm:prSet presAssocID="{D2B10C9C-E62A-41F7-AFF2-7D171455B97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F9F74DA-51A9-4532-9C70-2B1E77A06686}" type="pres">
      <dgm:prSet presAssocID="{D2B10C9C-E62A-41F7-AFF2-7D171455B97E}" presName="descendantText" presStyleLbl="alignAcc1" presStyleIdx="1" presStyleCnt="3">
        <dgm:presLayoutVars>
          <dgm:bulletEnabled val="1"/>
        </dgm:presLayoutVars>
      </dgm:prSet>
      <dgm:spPr/>
    </dgm:pt>
    <dgm:pt modelId="{677766A6-1D8D-4CE0-B3E0-7DA6E70C5F2D}" type="pres">
      <dgm:prSet presAssocID="{A4686951-3804-4EAF-9745-8E7DC8832CD0}" presName="sp" presStyleCnt="0"/>
      <dgm:spPr/>
    </dgm:pt>
    <dgm:pt modelId="{B5FAF182-F906-416D-8EF1-112D4DB7488A}" type="pres">
      <dgm:prSet presAssocID="{974E1D63-3707-4A04-9E30-54DAF80BC9DD}" presName="composite" presStyleCnt="0"/>
      <dgm:spPr/>
    </dgm:pt>
    <dgm:pt modelId="{EA03192D-06FB-44DC-B281-B6A824E60E46}" type="pres">
      <dgm:prSet presAssocID="{974E1D63-3707-4A04-9E30-54DAF80BC9D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1CD98F-7959-4E44-9F32-8EB5F0E20E5D}" type="pres">
      <dgm:prSet presAssocID="{974E1D63-3707-4A04-9E30-54DAF80BC9D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FEA9400-5F9E-4623-B3BA-72826CB0B739}" type="presOf" srcId="{0ED81C72-0086-40D2-9E0A-C810006D5AA0}" destId="{C7C424F2-B215-4248-87D5-6B51B9D3156F}" srcOrd="0" destOrd="0" presId="urn:microsoft.com/office/officeart/2005/8/layout/chevron2"/>
    <dgm:cxn modelId="{BF77E907-2366-4C24-B88A-3762192FD5A0}" srcId="{E57ECCC0-7FEC-4E59-81A2-4304D131B60F}" destId="{9035F0BC-6BD9-4056-9700-70BC1B705E76}" srcOrd="0" destOrd="0" parTransId="{990DA888-5833-4FA7-A983-7D68625C419F}" sibTransId="{E95E1FA5-7F70-4A42-AA11-22C41D1A075E}"/>
    <dgm:cxn modelId="{75C16509-B6DF-4127-B2B3-89617F3C25CD}" srcId="{D2B10C9C-E62A-41F7-AFF2-7D171455B97E}" destId="{2580806F-17B1-4A7F-BF42-DC39FC60E3F3}" srcOrd="1" destOrd="0" parTransId="{E4722E96-655E-4AED-A39C-F521AFE7C052}" sibTransId="{2AE6A3A6-E0BB-44E8-A8E2-E296EA3CB5AD}"/>
    <dgm:cxn modelId="{D93B4513-AAB9-4C40-9EED-3913CA169C9C}" type="presOf" srcId="{9035F0BC-6BD9-4056-9700-70BC1B705E76}" destId="{015FDEFF-5193-4F31-BBE8-69FDCE76CC60}" srcOrd="0" destOrd="0" presId="urn:microsoft.com/office/officeart/2005/8/layout/chevron2"/>
    <dgm:cxn modelId="{7013F321-4FF0-49DB-A643-73A859277E6A}" srcId="{9035F0BC-6BD9-4056-9700-70BC1B705E76}" destId="{793BA524-50A6-4D55-8D91-AAC97EEB6331}" srcOrd="1" destOrd="0" parTransId="{6AF98436-A75D-449D-B234-B37AB19233CC}" sibTransId="{0D64E492-D966-4118-8CDF-B4B55475AD0F}"/>
    <dgm:cxn modelId="{9397F42D-5AC5-4823-8E05-A643DBF1041A}" srcId="{974E1D63-3707-4A04-9E30-54DAF80BC9DD}" destId="{B1A527F9-FCAD-47B7-A85F-4C1033A1DC65}" srcOrd="0" destOrd="0" parTransId="{BCEBA55B-7768-44AD-98FB-0448AE3D5970}" sibTransId="{F0564B24-1C74-4325-925D-960E7BF9D3C0}"/>
    <dgm:cxn modelId="{BF4CA637-D9BC-42B2-800A-1A42FED4BD26}" srcId="{9035F0BC-6BD9-4056-9700-70BC1B705E76}" destId="{0ED81C72-0086-40D2-9E0A-C810006D5AA0}" srcOrd="0" destOrd="0" parTransId="{9F893C19-AA0F-48DC-8A8B-82523589F248}" sibTransId="{4176BDE4-713A-4689-8698-C0FD0637A398}"/>
    <dgm:cxn modelId="{A0270A3C-DDDC-4D05-98B3-41A795742BC8}" srcId="{974E1D63-3707-4A04-9E30-54DAF80BC9DD}" destId="{2D776717-94E2-4B6A-8C05-EF5A56F76730}" srcOrd="1" destOrd="0" parTransId="{299C283C-109B-4808-99A8-28E3B1AD22FF}" sibTransId="{7DAC3CC0-66C0-4EFD-A803-EBD52E5F04DF}"/>
    <dgm:cxn modelId="{B70EB73D-5040-41DE-828A-53B5CE36C1EB}" type="presOf" srcId="{974E1D63-3707-4A04-9E30-54DAF80BC9DD}" destId="{EA03192D-06FB-44DC-B281-B6A824E60E46}" srcOrd="0" destOrd="0" presId="urn:microsoft.com/office/officeart/2005/8/layout/chevron2"/>
    <dgm:cxn modelId="{8A81FE56-EF17-4906-8564-80ECB2D59D5A}" srcId="{E57ECCC0-7FEC-4E59-81A2-4304D131B60F}" destId="{D2B10C9C-E62A-41F7-AFF2-7D171455B97E}" srcOrd="1" destOrd="0" parTransId="{7F527B27-C07B-4CDE-BCFC-C2C408A96D4F}" sibTransId="{A4686951-3804-4EAF-9745-8E7DC8832CD0}"/>
    <dgm:cxn modelId="{F1A51857-0323-4160-BE10-5A3A5F9348F2}" type="presOf" srcId="{2D776717-94E2-4B6A-8C05-EF5A56F76730}" destId="{EF1CD98F-7959-4E44-9F32-8EB5F0E20E5D}" srcOrd="0" destOrd="1" presId="urn:microsoft.com/office/officeart/2005/8/layout/chevron2"/>
    <dgm:cxn modelId="{57209E6E-1B8C-46F6-AD4C-544E40307A2A}" type="presOf" srcId="{B1A527F9-FCAD-47B7-A85F-4C1033A1DC65}" destId="{EF1CD98F-7959-4E44-9F32-8EB5F0E20E5D}" srcOrd="0" destOrd="0" presId="urn:microsoft.com/office/officeart/2005/8/layout/chevron2"/>
    <dgm:cxn modelId="{4400587A-D1FA-4B8E-AB17-41E64D33EACE}" type="presOf" srcId="{1F40F65D-1345-4C79-8047-FD5B59C704D2}" destId="{2F9F74DA-51A9-4532-9C70-2B1E77A06686}" srcOrd="0" destOrd="0" presId="urn:microsoft.com/office/officeart/2005/8/layout/chevron2"/>
    <dgm:cxn modelId="{BBC2509C-ED82-4110-AB85-D1CED38AEFA4}" type="presOf" srcId="{D2B10C9C-E62A-41F7-AFF2-7D171455B97E}" destId="{6BFF0D68-695B-469F-8F9D-664A5F011BF1}" srcOrd="0" destOrd="0" presId="urn:microsoft.com/office/officeart/2005/8/layout/chevron2"/>
    <dgm:cxn modelId="{FA52AEB9-A785-47A3-842D-33B6B7B27F60}" type="presOf" srcId="{793BA524-50A6-4D55-8D91-AAC97EEB6331}" destId="{C7C424F2-B215-4248-87D5-6B51B9D3156F}" srcOrd="0" destOrd="1" presId="urn:microsoft.com/office/officeart/2005/8/layout/chevron2"/>
    <dgm:cxn modelId="{9A5526D0-11E0-4F36-B4F3-149E21DCF96C}" type="presOf" srcId="{E57ECCC0-7FEC-4E59-81A2-4304D131B60F}" destId="{ABECE7FE-17ED-43A9-837E-4561DE60B88B}" srcOrd="0" destOrd="0" presId="urn:microsoft.com/office/officeart/2005/8/layout/chevron2"/>
    <dgm:cxn modelId="{5857C1DD-2B39-48C7-8997-9ABE6D3D16BD}" type="presOf" srcId="{2580806F-17B1-4A7F-BF42-DC39FC60E3F3}" destId="{2F9F74DA-51A9-4532-9C70-2B1E77A06686}" srcOrd="0" destOrd="1" presId="urn:microsoft.com/office/officeart/2005/8/layout/chevron2"/>
    <dgm:cxn modelId="{49B1EBED-3805-4A97-927D-2E38A736A5A7}" srcId="{E57ECCC0-7FEC-4E59-81A2-4304D131B60F}" destId="{974E1D63-3707-4A04-9E30-54DAF80BC9DD}" srcOrd="2" destOrd="0" parTransId="{7951911E-7BAD-448C-9F4C-4FA06113CCDD}" sibTransId="{F7276F63-1B4D-4C5D-9DEA-2D577432FC3E}"/>
    <dgm:cxn modelId="{961A5CF9-3057-4F3F-8B72-C86AAEBE7925}" srcId="{D2B10C9C-E62A-41F7-AFF2-7D171455B97E}" destId="{1F40F65D-1345-4C79-8047-FD5B59C704D2}" srcOrd="0" destOrd="0" parTransId="{29123296-A6F8-43DF-A29D-CA0F8FE05C39}" sibTransId="{0C8EA342-66CD-47FC-BBDB-CD176D7E22B7}"/>
    <dgm:cxn modelId="{E6E88247-0817-4DE0-8CE8-E05F1CEF14F7}" type="presParOf" srcId="{ABECE7FE-17ED-43A9-837E-4561DE60B88B}" destId="{86FD9F62-987F-44A2-ABBF-D0B98071650F}" srcOrd="0" destOrd="0" presId="urn:microsoft.com/office/officeart/2005/8/layout/chevron2"/>
    <dgm:cxn modelId="{E0128C57-61A8-444B-AA8B-75E7C937359C}" type="presParOf" srcId="{86FD9F62-987F-44A2-ABBF-D0B98071650F}" destId="{015FDEFF-5193-4F31-BBE8-69FDCE76CC60}" srcOrd="0" destOrd="0" presId="urn:microsoft.com/office/officeart/2005/8/layout/chevron2"/>
    <dgm:cxn modelId="{24A61DCA-7429-4C71-9E24-020C5600EA30}" type="presParOf" srcId="{86FD9F62-987F-44A2-ABBF-D0B98071650F}" destId="{C7C424F2-B215-4248-87D5-6B51B9D3156F}" srcOrd="1" destOrd="0" presId="urn:microsoft.com/office/officeart/2005/8/layout/chevron2"/>
    <dgm:cxn modelId="{439904A4-0BE4-49FF-A9D2-EAFB306FF709}" type="presParOf" srcId="{ABECE7FE-17ED-43A9-837E-4561DE60B88B}" destId="{A64D6579-858A-4F25-939C-F30382DF8F04}" srcOrd="1" destOrd="0" presId="urn:microsoft.com/office/officeart/2005/8/layout/chevron2"/>
    <dgm:cxn modelId="{64DD7388-63ED-4251-BDB4-22DBCC322400}" type="presParOf" srcId="{ABECE7FE-17ED-43A9-837E-4561DE60B88B}" destId="{1A20A46B-5E85-41A1-94D0-1A3D0627CD42}" srcOrd="2" destOrd="0" presId="urn:microsoft.com/office/officeart/2005/8/layout/chevron2"/>
    <dgm:cxn modelId="{CAA44CB5-9C8C-4635-AF37-9D5B115B615C}" type="presParOf" srcId="{1A20A46B-5E85-41A1-94D0-1A3D0627CD42}" destId="{6BFF0D68-695B-469F-8F9D-664A5F011BF1}" srcOrd="0" destOrd="0" presId="urn:microsoft.com/office/officeart/2005/8/layout/chevron2"/>
    <dgm:cxn modelId="{03447B32-40C6-41F4-8C6F-09A21D4900B7}" type="presParOf" srcId="{1A20A46B-5E85-41A1-94D0-1A3D0627CD42}" destId="{2F9F74DA-51A9-4532-9C70-2B1E77A06686}" srcOrd="1" destOrd="0" presId="urn:microsoft.com/office/officeart/2005/8/layout/chevron2"/>
    <dgm:cxn modelId="{DD1C4E6A-52C6-44C7-B2E5-3CDB4BA25549}" type="presParOf" srcId="{ABECE7FE-17ED-43A9-837E-4561DE60B88B}" destId="{677766A6-1D8D-4CE0-B3E0-7DA6E70C5F2D}" srcOrd="3" destOrd="0" presId="urn:microsoft.com/office/officeart/2005/8/layout/chevron2"/>
    <dgm:cxn modelId="{8A0B0890-1686-4979-B594-62BC5081D9BC}" type="presParOf" srcId="{ABECE7FE-17ED-43A9-837E-4561DE60B88B}" destId="{B5FAF182-F906-416D-8EF1-112D4DB7488A}" srcOrd="4" destOrd="0" presId="urn:microsoft.com/office/officeart/2005/8/layout/chevron2"/>
    <dgm:cxn modelId="{6DCD9F92-37E0-44DE-A055-5ABBD3521D71}" type="presParOf" srcId="{B5FAF182-F906-416D-8EF1-112D4DB7488A}" destId="{EA03192D-06FB-44DC-B281-B6A824E60E46}" srcOrd="0" destOrd="0" presId="urn:microsoft.com/office/officeart/2005/8/layout/chevron2"/>
    <dgm:cxn modelId="{797BC9E7-15D1-4038-B91A-9E0ED8907A6F}" type="presParOf" srcId="{B5FAF182-F906-416D-8EF1-112D4DB7488A}" destId="{EF1CD98F-7959-4E44-9F32-8EB5F0E20E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A31C6B-4820-454A-94BC-4B45EE801553}" type="doc">
      <dgm:prSet loTypeId="urn:microsoft.com/office/officeart/2005/8/layout/hChevron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D4E330-7172-9B4B-84F8-A42B7820CE46}">
      <dgm:prSet custT="1"/>
      <dgm:spPr/>
      <dgm:t>
        <a:bodyPr/>
        <a:lstStyle/>
        <a:p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Export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AUTHOR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and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ARTICLE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to csv file</a:t>
          </a:r>
          <a:endParaRPr lang="en-US" sz="2400" kern="1200" dirty="0">
            <a:solidFill>
              <a:schemeClr val="bg1"/>
            </a:solidFill>
            <a:latin typeface="Bahnschrift Condensed" panose="020B0502040204020203" pitchFamily="34" charset="0"/>
            <a:ea typeface="+mn-ea"/>
            <a:cs typeface="+mn-cs"/>
          </a:endParaRPr>
        </a:p>
      </dgm:t>
    </dgm:pt>
    <dgm:pt modelId="{E8DD42D2-1DE0-2342-9889-2DFA9814B478}" type="parTrans" cxnId="{D7A68AC6-F909-9040-A79D-ABE3731E761C}">
      <dgm:prSet/>
      <dgm:spPr/>
      <dgm:t>
        <a:bodyPr/>
        <a:lstStyle/>
        <a:p>
          <a:endParaRPr lang="en-US"/>
        </a:p>
      </dgm:t>
    </dgm:pt>
    <dgm:pt modelId="{7B513CF1-431A-0545-BCB9-0DC66174B260}" type="sibTrans" cxnId="{D7A68AC6-F909-9040-A79D-ABE3731E761C}">
      <dgm:prSet/>
      <dgm:spPr/>
      <dgm:t>
        <a:bodyPr/>
        <a:lstStyle/>
        <a:p>
          <a:endParaRPr lang="en-US"/>
        </a:p>
      </dgm:t>
    </dgm:pt>
    <dgm:pt modelId="{866C9761-4B50-3E49-8D33-255791C03DA6}">
      <dgm:prSet/>
      <dgm:spPr/>
      <dgm:t>
        <a:bodyPr/>
        <a:lstStyle/>
        <a:p>
          <a:r>
            <a:rPr lang="en-MY" dirty="0"/>
            <a:t>Write Python scripts to segregate the csv file into multiple csv files to match our relational database schema</a:t>
          </a:r>
          <a:endParaRPr lang="en-US" dirty="0"/>
        </a:p>
      </dgm:t>
    </dgm:pt>
    <dgm:pt modelId="{AFDE3B4A-A1B2-A342-A04A-68E44A31B2A9}" type="parTrans" cxnId="{9E640834-EBF6-8644-8B2E-32A820AB87DF}">
      <dgm:prSet/>
      <dgm:spPr/>
      <dgm:t>
        <a:bodyPr/>
        <a:lstStyle/>
        <a:p>
          <a:endParaRPr lang="en-US"/>
        </a:p>
      </dgm:t>
    </dgm:pt>
    <dgm:pt modelId="{94FFAC31-DBE9-6A41-9F65-E14C06FB6D01}" type="sibTrans" cxnId="{9E640834-EBF6-8644-8B2E-32A820AB87DF}">
      <dgm:prSet/>
      <dgm:spPr/>
      <dgm:t>
        <a:bodyPr/>
        <a:lstStyle/>
        <a:p>
          <a:endParaRPr lang="en-US"/>
        </a:p>
      </dgm:t>
    </dgm:pt>
    <dgm:pt modelId="{A39B870E-52E6-3841-AA52-197BCCCDBBF6}">
      <dgm:prSet/>
      <dgm:spPr/>
      <dgm:t>
        <a:bodyPr/>
        <a:lstStyle/>
        <a:p>
          <a:r>
            <a:rPr lang="en-MY" dirty="0"/>
            <a:t>The resulting csv files are imported into the MySQL Database using bash script</a:t>
          </a:r>
          <a:endParaRPr lang="en-US" dirty="0"/>
        </a:p>
      </dgm:t>
    </dgm:pt>
    <dgm:pt modelId="{A237DEF3-767E-3D47-80A9-42DDA460515F}" type="parTrans" cxnId="{EF23C4A8-A3A9-C54B-A8BF-A771924BF5EB}">
      <dgm:prSet/>
      <dgm:spPr/>
      <dgm:t>
        <a:bodyPr/>
        <a:lstStyle/>
        <a:p>
          <a:endParaRPr lang="en-US"/>
        </a:p>
      </dgm:t>
    </dgm:pt>
    <dgm:pt modelId="{0D0E9B7E-D71C-0C4E-BC62-6C6812D6D83C}" type="sibTrans" cxnId="{EF23C4A8-A3A9-C54B-A8BF-A771924BF5EB}">
      <dgm:prSet/>
      <dgm:spPr/>
      <dgm:t>
        <a:bodyPr/>
        <a:lstStyle/>
        <a:p>
          <a:endParaRPr lang="en-US"/>
        </a:p>
      </dgm:t>
    </dgm:pt>
    <dgm:pt modelId="{AC5B4F96-F06C-FF4A-8CFF-56A416C81B75}" type="pres">
      <dgm:prSet presAssocID="{52A31C6B-4820-454A-94BC-4B45EE801553}" presName="Name0" presStyleCnt="0">
        <dgm:presLayoutVars>
          <dgm:dir/>
          <dgm:resizeHandles val="exact"/>
        </dgm:presLayoutVars>
      </dgm:prSet>
      <dgm:spPr/>
    </dgm:pt>
    <dgm:pt modelId="{58B89A7A-90AF-6C42-98B4-55B501C2309F}" type="pres">
      <dgm:prSet presAssocID="{00D4E330-7172-9B4B-84F8-A42B7820CE46}" presName="parTxOnly" presStyleLbl="node1" presStyleIdx="0" presStyleCnt="3">
        <dgm:presLayoutVars>
          <dgm:bulletEnabled val="1"/>
        </dgm:presLayoutVars>
      </dgm:prSet>
      <dgm:spPr/>
    </dgm:pt>
    <dgm:pt modelId="{0B1855EF-6449-9246-8B6C-8C36F4493E48}" type="pres">
      <dgm:prSet presAssocID="{7B513CF1-431A-0545-BCB9-0DC66174B260}" presName="parSpace" presStyleCnt="0"/>
      <dgm:spPr/>
    </dgm:pt>
    <dgm:pt modelId="{BEC3DEB1-7A02-1649-94A2-9AB2730FA998}" type="pres">
      <dgm:prSet presAssocID="{866C9761-4B50-3E49-8D33-255791C03DA6}" presName="parTxOnly" presStyleLbl="node1" presStyleIdx="1" presStyleCnt="3">
        <dgm:presLayoutVars>
          <dgm:bulletEnabled val="1"/>
        </dgm:presLayoutVars>
      </dgm:prSet>
      <dgm:spPr/>
    </dgm:pt>
    <dgm:pt modelId="{DE4441A8-49D6-314B-BF98-4BE00FCB9462}" type="pres">
      <dgm:prSet presAssocID="{94FFAC31-DBE9-6A41-9F65-E14C06FB6D01}" presName="parSpace" presStyleCnt="0"/>
      <dgm:spPr/>
    </dgm:pt>
    <dgm:pt modelId="{B0E41AE8-9B26-0C43-9626-3E5CB000759C}" type="pres">
      <dgm:prSet presAssocID="{A39B870E-52E6-3841-AA52-197BCCCDBBF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E70592F-09DD-554B-A830-8F9B3072850E}" type="presOf" srcId="{00D4E330-7172-9B4B-84F8-A42B7820CE46}" destId="{58B89A7A-90AF-6C42-98B4-55B501C2309F}" srcOrd="0" destOrd="0" presId="urn:microsoft.com/office/officeart/2005/8/layout/hChevron3"/>
    <dgm:cxn modelId="{9E640834-EBF6-8644-8B2E-32A820AB87DF}" srcId="{52A31C6B-4820-454A-94BC-4B45EE801553}" destId="{866C9761-4B50-3E49-8D33-255791C03DA6}" srcOrd="1" destOrd="0" parTransId="{AFDE3B4A-A1B2-A342-A04A-68E44A31B2A9}" sibTransId="{94FFAC31-DBE9-6A41-9F65-E14C06FB6D01}"/>
    <dgm:cxn modelId="{D9A47D3A-BCC2-2E46-89D2-8F897497DDE9}" type="presOf" srcId="{A39B870E-52E6-3841-AA52-197BCCCDBBF6}" destId="{B0E41AE8-9B26-0C43-9626-3E5CB000759C}" srcOrd="0" destOrd="0" presId="urn:microsoft.com/office/officeart/2005/8/layout/hChevron3"/>
    <dgm:cxn modelId="{A922316F-3EF2-BD4F-BCCD-A7A63EE76196}" type="presOf" srcId="{52A31C6B-4820-454A-94BC-4B45EE801553}" destId="{AC5B4F96-F06C-FF4A-8CFF-56A416C81B75}" srcOrd="0" destOrd="0" presId="urn:microsoft.com/office/officeart/2005/8/layout/hChevron3"/>
    <dgm:cxn modelId="{EF23C4A8-A3A9-C54B-A8BF-A771924BF5EB}" srcId="{52A31C6B-4820-454A-94BC-4B45EE801553}" destId="{A39B870E-52E6-3841-AA52-197BCCCDBBF6}" srcOrd="2" destOrd="0" parTransId="{A237DEF3-767E-3D47-80A9-42DDA460515F}" sibTransId="{0D0E9B7E-D71C-0C4E-BC62-6C6812D6D83C}"/>
    <dgm:cxn modelId="{D7A68AC6-F909-9040-A79D-ABE3731E761C}" srcId="{52A31C6B-4820-454A-94BC-4B45EE801553}" destId="{00D4E330-7172-9B4B-84F8-A42B7820CE46}" srcOrd="0" destOrd="0" parTransId="{E8DD42D2-1DE0-2342-9889-2DFA9814B478}" sibTransId="{7B513CF1-431A-0545-BCB9-0DC66174B260}"/>
    <dgm:cxn modelId="{67CF68D7-BD2F-1640-B055-51290E954492}" type="presOf" srcId="{866C9761-4B50-3E49-8D33-255791C03DA6}" destId="{BEC3DEB1-7A02-1649-94A2-9AB2730FA998}" srcOrd="0" destOrd="0" presId="urn:microsoft.com/office/officeart/2005/8/layout/hChevron3"/>
    <dgm:cxn modelId="{86E47472-9259-474D-BF61-3865CD4827D8}" type="presParOf" srcId="{AC5B4F96-F06C-FF4A-8CFF-56A416C81B75}" destId="{58B89A7A-90AF-6C42-98B4-55B501C2309F}" srcOrd="0" destOrd="0" presId="urn:microsoft.com/office/officeart/2005/8/layout/hChevron3"/>
    <dgm:cxn modelId="{DD13359B-6401-DA43-8F49-34441A7E5846}" type="presParOf" srcId="{AC5B4F96-F06C-FF4A-8CFF-56A416C81B75}" destId="{0B1855EF-6449-9246-8B6C-8C36F4493E48}" srcOrd="1" destOrd="0" presId="urn:microsoft.com/office/officeart/2005/8/layout/hChevron3"/>
    <dgm:cxn modelId="{D5E86AF4-CC88-5047-AEF2-3215411CF1D7}" type="presParOf" srcId="{AC5B4F96-F06C-FF4A-8CFF-56A416C81B75}" destId="{BEC3DEB1-7A02-1649-94A2-9AB2730FA998}" srcOrd="2" destOrd="0" presId="urn:microsoft.com/office/officeart/2005/8/layout/hChevron3"/>
    <dgm:cxn modelId="{77240156-B84D-B44F-82D1-BAE48D0BC84C}" type="presParOf" srcId="{AC5B4F96-F06C-FF4A-8CFF-56A416C81B75}" destId="{DE4441A8-49D6-314B-BF98-4BE00FCB9462}" srcOrd="3" destOrd="0" presId="urn:microsoft.com/office/officeart/2005/8/layout/hChevron3"/>
    <dgm:cxn modelId="{48BA32A1-BF3F-DC45-90D8-755CA62026EC}" type="presParOf" srcId="{AC5B4F96-F06C-FF4A-8CFF-56A416C81B75}" destId="{B0E41AE8-9B26-0C43-9626-3E5CB000759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47FD93-07E5-464F-90D2-497E5EA9DF6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83B4D650-54E3-42BC-94C9-FDB57C045111}">
      <dgm:prSet/>
      <dgm:spPr>
        <a:solidFill>
          <a:schemeClr val="accent2">
            <a:lumMod val="75000"/>
          </a:schemeClr>
        </a:solidFill>
        <a:ln w="7620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Show table </a:t>
          </a:r>
        </a:p>
      </dgm:t>
    </dgm:pt>
    <dgm:pt modelId="{B89CE6B9-E23B-4A39-9B27-B61A6E295198}" type="parTrans" cxnId="{7B7BE566-D7CB-4218-AA44-EBB0D1CC0B36}">
      <dgm:prSet/>
      <dgm:spPr/>
      <dgm:t>
        <a:bodyPr/>
        <a:lstStyle/>
        <a:p>
          <a:endParaRPr lang="en-MY"/>
        </a:p>
      </dgm:t>
    </dgm:pt>
    <dgm:pt modelId="{F5046697-2662-48FB-8E2E-14AF90DE953A}" type="sibTrans" cxnId="{7B7BE566-D7CB-4218-AA44-EBB0D1CC0B36}">
      <dgm:prSet/>
      <dgm:spPr/>
      <dgm:t>
        <a:bodyPr/>
        <a:lstStyle/>
        <a:p>
          <a:endParaRPr lang="en-MY"/>
        </a:p>
      </dgm:t>
    </dgm:pt>
    <dgm:pt modelId="{7DA9D108-18D7-416C-9B35-F0F12D47D9C7}">
      <dgm:prSet/>
      <dgm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article </a:t>
          </a:r>
        </a:p>
      </dgm:t>
    </dgm:pt>
    <dgm:pt modelId="{D0941C49-EC90-44EF-B0ED-184EE19D8E83}" type="parTrans" cxnId="{9B91BF13-D70C-455A-B118-2E11E67E7A47}">
      <dgm:prSet/>
      <dgm:spPr/>
      <dgm:t>
        <a:bodyPr/>
        <a:lstStyle/>
        <a:p>
          <a:endParaRPr lang="en-MY"/>
        </a:p>
      </dgm:t>
    </dgm:pt>
    <dgm:pt modelId="{D7E91C92-1AE8-4CCF-8F18-CD456EAB5568}" type="sibTrans" cxnId="{9B91BF13-D70C-455A-B118-2E11E67E7A47}">
      <dgm:prSet/>
      <dgm:spPr/>
      <dgm:t>
        <a:bodyPr/>
        <a:lstStyle/>
        <a:p>
          <a:endParaRPr lang="en-MY"/>
        </a:p>
      </dgm:t>
    </dgm:pt>
    <dgm:pt modelId="{5DEA6FA0-B178-4402-AA72-36B1A516CB3B}">
      <dgm:prSet/>
      <dgm:spPr>
        <a:solidFill>
          <a:schemeClr val="accent4">
            <a:lumMod val="75000"/>
          </a:schemeClr>
        </a:solidFill>
        <a:ln w="76200"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customer</a:t>
          </a:r>
        </a:p>
      </dgm:t>
    </dgm:pt>
    <dgm:pt modelId="{B5A599CF-7983-4883-A89F-8AEC6AE0C7CF}" type="parTrans" cxnId="{D5E99419-8020-4616-8903-0F1169830991}">
      <dgm:prSet/>
      <dgm:spPr/>
      <dgm:t>
        <a:bodyPr/>
        <a:lstStyle/>
        <a:p>
          <a:endParaRPr lang="en-MY"/>
        </a:p>
      </dgm:t>
    </dgm:pt>
    <dgm:pt modelId="{B0130C55-7677-46B6-AD23-F550EBFB8883}" type="sibTrans" cxnId="{D5E99419-8020-4616-8903-0F1169830991}">
      <dgm:prSet/>
      <dgm:spPr/>
      <dgm:t>
        <a:bodyPr/>
        <a:lstStyle/>
        <a:p>
          <a:endParaRPr lang="en-MY"/>
        </a:p>
      </dgm:t>
    </dgm:pt>
    <dgm:pt modelId="{CA16F716-5686-4F48-94B3-A646BBA74503}">
      <dgm:prSet/>
      <dgm:spPr>
        <a:solidFill>
          <a:schemeClr val="accent5">
            <a:lumMod val="75000"/>
          </a:schemeClr>
        </a:solidFill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transaction</a:t>
          </a:r>
        </a:p>
      </dgm:t>
    </dgm:pt>
    <dgm:pt modelId="{12700789-71A7-0C4E-B60E-9B4ED04CFBE4}" type="parTrans" cxnId="{3B5343EB-2458-BC4B-A22D-2A00AADD3B0E}">
      <dgm:prSet/>
      <dgm:spPr/>
      <dgm:t>
        <a:bodyPr/>
        <a:lstStyle/>
        <a:p>
          <a:endParaRPr lang="en-US"/>
        </a:p>
      </dgm:t>
    </dgm:pt>
    <dgm:pt modelId="{580AA996-49C8-C544-B26D-08D65B54FBFC}" type="sibTrans" cxnId="{3B5343EB-2458-BC4B-A22D-2A00AADD3B0E}">
      <dgm:prSet/>
      <dgm:spPr/>
      <dgm:t>
        <a:bodyPr/>
        <a:lstStyle/>
        <a:p>
          <a:endParaRPr lang="en-US"/>
        </a:p>
      </dgm:t>
    </dgm:pt>
    <dgm:pt modelId="{D91527D6-8794-D843-9543-13E47ED07215}">
      <dgm:prSet/>
      <dgm:spPr>
        <a:solidFill>
          <a:schemeClr val="accent6">
            <a:lumMod val="75000"/>
          </a:schemeClr>
        </a:solidFill>
        <a:ln w="76200"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Cancel transaction</a:t>
          </a:r>
        </a:p>
      </dgm:t>
    </dgm:pt>
    <dgm:pt modelId="{1EDF22D9-DD5F-9F4B-8C89-F25DFBA87946}" type="parTrans" cxnId="{6270854D-572B-D640-894D-B3A913542536}">
      <dgm:prSet/>
      <dgm:spPr/>
      <dgm:t>
        <a:bodyPr/>
        <a:lstStyle/>
        <a:p>
          <a:endParaRPr lang="en-US"/>
        </a:p>
      </dgm:t>
    </dgm:pt>
    <dgm:pt modelId="{926A3B4A-B563-4845-8964-9234899F4573}" type="sibTrans" cxnId="{6270854D-572B-D640-894D-B3A913542536}">
      <dgm:prSet/>
      <dgm:spPr/>
      <dgm:t>
        <a:bodyPr/>
        <a:lstStyle/>
        <a:p>
          <a:endParaRPr lang="en-US"/>
        </a:p>
      </dgm:t>
    </dgm:pt>
    <dgm:pt modelId="{A25F941D-6C24-4E2C-BA81-F4E52168CBD8}" type="pres">
      <dgm:prSet presAssocID="{DB47FD93-07E5-464F-90D2-497E5EA9DF6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E8EA77-79D7-4E87-A0DC-E74C6595BF6A}" type="pres">
      <dgm:prSet presAssocID="{83B4D650-54E3-42BC-94C9-FDB57C045111}" presName="root" presStyleCnt="0"/>
      <dgm:spPr/>
    </dgm:pt>
    <dgm:pt modelId="{BE5ADD2A-252F-4691-91EA-19DE8F4E2306}" type="pres">
      <dgm:prSet presAssocID="{83B4D650-54E3-42BC-94C9-FDB57C045111}" presName="rootComposite" presStyleCnt="0"/>
      <dgm:spPr/>
    </dgm:pt>
    <dgm:pt modelId="{244BCD4D-F5DC-43E7-98DE-6B7FED03426F}" type="pres">
      <dgm:prSet presAssocID="{83B4D650-54E3-42BC-94C9-FDB57C045111}" presName="rootText" presStyleLbl="node1" presStyleIdx="0" presStyleCnt="5" custLinFactNeighborX="-293" custLinFactNeighborY="-15372"/>
      <dgm:spPr/>
    </dgm:pt>
    <dgm:pt modelId="{890CFD35-926E-4EF0-9439-C41D3BF2148E}" type="pres">
      <dgm:prSet presAssocID="{83B4D650-54E3-42BC-94C9-FDB57C045111}" presName="rootConnector" presStyleLbl="node1" presStyleIdx="0" presStyleCnt="5"/>
      <dgm:spPr/>
    </dgm:pt>
    <dgm:pt modelId="{B118E6E2-307D-45AD-8A21-9B87FCA42434}" type="pres">
      <dgm:prSet presAssocID="{83B4D650-54E3-42BC-94C9-FDB57C045111}" presName="childShape" presStyleCnt="0"/>
      <dgm:spPr/>
    </dgm:pt>
    <dgm:pt modelId="{E4C800B8-8159-4EA1-8404-F74F97766035}" type="pres">
      <dgm:prSet presAssocID="{7DA9D108-18D7-416C-9B35-F0F12D47D9C7}" presName="root" presStyleCnt="0"/>
      <dgm:spPr/>
    </dgm:pt>
    <dgm:pt modelId="{F5B5395A-5E82-4CFA-B616-022FD967E6B9}" type="pres">
      <dgm:prSet presAssocID="{7DA9D108-18D7-416C-9B35-F0F12D47D9C7}" presName="rootComposite" presStyleCnt="0"/>
      <dgm:spPr/>
    </dgm:pt>
    <dgm:pt modelId="{79DDE547-93AB-44E9-A238-01698184AF81}" type="pres">
      <dgm:prSet presAssocID="{7DA9D108-18D7-416C-9B35-F0F12D47D9C7}" presName="rootText" presStyleLbl="node1" presStyleIdx="1" presStyleCnt="5" custLinFactNeighborY="-15372"/>
      <dgm:spPr/>
    </dgm:pt>
    <dgm:pt modelId="{A162E991-BAF7-4BDE-868B-17114348A27F}" type="pres">
      <dgm:prSet presAssocID="{7DA9D108-18D7-416C-9B35-F0F12D47D9C7}" presName="rootConnector" presStyleLbl="node1" presStyleIdx="1" presStyleCnt="5"/>
      <dgm:spPr/>
    </dgm:pt>
    <dgm:pt modelId="{22E67B90-1735-42A4-9390-75CFE92FFD71}" type="pres">
      <dgm:prSet presAssocID="{7DA9D108-18D7-416C-9B35-F0F12D47D9C7}" presName="childShape" presStyleCnt="0"/>
      <dgm:spPr/>
    </dgm:pt>
    <dgm:pt modelId="{C6FBCA60-3DD4-4FC8-83E2-C0F799DEE6BA}" type="pres">
      <dgm:prSet presAssocID="{5DEA6FA0-B178-4402-AA72-36B1A516CB3B}" presName="root" presStyleCnt="0"/>
      <dgm:spPr/>
    </dgm:pt>
    <dgm:pt modelId="{0F4A4EEC-E1F2-4AD3-A1F5-073329D1AC5B}" type="pres">
      <dgm:prSet presAssocID="{5DEA6FA0-B178-4402-AA72-36B1A516CB3B}" presName="rootComposite" presStyleCnt="0"/>
      <dgm:spPr/>
    </dgm:pt>
    <dgm:pt modelId="{5A44646E-9954-43A0-B509-1D987DDA7F7F}" type="pres">
      <dgm:prSet presAssocID="{5DEA6FA0-B178-4402-AA72-36B1A516CB3B}" presName="rootText" presStyleLbl="node1" presStyleIdx="2" presStyleCnt="5" custLinFactNeighborX="0" custLinFactNeighborY="-15372"/>
      <dgm:spPr/>
    </dgm:pt>
    <dgm:pt modelId="{0EF3EF2C-C4B1-4D04-A2BE-019B411EE6A3}" type="pres">
      <dgm:prSet presAssocID="{5DEA6FA0-B178-4402-AA72-36B1A516CB3B}" presName="rootConnector" presStyleLbl="node1" presStyleIdx="2" presStyleCnt="5"/>
      <dgm:spPr/>
    </dgm:pt>
    <dgm:pt modelId="{7830ED1E-B355-4BB8-9BC7-108AF47C9518}" type="pres">
      <dgm:prSet presAssocID="{5DEA6FA0-B178-4402-AA72-36B1A516CB3B}" presName="childShape" presStyleCnt="0"/>
      <dgm:spPr/>
    </dgm:pt>
    <dgm:pt modelId="{2D1DD427-8635-EE48-BE04-DCBA5E9DDEF3}" type="pres">
      <dgm:prSet presAssocID="{CA16F716-5686-4F48-94B3-A646BBA74503}" presName="root" presStyleCnt="0"/>
      <dgm:spPr/>
    </dgm:pt>
    <dgm:pt modelId="{F89BCF6B-780F-2E45-9A89-CFCAC3BD54EE}" type="pres">
      <dgm:prSet presAssocID="{CA16F716-5686-4F48-94B3-A646BBA74503}" presName="rootComposite" presStyleCnt="0"/>
      <dgm:spPr/>
    </dgm:pt>
    <dgm:pt modelId="{89C2ABC7-8364-DC45-BD6D-A3F87021003F}" type="pres">
      <dgm:prSet presAssocID="{CA16F716-5686-4F48-94B3-A646BBA74503}" presName="rootText" presStyleLbl="node1" presStyleIdx="3" presStyleCnt="5" custLinFactNeighborX="-678" custLinFactNeighborY="-15372"/>
      <dgm:spPr/>
    </dgm:pt>
    <dgm:pt modelId="{87F77F51-0D58-DE42-B98E-F718AFFD166C}" type="pres">
      <dgm:prSet presAssocID="{CA16F716-5686-4F48-94B3-A646BBA74503}" presName="rootConnector" presStyleLbl="node1" presStyleIdx="3" presStyleCnt="5"/>
      <dgm:spPr/>
    </dgm:pt>
    <dgm:pt modelId="{F870BB9A-E5EC-4943-8E43-6EF22C3034D5}" type="pres">
      <dgm:prSet presAssocID="{CA16F716-5686-4F48-94B3-A646BBA74503}" presName="childShape" presStyleCnt="0"/>
      <dgm:spPr/>
    </dgm:pt>
    <dgm:pt modelId="{A2F76D42-64F5-D347-AC8C-D133D7180268}" type="pres">
      <dgm:prSet presAssocID="{D91527D6-8794-D843-9543-13E47ED07215}" presName="root" presStyleCnt="0"/>
      <dgm:spPr/>
    </dgm:pt>
    <dgm:pt modelId="{500B6E5C-DA6A-AE4A-9AF7-114351BA989D}" type="pres">
      <dgm:prSet presAssocID="{D91527D6-8794-D843-9543-13E47ED07215}" presName="rootComposite" presStyleCnt="0"/>
      <dgm:spPr/>
    </dgm:pt>
    <dgm:pt modelId="{99859DD9-32E9-EE46-AE71-DFCCEDE1435A}" type="pres">
      <dgm:prSet presAssocID="{D91527D6-8794-D843-9543-13E47ED07215}" presName="rootText" presStyleLbl="node1" presStyleIdx="4" presStyleCnt="5" custLinFactNeighborX="293" custLinFactNeighborY="-15372"/>
      <dgm:spPr/>
    </dgm:pt>
    <dgm:pt modelId="{435F3200-1048-A543-B622-912083594F9F}" type="pres">
      <dgm:prSet presAssocID="{D91527D6-8794-D843-9543-13E47ED07215}" presName="rootConnector" presStyleLbl="node1" presStyleIdx="4" presStyleCnt="5"/>
      <dgm:spPr/>
    </dgm:pt>
    <dgm:pt modelId="{792432C0-8788-E641-AED4-0B96E477E732}" type="pres">
      <dgm:prSet presAssocID="{D91527D6-8794-D843-9543-13E47ED07215}" presName="childShape" presStyleCnt="0"/>
      <dgm:spPr/>
    </dgm:pt>
  </dgm:ptLst>
  <dgm:cxnLst>
    <dgm:cxn modelId="{8B039012-2EB4-824A-8CDA-63DF8E8151D5}" type="presOf" srcId="{7DA9D108-18D7-416C-9B35-F0F12D47D9C7}" destId="{79DDE547-93AB-44E9-A238-01698184AF81}" srcOrd="0" destOrd="0" presId="urn:microsoft.com/office/officeart/2005/8/layout/hierarchy3"/>
    <dgm:cxn modelId="{9B91BF13-D70C-455A-B118-2E11E67E7A47}" srcId="{DB47FD93-07E5-464F-90D2-497E5EA9DF67}" destId="{7DA9D108-18D7-416C-9B35-F0F12D47D9C7}" srcOrd="1" destOrd="0" parTransId="{D0941C49-EC90-44EF-B0ED-184EE19D8E83}" sibTransId="{D7E91C92-1AE8-4CCF-8F18-CD456EAB5568}"/>
    <dgm:cxn modelId="{D5E99419-8020-4616-8903-0F1169830991}" srcId="{DB47FD93-07E5-464F-90D2-497E5EA9DF67}" destId="{5DEA6FA0-B178-4402-AA72-36B1A516CB3B}" srcOrd="2" destOrd="0" parTransId="{B5A599CF-7983-4883-A89F-8AEC6AE0C7CF}" sibTransId="{B0130C55-7677-46B6-AD23-F550EBFB8883}"/>
    <dgm:cxn modelId="{973AF123-E1D5-2B4A-8963-642209704970}" type="presOf" srcId="{5DEA6FA0-B178-4402-AA72-36B1A516CB3B}" destId="{5A44646E-9954-43A0-B509-1D987DDA7F7F}" srcOrd="0" destOrd="0" presId="urn:microsoft.com/office/officeart/2005/8/layout/hierarchy3"/>
    <dgm:cxn modelId="{24443C24-22BD-5544-9C54-B1FCA4AA46B0}" type="presOf" srcId="{7DA9D108-18D7-416C-9B35-F0F12D47D9C7}" destId="{A162E991-BAF7-4BDE-868B-17114348A27F}" srcOrd="1" destOrd="0" presId="urn:microsoft.com/office/officeart/2005/8/layout/hierarchy3"/>
    <dgm:cxn modelId="{9F12D43A-8BAB-5F4F-9963-20415CCD4F7B}" type="presOf" srcId="{5DEA6FA0-B178-4402-AA72-36B1A516CB3B}" destId="{0EF3EF2C-C4B1-4D04-A2BE-019B411EE6A3}" srcOrd="1" destOrd="0" presId="urn:microsoft.com/office/officeart/2005/8/layout/hierarchy3"/>
    <dgm:cxn modelId="{C3ADFA47-1C9F-4C57-B23F-40813EF457C2}" type="presOf" srcId="{DB47FD93-07E5-464F-90D2-497E5EA9DF67}" destId="{A25F941D-6C24-4E2C-BA81-F4E52168CBD8}" srcOrd="0" destOrd="0" presId="urn:microsoft.com/office/officeart/2005/8/layout/hierarchy3"/>
    <dgm:cxn modelId="{6270854D-572B-D640-894D-B3A913542536}" srcId="{DB47FD93-07E5-464F-90D2-497E5EA9DF67}" destId="{D91527D6-8794-D843-9543-13E47ED07215}" srcOrd="4" destOrd="0" parTransId="{1EDF22D9-DD5F-9F4B-8C89-F25DFBA87946}" sibTransId="{926A3B4A-B563-4845-8964-9234899F4573}"/>
    <dgm:cxn modelId="{7A3FD954-6D25-324F-9FE2-6EB9340A8895}" type="presOf" srcId="{CA16F716-5686-4F48-94B3-A646BBA74503}" destId="{87F77F51-0D58-DE42-B98E-F718AFFD166C}" srcOrd="1" destOrd="0" presId="urn:microsoft.com/office/officeart/2005/8/layout/hierarchy3"/>
    <dgm:cxn modelId="{7B7BE566-D7CB-4218-AA44-EBB0D1CC0B36}" srcId="{DB47FD93-07E5-464F-90D2-497E5EA9DF67}" destId="{83B4D650-54E3-42BC-94C9-FDB57C045111}" srcOrd="0" destOrd="0" parTransId="{B89CE6B9-E23B-4A39-9B27-B61A6E295198}" sibTransId="{F5046697-2662-48FB-8E2E-14AF90DE953A}"/>
    <dgm:cxn modelId="{68FEDE7B-9C9A-A04B-8A8F-A4845D36881A}" type="presOf" srcId="{D91527D6-8794-D843-9543-13E47ED07215}" destId="{435F3200-1048-A543-B622-912083594F9F}" srcOrd="1" destOrd="0" presId="urn:microsoft.com/office/officeart/2005/8/layout/hierarchy3"/>
    <dgm:cxn modelId="{3E5035A7-2881-2C40-8F89-E5A8D68E8935}" type="presOf" srcId="{83B4D650-54E3-42BC-94C9-FDB57C045111}" destId="{244BCD4D-F5DC-43E7-98DE-6B7FED03426F}" srcOrd="0" destOrd="0" presId="urn:microsoft.com/office/officeart/2005/8/layout/hierarchy3"/>
    <dgm:cxn modelId="{BFDD5EAC-5B0C-4140-B584-BA708F446652}" type="presOf" srcId="{D91527D6-8794-D843-9543-13E47ED07215}" destId="{99859DD9-32E9-EE46-AE71-DFCCEDE1435A}" srcOrd="0" destOrd="0" presId="urn:microsoft.com/office/officeart/2005/8/layout/hierarchy3"/>
    <dgm:cxn modelId="{86EE6FDD-D712-8942-A59A-E1EEFFA06A97}" type="presOf" srcId="{CA16F716-5686-4F48-94B3-A646BBA74503}" destId="{89C2ABC7-8364-DC45-BD6D-A3F87021003F}" srcOrd="0" destOrd="0" presId="urn:microsoft.com/office/officeart/2005/8/layout/hierarchy3"/>
    <dgm:cxn modelId="{1373A4EA-B783-C642-A7DE-3E22BBEEADE4}" type="presOf" srcId="{83B4D650-54E3-42BC-94C9-FDB57C045111}" destId="{890CFD35-926E-4EF0-9439-C41D3BF2148E}" srcOrd="1" destOrd="0" presId="urn:microsoft.com/office/officeart/2005/8/layout/hierarchy3"/>
    <dgm:cxn modelId="{3B5343EB-2458-BC4B-A22D-2A00AADD3B0E}" srcId="{DB47FD93-07E5-464F-90D2-497E5EA9DF67}" destId="{CA16F716-5686-4F48-94B3-A646BBA74503}" srcOrd="3" destOrd="0" parTransId="{12700789-71A7-0C4E-B60E-9B4ED04CFBE4}" sibTransId="{580AA996-49C8-C544-B26D-08D65B54FBFC}"/>
    <dgm:cxn modelId="{A5C25D98-C8BC-3649-A0C0-F9D3B8F72244}" type="presParOf" srcId="{A25F941D-6C24-4E2C-BA81-F4E52168CBD8}" destId="{E4E8EA77-79D7-4E87-A0DC-E74C6595BF6A}" srcOrd="0" destOrd="0" presId="urn:microsoft.com/office/officeart/2005/8/layout/hierarchy3"/>
    <dgm:cxn modelId="{716F2371-1984-7C42-A47E-632281F9D6DA}" type="presParOf" srcId="{E4E8EA77-79D7-4E87-A0DC-E74C6595BF6A}" destId="{BE5ADD2A-252F-4691-91EA-19DE8F4E2306}" srcOrd="0" destOrd="0" presId="urn:microsoft.com/office/officeart/2005/8/layout/hierarchy3"/>
    <dgm:cxn modelId="{C9089BC2-7FC3-B04C-8E5E-4DBF5374997B}" type="presParOf" srcId="{BE5ADD2A-252F-4691-91EA-19DE8F4E2306}" destId="{244BCD4D-F5DC-43E7-98DE-6B7FED03426F}" srcOrd="0" destOrd="0" presId="urn:microsoft.com/office/officeart/2005/8/layout/hierarchy3"/>
    <dgm:cxn modelId="{3D644BB3-75DD-CB49-BEFE-86A645C7C931}" type="presParOf" srcId="{BE5ADD2A-252F-4691-91EA-19DE8F4E2306}" destId="{890CFD35-926E-4EF0-9439-C41D3BF2148E}" srcOrd="1" destOrd="0" presId="urn:microsoft.com/office/officeart/2005/8/layout/hierarchy3"/>
    <dgm:cxn modelId="{C30FA04E-4C19-144E-B932-245DDFA2512D}" type="presParOf" srcId="{E4E8EA77-79D7-4E87-A0DC-E74C6595BF6A}" destId="{B118E6E2-307D-45AD-8A21-9B87FCA42434}" srcOrd="1" destOrd="0" presId="urn:microsoft.com/office/officeart/2005/8/layout/hierarchy3"/>
    <dgm:cxn modelId="{BC31FD20-3C36-B545-AD14-2F70B17B9722}" type="presParOf" srcId="{A25F941D-6C24-4E2C-BA81-F4E52168CBD8}" destId="{E4C800B8-8159-4EA1-8404-F74F97766035}" srcOrd="1" destOrd="0" presId="urn:microsoft.com/office/officeart/2005/8/layout/hierarchy3"/>
    <dgm:cxn modelId="{1D1C741F-656B-0046-B6E1-A365853B2B6D}" type="presParOf" srcId="{E4C800B8-8159-4EA1-8404-F74F97766035}" destId="{F5B5395A-5E82-4CFA-B616-022FD967E6B9}" srcOrd="0" destOrd="0" presId="urn:microsoft.com/office/officeart/2005/8/layout/hierarchy3"/>
    <dgm:cxn modelId="{CFFFEEE4-EBE1-EE4A-9643-468623992B29}" type="presParOf" srcId="{F5B5395A-5E82-4CFA-B616-022FD967E6B9}" destId="{79DDE547-93AB-44E9-A238-01698184AF81}" srcOrd="0" destOrd="0" presId="urn:microsoft.com/office/officeart/2005/8/layout/hierarchy3"/>
    <dgm:cxn modelId="{D5AD2F30-7D4D-4548-A8B9-1E029C4F4F74}" type="presParOf" srcId="{F5B5395A-5E82-4CFA-B616-022FD967E6B9}" destId="{A162E991-BAF7-4BDE-868B-17114348A27F}" srcOrd="1" destOrd="0" presId="urn:microsoft.com/office/officeart/2005/8/layout/hierarchy3"/>
    <dgm:cxn modelId="{98F0B6BC-BE42-094D-AB44-75214F0F8EE8}" type="presParOf" srcId="{E4C800B8-8159-4EA1-8404-F74F97766035}" destId="{22E67B90-1735-42A4-9390-75CFE92FFD71}" srcOrd="1" destOrd="0" presId="urn:microsoft.com/office/officeart/2005/8/layout/hierarchy3"/>
    <dgm:cxn modelId="{A0E2E381-2A97-2F43-B586-8BE1DCF5FED2}" type="presParOf" srcId="{A25F941D-6C24-4E2C-BA81-F4E52168CBD8}" destId="{C6FBCA60-3DD4-4FC8-83E2-C0F799DEE6BA}" srcOrd="2" destOrd="0" presId="urn:microsoft.com/office/officeart/2005/8/layout/hierarchy3"/>
    <dgm:cxn modelId="{884E96FB-F8CB-3240-9A8D-EE94051CBD84}" type="presParOf" srcId="{C6FBCA60-3DD4-4FC8-83E2-C0F799DEE6BA}" destId="{0F4A4EEC-E1F2-4AD3-A1F5-073329D1AC5B}" srcOrd="0" destOrd="0" presId="urn:microsoft.com/office/officeart/2005/8/layout/hierarchy3"/>
    <dgm:cxn modelId="{E26577EB-58A1-4A47-B8E0-EE955C0CDB34}" type="presParOf" srcId="{0F4A4EEC-E1F2-4AD3-A1F5-073329D1AC5B}" destId="{5A44646E-9954-43A0-B509-1D987DDA7F7F}" srcOrd="0" destOrd="0" presId="urn:microsoft.com/office/officeart/2005/8/layout/hierarchy3"/>
    <dgm:cxn modelId="{646E6868-E5EB-C64B-BC99-7173F3F786C7}" type="presParOf" srcId="{0F4A4EEC-E1F2-4AD3-A1F5-073329D1AC5B}" destId="{0EF3EF2C-C4B1-4D04-A2BE-019B411EE6A3}" srcOrd="1" destOrd="0" presId="urn:microsoft.com/office/officeart/2005/8/layout/hierarchy3"/>
    <dgm:cxn modelId="{3E0A5D7B-52C5-F144-9C9E-AE2DE9F65901}" type="presParOf" srcId="{C6FBCA60-3DD4-4FC8-83E2-C0F799DEE6BA}" destId="{7830ED1E-B355-4BB8-9BC7-108AF47C9518}" srcOrd="1" destOrd="0" presId="urn:microsoft.com/office/officeart/2005/8/layout/hierarchy3"/>
    <dgm:cxn modelId="{AD8AB3C9-A583-EE43-925A-D7370A62BAEE}" type="presParOf" srcId="{A25F941D-6C24-4E2C-BA81-F4E52168CBD8}" destId="{2D1DD427-8635-EE48-BE04-DCBA5E9DDEF3}" srcOrd="3" destOrd="0" presId="urn:microsoft.com/office/officeart/2005/8/layout/hierarchy3"/>
    <dgm:cxn modelId="{37E95964-65AF-AD4A-872F-08722C75C2B6}" type="presParOf" srcId="{2D1DD427-8635-EE48-BE04-DCBA5E9DDEF3}" destId="{F89BCF6B-780F-2E45-9A89-CFCAC3BD54EE}" srcOrd="0" destOrd="0" presId="urn:microsoft.com/office/officeart/2005/8/layout/hierarchy3"/>
    <dgm:cxn modelId="{D8B0FE50-C370-4E49-B129-38C686E3BD7D}" type="presParOf" srcId="{F89BCF6B-780F-2E45-9A89-CFCAC3BD54EE}" destId="{89C2ABC7-8364-DC45-BD6D-A3F87021003F}" srcOrd="0" destOrd="0" presId="urn:microsoft.com/office/officeart/2005/8/layout/hierarchy3"/>
    <dgm:cxn modelId="{EF2E1921-44B2-C042-A787-D9346A1C275A}" type="presParOf" srcId="{F89BCF6B-780F-2E45-9A89-CFCAC3BD54EE}" destId="{87F77F51-0D58-DE42-B98E-F718AFFD166C}" srcOrd="1" destOrd="0" presId="urn:microsoft.com/office/officeart/2005/8/layout/hierarchy3"/>
    <dgm:cxn modelId="{9D3CA229-A224-3948-8566-2C0E8166F2B5}" type="presParOf" srcId="{2D1DD427-8635-EE48-BE04-DCBA5E9DDEF3}" destId="{F870BB9A-E5EC-4943-8E43-6EF22C3034D5}" srcOrd="1" destOrd="0" presId="urn:microsoft.com/office/officeart/2005/8/layout/hierarchy3"/>
    <dgm:cxn modelId="{12916746-B6CF-F24D-A861-F108593258B7}" type="presParOf" srcId="{A25F941D-6C24-4E2C-BA81-F4E52168CBD8}" destId="{A2F76D42-64F5-D347-AC8C-D133D7180268}" srcOrd="4" destOrd="0" presId="urn:microsoft.com/office/officeart/2005/8/layout/hierarchy3"/>
    <dgm:cxn modelId="{63528E4B-052A-6C4D-9124-7B323EF1C3F7}" type="presParOf" srcId="{A2F76D42-64F5-D347-AC8C-D133D7180268}" destId="{500B6E5C-DA6A-AE4A-9AF7-114351BA989D}" srcOrd="0" destOrd="0" presId="urn:microsoft.com/office/officeart/2005/8/layout/hierarchy3"/>
    <dgm:cxn modelId="{88122DF9-078B-1044-B3C6-201B102C2F16}" type="presParOf" srcId="{500B6E5C-DA6A-AE4A-9AF7-114351BA989D}" destId="{99859DD9-32E9-EE46-AE71-DFCCEDE1435A}" srcOrd="0" destOrd="0" presId="urn:microsoft.com/office/officeart/2005/8/layout/hierarchy3"/>
    <dgm:cxn modelId="{F0220CCF-2885-0749-89C5-6B91CF597784}" type="presParOf" srcId="{500B6E5C-DA6A-AE4A-9AF7-114351BA989D}" destId="{435F3200-1048-A543-B622-912083594F9F}" srcOrd="1" destOrd="0" presId="urn:microsoft.com/office/officeart/2005/8/layout/hierarchy3"/>
    <dgm:cxn modelId="{1EBE2171-E08D-8746-B588-68B0424E0532}" type="presParOf" srcId="{A2F76D42-64F5-D347-AC8C-D133D7180268}" destId="{792432C0-8788-E641-AED4-0B96E477E732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F3F16-65DB-40F8-AA46-3C89D09FEEB0}">
      <dsp:nvSpPr>
        <dsp:cNvPr id="0" name=""/>
        <dsp:cNvSpPr/>
      </dsp:nvSpPr>
      <dsp:spPr>
        <a:xfrm rot="5400000">
          <a:off x="6698814" y="-2844005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600" b="1" kern="1200" dirty="0">
              <a:latin typeface="Bahnschrift" panose="020B0502040204020203" pitchFamily="34" charset="0"/>
            </a:rPr>
            <a:t>EER Diagram</a:t>
          </a:r>
          <a:endParaRPr lang="en-MY" sz="1600" kern="1200" dirty="0">
            <a:latin typeface="Bahnschrif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600" b="1" kern="1200" dirty="0">
              <a:latin typeface="Bahnschrift" panose="020B0502040204020203" pitchFamily="34" charset="0"/>
            </a:rPr>
            <a:t>Mapping EER Diagram to Relational Schema</a:t>
          </a:r>
          <a:endParaRPr lang="en-MY" sz="1600" kern="1200" dirty="0">
            <a:latin typeface="Bahnschrift" panose="020B0502040204020203" pitchFamily="34" charset="0"/>
          </a:endParaRPr>
        </a:p>
      </dsp:txBody>
      <dsp:txXfrm rot="-5400000">
        <a:off x="3754508" y="138674"/>
        <a:ext cx="6636307" cy="709320"/>
      </dsp:txXfrm>
    </dsp:sp>
    <dsp:sp modelId="{F1974B92-3237-45F0-A2EE-05EC4B87115B}">
      <dsp:nvSpPr>
        <dsp:cNvPr id="0" name=""/>
        <dsp:cNvSpPr/>
      </dsp:nvSpPr>
      <dsp:spPr>
        <a:xfrm>
          <a:off x="0" y="2042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kern="1200" dirty="0">
              <a:latin typeface="Bahnschrift" panose="020B0502040204020203" pitchFamily="34" charset="0"/>
            </a:rPr>
            <a:t>Madeleine Leong</a:t>
          </a:r>
        </a:p>
      </dsp:txBody>
      <dsp:txXfrm>
        <a:off x="47966" y="50008"/>
        <a:ext cx="3658575" cy="886651"/>
      </dsp:txXfrm>
    </dsp:sp>
    <dsp:sp modelId="{55DEB9E0-74B0-4C05-8358-421D2CA7B5B2}">
      <dsp:nvSpPr>
        <dsp:cNvPr id="0" name=""/>
        <dsp:cNvSpPr/>
      </dsp:nvSpPr>
      <dsp:spPr>
        <a:xfrm rot="5400000">
          <a:off x="6698814" y="-1812292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400" b="1" kern="1200" dirty="0">
              <a:latin typeface="Bahnschrift" panose="020B0502040204020203" pitchFamily="34" charset="0"/>
            </a:rPr>
            <a:t>Normalization</a:t>
          </a:r>
          <a:endParaRPr lang="en-MY" sz="14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MY" sz="1400" b="1" kern="1200" dirty="0">
              <a:latin typeface="Bahnschrift" panose="020B0502040204020203" pitchFamily="34" charset="0"/>
            </a:rPr>
            <a:t>Create New Tables</a:t>
          </a:r>
          <a:endParaRPr lang="en-MY" sz="1400" kern="1200" dirty="0">
            <a:latin typeface="Bahnschrift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b="1" kern="1200" dirty="0">
              <a:latin typeface="Bahnschrift" panose="020B0502040204020203" pitchFamily="34" charset="0"/>
            </a:rPr>
            <a:t>Create Mongo collections from given data</a:t>
          </a:r>
          <a:endParaRPr lang="en-MY" sz="1400" kern="1200" dirty="0">
            <a:latin typeface="Bahnschrift" panose="020B0502040204020203" pitchFamily="34" charset="0"/>
          </a:endParaRPr>
        </a:p>
      </dsp:txBody>
      <dsp:txXfrm rot="-5400000">
        <a:off x="3754508" y="1170387"/>
        <a:ext cx="6636307" cy="709320"/>
      </dsp:txXfrm>
    </dsp:sp>
    <dsp:sp modelId="{EB48E8B8-0AC5-4659-B0E5-0904AFD5476F}">
      <dsp:nvSpPr>
        <dsp:cNvPr id="0" name=""/>
        <dsp:cNvSpPr/>
      </dsp:nvSpPr>
      <dsp:spPr>
        <a:xfrm>
          <a:off x="0" y="1033755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hnschrift" panose="020B0502040204020203" pitchFamily="34" charset="0"/>
            </a:rPr>
            <a:t>Bhagya Shree </a:t>
          </a:r>
          <a:endParaRPr lang="en-MY" sz="3300" kern="1200" dirty="0"/>
        </a:p>
      </dsp:txBody>
      <dsp:txXfrm>
        <a:off x="47966" y="1081721"/>
        <a:ext cx="3658575" cy="886651"/>
      </dsp:txXfrm>
    </dsp:sp>
    <dsp:sp modelId="{2725E082-4EE8-4796-896A-F1B3B070AC10}">
      <dsp:nvSpPr>
        <dsp:cNvPr id="0" name=""/>
        <dsp:cNvSpPr/>
      </dsp:nvSpPr>
      <dsp:spPr>
        <a:xfrm rot="5400000">
          <a:off x="6698814" y="-780580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b="1" kern="1200" dirty="0">
              <a:latin typeface="Bahnschrift" panose="020B0502040204020203" pitchFamily="34" charset="0"/>
            </a:rPr>
            <a:t>Update MySQL tables from the Mongo collections</a:t>
          </a:r>
          <a:endParaRPr lang="en-MY" sz="1600" kern="1200" dirty="0">
            <a:latin typeface="Bahnschrift" panose="020B0502040204020203" pitchFamily="34" charset="0"/>
          </a:endParaRPr>
        </a:p>
      </dsp:txBody>
      <dsp:txXfrm rot="-5400000">
        <a:off x="3754508" y="2202099"/>
        <a:ext cx="6636307" cy="709320"/>
      </dsp:txXfrm>
    </dsp:sp>
    <dsp:sp modelId="{1303C2ED-ACAB-4168-8272-00E6D2E02A5A}">
      <dsp:nvSpPr>
        <dsp:cNvPr id="0" name=""/>
        <dsp:cNvSpPr/>
      </dsp:nvSpPr>
      <dsp:spPr>
        <a:xfrm>
          <a:off x="0" y="2065468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kern="1200" dirty="0">
              <a:latin typeface="Bahnschrift" panose="020B0502040204020203" pitchFamily="34" charset="0"/>
            </a:rPr>
            <a:t>Rishab Gupta</a:t>
          </a:r>
        </a:p>
      </dsp:txBody>
      <dsp:txXfrm>
        <a:off x="47966" y="2113434"/>
        <a:ext cx="3658575" cy="886651"/>
      </dsp:txXfrm>
    </dsp:sp>
    <dsp:sp modelId="{F9A03D51-9C3C-409E-902C-BC7412A07160}">
      <dsp:nvSpPr>
        <dsp:cNvPr id="0" name=""/>
        <dsp:cNvSpPr/>
      </dsp:nvSpPr>
      <dsp:spPr>
        <a:xfrm rot="5400000">
          <a:off x="6698814" y="251132"/>
          <a:ext cx="786066" cy="6674680"/>
        </a:xfrm>
        <a:prstGeom prst="round2Same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b="1" kern="1200" dirty="0">
              <a:latin typeface="Bahnschrift" panose="020B0502040204020203" pitchFamily="34" charset="0"/>
            </a:rPr>
            <a:t>PHP Web Application</a:t>
          </a:r>
          <a:endParaRPr lang="en-MY" sz="1600" kern="1200" dirty="0">
            <a:latin typeface="Bahnschrif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600" b="1" kern="1200" dirty="0">
              <a:latin typeface="Bahnschrift" panose="020B0502040204020203" pitchFamily="34" charset="0"/>
            </a:rPr>
            <a:t>Comparison on Execution Time (</a:t>
          </a:r>
          <a:r>
            <a:rPr lang="en-US" sz="1600" b="1" kern="1200" dirty="0" err="1">
              <a:latin typeface="Bahnschrift" panose="020B0502040204020203" pitchFamily="34" charset="0"/>
            </a:rPr>
            <a:t>MySql</a:t>
          </a:r>
          <a:r>
            <a:rPr lang="en-US" sz="1600" b="1" kern="1200" dirty="0">
              <a:latin typeface="Bahnschrift" panose="020B0502040204020203" pitchFamily="34" charset="0"/>
            </a:rPr>
            <a:t> vs Db2) </a:t>
          </a:r>
          <a:endParaRPr lang="en-MY" sz="1600" kern="1200" dirty="0">
            <a:latin typeface="Bahnschrift" panose="020B0502040204020203" pitchFamily="34" charset="0"/>
          </a:endParaRPr>
        </a:p>
      </dsp:txBody>
      <dsp:txXfrm rot="-5400000">
        <a:off x="3754508" y="3233812"/>
        <a:ext cx="6636307" cy="709320"/>
      </dsp:txXfrm>
    </dsp:sp>
    <dsp:sp modelId="{04CD208F-17A2-4393-B412-7E8DCF608A08}">
      <dsp:nvSpPr>
        <dsp:cNvPr id="0" name=""/>
        <dsp:cNvSpPr/>
      </dsp:nvSpPr>
      <dsp:spPr>
        <a:xfrm>
          <a:off x="0" y="3097180"/>
          <a:ext cx="3754507" cy="98258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Bahnschrift" panose="020B0502040204020203" pitchFamily="34" charset="0"/>
            </a:rPr>
            <a:t>Mohammad Nawaz </a:t>
          </a:r>
          <a:endParaRPr lang="en-MY" sz="3300" kern="1200" dirty="0"/>
        </a:p>
      </dsp:txBody>
      <dsp:txXfrm>
        <a:off x="47966" y="3145146"/>
        <a:ext cx="3658575" cy="886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48AD4-CE67-4B9B-AF65-7190E28D5795}">
      <dsp:nvSpPr>
        <dsp:cNvPr id="0" name=""/>
        <dsp:cNvSpPr/>
      </dsp:nvSpPr>
      <dsp:spPr>
        <a:xfrm>
          <a:off x="1283" y="161077"/>
          <a:ext cx="5006206" cy="517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Transaction</a:t>
          </a:r>
        </a:p>
      </dsp:txBody>
      <dsp:txXfrm>
        <a:off x="16451" y="176245"/>
        <a:ext cx="4975870" cy="487553"/>
      </dsp:txXfrm>
    </dsp:sp>
    <dsp:sp modelId="{05654EAD-E915-450D-9DDD-9145899981D8}">
      <dsp:nvSpPr>
        <dsp:cNvPr id="0" name=""/>
        <dsp:cNvSpPr/>
      </dsp:nvSpPr>
      <dsp:spPr>
        <a:xfrm>
          <a:off x="1283" y="77218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A2A33-005F-4FE3-BEF3-43CB62B9BDE0}">
      <dsp:nvSpPr>
        <dsp:cNvPr id="0" name=""/>
        <dsp:cNvSpPr/>
      </dsp:nvSpPr>
      <dsp:spPr>
        <a:xfrm>
          <a:off x="550246" y="772187"/>
          <a:ext cx="4457242" cy="5178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u="sng" kern="1200" dirty="0">
              <a:latin typeface="Bahnschrift Condensed" panose="020B0502040204020203" pitchFamily="34" charset="0"/>
            </a:rPr>
            <a:t>Transaction_Number</a:t>
          </a:r>
        </a:p>
      </dsp:txBody>
      <dsp:txXfrm>
        <a:off x="575532" y="797473"/>
        <a:ext cx="4406670" cy="467317"/>
      </dsp:txXfrm>
    </dsp:sp>
    <dsp:sp modelId="{6C416D74-677C-4DA8-B63F-87787BCB1D83}">
      <dsp:nvSpPr>
        <dsp:cNvPr id="0" name=""/>
        <dsp:cNvSpPr/>
      </dsp:nvSpPr>
      <dsp:spPr>
        <a:xfrm>
          <a:off x="1283" y="1352223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9433-25C5-417E-A21B-76969B16A8DA}">
      <dsp:nvSpPr>
        <dsp:cNvPr id="0" name=""/>
        <dsp:cNvSpPr/>
      </dsp:nvSpPr>
      <dsp:spPr>
        <a:xfrm>
          <a:off x="550246" y="1352223"/>
          <a:ext cx="4457242" cy="51788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Transaction_Date</a:t>
          </a:r>
        </a:p>
      </dsp:txBody>
      <dsp:txXfrm>
        <a:off x="575532" y="1377509"/>
        <a:ext cx="4406670" cy="467317"/>
      </dsp:txXfrm>
    </dsp:sp>
    <dsp:sp modelId="{B906C222-660E-4B59-B3F3-1FAB4759BC0B}">
      <dsp:nvSpPr>
        <dsp:cNvPr id="0" name=""/>
        <dsp:cNvSpPr/>
      </dsp:nvSpPr>
      <dsp:spPr>
        <a:xfrm>
          <a:off x="1283" y="1932260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EC22-F5B9-463C-B3FE-A59B97162569}">
      <dsp:nvSpPr>
        <dsp:cNvPr id="0" name=""/>
        <dsp:cNvSpPr/>
      </dsp:nvSpPr>
      <dsp:spPr>
        <a:xfrm>
          <a:off x="550246" y="1932260"/>
          <a:ext cx="4457242" cy="51788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Total_Price</a:t>
          </a:r>
        </a:p>
      </dsp:txBody>
      <dsp:txXfrm>
        <a:off x="575532" y="1957546"/>
        <a:ext cx="4406670" cy="467317"/>
      </dsp:txXfrm>
    </dsp:sp>
    <dsp:sp modelId="{E8DEF751-ECA2-444D-ADDF-5A8C9CB7AFE9}">
      <dsp:nvSpPr>
        <dsp:cNvPr id="0" name=""/>
        <dsp:cNvSpPr/>
      </dsp:nvSpPr>
      <dsp:spPr>
        <a:xfrm>
          <a:off x="1283" y="251229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BD8B-A926-43AD-8906-C924FA6E7F8B}">
      <dsp:nvSpPr>
        <dsp:cNvPr id="0" name=""/>
        <dsp:cNvSpPr/>
      </dsp:nvSpPr>
      <dsp:spPr>
        <a:xfrm>
          <a:off x="550246" y="2512297"/>
          <a:ext cx="4457242" cy="51788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Customer_Id (FK)</a:t>
          </a:r>
        </a:p>
      </dsp:txBody>
      <dsp:txXfrm>
        <a:off x="575532" y="2537583"/>
        <a:ext cx="4406670" cy="467317"/>
      </dsp:txXfrm>
    </dsp:sp>
    <dsp:sp modelId="{5B7B12A2-6C06-4AB3-896E-8A8AF65598FA}">
      <dsp:nvSpPr>
        <dsp:cNvPr id="0" name=""/>
        <dsp:cNvSpPr/>
      </dsp:nvSpPr>
      <dsp:spPr>
        <a:xfrm>
          <a:off x="5508110" y="161077"/>
          <a:ext cx="5006206" cy="5178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Customer</a:t>
          </a:r>
          <a:endParaRPr lang="en-MY" sz="2900" kern="1200" dirty="0">
            <a:latin typeface="Bahnschrift Condensed" panose="020B0502040204020203" pitchFamily="34" charset="0"/>
          </a:endParaRPr>
        </a:p>
      </dsp:txBody>
      <dsp:txXfrm>
        <a:off x="5523278" y="176245"/>
        <a:ext cx="4975870" cy="487553"/>
      </dsp:txXfrm>
    </dsp:sp>
    <dsp:sp modelId="{0485EBE4-DCF1-4CBF-9318-D1FE32BE3B73}">
      <dsp:nvSpPr>
        <dsp:cNvPr id="0" name=""/>
        <dsp:cNvSpPr/>
      </dsp:nvSpPr>
      <dsp:spPr>
        <a:xfrm>
          <a:off x="5508110" y="77218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EF967-21B2-4508-BBBD-898AC4A120AE}">
      <dsp:nvSpPr>
        <dsp:cNvPr id="0" name=""/>
        <dsp:cNvSpPr/>
      </dsp:nvSpPr>
      <dsp:spPr>
        <a:xfrm>
          <a:off x="6057073" y="772187"/>
          <a:ext cx="4457242" cy="51788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u="sng" kern="1200" dirty="0">
              <a:latin typeface="Bahnschrift Condensed" panose="020B0502040204020203" pitchFamily="34" charset="0"/>
            </a:rPr>
            <a:t>Customer_Id</a:t>
          </a:r>
          <a:endParaRPr lang="en-MY" sz="1600" b="1" u="sng" kern="1200" dirty="0">
            <a:latin typeface="Bahnschrift Condensed" panose="020B0502040204020203" pitchFamily="34" charset="0"/>
          </a:endParaRPr>
        </a:p>
      </dsp:txBody>
      <dsp:txXfrm>
        <a:off x="6082359" y="797473"/>
        <a:ext cx="4406670" cy="467317"/>
      </dsp:txXfrm>
    </dsp:sp>
    <dsp:sp modelId="{60746E58-670D-4523-ACA1-7BC88B5195D0}">
      <dsp:nvSpPr>
        <dsp:cNvPr id="0" name=""/>
        <dsp:cNvSpPr/>
      </dsp:nvSpPr>
      <dsp:spPr>
        <a:xfrm>
          <a:off x="5508110" y="1352223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51BDF-8D7B-4FD8-BD74-C5D74F091672}">
      <dsp:nvSpPr>
        <dsp:cNvPr id="0" name=""/>
        <dsp:cNvSpPr/>
      </dsp:nvSpPr>
      <dsp:spPr>
        <a:xfrm>
          <a:off x="6057073" y="1352223"/>
          <a:ext cx="4457242" cy="517889"/>
        </a:xfrm>
        <a:prstGeom prst="roundRect">
          <a:avLst>
            <a:gd name="adj" fmla="val 1667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Firstname</a:t>
          </a:r>
        </a:p>
      </dsp:txBody>
      <dsp:txXfrm>
        <a:off x="6082359" y="1377509"/>
        <a:ext cx="4406670" cy="467317"/>
      </dsp:txXfrm>
    </dsp:sp>
    <dsp:sp modelId="{EBEA0712-5238-4CE0-A191-4A1D8452928B}">
      <dsp:nvSpPr>
        <dsp:cNvPr id="0" name=""/>
        <dsp:cNvSpPr/>
      </dsp:nvSpPr>
      <dsp:spPr>
        <a:xfrm>
          <a:off x="5508110" y="1932260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CA9ED-225E-4ED4-BBB8-4EFA874FCD7E}">
      <dsp:nvSpPr>
        <dsp:cNvPr id="0" name=""/>
        <dsp:cNvSpPr/>
      </dsp:nvSpPr>
      <dsp:spPr>
        <a:xfrm>
          <a:off x="6057073" y="1932260"/>
          <a:ext cx="4457242" cy="517889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Lastname</a:t>
          </a:r>
        </a:p>
      </dsp:txBody>
      <dsp:txXfrm>
        <a:off x="6082359" y="1957546"/>
        <a:ext cx="4406670" cy="467317"/>
      </dsp:txXfrm>
    </dsp:sp>
    <dsp:sp modelId="{E138B027-1455-46F7-B7FD-6699912AB210}">
      <dsp:nvSpPr>
        <dsp:cNvPr id="0" name=""/>
        <dsp:cNvSpPr/>
      </dsp:nvSpPr>
      <dsp:spPr>
        <a:xfrm>
          <a:off x="5508110" y="2512297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83686-9FB3-4E66-BB63-7CC5E46F8A51}">
      <dsp:nvSpPr>
        <dsp:cNvPr id="0" name=""/>
        <dsp:cNvSpPr/>
      </dsp:nvSpPr>
      <dsp:spPr>
        <a:xfrm>
          <a:off x="6057073" y="2512297"/>
          <a:ext cx="4457242" cy="517889"/>
        </a:xfrm>
        <a:prstGeom prst="roundRect">
          <a:avLst>
            <a:gd name="adj" fmla="val 1667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Telephone</a:t>
          </a:r>
        </a:p>
      </dsp:txBody>
      <dsp:txXfrm>
        <a:off x="6082359" y="2537583"/>
        <a:ext cx="4406670" cy="467317"/>
      </dsp:txXfrm>
    </dsp:sp>
    <dsp:sp modelId="{6341FCD5-4EFF-44BD-8957-316E3F919686}">
      <dsp:nvSpPr>
        <dsp:cNvPr id="0" name=""/>
        <dsp:cNvSpPr/>
      </dsp:nvSpPr>
      <dsp:spPr>
        <a:xfrm>
          <a:off x="5508110" y="3092334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F0346-7D2C-4187-8BC6-D12F081B124F}">
      <dsp:nvSpPr>
        <dsp:cNvPr id="0" name=""/>
        <dsp:cNvSpPr/>
      </dsp:nvSpPr>
      <dsp:spPr>
        <a:xfrm>
          <a:off x="6057073" y="3092334"/>
          <a:ext cx="4457242" cy="517889"/>
        </a:xfrm>
        <a:prstGeom prst="roundRect">
          <a:avLst>
            <a:gd name="adj" fmla="val 1667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Address</a:t>
          </a:r>
        </a:p>
      </dsp:txBody>
      <dsp:txXfrm>
        <a:off x="6082359" y="3117620"/>
        <a:ext cx="4406670" cy="467317"/>
      </dsp:txXfrm>
    </dsp:sp>
    <dsp:sp modelId="{1A0B14D1-BD2C-4F14-B517-F9159BBCFDF7}">
      <dsp:nvSpPr>
        <dsp:cNvPr id="0" name=""/>
        <dsp:cNvSpPr/>
      </dsp:nvSpPr>
      <dsp:spPr>
        <a:xfrm>
          <a:off x="5508110" y="3672370"/>
          <a:ext cx="517889" cy="5178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417A6-79BD-44D2-A53D-C8EFCC5E1525}">
      <dsp:nvSpPr>
        <dsp:cNvPr id="0" name=""/>
        <dsp:cNvSpPr/>
      </dsp:nvSpPr>
      <dsp:spPr>
        <a:xfrm>
          <a:off x="6057073" y="3672370"/>
          <a:ext cx="4457242" cy="517889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latin typeface="Bahnschrift Condensed" panose="020B0502040204020203" pitchFamily="34" charset="0"/>
            </a:rPr>
            <a:t>Discount_Code</a:t>
          </a:r>
        </a:p>
      </dsp:txBody>
      <dsp:txXfrm>
        <a:off x="6082359" y="3697656"/>
        <a:ext cx="4406670" cy="46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62E43-5733-4B65-A46D-D2A9F7FC8059}">
      <dsp:nvSpPr>
        <dsp:cNvPr id="0" name=""/>
        <dsp:cNvSpPr/>
      </dsp:nvSpPr>
      <dsp:spPr>
        <a:xfrm rot="1771026">
          <a:off x="3879728" y="3264628"/>
          <a:ext cx="903126" cy="52031"/>
        </a:xfrm>
        <a:custGeom>
          <a:avLst/>
          <a:gdLst/>
          <a:ahLst/>
          <a:cxnLst/>
          <a:rect l="0" t="0" r="0" b="0"/>
          <a:pathLst>
            <a:path>
              <a:moveTo>
                <a:pt x="0" y="26015"/>
              </a:moveTo>
              <a:lnTo>
                <a:pt x="903126" y="2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E6606-11CA-4271-93CF-6C06A7D66E98}">
      <dsp:nvSpPr>
        <dsp:cNvPr id="0" name=""/>
        <dsp:cNvSpPr/>
      </dsp:nvSpPr>
      <dsp:spPr>
        <a:xfrm rot="19828974">
          <a:off x="3879728" y="1588453"/>
          <a:ext cx="903126" cy="52031"/>
        </a:xfrm>
        <a:custGeom>
          <a:avLst/>
          <a:gdLst/>
          <a:ahLst/>
          <a:cxnLst/>
          <a:rect l="0" t="0" r="0" b="0"/>
          <a:pathLst>
            <a:path>
              <a:moveTo>
                <a:pt x="0" y="26015"/>
              </a:moveTo>
              <a:lnTo>
                <a:pt x="903126" y="2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966EB-5281-4484-BB81-B3A3BDBA862C}">
      <dsp:nvSpPr>
        <dsp:cNvPr id="0" name=""/>
        <dsp:cNvSpPr/>
      </dsp:nvSpPr>
      <dsp:spPr>
        <a:xfrm>
          <a:off x="1297681" y="899229"/>
          <a:ext cx="3106653" cy="3106653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C1B9C7-F2D5-4794-A463-916BE840BE07}">
      <dsp:nvSpPr>
        <dsp:cNvPr id="0" name=""/>
        <dsp:cNvSpPr/>
      </dsp:nvSpPr>
      <dsp:spPr>
        <a:xfrm>
          <a:off x="4603280" y="816"/>
          <a:ext cx="1863992" cy="1863992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Existing Tables</a:t>
          </a:r>
        </a:p>
      </dsp:txBody>
      <dsp:txXfrm>
        <a:off x="4876255" y="273791"/>
        <a:ext cx="1318042" cy="1318042"/>
      </dsp:txXfrm>
    </dsp:sp>
    <dsp:sp modelId="{5003461C-0BE9-4DF2-B9A4-8684443557C5}">
      <dsp:nvSpPr>
        <dsp:cNvPr id="0" name=""/>
        <dsp:cNvSpPr/>
      </dsp:nvSpPr>
      <dsp:spPr>
        <a:xfrm>
          <a:off x="6653672" y="816"/>
          <a:ext cx="2795988" cy="186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MY" sz="3200" kern="1200" dirty="0">
              <a:latin typeface="Bahnschrift Condensed" panose="020B0502040204020203" pitchFamily="34" charset="0"/>
            </a:rPr>
            <a:t>AUTHOR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MY" sz="3200" kern="1200" dirty="0">
              <a:latin typeface="Bahnschrift Condensed" panose="020B0502040204020203" pitchFamily="34" charset="0"/>
            </a:rPr>
            <a:t>MAGZINE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MY" sz="3200" kern="1200" dirty="0">
              <a:latin typeface="Bahnschrift Condensed" panose="020B0502040204020203" pitchFamily="34" charset="0"/>
            </a:rPr>
            <a:t>ITEM</a:t>
          </a:r>
        </a:p>
      </dsp:txBody>
      <dsp:txXfrm>
        <a:off x="6653672" y="816"/>
        <a:ext cx="2795988" cy="1863992"/>
      </dsp:txXfrm>
    </dsp:sp>
    <dsp:sp modelId="{DC23E219-C32B-4695-91D2-C321AA57588D}">
      <dsp:nvSpPr>
        <dsp:cNvPr id="0" name=""/>
        <dsp:cNvSpPr/>
      </dsp:nvSpPr>
      <dsp:spPr>
        <a:xfrm>
          <a:off x="4603280" y="3040304"/>
          <a:ext cx="1863992" cy="1863992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 dirty="0">
              <a:latin typeface="Bahnschrift Condensed" panose="020B0502040204020203" pitchFamily="34" charset="0"/>
            </a:rPr>
            <a:t>New Tables</a:t>
          </a:r>
        </a:p>
      </dsp:txBody>
      <dsp:txXfrm>
        <a:off x="4876255" y="3313279"/>
        <a:ext cx="1318042" cy="1318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DEFF-5193-4F31-BBE8-69FDCE76CC60}">
      <dsp:nvSpPr>
        <dsp:cNvPr id="0" name=""/>
        <dsp:cNvSpPr/>
      </dsp:nvSpPr>
      <dsp:spPr>
        <a:xfrm rot="5400000">
          <a:off x="-236563" y="240744"/>
          <a:ext cx="1577093" cy="11039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>
              <a:solidFill>
                <a:schemeClr val="tx1"/>
              </a:solidFill>
              <a:latin typeface="Bahnschrift Condensed" panose="020B0502040204020203" pitchFamily="34" charset="0"/>
            </a:rPr>
            <a:t>Run MySql Script</a:t>
          </a:r>
        </a:p>
      </dsp:txBody>
      <dsp:txXfrm rot="-5400000">
        <a:off x="2" y="556163"/>
        <a:ext cx="1103965" cy="473128"/>
      </dsp:txXfrm>
    </dsp:sp>
    <dsp:sp modelId="{C7C424F2-B215-4248-87D5-6B51B9D3156F}">
      <dsp:nvSpPr>
        <dsp:cNvPr id="0" name=""/>
        <dsp:cNvSpPr/>
      </dsp:nvSpPr>
      <dsp:spPr>
        <a:xfrm rot="5400000">
          <a:off x="5296957" y="-4188812"/>
          <a:ext cx="1025649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3200" kern="1200" dirty="0">
              <a:latin typeface="Bahnschrift Condensed" panose="020B0502040204020203" pitchFamily="34" charset="0"/>
            </a:rPr>
            <a:t>Existing Table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3200" kern="1200" dirty="0">
              <a:latin typeface="Bahnschrift Condensed" panose="020B0502040204020203" pitchFamily="34" charset="0"/>
            </a:rPr>
            <a:t>New Table</a:t>
          </a:r>
        </a:p>
      </dsp:txBody>
      <dsp:txXfrm rot="-5400000">
        <a:off x="1103965" y="54248"/>
        <a:ext cx="9361566" cy="925513"/>
      </dsp:txXfrm>
    </dsp:sp>
    <dsp:sp modelId="{6BFF0D68-695B-469F-8F9D-664A5F011BF1}">
      <dsp:nvSpPr>
        <dsp:cNvPr id="0" name=""/>
        <dsp:cNvSpPr/>
      </dsp:nvSpPr>
      <dsp:spPr>
        <a:xfrm rot="5400000">
          <a:off x="-236563" y="1623686"/>
          <a:ext cx="1577093" cy="110396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  <a:latin typeface="Bahnschrift Condensed" panose="020B0502040204020203" pitchFamily="34" charset="0"/>
            </a:rPr>
            <a:t>Author Mongo Collection</a:t>
          </a:r>
        </a:p>
      </dsp:txBody>
      <dsp:txXfrm rot="-5400000">
        <a:off x="2" y="1939105"/>
        <a:ext cx="1103965" cy="473128"/>
      </dsp:txXfrm>
    </dsp:sp>
    <dsp:sp modelId="{2F9F74DA-51A9-4532-9C70-2B1E77A06686}">
      <dsp:nvSpPr>
        <dsp:cNvPr id="0" name=""/>
        <dsp:cNvSpPr/>
      </dsp:nvSpPr>
      <dsp:spPr>
        <a:xfrm rot="5400000">
          <a:off x="5297227" y="-2806139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>
              <a:latin typeface="Bahnschrift Condensed" panose="020B0502040204020203" pitchFamily="34" charset="0"/>
            </a:rPr>
            <a:t>Create </a:t>
          </a:r>
          <a:r>
            <a:rPr lang="en-MY" sz="2800" b="1" kern="1200" dirty="0">
              <a:latin typeface="Bahnschrift Condensed" panose="020B0502040204020203" pitchFamily="34" charset="0"/>
            </a:rPr>
            <a:t>AUTHOR</a:t>
          </a:r>
          <a:r>
            <a:rPr lang="en-MY" sz="2800" i="1" kern="1200" dirty="0">
              <a:latin typeface="Bahnschrift Condensed" panose="020B0502040204020203" pitchFamily="34" charset="0"/>
            </a:rPr>
            <a:t> </a:t>
          </a:r>
          <a:r>
            <a:rPr lang="en-MY" sz="2800" kern="1200" dirty="0">
              <a:latin typeface="Bahnschrift Condensed" panose="020B0502040204020203" pitchFamily="34" charset="0"/>
            </a:rPr>
            <a:t>Mongo Collection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800" kern="1200" dirty="0">
              <a:latin typeface="Bahnschrift Condensed" panose="020B0502040204020203" pitchFamily="34" charset="0"/>
            </a:rPr>
            <a:t>Import </a:t>
          </a:r>
          <a:r>
            <a:rPr lang="en-MY" sz="2800" i="1" kern="1200" dirty="0">
              <a:latin typeface="Bahnschrift Condensed" panose="020B0502040204020203" pitchFamily="34" charset="0"/>
            </a:rPr>
            <a:t>author json file </a:t>
          </a:r>
          <a:r>
            <a:rPr lang="en-MY" sz="2800" kern="1200" dirty="0">
              <a:latin typeface="Bahnschrift Condensed" panose="020B0502040204020203" pitchFamily="34" charset="0"/>
            </a:rPr>
            <a:t>into </a:t>
          </a:r>
          <a:r>
            <a:rPr lang="en-MY" sz="2800" b="1" kern="1200" dirty="0">
              <a:latin typeface="Bahnschrift Condensed" panose="020B0502040204020203" pitchFamily="34" charset="0"/>
            </a:rPr>
            <a:t>AUTHOR</a:t>
          </a:r>
          <a:r>
            <a:rPr lang="en-MY" sz="2800" kern="1200" dirty="0">
              <a:latin typeface="Bahnschrift Condensed" panose="020B0502040204020203" pitchFamily="34" charset="0"/>
            </a:rPr>
            <a:t> collection</a:t>
          </a:r>
        </a:p>
      </dsp:txBody>
      <dsp:txXfrm rot="-5400000">
        <a:off x="1103965" y="1437165"/>
        <a:ext cx="9361592" cy="925026"/>
      </dsp:txXfrm>
    </dsp:sp>
    <dsp:sp modelId="{EA03192D-06FB-44DC-B281-B6A824E60E46}">
      <dsp:nvSpPr>
        <dsp:cNvPr id="0" name=""/>
        <dsp:cNvSpPr/>
      </dsp:nvSpPr>
      <dsp:spPr>
        <a:xfrm rot="5400000">
          <a:off x="-236563" y="3006628"/>
          <a:ext cx="1577093" cy="11039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  <a:latin typeface="Bahnschrift Condensed" panose="020B0502040204020203" pitchFamily="34" charset="0"/>
            </a:rPr>
            <a:t>Article Mongo Collection </a:t>
          </a:r>
        </a:p>
      </dsp:txBody>
      <dsp:txXfrm rot="-5400000">
        <a:off x="2" y="3322047"/>
        <a:ext cx="1103965" cy="473128"/>
      </dsp:txXfrm>
    </dsp:sp>
    <dsp:sp modelId="{EF1CD98F-7959-4E44-9F32-8EB5F0E20E5D}">
      <dsp:nvSpPr>
        <dsp:cNvPr id="0" name=""/>
        <dsp:cNvSpPr/>
      </dsp:nvSpPr>
      <dsp:spPr>
        <a:xfrm rot="5400000">
          <a:off x="5297227" y="-1423197"/>
          <a:ext cx="1025110" cy="9411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400" kern="1200" dirty="0">
              <a:latin typeface="Bahnschrift Condensed" panose="020B0502040204020203" pitchFamily="34" charset="0"/>
            </a:rPr>
            <a:t>Create a </a:t>
          </a:r>
          <a:r>
            <a:rPr lang="en-MY" sz="2400" b="1" kern="1200" dirty="0">
              <a:latin typeface="Bahnschrift Condensed" panose="020B0502040204020203" pitchFamily="34" charset="0"/>
            </a:rPr>
            <a:t>TEMPARTICLE</a:t>
          </a:r>
          <a:r>
            <a:rPr lang="en-MY" sz="2400" kern="1200" dirty="0">
              <a:latin typeface="Bahnschrift Condensed" panose="020B0502040204020203" pitchFamily="34" charset="0"/>
            </a:rPr>
            <a:t> mongo collection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400" kern="1200" dirty="0">
              <a:latin typeface="Bahnschrift Condensed" panose="020B0502040204020203" pitchFamily="34" charset="0"/>
            </a:rPr>
            <a:t>Write an </a:t>
          </a:r>
          <a:r>
            <a:rPr lang="en-MY" sz="2400" i="1" kern="1200" dirty="0">
              <a:latin typeface="Bahnschrift Condensed" panose="020B0502040204020203" pitchFamily="34" charset="0"/>
            </a:rPr>
            <a:t>articleparse.js</a:t>
          </a:r>
          <a:r>
            <a:rPr lang="en-MY" sz="2400" kern="1200" dirty="0">
              <a:latin typeface="Bahnschrift Condensed" panose="020B0502040204020203" pitchFamily="34" charset="0"/>
            </a:rPr>
            <a:t>  to import required information for </a:t>
          </a:r>
          <a:r>
            <a:rPr lang="en-MY" sz="2400" b="1" kern="1200" dirty="0">
              <a:latin typeface="Bahnschrift Condensed" panose="020B0502040204020203" pitchFamily="34" charset="0"/>
            </a:rPr>
            <a:t>ARTICLE</a:t>
          </a:r>
          <a:r>
            <a:rPr lang="en-MY" sz="2400" kern="1200" dirty="0">
              <a:latin typeface="Bahnschrift Condensed" panose="020B0502040204020203" pitchFamily="34" charset="0"/>
            </a:rPr>
            <a:t> Collection</a:t>
          </a:r>
        </a:p>
      </dsp:txBody>
      <dsp:txXfrm rot="-5400000">
        <a:off x="1103965" y="2820107"/>
        <a:ext cx="9361592" cy="9250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89A7A-90AF-6C42-98B4-55B501C2309F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Export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AUTHOR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and </a:t>
          </a:r>
          <a:r>
            <a:rPr lang="en-MY" sz="2400" b="1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ARTICLE</a:t>
          </a:r>
          <a:r>
            <a:rPr lang="en-MY" sz="2400" kern="1200" dirty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rPr>
            <a:t> to csv file</a:t>
          </a:r>
          <a:endParaRPr lang="en-US" sz="2400" kern="1200" dirty="0">
            <a:solidFill>
              <a:schemeClr val="bg1"/>
            </a:solidFill>
            <a:latin typeface="Bahnschrift Condensed" panose="020B0502040204020203" pitchFamily="34" charset="0"/>
            <a:ea typeface="+mn-ea"/>
            <a:cs typeface="+mn-cs"/>
          </a:endParaRPr>
        </a:p>
      </dsp:txBody>
      <dsp:txXfrm>
        <a:off x="4621" y="1367487"/>
        <a:ext cx="3636816" cy="1616362"/>
      </dsp:txXfrm>
    </dsp:sp>
    <dsp:sp modelId="{BEC3DEB1-7A02-1649-94A2-9AB2730FA998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Write Python scripts to segregate the csv file into multiple csv files to match our relational database schema</a:t>
          </a:r>
          <a:endParaRPr lang="en-US" sz="1900" kern="1200" dirty="0"/>
        </a:p>
      </dsp:txBody>
      <dsp:txXfrm>
        <a:off x="4045527" y="1367487"/>
        <a:ext cx="2424544" cy="1616362"/>
      </dsp:txXfrm>
    </dsp:sp>
    <dsp:sp modelId="{B0E41AE8-9B26-0C43-9626-3E5CB000759C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The resulting csv files are imported into the MySQL Database using bash script</a:t>
          </a:r>
          <a:endParaRPr lang="en-US" sz="1900" kern="1200" dirty="0"/>
        </a:p>
      </dsp:txBody>
      <dsp:txXfrm>
        <a:off x="7278253" y="1367487"/>
        <a:ext cx="2424544" cy="1616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BCD4D-F5DC-43E7-98DE-6B7FED03426F}">
      <dsp:nvSpPr>
        <dsp:cNvPr id="0" name=""/>
        <dsp:cNvSpPr/>
      </dsp:nvSpPr>
      <dsp:spPr>
        <a:xfrm>
          <a:off x="4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76200" cap="flat" cmpd="sng" algn="ctr">
          <a:solidFill>
            <a:schemeClr val="accent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Show table </a:t>
          </a:r>
        </a:p>
      </dsp:txBody>
      <dsp:txXfrm>
        <a:off x="25645" y="1629014"/>
        <a:ext cx="1699606" cy="824162"/>
      </dsp:txXfrm>
    </dsp:sp>
    <dsp:sp modelId="{79DDE547-93AB-44E9-A238-01698184AF81}">
      <dsp:nvSpPr>
        <dsp:cNvPr id="0" name=""/>
        <dsp:cNvSpPr/>
      </dsp:nvSpPr>
      <dsp:spPr>
        <a:xfrm>
          <a:off x="2193745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762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article </a:t>
          </a:r>
        </a:p>
      </dsp:txBody>
      <dsp:txXfrm>
        <a:off x="2219386" y="1629014"/>
        <a:ext cx="1699606" cy="824162"/>
      </dsp:txXfrm>
    </dsp:sp>
    <dsp:sp modelId="{5A44646E-9954-43A0-B509-1D987DDA7F7F}">
      <dsp:nvSpPr>
        <dsp:cNvPr id="0" name=""/>
        <dsp:cNvSpPr/>
      </dsp:nvSpPr>
      <dsp:spPr>
        <a:xfrm>
          <a:off x="4382355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762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customer</a:t>
          </a:r>
        </a:p>
      </dsp:txBody>
      <dsp:txXfrm>
        <a:off x="4407996" y="1629014"/>
        <a:ext cx="1699606" cy="824162"/>
      </dsp:txXfrm>
    </dsp:sp>
    <dsp:sp modelId="{89C2ABC7-8364-DC45-BD6D-A3F87021003F}">
      <dsp:nvSpPr>
        <dsp:cNvPr id="0" name=""/>
        <dsp:cNvSpPr/>
      </dsp:nvSpPr>
      <dsp:spPr>
        <a:xfrm>
          <a:off x="6559095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Add new transaction</a:t>
          </a:r>
        </a:p>
      </dsp:txBody>
      <dsp:txXfrm>
        <a:off x="6584736" y="1629014"/>
        <a:ext cx="1699606" cy="824162"/>
      </dsp:txXfrm>
    </dsp:sp>
    <dsp:sp modelId="{99859DD9-32E9-EE46-AE71-DFCCEDE1435A}">
      <dsp:nvSpPr>
        <dsp:cNvPr id="0" name=""/>
        <dsp:cNvSpPr/>
      </dsp:nvSpPr>
      <dsp:spPr>
        <a:xfrm>
          <a:off x="8764707" y="1603373"/>
          <a:ext cx="1750888" cy="87544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762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rPr>
            <a:t>Cancel transaction</a:t>
          </a:r>
        </a:p>
      </dsp:txBody>
      <dsp:txXfrm>
        <a:off x="8790348" y="1629014"/>
        <a:ext cx="1699606" cy="824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76D-EFD3-4438-A099-613E9BDE8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9762-7459-4A1C-A3D5-588120EA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C817-C51B-4371-97D3-027A69D6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F3B3-7D36-4084-A250-0557C88B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5631-FA98-4F05-B565-BB02E4A1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2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1CE-DF75-430D-BE5B-5FE53DB8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77C40-D880-488F-8601-9B7FF10C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D5CD-98FB-4FCF-BE35-1E717EF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2EA2-BAD4-4FD3-A83A-77BE6DCC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6344-ED18-4A11-BA4B-77E8D479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03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A95D7-9ADA-492C-8171-CFE0DF9F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CD5B-DE2C-44F7-98B8-4232DB74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4187-1BA7-462C-9438-F1365465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B62C-3FF6-46F7-8637-2D4AC288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235C-9A2C-4FC2-9366-F618BC2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36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D49A-FFFF-4E8A-BEF5-3ACCE89C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AA67-2B16-458E-94B9-D6118CD4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9C76-7886-4954-BB0A-B2623034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4EEC-3CDF-4ADF-90E3-4C962705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C222-DD1D-4F1A-928D-A79DF82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62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3ED4-678F-46BA-BB45-E6BE1B51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7BBD-A243-4924-A54D-4FA226D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1302-3AB6-4005-959C-2682176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3457-C727-423F-A1B7-D8997E6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2ED0-5188-4391-9C4E-0DE7BB33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67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7202-D09B-4093-93BE-7A11BDE8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45DB-C02F-423D-8A4C-6DECFF68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8676B-9842-440B-A42A-4E5CFDCB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E293-56B2-4334-86C3-F00FCDA8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9C62-371A-457A-BF06-1E026329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5D42-4636-42CB-BA82-97E97DE3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285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8934-1860-4457-BEDB-A653F7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29737-AE23-42F7-8F6C-82E35246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DE990-91A4-4B3E-9430-39143D0D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94E4-E35D-4708-A9F6-18CFCDB81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6E4C-4996-4FBD-BBEC-4C3C451D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EA669-6CB3-47C8-97E7-8AE96523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79C5-8DC0-4A9F-8378-C5A1E5BE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1DBA1-BC74-4BAD-8FCE-05D33B78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35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95E6-2AEA-4554-9E9C-8BB51BD5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723F-6A60-4BB3-8757-6D33FD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FC729-1D43-4D4D-80CB-ABC7583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554DE-295F-4FF3-898D-2DEDFE6A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32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00277-2D03-42A5-AD53-0AB38AEE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B5426-8992-4A61-9B98-85F77A3A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357C6-6E0A-4330-B2D7-0BAEABFA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251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CAAC-425F-47C0-9134-D84C7F5D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A6B7-A7D4-491C-AA19-2EA7AD22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9174-EBB4-4DA1-90DC-5CBAA6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26D3-2FF0-4B2C-9DA8-5484AD6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9511-C5CF-4BA2-B942-265E8664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77D2-7451-4216-A1E0-92202AD5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3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10A9-B373-45CC-83B4-D1D9D93F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C4547-78E0-4266-A601-513B3AEC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4BC2-2649-46A8-AFE7-BA70A1AD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E32E-F233-4C6E-94E3-8507170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406D-ECD9-435C-95C1-4CA8A0C5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9BE6-4981-4E7C-86AE-ED6925DC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11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6150F-3F67-4BD5-AD1D-A6ED103B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1569-042F-4366-B71F-F422A9E0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9AD9-E1C3-4D98-B3C4-58EAF4FB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3A5A-F3EB-49BA-8327-4FEAF0B335DF}" type="datetimeFigureOut">
              <a:rPr lang="en-MY" smtClean="0"/>
              <a:t>26/11/2018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00B4-399B-42FC-90B1-F2DC89827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6EEB-7349-4F19-BAC0-E956E1AC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B051-F994-4320-A13E-AB08E700721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92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../../../Applications/Utilities/Terminal.app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../../Applications/Utilities/Terminal.app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../../../Applications/MySQLWorkbench.ap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.cs.smu.ca/~b_shree/DBProject/main.php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../../../Applications/MySQLWorkbench.ap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mysqli_num_rows.asp" TargetMode="External"/><Relationship Id="rId3" Type="http://schemas.openxmlformats.org/officeDocument/2006/relationships/hyperlink" Target="https://docs.mongodb.com/manual/reference/program/mongoexport/#bin.mongoexport" TargetMode="External"/><Relationship Id="rId7" Type="http://schemas.openxmlformats.org/officeDocument/2006/relationships/hyperlink" Target="https://www.webdeveloper.com/forum/d/176981-mysql-select-statment-in-php-with-variabl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" TargetMode="External"/><Relationship Id="rId5" Type="http://schemas.openxmlformats.org/officeDocument/2006/relationships/hyperlink" Target="https://www.youtube.com/playlist?list=PLo4y_OQEqhGgwwhIJLxBrwFt8b3jYeg4v" TargetMode="External"/><Relationship Id="rId4" Type="http://schemas.openxmlformats.org/officeDocument/2006/relationships/hyperlink" Target="https://stackoverflow.com/questions/2363731/append-new-row-to-old-csv-file-python" TargetMode="External"/><Relationship Id="rId9" Type="http://schemas.openxmlformats.org/officeDocument/2006/relationships/hyperlink" Target="http://www.idc-online.com/technical_references/pdfs/information_technology/Informal_design_guidelines_for_relational_schem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8C2-6C6C-4FF0-A7F5-392217DE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7604"/>
            <a:ext cx="12192000" cy="1655761"/>
          </a:xfr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Database Project </a:t>
            </a:r>
            <a:b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</a:br>
            <a: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Halifax Science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255C7-91A6-4FA0-8662-865B2092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6742" y="5202238"/>
            <a:ext cx="2237295" cy="1655762"/>
          </a:xfrm>
          <a:noFill/>
        </p:spPr>
        <p:txBody>
          <a:bodyPr>
            <a:normAutofit fontScale="70000" lnSpcReduction="20000"/>
          </a:bodyPr>
          <a:lstStyle/>
          <a:p>
            <a:pPr algn="r"/>
            <a:r>
              <a:rPr lang="en-US" sz="2600" i="1" dirty="0">
                <a:latin typeface="Bahnschrift" panose="020B0502040204020203" pitchFamily="34" charset="0"/>
              </a:rPr>
              <a:t>Presented by:</a:t>
            </a:r>
          </a:p>
          <a:p>
            <a:pPr algn="r"/>
            <a:r>
              <a:rPr lang="en-US" sz="2600" dirty="0">
                <a:latin typeface="Bahnschrift" panose="020B0502040204020203" pitchFamily="34" charset="0"/>
              </a:rPr>
              <a:t>Bhagya Shree </a:t>
            </a:r>
          </a:p>
          <a:p>
            <a:pPr algn="r"/>
            <a:r>
              <a:rPr lang="en-US" sz="2600" dirty="0">
                <a:latin typeface="Bahnschrift" panose="020B0502040204020203" pitchFamily="34" charset="0"/>
              </a:rPr>
              <a:t>Madeleine Leong </a:t>
            </a:r>
          </a:p>
          <a:p>
            <a:pPr algn="r"/>
            <a:r>
              <a:rPr lang="en-US" sz="2600" dirty="0">
                <a:latin typeface="Bahnschrift" panose="020B0502040204020203" pitchFamily="34" charset="0"/>
              </a:rPr>
              <a:t>Mohammad Nawaz </a:t>
            </a:r>
          </a:p>
          <a:p>
            <a:pPr algn="r"/>
            <a:r>
              <a:rPr lang="en-US" sz="2600" dirty="0" err="1">
                <a:latin typeface="Bahnschrift" panose="020B0502040204020203" pitchFamily="34" charset="0"/>
              </a:rPr>
              <a:t>Rishab</a:t>
            </a:r>
            <a:r>
              <a:rPr lang="en-US" sz="2600" dirty="0">
                <a:latin typeface="Bahnschrift" panose="020B0502040204020203" pitchFamily="34" charset="0"/>
              </a:rPr>
              <a:t> Gupta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95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AB-0F9C-4B09-8207-2943BE7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br>
              <a:rPr lang="en-US" dirty="0"/>
            </a:b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9A56-F7C6-BC43-AA1E-3FAE3E55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Semantics of the Attributes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Reducing the redundant value in tuples</a:t>
            </a:r>
          </a:p>
          <a:p>
            <a:pPr lvl="1"/>
            <a:r>
              <a:rPr lang="en-US" dirty="0"/>
              <a:t>preventing update, insertion and deletion anomalies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Reducing null values in tuples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Disallowing spurious tuples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029BBB-5C8F-2149-AA88-8A3939918CED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MY" dirty="0"/>
            </a:br>
            <a:r>
              <a:rPr 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Why Our Database Design is better?</a:t>
            </a:r>
            <a:br>
              <a:rPr lang="en-US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8395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B2D1-282A-40C9-9A01-3828DA25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Normalization (3NF &amp; BCNF)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092191-9BAB-4C65-848E-938FEFC9D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177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762230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1ED9-E875-435F-8C88-2B977383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63"/>
            <a:ext cx="10515600" cy="1325563"/>
          </a:xfrm>
        </p:spPr>
        <p:txBody>
          <a:bodyPr/>
          <a:lstStyle/>
          <a:p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Create New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54208-246F-4F42-88BD-F5601EB8E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738416"/>
              </p:ext>
            </p:extLst>
          </p:nvPr>
        </p:nvGraphicFramePr>
        <p:xfrm>
          <a:off x="838200" y="1128040"/>
          <a:ext cx="10747342" cy="490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5A6C7BE-B15D-4525-AF27-4257386BFE50}"/>
              </a:ext>
            </a:extLst>
          </p:cNvPr>
          <p:cNvGrpSpPr/>
          <p:nvPr/>
        </p:nvGrpSpPr>
        <p:grpSpPr>
          <a:xfrm>
            <a:off x="7437748" y="4278827"/>
            <a:ext cx="4485078" cy="1384995"/>
            <a:chOff x="7437748" y="4278827"/>
            <a:chExt cx="4485078" cy="13849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E53C02-B5DD-4D09-9B7E-9F008376B379}"/>
                </a:ext>
              </a:extLst>
            </p:cNvPr>
            <p:cNvSpPr txBox="1"/>
            <p:nvPr/>
          </p:nvSpPr>
          <p:spPr>
            <a:xfrm>
              <a:off x="7437748" y="4278827"/>
              <a:ext cx="20738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BOOKS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MAGAZINE_VOLUME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ARTICLE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ARTICLE_AUTHOR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TRANSACTION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TRANSACTION_ITEMS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296D1-6303-49D3-AA4A-8F281F18DEA5}"/>
                </a:ext>
              </a:extLst>
            </p:cNvPr>
            <p:cNvSpPr txBox="1"/>
            <p:nvPr/>
          </p:nvSpPr>
          <p:spPr>
            <a:xfrm>
              <a:off x="9724534" y="4278827"/>
              <a:ext cx="21982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CUSTOMERS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EMPLOYEE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EMPLOYEE_DAILY_LOG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RENT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MY" sz="1400" dirty="0">
                  <a:latin typeface="Bahnschrift Condensed" panose="020B0502040204020203" pitchFamily="34" charset="0"/>
                </a:rPr>
                <a:t>MONTHLY_EXPENSES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6E28A8-E1B8-462B-BD29-0339E903FCC0}"/>
              </a:ext>
            </a:extLst>
          </p:cNvPr>
          <p:cNvGrpSpPr/>
          <p:nvPr/>
        </p:nvGrpSpPr>
        <p:grpSpPr>
          <a:xfrm>
            <a:off x="2556910" y="2428899"/>
            <a:ext cx="2303394" cy="2303394"/>
            <a:chOff x="2556910" y="2428899"/>
            <a:chExt cx="2303394" cy="23033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A05912-D274-46C0-8F21-3D5672D13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910" y="2428899"/>
              <a:ext cx="2303394" cy="23033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E4CE0E-ABE2-4126-973F-E43202FE9D3F}"/>
                </a:ext>
              </a:extLst>
            </p:cNvPr>
            <p:cNvSpPr txBox="1"/>
            <p:nvPr/>
          </p:nvSpPr>
          <p:spPr>
            <a:xfrm>
              <a:off x="2638665" y="3257430"/>
              <a:ext cx="2139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3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" panose="020B0502040204020203" pitchFamily="34" charset="0"/>
                </a:rPr>
                <a:t>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57585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4BB-D9CA-4035-9CB3-041F5A3D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b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Create Mongo Collections from Given Data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Rectangle: Rounded Corners 2">
            <a:hlinkClick r:id="rId3"/>
            <a:extLst>
              <a:ext uri="{FF2B5EF4-FFF2-40B4-BE49-F238E27FC236}">
                <a16:creationId xmlns:a16="http://schemas.microsoft.com/office/drawing/2014/main" id="{630C43DE-0895-4FFE-80CA-7C933C9B728D}"/>
              </a:ext>
            </a:extLst>
          </p:cNvPr>
          <p:cNvSpPr/>
          <p:nvPr/>
        </p:nvSpPr>
        <p:spPr>
          <a:xfrm>
            <a:off x="838200" y="1447800"/>
            <a:ext cx="10515600" cy="472440"/>
          </a:xfrm>
          <a:prstGeom prst="roundRect">
            <a:avLst>
              <a:gd name="adj" fmla="val 3838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atin typeface="Bahnschrift" panose="020B0502040204020203" pitchFamily="34" charset="0"/>
              </a:rPr>
              <a:t>Data2Mongo Bash Script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D56DB658-3C10-47F4-9C99-E91A6EC9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999430"/>
              </p:ext>
            </p:extLst>
          </p:nvPr>
        </p:nvGraphicFramePr>
        <p:xfrm>
          <a:off x="838200" y="218384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512259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AB-0F9C-4B09-8207-2943BE7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r>
              <a:rPr 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Update MySQL Tables from the Mongo Collections </a:t>
            </a:r>
            <a:br>
              <a:rPr lang="en-US" dirty="0"/>
            </a:br>
            <a:endParaRPr lang="en-MY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D8E8F7F-51D5-C447-831E-6959F698D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37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: Rounded Corners 2">
            <a:hlinkClick r:id="rId8"/>
            <a:extLst>
              <a:ext uri="{FF2B5EF4-FFF2-40B4-BE49-F238E27FC236}">
                <a16:creationId xmlns:a16="http://schemas.microsoft.com/office/drawing/2014/main" id="{25DAB25E-ABA2-6C4E-A9DC-52909BFE3D58}"/>
              </a:ext>
            </a:extLst>
          </p:cNvPr>
          <p:cNvSpPr/>
          <p:nvPr/>
        </p:nvSpPr>
        <p:spPr>
          <a:xfrm>
            <a:off x="838200" y="2445328"/>
            <a:ext cx="10515600" cy="472440"/>
          </a:xfrm>
          <a:prstGeom prst="roundRect">
            <a:avLst>
              <a:gd name="adj" fmla="val 3838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atin typeface="Bahnschrift" panose="020B0502040204020203" pitchFamily="34" charset="0"/>
              </a:rPr>
              <a:t>Mongo2Sql Bash Script</a:t>
            </a:r>
          </a:p>
        </p:txBody>
      </p:sp>
      <p:sp>
        <p:nvSpPr>
          <p:cNvPr id="7" name="Rectangle: Rounded Corners 2">
            <a:hlinkClick r:id="rId9"/>
            <a:extLst>
              <a:ext uri="{FF2B5EF4-FFF2-40B4-BE49-F238E27FC236}">
                <a16:creationId xmlns:a16="http://schemas.microsoft.com/office/drawing/2014/main" id="{2F4E826A-F554-3940-ACD0-9B34C55347FA}"/>
              </a:ext>
            </a:extLst>
          </p:cNvPr>
          <p:cNvSpPr/>
          <p:nvPr/>
        </p:nvSpPr>
        <p:spPr>
          <a:xfrm>
            <a:off x="838200" y="4960917"/>
            <a:ext cx="10515600" cy="472440"/>
          </a:xfrm>
          <a:prstGeom prst="roundRect">
            <a:avLst>
              <a:gd name="adj" fmla="val 3838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b="1" dirty="0">
                <a:latin typeface="Bahnschrift" panose="020B0502040204020203" pitchFamily="34" charset="0"/>
              </a:rPr>
              <a:t>Library Database</a:t>
            </a:r>
          </a:p>
        </p:txBody>
      </p:sp>
    </p:spTree>
    <p:extLst>
      <p:ext uri="{BB962C8B-B14F-4D97-AF65-F5344CB8AC3E}">
        <p14:creationId xmlns:p14="http://schemas.microsoft.com/office/powerpoint/2010/main" val="299531121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85A-DA40-4C71-BEFE-0EF1463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738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MY" dirty="0"/>
            </a:br>
            <a:r>
              <a:rPr lang="en-MY" sz="4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</a:rPr>
              <a:t>PHP Web Application</a:t>
            </a:r>
            <a:br>
              <a:rPr lang="en-MY" dirty="0"/>
            </a:b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70E515-E516-4E93-BF26-21BAA0CB3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44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>
            <a:hlinkClick r:id="rId8"/>
            <a:extLst>
              <a:ext uri="{FF2B5EF4-FFF2-40B4-BE49-F238E27FC236}">
                <a16:creationId xmlns:a16="http://schemas.microsoft.com/office/drawing/2014/main" id="{20E7DB29-3E6D-2B44-A81D-E23B43C40A40}"/>
              </a:ext>
            </a:extLst>
          </p:cNvPr>
          <p:cNvSpPr/>
          <p:nvPr/>
        </p:nvSpPr>
        <p:spPr>
          <a:xfrm>
            <a:off x="838200" y="2244437"/>
            <a:ext cx="10515600" cy="5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Main Page</a:t>
            </a:r>
          </a:p>
        </p:txBody>
      </p:sp>
      <p:sp>
        <p:nvSpPr>
          <p:cNvPr id="5" name="Rounded Rectangle 4">
            <a:hlinkClick r:id="rId9"/>
            <a:extLst>
              <a:ext uri="{FF2B5EF4-FFF2-40B4-BE49-F238E27FC236}">
                <a16:creationId xmlns:a16="http://schemas.microsoft.com/office/drawing/2014/main" id="{57783BB3-1867-C44C-8EEB-47C72775E989}"/>
              </a:ext>
            </a:extLst>
          </p:cNvPr>
          <p:cNvSpPr/>
          <p:nvPr/>
        </p:nvSpPr>
        <p:spPr>
          <a:xfrm>
            <a:off x="838200" y="5045035"/>
            <a:ext cx="10515600" cy="53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" panose="020B0502040204020203" pitchFamily="34" charset="0"/>
                <a:ea typeface="+mj-ea"/>
                <a:cs typeface="+mj-cs"/>
              </a:rPr>
              <a:t>Library Database</a:t>
            </a:r>
          </a:p>
        </p:txBody>
      </p:sp>
    </p:spTree>
    <p:extLst>
      <p:ext uri="{BB962C8B-B14F-4D97-AF65-F5344CB8AC3E}">
        <p14:creationId xmlns:p14="http://schemas.microsoft.com/office/powerpoint/2010/main" val="2330630699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7940-D9B0-4917-93F7-C77C1C15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Comparison on Execution Time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471B43-B897-4095-A25F-0A772D81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410657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1169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47500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283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MySql Workbench 8.0 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IBM Db2 Warehouse on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0.00156672s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1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0.027s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2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2800" dirty="0">
                          <a:latin typeface="Bahnschrift" panose="020B0502040204020203" pitchFamily="34" charset="0"/>
                        </a:rPr>
                        <a:t> 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2400" dirty="0">
                          <a:latin typeface="Bahnschrift" panose="020B0502040204020203" pitchFamily="34" charset="0"/>
                        </a:rPr>
                        <a:t>0.056s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7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31AB-0F9C-4B09-8207-2943BE7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MY" dirty="0"/>
            </a:br>
            <a:r>
              <a:rPr 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References</a:t>
            </a:r>
            <a:br>
              <a:rPr lang="en-US" dirty="0"/>
            </a:b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9A56-F7C6-BC43-AA1E-3FAE3E55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Docs.mongodb.com</a:t>
            </a:r>
            <a:r>
              <a:rPr lang="en-US" sz="2000" dirty="0"/>
              <a:t>. (2018). </a:t>
            </a:r>
            <a:r>
              <a:rPr lang="en-US" sz="2000" dirty="0" err="1"/>
              <a:t>mongoexport</a:t>
            </a:r>
            <a:r>
              <a:rPr lang="en-US" sz="2000" dirty="0"/>
              <a:t> — MongoDB Manual. [online] Available at: </a:t>
            </a:r>
            <a:r>
              <a:rPr lang="en-US" sz="2000" dirty="0">
                <a:hlinkClick r:id="rId3"/>
              </a:rPr>
              <a:t>https://docs.mongodb.com/manual/reference/program/mongoexport/#bin.mongoexport</a:t>
            </a:r>
            <a:endParaRPr lang="en-US" sz="2000" dirty="0"/>
          </a:p>
          <a:p>
            <a:pPr lvl="0"/>
            <a:r>
              <a:rPr lang="en-US" sz="2000" dirty="0"/>
              <a:t>Stack Overflow. (2018). append new row to old csv file python. [online] Available at: </a:t>
            </a:r>
            <a:r>
              <a:rPr lang="en-US" sz="2000" dirty="0">
                <a:hlinkClick r:id="rId4"/>
              </a:rPr>
              <a:t>https://stackoverflow.com/questions/2363731/append-new-row-to-old-csv-file-python</a:t>
            </a:r>
            <a:endParaRPr lang="en-US" sz="2000" dirty="0"/>
          </a:p>
          <a:p>
            <a:pPr lvl="0"/>
            <a:r>
              <a:rPr lang="en-US" sz="2000" dirty="0"/>
              <a:t>IBM DB2 Warehouse Tutorial Videos. Available at: </a:t>
            </a:r>
            <a:r>
              <a:rPr lang="en-US" sz="2000" dirty="0">
                <a:hlinkClick r:id="rId5"/>
              </a:rPr>
              <a:t>https://www.youtube.com/playlist?list=PLo4y_OQEqhGgwwhIJLxBrwFt8b3jYeg4v</a:t>
            </a:r>
            <a:endParaRPr lang="en-US" sz="2000" dirty="0"/>
          </a:p>
          <a:p>
            <a:pPr lvl="0"/>
            <a:r>
              <a:rPr lang="en-US" sz="2000" dirty="0"/>
              <a:t>JavaScript Tutorial. Available at: </a:t>
            </a:r>
            <a:r>
              <a:rPr lang="en-US" sz="2000" dirty="0">
                <a:hlinkClick r:id="rId6"/>
              </a:rPr>
              <a:t>https://www.w3schools.com/js/</a:t>
            </a:r>
            <a:endParaRPr lang="en-US" sz="2000" dirty="0"/>
          </a:p>
          <a:p>
            <a:r>
              <a:rPr lang="en-US" sz="2000" dirty="0"/>
              <a:t>MySQL Select </a:t>
            </a:r>
            <a:r>
              <a:rPr lang="en-US" sz="2000" dirty="0" err="1"/>
              <a:t>Statment</a:t>
            </a:r>
            <a:r>
              <a:rPr lang="en-US" sz="2000" dirty="0"/>
              <a:t> in PHP with Variables - </a:t>
            </a:r>
            <a:r>
              <a:rPr lang="en-US" sz="2000" dirty="0" err="1"/>
              <a:t>WebDeveloper.com</a:t>
            </a:r>
            <a:r>
              <a:rPr lang="en-US" sz="2000" dirty="0"/>
              <a:t> Forums. 2018. MySQL Select </a:t>
            </a:r>
            <a:r>
              <a:rPr lang="en-US" sz="2000" dirty="0" err="1"/>
              <a:t>Statment</a:t>
            </a:r>
            <a:r>
              <a:rPr lang="en-US" sz="2000" dirty="0"/>
              <a:t> in PHP with Variables - </a:t>
            </a:r>
            <a:r>
              <a:rPr lang="en-US" sz="2000" dirty="0" err="1"/>
              <a:t>WebDeveloper.com</a:t>
            </a:r>
            <a:r>
              <a:rPr lang="en-US" sz="2000" dirty="0"/>
              <a:t> Forums. [ONLINE] Available at: </a:t>
            </a:r>
            <a:r>
              <a:rPr lang="en-US" sz="2000" dirty="0">
                <a:hlinkClick r:id="rId7"/>
              </a:rPr>
              <a:t>https://www.webdeveloper.com/forum/d/176981-mysql-select-statment-in-php-with-variables</a:t>
            </a:r>
            <a:endParaRPr lang="en-US" sz="2000" dirty="0"/>
          </a:p>
          <a:p>
            <a:r>
              <a:rPr lang="en-US" sz="2000" dirty="0"/>
              <a:t>PHP </a:t>
            </a:r>
            <a:r>
              <a:rPr lang="en-US" sz="2000" dirty="0" err="1"/>
              <a:t>mysqli_num_rows</a:t>
            </a:r>
            <a:r>
              <a:rPr lang="en-US" sz="2000" dirty="0"/>
              <a:t>() Function. 2018. PHP </a:t>
            </a:r>
            <a:r>
              <a:rPr lang="en-US" sz="2000" dirty="0" err="1"/>
              <a:t>mysqli_num_rows</a:t>
            </a:r>
            <a:r>
              <a:rPr lang="en-US" sz="2000" dirty="0"/>
              <a:t>() Function. [ONLINE] Available at:  </a:t>
            </a:r>
            <a:r>
              <a:rPr lang="en-US" sz="2000" dirty="0">
                <a:hlinkClick r:id="rId8"/>
              </a:rPr>
              <a:t>https://www.w3schools.com/php/func_mysqli_num_rows.asp</a:t>
            </a:r>
            <a:endParaRPr lang="en-US" sz="2000" dirty="0"/>
          </a:p>
          <a:p>
            <a:r>
              <a:rPr lang="en-US" sz="2000" dirty="0"/>
              <a:t>Informal Design Guidelines for relational schema. Available at: </a:t>
            </a:r>
            <a:r>
              <a:rPr lang="en-US" sz="2000" dirty="0">
                <a:hlinkClick r:id="rId9"/>
              </a:rPr>
              <a:t>http://www.idc-online.com/technical_references/pdfs/information_technology/Informal_design_guidelines_for_relational_schema.pdf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065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8C2-6C6C-4FF0-A7F5-392217DE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7604"/>
            <a:ext cx="12192000" cy="1655761"/>
          </a:xfr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MY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Team Module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57EF64-6656-4C3D-B50F-5A52D7F3F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241875"/>
              </p:ext>
            </p:extLst>
          </p:nvPr>
        </p:nvGraphicFramePr>
        <p:xfrm>
          <a:off x="881406" y="2450037"/>
          <a:ext cx="10429188" cy="4081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rmAutofit/>
          </a:bodyPr>
          <a:lstStyle/>
          <a:p>
            <a:r>
              <a:rPr lang="en-MY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HSL Plans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5004BDE-F1E4-444D-A134-55E348C25715}"/>
              </a:ext>
            </a:extLst>
          </p:cNvPr>
          <p:cNvSpPr/>
          <p:nvPr/>
        </p:nvSpPr>
        <p:spPr>
          <a:xfrm>
            <a:off x="1045472" y="2367893"/>
            <a:ext cx="4943975" cy="1544992"/>
          </a:xfrm>
          <a:custGeom>
            <a:avLst/>
            <a:gdLst>
              <a:gd name="connsiteX0" fmla="*/ 0 w 4943975"/>
              <a:gd name="connsiteY0" fmla="*/ 0 h 1544992"/>
              <a:gd name="connsiteX1" fmla="*/ 4943975 w 4943975"/>
              <a:gd name="connsiteY1" fmla="*/ 0 h 1544992"/>
              <a:gd name="connsiteX2" fmla="*/ 4943975 w 4943975"/>
              <a:gd name="connsiteY2" fmla="*/ 1544992 h 1544992"/>
              <a:gd name="connsiteX3" fmla="*/ 0 w 4943975"/>
              <a:gd name="connsiteY3" fmla="*/ 1544992 h 1544992"/>
              <a:gd name="connsiteX4" fmla="*/ 0 w 4943975"/>
              <a:gd name="connsiteY4" fmla="*/ 0 h 15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3975" h="1544992">
                <a:moveTo>
                  <a:pt x="0" y="0"/>
                </a:moveTo>
                <a:lnTo>
                  <a:pt x="4943975" y="0"/>
                </a:lnTo>
                <a:lnTo>
                  <a:pt x="4943975" y="1544992"/>
                </a:lnTo>
                <a:lnTo>
                  <a:pt x="0" y="15449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6475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 Condensed" panose="020B0502040204020203" pitchFamily="34" charset="0"/>
              </a:rPr>
              <a:t>to sell library items and record information about these sales (transactions) in their database</a:t>
            </a:r>
            <a:endParaRPr lang="en-MY" sz="2800" kern="1200" dirty="0">
              <a:latin typeface="Bahnschrift 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369B-11D3-4232-BF80-40599C8CE55D}"/>
              </a:ext>
            </a:extLst>
          </p:cNvPr>
          <p:cNvSpPr/>
          <p:nvPr/>
        </p:nvSpPr>
        <p:spPr>
          <a:xfrm>
            <a:off x="839473" y="2144728"/>
            <a:ext cx="1081494" cy="162224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D7F6AF-F3D1-4CF5-AC43-E8A7533F9BDD}"/>
              </a:ext>
            </a:extLst>
          </p:cNvPr>
          <p:cNvSpPr/>
          <p:nvPr/>
        </p:nvSpPr>
        <p:spPr>
          <a:xfrm>
            <a:off x="6408551" y="2367893"/>
            <a:ext cx="4943975" cy="1544992"/>
          </a:xfrm>
          <a:custGeom>
            <a:avLst/>
            <a:gdLst>
              <a:gd name="connsiteX0" fmla="*/ 0 w 4943975"/>
              <a:gd name="connsiteY0" fmla="*/ 0 h 1544992"/>
              <a:gd name="connsiteX1" fmla="*/ 4943975 w 4943975"/>
              <a:gd name="connsiteY1" fmla="*/ 0 h 1544992"/>
              <a:gd name="connsiteX2" fmla="*/ 4943975 w 4943975"/>
              <a:gd name="connsiteY2" fmla="*/ 1544992 h 1544992"/>
              <a:gd name="connsiteX3" fmla="*/ 0 w 4943975"/>
              <a:gd name="connsiteY3" fmla="*/ 1544992 h 1544992"/>
              <a:gd name="connsiteX4" fmla="*/ 0 w 4943975"/>
              <a:gd name="connsiteY4" fmla="*/ 0 h 15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3975" h="1544992">
                <a:moveTo>
                  <a:pt x="0" y="0"/>
                </a:moveTo>
                <a:lnTo>
                  <a:pt x="4943975" y="0"/>
                </a:lnTo>
                <a:lnTo>
                  <a:pt x="4943975" y="1544992"/>
                </a:lnTo>
                <a:lnTo>
                  <a:pt x="0" y="15449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6475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 Condensed" panose="020B0502040204020203" pitchFamily="34" charset="0"/>
              </a:rPr>
              <a:t>to record, for each scientific </a:t>
            </a:r>
            <a:r>
              <a:rPr lang="en-US" sz="2800" b="0" i="0" kern="1200" dirty="0">
                <a:latin typeface="Bahnschrift Condensed" panose="020B0502040204020203" pitchFamily="34" charset="0"/>
              </a:rPr>
              <a:t>journal (magazine), </a:t>
            </a:r>
            <a:r>
              <a:rPr lang="en-US" sz="2800" i="0" kern="1200" dirty="0">
                <a:latin typeface="Bahnschrift Condensed" panose="020B0502040204020203" pitchFamily="34" charset="0"/>
              </a:rPr>
              <a:t>data </a:t>
            </a:r>
            <a:r>
              <a:rPr lang="en-US" sz="2800" kern="1200" dirty="0">
                <a:latin typeface="Bahnschrift Condensed" panose="020B0502040204020203" pitchFamily="34" charset="0"/>
              </a:rPr>
              <a:t>about all articles in that magazine</a:t>
            </a:r>
            <a:endParaRPr lang="en-MY" sz="2800" kern="1200" dirty="0">
              <a:latin typeface="Bahnschrift Condensed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C8308-B55B-492E-BAAF-0EDFCA8192DE}"/>
              </a:ext>
            </a:extLst>
          </p:cNvPr>
          <p:cNvSpPr/>
          <p:nvPr/>
        </p:nvSpPr>
        <p:spPr>
          <a:xfrm>
            <a:off x="6202552" y="2144728"/>
            <a:ext cx="1081494" cy="162224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-440331"/>
              <a:satOff val="-38085"/>
              <a:lumOff val="-38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774773-D397-48FD-B902-9F0E8A2FADE0}"/>
              </a:ext>
            </a:extLst>
          </p:cNvPr>
          <p:cNvSpPr/>
          <p:nvPr/>
        </p:nvSpPr>
        <p:spPr>
          <a:xfrm>
            <a:off x="3727011" y="4312867"/>
            <a:ext cx="4943975" cy="1544992"/>
          </a:xfrm>
          <a:custGeom>
            <a:avLst/>
            <a:gdLst>
              <a:gd name="connsiteX0" fmla="*/ 0 w 4943975"/>
              <a:gd name="connsiteY0" fmla="*/ 0 h 1544992"/>
              <a:gd name="connsiteX1" fmla="*/ 4943975 w 4943975"/>
              <a:gd name="connsiteY1" fmla="*/ 0 h 1544992"/>
              <a:gd name="connsiteX2" fmla="*/ 4943975 w 4943975"/>
              <a:gd name="connsiteY2" fmla="*/ 1544992 h 1544992"/>
              <a:gd name="connsiteX3" fmla="*/ 0 w 4943975"/>
              <a:gd name="connsiteY3" fmla="*/ 1544992 h 1544992"/>
              <a:gd name="connsiteX4" fmla="*/ 0 w 4943975"/>
              <a:gd name="connsiteY4" fmla="*/ 0 h 15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3975" h="1544992">
                <a:moveTo>
                  <a:pt x="0" y="0"/>
                </a:moveTo>
                <a:lnTo>
                  <a:pt x="4943975" y="0"/>
                </a:lnTo>
                <a:lnTo>
                  <a:pt x="4943975" y="1544992"/>
                </a:lnTo>
                <a:lnTo>
                  <a:pt x="0" y="15449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46475" tIns="106680" rIns="106680" bIns="10668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 Condensed" panose="020B0502040204020203" pitchFamily="34" charset="0"/>
              </a:rPr>
              <a:t>to record data about monthly expenses</a:t>
            </a:r>
            <a:endParaRPr lang="en-MY" sz="2800" kern="1200" dirty="0">
              <a:latin typeface="Bahnschrift Condense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F757E-F83C-490D-9FD1-333092DC1F18}"/>
              </a:ext>
            </a:extLst>
          </p:cNvPr>
          <p:cNvSpPr/>
          <p:nvPr/>
        </p:nvSpPr>
        <p:spPr>
          <a:xfrm>
            <a:off x="3521012" y="4089701"/>
            <a:ext cx="1081494" cy="1622241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-880662"/>
              <a:satOff val="-76170"/>
              <a:lumOff val="-76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491730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rmAutofit/>
          </a:bodyPr>
          <a:lstStyle/>
          <a:p>
            <a:r>
              <a:rPr lang="en-MY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Data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BC932-AEB2-4D40-B392-927BD4189EE4}"/>
              </a:ext>
            </a:extLst>
          </p:cNvPr>
          <p:cNvSpPr/>
          <p:nvPr/>
        </p:nvSpPr>
        <p:spPr>
          <a:xfrm>
            <a:off x="142240" y="1463040"/>
            <a:ext cx="11816080" cy="4713923"/>
          </a:xfrm>
          <a:prstGeom prst="rect">
            <a:avLst/>
          </a:prstGeom>
          <a:noFill/>
        </p:spPr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F0A09F4-8F25-4AEA-8B1F-A5DF28BBE5BF}"/>
              </a:ext>
            </a:extLst>
          </p:cNvPr>
          <p:cNvSpPr/>
          <p:nvPr/>
        </p:nvSpPr>
        <p:spPr>
          <a:xfrm>
            <a:off x="145932" y="2338408"/>
            <a:ext cx="3600211" cy="964826"/>
          </a:xfrm>
          <a:custGeom>
            <a:avLst/>
            <a:gdLst>
              <a:gd name="connsiteX0" fmla="*/ 0 w 3600211"/>
              <a:gd name="connsiteY0" fmla="*/ 0 h 964826"/>
              <a:gd name="connsiteX1" fmla="*/ 3600211 w 3600211"/>
              <a:gd name="connsiteY1" fmla="*/ 0 h 964826"/>
              <a:gd name="connsiteX2" fmla="*/ 3600211 w 3600211"/>
              <a:gd name="connsiteY2" fmla="*/ 964826 h 964826"/>
              <a:gd name="connsiteX3" fmla="*/ 0 w 3600211"/>
              <a:gd name="connsiteY3" fmla="*/ 964826 h 964826"/>
              <a:gd name="connsiteX4" fmla="*/ 0 w 3600211"/>
              <a:gd name="connsiteY4" fmla="*/ 0 h 96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964826">
                <a:moveTo>
                  <a:pt x="0" y="0"/>
                </a:moveTo>
                <a:lnTo>
                  <a:pt x="3600211" y="0"/>
                </a:lnTo>
                <a:lnTo>
                  <a:pt x="3600211" y="964826"/>
                </a:lnTo>
                <a:lnTo>
                  <a:pt x="0" y="9648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rnd">
            <a:round/>
          </a:ln>
          <a:effectLst>
            <a:softEdge rad="25400"/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MY" sz="2600" kern="1200" dirty="0">
                <a:latin typeface="Bahnschrift" panose="020B0502040204020203" pitchFamily="34" charset="0"/>
              </a:rPr>
              <a:t>New library items</a:t>
            </a:r>
            <a:endParaRPr lang="en-MY" sz="2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C6F89C-479E-4B59-B53F-9A8658D64516}"/>
              </a:ext>
            </a:extLst>
          </p:cNvPr>
          <p:cNvSpPr/>
          <p:nvPr/>
        </p:nvSpPr>
        <p:spPr>
          <a:xfrm>
            <a:off x="145932" y="3303234"/>
            <a:ext cx="3600211" cy="1998360"/>
          </a:xfrm>
          <a:custGeom>
            <a:avLst/>
            <a:gdLst>
              <a:gd name="connsiteX0" fmla="*/ 0 w 3600211"/>
              <a:gd name="connsiteY0" fmla="*/ 0 h 1998360"/>
              <a:gd name="connsiteX1" fmla="*/ 3600211 w 3600211"/>
              <a:gd name="connsiteY1" fmla="*/ 0 h 1998360"/>
              <a:gd name="connsiteX2" fmla="*/ 3600211 w 3600211"/>
              <a:gd name="connsiteY2" fmla="*/ 1998360 h 1998360"/>
              <a:gd name="connsiteX3" fmla="*/ 0 w 3600211"/>
              <a:gd name="connsiteY3" fmla="*/ 1998360 h 1998360"/>
              <a:gd name="connsiteX4" fmla="*/ 0 w 3600211"/>
              <a:gd name="connsiteY4" fmla="*/ 0 h 19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1998360">
                <a:moveTo>
                  <a:pt x="0" y="0"/>
                </a:moveTo>
                <a:lnTo>
                  <a:pt x="3600211" y="0"/>
                </a:lnTo>
                <a:lnTo>
                  <a:pt x="3600211" y="1998360"/>
                </a:lnTo>
                <a:lnTo>
                  <a:pt x="0" y="1998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Books</a:t>
            </a:r>
            <a:endParaRPr lang="en-MY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Magazines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Volumes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3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Articles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344AE8-0E12-41AC-B9DE-55B1B31FB520}"/>
              </a:ext>
            </a:extLst>
          </p:cNvPr>
          <p:cNvSpPr/>
          <p:nvPr/>
        </p:nvSpPr>
        <p:spPr>
          <a:xfrm>
            <a:off x="4250174" y="2338408"/>
            <a:ext cx="3600211" cy="964826"/>
          </a:xfrm>
          <a:custGeom>
            <a:avLst/>
            <a:gdLst>
              <a:gd name="connsiteX0" fmla="*/ 0 w 3600211"/>
              <a:gd name="connsiteY0" fmla="*/ 0 h 964826"/>
              <a:gd name="connsiteX1" fmla="*/ 3600211 w 3600211"/>
              <a:gd name="connsiteY1" fmla="*/ 0 h 964826"/>
              <a:gd name="connsiteX2" fmla="*/ 3600211 w 3600211"/>
              <a:gd name="connsiteY2" fmla="*/ 964826 h 964826"/>
              <a:gd name="connsiteX3" fmla="*/ 0 w 3600211"/>
              <a:gd name="connsiteY3" fmla="*/ 964826 h 964826"/>
              <a:gd name="connsiteX4" fmla="*/ 0 w 3600211"/>
              <a:gd name="connsiteY4" fmla="*/ 0 h 96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964826">
                <a:moveTo>
                  <a:pt x="0" y="0"/>
                </a:moveTo>
                <a:lnTo>
                  <a:pt x="3600211" y="0"/>
                </a:lnTo>
                <a:lnTo>
                  <a:pt x="3600211" y="964826"/>
                </a:lnTo>
                <a:lnTo>
                  <a:pt x="0" y="9648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MY" sz="2600" kern="1200" dirty="0">
                <a:latin typeface="Bahnschrift" panose="020B0502040204020203" pitchFamily="34" charset="0"/>
              </a:rPr>
              <a:t>Customers and Transactions</a:t>
            </a:r>
            <a:endParaRPr lang="en-MY" sz="2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AB8DD9-4DE3-4A38-AF5B-7D64EC504CBE}"/>
              </a:ext>
            </a:extLst>
          </p:cNvPr>
          <p:cNvSpPr/>
          <p:nvPr/>
        </p:nvSpPr>
        <p:spPr>
          <a:xfrm>
            <a:off x="4250174" y="3303234"/>
            <a:ext cx="3600211" cy="1998360"/>
          </a:xfrm>
          <a:custGeom>
            <a:avLst/>
            <a:gdLst>
              <a:gd name="connsiteX0" fmla="*/ 0 w 3600211"/>
              <a:gd name="connsiteY0" fmla="*/ 0 h 1998360"/>
              <a:gd name="connsiteX1" fmla="*/ 3600211 w 3600211"/>
              <a:gd name="connsiteY1" fmla="*/ 0 h 1998360"/>
              <a:gd name="connsiteX2" fmla="*/ 3600211 w 3600211"/>
              <a:gd name="connsiteY2" fmla="*/ 1998360 h 1998360"/>
              <a:gd name="connsiteX3" fmla="*/ 0 w 3600211"/>
              <a:gd name="connsiteY3" fmla="*/ 1998360 h 1998360"/>
              <a:gd name="connsiteX4" fmla="*/ 0 w 3600211"/>
              <a:gd name="connsiteY4" fmla="*/ 0 h 19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1998360">
                <a:moveTo>
                  <a:pt x="0" y="0"/>
                </a:moveTo>
                <a:lnTo>
                  <a:pt x="3600211" y="0"/>
                </a:lnTo>
                <a:lnTo>
                  <a:pt x="3600211" y="1998360"/>
                </a:lnTo>
                <a:lnTo>
                  <a:pt x="0" y="1998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4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Customer</a:t>
            </a:r>
            <a:endParaRPr lang="en-MY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4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Transactions</a:t>
            </a: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4"/>
              </a:buBlip>
            </a:pPr>
            <a:r>
              <a:rPr lang="en-MY" sz="2600" dirty="0">
                <a:latin typeface="Bahnschrift" panose="020B0502040204020203" pitchFamily="34" charset="0"/>
              </a:rPr>
              <a:t>Items</a:t>
            </a:r>
            <a:endParaRPr lang="en-MY" sz="26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0D2822-4151-4AE3-A84B-957C445F5616}"/>
              </a:ext>
            </a:extLst>
          </p:cNvPr>
          <p:cNvSpPr/>
          <p:nvPr/>
        </p:nvSpPr>
        <p:spPr>
          <a:xfrm>
            <a:off x="8354414" y="2338408"/>
            <a:ext cx="3600211" cy="964826"/>
          </a:xfrm>
          <a:custGeom>
            <a:avLst/>
            <a:gdLst>
              <a:gd name="connsiteX0" fmla="*/ 0 w 3600211"/>
              <a:gd name="connsiteY0" fmla="*/ 0 h 964826"/>
              <a:gd name="connsiteX1" fmla="*/ 3600211 w 3600211"/>
              <a:gd name="connsiteY1" fmla="*/ 0 h 964826"/>
              <a:gd name="connsiteX2" fmla="*/ 3600211 w 3600211"/>
              <a:gd name="connsiteY2" fmla="*/ 964826 h 964826"/>
              <a:gd name="connsiteX3" fmla="*/ 0 w 3600211"/>
              <a:gd name="connsiteY3" fmla="*/ 964826 h 964826"/>
              <a:gd name="connsiteX4" fmla="*/ 0 w 3600211"/>
              <a:gd name="connsiteY4" fmla="*/ 0 h 96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964826">
                <a:moveTo>
                  <a:pt x="0" y="0"/>
                </a:moveTo>
                <a:lnTo>
                  <a:pt x="3600211" y="0"/>
                </a:lnTo>
                <a:lnTo>
                  <a:pt x="3600211" y="964826"/>
                </a:lnTo>
                <a:lnTo>
                  <a:pt x="0" y="9648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MY" sz="2600" kern="1200" dirty="0">
                <a:latin typeface="Bahnschrift" panose="020B0502040204020203" pitchFamily="34" charset="0"/>
              </a:rPr>
              <a:t>Monthly Expenses</a:t>
            </a:r>
            <a:endParaRPr lang="en-MY" sz="26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247521-A8E6-42E1-92BA-94DD5496FBFC}"/>
              </a:ext>
            </a:extLst>
          </p:cNvPr>
          <p:cNvSpPr/>
          <p:nvPr/>
        </p:nvSpPr>
        <p:spPr>
          <a:xfrm>
            <a:off x="8354415" y="3303234"/>
            <a:ext cx="3600211" cy="1998360"/>
          </a:xfrm>
          <a:custGeom>
            <a:avLst/>
            <a:gdLst>
              <a:gd name="connsiteX0" fmla="*/ 0 w 3600211"/>
              <a:gd name="connsiteY0" fmla="*/ 0 h 1998360"/>
              <a:gd name="connsiteX1" fmla="*/ 3600211 w 3600211"/>
              <a:gd name="connsiteY1" fmla="*/ 0 h 1998360"/>
              <a:gd name="connsiteX2" fmla="*/ 3600211 w 3600211"/>
              <a:gd name="connsiteY2" fmla="*/ 1998360 h 1998360"/>
              <a:gd name="connsiteX3" fmla="*/ 0 w 3600211"/>
              <a:gd name="connsiteY3" fmla="*/ 1998360 h 1998360"/>
              <a:gd name="connsiteX4" fmla="*/ 0 w 3600211"/>
              <a:gd name="connsiteY4" fmla="*/ 0 h 19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211" h="1998360">
                <a:moveTo>
                  <a:pt x="0" y="0"/>
                </a:moveTo>
                <a:lnTo>
                  <a:pt x="3600211" y="0"/>
                </a:lnTo>
                <a:lnTo>
                  <a:pt x="3600211" y="1998360"/>
                </a:lnTo>
                <a:lnTo>
                  <a:pt x="0" y="1998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Employee</a:t>
            </a:r>
            <a:endParaRPr lang="en-MY" sz="26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 err="1">
                <a:latin typeface="Bahnschrift" panose="020B0502040204020203" pitchFamily="34" charset="0"/>
              </a:rPr>
              <a:t>Employee_Daily_Log</a:t>
            </a:r>
            <a:endParaRPr lang="en-MY" sz="2600" kern="1200" dirty="0">
              <a:latin typeface="Bahnschrift" panose="020B0502040204020203" pitchFamily="34" charset="0"/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 err="1">
                <a:latin typeface="Bahnschrift" panose="020B0502040204020203" pitchFamily="34" charset="0"/>
              </a:rPr>
              <a:t>Monthly_Expense</a:t>
            </a:r>
            <a:endParaRPr lang="en-MY" sz="2600" dirty="0">
              <a:latin typeface="Bahnschrift" panose="020B0502040204020203" pitchFamily="34" charset="0"/>
            </a:endParaRPr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Blip>
                <a:blip r:embed="rId5"/>
              </a:buBlip>
            </a:pPr>
            <a:r>
              <a:rPr lang="en-MY" sz="2600" kern="1200" dirty="0">
                <a:latin typeface="Bahnschrift" panose="020B0502040204020203" pitchFamily="34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2697822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096-3116-4FBF-87A8-D8197A9C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88" y="0"/>
            <a:ext cx="10155812" cy="801278"/>
          </a:xfrm>
        </p:spPr>
        <p:txBody>
          <a:bodyPr>
            <a:normAutofit/>
          </a:bodyPr>
          <a:lstStyle/>
          <a:p>
            <a:r>
              <a:rPr lang="en-MY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Enhanced Entity Relational Diagram</a:t>
            </a:r>
            <a:endParaRPr lang="en-MY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F9727-7D21-47F5-9EAE-582F8C633C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39" y="801278"/>
            <a:ext cx="9106293" cy="5910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764912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096-3116-4FBF-87A8-D8197A9C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88" y="0"/>
            <a:ext cx="10155812" cy="801278"/>
          </a:xfrm>
        </p:spPr>
        <p:txBody>
          <a:bodyPr>
            <a:normAutofit/>
          </a:bodyPr>
          <a:lstStyle/>
          <a:p>
            <a:r>
              <a:rPr lang="en-MY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Enhanced Entity Relational Diagram</a:t>
            </a:r>
            <a:endParaRPr lang="en-MY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31C67D-6A12-484C-9790-9B5C76E5B4C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8" t="8929" r="13927" b="23742"/>
          <a:stretch/>
        </p:blipFill>
        <p:spPr bwMode="auto">
          <a:xfrm>
            <a:off x="3651126" y="801278"/>
            <a:ext cx="6925936" cy="5791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143847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Autofit/>
          </a:bodyPr>
          <a:lstStyle/>
          <a:p>
            <a:r>
              <a:rPr lang="en-MY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Mapping of EER Diagram to Relational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A950-7676-4DD2-A814-982877372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1" y="1411663"/>
            <a:ext cx="4991466" cy="495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2E74E-F5A7-4A63-8CB9-37A727FB4378}"/>
              </a:ext>
            </a:extLst>
          </p:cNvPr>
          <p:cNvSpPr txBox="1"/>
          <p:nvPr/>
        </p:nvSpPr>
        <p:spPr>
          <a:xfrm>
            <a:off x="5640779" y="1490008"/>
            <a:ext cx="6436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MY" sz="2400" b="1" dirty="0">
                <a:latin typeface="Bahnschrift Condensed" panose="020B0502040204020203" pitchFamily="34" charset="0"/>
              </a:rPr>
              <a:t>ARTICLE_AUTHOR </a:t>
            </a:r>
            <a:r>
              <a:rPr lang="en-MY" sz="2400" dirty="0">
                <a:latin typeface="Bahnschrift Condensed" panose="020B0502040204020203" pitchFamily="34" charset="0"/>
              </a:rPr>
              <a:t>(</a:t>
            </a:r>
            <a:r>
              <a:rPr lang="en-MY" sz="2400" u="sng" dirty="0">
                <a:latin typeface="Bahnschrift Condensed" panose="020B0502040204020203" pitchFamily="34" charset="0"/>
              </a:rPr>
              <a:t>Art_Auth_Id</a:t>
            </a:r>
            <a:r>
              <a:rPr lang="en-MY" sz="2400" dirty="0">
                <a:latin typeface="Bahnschrift Condensed" panose="020B0502040204020203" pitchFamily="34" charset="0"/>
              </a:rPr>
              <a:t>, Article_Id, Author_Id)</a:t>
            </a:r>
          </a:p>
          <a:p>
            <a:r>
              <a:rPr lang="en-MY" sz="2400" dirty="0">
                <a:latin typeface="Bahnschrift Condensed" panose="020B0502040204020203" pitchFamily="34" charset="0"/>
              </a:rPr>
              <a:t>             </a:t>
            </a:r>
            <a:r>
              <a:rPr lang="en-MY" sz="2400" i="1" dirty="0">
                <a:latin typeface="Bahnschrift Condensed" panose="020B0502040204020203" pitchFamily="34" charset="0"/>
              </a:rPr>
              <a:t>Foreign Key </a:t>
            </a:r>
            <a:r>
              <a:rPr lang="en-MY" sz="2400" b="1" dirty="0">
                <a:latin typeface="Bahnschrift Condensed" panose="020B0502040204020203" pitchFamily="34" charset="0"/>
              </a:rPr>
              <a:t>ARTICLE_AUTHOR </a:t>
            </a:r>
            <a:r>
              <a:rPr lang="en-MY" sz="2400" dirty="0">
                <a:latin typeface="Bahnschrift Condensed" panose="020B0502040204020203" pitchFamily="34" charset="0"/>
              </a:rPr>
              <a:t>(Article_Id) 		</a:t>
            </a:r>
            <a:r>
              <a:rPr lang="en-MY" sz="2400" i="1" dirty="0">
                <a:latin typeface="Bahnschrift Condensed" panose="020B0502040204020203" pitchFamily="34" charset="0"/>
              </a:rPr>
              <a:t>references</a:t>
            </a:r>
            <a:r>
              <a:rPr lang="en-MY" sz="2400" dirty="0">
                <a:latin typeface="Bahnschrift Condensed" panose="020B0502040204020203" pitchFamily="34" charset="0"/>
              </a:rPr>
              <a:t> </a:t>
            </a:r>
            <a:r>
              <a:rPr lang="en-MY" sz="2400" b="1" dirty="0">
                <a:latin typeface="Bahnschrift Condensed" panose="020B0502040204020203" pitchFamily="34" charset="0"/>
              </a:rPr>
              <a:t>ARTICLE</a:t>
            </a:r>
            <a:r>
              <a:rPr lang="en-MY" sz="2400" dirty="0">
                <a:latin typeface="Bahnschrift Condensed" panose="020B0502040204020203" pitchFamily="34" charset="0"/>
              </a:rPr>
              <a:t> (Article_Id)</a:t>
            </a:r>
          </a:p>
          <a:p>
            <a:r>
              <a:rPr lang="en-MY" sz="2400" i="1" dirty="0">
                <a:latin typeface="Bahnschrift Condensed" panose="020B0502040204020203" pitchFamily="34" charset="0"/>
              </a:rPr>
              <a:t>             Foreign Key </a:t>
            </a:r>
            <a:r>
              <a:rPr lang="en-MY" sz="2400" b="1" dirty="0">
                <a:latin typeface="Bahnschrift Condensed" panose="020B0502040204020203" pitchFamily="34" charset="0"/>
              </a:rPr>
              <a:t>ARTICLE_AUTHOR </a:t>
            </a:r>
            <a:r>
              <a:rPr lang="en-MY" sz="2400" dirty="0">
                <a:latin typeface="Bahnschrift Condensed" panose="020B0502040204020203" pitchFamily="34" charset="0"/>
              </a:rPr>
              <a:t>(Author_Id) 		</a:t>
            </a:r>
            <a:r>
              <a:rPr lang="en-MY" sz="2400" i="1" dirty="0">
                <a:latin typeface="Bahnschrift Condensed" panose="020B0502040204020203" pitchFamily="34" charset="0"/>
              </a:rPr>
              <a:t>references</a:t>
            </a:r>
            <a:r>
              <a:rPr lang="en-MY" sz="2400" dirty="0">
                <a:latin typeface="Bahnschrift Condensed" panose="020B0502040204020203" pitchFamily="34" charset="0"/>
              </a:rPr>
              <a:t> </a:t>
            </a:r>
            <a:r>
              <a:rPr lang="en-MY" sz="2400" b="1" dirty="0">
                <a:latin typeface="Bahnschrift Condensed" panose="020B0502040204020203" pitchFamily="34" charset="0"/>
              </a:rPr>
              <a:t>AUTHOR</a:t>
            </a:r>
            <a:r>
              <a:rPr lang="en-MY" sz="2400" dirty="0">
                <a:latin typeface="Bahnschrift Condensed" panose="020B0502040204020203" pitchFamily="34" charset="0"/>
              </a:rPr>
              <a:t> (Author_Id</a:t>
            </a:r>
            <a:r>
              <a:rPr lang="en-MY" dirty="0">
                <a:latin typeface="Bahnschrift Condense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138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Autofit/>
          </a:bodyPr>
          <a:lstStyle/>
          <a:p>
            <a:r>
              <a:rPr lang="en-MY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Mapping of EER Diagram to Relational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2E74E-F5A7-4A63-8CB9-37A727FB4378}"/>
              </a:ext>
            </a:extLst>
          </p:cNvPr>
          <p:cNvSpPr txBox="1"/>
          <p:nvPr/>
        </p:nvSpPr>
        <p:spPr>
          <a:xfrm>
            <a:off x="5245879" y="1584660"/>
            <a:ext cx="7199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MY" sz="2400" b="1" dirty="0">
                <a:latin typeface="Bahnschrift Condensed" panose="020B0502040204020203" pitchFamily="34" charset="0"/>
              </a:rPr>
              <a:t>TRANSACTION_ITEM</a:t>
            </a:r>
            <a:r>
              <a:rPr lang="en-MY" sz="2400" dirty="0">
                <a:latin typeface="Bahnschrift Condensed" panose="020B0502040204020203" pitchFamily="34" charset="0"/>
              </a:rPr>
              <a:t> (</a:t>
            </a:r>
            <a:r>
              <a:rPr lang="en-MY" sz="2400" u="sng" dirty="0">
                <a:latin typeface="Bahnschrift Condensed" panose="020B0502040204020203" pitchFamily="34" charset="0"/>
              </a:rPr>
              <a:t>Tran_Item_Id</a:t>
            </a:r>
            <a:r>
              <a:rPr lang="en-MY" sz="2400" dirty="0">
                <a:latin typeface="Bahnschrift Condensed" panose="020B0502040204020203" pitchFamily="34" charset="0"/>
              </a:rPr>
              <a:t>, Quantity, Quantity_price, Item_Id, Transaction_Number)</a:t>
            </a:r>
          </a:p>
          <a:p>
            <a:r>
              <a:rPr lang="en-MY" sz="2000" dirty="0">
                <a:latin typeface="Bahnschrift Condensed" panose="020B0502040204020203" pitchFamily="34" charset="0"/>
              </a:rPr>
              <a:t>	</a:t>
            </a:r>
            <a:r>
              <a:rPr lang="en-MY" sz="2000" i="1" dirty="0">
                <a:latin typeface="Bahnschrift Condensed" panose="020B0502040204020203" pitchFamily="34" charset="0"/>
              </a:rPr>
              <a:t>Foreign Key</a:t>
            </a:r>
            <a:r>
              <a:rPr lang="en-MY" sz="2000" dirty="0">
                <a:latin typeface="Bahnschrift Condensed" panose="020B0502040204020203" pitchFamily="34" charset="0"/>
              </a:rPr>
              <a:t> </a:t>
            </a:r>
            <a:r>
              <a:rPr lang="en-MY" sz="2000" b="1" dirty="0">
                <a:latin typeface="Bahnschrift Condensed" panose="020B0502040204020203" pitchFamily="34" charset="0"/>
              </a:rPr>
              <a:t>TRANSACTION_ITEM </a:t>
            </a:r>
            <a:r>
              <a:rPr lang="en-MY" sz="2000" dirty="0">
                <a:latin typeface="Bahnschrift Condensed" panose="020B0502040204020203" pitchFamily="34" charset="0"/>
              </a:rPr>
              <a:t>(Item_Id) 			             </a:t>
            </a:r>
            <a:r>
              <a:rPr lang="en-MY" sz="2000" i="1" dirty="0">
                <a:latin typeface="Bahnschrift Condensed" panose="020B0502040204020203" pitchFamily="34" charset="0"/>
              </a:rPr>
              <a:t>references</a:t>
            </a:r>
            <a:r>
              <a:rPr lang="en-MY" sz="2000" dirty="0">
                <a:latin typeface="Bahnschrift Condensed" panose="020B0502040204020203" pitchFamily="34" charset="0"/>
              </a:rPr>
              <a:t> </a:t>
            </a:r>
            <a:r>
              <a:rPr lang="en-MY" sz="2000" b="1" dirty="0">
                <a:latin typeface="Bahnschrift Condensed" panose="020B0502040204020203" pitchFamily="34" charset="0"/>
              </a:rPr>
              <a:t>ITEM</a:t>
            </a:r>
            <a:r>
              <a:rPr lang="en-MY" sz="2000" dirty="0">
                <a:latin typeface="Bahnschrift Condensed" panose="020B0502040204020203" pitchFamily="34" charset="0"/>
              </a:rPr>
              <a:t> (Item_Id)</a:t>
            </a:r>
          </a:p>
          <a:p>
            <a:r>
              <a:rPr lang="en-MY" sz="2000" dirty="0">
                <a:latin typeface="Bahnschrift Condensed" panose="020B0502040204020203" pitchFamily="34" charset="0"/>
              </a:rPr>
              <a:t>	</a:t>
            </a:r>
            <a:r>
              <a:rPr lang="en-MY" sz="2000" i="1" dirty="0">
                <a:latin typeface="Bahnschrift Condensed" panose="020B0502040204020203" pitchFamily="34" charset="0"/>
              </a:rPr>
              <a:t>Foreign Key </a:t>
            </a:r>
            <a:r>
              <a:rPr lang="en-MY" sz="2000" b="1" dirty="0">
                <a:latin typeface="Bahnschrift Condensed" panose="020B0502040204020203" pitchFamily="34" charset="0"/>
              </a:rPr>
              <a:t>TRANSACTION_ITEM</a:t>
            </a:r>
            <a:r>
              <a:rPr lang="en-MY" sz="2000" dirty="0">
                <a:latin typeface="Bahnschrift Condensed" panose="020B0502040204020203" pitchFamily="34" charset="0"/>
              </a:rPr>
              <a:t> (Transaction_Number) 	             </a:t>
            </a:r>
            <a:r>
              <a:rPr lang="en-MY" sz="2000" i="1" dirty="0">
                <a:latin typeface="Bahnschrift Condensed" panose="020B0502040204020203" pitchFamily="34" charset="0"/>
              </a:rPr>
              <a:t>references</a:t>
            </a:r>
            <a:r>
              <a:rPr lang="en-MY" sz="2000" dirty="0">
                <a:latin typeface="Bahnschrift Condensed" panose="020B0502040204020203" pitchFamily="34" charset="0"/>
              </a:rPr>
              <a:t> </a:t>
            </a:r>
            <a:r>
              <a:rPr lang="en-MY" sz="2000" b="1" dirty="0">
                <a:latin typeface="Bahnschrift Condensed" panose="020B0502040204020203" pitchFamily="34" charset="0"/>
              </a:rPr>
              <a:t>TRANSACTION </a:t>
            </a:r>
            <a:r>
              <a:rPr lang="en-MY" sz="2000" dirty="0">
                <a:latin typeface="Bahnschrift Condensed" panose="020B0502040204020203" pitchFamily="34" charset="0"/>
              </a:rPr>
              <a:t>(Transaction_Number)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0A10A3-A89D-4F6D-B88A-36113576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4"/>
          <a:stretch/>
        </p:blipFill>
        <p:spPr>
          <a:xfrm>
            <a:off x="178007" y="1471521"/>
            <a:ext cx="5067872" cy="4910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5394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3E60-C073-425E-8E3C-CFEED886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91" y="122549"/>
            <a:ext cx="11265817" cy="955674"/>
          </a:xfrm>
        </p:spPr>
        <p:txBody>
          <a:bodyPr>
            <a:noAutofit/>
          </a:bodyPr>
          <a:lstStyle/>
          <a:p>
            <a:r>
              <a:rPr lang="en-MY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Mapping of EER Diagram to Relational Database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9BDC612-8267-4F56-9D0A-166E2A2258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49" y="1362174"/>
            <a:ext cx="8898902" cy="5373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307694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BC93693C4314F97DFDF172113F673" ma:contentTypeVersion="2" ma:contentTypeDescription="Create a new document." ma:contentTypeScope="" ma:versionID="071ca006a73af8c275faf1ae232512fc">
  <xsd:schema xmlns:xsd="http://www.w3.org/2001/XMLSchema" xmlns:xs="http://www.w3.org/2001/XMLSchema" xmlns:p="http://schemas.microsoft.com/office/2006/metadata/properties" xmlns:ns2="20be7587-8b3b-4846-8b22-e8b0b391443b" targetNamespace="http://schemas.microsoft.com/office/2006/metadata/properties" ma:root="true" ma:fieldsID="de3723420700c12ee5d40fc160640faf" ns2:_="">
    <xsd:import namespace="20be7587-8b3b-4846-8b22-e8b0b3914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e7587-8b3b-4846-8b22-e8b0b39144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7681FD-EB63-40E1-9F7C-68F5B803BE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4401FC-2236-43AA-8536-8FA01A0960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762558-AF25-4E13-B4F1-359755437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be7587-8b3b-4846-8b22-e8b0b3914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443</Words>
  <Application>Microsoft Macintosh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Bahnschrift</vt:lpstr>
      <vt:lpstr>Bahnschrift Condensed</vt:lpstr>
      <vt:lpstr>Arial</vt:lpstr>
      <vt:lpstr>Calibri</vt:lpstr>
      <vt:lpstr>Calibri Light</vt:lpstr>
      <vt:lpstr>Wingdings</vt:lpstr>
      <vt:lpstr>Office Theme</vt:lpstr>
      <vt:lpstr>Database Project  Halifax Science Library</vt:lpstr>
      <vt:lpstr>Team Module</vt:lpstr>
      <vt:lpstr>HSL Plans</vt:lpstr>
      <vt:lpstr>Data Requirements</vt:lpstr>
      <vt:lpstr>Enhanced Entity Relational Diagram</vt:lpstr>
      <vt:lpstr>Enhanced Entity Relational Diagram</vt:lpstr>
      <vt:lpstr>Mapping of EER Diagram to Relational Database</vt:lpstr>
      <vt:lpstr>Mapping of EER Diagram to Relational Database</vt:lpstr>
      <vt:lpstr>Mapping of EER Diagram to Relational Database</vt:lpstr>
      <vt:lpstr>  </vt:lpstr>
      <vt:lpstr>Normalization (3NF &amp; BCNF)</vt:lpstr>
      <vt:lpstr>Create New Tables</vt:lpstr>
      <vt:lpstr> Create Mongo Collections from Given Data </vt:lpstr>
      <vt:lpstr> Update MySQL Tables from the Mongo Collections  </vt:lpstr>
      <vt:lpstr> PHP Web Application </vt:lpstr>
      <vt:lpstr>Comparison on Execution Time 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Halifax Science Library</dc:title>
  <dc:creator>Mleong@mail.greenriver.edu</dc:creator>
  <cp:lastModifiedBy>Madeleine Leong</cp:lastModifiedBy>
  <cp:revision>68</cp:revision>
  <dcterms:created xsi:type="dcterms:W3CDTF">2018-11-24T19:04:34Z</dcterms:created>
  <dcterms:modified xsi:type="dcterms:W3CDTF">2018-11-26T18:36:02Z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0x01010033BBC93693C4314F97DFDF172113F673</vt:lpwstr>
  </property>
</Properties>
</file>