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64" r:id="rId4"/>
    <p:sldId id="265" r:id="rId5"/>
    <p:sldId id="257" r:id="rId6"/>
    <p:sldId id="259" r:id="rId7"/>
    <p:sldId id="260" r:id="rId8"/>
    <p:sldId id="269" r:id="rId9"/>
    <p:sldId id="258" r:id="rId10"/>
    <p:sldId id="270" r:id="rId11"/>
    <p:sldId id="271" r:id="rId12"/>
    <p:sldId id="272" r:id="rId13"/>
    <p:sldId id="273" r:id="rId14"/>
    <p:sldId id="263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FFFF"/>
    <a:srgbClr val="FFA3A3"/>
    <a:srgbClr val="FF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9C63E1-E499-4D75-B63F-3294D6CF2C84}" v="257" dt="2019-03-22T21:09:59.873"/>
    <p1510:client id="{20E79F20-69A3-9E21-7F55-5074D244E176}" v="11" dt="2019-03-22T18:36:12.5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ab Gupta" userId="a2788751-c9dc-4472-ad6b-d94cd720aaa5" providerId="ADAL" clId="{539C63E1-E499-4D75-B63F-3294D6CF2C84}"/>
    <pc:docChg chg="undo redo custSel mod addSld delSld modSld sldOrd">
      <pc:chgData name="Rishab Gupta" userId="a2788751-c9dc-4472-ad6b-d94cd720aaa5" providerId="ADAL" clId="{539C63E1-E499-4D75-B63F-3294D6CF2C84}" dt="2019-03-22T22:13:42.369" v="2510" actId="108"/>
      <pc:docMkLst>
        <pc:docMk/>
      </pc:docMkLst>
      <pc:sldChg chg="addSp delSp modSp">
        <pc:chgData name="Rishab Gupta" userId="a2788751-c9dc-4472-ad6b-d94cd720aaa5" providerId="ADAL" clId="{539C63E1-E499-4D75-B63F-3294D6CF2C84}" dt="2019-03-22T21:08:41.674" v="2489" actId="14100"/>
        <pc:sldMkLst>
          <pc:docMk/>
          <pc:sldMk cId="3152246995" sldId="256"/>
        </pc:sldMkLst>
        <pc:spChg chg="add mod">
          <ac:chgData name="Rishab Gupta" userId="a2788751-c9dc-4472-ad6b-d94cd720aaa5" providerId="ADAL" clId="{539C63E1-E499-4D75-B63F-3294D6CF2C84}" dt="2019-03-20T02:42:33.771" v="365" actId="404"/>
          <ac:spMkLst>
            <pc:docMk/>
            <pc:sldMk cId="3152246995" sldId="256"/>
            <ac:spMk id="2" creationId="{7F2AAC72-83CB-4714-A3B4-DC6824C7462E}"/>
          </ac:spMkLst>
        </pc:spChg>
        <pc:spChg chg="add mod">
          <ac:chgData name="Rishab Gupta" userId="a2788751-c9dc-4472-ad6b-d94cd720aaa5" providerId="ADAL" clId="{539C63E1-E499-4D75-B63F-3294D6CF2C84}" dt="2019-03-22T21:08:41.674" v="2489" actId="14100"/>
          <ac:spMkLst>
            <pc:docMk/>
            <pc:sldMk cId="3152246995" sldId="256"/>
            <ac:spMk id="3" creationId="{5AB8D3BE-F653-4D94-A6F7-698FB0E29278}"/>
          </ac:spMkLst>
        </pc:spChg>
        <pc:spChg chg="del">
          <ac:chgData name="Rishab Gupta" userId="a2788751-c9dc-4472-ad6b-d94cd720aaa5" providerId="ADAL" clId="{539C63E1-E499-4D75-B63F-3294D6CF2C84}" dt="2019-03-20T02:40:12.759" v="255" actId="478"/>
          <ac:spMkLst>
            <pc:docMk/>
            <pc:sldMk cId="3152246995" sldId="256"/>
            <ac:spMk id="4" creationId="{D4A5B98C-2529-4956-AAAE-F3892E589671}"/>
          </ac:spMkLst>
        </pc:spChg>
        <pc:spChg chg="del">
          <ac:chgData name="Rishab Gupta" userId="a2788751-c9dc-4472-ad6b-d94cd720aaa5" providerId="ADAL" clId="{539C63E1-E499-4D75-B63F-3294D6CF2C84}" dt="2019-03-20T02:40:12.759" v="255" actId="478"/>
          <ac:spMkLst>
            <pc:docMk/>
            <pc:sldMk cId="3152246995" sldId="256"/>
            <ac:spMk id="5" creationId="{BEF276A4-41BA-4522-B5D0-B28BD880C9F1}"/>
          </ac:spMkLst>
        </pc:spChg>
        <pc:spChg chg="del">
          <ac:chgData name="Rishab Gupta" userId="a2788751-c9dc-4472-ad6b-d94cd720aaa5" providerId="ADAL" clId="{539C63E1-E499-4D75-B63F-3294D6CF2C84}" dt="2019-03-20T02:40:12.759" v="255" actId="478"/>
          <ac:spMkLst>
            <pc:docMk/>
            <pc:sldMk cId="3152246995" sldId="256"/>
            <ac:spMk id="6" creationId="{50E0558E-A92F-468F-8345-6790AF90FA7E}"/>
          </ac:spMkLst>
        </pc:spChg>
        <pc:spChg chg="del">
          <ac:chgData name="Rishab Gupta" userId="a2788751-c9dc-4472-ad6b-d94cd720aaa5" providerId="ADAL" clId="{539C63E1-E499-4D75-B63F-3294D6CF2C84}" dt="2019-03-20T02:40:12.759" v="255" actId="478"/>
          <ac:spMkLst>
            <pc:docMk/>
            <pc:sldMk cId="3152246995" sldId="256"/>
            <ac:spMk id="7" creationId="{797A08B8-DD8B-47F7-A18E-A852BC8C26D8}"/>
          </ac:spMkLst>
        </pc:spChg>
        <pc:spChg chg="del">
          <ac:chgData name="Rishab Gupta" userId="a2788751-c9dc-4472-ad6b-d94cd720aaa5" providerId="ADAL" clId="{539C63E1-E499-4D75-B63F-3294D6CF2C84}" dt="2019-03-20T02:40:12.759" v="255" actId="478"/>
          <ac:spMkLst>
            <pc:docMk/>
            <pc:sldMk cId="3152246995" sldId="256"/>
            <ac:spMk id="8" creationId="{EDEC42FF-1626-40FD-8F5A-90AE953F0DF6}"/>
          </ac:spMkLst>
        </pc:spChg>
        <pc:spChg chg="del">
          <ac:chgData name="Rishab Gupta" userId="a2788751-c9dc-4472-ad6b-d94cd720aaa5" providerId="ADAL" clId="{539C63E1-E499-4D75-B63F-3294D6CF2C84}" dt="2019-03-20T02:40:12.759" v="255" actId="478"/>
          <ac:spMkLst>
            <pc:docMk/>
            <pc:sldMk cId="3152246995" sldId="256"/>
            <ac:spMk id="9" creationId="{E67555DC-4BE3-4B42-95EC-9EFBB95C179A}"/>
          </ac:spMkLst>
        </pc:spChg>
        <pc:spChg chg="del">
          <ac:chgData name="Rishab Gupta" userId="a2788751-c9dc-4472-ad6b-d94cd720aaa5" providerId="ADAL" clId="{539C63E1-E499-4D75-B63F-3294D6CF2C84}" dt="2019-03-20T02:40:12.759" v="255" actId="478"/>
          <ac:spMkLst>
            <pc:docMk/>
            <pc:sldMk cId="3152246995" sldId="256"/>
            <ac:spMk id="10" creationId="{0E7C3621-75D8-4158-94D3-2827E2DF59D8}"/>
          </ac:spMkLst>
        </pc:spChg>
        <pc:spChg chg="del">
          <ac:chgData name="Rishab Gupta" userId="a2788751-c9dc-4472-ad6b-d94cd720aaa5" providerId="ADAL" clId="{539C63E1-E499-4D75-B63F-3294D6CF2C84}" dt="2019-03-20T02:40:12.759" v="255" actId="478"/>
          <ac:spMkLst>
            <pc:docMk/>
            <pc:sldMk cId="3152246995" sldId="256"/>
            <ac:spMk id="11" creationId="{F8CE4F20-95DE-419E-B6D7-15577E2DC8CB}"/>
          </ac:spMkLst>
        </pc:spChg>
        <pc:spChg chg="del">
          <ac:chgData name="Rishab Gupta" userId="a2788751-c9dc-4472-ad6b-d94cd720aaa5" providerId="ADAL" clId="{539C63E1-E499-4D75-B63F-3294D6CF2C84}" dt="2019-03-20T02:40:12.759" v="255" actId="478"/>
          <ac:spMkLst>
            <pc:docMk/>
            <pc:sldMk cId="3152246995" sldId="256"/>
            <ac:spMk id="12" creationId="{B043152D-1EB1-4969-A6CD-A9CCFE0D2861}"/>
          </ac:spMkLst>
        </pc:spChg>
        <pc:spChg chg="del">
          <ac:chgData name="Rishab Gupta" userId="a2788751-c9dc-4472-ad6b-d94cd720aaa5" providerId="ADAL" clId="{539C63E1-E499-4D75-B63F-3294D6CF2C84}" dt="2019-03-20T02:40:12.759" v="255" actId="478"/>
          <ac:spMkLst>
            <pc:docMk/>
            <pc:sldMk cId="3152246995" sldId="256"/>
            <ac:spMk id="13" creationId="{555E6102-70DE-4855-B164-D6C8A499A0CF}"/>
          </ac:spMkLst>
        </pc:spChg>
        <pc:spChg chg="del">
          <ac:chgData name="Rishab Gupta" userId="a2788751-c9dc-4472-ad6b-d94cd720aaa5" providerId="ADAL" clId="{539C63E1-E499-4D75-B63F-3294D6CF2C84}" dt="2019-03-20T02:40:12.759" v="255" actId="478"/>
          <ac:spMkLst>
            <pc:docMk/>
            <pc:sldMk cId="3152246995" sldId="256"/>
            <ac:spMk id="15" creationId="{98BC1A65-2AD3-4F96-852D-567D2EAF64EC}"/>
          </ac:spMkLst>
        </pc:spChg>
        <pc:spChg chg="del">
          <ac:chgData name="Rishab Gupta" userId="a2788751-c9dc-4472-ad6b-d94cd720aaa5" providerId="ADAL" clId="{539C63E1-E499-4D75-B63F-3294D6CF2C84}" dt="2019-03-20T02:40:12.759" v="255" actId="478"/>
          <ac:spMkLst>
            <pc:docMk/>
            <pc:sldMk cId="3152246995" sldId="256"/>
            <ac:spMk id="16" creationId="{18FB8F2C-5042-40F4-817B-BD0D655F552F}"/>
          </ac:spMkLst>
        </pc:spChg>
        <pc:spChg chg="del">
          <ac:chgData name="Rishab Gupta" userId="a2788751-c9dc-4472-ad6b-d94cd720aaa5" providerId="ADAL" clId="{539C63E1-E499-4D75-B63F-3294D6CF2C84}" dt="2019-03-20T02:40:12.759" v="255" actId="478"/>
          <ac:spMkLst>
            <pc:docMk/>
            <pc:sldMk cId="3152246995" sldId="256"/>
            <ac:spMk id="17" creationId="{D1D78E19-1540-4DD9-8BE9-E63638B298FB}"/>
          </ac:spMkLst>
        </pc:spChg>
      </pc:sldChg>
      <pc:sldChg chg="addSp delSp modSp">
        <pc:chgData name="Rishab Gupta" userId="a2788751-c9dc-4472-ad6b-d94cd720aaa5" providerId="ADAL" clId="{539C63E1-E499-4D75-B63F-3294D6CF2C84}" dt="2019-03-20T03:19:41.709" v="549"/>
        <pc:sldMkLst>
          <pc:docMk/>
          <pc:sldMk cId="1270832129" sldId="257"/>
        </pc:sldMkLst>
        <pc:spChg chg="del mod">
          <ac:chgData name="Rishab Gupta" userId="a2788751-c9dc-4472-ad6b-d94cd720aaa5" providerId="ADAL" clId="{539C63E1-E499-4D75-B63F-3294D6CF2C84}" dt="2019-03-20T02:57:31.906" v="378"/>
          <ac:spMkLst>
            <pc:docMk/>
            <pc:sldMk cId="1270832129" sldId="257"/>
            <ac:spMk id="3" creationId="{5083B72E-5DD6-48DA-AEAA-6C89B98947AD}"/>
          </ac:spMkLst>
        </pc:spChg>
        <pc:spChg chg="add mod">
          <ac:chgData name="Rishab Gupta" userId="a2788751-c9dc-4472-ad6b-d94cd720aaa5" providerId="ADAL" clId="{539C63E1-E499-4D75-B63F-3294D6CF2C84}" dt="2019-03-20T03:19:41.709" v="549"/>
          <ac:spMkLst>
            <pc:docMk/>
            <pc:sldMk cId="1270832129" sldId="257"/>
            <ac:spMk id="4" creationId="{CBD6FC5B-2914-41A3-B17C-9D1F0EFE5029}"/>
          </ac:spMkLst>
        </pc:spChg>
        <pc:spChg chg="add mod">
          <ac:chgData name="Rishab Gupta" userId="a2788751-c9dc-4472-ad6b-d94cd720aaa5" providerId="ADAL" clId="{539C63E1-E499-4D75-B63F-3294D6CF2C84}" dt="2019-03-20T03:00:27.435" v="445" actId="1076"/>
          <ac:spMkLst>
            <pc:docMk/>
            <pc:sldMk cId="1270832129" sldId="257"/>
            <ac:spMk id="7" creationId="{4B2D4F8F-1EE3-4C52-B728-BBE6B1708F13}"/>
          </ac:spMkLst>
        </pc:spChg>
        <pc:picChg chg="mod">
          <ac:chgData name="Rishab Gupta" userId="a2788751-c9dc-4472-ad6b-d94cd720aaa5" providerId="ADAL" clId="{539C63E1-E499-4D75-B63F-3294D6CF2C84}" dt="2019-03-20T02:59:51.548" v="442" actId="14100"/>
          <ac:picMkLst>
            <pc:docMk/>
            <pc:sldMk cId="1270832129" sldId="257"/>
            <ac:picMk id="5" creationId="{2A124B0C-954E-46EB-AB88-B48A4E102F77}"/>
          </ac:picMkLst>
        </pc:picChg>
        <pc:picChg chg="add mod">
          <ac:chgData name="Rishab Gupta" userId="a2788751-c9dc-4472-ad6b-d94cd720aaa5" providerId="ADAL" clId="{539C63E1-E499-4D75-B63F-3294D6CF2C84}" dt="2019-03-20T02:59:56.971" v="443" actId="14100"/>
          <ac:picMkLst>
            <pc:docMk/>
            <pc:sldMk cId="1270832129" sldId="257"/>
            <ac:picMk id="6" creationId="{68401A71-3238-40CC-8D40-373250C46563}"/>
          </ac:picMkLst>
        </pc:picChg>
      </pc:sldChg>
      <pc:sldChg chg="modSp add del setBg">
        <pc:chgData name="Rishab Gupta" userId="a2788751-c9dc-4472-ad6b-d94cd720aaa5" providerId="ADAL" clId="{539C63E1-E499-4D75-B63F-3294D6CF2C84}" dt="2019-03-22T22:13:16.821" v="2509" actId="122"/>
        <pc:sldMkLst>
          <pc:docMk/>
          <pc:sldMk cId="159483942" sldId="258"/>
        </pc:sldMkLst>
        <pc:spChg chg="mod">
          <ac:chgData name="Rishab Gupta" userId="a2788751-c9dc-4472-ad6b-d94cd720aaa5" providerId="ADAL" clId="{539C63E1-E499-4D75-B63F-3294D6CF2C84}" dt="2019-03-22T22:13:16.821" v="2509" actId="122"/>
          <ac:spMkLst>
            <pc:docMk/>
            <pc:sldMk cId="159483942" sldId="258"/>
            <ac:spMk id="2" creationId="{0D90D453-9F60-9949-B563-D5DE01159F15}"/>
          </ac:spMkLst>
        </pc:spChg>
      </pc:sldChg>
      <pc:sldChg chg="modSp add del">
        <pc:chgData name="Rishab Gupta" userId="a2788751-c9dc-4472-ad6b-d94cd720aaa5" providerId="ADAL" clId="{539C63E1-E499-4D75-B63F-3294D6CF2C84}" dt="2019-03-22T21:09:59.873" v="2505" actId="20577"/>
        <pc:sldMkLst>
          <pc:docMk/>
          <pc:sldMk cId="4184008805" sldId="259"/>
        </pc:sldMkLst>
        <pc:spChg chg="mod">
          <ac:chgData name="Rishab Gupta" userId="a2788751-c9dc-4472-ad6b-d94cd720aaa5" providerId="ADAL" clId="{539C63E1-E499-4D75-B63F-3294D6CF2C84}" dt="2019-03-22T21:09:42.703" v="2493" actId="1076"/>
          <ac:spMkLst>
            <pc:docMk/>
            <pc:sldMk cId="4184008805" sldId="259"/>
            <ac:spMk id="4" creationId="{F7BB276B-820A-4389-9380-D3A323C116ED}"/>
          </ac:spMkLst>
        </pc:spChg>
        <pc:spChg chg="mod">
          <ac:chgData name="Rishab Gupta" userId="a2788751-c9dc-4472-ad6b-d94cd720aaa5" providerId="ADAL" clId="{539C63E1-E499-4D75-B63F-3294D6CF2C84}" dt="2019-03-22T21:09:59.873" v="2505" actId="20577"/>
          <ac:spMkLst>
            <pc:docMk/>
            <pc:sldMk cId="4184008805" sldId="259"/>
            <ac:spMk id="5" creationId="{72AEB3B2-90BF-45A0-86B7-B7C4A331672D}"/>
          </ac:spMkLst>
        </pc:spChg>
      </pc:sldChg>
      <pc:sldChg chg="addSp delSp modSp">
        <pc:chgData name="Rishab Gupta" userId="a2788751-c9dc-4472-ad6b-d94cd720aaa5" providerId="ADAL" clId="{539C63E1-E499-4D75-B63F-3294D6CF2C84}" dt="2019-03-22T21:07:50.136" v="2472" actId="14100"/>
        <pc:sldMkLst>
          <pc:docMk/>
          <pc:sldMk cId="3322073360" sldId="260"/>
        </pc:sldMkLst>
        <pc:spChg chg="add mod">
          <ac:chgData name="Rishab Gupta" userId="a2788751-c9dc-4472-ad6b-d94cd720aaa5" providerId="ADAL" clId="{539C63E1-E499-4D75-B63F-3294D6CF2C84}" dt="2019-03-22T21:05:54.305" v="2404" actId="20577"/>
          <ac:spMkLst>
            <pc:docMk/>
            <pc:sldMk cId="3322073360" sldId="260"/>
            <ac:spMk id="2" creationId="{66ABE7E4-2014-4F72-9C3C-6D537005B293}"/>
          </ac:spMkLst>
        </pc:spChg>
        <pc:spChg chg="mod">
          <ac:chgData name="Rishab Gupta" userId="a2788751-c9dc-4472-ad6b-d94cd720aaa5" providerId="ADAL" clId="{539C63E1-E499-4D75-B63F-3294D6CF2C84}" dt="2019-03-22T21:07:50.136" v="2472" actId="14100"/>
          <ac:spMkLst>
            <pc:docMk/>
            <pc:sldMk cId="3322073360" sldId="260"/>
            <ac:spMk id="3" creationId="{F5D1A5E6-3EF2-4728-9120-EEF34B90883F}"/>
          </ac:spMkLst>
        </pc:spChg>
        <pc:spChg chg="del mod">
          <ac:chgData name="Rishab Gupta" userId="a2788751-c9dc-4472-ad6b-d94cd720aaa5" providerId="ADAL" clId="{539C63E1-E499-4D75-B63F-3294D6CF2C84}" dt="2019-03-20T03:19:46.396" v="550" actId="478"/>
          <ac:spMkLst>
            <pc:docMk/>
            <pc:sldMk cId="3322073360" sldId="260"/>
            <ac:spMk id="4" creationId="{06FD7EEE-5A98-4301-B8C5-7A59CED9EF04}"/>
          </ac:spMkLst>
        </pc:spChg>
        <pc:spChg chg="add mod">
          <ac:chgData name="Rishab Gupta" userId="a2788751-c9dc-4472-ad6b-d94cd720aaa5" providerId="ADAL" clId="{539C63E1-E499-4D75-B63F-3294D6CF2C84}" dt="2019-03-22T21:07:21.191" v="2463" actId="1076"/>
          <ac:spMkLst>
            <pc:docMk/>
            <pc:sldMk cId="3322073360" sldId="260"/>
            <ac:spMk id="4" creationId="{C1F34BA0-AB55-4C6C-8668-988CBCE47723}"/>
          </ac:spMkLst>
        </pc:spChg>
        <pc:spChg chg="add mod">
          <ac:chgData name="Rishab Gupta" userId="a2788751-c9dc-4472-ad6b-d94cd720aaa5" providerId="ADAL" clId="{539C63E1-E499-4D75-B63F-3294D6CF2C84}" dt="2019-03-22T21:07:46.634" v="2471" actId="1076"/>
          <ac:spMkLst>
            <pc:docMk/>
            <pc:sldMk cId="3322073360" sldId="260"/>
            <ac:spMk id="5" creationId="{F9FBF492-26BA-4C18-AAEA-EFE34236EC57}"/>
          </ac:spMkLst>
        </pc:spChg>
        <pc:spChg chg="add mod">
          <ac:chgData name="Rishab Gupta" userId="a2788751-c9dc-4472-ad6b-d94cd720aaa5" providerId="ADAL" clId="{539C63E1-E499-4D75-B63F-3294D6CF2C84}" dt="2019-03-22T21:06:44.885" v="2428" actId="20577"/>
          <ac:spMkLst>
            <pc:docMk/>
            <pc:sldMk cId="3322073360" sldId="260"/>
            <ac:spMk id="6" creationId="{52232F06-DFBB-4E7F-A5F6-8917FB3F630D}"/>
          </ac:spMkLst>
        </pc:spChg>
        <pc:spChg chg="add mod">
          <ac:chgData name="Rishab Gupta" userId="a2788751-c9dc-4472-ad6b-d94cd720aaa5" providerId="ADAL" clId="{539C63E1-E499-4D75-B63F-3294D6CF2C84}" dt="2019-03-22T21:06:51.291" v="2443" actId="20577"/>
          <ac:spMkLst>
            <pc:docMk/>
            <pc:sldMk cId="3322073360" sldId="260"/>
            <ac:spMk id="7" creationId="{F4F34D6F-4FD0-4252-A731-D9E691B1160C}"/>
          </ac:spMkLst>
        </pc:spChg>
        <pc:spChg chg="add mod">
          <ac:chgData name="Rishab Gupta" userId="a2788751-c9dc-4472-ad6b-d94cd720aaa5" providerId="ADAL" clId="{539C63E1-E499-4D75-B63F-3294D6CF2C84}" dt="2019-03-22T21:06:59.413" v="2458" actId="20577"/>
          <ac:spMkLst>
            <pc:docMk/>
            <pc:sldMk cId="3322073360" sldId="260"/>
            <ac:spMk id="8" creationId="{6EE257A2-6D82-43C3-B38A-838E0A0050A3}"/>
          </ac:spMkLst>
        </pc:spChg>
        <pc:spChg chg="mod">
          <ac:chgData name="Rishab Gupta" userId="a2788751-c9dc-4472-ad6b-d94cd720aaa5" providerId="ADAL" clId="{539C63E1-E499-4D75-B63F-3294D6CF2C84}" dt="2019-03-20T03:24:45.693" v="569" actId="1076"/>
          <ac:spMkLst>
            <pc:docMk/>
            <pc:sldMk cId="3322073360" sldId="260"/>
            <ac:spMk id="13" creationId="{76D1271A-C825-4D5F-B876-2F2CD7343B84}"/>
          </ac:spMkLst>
        </pc:spChg>
        <pc:spChg chg="del">
          <ac:chgData name="Rishab Gupta" userId="a2788751-c9dc-4472-ad6b-d94cd720aaa5" providerId="ADAL" clId="{539C63E1-E499-4D75-B63F-3294D6CF2C84}" dt="2019-03-20T03:18:46.932" v="541" actId="478"/>
          <ac:spMkLst>
            <pc:docMk/>
            <pc:sldMk cId="3322073360" sldId="260"/>
            <ac:spMk id="14" creationId="{980947D7-93BE-4160-9D64-767F3DE7F70A}"/>
          </ac:spMkLst>
        </pc:spChg>
        <pc:picChg chg="del mod">
          <ac:chgData name="Rishab Gupta" userId="a2788751-c9dc-4472-ad6b-d94cd720aaa5" providerId="ADAL" clId="{539C63E1-E499-4D75-B63F-3294D6CF2C84}" dt="2019-03-22T21:05:59.717" v="2405" actId="478"/>
          <ac:picMkLst>
            <pc:docMk/>
            <pc:sldMk cId="3322073360" sldId="260"/>
            <ac:picMk id="2050" creationId="{34652ED7-2855-4277-86FB-F1239AB78060}"/>
          </ac:picMkLst>
        </pc:picChg>
        <pc:inkChg chg="mod">
          <ac:chgData name="Rishab Gupta" userId="a2788751-c9dc-4472-ad6b-d94cd720aaa5" providerId="ADAL" clId="{539C63E1-E499-4D75-B63F-3294D6CF2C84}" dt="2019-03-20T03:20:34.693" v="565" actId="1076"/>
          <ac:inkMkLst>
            <pc:docMk/>
            <pc:sldMk cId="3322073360" sldId="260"/>
            <ac:inkMk id="7" creationId="{6CFBA271-DD68-49B9-ABDA-C7438251847C}"/>
          </ac:inkMkLst>
        </pc:inkChg>
        <pc:inkChg chg="mod">
          <ac:chgData name="Rishab Gupta" userId="a2788751-c9dc-4472-ad6b-d94cd720aaa5" providerId="ADAL" clId="{539C63E1-E499-4D75-B63F-3294D6CF2C84}" dt="2019-03-20T03:20:34.693" v="565" actId="1076"/>
          <ac:inkMkLst>
            <pc:docMk/>
            <pc:sldMk cId="3322073360" sldId="260"/>
            <ac:inkMk id="8" creationId="{83ECADAC-C5C4-476B-87D6-042965CE504C}"/>
          </ac:inkMkLst>
        </pc:inkChg>
        <pc:inkChg chg="mod">
          <ac:chgData name="Rishab Gupta" userId="a2788751-c9dc-4472-ad6b-d94cd720aaa5" providerId="ADAL" clId="{539C63E1-E499-4D75-B63F-3294D6CF2C84}" dt="2019-03-20T03:20:34.693" v="565" actId="1076"/>
          <ac:inkMkLst>
            <pc:docMk/>
            <pc:sldMk cId="3322073360" sldId="260"/>
            <ac:inkMk id="9" creationId="{6460EE87-1503-41F9-95C9-4108FA820F3F}"/>
          </ac:inkMkLst>
        </pc:inkChg>
        <pc:inkChg chg="mod">
          <ac:chgData name="Rishab Gupta" userId="a2788751-c9dc-4472-ad6b-d94cd720aaa5" providerId="ADAL" clId="{539C63E1-E499-4D75-B63F-3294D6CF2C84}" dt="2019-03-20T03:20:34.693" v="565" actId="1076"/>
          <ac:inkMkLst>
            <pc:docMk/>
            <pc:sldMk cId="3322073360" sldId="260"/>
            <ac:inkMk id="11" creationId="{2EF5B63D-5172-471C-94EC-21BDE9B83A86}"/>
          </ac:inkMkLst>
        </pc:inkChg>
      </pc:sldChg>
      <pc:sldChg chg="modSp del">
        <pc:chgData name="Rishab Gupta" userId="a2788751-c9dc-4472-ad6b-d94cd720aaa5" providerId="ADAL" clId="{539C63E1-E499-4D75-B63F-3294D6CF2C84}" dt="2019-03-22T20:22:15.532" v="2392" actId="2696"/>
        <pc:sldMkLst>
          <pc:docMk/>
          <pc:sldMk cId="2328509687" sldId="261"/>
        </pc:sldMkLst>
        <pc:picChg chg="mod">
          <ac:chgData name="Rishab Gupta" userId="a2788751-c9dc-4472-ad6b-d94cd720aaa5" providerId="ADAL" clId="{539C63E1-E499-4D75-B63F-3294D6CF2C84}" dt="2019-03-19T19:49:59.380" v="96" actId="1076"/>
          <ac:picMkLst>
            <pc:docMk/>
            <pc:sldMk cId="2328509687" sldId="261"/>
            <ac:picMk id="1026" creationId="{9D6A020C-6B4E-4C75-BE4B-96E0EA9DE7A6}"/>
          </ac:picMkLst>
        </pc:picChg>
      </pc:sldChg>
      <pc:sldChg chg="del">
        <pc:chgData name="Rishab Gupta" userId="a2788751-c9dc-4472-ad6b-d94cd720aaa5" providerId="ADAL" clId="{539C63E1-E499-4D75-B63F-3294D6CF2C84}" dt="2019-03-22T20:22:15.517" v="2391" actId="2696"/>
        <pc:sldMkLst>
          <pc:docMk/>
          <pc:sldMk cId="3397004459" sldId="262"/>
        </pc:sldMkLst>
      </pc:sldChg>
      <pc:sldChg chg="addSp delSp modSp mod setBg">
        <pc:chgData name="Rishab Gupta" userId="a2788751-c9dc-4472-ad6b-d94cd720aaa5" providerId="ADAL" clId="{539C63E1-E499-4D75-B63F-3294D6CF2C84}" dt="2019-03-20T03:29:44.840" v="578" actId="20577"/>
        <pc:sldMkLst>
          <pc:docMk/>
          <pc:sldMk cId="121260830" sldId="263"/>
        </pc:sldMkLst>
        <pc:spChg chg="add mod">
          <ac:chgData name="Rishab Gupta" userId="a2788751-c9dc-4472-ad6b-d94cd720aaa5" providerId="ADAL" clId="{539C63E1-E499-4D75-B63F-3294D6CF2C84}" dt="2019-03-20T03:25:06.897" v="570" actId="1076"/>
          <ac:spMkLst>
            <pc:docMk/>
            <pc:sldMk cId="121260830" sldId="263"/>
            <ac:spMk id="3" creationId="{C7930F2F-4C89-4848-BD70-76757431B57B}"/>
          </ac:spMkLst>
        </pc:spChg>
        <pc:spChg chg="add del">
          <ac:chgData name="Rishab Gupta" userId="a2788751-c9dc-4472-ad6b-d94cd720aaa5" providerId="ADAL" clId="{539C63E1-E499-4D75-B63F-3294D6CF2C84}" dt="2019-03-19T19:26:18.004" v="49" actId="26606"/>
          <ac:spMkLst>
            <pc:docMk/>
            <pc:sldMk cId="121260830" sldId="263"/>
            <ac:spMk id="6" creationId="{A4AC5506-6312-4701-8D3C-40187889A947}"/>
          </ac:spMkLst>
        </pc:spChg>
        <pc:spChg chg="add del">
          <ac:chgData name="Rishab Gupta" userId="a2788751-c9dc-4472-ad6b-d94cd720aaa5" providerId="ADAL" clId="{539C63E1-E499-4D75-B63F-3294D6CF2C84}" dt="2019-03-19T19:26:17.972" v="48" actId="26606"/>
          <ac:spMkLst>
            <pc:docMk/>
            <pc:sldMk cId="121260830" sldId="263"/>
            <ac:spMk id="8" creationId="{823AC064-BC96-4F32-8AE1-B2FD38754823}"/>
          </ac:spMkLst>
        </pc:spChg>
        <pc:spChg chg="add del">
          <ac:chgData name="Rishab Gupta" userId="a2788751-c9dc-4472-ad6b-d94cd720aaa5" providerId="ADAL" clId="{539C63E1-E499-4D75-B63F-3294D6CF2C84}" dt="2019-03-19T19:25:39.919" v="25" actId="26606"/>
          <ac:spMkLst>
            <pc:docMk/>
            <pc:sldMk cId="121260830" sldId="263"/>
            <ac:spMk id="9" creationId="{6753252F-4873-4F63-801D-CC719279A7D5}"/>
          </ac:spMkLst>
        </pc:spChg>
        <pc:spChg chg="add del">
          <ac:chgData name="Rishab Gupta" userId="a2788751-c9dc-4472-ad6b-d94cd720aaa5" providerId="ADAL" clId="{539C63E1-E499-4D75-B63F-3294D6CF2C84}" dt="2019-03-19T19:25:39.919" v="25" actId="26606"/>
          <ac:spMkLst>
            <pc:docMk/>
            <pc:sldMk cId="121260830" sldId="263"/>
            <ac:spMk id="11" creationId="{047C8CCB-F95D-4249-92DD-651249D3535A}"/>
          </ac:spMkLst>
        </pc:spChg>
        <pc:graphicFrameChg chg="mod ord modGraphic">
          <ac:chgData name="Rishab Gupta" userId="a2788751-c9dc-4472-ad6b-d94cd720aaa5" providerId="ADAL" clId="{539C63E1-E499-4D75-B63F-3294D6CF2C84}" dt="2019-03-20T03:29:44.840" v="578" actId="20577"/>
          <ac:graphicFrameMkLst>
            <pc:docMk/>
            <pc:sldMk cId="121260830" sldId="263"/>
            <ac:graphicFrameMk id="4" creationId="{22CC79D4-F167-48BC-9982-6232CBB24128}"/>
          </ac:graphicFrameMkLst>
        </pc:graphicFrameChg>
        <pc:cxnChg chg="add del">
          <ac:chgData name="Rishab Gupta" userId="a2788751-c9dc-4472-ad6b-d94cd720aaa5" providerId="ADAL" clId="{539C63E1-E499-4D75-B63F-3294D6CF2C84}" dt="2019-03-19T19:26:17.972" v="48" actId="26606"/>
          <ac:cxnSpMkLst>
            <pc:docMk/>
            <pc:sldMk cId="121260830" sldId="263"/>
            <ac:cxnSpMk id="13" creationId="{7E7C77BC-7138-40B1-A15B-20F57A494629}"/>
          </ac:cxnSpMkLst>
        </pc:cxnChg>
      </pc:sldChg>
      <pc:sldChg chg="addSp modSp">
        <pc:chgData name="Rishab Gupta" userId="a2788751-c9dc-4472-ad6b-d94cd720aaa5" providerId="ADAL" clId="{539C63E1-E499-4D75-B63F-3294D6CF2C84}" dt="2019-03-20T02:55:32.239" v="370" actId="113"/>
        <pc:sldMkLst>
          <pc:docMk/>
          <pc:sldMk cId="836737202" sldId="264"/>
        </pc:sldMkLst>
        <pc:spChg chg="add mod">
          <ac:chgData name="Rishab Gupta" userId="a2788751-c9dc-4472-ad6b-d94cd720aaa5" providerId="ADAL" clId="{539C63E1-E499-4D75-B63F-3294D6CF2C84}" dt="2019-03-20T02:40:25.315" v="256" actId="2711"/>
          <ac:spMkLst>
            <pc:docMk/>
            <pc:sldMk cId="836737202" sldId="264"/>
            <ac:spMk id="2" creationId="{BECC8D4E-DB16-4A6B-B61A-EB67D10C6C24}"/>
          </ac:spMkLst>
        </pc:spChg>
        <pc:spChg chg="mod">
          <ac:chgData name="Rishab Gupta" userId="a2788751-c9dc-4472-ad6b-d94cd720aaa5" providerId="ADAL" clId="{539C63E1-E499-4D75-B63F-3294D6CF2C84}" dt="2019-03-20T02:55:32.239" v="370" actId="113"/>
          <ac:spMkLst>
            <pc:docMk/>
            <pc:sldMk cId="836737202" sldId="264"/>
            <ac:spMk id="4" creationId="{138DA9B7-0298-4140-8FB0-A64B6A3AA13B}"/>
          </ac:spMkLst>
        </pc:spChg>
      </pc:sldChg>
      <pc:sldChg chg="addSp modSp">
        <pc:chgData name="Rishab Gupta" userId="a2788751-c9dc-4472-ad6b-d94cd720aaa5" providerId="ADAL" clId="{539C63E1-E499-4D75-B63F-3294D6CF2C84}" dt="2019-03-20T03:07:47.405" v="492" actId="1076"/>
        <pc:sldMkLst>
          <pc:docMk/>
          <pc:sldMk cId="3504719392" sldId="265"/>
        </pc:sldMkLst>
        <pc:spChg chg="add mod">
          <ac:chgData name="Rishab Gupta" userId="a2788751-c9dc-4472-ad6b-d94cd720aaa5" providerId="ADAL" clId="{539C63E1-E499-4D75-B63F-3294D6CF2C84}" dt="2019-03-20T03:07:47.405" v="492" actId="1076"/>
          <ac:spMkLst>
            <pc:docMk/>
            <pc:sldMk cId="3504719392" sldId="265"/>
            <ac:spMk id="2" creationId="{D4C4CEC3-E473-4AA3-ACF7-F31F3CB5A818}"/>
          </ac:spMkLst>
        </pc:spChg>
        <pc:spChg chg="add mod">
          <ac:chgData name="Rishab Gupta" userId="a2788751-c9dc-4472-ad6b-d94cd720aaa5" providerId="ADAL" clId="{539C63E1-E499-4D75-B63F-3294D6CF2C84}" dt="2019-03-20T02:39:45.119" v="250" actId="1076"/>
          <ac:spMkLst>
            <pc:docMk/>
            <pc:sldMk cId="3504719392" sldId="265"/>
            <ac:spMk id="3" creationId="{CB30CFEE-340A-4302-9ADF-7BD33E09F3AE}"/>
          </ac:spMkLst>
        </pc:spChg>
      </pc:sldChg>
      <pc:sldChg chg="addSp delSp modSp add">
        <pc:chgData name="Rishab Gupta" userId="a2788751-c9dc-4472-ad6b-d94cd720aaa5" providerId="ADAL" clId="{539C63E1-E499-4D75-B63F-3294D6CF2C84}" dt="2019-03-22T01:48:35.311" v="2369" actId="1076"/>
        <pc:sldMkLst>
          <pc:docMk/>
          <pc:sldMk cId="1966227065" sldId="266"/>
        </pc:sldMkLst>
        <pc:spChg chg="del">
          <ac:chgData name="Rishab Gupta" userId="a2788751-c9dc-4472-ad6b-d94cd720aaa5" providerId="ADAL" clId="{539C63E1-E499-4D75-B63F-3294D6CF2C84}" dt="2019-03-22T01:01:53.350" v="580" actId="478"/>
          <ac:spMkLst>
            <pc:docMk/>
            <pc:sldMk cId="1966227065" sldId="266"/>
            <ac:spMk id="2" creationId="{5A034478-611E-4BA8-A665-70F29E8DFC79}"/>
          </ac:spMkLst>
        </pc:spChg>
        <pc:spChg chg="del">
          <ac:chgData name="Rishab Gupta" userId="a2788751-c9dc-4472-ad6b-d94cd720aaa5" providerId="ADAL" clId="{539C63E1-E499-4D75-B63F-3294D6CF2C84}" dt="2019-03-22T01:01:53.350" v="580" actId="478"/>
          <ac:spMkLst>
            <pc:docMk/>
            <pc:sldMk cId="1966227065" sldId="266"/>
            <ac:spMk id="3" creationId="{C5DDB4D4-DF1D-41C6-AB28-426A62806B87}"/>
          </ac:spMkLst>
        </pc:spChg>
        <pc:spChg chg="add mod">
          <ac:chgData name="Rishab Gupta" userId="a2788751-c9dc-4472-ad6b-d94cd720aaa5" providerId="ADAL" clId="{539C63E1-E499-4D75-B63F-3294D6CF2C84}" dt="2019-03-22T01:48:35.311" v="2369" actId="1076"/>
          <ac:spMkLst>
            <pc:docMk/>
            <pc:sldMk cId="1966227065" sldId="266"/>
            <ac:spMk id="4" creationId="{DDEC2E2C-3316-4088-B8BE-B3EEDFD947AE}"/>
          </ac:spMkLst>
        </pc:spChg>
        <pc:spChg chg="add del mod">
          <ac:chgData name="Rishab Gupta" userId="a2788751-c9dc-4472-ad6b-d94cd720aaa5" providerId="ADAL" clId="{539C63E1-E499-4D75-B63F-3294D6CF2C84}" dt="2019-03-22T01:07:03.424" v="663"/>
          <ac:spMkLst>
            <pc:docMk/>
            <pc:sldMk cId="1966227065" sldId="266"/>
            <ac:spMk id="5" creationId="{70B241C5-0AEC-4C0B-ABE9-275BFDAC8857}"/>
          </ac:spMkLst>
        </pc:spChg>
        <pc:spChg chg="add mod">
          <ac:chgData name="Rishab Gupta" userId="a2788751-c9dc-4472-ad6b-d94cd720aaa5" providerId="ADAL" clId="{539C63E1-E499-4D75-B63F-3294D6CF2C84}" dt="2019-03-22T01:15:06.131" v="1154"/>
          <ac:spMkLst>
            <pc:docMk/>
            <pc:sldMk cId="1966227065" sldId="266"/>
            <ac:spMk id="5" creationId="{73F90960-EABA-4CC9-B34E-83825519AFB7}"/>
          </ac:spMkLst>
        </pc:spChg>
        <pc:spChg chg="add mod">
          <ac:chgData name="Rishab Gupta" userId="a2788751-c9dc-4472-ad6b-d94cd720aaa5" providerId="ADAL" clId="{539C63E1-E499-4D75-B63F-3294D6CF2C84}" dt="2019-03-22T01:28:01.709" v="1317" actId="14100"/>
          <ac:spMkLst>
            <pc:docMk/>
            <pc:sldMk cId="1966227065" sldId="266"/>
            <ac:spMk id="6" creationId="{93E0B2A4-62CB-4C25-A101-9A79F44DD7AD}"/>
          </ac:spMkLst>
        </pc:spChg>
        <pc:spChg chg="add mod">
          <ac:chgData name="Rishab Gupta" userId="a2788751-c9dc-4472-ad6b-d94cd720aaa5" providerId="ADAL" clId="{539C63E1-E499-4D75-B63F-3294D6CF2C84}" dt="2019-03-22T01:14:59.137" v="1153" actId="14100"/>
          <ac:spMkLst>
            <pc:docMk/>
            <pc:sldMk cId="1966227065" sldId="266"/>
            <ac:spMk id="7" creationId="{C3991F3A-6DAB-436B-A8A3-B0F22042D73B}"/>
          </ac:spMkLst>
        </pc:spChg>
        <pc:spChg chg="add mod ord">
          <ac:chgData name="Rishab Gupta" userId="a2788751-c9dc-4472-ad6b-d94cd720aaa5" providerId="ADAL" clId="{539C63E1-E499-4D75-B63F-3294D6CF2C84}" dt="2019-03-22T01:15:08.856" v="1155"/>
          <ac:spMkLst>
            <pc:docMk/>
            <pc:sldMk cId="1966227065" sldId="266"/>
            <ac:spMk id="8" creationId="{FBDF279F-60E2-428E-BE99-42DC4802E9E5}"/>
          </ac:spMkLst>
        </pc:spChg>
        <pc:spChg chg="add mod">
          <ac:chgData name="Rishab Gupta" userId="a2788751-c9dc-4472-ad6b-d94cd720aaa5" providerId="ADAL" clId="{539C63E1-E499-4D75-B63F-3294D6CF2C84}" dt="2019-03-22T01:10:59.814" v="837" actId="1076"/>
          <ac:spMkLst>
            <pc:docMk/>
            <pc:sldMk cId="1966227065" sldId="266"/>
            <ac:spMk id="9" creationId="{22B13581-89E7-4A0D-89A2-676E830955D2}"/>
          </ac:spMkLst>
        </pc:spChg>
        <pc:spChg chg="add mod">
          <ac:chgData name="Rishab Gupta" userId="a2788751-c9dc-4472-ad6b-d94cd720aaa5" providerId="ADAL" clId="{539C63E1-E499-4D75-B63F-3294D6CF2C84}" dt="2019-03-22T01:27:23.171" v="1310" actId="20577"/>
          <ac:spMkLst>
            <pc:docMk/>
            <pc:sldMk cId="1966227065" sldId="266"/>
            <ac:spMk id="10" creationId="{ED194D20-A7C5-4902-B609-044F39CFC047}"/>
          </ac:spMkLst>
        </pc:spChg>
        <pc:spChg chg="add mod">
          <ac:chgData name="Rishab Gupta" userId="a2788751-c9dc-4472-ad6b-d94cd720aaa5" providerId="ADAL" clId="{539C63E1-E499-4D75-B63F-3294D6CF2C84}" dt="2019-03-22T01:28:31.121" v="1344" actId="20577"/>
          <ac:spMkLst>
            <pc:docMk/>
            <pc:sldMk cId="1966227065" sldId="266"/>
            <ac:spMk id="11" creationId="{96F26A88-B3B1-40B3-871D-67B6B486FD17}"/>
          </ac:spMkLst>
        </pc:spChg>
        <pc:spChg chg="add mod">
          <ac:chgData name="Rishab Gupta" userId="a2788751-c9dc-4472-ad6b-d94cd720aaa5" providerId="ADAL" clId="{539C63E1-E499-4D75-B63F-3294D6CF2C84}" dt="2019-03-22T01:31:36.513" v="1484" actId="20577"/>
          <ac:spMkLst>
            <pc:docMk/>
            <pc:sldMk cId="1966227065" sldId="266"/>
            <ac:spMk id="12" creationId="{4D6DBC36-BB01-4112-8063-4EBC1DB1B797}"/>
          </ac:spMkLst>
        </pc:spChg>
        <pc:cxnChg chg="add del mod">
          <ac:chgData name="Rishab Gupta" userId="a2788751-c9dc-4472-ad6b-d94cd720aaa5" providerId="ADAL" clId="{539C63E1-E499-4D75-B63F-3294D6CF2C84}" dt="2019-03-22T01:05:32.229" v="638" actId="11529"/>
          <ac:cxnSpMkLst>
            <pc:docMk/>
            <pc:sldMk cId="1966227065" sldId="266"/>
            <ac:cxnSpMk id="7" creationId="{C93928A9-092C-4469-B76A-C9590E6EE28A}"/>
          </ac:cxnSpMkLst>
        </pc:cxnChg>
      </pc:sldChg>
      <pc:sldChg chg="addSp delSp modSp add">
        <pc:chgData name="Rishab Gupta" userId="a2788751-c9dc-4472-ad6b-d94cd720aaa5" providerId="ADAL" clId="{539C63E1-E499-4D75-B63F-3294D6CF2C84}" dt="2019-03-22T01:48:15.286" v="2368" actId="14100"/>
        <pc:sldMkLst>
          <pc:docMk/>
          <pc:sldMk cId="2925606066" sldId="267"/>
        </pc:sldMkLst>
        <pc:spChg chg="del">
          <ac:chgData name="Rishab Gupta" userId="a2788751-c9dc-4472-ad6b-d94cd720aaa5" providerId="ADAL" clId="{539C63E1-E499-4D75-B63F-3294D6CF2C84}" dt="2019-03-22T01:38:31.433" v="1486" actId="478"/>
          <ac:spMkLst>
            <pc:docMk/>
            <pc:sldMk cId="2925606066" sldId="267"/>
            <ac:spMk id="2" creationId="{D558C0D3-4138-40CC-BFDA-A66F8F5493ED}"/>
          </ac:spMkLst>
        </pc:spChg>
        <pc:spChg chg="del">
          <ac:chgData name="Rishab Gupta" userId="a2788751-c9dc-4472-ad6b-d94cd720aaa5" providerId="ADAL" clId="{539C63E1-E499-4D75-B63F-3294D6CF2C84}" dt="2019-03-22T01:38:31.433" v="1486" actId="478"/>
          <ac:spMkLst>
            <pc:docMk/>
            <pc:sldMk cId="2925606066" sldId="267"/>
            <ac:spMk id="3" creationId="{6E5AB08D-7535-4A06-AADC-A2BF38EB0145}"/>
          </ac:spMkLst>
        </pc:spChg>
        <pc:spChg chg="add mod">
          <ac:chgData name="Rishab Gupta" userId="a2788751-c9dc-4472-ad6b-d94cd720aaa5" providerId="ADAL" clId="{539C63E1-E499-4D75-B63F-3294D6CF2C84}" dt="2019-03-22T01:38:51.394" v="1528" actId="14100"/>
          <ac:spMkLst>
            <pc:docMk/>
            <pc:sldMk cId="2925606066" sldId="267"/>
            <ac:spMk id="4" creationId="{C67CC5EB-01BC-4BB1-84AB-98E216D128EE}"/>
          </ac:spMkLst>
        </pc:spChg>
        <pc:spChg chg="add mod">
          <ac:chgData name="Rishab Gupta" userId="a2788751-c9dc-4472-ad6b-d94cd720aaa5" providerId="ADAL" clId="{539C63E1-E499-4D75-B63F-3294D6CF2C84}" dt="2019-03-22T01:40:41.997" v="1742" actId="1076"/>
          <ac:spMkLst>
            <pc:docMk/>
            <pc:sldMk cId="2925606066" sldId="267"/>
            <ac:spMk id="5" creationId="{44EFB60A-0D18-4018-8613-76D10086B80F}"/>
          </ac:spMkLst>
        </pc:spChg>
        <pc:spChg chg="add mod">
          <ac:chgData name="Rishab Gupta" userId="a2788751-c9dc-4472-ad6b-d94cd720aaa5" providerId="ADAL" clId="{539C63E1-E499-4D75-B63F-3294D6CF2C84}" dt="2019-03-22T01:43:02.646" v="1958" actId="14100"/>
          <ac:spMkLst>
            <pc:docMk/>
            <pc:sldMk cId="2925606066" sldId="267"/>
            <ac:spMk id="6" creationId="{625C2172-BA67-4597-BA37-AA7784D8A130}"/>
          </ac:spMkLst>
        </pc:spChg>
        <pc:spChg chg="add mod">
          <ac:chgData name="Rishab Gupta" userId="a2788751-c9dc-4472-ad6b-d94cd720aaa5" providerId="ADAL" clId="{539C63E1-E499-4D75-B63F-3294D6CF2C84}" dt="2019-03-22T01:42:38.463" v="1928" actId="20577"/>
          <ac:spMkLst>
            <pc:docMk/>
            <pc:sldMk cId="2925606066" sldId="267"/>
            <ac:spMk id="7" creationId="{7D34A209-69CD-47A9-B7C2-54DD49685C24}"/>
          </ac:spMkLst>
        </pc:spChg>
        <pc:spChg chg="add mod">
          <ac:chgData name="Rishab Gupta" userId="a2788751-c9dc-4472-ad6b-d94cd720aaa5" providerId="ADAL" clId="{539C63E1-E499-4D75-B63F-3294D6CF2C84}" dt="2019-03-22T01:42:59.782" v="1957" actId="1076"/>
          <ac:spMkLst>
            <pc:docMk/>
            <pc:sldMk cId="2925606066" sldId="267"/>
            <ac:spMk id="8" creationId="{578E54BA-93B9-4663-95DE-688A059C9EAE}"/>
          </ac:spMkLst>
        </pc:spChg>
        <pc:spChg chg="add mod">
          <ac:chgData name="Rishab Gupta" userId="a2788751-c9dc-4472-ad6b-d94cd720aaa5" providerId="ADAL" clId="{539C63E1-E499-4D75-B63F-3294D6CF2C84}" dt="2019-03-22T01:44:24.149" v="2097" actId="20577"/>
          <ac:spMkLst>
            <pc:docMk/>
            <pc:sldMk cId="2925606066" sldId="267"/>
            <ac:spMk id="9" creationId="{81D2EAF1-1965-4CE5-91CD-1A5483368425}"/>
          </ac:spMkLst>
        </pc:spChg>
        <pc:spChg chg="add mod">
          <ac:chgData name="Rishab Gupta" userId="a2788751-c9dc-4472-ad6b-d94cd720aaa5" providerId="ADAL" clId="{539C63E1-E499-4D75-B63F-3294D6CF2C84}" dt="2019-03-22T01:44:37.153" v="2115" actId="20577"/>
          <ac:spMkLst>
            <pc:docMk/>
            <pc:sldMk cId="2925606066" sldId="267"/>
            <ac:spMk id="10" creationId="{4DE06DD6-9FF5-4034-82D9-6425E2B85CED}"/>
          </ac:spMkLst>
        </pc:spChg>
        <pc:spChg chg="add mod">
          <ac:chgData name="Rishab Gupta" userId="a2788751-c9dc-4472-ad6b-d94cd720aaa5" providerId="ADAL" clId="{539C63E1-E499-4D75-B63F-3294D6CF2C84}" dt="2019-03-22T01:47:56.170" v="2353" actId="1076"/>
          <ac:spMkLst>
            <pc:docMk/>
            <pc:sldMk cId="2925606066" sldId="267"/>
            <ac:spMk id="11" creationId="{BDBCE57D-6A66-4FB7-B0AD-E4C9D9FC4983}"/>
          </ac:spMkLst>
        </pc:spChg>
        <pc:spChg chg="add mod">
          <ac:chgData name="Rishab Gupta" userId="a2788751-c9dc-4472-ad6b-d94cd720aaa5" providerId="ADAL" clId="{539C63E1-E499-4D75-B63F-3294D6CF2C84}" dt="2019-03-22T01:48:15.286" v="2368" actId="14100"/>
          <ac:spMkLst>
            <pc:docMk/>
            <pc:sldMk cId="2925606066" sldId="267"/>
            <ac:spMk id="12" creationId="{7FBC9B2E-4074-486D-8352-A48FA834E56F}"/>
          </ac:spMkLst>
        </pc:spChg>
      </pc:sldChg>
      <pc:sldChg chg="addSp delSp modSp add">
        <pc:chgData name="Rishab Gupta" userId="a2788751-c9dc-4472-ad6b-d94cd720aaa5" providerId="ADAL" clId="{539C63E1-E499-4D75-B63F-3294D6CF2C84}" dt="2019-03-22T01:49:17.747" v="2384" actId="403"/>
        <pc:sldMkLst>
          <pc:docMk/>
          <pc:sldMk cId="2940713702" sldId="268"/>
        </pc:sldMkLst>
        <pc:spChg chg="del">
          <ac:chgData name="Rishab Gupta" userId="a2788751-c9dc-4472-ad6b-d94cd720aaa5" providerId="ADAL" clId="{539C63E1-E499-4D75-B63F-3294D6CF2C84}" dt="2019-03-22T01:48:55.194" v="2371" actId="478"/>
          <ac:spMkLst>
            <pc:docMk/>
            <pc:sldMk cId="2940713702" sldId="268"/>
            <ac:spMk id="2" creationId="{D2A8B79E-08F8-458C-AE37-35F5F749C977}"/>
          </ac:spMkLst>
        </pc:spChg>
        <pc:spChg chg="del">
          <ac:chgData name="Rishab Gupta" userId="a2788751-c9dc-4472-ad6b-d94cd720aaa5" providerId="ADAL" clId="{539C63E1-E499-4D75-B63F-3294D6CF2C84}" dt="2019-03-22T01:48:55.194" v="2371" actId="478"/>
          <ac:spMkLst>
            <pc:docMk/>
            <pc:sldMk cId="2940713702" sldId="268"/>
            <ac:spMk id="3" creationId="{D8418B6C-B2A2-408A-B7DD-BAA567438D6B}"/>
          </ac:spMkLst>
        </pc:spChg>
        <pc:spChg chg="add mod">
          <ac:chgData name="Rishab Gupta" userId="a2788751-c9dc-4472-ad6b-d94cd720aaa5" providerId="ADAL" clId="{539C63E1-E499-4D75-B63F-3294D6CF2C84}" dt="2019-03-22T01:49:17.747" v="2384" actId="403"/>
          <ac:spMkLst>
            <pc:docMk/>
            <pc:sldMk cId="2940713702" sldId="268"/>
            <ac:spMk id="4" creationId="{2381DD3A-AAD6-4FA6-8243-EB1E6B7B5CCA}"/>
          </ac:spMkLst>
        </pc:spChg>
      </pc:sldChg>
      <pc:sldChg chg="modSp add del setBg">
        <pc:chgData name="Rishab Gupta" userId="a2788751-c9dc-4472-ad6b-d94cd720aaa5" providerId="ADAL" clId="{539C63E1-E499-4D75-B63F-3294D6CF2C84}" dt="2019-03-22T22:13:04.256" v="2507" actId="122"/>
        <pc:sldMkLst>
          <pc:docMk/>
          <pc:sldMk cId="1274049013" sldId="269"/>
        </pc:sldMkLst>
        <pc:spChg chg="mod">
          <ac:chgData name="Rishab Gupta" userId="a2788751-c9dc-4472-ad6b-d94cd720aaa5" providerId="ADAL" clId="{539C63E1-E499-4D75-B63F-3294D6CF2C84}" dt="2019-03-22T22:13:04.256" v="2507" actId="122"/>
          <ac:spMkLst>
            <pc:docMk/>
            <pc:sldMk cId="1274049013" sldId="269"/>
            <ac:spMk id="2" creationId="{CFF69817-2340-564D-8F52-309EEC3FEA7A}"/>
          </ac:spMkLst>
        </pc:spChg>
      </pc:sldChg>
      <pc:sldChg chg="modSp add del setBg">
        <pc:chgData name="Rishab Gupta" userId="a2788751-c9dc-4472-ad6b-d94cd720aaa5" providerId="ADAL" clId="{539C63E1-E499-4D75-B63F-3294D6CF2C84}" dt="2019-03-22T22:13:42.369" v="2510" actId="108"/>
        <pc:sldMkLst>
          <pc:docMk/>
          <pc:sldMk cId="1545219483" sldId="270"/>
        </pc:sldMkLst>
        <pc:spChg chg="mod">
          <ac:chgData name="Rishab Gupta" userId="a2788751-c9dc-4472-ad6b-d94cd720aaa5" providerId="ADAL" clId="{539C63E1-E499-4D75-B63F-3294D6CF2C84}" dt="2019-03-22T22:13:42.369" v="2510" actId="108"/>
          <ac:spMkLst>
            <pc:docMk/>
            <pc:sldMk cId="1545219483" sldId="270"/>
            <ac:spMk id="2" creationId="{790FCC66-C870-B04E-B0D7-CDE80B4C19BA}"/>
          </ac:spMkLst>
        </pc:spChg>
      </pc:sldChg>
      <pc:sldChg chg="addSp delSp add del setBg delDesignElem">
        <pc:chgData name="Rishab Gupta" userId="a2788751-c9dc-4472-ad6b-d94cd720aaa5" providerId="ADAL" clId="{539C63E1-E499-4D75-B63F-3294D6CF2C84}" dt="2019-03-22T20:21:46.860" v="2390"/>
        <pc:sldMkLst>
          <pc:docMk/>
          <pc:sldMk cId="869550330" sldId="271"/>
        </pc:sldMkLst>
        <pc:spChg chg="add del">
          <ac:chgData name="Rishab Gupta" userId="a2788751-c9dc-4472-ad6b-d94cd720aaa5" providerId="ADAL" clId="{539C63E1-E499-4D75-B63F-3294D6CF2C84}" dt="2019-03-22T20:21:40.515" v="2389"/>
          <ac:spMkLst>
            <pc:docMk/>
            <pc:sldMk cId="869550330" sldId="271"/>
            <ac:spMk id="28" creationId="{46C2E80F-49A6-4372-B103-219D417A55ED}"/>
          </ac:spMkLst>
        </pc:spChg>
      </pc:sldChg>
      <pc:sldChg chg="addSp delSp add del setBg delDesignElem">
        <pc:chgData name="Rishab Gupta" userId="a2788751-c9dc-4472-ad6b-d94cd720aaa5" providerId="ADAL" clId="{539C63E1-E499-4D75-B63F-3294D6CF2C84}" dt="2019-03-22T20:21:46.860" v="2390"/>
        <pc:sldMkLst>
          <pc:docMk/>
          <pc:sldMk cId="2847089488" sldId="272"/>
        </pc:sldMkLst>
        <pc:spChg chg="add del">
          <ac:chgData name="Rishab Gupta" userId="a2788751-c9dc-4472-ad6b-d94cd720aaa5" providerId="ADAL" clId="{539C63E1-E499-4D75-B63F-3294D6CF2C84}" dt="2019-03-22T20:21:40.515" v="2389"/>
          <ac:spMkLst>
            <pc:docMk/>
            <pc:sldMk cId="2847089488" sldId="272"/>
            <ac:spMk id="12" creationId="{5B336162-B533-4EFE-8BB3-8EBB4A5E32F8}"/>
          </ac:spMkLst>
        </pc:spChg>
      </pc:sldChg>
      <pc:sldChg chg="addSp delSp add del setBg delDesignElem">
        <pc:chgData name="Rishab Gupta" userId="a2788751-c9dc-4472-ad6b-d94cd720aaa5" providerId="ADAL" clId="{539C63E1-E499-4D75-B63F-3294D6CF2C84}" dt="2019-03-22T20:21:46.860" v="2390"/>
        <pc:sldMkLst>
          <pc:docMk/>
          <pc:sldMk cId="2854527983" sldId="273"/>
        </pc:sldMkLst>
        <pc:spChg chg="add del">
          <ac:chgData name="Rishab Gupta" userId="a2788751-c9dc-4472-ad6b-d94cd720aaa5" providerId="ADAL" clId="{539C63E1-E499-4D75-B63F-3294D6CF2C84}" dt="2019-03-22T20:21:40.515" v="2389"/>
          <ac:spMkLst>
            <pc:docMk/>
            <pc:sldMk cId="2854527983" sldId="273"/>
            <ac:spMk id="17" creationId="{46C2E80F-49A6-4372-B103-219D417A55ED}"/>
          </ac:spMkLst>
        </pc:spChg>
      </pc:sldChg>
    </pc:docChg>
  </pc:docChgLst>
  <pc:docChgLst>
    <pc:chgData name="Guest User" userId="S::urn:spo:anon#51623a1a7e798d9bd27f92e1786d97f893e771bed15f132d95d597dfe71ad9d3::" providerId="AD" clId="Web-{AD7635D5-7B8E-41B6-A94F-E22EA086FAD4}"/>
    <pc:docChg chg="addSld modSld">
      <pc:chgData name="Guest User" userId="S::urn:spo:anon#51623a1a7e798d9bd27f92e1786d97f893e771bed15f132d95d597dfe71ad9d3::" providerId="AD" clId="Web-{AD7635D5-7B8E-41B6-A94F-E22EA086FAD4}" dt="2019-03-19T19:45:25.580" v="21"/>
      <pc:docMkLst>
        <pc:docMk/>
      </pc:docMkLst>
      <pc:sldChg chg="modSp">
        <pc:chgData name="Guest User" userId="S::urn:spo:anon#51623a1a7e798d9bd27f92e1786d97f893e771bed15f132d95d597dfe71ad9d3::" providerId="AD" clId="Web-{AD7635D5-7B8E-41B6-A94F-E22EA086FAD4}" dt="2019-03-19T19:43:31.752" v="3" actId="20577"/>
        <pc:sldMkLst>
          <pc:docMk/>
          <pc:sldMk cId="3152246995" sldId="256"/>
        </pc:sldMkLst>
        <pc:spChg chg="mod">
          <ac:chgData name="Guest User" userId="S::urn:spo:anon#51623a1a7e798d9bd27f92e1786d97f893e771bed15f132d95d597dfe71ad9d3::" providerId="AD" clId="Web-{AD7635D5-7B8E-41B6-A94F-E22EA086FAD4}" dt="2019-03-19T19:43:31.752" v="3" actId="20577"/>
          <ac:spMkLst>
            <pc:docMk/>
            <pc:sldMk cId="3152246995" sldId="256"/>
            <ac:spMk id="13" creationId="{555E6102-70DE-4855-B164-D6C8A499A0CF}"/>
          </ac:spMkLst>
        </pc:spChg>
      </pc:sldChg>
      <pc:sldChg chg="addSp delSp modSp new">
        <pc:chgData name="Guest User" userId="S::urn:spo:anon#51623a1a7e798d9bd27f92e1786d97f893e771bed15f132d95d597dfe71ad9d3::" providerId="AD" clId="Web-{AD7635D5-7B8E-41B6-A94F-E22EA086FAD4}" dt="2019-03-19T19:45:25.580" v="21"/>
        <pc:sldMkLst>
          <pc:docMk/>
          <pc:sldMk cId="836737202" sldId="264"/>
        </pc:sldMkLst>
        <pc:spChg chg="del">
          <ac:chgData name="Guest User" userId="S::urn:spo:anon#51623a1a7e798d9bd27f92e1786d97f893e771bed15f132d95d597dfe71ad9d3::" providerId="AD" clId="Web-{AD7635D5-7B8E-41B6-A94F-E22EA086FAD4}" dt="2019-03-19T19:43:54.268" v="9"/>
          <ac:spMkLst>
            <pc:docMk/>
            <pc:sldMk cId="836737202" sldId="264"/>
            <ac:spMk id="2" creationId="{8837C7C4-14FA-42F4-8A6A-0E412BE8EF5F}"/>
          </ac:spMkLst>
        </pc:spChg>
        <pc:spChg chg="del">
          <ac:chgData name="Guest User" userId="S::urn:spo:anon#51623a1a7e798d9bd27f92e1786d97f893e771bed15f132d95d597dfe71ad9d3::" providerId="AD" clId="Web-{AD7635D5-7B8E-41B6-A94F-E22EA086FAD4}" dt="2019-03-19T19:43:59.705" v="10"/>
          <ac:spMkLst>
            <pc:docMk/>
            <pc:sldMk cId="836737202" sldId="264"/>
            <ac:spMk id="3" creationId="{641DABF8-9DF9-47ED-8F16-E88084353BDC}"/>
          </ac:spMkLst>
        </pc:spChg>
        <pc:spChg chg="add mod">
          <ac:chgData name="Guest User" userId="S::urn:spo:anon#51623a1a7e798d9bd27f92e1786d97f893e771bed15f132d95d597dfe71ad9d3::" providerId="AD" clId="Web-{AD7635D5-7B8E-41B6-A94F-E22EA086FAD4}" dt="2019-03-19T19:44:39.455" v="14" actId="1076"/>
          <ac:spMkLst>
            <pc:docMk/>
            <pc:sldMk cId="836737202" sldId="264"/>
            <ac:spMk id="4" creationId="{138DA9B7-0298-4140-8FB0-A64B6A3AA13B}"/>
          </ac:spMkLst>
        </pc:spChg>
        <pc:picChg chg="add del mod">
          <ac:chgData name="Guest User" userId="S::urn:spo:anon#51623a1a7e798d9bd27f92e1786d97f893e771bed15f132d95d597dfe71ad9d3::" providerId="AD" clId="Web-{AD7635D5-7B8E-41B6-A94F-E22EA086FAD4}" dt="2019-03-19T19:45:25.580" v="21"/>
          <ac:picMkLst>
            <pc:docMk/>
            <pc:sldMk cId="836737202" sldId="264"/>
            <ac:picMk id="5" creationId="{36462722-A101-4EF2-987B-F12AEFA35984}"/>
          </ac:picMkLst>
        </pc:picChg>
      </pc:sldChg>
      <pc:sldChg chg="delSp new">
        <pc:chgData name="Guest User" userId="S::urn:spo:anon#51623a1a7e798d9bd27f92e1786d97f893e771bed15f132d95d597dfe71ad9d3::" providerId="AD" clId="Web-{AD7635D5-7B8E-41B6-A94F-E22EA086FAD4}" dt="2019-03-19T19:43:48.518" v="8"/>
        <pc:sldMkLst>
          <pc:docMk/>
          <pc:sldMk cId="3504719392" sldId="265"/>
        </pc:sldMkLst>
        <pc:spChg chg="del">
          <ac:chgData name="Guest User" userId="S::urn:spo:anon#51623a1a7e798d9bd27f92e1786d97f893e771bed15f132d95d597dfe71ad9d3::" providerId="AD" clId="Web-{AD7635D5-7B8E-41B6-A94F-E22EA086FAD4}" dt="2019-03-19T19:43:43.518" v="7"/>
          <ac:spMkLst>
            <pc:docMk/>
            <pc:sldMk cId="3504719392" sldId="265"/>
            <ac:spMk id="2" creationId="{FDAA6C8B-95E0-4601-A81B-FA54D454A2FE}"/>
          </ac:spMkLst>
        </pc:spChg>
        <pc:spChg chg="del">
          <ac:chgData name="Guest User" userId="S::urn:spo:anon#51623a1a7e798d9bd27f92e1786d97f893e771bed15f132d95d597dfe71ad9d3::" providerId="AD" clId="Web-{AD7635D5-7B8E-41B6-A94F-E22EA086FAD4}" dt="2019-03-19T19:43:48.518" v="8"/>
          <ac:spMkLst>
            <pc:docMk/>
            <pc:sldMk cId="3504719392" sldId="265"/>
            <ac:spMk id="3" creationId="{D32BED83-B419-4FBC-A9C0-2E28BF3802DE}"/>
          </ac:spMkLst>
        </pc:spChg>
      </pc:sldChg>
    </pc:docChg>
  </pc:docChgLst>
  <pc:docChgLst>
    <pc:chgData name="Ravneet Singh Oberoi" userId="S::ravneet.singh.oberoi@smu.ca::1975cb8d-c12e-42d1-9d59-96ef250c7aaf" providerId="AD" clId="Web-{20E79F20-69A3-9E21-7F55-5074D244E176}"/>
    <pc:docChg chg="modSld">
      <pc:chgData name="Ravneet Singh Oberoi" userId="S::ravneet.singh.oberoi@smu.ca::1975cb8d-c12e-42d1-9d59-96ef250c7aaf" providerId="AD" clId="Web-{20E79F20-69A3-9E21-7F55-5074D244E176}" dt="2019-03-22T18:36:26.356" v="80"/>
      <pc:docMkLst>
        <pc:docMk/>
      </pc:docMkLst>
      <pc:sldChg chg="addSp delSp modSp">
        <pc:chgData name="Ravneet Singh Oberoi" userId="S::ravneet.singh.oberoi@smu.ca::1975cb8d-c12e-42d1-9d59-96ef250c7aaf" providerId="AD" clId="Web-{20E79F20-69A3-9E21-7F55-5074D244E176}" dt="2019-03-22T18:34:14.371" v="62" actId="14100"/>
        <pc:sldMkLst>
          <pc:docMk/>
          <pc:sldMk cId="4184008805" sldId="259"/>
        </pc:sldMkLst>
        <pc:spChg chg="add mod">
          <ac:chgData name="Ravneet Singh Oberoi" userId="S::ravneet.singh.oberoi@smu.ca::1975cb8d-c12e-42d1-9d59-96ef250c7aaf" providerId="AD" clId="Web-{20E79F20-69A3-9E21-7F55-5074D244E176}" dt="2019-03-22T18:33:04.918" v="48" actId="20577"/>
          <ac:spMkLst>
            <pc:docMk/>
            <pc:sldMk cId="4184008805" sldId="259"/>
            <ac:spMk id="5" creationId="{72AEB3B2-90BF-45A0-86B7-B7C4A331672D}"/>
          </ac:spMkLst>
        </pc:spChg>
        <pc:picChg chg="add del mod">
          <ac:chgData name="Ravneet Singh Oberoi" userId="S::ravneet.singh.oberoi@smu.ca::1975cb8d-c12e-42d1-9d59-96ef250c7aaf" providerId="AD" clId="Web-{20E79F20-69A3-9E21-7F55-5074D244E176}" dt="2019-03-22T18:33:19.902" v="53"/>
          <ac:picMkLst>
            <pc:docMk/>
            <pc:sldMk cId="4184008805" sldId="259"/>
            <ac:picMk id="2" creationId="{08299567-433B-4CE1-8E68-BF6D6275E327}"/>
          </ac:picMkLst>
        </pc:picChg>
        <pc:picChg chg="add mod">
          <ac:chgData name="Ravneet Singh Oberoi" userId="S::ravneet.singh.oberoi@smu.ca::1975cb8d-c12e-42d1-9d59-96ef250c7aaf" providerId="AD" clId="Web-{20E79F20-69A3-9E21-7F55-5074D244E176}" dt="2019-03-22T18:33:37.199" v="57" actId="14100"/>
          <ac:picMkLst>
            <pc:docMk/>
            <pc:sldMk cId="4184008805" sldId="259"/>
            <ac:picMk id="6" creationId="{F879F325-FB02-4F8A-86C1-DA3E3827794B}"/>
          </ac:picMkLst>
        </pc:picChg>
        <pc:picChg chg="add mod">
          <ac:chgData name="Ravneet Singh Oberoi" userId="S::ravneet.singh.oberoi@smu.ca::1975cb8d-c12e-42d1-9d59-96ef250c7aaf" providerId="AD" clId="Web-{20E79F20-69A3-9E21-7F55-5074D244E176}" dt="2019-03-22T18:34:14.371" v="62" actId="14100"/>
          <ac:picMkLst>
            <pc:docMk/>
            <pc:sldMk cId="4184008805" sldId="259"/>
            <ac:picMk id="8" creationId="{59ABD09B-FD24-4B99-B1BE-75FEDA7A56DD}"/>
          </ac:picMkLst>
        </pc:picChg>
      </pc:sldChg>
      <pc:sldChg chg="addSp delSp modSp">
        <pc:chgData name="Ravneet Singh Oberoi" userId="S::ravneet.singh.oberoi@smu.ca::1975cb8d-c12e-42d1-9d59-96ef250c7aaf" providerId="AD" clId="Web-{20E79F20-69A3-9E21-7F55-5074D244E176}" dt="2019-03-22T18:36:26.356" v="80"/>
        <pc:sldMkLst>
          <pc:docMk/>
          <pc:sldMk cId="3322073360" sldId="260"/>
        </pc:sldMkLst>
        <pc:spChg chg="add mod">
          <ac:chgData name="Ravneet Singh Oberoi" userId="S::ravneet.singh.oberoi@smu.ca::1975cb8d-c12e-42d1-9d59-96ef250c7aaf" providerId="AD" clId="Web-{20E79F20-69A3-9E21-7F55-5074D244E176}" dt="2019-03-22T18:36:12.169" v="77" actId="20577"/>
          <ac:spMkLst>
            <pc:docMk/>
            <pc:sldMk cId="3322073360" sldId="260"/>
            <ac:spMk id="3" creationId="{F5D1A5E6-3EF2-4728-9120-EEF34B90883F}"/>
          </ac:spMkLst>
        </pc:spChg>
        <pc:spChg chg="del">
          <ac:chgData name="Ravneet Singh Oberoi" userId="S::ravneet.singh.oberoi@smu.ca::1975cb8d-c12e-42d1-9d59-96ef250c7aaf" providerId="AD" clId="Web-{20E79F20-69A3-9E21-7F55-5074D244E176}" dt="2019-03-22T18:36:26.356" v="80"/>
          <ac:spMkLst>
            <pc:docMk/>
            <pc:sldMk cId="3322073360" sldId="260"/>
            <ac:spMk id="13" creationId="{76D1271A-C825-4D5F-B876-2F2CD7343B84}"/>
          </ac:spMkLst>
        </pc:spChg>
        <pc:picChg chg="mod">
          <ac:chgData name="Ravneet Singh Oberoi" userId="S::ravneet.singh.oberoi@smu.ca::1975cb8d-c12e-42d1-9d59-96ef250c7aaf" providerId="AD" clId="Web-{20E79F20-69A3-9E21-7F55-5074D244E176}" dt="2019-03-22T18:35:37.012" v="63" actId="1076"/>
          <ac:picMkLst>
            <pc:docMk/>
            <pc:sldMk cId="3322073360" sldId="260"/>
            <ac:picMk id="2050" creationId="{34652ED7-2855-4277-86FB-F1239AB78060}"/>
          </ac:picMkLst>
        </pc:picChg>
        <pc:inkChg chg="del">
          <ac:chgData name="Ravneet Singh Oberoi" userId="S::ravneet.singh.oberoi@smu.ca::1975cb8d-c12e-42d1-9d59-96ef250c7aaf" providerId="AD" clId="Web-{20E79F20-69A3-9E21-7F55-5074D244E176}" dt="2019-03-22T18:35:42.262" v="64"/>
          <ac:inkMkLst>
            <pc:docMk/>
            <pc:sldMk cId="3322073360" sldId="260"/>
            <ac:inkMk id="7" creationId="{6CFBA271-DD68-49B9-ABDA-C7438251847C}"/>
          </ac:inkMkLst>
        </pc:inkChg>
        <pc:inkChg chg="del">
          <ac:chgData name="Ravneet Singh Oberoi" userId="S::ravneet.singh.oberoi@smu.ca::1975cb8d-c12e-42d1-9d59-96ef250c7aaf" providerId="AD" clId="Web-{20E79F20-69A3-9E21-7F55-5074D244E176}" dt="2019-03-22T18:35:49.012" v="66"/>
          <ac:inkMkLst>
            <pc:docMk/>
            <pc:sldMk cId="3322073360" sldId="260"/>
            <ac:inkMk id="8" creationId="{83ECADAC-C5C4-476B-87D6-042965CE504C}"/>
          </ac:inkMkLst>
        </pc:inkChg>
        <pc:inkChg chg="del">
          <ac:chgData name="Ravneet Singh Oberoi" userId="S::ravneet.singh.oberoi@smu.ca::1975cb8d-c12e-42d1-9d59-96ef250c7aaf" providerId="AD" clId="Web-{20E79F20-69A3-9E21-7F55-5074D244E176}" dt="2019-03-22T18:35:44.450" v="65"/>
          <ac:inkMkLst>
            <pc:docMk/>
            <pc:sldMk cId="3322073360" sldId="260"/>
            <ac:inkMk id="9" creationId="{6460EE87-1503-41F9-95C9-4108FA820F3F}"/>
          </ac:inkMkLst>
        </pc:ink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C44B24-3770-49D4-8370-4C08DA17C33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A6D6AF7A-58CD-4E04-BCD1-583D253BE884}">
      <dgm:prSet/>
      <dgm:spPr/>
      <dgm:t>
        <a:bodyPr/>
        <a:lstStyle/>
        <a:p>
          <a:r>
            <a:rPr lang="en-US"/>
            <a:t>Global rugged equipment market is expected to grow at a CAGR of close to 3% between 2019-2022</a:t>
          </a:r>
        </a:p>
      </dgm:t>
    </dgm:pt>
    <dgm:pt modelId="{0F86DF56-BC73-48C9-ADD5-733636508A2B}" type="parTrans" cxnId="{26423A52-9AC6-4DF5-B546-0613731A8418}">
      <dgm:prSet/>
      <dgm:spPr/>
      <dgm:t>
        <a:bodyPr/>
        <a:lstStyle/>
        <a:p>
          <a:endParaRPr lang="en-US"/>
        </a:p>
      </dgm:t>
    </dgm:pt>
    <dgm:pt modelId="{5F2FAD1C-516F-4D49-BFC7-FE7D635E6F32}" type="sibTrans" cxnId="{26423A52-9AC6-4DF5-B546-0613731A8418}">
      <dgm:prSet/>
      <dgm:spPr/>
      <dgm:t>
        <a:bodyPr/>
        <a:lstStyle/>
        <a:p>
          <a:endParaRPr lang="en-US"/>
        </a:p>
      </dgm:t>
    </dgm:pt>
    <dgm:pt modelId="{C3FD0B84-984D-4CCB-B86A-F15F585AED41}">
      <dgm:prSet/>
      <dgm:spPr/>
      <dgm:t>
        <a:bodyPr/>
        <a:lstStyle/>
        <a:p>
          <a:r>
            <a:rPr lang="en-US"/>
            <a:t>Market driver – Global increase in military expenditure</a:t>
          </a:r>
        </a:p>
      </dgm:t>
    </dgm:pt>
    <dgm:pt modelId="{4444273D-4695-49D9-95C0-1E39328E8121}" type="parTrans" cxnId="{9B15DDA6-593F-4D0E-83ED-C5D26AF26701}">
      <dgm:prSet/>
      <dgm:spPr/>
      <dgm:t>
        <a:bodyPr/>
        <a:lstStyle/>
        <a:p>
          <a:endParaRPr lang="en-US"/>
        </a:p>
      </dgm:t>
    </dgm:pt>
    <dgm:pt modelId="{B983F7CA-11BC-425A-8FA6-97C34BF7BA0B}" type="sibTrans" cxnId="{9B15DDA6-593F-4D0E-83ED-C5D26AF26701}">
      <dgm:prSet/>
      <dgm:spPr/>
      <dgm:t>
        <a:bodyPr/>
        <a:lstStyle/>
        <a:p>
          <a:endParaRPr lang="en-US"/>
        </a:p>
      </dgm:t>
    </dgm:pt>
    <dgm:pt modelId="{8A967CF7-8195-4EE3-99CB-56DCF08CB86C}">
      <dgm:prSet/>
      <dgm:spPr/>
      <dgm:t>
        <a:bodyPr/>
        <a:lstStyle/>
        <a:p>
          <a:r>
            <a:rPr lang="en-US"/>
            <a:t>US has the highest military expenditure (Increased military spending by 22% in 2016)</a:t>
          </a:r>
        </a:p>
      </dgm:t>
    </dgm:pt>
    <dgm:pt modelId="{29CDF58F-8787-48F1-BFBA-A5F98ECEDBF2}" type="parTrans" cxnId="{092BC72E-455C-4FBA-A87F-8AC602546E75}">
      <dgm:prSet/>
      <dgm:spPr/>
      <dgm:t>
        <a:bodyPr/>
        <a:lstStyle/>
        <a:p>
          <a:endParaRPr lang="en-US"/>
        </a:p>
      </dgm:t>
    </dgm:pt>
    <dgm:pt modelId="{D26C7991-3CFD-4FAA-8595-AF71FA754376}" type="sibTrans" cxnId="{092BC72E-455C-4FBA-A87F-8AC602546E75}">
      <dgm:prSet/>
      <dgm:spPr/>
      <dgm:t>
        <a:bodyPr/>
        <a:lstStyle/>
        <a:p>
          <a:endParaRPr lang="en-US"/>
        </a:p>
      </dgm:t>
    </dgm:pt>
    <dgm:pt modelId="{693F8C31-A2A7-4945-9106-DE24C98D38BA}" type="pres">
      <dgm:prSet presAssocID="{33C44B24-3770-49D4-8370-4C08DA17C338}" presName="root" presStyleCnt="0">
        <dgm:presLayoutVars>
          <dgm:dir/>
          <dgm:resizeHandles val="exact"/>
        </dgm:presLayoutVars>
      </dgm:prSet>
      <dgm:spPr/>
    </dgm:pt>
    <dgm:pt modelId="{07CA7645-1EE4-4CAB-84AD-9E741CF0A41F}" type="pres">
      <dgm:prSet presAssocID="{A6D6AF7A-58CD-4E04-BCD1-583D253BE884}" presName="compNode" presStyleCnt="0"/>
      <dgm:spPr/>
    </dgm:pt>
    <dgm:pt modelId="{6CEEA954-07FB-4199-BCA7-011A016CA809}" type="pres">
      <dgm:prSet presAssocID="{A6D6AF7A-58CD-4E04-BCD1-583D253BE88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115F034-4678-4AB5-932F-B90A8FF31A6D}" type="pres">
      <dgm:prSet presAssocID="{A6D6AF7A-58CD-4E04-BCD1-583D253BE884}" presName="spaceRect" presStyleCnt="0"/>
      <dgm:spPr/>
    </dgm:pt>
    <dgm:pt modelId="{A68353E2-A053-47F2-9425-54E706CCEDC3}" type="pres">
      <dgm:prSet presAssocID="{A6D6AF7A-58CD-4E04-BCD1-583D253BE884}" presName="textRect" presStyleLbl="revTx" presStyleIdx="0" presStyleCnt="3">
        <dgm:presLayoutVars>
          <dgm:chMax val="1"/>
          <dgm:chPref val="1"/>
        </dgm:presLayoutVars>
      </dgm:prSet>
      <dgm:spPr/>
    </dgm:pt>
    <dgm:pt modelId="{424EF3D5-97A9-4DEC-A29D-3959E701EB27}" type="pres">
      <dgm:prSet presAssocID="{5F2FAD1C-516F-4D49-BFC7-FE7D635E6F32}" presName="sibTrans" presStyleCnt="0"/>
      <dgm:spPr/>
    </dgm:pt>
    <dgm:pt modelId="{16B9BDE2-41BC-48C7-9353-C23D0BAAD798}" type="pres">
      <dgm:prSet presAssocID="{C3FD0B84-984D-4CCB-B86A-F15F585AED41}" presName="compNode" presStyleCnt="0"/>
      <dgm:spPr/>
    </dgm:pt>
    <dgm:pt modelId="{722013DF-D0B9-4040-8CC7-6B4D89D5B2E7}" type="pres">
      <dgm:prSet presAssocID="{C3FD0B84-984D-4CCB-B86A-F15F585AED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In"/>
        </a:ext>
      </dgm:extLst>
    </dgm:pt>
    <dgm:pt modelId="{17B79973-B00D-4530-AC5E-619B4CEE6195}" type="pres">
      <dgm:prSet presAssocID="{C3FD0B84-984D-4CCB-B86A-F15F585AED41}" presName="spaceRect" presStyleCnt="0"/>
      <dgm:spPr/>
    </dgm:pt>
    <dgm:pt modelId="{6E3A2DCA-D44B-4F0B-8A80-12CA1623064D}" type="pres">
      <dgm:prSet presAssocID="{C3FD0B84-984D-4CCB-B86A-F15F585AED41}" presName="textRect" presStyleLbl="revTx" presStyleIdx="1" presStyleCnt="3">
        <dgm:presLayoutVars>
          <dgm:chMax val="1"/>
          <dgm:chPref val="1"/>
        </dgm:presLayoutVars>
      </dgm:prSet>
      <dgm:spPr/>
    </dgm:pt>
    <dgm:pt modelId="{B10179DF-ECFC-4EB4-8399-66E20593F781}" type="pres">
      <dgm:prSet presAssocID="{B983F7CA-11BC-425A-8FA6-97C34BF7BA0B}" presName="sibTrans" presStyleCnt="0"/>
      <dgm:spPr/>
    </dgm:pt>
    <dgm:pt modelId="{B00908AB-A4D9-4BA8-AAEE-9B6EFE243CDA}" type="pres">
      <dgm:prSet presAssocID="{8A967CF7-8195-4EE3-99CB-56DCF08CB86C}" presName="compNode" presStyleCnt="0"/>
      <dgm:spPr/>
    </dgm:pt>
    <dgm:pt modelId="{A8124CE0-6A82-4F01-8675-6B3E4FB9B99F}" type="pres">
      <dgm:prSet presAssocID="{8A967CF7-8195-4EE3-99CB-56DCF08CB86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31EB8EA-E662-43EE-A33F-34C629C6B4A4}" type="pres">
      <dgm:prSet presAssocID="{8A967CF7-8195-4EE3-99CB-56DCF08CB86C}" presName="spaceRect" presStyleCnt="0"/>
      <dgm:spPr/>
    </dgm:pt>
    <dgm:pt modelId="{D94C25EE-5AB2-4A0E-AB8B-9308E1C8E6F0}" type="pres">
      <dgm:prSet presAssocID="{8A967CF7-8195-4EE3-99CB-56DCF08CB86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8BEED27-5C7E-4E6D-915E-ECC596D3A798}" type="presOf" srcId="{33C44B24-3770-49D4-8370-4C08DA17C338}" destId="{693F8C31-A2A7-4945-9106-DE24C98D38BA}" srcOrd="0" destOrd="0" presId="urn:microsoft.com/office/officeart/2018/2/layout/IconLabelList"/>
    <dgm:cxn modelId="{092BC72E-455C-4FBA-A87F-8AC602546E75}" srcId="{33C44B24-3770-49D4-8370-4C08DA17C338}" destId="{8A967CF7-8195-4EE3-99CB-56DCF08CB86C}" srcOrd="2" destOrd="0" parTransId="{29CDF58F-8787-48F1-BFBA-A5F98ECEDBF2}" sibTransId="{D26C7991-3CFD-4FAA-8595-AF71FA754376}"/>
    <dgm:cxn modelId="{26423A52-9AC6-4DF5-B546-0613731A8418}" srcId="{33C44B24-3770-49D4-8370-4C08DA17C338}" destId="{A6D6AF7A-58CD-4E04-BCD1-583D253BE884}" srcOrd="0" destOrd="0" parTransId="{0F86DF56-BC73-48C9-ADD5-733636508A2B}" sibTransId="{5F2FAD1C-516F-4D49-BFC7-FE7D635E6F32}"/>
    <dgm:cxn modelId="{1330877D-75B6-4FFA-884F-C140F024A3D9}" type="presOf" srcId="{A6D6AF7A-58CD-4E04-BCD1-583D253BE884}" destId="{A68353E2-A053-47F2-9425-54E706CCEDC3}" srcOrd="0" destOrd="0" presId="urn:microsoft.com/office/officeart/2018/2/layout/IconLabelList"/>
    <dgm:cxn modelId="{9B15DDA6-593F-4D0E-83ED-C5D26AF26701}" srcId="{33C44B24-3770-49D4-8370-4C08DA17C338}" destId="{C3FD0B84-984D-4CCB-B86A-F15F585AED41}" srcOrd="1" destOrd="0" parTransId="{4444273D-4695-49D9-95C0-1E39328E8121}" sibTransId="{B983F7CA-11BC-425A-8FA6-97C34BF7BA0B}"/>
    <dgm:cxn modelId="{DDBBE0CA-108E-4FC4-B0AE-1EB4A54052E7}" type="presOf" srcId="{C3FD0B84-984D-4CCB-B86A-F15F585AED41}" destId="{6E3A2DCA-D44B-4F0B-8A80-12CA1623064D}" srcOrd="0" destOrd="0" presId="urn:microsoft.com/office/officeart/2018/2/layout/IconLabelList"/>
    <dgm:cxn modelId="{318FC2DD-CF0C-453E-BA94-CC2774523CC8}" type="presOf" srcId="{8A967CF7-8195-4EE3-99CB-56DCF08CB86C}" destId="{D94C25EE-5AB2-4A0E-AB8B-9308E1C8E6F0}" srcOrd="0" destOrd="0" presId="urn:microsoft.com/office/officeart/2018/2/layout/IconLabelList"/>
    <dgm:cxn modelId="{926161D1-3EB5-4F39-AFE7-88F85A4F3A2B}" type="presParOf" srcId="{693F8C31-A2A7-4945-9106-DE24C98D38BA}" destId="{07CA7645-1EE4-4CAB-84AD-9E741CF0A41F}" srcOrd="0" destOrd="0" presId="urn:microsoft.com/office/officeart/2018/2/layout/IconLabelList"/>
    <dgm:cxn modelId="{60D2BD51-12FD-401B-BCFF-894529651B32}" type="presParOf" srcId="{07CA7645-1EE4-4CAB-84AD-9E741CF0A41F}" destId="{6CEEA954-07FB-4199-BCA7-011A016CA809}" srcOrd="0" destOrd="0" presId="urn:microsoft.com/office/officeart/2018/2/layout/IconLabelList"/>
    <dgm:cxn modelId="{E588D10F-2AC7-45AB-B206-6286151B0091}" type="presParOf" srcId="{07CA7645-1EE4-4CAB-84AD-9E741CF0A41F}" destId="{0115F034-4678-4AB5-932F-B90A8FF31A6D}" srcOrd="1" destOrd="0" presId="urn:microsoft.com/office/officeart/2018/2/layout/IconLabelList"/>
    <dgm:cxn modelId="{A9B7EB89-5EDF-415D-8B04-EC49DA9A89E7}" type="presParOf" srcId="{07CA7645-1EE4-4CAB-84AD-9E741CF0A41F}" destId="{A68353E2-A053-47F2-9425-54E706CCEDC3}" srcOrd="2" destOrd="0" presId="urn:microsoft.com/office/officeart/2018/2/layout/IconLabelList"/>
    <dgm:cxn modelId="{F935EF8A-94A1-4696-B2B2-980DB14BA975}" type="presParOf" srcId="{693F8C31-A2A7-4945-9106-DE24C98D38BA}" destId="{424EF3D5-97A9-4DEC-A29D-3959E701EB27}" srcOrd="1" destOrd="0" presId="urn:microsoft.com/office/officeart/2018/2/layout/IconLabelList"/>
    <dgm:cxn modelId="{8FB792EA-A0FF-48D3-BFBD-A017314C9E80}" type="presParOf" srcId="{693F8C31-A2A7-4945-9106-DE24C98D38BA}" destId="{16B9BDE2-41BC-48C7-9353-C23D0BAAD798}" srcOrd="2" destOrd="0" presId="urn:microsoft.com/office/officeart/2018/2/layout/IconLabelList"/>
    <dgm:cxn modelId="{1DBE66C7-ACEC-4BC0-BECC-72333ED0923F}" type="presParOf" srcId="{16B9BDE2-41BC-48C7-9353-C23D0BAAD798}" destId="{722013DF-D0B9-4040-8CC7-6B4D89D5B2E7}" srcOrd="0" destOrd="0" presId="urn:microsoft.com/office/officeart/2018/2/layout/IconLabelList"/>
    <dgm:cxn modelId="{7022D43D-D2DB-41DE-8AF5-9A5448816639}" type="presParOf" srcId="{16B9BDE2-41BC-48C7-9353-C23D0BAAD798}" destId="{17B79973-B00D-4530-AC5E-619B4CEE6195}" srcOrd="1" destOrd="0" presId="urn:microsoft.com/office/officeart/2018/2/layout/IconLabelList"/>
    <dgm:cxn modelId="{566285D6-1C99-4D5C-93FE-FD19926D60F1}" type="presParOf" srcId="{16B9BDE2-41BC-48C7-9353-C23D0BAAD798}" destId="{6E3A2DCA-D44B-4F0B-8A80-12CA1623064D}" srcOrd="2" destOrd="0" presId="urn:microsoft.com/office/officeart/2018/2/layout/IconLabelList"/>
    <dgm:cxn modelId="{445540C9-7F22-41BA-9ECF-3B247B8E0844}" type="presParOf" srcId="{693F8C31-A2A7-4945-9106-DE24C98D38BA}" destId="{B10179DF-ECFC-4EB4-8399-66E20593F781}" srcOrd="3" destOrd="0" presId="urn:microsoft.com/office/officeart/2018/2/layout/IconLabelList"/>
    <dgm:cxn modelId="{B891923F-FB80-43E2-BBD2-19A3A3494451}" type="presParOf" srcId="{693F8C31-A2A7-4945-9106-DE24C98D38BA}" destId="{B00908AB-A4D9-4BA8-AAEE-9B6EFE243CDA}" srcOrd="4" destOrd="0" presId="urn:microsoft.com/office/officeart/2018/2/layout/IconLabelList"/>
    <dgm:cxn modelId="{860A0AD5-B6D8-4A7E-B06D-4478659C44E2}" type="presParOf" srcId="{B00908AB-A4D9-4BA8-AAEE-9B6EFE243CDA}" destId="{A8124CE0-6A82-4F01-8675-6B3E4FB9B99F}" srcOrd="0" destOrd="0" presId="urn:microsoft.com/office/officeart/2018/2/layout/IconLabelList"/>
    <dgm:cxn modelId="{1E94314E-8885-46AF-8255-D3F7D0C88C04}" type="presParOf" srcId="{B00908AB-A4D9-4BA8-AAEE-9B6EFE243CDA}" destId="{B31EB8EA-E662-43EE-A33F-34C629C6B4A4}" srcOrd="1" destOrd="0" presId="urn:microsoft.com/office/officeart/2018/2/layout/IconLabelList"/>
    <dgm:cxn modelId="{3979243B-C902-4EB3-96CF-A1C6CE761BB8}" type="presParOf" srcId="{B00908AB-A4D9-4BA8-AAEE-9B6EFE243CDA}" destId="{D94C25EE-5AB2-4A0E-AB8B-9308E1C8E6F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75CD2F-7D3A-4115-ABE9-299EC28DDD4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42E2718E-8E3C-4ABD-99E0-4B66CD678B55}">
      <dgm:prSet/>
      <dgm:spPr/>
      <dgm:t>
        <a:bodyPr/>
        <a:lstStyle/>
        <a:p>
          <a:r>
            <a:rPr lang="en-US"/>
            <a:t>Blackberry OS is more secure than Android which is the OS of choice in the rugged equipment market</a:t>
          </a:r>
        </a:p>
      </dgm:t>
    </dgm:pt>
    <dgm:pt modelId="{4404AD6E-444E-4747-A2FB-C9598F5C3CCD}" type="parTrans" cxnId="{52D32AFF-CCD0-4DDA-8C0D-8CCC01E58B48}">
      <dgm:prSet/>
      <dgm:spPr/>
      <dgm:t>
        <a:bodyPr/>
        <a:lstStyle/>
        <a:p>
          <a:endParaRPr lang="en-US"/>
        </a:p>
      </dgm:t>
    </dgm:pt>
    <dgm:pt modelId="{F16E05F1-1E94-40D9-9A3E-EF36CA711DBB}" type="sibTrans" cxnId="{52D32AFF-CCD0-4DDA-8C0D-8CCC01E58B48}">
      <dgm:prSet/>
      <dgm:spPr/>
      <dgm:t>
        <a:bodyPr/>
        <a:lstStyle/>
        <a:p>
          <a:endParaRPr lang="en-US"/>
        </a:p>
      </dgm:t>
    </dgm:pt>
    <dgm:pt modelId="{95442280-EB31-4A8F-BDB3-EEDCDEE0BDD3}">
      <dgm:prSet/>
      <dgm:spPr/>
      <dgm:t>
        <a:bodyPr/>
        <a:lstStyle/>
        <a:p>
          <a:r>
            <a:rPr lang="en-US"/>
            <a:t>iOS devices do  not have much of a market presence in this sector, are priced higher and are heavily reliant on Apple security practices</a:t>
          </a:r>
        </a:p>
      </dgm:t>
    </dgm:pt>
    <dgm:pt modelId="{B6036954-CEDC-4939-9299-ADD492DA3A0A}" type="parTrans" cxnId="{D8A78EA9-FAD3-416F-8A53-EF1D34B535EC}">
      <dgm:prSet/>
      <dgm:spPr/>
      <dgm:t>
        <a:bodyPr/>
        <a:lstStyle/>
        <a:p>
          <a:endParaRPr lang="en-US"/>
        </a:p>
      </dgm:t>
    </dgm:pt>
    <dgm:pt modelId="{6F987AAF-30CC-4B9B-B3AA-9E6FDA430B1A}" type="sibTrans" cxnId="{D8A78EA9-FAD3-416F-8A53-EF1D34B535EC}">
      <dgm:prSet/>
      <dgm:spPr/>
      <dgm:t>
        <a:bodyPr/>
        <a:lstStyle/>
        <a:p>
          <a:endParaRPr lang="en-US"/>
        </a:p>
      </dgm:t>
    </dgm:pt>
    <dgm:pt modelId="{350318FF-81DD-4DB0-B8B8-309D6710D619}">
      <dgm:prSet/>
      <dgm:spPr/>
      <dgm:t>
        <a:bodyPr/>
        <a:lstStyle/>
        <a:p>
          <a:r>
            <a:rPr lang="en-CA"/>
            <a:t>Blackberry is built for MDM, making it easier for a company to manage and protect its devices</a:t>
          </a:r>
          <a:endParaRPr lang="en-US"/>
        </a:p>
      </dgm:t>
    </dgm:pt>
    <dgm:pt modelId="{9B838964-2DA3-4E1A-B114-CD085F99DA5A}" type="parTrans" cxnId="{7DA2492A-61B9-45AD-B0A2-A7D0FAF37354}">
      <dgm:prSet/>
      <dgm:spPr/>
      <dgm:t>
        <a:bodyPr/>
        <a:lstStyle/>
        <a:p>
          <a:endParaRPr lang="en-US"/>
        </a:p>
      </dgm:t>
    </dgm:pt>
    <dgm:pt modelId="{63ED3737-FB44-4C0B-A99B-4DADE32438BD}" type="sibTrans" cxnId="{7DA2492A-61B9-45AD-B0A2-A7D0FAF37354}">
      <dgm:prSet/>
      <dgm:spPr/>
      <dgm:t>
        <a:bodyPr/>
        <a:lstStyle/>
        <a:p>
          <a:endParaRPr lang="en-US"/>
        </a:p>
      </dgm:t>
    </dgm:pt>
    <dgm:pt modelId="{DD3960C6-FD4A-466C-880D-F64FD58EF50B}" type="pres">
      <dgm:prSet presAssocID="{E875CD2F-7D3A-4115-ABE9-299EC28DDD44}" presName="root" presStyleCnt="0">
        <dgm:presLayoutVars>
          <dgm:dir/>
          <dgm:resizeHandles val="exact"/>
        </dgm:presLayoutVars>
      </dgm:prSet>
      <dgm:spPr/>
    </dgm:pt>
    <dgm:pt modelId="{9442C8F2-282A-41D8-B6DC-270806F87806}" type="pres">
      <dgm:prSet presAssocID="{42E2718E-8E3C-4ABD-99E0-4B66CD678B55}" presName="compNode" presStyleCnt="0"/>
      <dgm:spPr/>
    </dgm:pt>
    <dgm:pt modelId="{094285B3-0372-492D-88DF-A223D7964E6B}" type="pres">
      <dgm:prSet presAssocID="{42E2718E-8E3C-4ABD-99E0-4B66CD678B5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BD03144-F199-4629-8E17-9BE942C10B77}" type="pres">
      <dgm:prSet presAssocID="{42E2718E-8E3C-4ABD-99E0-4B66CD678B55}" presName="spaceRect" presStyleCnt="0"/>
      <dgm:spPr/>
    </dgm:pt>
    <dgm:pt modelId="{09A66F75-94DF-45C4-9E59-7A5F9C34A0C7}" type="pres">
      <dgm:prSet presAssocID="{42E2718E-8E3C-4ABD-99E0-4B66CD678B55}" presName="textRect" presStyleLbl="revTx" presStyleIdx="0" presStyleCnt="3">
        <dgm:presLayoutVars>
          <dgm:chMax val="1"/>
          <dgm:chPref val="1"/>
        </dgm:presLayoutVars>
      </dgm:prSet>
      <dgm:spPr/>
    </dgm:pt>
    <dgm:pt modelId="{5CA37380-AEAE-4A65-BC46-E490CC9BB3B9}" type="pres">
      <dgm:prSet presAssocID="{F16E05F1-1E94-40D9-9A3E-EF36CA711DBB}" presName="sibTrans" presStyleCnt="0"/>
      <dgm:spPr/>
    </dgm:pt>
    <dgm:pt modelId="{1BC2A5F6-CDED-4CEC-AD8E-42FF2507D550}" type="pres">
      <dgm:prSet presAssocID="{95442280-EB31-4A8F-BDB3-EEDCDEE0BDD3}" presName="compNode" presStyleCnt="0"/>
      <dgm:spPr/>
    </dgm:pt>
    <dgm:pt modelId="{EC6A00F0-CD84-4BAF-8154-31F53D86A80B}" type="pres">
      <dgm:prSet presAssocID="{95442280-EB31-4A8F-BDB3-EEDCDEE0BDD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64A204B-C860-47A6-8CD5-C0BA1BC57346}" type="pres">
      <dgm:prSet presAssocID="{95442280-EB31-4A8F-BDB3-EEDCDEE0BDD3}" presName="spaceRect" presStyleCnt="0"/>
      <dgm:spPr/>
    </dgm:pt>
    <dgm:pt modelId="{FB4B3A3D-13A8-4359-BACC-146F5AECB7BE}" type="pres">
      <dgm:prSet presAssocID="{95442280-EB31-4A8F-BDB3-EEDCDEE0BDD3}" presName="textRect" presStyleLbl="revTx" presStyleIdx="1" presStyleCnt="3">
        <dgm:presLayoutVars>
          <dgm:chMax val="1"/>
          <dgm:chPref val="1"/>
        </dgm:presLayoutVars>
      </dgm:prSet>
      <dgm:spPr/>
    </dgm:pt>
    <dgm:pt modelId="{568AB731-445D-4BE3-B92B-F8E713F64EC4}" type="pres">
      <dgm:prSet presAssocID="{6F987AAF-30CC-4B9B-B3AA-9E6FDA430B1A}" presName="sibTrans" presStyleCnt="0"/>
      <dgm:spPr/>
    </dgm:pt>
    <dgm:pt modelId="{E5832BCB-9B0F-47C9-895F-1AD903B0268D}" type="pres">
      <dgm:prSet presAssocID="{350318FF-81DD-4DB0-B8B8-309D6710D619}" presName="compNode" presStyleCnt="0"/>
      <dgm:spPr/>
    </dgm:pt>
    <dgm:pt modelId="{130AD3E7-4900-4105-B687-B65160F3C0A0}" type="pres">
      <dgm:prSet presAssocID="{350318FF-81DD-4DB0-B8B8-309D6710D61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5FD4B5E-6BC1-43F9-9D03-028AA572314F}" type="pres">
      <dgm:prSet presAssocID="{350318FF-81DD-4DB0-B8B8-309D6710D619}" presName="spaceRect" presStyleCnt="0"/>
      <dgm:spPr/>
    </dgm:pt>
    <dgm:pt modelId="{B3A68B2D-CDCB-408C-9B4E-8360B5B73C9B}" type="pres">
      <dgm:prSet presAssocID="{350318FF-81DD-4DB0-B8B8-309D6710D61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DA2492A-61B9-45AD-B0A2-A7D0FAF37354}" srcId="{E875CD2F-7D3A-4115-ABE9-299EC28DDD44}" destId="{350318FF-81DD-4DB0-B8B8-309D6710D619}" srcOrd="2" destOrd="0" parTransId="{9B838964-2DA3-4E1A-B114-CD085F99DA5A}" sibTransId="{63ED3737-FB44-4C0B-A99B-4DADE32438BD}"/>
    <dgm:cxn modelId="{DD2AA22B-8E00-4235-B4EA-5C853B013495}" type="presOf" srcId="{95442280-EB31-4A8F-BDB3-EEDCDEE0BDD3}" destId="{FB4B3A3D-13A8-4359-BACC-146F5AECB7BE}" srcOrd="0" destOrd="0" presId="urn:microsoft.com/office/officeart/2018/2/layout/IconLabelList"/>
    <dgm:cxn modelId="{C78B512F-5AD7-4470-BB8D-A9065CBF8668}" type="presOf" srcId="{E875CD2F-7D3A-4115-ABE9-299EC28DDD44}" destId="{DD3960C6-FD4A-466C-880D-F64FD58EF50B}" srcOrd="0" destOrd="0" presId="urn:microsoft.com/office/officeart/2018/2/layout/IconLabelList"/>
    <dgm:cxn modelId="{E9077F38-91C7-43B2-954F-0CC7C019946C}" type="presOf" srcId="{350318FF-81DD-4DB0-B8B8-309D6710D619}" destId="{B3A68B2D-CDCB-408C-9B4E-8360B5B73C9B}" srcOrd="0" destOrd="0" presId="urn:microsoft.com/office/officeart/2018/2/layout/IconLabelList"/>
    <dgm:cxn modelId="{9310F167-EA81-4CC9-8B5C-E9662E0AF812}" type="presOf" srcId="{42E2718E-8E3C-4ABD-99E0-4B66CD678B55}" destId="{09A66F75-94DF-45C4-9E59-7A5F9C34A0C7}" srcOrd="0" destOrd="0" presId="urn:microsoft.com/office/officeart/2018/2/layout/IconLabelList"/>
    <dgm:cxn modelId="{D8A78EA9-FAD3-416F-8A53-EF1D34B535EC}" srcId="{E875CD2F-7D3A-4115-ABE9-299EC28DDD44}" destId="{95442280-EB31-4A8F-BDB3-EEDCDEE0BDD3}" srcOrd="1" destOrd="0" parTransId="{B6036954-CEDC-4939-9299-ADD492DA3A0A}" sibTransId="{6F987AAF-30CC-4B9B-B3AA-9E6FDA430B1A}"/>
    <dgm:cxn modelId="{52D32AFF-CCD0-4DDA-8C0D-8CCC01E58B48}" srcId="{E875CD2F-7D3A-4115-ABE9-299EC28DDD44}" destId="{42E2718E-8E3C-4ABD-99E0-4B66CD678B55}" srcOrd="0" destOrd="0" parTransId="{4404AD6E-444E-4747-A2FB-C9598F5C3CCD}" sibTransId="{F16E05F1-1E94-40D9-9A3E-EF36CA711DBB}"/>
    <dgm:cxn modelId="{DB5516C9-8FE2-4BA4-99D1-CEDAE9A0F1D9}" type="presParOf" srcId="{DD3960C6-FD4A-466C-880D-F64FD58EF50B}" destId="{9442C8F2-282A-41D8-B6DC-270806F87806}" srcOrd="0" destOrd="0" presId="urn:microsoft.com/office/officeart/2018/2/layout/IconLabelList"/>
    <dgm:cxn modelId="{92720C4A-7432-473A-B910-EB2BBE4A967F}" type="presParOf" srcId="{9442C8F2-282A-41D8-B6DC-270806F87806}" destId="{094285B3-0372-492D-88DF-A223D7964E6B}" srcOrd="0" destOrd="0" presId="urn:microsoft.com/office/officeart/2018/2/layout/IconLabelList"/>
    <dgm:cxn modelId="{A8CD9A2A-233E-4F8E-9730-94775BA2DBD6}" type="presParOf" srcId="{9442C8F2-282A-41D8-B6DC-270806F87806}" destId="{7BD03144-F199-4629-8E17-9BE942C10B77}" srcOrd="1" destOrd="0" presId="urn:microsoft.com/office/officeart/2018/2/layout/IconLabelList"/>
    <dgm:cxn modelId="{1D06ED55-A784-4A7F-B333-0AC7828F06F8}" type="presParOf" srcId="{9442C8F2-282A-41D8-B6DC-270806F87806}" destId="{09A66F75-94DF-45C4-9E59-7A5F9C34A0C7}" srcOrd="2" destOrd="0" presId="urn:microsoft.com/office/officeart/2018/2/layout/IconLabelList"/>
    <dgm:cxn modelId="{E14D4294-22A5-483B-A689-0C190CECB597}" type="presParOf" srcId="{DD3960C6-FD4A-466C-880D-F64FD58EF50B}" destId="{5CA37380-AEAE-4A65-BC46-E490CC9BB3B9}" srcOrd="1" destOrd="0" presId="urn:microsoft.com/office/officeart/2018/2/layout/IconLabelList"/>
    <dgm:cxn modelId="{BA4E777F-9503-48FF-BE87-FF6CA59839C8}" type="presParOf" srcId="{DD3960C6-FD4A-466C-880D-F64FD58EF50B}" destId="{1BC2A5F6-CDED-4CEC-AD8E-42FF2507D550}" srcOrd="2" destOrd="0" presId="urn:microsoft.com/office/officeart/2018/2/layout/IconLabelList"/>
    <dgm:cxn modelId="{C33889DD-682A-4F8F-A75D-E30DA34E7C9E}" type="presParOf" srcId="{1BC2A5F6-CDED-4CEC-AD8E-42FF2507D550}" destId="{EC6A00F0-CD84-4BAF-8154-31F53D86A80B}" srcOrd="0" destOrd="0" presId="urn:microsoft.com/office/officeart/2018/2/layout/IconLabelList"/>
    <dgm:cxn modelId="{12742AB1-54A9-4BF3-8870-C715C4AF0875}" type="presParOf" srcId="{1BC2A5F6-CDED-4CEC-AD8E-42FF2507D550}" destId="{864A204B-C860-47A6-8CD5-C0BA1BC57346}" srcOrd="1" destOrd="0" presId="urn:microsoft.com/office/officeart/2018/2/layout/IconLabelList"/>
    <dgm:cxn modelId="{5F9BB449-4977-4E22-8A2F-9D46777F9D4D}" type="presParOf" srcId="{1BC2A5F6-CDED-4CEC-AD8E-42FF2507D550}" destId="{FB4B3A3D-13A8-4359-BACC-146F5AECB7BE}" srcOrd="2" destOrd="0" presId="urn:microsoft.com/office/officeart/2018/2/layout/IconLabelList"/>
    <dgm:cxn modelId="{DF13D6CC-0494-4AF0-82E8-F4B246478B96}" type="presParOf" srcId="{DD3960C6-FD4A-466C-880D-F64FD58EF50B}" destId="{568AB731-445D-4BE3-B92B-F8E713F64EC4}" srcOrd="3" destOrd="0" presId="urn:microsoft.com/office/officeart/2018/2/layout/IconLabelList"/>
    <dgm:cxn modelId="{8C09B0C4-2285-4DA1-87F1-418140F34494}" type="presParOf" srcId="{DD3960C6-FD4A-466C-880D-F64FD58EF50B}" destId="{E5832BCB-9B0F-47C9-895F-1AD903B0268D}" srcOrd="4" destOrd="0" presId="urn:microsoft.com/office/officeart/2018/2/layout/IconLabelList"/>
    <dgm:cxn modelId="{D21DC5DF-B513-4477-A20D-5AC9212EEF42}" type="presParOf" srcId="{E5832BCB-9B0F-47C9-895F-1AD903B0268D}" destId="{130AD3E7-4900-4105-B687-B65160F3C0A0}" srcOrd="0" destOrd="0" presId="urn:microsoft.com/office/officeart/2018/2/layout/IconLabelList"/>
    <dgm:cxn modelId="{CBF267C7-5128-4131-BDE9-8E0BAFC322EB}" type="presParOf" srcId="{E5832BCB-9B0F-47C9-895F-1AD903B0268D}" destId="{45FD4B5E-6BC1-43F9-9D03-028AA572314F}" srcOrd="1" destOrd="0" presId="urn:microsoft.com/office/officeart/2018/2/layout/IconLabelList"/>
    <dgm:cxn modelId="{C900A7CB-0AE3-4021-99A7-0B8E1F724096}" type="presParOf" srcId="{E5832BCB-9B0F-47C9-895F-1AD903B0268D}" destId="{B3A68B2D-CDCB-408C-9B4E-8360B5B73C9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C8046E-656F-4F03-9EF0-4E1B34CD581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62D9221C-57D0-4A33-819E-AD01618A0202}">
      <dgm:prSet/>
      <dgm:spPr/>
      <dgm:t>
        <a:bodyPr/>
        <a:lstStyle/>
        <a:p>
          <a:r>
            <a:rPr lang="en-US"/>
            <a:t>Work towards building strategic relationships with different military and security organizations</a:t>
          </a:r>
        </a:p>
      </dgm:t>
    </dgm:pt>
    <dgm:pt modelId="{8DA43F54-F052-42AF-B30B-A82056907B8B}" type="parTrans" cxnId="{151FE24A-CBA7-4FEA-835D-ED8258B73B82}">
      <dgm:prSet/>
      <dgm:spPr/>
      <dgm:t>
        <a:bodyPr/>
        <a:lstStyle/>
        <a:p>
          <a:endParaRPr lang="en-US"/>
        </a:p>
      </dgm:t>
    </dgm:pt>
    <dgm:pt modelId="{C505CE8A-307F-4BAA-BB9D-EBAEFA458112}" type="sibTrans" cxnId="{151FE24A-CBA7-4FEA-835D-ED8258B73B82}">
      <dgm:prSet/>
      <dgm:spPr/>
      <dgm:t>
        <a:bodyPr/>
        <a:lstStyle/>
        <a:p>
          <a:endParaRPr lang="en-US"/>
        </a:p>
      </dgm:t>
    </dgm:pt>
    <dgm:pt modelId="{53877134-C36B-48AA-A959-1BC456374770}">
      <dgm:prSet/>
      <dgm:spPr/>
      <dgm:t>
        <a:bodyPr/>
        <a:lstStyle/>
        <a:p>
          <a:r>
            <a:rPr lang="en-US"/>
            <a:t>Owing to the fact that Blackberry aims to improve national security, Blackberry could solicit funding and special privileges from the government to help finance its new ventures</a:t>
          </a:r>
        </a:p>
      </dgm:t>
    </dgm:pt>
    <dgm:pt modelId="{3237F0F6-5648-44BC-B0E0-9C28673CA6FE}" type="parTrans" cxnId="{5257FA0E-62A9-4F21-8A02-0CCBBC3C595C}">
      <dgm:prSet/>
      <dgm:spPr/>
      <dgm:t>
        <a:bodyPr/>
        <a:lstStyle/>
        <a:p>
          <a:endParaRPr lang="en-US"/>
        </a:p>
      </dgm:t>
    </dgm:pt>
    <dgm:pt modelId="{6A58ADC5-B27A-4459-A3E9-34AF687D7428}" type="sibTrans" cxnId="{5257FA0E-62A9-4F21-8A02-0CCBBC3C595C}">
      <dgm:prSet/>
      <dgm:spPr/>
      <dgm:t>
        <a:bodyPr/>
        <a:lstStyle/>
        <a:p>
          <a:endParaRPr lang="en-US"/>
        </a:p>
      </dgm:t>
    </dgm:pt>
    <dgm:pt modelId="{AE22984F-5D10-4331-9436-501204837849}" type="pres">
      <dgm:prSet presAssocID="{31C8046E-656F-4F03-9EF0-4E1B34CD581B}" presName="root" presStyleCnt="0">
        <dgm:presLayoutVars>
          <dgm:dir/>
          <dgm:resizeHandles val="exact"/>
        </dgm:presLayoutVars>
      </dgm:prSet>
      <dgm:spPr/>
    </dgm:pt>
    <dgm:pt modelId="{A8F2B385-A189-4530-8823-6795B680745C}" type="pres">
      <dgm:prSet presAssocID="{62D9221C-57D0-4A33-819E-AD01618A0202}" presName="compNode" presStyleCnt="0"/>
      <dgm:spPr/>
    </dgm:pt>
    <dgm:pt modelId="{3AECEE45-CA16-4E6B-8BB5-3592C988714F}" type="pres">
      <dgm:prSet presAssocID="{62D9221C-57D0-4A33-819E-AD01618A020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C1C62F59-D1F8-4822-BD50-A80977409727}" type="pres">
      <dgm:prSet presAssocID="{62D9221C-57D0-4A33-819E-AD01618A0202}" presName="spaceRect" presStyleCnt="0"/>
      <dgm:spPr/>
    </dgm:pt>
    <dgm:pt modelId="{C33EB190-B9CE-4035-A3A4-8C2E4557CC56}" type="pres">
      <dgm:prSet presAssocID="{62D9221C-57D0-4A33-819E-AD01618A0202}" presName="textRect" presStyleLbl="revTx" presStyleIdx="0" presStyleCnt="2">
        <dgm:presLayoutVars>
          <dgm:chMax val="1"/>
          <dgm:chPref val="1"/>
        </dgm:presLayoutVars>
      </dgm:prSet>
      <dgm:spPr/>
    </dgm:pt>
    <dgm:pt modelId="{EAD9A550-D92B-4CA3-A89A-EE0D0BF49F12}" type="pres">
      <dgm:prSet presAssocID="{C505CE8A-307F-4BAA-BB9D-EBAEFA458112}" presName="sibTrans" presStyleCnt="0"/>
      <dgm:spPr/>
    </dgm:pt>
    <dgm:pt modelId="{5FCAB494-F78A-4343-8807-0E172A2F89DC}" type="pres">
      <dgm:prSet presAssocID="{53877134-C36B-48AA-A959-1BC456374770}" presName="compNode" presStyleCnt="0"/>
      <dgm:spPr/>
    </dgm:pt>
    <dgm:pt modelId="{27AEED7D-A516-48A7-879A-7713AB050128}" type="pres">
      <dgm:prSet presAssocID="{53877134-C36B-48AA-A959-1BC45637477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5012DDD-97DC-402E-9496-301846F6C1F0}" type="pres">
      <dgm:prSet presAssocID="{53877134-C36B-48AA-A959-1BC456374770}" presName="spaceRect" presStyleCnt="0"/>
      <dgm:spPr/>
    </dgm:pt>
    <dgm:pt modelId="{D2BC4BF3-5458-4D22-982D-1467B80AB18B}" type="pres">
      <dgm:prSet presAssocID="{53877134-C36B-48AA-A959-1BC45637477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257FA0E-62A9-4F21-8A02-0CCBBC3C595C}" srcId="{31C8046E-656F-4F03-9EF0-4E1B34CD581B}" destId="{53877134-C36B-48AA-A959-1BC456374770}" srcOrd="1" destOrd="0" parTransId="{3237F0F6-5648-44BC-B0E0-9C28673CA6FE}" sibTransId="{6A58ADC5-B27A-4459-A3E9-34AF687D7428}"/>
    <dgm:cxn modelId="{3DE5B268-A392-4C89-BCF8-955035069F0D}" type="presOf" srcId="{53877134-C36B-48AA-A959-1BC456374770}" destId="{D2BC4BF3-5458-4D22-982D-1467B80AB18B}" srcOrd="0" destOrd="0" presId="urn:microsoft.com/office/officeart/2018/2/layout/IconLabelList"/>
    <dgm:cxn modelId="{151FE24A-CBA7-4FEA-835D-ED8258B73B82}" srcId="{31C8046E-656F-4F03-9EF0-4E1B34CD581B}" destId="{62D9221C-57D0-4A33-819E-AD01618A0202}" srcOrd="0" destOrd="0" parTransId="{8DA43F54-F052-42AF-B30B-A82056907B8B}" sibTransId="{C505CE8A-307F-4BAA-BB9D-EBAEFA458112}"/>
    <dgm:cxn modelId="{3DDDE585-3BAB-44E4-BC6C-10B554F25B6A}" type="presOf" srcId="{31C8046E-656F-4F03-9EF0-4E1B34CD581B}" destId="{AE22984F-5D10-4331-9436-501204837849}" srcOrd="0" destOrd="0" presId="urn:microsoft.com/office/officeart/2018/2/layout/IconLabelList"/>
    <dgm:cxn modelId="{7EE991CA-AF91-4F72-8A69-451067E8F3E5}" type="presOf" srcId="{62D9221C-57D0-4A33-819E-AD01618A0202}" destId="{C33EB190-B9CE-4035-A3A4-8C2E4557CC56}" srcOrd="0" destOrd="0" presId="urn:microsoft.com/office/officeart/2018/2/layout/IconLabelList"/>
    <dgm:cxn modelId="{98AC1B6F-6CE2-46C7-97CA-B6AAC718DEA8}" type="presParOf" srcId="{AE22984F-5D10-4331-9436-501204837849}" destId="{A8F2B385-A189-4530-8823-6795B680745C}" srcOrd="0" destOrd="0" presId="urn:microsoft.com/office/officeart/2018/2/layout/IconLabelList"/>
    <dgm:cxn modelId="{1658BDFB-E90A-4496-BFF9-B0E614F22DED}" type="presParOf" srcId="{A8F2B385-A189-4530-8823-6795B680745C}" destId="{3AECEE45-CA16-4E6B-8BB5-3592C988714F}" srcOrd="0" destOrd="0" presId="urn:microsoft.com/office/officeart/2018/2/layout/IconLabelList"/>
    <dgm:cxn modelId="{25B92B87-1F06-451E-A4E5-7BFE24C7C763}" type="presParOf" srcId="{A8F2B385-A189-4530-8823-6795B680745C}" destId="{C1C62F59-D1F8-4822-BD50-A80977409727}" srcOrd="1" destOrd="0" presId="urn:microsoft.com/office/officeart/2018/2/layout/IconLabelList"/>
    <dgm:cxn modelId="{35AA147D-A98B-473F-B8BF-8720E2F32FE7}" type="presParOf" srcId="{A8F2B385-A189-4530-8823-6795B680745C}" destId="{C33EB190-B9CE-4035-A3A4-8C2E4557CC56}" srcOrd="2" destOrd="0" presId="urn:microsoft.com/office/officeart/2018/2/layout/IconLabelList"/>
    <dgm:cxn modelId="{5DF54D3F-ACD9-46EB-A991-E81E5BDCB8FB}" type="presParOf" srcId="{AE22984F-5D10-4331-9436-501204837849}" destId="{EAD9A550-D92B-4CA3-A89A-EE0D0BF49F12}" srcOrd="1" destOrd="0" presId="urn:microsoft.com/office/officeart/2018/2/layout/IconLabelList"/>
    <dgm:cxn modelId="{DAE29044-F4E9-4762-A455-006CB51CBDBA}" type="presParOf" srcId="{AE22984F-5D10-4331-9436-501204837849}" destId="{5FCAB494-F78A-4343-8807-0E172A2F89DC}" srcOrd="2" destOrd="0" presId="urn:microsoft.com/office/officeart/2018/2/layout/IconLabelList"/>
    <dgm:cxn modelId="{B5B2F91A-57C4-4DB2-8E64-D890EACF5B47}" type="presParOf" srcId="{5FCAB494-F78A-4343-8807-0E172A2F89DC}" destId="{27AEED7D-A516-48A7-879A-7713AB050128}" srcOrd="0" destOrd="0" presId="urn:microsoft.com/office/officeart/2018/2/layout/IconLabelList"/>
    <dgm:cxn modelId="{1AC10B72-7E3D-4B8C-86B0-1544F592E819}" type="presParOf" srcId="{5FCAB494-F78A-4343-8807-0E172A2F89DC}" destId="{95012DDD-97DC-402E-9496-301846F6C1F0}" srcOrd="1" destOrd="0" presId="urn:microsoft.com/office/officeart/2018/2/layout/IconLabelList"/>
    <dgm:cxn modelId="{2634E9FB-9D40-4520-9F5E-6840FE0EBC1F}" type="presParOf" srcId="{5FCAB494-F78A-4343-8807-0E172A2F89DC}" destId="{D2BC4BF3-5458-4D22-982D-1467B80AB18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B125DC-9F40-4208-9DAB-966C0F8F637B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BCF7FA14-7D79-420B-9825-AF91E971BA81}">
      <dgm:prSet/>
      <dgm:spPr/>
      <dgm:t>
        <a:bodyPr/>
        <a:lstStyle/>
        <a:p>
          <a:r>
            <a:rPr lang="en-US"/>
            <a:t>Meet military needs by developing products with the following features:</a:t>
          </a:r>
        </a:p>
      </dgm:t>
    </dgm:pt>
    <dgm:pt modelId="{B19E34FB-8CB9-4DD3-8B40-1EE0FEA7CC1C}" type="parTrans" cxnId="{928B7CEC-19A8-42DC-9DB6-7738E5084D74}">
      <dgm:prSet/>
      <dgm:spPr/>
      <dgm:t>
        <a:bodyPr/>
        <a:lstStyle/>
        <a:p>
          <a:endParaRPr lang="en-US"/>
        </a:p>
      </dgm:t>
    </dgm:pt>
    <dgm:pt modelId="{9BC1CDD4-31D8-436F-90A5-1954219D6A3D}" type="sibTrans" cxnId="{928B7CEC-19A8-42DC-9DB6-7738E5084D74}">
      <dgm:prSet/>
      <dgm:spPr/>
      <dgm:t>
        <a:bodyPr/>
        <a:lstStyle/>
        <a:p>
          <a:endParaRPr lang="en-US"/>
        </a:p>
      </dgm:t>
    </dgm:pt>
    <dgm:pt modelId="{D3623B63-7791-47ED-9C4C-5F64C521EEB0}">
      <dgm:prSet/>
      <dgm:spPr/>
      <dgm:t>
        <a:bodyPr/>
        <a:lstStyle/>
        <a:p>
          <a:r>
            <a:rPr lang="en-US"/>
            <a:t>Compatibility with night vision</a:t>
          </a:r>
        </a:p>
      </dgm:t>
    </dgm:pt>
    <dgm:pt modelId="{BA3AE687-2A06-4BE8-94AE-4AEDBDF2067F}" type="parTrans" cxnId="{F1E0D465-CA57-428C-972C-7410C3033865}">
      <dgm:prSet/>
      <dgm:spPr/>
      <dgm:t>
        <a:bodyPr/>
        <a:lstStyle/>
        <a:p>
          <a:endParaRPr lang="en-US"/>
        </a:p>
      </dgm:t>
    </dgm:pt>
    <dgm:pt modelId="{6ABAD0A6-959C-4138-82CE-95762A61FF85}" type="sibTrans" cxnId="{F1E0D465-CA57-428C-972C-7410C3033865}">
      <dgm:prSet/>
      <dgm:spPr/>
      <dgm:t>
        <a:bodyPr/>
        <a:lstStyle/>
        <a:p>
          <a:endParaRPr lang="en-US"/>
        </a:p>
      </dgm:t>
    </dgm:pt>
    <dgm:pt modelId="{32234158-B357-4043-9DDF-06593B509F64}">
      <dgm:prSet/>
      <dgm:spPr/>
      <dgm:t>
        <a:bodyPr/>
        <a:lstStyle/>
        <a:p>
          <a:r>
            <a:rPr lang="en-US"/>
            <a:t>Military grade encryption</a:t>
          </a:r>
        </a:p>
      </dgm:t>
    </dgm:pt>
    <dgm:pt modelId="{53339BAA-9FAB-494C-839C-232DF63DA9E7}" type="parTrans" cxnId="{C2C1BC46-36FA-4485-9671-08A48F9CD7A7}">
      <dgm:prSet/>
      <dgm:spPr/>
      <dgm:t>
        <a:bodyPr/>
        <a:lstStyle/>
        <a:p>
          <a:endParaRPr lang="en-US"/>
        </a:p>
      </dgm:t>
    </dgm:pt>
    <dgm:pt modelId="{8A19E429-8939-47B1-A21C-8AFA20731116}" type="sibTrans" cxnId="{C2C1BC46-36FA-4485-9671-08A48F9CD7A7}">
      <dgm:prSet/>
      <dgm:spPr/>
      <dgm:t>
        <a:bodyPr/>
        <a:lstStyle/>
        <a:p>
          <a:endParaRPr lang="en-US"/>
        </a:p>
      </dgm:t>
    </dgm:pt>
    <dgm:pt modelId="{3F51D57E-BB4F-429E-94AE-C48594F215F5}">
      <dgm:prSet/>
      <dgm:spPr/>
      <dgm:t>
        <a:bodyPr/>
        <a:lstStyle/>
        <a:p>
          <a:r>
            <a:rPr lang="en-US"/>
            <a:t>Quickly erasable data</a:t>
          </a:r>
        </a:p>
      </dgm:t>
    </dgm:pt>
    <dgm:pt modelId="{FB830821-0A29-4AB9-95BE-8FAFE685AB3C}" type="parTrans" cxnId="{DBC66179-0FCB-470F-BB3C-E97484117F12}">
      <dgm:prSet/>
      <dgm:spPr/>
      <dgm:t>
        <a:bodyPr/>
        <a:lstStyle/>
        <a:p>
          <a:endParaRPr lang="en-US"/>
        </a:p>
      </dgm:t>
    </dgm:pt>
    <dgm:pt modelId="{EF4D2425-989D-40F7-981C-15D639DDE300}" type="sibTrans" cxnId="{DBC66179-0FCB-470F-BB3C-E97484117F12}">
      <dgm:prSet/>
      <dgm:spPr/>
      <dgm:t>
        <a:bodyPr/>
        <a:lstStyle/>
        <a:p>
          <a:endParaRPr lang="en-US"/>
        </a:p>
      </dgm:t>
    </dgm:pt>
    <dgm:pt modelId="{DB6F7526-275B-45D5-9153-57CB20954813}">
      <dgm:prSet/>
      <dgm:spPr/>
      <dgm:t>
        <a:bodyPr/>
        <a:lstStyle/>
        <a:p>
          <a:r>
            <a:rPr lang="en-US"/>
            <a:t>Touchscreens that support the use of gloves</a:t>
          </a:r>
        </a:p>
      </dgm:t>
    </dgm:pt>
    <dgm:pt modelId="{FD2B6FC7-8011-4AFA-A4A4-7DECECBFDAE6}" type="parTrans" cxnId="{0CD4036D-E137-4691-BD4A-8040EF7BE882}">
      <dgm:prSet/>
      <dgm:spPr/>
      <dgm:t>
        <a:bodyPr/>
        <a:lstStyle/>
        <a:p>
          <a:endParaRPr lang="en-US"/>
        </a:p>
      </dgm:t>
    </dgm:pt>
    <dgm:pt modelId="{DBB6C92A-AEC4-49B5-AD8D-600637225FBF}" type="sibTrans" cxnId="{0CD4036D-E137-4691-BD4A-8040EF7BE882}">
      <dgm:prSet/>
      <dgm:spPr/>
      <dgm:t>
        <a:bodyPr/>
        <a:lstStyle/>
        <a:p>
          <a:endParaRPr lang="en-US"/>
        </a:p>
      </dgm:t>
    </dgm:pt>
    <dgm:pt modelId="{F710F44D-CB37-4B92-A348-ED753199077F}">
      <dgm:prSet/>
      <dgm:spPr/>
      <dgm:t>
        <a:bodyPr/>
        <a:lstStyle/>
        <a:p>
          <a:r>
            <a:rPr lang="en-US"/>
            <a:t>Extreme environment durability (eg. superhydrophobic nanotech         coating for water resistance)</a:t>
          </a:r>
        </a:p>
      </dgm:t>
    </dgm:pt>
    <dgm:pt modelId="{BD427F55-B92D-4667-9336-9059720B4813}" type="parTrans" cxnId="{5BF9A5C6-B7D0-4633-938A-D89D6CE07042}">
      <dgm:prSet/>
      <dgm:spPr/>
      <dgm:t>
        <a:bodyPr/>
        <a:lstStyle/>
        <a:p>
          <a:endParaRPr lang="en-US"/>
        </a:p>
      </dgm:t>
    </dgm:pt>
    <dgm:pt modelId="{BE3D82A5-2698-4D9E-BF22-93935A74F5D6}" type="sibTrans" cxnId="{5BF9A5C6-B7D0-4633-938A-D89D6CE07042}">
      <dgm:prSet/>
      <dgm:spPr/>
      <dgm:t>
        <a:bodyPr/>
        <a:lstStyle/>
        <a:p>
          <a:endParaRPr lang="en-US"/>
        </a:p>
      </dgm:t>
    </dgm:pt>
    <dgm:pt modelId="{B132A95D-8C9F-6546-A528-0CDAA939C071}" type="pres">
      <dgm:prSet presAssocID="{B1B125DC-9F40-4208-9DAB-966C0F8F637B}" presName="linear" presStyleCnt="0">
        <dgm:presLayoutVars>
          <dgm:animLvl val="lvl"/>
          <dgm:resizeHandles val="exact"/>
        </dgm:presLayoutVars>
      </dgm:prSet>
      <dgm:spPr/>
    </dgm:pt>
    <dgm:pt modelId="{74EC6DC7-D848-5F46-A931-A6A55774EC50}" type="pres">
      <dgm:prSet presAssocID="{BCF7FA14-7D79-420B-9825-AF91E971BA8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602E902-E949-3842-973A-04CE2DFB0483}" type="pres">
      <dgm:prSet presAssocID="{9BC1CDD4-31D8-436F-90A5-1954219D6A3D}" presName="spacer" presStyleCnt="0"/>
      <dgm:spPr/>
    </dgm:pt>
    <dgm:pt modelId="{6EE8D8F6-810E-1945-B9BF-6B2420E312B4}" type="pres">
      <dgm:prSet presAssocID="{D3623B63-7791-47ED-9C4C-5F64C521EEB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43B206C-7E31-2447-94E7-EAEA424ABE23}" type="pres">
      <dgm:prSet presAssocID="{6ABAD0A6-959C-4138-82CE-95762A61FF85}" presName="spacer" presStyleCnt="0"/>
      <dgm:spPr/>
    </dgm:pt>
    <dgm:pt modelId="{A9D90728-37CA-064F-8E1D-D8C5BDD79913}" type="pres">
      <dgm:prSet presAssocID="{32234158-B357-4043-9DDF-06593B509F6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C7D91AF-E19D-1945-86BB-C719FFE3A1A9}" type="pres">
      <dgm:prSet presAssocID="{8A19E429-8939-47B1-A21C-8AFA20731116}" presName="spacer" presStyleCnt="0"/>
      <dgm:spPr/>
    </dgm:pt>
    <dgm:pt modelId="{8A1010EC-B187-9945-9757-0FDD54977A48}" type="pres">
      <dgm:prSet presAssocID="{3F51D57E-BB4F-429E-94AE-C48594F215F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AAE4F4B-EDB4-CF42-B8AE-DB8CCFCF35C2}" type="pres">
      <dgm:prSet presAssocID="{EF4D2425-989D-40F7-981C-15D639DDE300}" presName="spacer" presStyleCnt="0"/>
      <dgm:spPr/>
    </dgm:pt>
    <dgm:pt modelId="{7C57042D-9F56-FA4D-8D04-95030B8A3849}" type="pres">
      <dgm:prSet presAssocID="{DB6F7526-275B-45D5-9153-57CB2095481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6BC611C-5878-A446-816E-5A7848ACDFF2}" type="pres">
      <dgm:prSet presAssocID="{DBB6C92A-AEC4-49B5-AD8D-600637225FBF}" presName="spacer" presStyleCnt="0"/>
      <dgm:spPr/>
    </dgm:pt>
    <dgm:pt modelId="{6677F9BE-6709-C44A-B050-A82E10053FBD}" type="pres">
      <dgm:prSet presAssocID="{F710F44D-CB37-4B92-A348-ED753199077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9514123-B7F5-2E43-9CC8-9F26FDBBEB6B}" type="presOf" srcId="{F710F44D-CB37-4B92-A348-ED753199077F}" destId="{6677F9BE-6709-C44A-B050-A82E10053FBD}" srcOrd="0" destOrd="0" presId="urn:microsoft.com/office/officeart/2005/8/layout/vList2"/>
    <dgm:cxn modelId="{F1E0D465-CA57-428C-972C-7410C3033865}" srcId="{B1B125DC-9F40-4208-9DAB-966C0F8F637B}" destId="{D3623B63-7791-47ED-9C4C-5F64C521EEB0}" srcOrd="1" destOrd="0" parTransId="{BA3AE687-2A06-4BE8-94AE-4AEDBDF2067F}" sibTransId="{6ABAD0A6-959C-4138-82CE-95762A61FF85}"/>
    <dgm:cxn modelId="{C2C1BC46-36FA-4485-9671-08A48F9CD7A7}" srcId="{B1B125DC-9F40-4208-9DAB-966C0F8F637B}" destId="{32234158-B357-4043-9DDF-06593B509F64}" srcOrd="2" destOrd="0" parTransId="{53339BAA-9FAB-494C-839C-232DF63DA9E7}" sibTransId="{8A19E429-8939-47B1-A21C-8AFA20731116}"/>
    <dgm:cxn modelId="{0CD4036D-E137-4691-BD4A-8040EF7BE882}" srcId="{B1B125DC-9F40-4208-9DAB-966C0F8F637B}" destId="{DB6F7526-275B-45D5-9153-57CB20954813}" srcOrd="4" destOrd="0" parTransId="{FD2B6FC7-8011-4AFA-A4A4-7DECECBFDAE6}" sibTransId="{DBB6C92A-AEC4-49B5-AD8D-600637225FBF}"/>
    <dgm:cxn modelId="{4E97396F-D1C0-9A42-ADA2-F15C1F5F4F2C}" type="presOf" srcId="{BCF7FA14-7D79-420B-9825-AF91E971BA81}" destId="{74EC6DC7-D848-5F46-A931-A6A55774EC50}" srcOrd="0" destOrd="0" presId="urn:microsoft.com/office/officeart/2005/8/layout/vList2"/>
    <dgm:cxn modelId="{DBC66179-0FCB-470F-BB3C-E97484117F12}" srcId="{B1B125DC-9F40-4208-9DAB-966C0F8F637B}" destId="{3F51D57E-BB4F-429E-94AE-C48594F215F5}" srcOrd="3" destOrd="0" parTransId="{FB830821-0A29-4AB9-95BE-8FAFE685AB3C}" sibTransId="{EF4D2425-989D-40F7-981C-15D639DDE300}"/>
    <dgm:cxn modelId="{9EC9D99C-E39A-5446-8B06-BA556442EC6C}" type="presOf" srcId="{B1B125DC-9F40-4208-9DAB-966C0F8F637B}" destId="{B132A95D-8C9F-6546-A528-0CDAA939C071}" srcOrd="0" destOrd="0" presId="urn:microsoft.com/office/officeart/2005/8/layout/vList2"/>
    <dgm:cxn modelId="{AC524A9D-175E-674E-B765-E672E955F7B0}" type="presOf" srcId="{DB6F7526-275B-45D5-9153-57CB20954813}" destId="{7C57042D-9F56-FA4D-8D04-95030B8A3849}" srcOrd="0" destOrd="0" presId="urn:microsoft.com/office/officeart/2005/8/layout/vList2"/>
    <dgm:cxn modelId="{5BF9A5C6-B7D0-4633-938A-D89D6CE07042}" srcId="{B1B125DC-9F40-4208-9DAB-966C0F8F637B}" destId="{F710F44D-CB37-4B92-A348-ED753199077F}" srcOrd="5" destOrd="0" parTransId="{BD427F55-B92D-4667-9336-9059720B4813}" sibTransId="{BE3D82A5-2698-4D9E-BF22-93935A74F5D6}"/>
    <dgm:cxn modelId="{F3ED6BDD-8053-8440-8C5D-A20F69A80780}" type="presOf" srcId="{D3623B63-7791-47ED-9C4C-5F64C521EEB0}" destId="{6EE8D8F6-810E-1945-B9BF-6B2420E312B4}" srcOrd="0" destOrd="0" presId="urn:microsoft.com/office/officeart/2005/8/layout/vList2"/>
    <dgm:cxn modelId="{888B0FE6-917A-234F-9D6E-7C97D532E1B2}" type="presOf" srcId="{3F51D57E-BB4F-429E-94AE-C48594F215F5}" destId="{8A1010EC-B187-9945-9757-0FDD54977A48}" srcOrd="0" destOrd="0" presId="urn:microsoft.com/office/officeart/2005/8/layout/vList2"/>
    <dgm:cxn modelId="{928B7CEC-19A8-42DC-9DB6-7738E5084D74}" srcId="{B1B125DC-9F40-4208-9DAB-966C0F8F637B}" destId="{BCF7FA14-7D79-420B-9825-AF91E971BA81}" srcOrd="0" destOrd="0" parTransId="{B19E34FB-8CB9-4DD3-8B40-1EE0FEA7CC1C}" sibTransId="{9BC1CDD4-31D8-436F-90A5-1954219D6A3D}"/>
    <dgm:cxn modelId="{73F9ABF6-2F08-B844-A893-5984B46AB3A3}" type="presOf" srcId="{32234158-B357-4043-9DDF-06593B509F64}" destId="{A9D90728-37CA-064F-8E1D-D8C5BDD79913}" srcOrd="0" destOrd="0" presId="urn:microsoft.com/office/officeart/2005/8/layout/vList2"/>
    <dgm:cxn modelId="{C3B8BFC5-2EDA-0046-8806-19C347E8AA40}" type="presParOf" srcId="{B132A95D-8C9F-6546-A528-0CDAA939C071}" destId="{74EC6DC7-D848-5F46-A931-A6A55774EC50}" srcOrd="0" destOrd="0" presId="urn:microsoft.com/office/officeart/2005/8/layout/vList2"/>
    <dgm:cxn modelId="{3C2D100D-817A-814B-A1AC-FF42712560BE}" type="presParOf" srcId="{B132A95D-8C9F-6546-A528-0CDAA939C071}" destId="{B602E902-E949-3842-973A-04CE2DFB0483}" srcOrd="1" destOrd="0" presId="urn:microsoft.com/office/officeart/2005/8/layout/vList2"/>
    <dgm:cxn modelId="{ED7E99C4-9125-8C4C-A08D-07263C347E7F}" type="presParOf" srcId="{B132A95D-8C9F-6546-A528-0CDAA939C071}" destId="{6EE8D8F6-810E-1945-B9BF-6B2420E312B4}" srcOrd="2" destOrd="0" presId="urn:microsoft.com/office/officeart/2005/8/layout/vList2"/>
    <dgm:cxn modelId="{56413058-4AC7-304C-9392-27A869B259AB}" type="presParOf" srcId="{B132A95D-8C9F-6546-A528-0CDAA939C071}" destId="{843B206C-7E31-2447-94E7-EAEA424ABE23}" srcOrd="3" destOrd="0" presId="urn:microsoft.com/office/officeart/2005/8/layout/vList2"/>
    <dgm:cxn modelId="{E07FB8FA-A97D-3645-A4AD-834E39822F60}" type="presParOf" srcId="{B132A95D-8C9F-6546-A528-0CDAA939C071}" destId="{A9D90728-37CA-064F-8E1D-D8C5BDD79913}" srcOrd="4" destOrd="0" presId="urn:microsoft.com/office/officeart/2005/8/layout/vList2"/>
    <dgm:cxn modelId="{655CC8C5-EA35-2D4D-BD0A-63A43D94D196}" type="presParOf" srcId="{B132A95D-8C9F-6546-A528-0CDAA939C071}" destId="{AC7D91AF-E19D-1945-86BB-C719FFE3A1A9}" srcOrd="5" destOrd="0" presId="urn:microsoft.com/office/officeart/2005/8/layout/vList2"/>
    <dgm:cxn modelId="{D00A79B9-04F7-8843-9B65-99D6E875893D}" type="presParOf" srcId="{B132A95D-8C9F-6546-A528-0CDAA939C071}" destId="{8A1010EC-B187-9945-9757-0FDD54977A48}" srcOrd="6" destOrd="0" presId="urn:microsoft.com/office/officeart/2005/8/layout/vList2"/>
    <dgm:cxn modelId="{2DB32D39-D91B-AA45-AF21-0956028B5624}" type="presParOf" srcId="{B132A95D-8C9F-6546-A528-0CDAA939C071}" destId="{0AAE4F4B-EDB4-CF42-B8AE-DB8CCFCF35C2}" srcOrd="7" destOrd="0" presId="urn:microsoft.com/office/officeart/2005/8/layout/vList2"/>
    <dgm:cxn modelId="{99B18A25-EBB1-8747-ADE2-1DA8186CE724}" type="presParOf" srcId="{B132A95D-8C9F-6546-A528-0CDAA939C071}" destId="{7C57042D-9F56-FA4D-8D04-95030B8A3849}" srcOrd="8" destOrd="0" presId="urn:microsoft.com/office/officeart/2005/8/layout/vList2"/>
    <dgm:cxn modelId="{F9EE2395-B6B5-284F-BDE4-C7E77C2E278E}" type="presParOf" srcId="{B132A95D-8C9F-6546-A528-0CDAA939C071}" destId="{46BC611C-5878-A446-816E-5A7848ACDFF2}" srcOrd="9" destOrd="0" presId="urn:microsoft.com/office/officeart/2005/8/layout/vList2"/>
    <dgm:cxn modelId="{F930A949-D19D-AA4A-A6F6-E69AA1519041}" type="presParOf" srcId="{B132A95D-8C9F-6546-A528-0CDAA939C071}" destId="{6677F9BE-6709-C44A-B050-A82E10053FB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96D940-061A-45DD-9083-DC770C2EE1C2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CD8E08A2-38B1-4CEB-B59A-150BE77C2EA3}">
      <dgm:prSet/>
      <dgm:spPr/>
      <dgm:t>
        <a:bodyPr/>
        <a:lstStyle/>
        <a:p>
          <a:r>
            <a:rPr lang="en-US"/>
            <a:t>Enter IoT realm with a focus on military applications. Applications including:</a:t>
          </a:r>
        </a:p>
      </dgm:t>
    </dgm:pt>
    <dgm:pt modelId="{C6DDB46A-3146-4ABE-802C-2FC2CAA4C4E0}" type="parTrans" cxnId="{49674945-452F-411B-B90A-56EF9A60C6C0}">
      <dgm:prSet/>
      <dgm:spPr/>
      <dgm:t>
        <a:bodyPr/>
        <a:lstStyle/>
        <a:p>
          <a:endParaRPr lang="en-US"/>
        </a:p>
      </dgm:t>
    </dgm:pt>
    <dgm:pt modelId="{3EC59815-48A8-4715-BDBE-AB68B13CB947}" type="sibTrans" cxnId="{49674945-452F-411B-B90A-56EF9A60C6C0}">
      <dgm:prSet/>
      <dgm:spPr/>
      <dgm:t>
        <a:bodyPr/>
        <a:lstStyle/>
        <a:p>
          <a:endParaRPr lang="en-US"/>
        </a:p>
      </dgm:t>
    </dgm:pt>
    <dgm:pt modelId="{496D98F4-2366-4B19-A229-2E2F19AB020E}">
      <dgm:prSet/>
      <dgm:spPr/>
      <dgm:t>
        <a:bodyPr/>
        <a:lstStyle/>
        <a:p>
          <a:r>
            <a:rPr lang="en-US"/>
            <a:t>Logistics</a:t>
          </a:r>
        </a:p>
      </dgm:t>
    </dgm:pt>
    <dgm:pt modelId="{D910CEB0-9FA1-4625-8078-161FBC3FFABB}" type="parTrans" cxnId="{32E84200-C67B-4061-975A-82215D9EED77}">
      <dgm:prSet/>
      <dgm:spPr/>
      <dgm:t>
        <a:bodyPr/>
        <a:lstStyle/>
        <a:p>
          <a:endParaRPr lang="en-US"/>
        </a:p>
      </dgm:t>
    </dgm:pt>
    <dgm:pt modelId="{994AA44B-8E86-4059-BD8F-3F8198D194D2}" type="sibTrans" cxnId="{32E84200-C67B-4061-975A-82215D9EED77}">
      <dgm:prSet/>
      <dgm:spPr/>
      <dgm:t>
        <a:bodyPr/>
        <a:lstStyle/>
        <a:p>
          <a:endParaRPr lang="en-US"/>
        </a:p>
      </dgm:t>
    </dgm:pt>
    <dgm:pt modelId="{469ED7CC-2C4D-41A9-B553-8A7EF7123015}">
      <dgm:prSet/>
      <dgm:spPr/>
      <dgm:t>
        <a:bodyPr/>
        <a:lstStyle/>
        <a:p>
          <a:r>
            <a:rPr lang="en-US"/>
            <a:t>Smart Bases</a:t>
          </a:r>
        </a:p>
      </dgm:t>
    </dgm:pt>
    <dgm:pt modelId="{7667A7CC-BE33-42F1-8D43-3735C4FCAA2D}" type="parTrans" cxnId="{D8E4A909-4B6A-427B-9B7F-067AF83CE305}">
      <dgm:prSet/>
      <dgm:spPr/>
      <dgm:t>
        <a:bodyPr/>
        <a:lstStyle/>
        <a:p>
          <a:endParaRPr lang="en-US"/>
        </a:p>
      </dgm:t>
    </dgm:pt>
    <dgm:pt modelId="{8495AD6B-ED86-4C48-9454-EC4E2ED92E37}" type="sibTrans" cxnId="{D8E4A909-4B6A-427B-9B7F-067AF83CE305}">
      <dgm:prSet/>
      <dgm:spPr/>
      <dgm:t>
        <a:bodyPr/>
        <a:lstStyle/>
        <a:p>
          <a:endParaRPr lang="en-US"/>
        </a:p>
      </dgm:t>
    </dgm:pt>
    <dgm:pt modelId="{B29590F5-03DB-4BB4-B2E7-B1E881F03638}">
      <dgm:prSet/>
      <dgm:spPr/>
      <dgm:t>
        <a:bodyPr/>
        <a:lstStyle/>
        <a:p>
          <a:r>
            <a:rPr lang="en-US"/>
            <a:t>Data Warfare</a:t>
          </a:r>
        </a:p>
      </dgm:t>
    </dgm:pt>
    <dgm:pt modelId="{DACCA4FC-C5CA-413E-8603-975B29920FBE}" type="parTrans" cxnId="{34BAD692-03FD-4B08-A4D4-3BCA84344151}">
      <dgm:prSet/>
      <dgm:spPr/>
      <dgm:t>
        <a:bodyPr/>
        <a:lstStyle/>
        <a:p>
          <a:endParaRPr lang="en-US"/>
        </a:p>
      </dgm:t>
    </dgm:pt>
    <dgm:pt modelId="{37C5E166-D5CA-467D-8A2E-3A1F5BEFAFD4}" type="sibTrans" cxnId="{34BAD692-03FD-4B08-A4D4-3BCA84344151}">
      <dgm:prSet/>
      <dgm:spPr/>
      <dgm:t>
        <a:bodyPr/>
        <a:lstStyle/>
        <a:p>
          <a:endParaRPr lang="en-US"/>
        </a:p>
      </dgm:t>
    </dgm:pt>
    <dgm:pt modelId="{0518385F-DA6F-5B46-829D-B7DB6F3F1B92}" type="pres">
      <dgm:prSet presAssocID="{0096D940-061A-45DD-9083-DC770C2EE1C2}" presName="linear" presStyleCnt="0">
        <dgm:presLayoutVars>
          <dgm:animLvl val="lvl"/>
          <dgm:resizeHandles val="exact"/>
        </dgm:presLayoutVars>
      </dgm:prSet>
      <dgm:spPr/>
    </dgm:pt>
    <dgm:pt modelId="{7C4D821A-5949-534E-8730-4B54780048B9}" type="pres">
      <dgm:prSet presAssocID="{CD8E08A2-38B1-4CEB-B59A-150BE77C2EA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CDB3CD7-99E1-EE47-96B6-B7231A23A16A}" type="pres">
      <dgm:prSet presAssocID="{CD8E08A2-38B1-4CEB-B59A-150BE77C2EA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2E84200-C67B-4061-975A-82215D9EED77}" srcId="{CD8E08A2-38B1-4CEB-B59A-150BE77C2EA3}" destId="{496D98F4-2366-4B19-A229-2E2F19AB020E}" srcOrd="0" destOrd="0" parTransId="{D910CEB0-9FA1-4625-8078-161FBC3FFABB}" sibTransId="{994AA44B-8E86-4059-BD8F-3F8198D194D2}"/>
    <dgm:cxn modelId="{D8E4A909-4B6A-427B-9B7F-067AF83CE305}" srcId="{CD8E08A2-38B1-4CEB-B59A-150BE77C2EA3}" destId="{469ED7CC-2C4D-41A9-B553-8A7EF7123015}" srcOrd="1" destOrd="0" parTransId="{7667A7CC-BE33-42F1-8D43-3735C4FCAA2D}" sibTransId="{8495AD6B-ED86-4C48-9454-EC4E2ED92E37}"/>
    <dgm:cxn modelId="{5F4A631E-AA9B-5340-B286-789426DC9D48}" type="presOf" srcId="{469ED7CC-2C4D-41A9-B553-8A7EF7123015}" destId="{0CDB3CD7-99E1-EE47-96B6-B7231A23A16A}" srcOrd="0" destOrd="1" presId="urn:microsoft.com/office/officeart/2005/8/layout/vList2"/>
    <dgm:cxn modelId="{BE2EDB5C-DAF6-8D43-BE0C-D7184F36B8BB}" type="presOf" srcId="{496D98F4-2366-4B19-A229-2E2F19AB020E}" destId="{0CDB3CD7-99E1-EE47-96B6-B7231A23A16A}" srcOrd="0" destOrd="0" presId="urn:microsoft.com/office/officeart/2005/8/layout/vList2"/>
    <dgm:cxn modelId="{49674945-452F-411B-B90A-56EF9A60C6C0}" srcId="{0096D940-061A-45DD-9083-DC770C2EE1C2}" destId="{CD8E08A2-38B1-4CEB-B59A-150BE77C2EA3}" srcOrd="0" destOrd="0" parTransId="{C6DDB46A-3146-4ABE-802C-2FC2CAA4C4E0}" sibTransId="{3EC59815-48A8-4715-BDBE-AB68B13CB947}"/>
    <dgm:cxn modelId="{EDCA6A91-F55D-0947-BC3E-E24432A00354}" type="presOf" srcId="{B29590F5-03DB-4BB4-B2E7-B1E881F03638}" destId="{0CDB3CD7-99E1-EE47-96B6-B7231A23A16A}" srcOrd="0" destOrd="2" presId="urn:microsoft.com/office/officeart/2005/8/layout/vList2"/>
    <dgm:cxn modelId="{34BAD692-03FD-4B08-A4D4-3BCA84344151}" srcId="{CD8E08A2-38B1-4CEB-B59A-150BE77C2EA3}" destId="{B29590F5-03DB-4BB4-B2E7-B1E881F03638}" srcOrd="2" destOrd="0" parTransId="{DACCA4FC-C5CA-413E-8603-975B29920FBE}" sibTransId="{37C5E166-D5CA-467D-8A2E-3A1F5BEFAFD4}"/>
    <dgm:cxn modelId="{CB1D959B-AD06-BE48-A414-4458D66F7766}" type="presOf" srcId="{0096D940-061A-45DD-9083-DC770C2EE1C2}" destId="{0518385F-DA6F-5B46-829D-B7DB6F3F1B92}" srcOrd="0" destOrd="0" presId="urn:microsoft.com/office/officeart/2005/8/layout/vList2"/>
    <dgm:cxn modelId="{3BCF7EAA-04B9-F74B-91C3-E1053B0B52B9}" type="presOf" srcId="{CD8E08A2-38B1-4CEB-B59A-150BE77C2EA3}" destId="{7C4D821A-5949-534E-8730-4B54780048B9}" srcOrd="0" destOrd="0" presId="urn:microsoft.com/office/officeart/2005/8/layout/vList2"/>
    <dgm:cxn modelId="{3F73C285-2749-6640-858F-3A6361F6B093}" type="presParOf" srcId="{0518385F-DA6F-5B46-829D-B7DB6F3F1B92}" destId="{7C4D821A-5949-534E-8730-4B54780048B9}" srcOrd="0" destOrd="0" presId="urn:microsoft.com/office/officeart/2005/8/layout/vList2"/>
    <dgm:cxn modelId="{20BDEBE2-4BD8-6A4A-A9BF-8E958CDC7818}" type="presParOf" srcId="{0518385F-DA6F-5B46-829D-B7DB6F3F1B92}" destId="{0CDB3CD7-99E1-EE47-96B6-B7231A23A16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EA954-07FB-4199-BCA7-011A016CA809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353E2-A053-47F2-9425-54E706CCEDC3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Global rugged equipment market is expected to grow at a CAGR of close to 3% between 2019-2022</a:t>
          </a:r>
        </a:p>
      </dsp:txBody>
      <dsp:txXfrm>
        <a:off x="417971" y="2644140"/>
        <a:ext cx="2889450" cy="720000"/>
      </dsp:txXfrm>
    </dsp:sp>
    <dsp:sp modelId="{722013DF-D0B9-4040-8CC7-6B4D89D5B2E7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A2DCA-D44B-4F0B-8A80-12CA1623064D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Market driver – Global increase in military expenditure</a:t>
          </a:r>
        </a:p>
      </dsp:txBody>
      <dsp:txXfrm>
        <a:off x="3813075" y="2644140"/>
        <a:ext cx="2889450" cy="720000"/>
      </dsp:txXfrm>
    </dsp:sp>
    <dsp:sp modelId="{A8124CE0-6A82-4F01-8675-6B3E4FB9B99F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C25EE-5AB2-4A0E-AB8B-9308E1C8E6F0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 has the highest military expenditure (Increased military spending by 22% in 2016)</a:t>
          </a:r>
        </a:p>
      </dsp:txBody>
      <dsp:txXfrm>
        <a:off x="7208178" y="2644140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285B3-0372-492D-88DF-A223D7964E6B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66F75-94DF-45C4-9E59-7A5F9C34A0C7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Blackberry OS is more secure than Android which is the OS of choice in the rugged equipment market</a:t>
          </a:r>
        </a:p>
      </dsp:txBody>
      <dsp:txXfrm>
        <a:off x="417971" y="2644140"/>
        <a:ext cx="2889450" cy="720000"/>
      </dsp:txXfrm>
    </dsp:sp>
    <dsp:sp modelId="{EC6A00F0-CD84-4BAF-8154-31F53D86A80B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4B3A3D-13A8-4359-BACC-146F5AECB7BE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iOS devices do  not have much of a market presence in this sector, are priced higher and are heavily reliant on Apple security practices</a:t>
          </a:r>
        </a:p>
      </dsp:txBody>
      <dsp:txXfrm>
        <a:off x="3813075" y="2644140"/>
        <a:ext cx="2889450" cy="720000"/>
      </dsp:txXfrm>
    </dsp:sp>
    <dsp:sp modelId="{130AD3E7-4900-4105-B687-B65160F3C0A0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A68B2D-CDCB-408C-9B4E-8360B5B73C9B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/>
            <a:t>Blackberry is built for MDM, making it easier for a company to manage and protect its devices</a:t>
          </a:r>
          <a:endParaRPr lang="en-US" sz="1200" kern="1200"/>
        </a:p>
      </dsp:txBody>
      <dsp:txXfrm>
        <a:off x="7208178" y="2644140"/>
        <a:ext cx="28894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ECEE45-CA16-4E6B-8BB5-3592C988714F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EB190-B9CE-4035-A3A4-8C2E4557CC56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Work towards building strategic relationships with different military and security organizations</a:t>
          </a:r>
        </a:p>
      </dsp:txBody>
      <dsp:txXfrm>
        <a:off x="559800" y="3022743"/>
        <a:ext cx="4320000" cy="720000"/>
      </dsp:txXfrm>
    </dsp:sp>
    <dsp:sp modelId="{27AEED7D-A516-48A7-879A-7713AB050128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C4BF3-5458-4D22-982D-1467B80AB18B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Owing to the fact that Blackberry aims to improve national security, Blackberry could solicit funding and special privileges from the government to help finance its new ventures</a:t>
          </a:r>
        </a:p>
      </dsp:txBody>
      <dsp:txXfrm>
        <a:off x="5635800" y="3022743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C6DC7-D848-5F46-A931-A6A55774EC50}">
      <dsp:nvSpPr>
        <dsp:cNvPr id="0" name=""/>
        <dsp:cNvSpPr/>
      </dsp:nvSpPr>
      <dsp:spPr>
        <a:xfrm>
          <a:off x="0" y="158832"/>
          <a:ext cx="6513603" cy="8751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Meet military needs by developing products with the following features:</a:t>
          </a:r>
        </a:p>
      </dsp:txBody>
      <dsp:txXfrm>
        <a:off x="42722" y="201554"/>
        <a:ext cx="6428159" cy="789716"/>
      </dsp:txXfrm>
    </dsp:sp>
    <dsp:sp modelId="{6EE8D8F6-810E-1945-B9BF-6B2420E312B4}">
      <dsp:nvSpPr>
        <dsp:cNvPr id="0" name=""/>
        <dsp:cNvSpPr/>
      </dsp:nvSpPr>
      <dsp:spPr>
        <a:xfrm>
          <a:off x="0" y="1097352"/>
          <a:ext cx="6513603" cy="8751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Compatibility with night vision</a:t>
          </a:r>
        </a:p>
      </dsp:txBody>
      <dsp:txXfrm>
        <a:off x="42722" y="1140074"/>
        <a:ext cx="6428159" cy="789716"/>
      </dsp:txXfrm>
    </dsp:sp>
    <dsp:sp modelId="{A9D90728-37CA-064F-8E1D-D8C5BDD79913}">
      <dsp:nvSpPr>
        <dsp:cNvPr id="0" name=""/>
        <dsp:cNvSpPr/>
      </dsp:nvSpPr>
      <dsp:spPr>
        <a:xfrm>
          <a:off x="0" y="2035873"/>
          <a:ext cx="6513603" cy="8751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Military grade encryption</a:t>
          </a:r>
        </a:p>
      </dsp:txBody>
      <dsp:txXfrm>
        <a:off x="42722" y="2078595"/>
        <a:ext cx="6428159" cy="789716"/>
      </dsp:txXfrm>
    </dsp:sp>
    <dsp:sp modelId="{8A1010EC-B187-9945-9757-0FDD54977A48}">
      <dsp:nvSpPr>
        <dsp:cNvPr id="0" name=""/>
        <dsp:cNvSpPr/>
      </dsp:nvSpPr>
      <dsp:spPr>
        <a:xfrm>
          <a:off x="0" y="2974393"/>
          <a:ext cx="6513603" cy="8751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Quickly erasable data</a:t>
          </a:r>
        </a:p>
      </dsp:txBody>
      <dsp:txXfrm>
        <a:off x="42722" y="3017115"/>
        <a:ext cx="6428159" cy="789716"/>
      </dsp:txXfrm>
    </dsp:sp>
    <dsp:sp modelId="{7C57042D-9F56-FA4D-8D04-95030B8A3849}">
      <dsp:nvSpPr>
        <dsp:cNvPr id="0" name=""/>
        <dsp:cNvSpPr/>
      </dsp:nvSpPr>
      <dsp:spPr>
        <a:xfrm>
          <a:off x="0" y="3912913"/>
          <a:ext cx="6513603" cy="8751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Touchscreens that support the use of gloves</a:t>
          </a:r>
        </a:p>
      </dsp:txBody>
      <dsp:txXfrm>
        <a:off x="42722" y="3955635"/>
        <a:ext cx="6428159" cy="789716"/>
      </dsp:txXfrm>
    </dsp:sp>
    <dsp:sp modelId="{6677F9BE-6709-C44A-B050-A82E10053FBD}">
      <dsp:nvSpPr>
        <dsp:cNvPr id="0" name=""/>
        <dsp:cNvSpPr/>
      </dsp:nvSpPr>
      <dsp:spPr>
        <a:xfrm>
          <a:off x="0" y="4851433"/>
          <a:ext cx="6513603" cy="8751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Extreme environment durability (eg. superhydrophobic nanotech         coating for water resistance)</a:t>
          </a:r>
        </a:p>
      </dsp:txBody>
      <dsp:txXfrm>
        <a:off x="42722" y="4894155"/>
        <a:ext cx="6428159" cy="7897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4D821A-5949-534E-8730-4B54780048B9}">
      <dsp:nvSpPr>
        <dsp:cNvPr id="0" name=""/>
        <dsp:cNvSpPr/>
      </dsp:nvSpPr>
      <dsp:spPr>
        <a:xfrm>
          <a:off x="0" y="205205"/>
          <a:ext cx="6513603" cy="34971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Enter IoT realm with a focus on military applications. Applications including:</a:t>
          </a:r>
        </a:p>
      </dsp:txBody>
      <dsp:txXfrm>
        <a:off x="170716" y="375921"/>
        <a:ext cx="6172171" cy="3155698"/>
      </dsp:txXfrm>
    </dsp:sp>
    <dsp:sp modelId="{0CDB3CD7-99E1-EE47-96B6-B7231A23A16A}">
      <dsp:nvSpPr>
        <dsp:cNvPr id="0" name=""/>
        <dsp:cNvSpPr/>
      </dsp:nvSpPr>
      <dsp:spPr>
        <a:xfrm>
          <a:off x="0" y="3702335"/>
          <a:ext cx="6513603" cy="1977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62230" rIns="348488" bIns="6223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800" kern="1200"/>
            <a:t>Logistics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800" kern="1200"/>
            <a:t>Smart Bases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800" kern="1200"/>
            <a:t>Data Warfare</a:t>
          </a:r>
        </a:p>
      </dsp:txBody>
      <dsp:txXfrm>
        <a:off x="0" y="3702335"/>
        <a:ext cx="6513603" cy="1977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19T14:24:57.879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1,'0'0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1800-6457-4711-A75C-1E3387A31725}" type="datetimeFigureOut">
              <a:rPr lang="en-CA" smtClean="0"/>
              <a:t>22/03/2019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B9E964E-6EFB-4DAF-8BE8-38597FADBC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48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1800-6457-4711-A75C-1E3387A31725}" type="datetimeFigureOut">
              <a:rPr lang="en-CA" smtClean="0"/>
              <a:t>22/03/2019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964E-6EFB-4DAF-8BE8-38597FADBC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652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1800-6457-4711-A75C-1E3387A31725}" type="datetimeFigureOut">
              <a:rPr lang="en-CA" smtClean="0"/>
              <a:t>22/03/2019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964E-6EFB-4DAF-8BE8-38597FADBC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6564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625F0-938F-5E44-B053-9670AAD4E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A6DB8-DB84-F948-A28E-AAEAF41F9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F72DF-326F-AA4B-AA3A-A4EF334F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6AF6-F925-E243-A742-A2AD2FD8AA30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03DDE-A4B3-914B-AB32-E4A623B8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C225C-4F1F-B74F-B588-5674777B1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3D20-76F5-9E40-A4F3-293A7154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12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BE24-AE31-D14E-9F50-D00332F00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653D9-86C5-094A-B61E-0E46EF5BB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D276A-444F-4F4A-9A73-492FBEB2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6AF6-F925-E243-A742-A2AD2FD8AA30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F6884-63B3-4E46-A290-1F99BCFA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80F86-B6FA-804B-9ABA-29D84839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3D20-76F5-9E40-A4F3-293A7154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54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1884-C86F-FA47-BC14-2874EC873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6B6E1-7E31-6644-8D30-D5F791396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5A600-3FC9-444D-9024-1B6FD92CF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6AF6-F925-E243-A742-A2AD2FD8AA30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259AB-C0F6-5241-B859-EA1E91505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561DF-3FBC-624D-BFE3-05E1D61C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3D20-76F5-9E40-A4F3-293A7154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47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700AF-5A00-204C-99BC-1DC2B755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7BEC8-E78C-B647-8CFF-159196EA7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DB7AD-ABA2-7E48-8F4E-D7A2AF187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03E94-1D4F-BF40-BF35-F7F00C02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6AF6-F925-E243-A742-A2AD2FD8AA30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78AA1-96F0-CC4A-B536-46183B32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D16DA-D0E5-9D4B-A4EF-34410303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3D20-76F5-9E40-A4F3-293A7154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05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B5E69-A753-FD49-A420-88B953312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AD281-6023-0B4E-B0C7-A1E579B9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D3DB9-3EE5-3D40-BE4C-888C3C6D9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7CA46-25A7-E04B-B1CD-8C1A6CB8E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7CD9F-0F38-5B46-8BD5-D8433E0C8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BD3F42-AED7-E640-B00C-86357D9B7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6AF6-F925-E243-A742-A2AD2FD8AA30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FFEE8-C350-394B-ABBA-240EF68D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AD486-B8D8-F545-87CA-7CBEB923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3D20-76F5-9E40-A4F3-293A7154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63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840D-1F46-9942-920E-C9A2A33F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304F4-9F2D-F04B-9744-0F0D8D74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6AF6-F925-E243-A742-A2AD2FD8AA30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60A14-A413-2146-8CEA-270CD9C78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82939-8534-8A43-B8A4-9C991EB3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3D20-76F5-9E40-A4F3-293A7154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31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ADF06-5E19-4A4F-B687-09B69306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6AF6-F925-E243-A742-A2AD2FD8AA30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B3EFB-59D9-094B-B908-E9E3D81C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9AFA1-A1FB-5C47-A55B-716D1F729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3D20-76F5-9E40-A4F3-293A7154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46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1EDCF-3881-1041-86C5-0CA9E13FC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50D5-1E47-F742-AAFE-133F84B00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987F6-FFA8-6B4D-9AFB-BB82C4E00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56843-B18C-8F4D-909A-3229C6BA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6AF6-F925-E243-A742-A2AD2FD8AA30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8F2EA-5497-E74F-B082-4FA4B1EC2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F14F9-EC98-C640-ACB7-476AFCA2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3D20-76F5-9E40-A4F3-293A7154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3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1800-6457-4711-A75C-1E3387A31725}" type="datetimeFigureOut">
              <a:rPr lang="en-CA" smtClean="0"/>
              <a:t>22/03/2019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964E-6EFB-4DAF-8BE8-38597FADBC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9320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7E44-358A-0441-97BE-876C3F97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C67AFA-823F-C041-BFBF-23EB5861D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64229-71E2-584F-B7C4-5F75B8494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EB022-C9C2-C74D-BCDD-FC328DC3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6AF6-F925-E243-A742-A2AD2FD8AA30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0825E-C1AA-C44E-8BB5-FED56C420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82D3E-E463-6440-A474-70BEA048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3D20-76F5-9E40-A4F3-293A7154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602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97B2-EF02-DF45-8D8C-B075D5C9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9FD8E-0DDF-9444-BCF1-36433D83A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55192-2300-9F44-B8EF-5C9068324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6AF6-F925-E243-A742-A2AD2FD8AA30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37889-AE56-9A47-B2AC-E8D756A97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28D96-E772-FB4E-8BA6-A2CAD2F21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3D20-76F5-9E40-A4F3-293A7154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555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C7D3A-803D-EF43-84F7-F8358A0FB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2F7AB-7F34-1043-A252-DD2174DAF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60327-D929-4F4F-A313-4675407F1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6AF6-F925-E243-A742-A2AD2FD8AA30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F97D5-E74B-D14E-A829-3F0EDCF7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6D581-FD55-664C-A40B-88F94A4D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3D20-76F5-9E40-A4F3-293A7154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4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2531800-6457-4711-A75C-1E3387A31725}" type="datetimeFigureOut">
              <a:rPr lang="en-CA" smtClean="0"/>
              <a:t>22/03/2019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B9E964E-6EFB-4DAF-8BE8-38597FADBC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910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1800-6457-4711-A75C-1E3387A31725}" type="datetimeFigureOut">
              <a:rPr lang="en-CA" smtClean="0"/>
              <a:t>22/03/2019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964E-6EFB-4DAF-8BE8-38597FADBC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408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1800-6457-4711-A75C-1E3387A31725}" type="datetimeFigureOut">
              <a:rPr lang="en-CA" smtClean="0"/>
              <a:t>22/03/2019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964E-6EFB-4DAF-8BE8-38597FADBC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422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1800-6457-4711-A75C-1E3387A31725}" type="datetimeFigureOut">
              <a:rPr lang="en-CA" smtClean="0"/>
              <a:t>22/03/2019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964E-6EFB-4DAF-8BE8-38597FADBC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13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1800-6457-4711-A75C-1E3387A31725}" type="datetimeFigureOut">
              <a:rPr lang="en-CA" smtClean="0"/>
              <a:t>22/03/2019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964E-6EFB-4DAF-8BE8-38597FADBC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7847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1800-6457-4711-A75C-1E3387A31725}" type="datetimeFigureOut">
              <a:rPr lang="en-CA" smtClean="0"/>
              <a:t>22/03/2019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964E-6EFB-4DAF-8BE8-38597FADBC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36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1800-6457-4711-A75C-1E3387A31725}" type="datetimeFigureOut">
              <a:rPr lang="en-CA" smtClean="0"/>
              <a:t>22/03/2019</a:t>
            </a:fld>
            <a:endParaRPr lang="en-C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964E-6EFB-4DAF-8BE8-38597FADBC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159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2531800-6457-4711-A75C-1E3387A31725}" type="datetimeFigureOut">
              <a:rPr lang="en-CA" smtClean="0"/>
              <a:t>22/03/2019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B9E964E-6EFB-4DAF-8BE8-38597FADBC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419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9B385-41FC-514A-9D1F-FA4836CC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94D69-92F8-3B44-9421-98EB19DAB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683A1-A738-CF4E-8C9C-BBBD277BD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D6AF6-F925-E243-A742-A2AD2FD8AA30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2F4D0-CBFB-764D-A23D-51428D00A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F9125-C605-0C49-B594-A51DD9D9C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93D20-76F5-9E40-A4F3-293A7154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3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2AAC72-83CB-4714-A3B4-DC6824C7462E}"/>
              </a:ext>
            </a:extLst>
          </p:cNvPr>
          <p:cNvSpPr txBox="1"/>
          <p:nvPr/>
        </p:nvSpPr>
        <p:spPr>
          <a:xfrm>
            <a:off x="2315381" y="2327145"/>
            <a:ext cx="756123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SAVING A CANADIAN ICON</a:t>
            </a:r>
          </a:p>
          <a:p>
            <a:pPr marL="285750" indent="-285750" algn="ctr">
              <a:buFontTx/>
              <a:buChar char="-"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BLACKBERRY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B8D3BE-F653-4D94-A6F7-698FB0E29278}"/>
              </a:ext>
            </a:extLst>
          </p:cNvPr>
          <p:cNvSpPr txBox="1"/>
          <p:nvPr/>
        </p:nvSpPr>
        <p:spPr>
          <a:xfrm>
            <a:off x="9560898" y="5952102"/>
            <a:ext cx="197461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800" b="1">
                <a:latin typeface="Calibri"/>
                <a:cs typeface="Calibri"/>
              </a:rPr>
              <a:t>Group 6</a:t>
            </a:r>
          </a:p>
        </p:txBody>
      </p:sp>
    </p:spTree>
    <p:extLst>
      <p:ext uri="{BB962C8B-B14F-4D97-AF65-F5344CB8AC3E}">
        <p14:creationId xmlns:p14="http://schemas.microsoft.com/office/powerpoint/2010/main" val="3152246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9149C3-C901-E846-A2DC-CF282487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Operations 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394E28-1B89-4451-B478-FE4BA8611C3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9550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D6929F-5FF8-E243-8FEE-902A7EA4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</a:rPr>
              <a:t>Operations Plan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C44C-76C7-BF4E-B6DB-9335D476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2. Hire a set of skilled developers to develop military/tactical applications that are exclusive to military edition blackberry devices. Requirement gathering for these applications can be taken from different military organization worldwide</a:t>
            </a:r>
          </a:p>
        </p:txBody>
      </p:sp>
    </p:spTree>
    <p:extLst>
      <p:ext uri="{BB962C8B-B14F-4D97-AF65-F5344CB8AC3E}">
        <p14:creationId xmlns:p14="http://schemas.microsoft.com/office/powerpoint/2010/main" val="2847089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8D78FF-2786-164A-AC57-EF08818DD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Operations Plan (Continued)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455CD47-1F6D-453D-9B69-5E1F6EE9323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4527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930F2F-4C89-4848-BD70-76757431B57B}"/>
              </a:ext>
            </a:extLst>
          </p:cNvPr>
          <p:cNvSpPr txBox="1"/>
          <p:nvPr/>
        </p:nvSpPr>
        <p:spPr>
          <a:xfrm>
            <a:off x="106019" y="2730293"/>
            <a:ext cx="2064026" cy="1397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SWOT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CC79D4-F167-48BC-9982-6232CBB24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97640"/>
              </p:ext>
            </p:extLst>
          </p:nvPr>
        </p:nvGraphicFramePr>
        <p:xfrm>
          <a:off x="1756325" y="136644"/>
          <a:ext cx="10329656" cy="65847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64828">
                  <a:extLst>
                    <a:ext uri="{9D8B030D-6E8A-4147-A177-3AD203B41FA5}">
                      <a16:colId xmlns:a16="http://schemas.microsoft.com/office/drawing/2014/main" val="1664433691"/>
                    </a:ext>
                  </a:extLst>
                </a:gridCol>
                <a:gridCol w="5164828">
                  <a:extLst>
                    <a:ext uri="{9D8B030D-6E8A-4147-A177-3AD203B41FA5}">
                      <a16:colId xmlns:a16="http://schemas.microsoft.com/office/drawing/2014/main" val="707493688"/>
                    </a:ext>
                  </a:extLst>
                </a:gridCol>
              </a:tblGrid>
              <a:tr h="34698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2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Strengths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CA" sz="1200">
                        <a:effectLst/>
                        <a:latin typeface="+mn-lt"/>
                      </a:endParaRPr>
                    </a:p>
                    <a:p>
                      <a:pPr marL="342900" marR="1143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Blackberry is competitive in security and has a formidable leadership team, with a diverse range of skills </a:t>
                      </a:r>
                    </a:p>
                    <a:p>
                      <a:pPr marL="342900" marR="1143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The security features inherent in the devices are unmatched by any other mobile makers</a:t>
                      </a:r>
                    </a:p>
                    <a:p>
                      <a:pPr marL="342900" marR="1143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It’s rugged and tough devices are fit-for-purpose in the rough environments making it an ideal phone for the military</a:t>
                      </a:r>
                    </a:p>
                    <a:p>
                      <a:pPr marL="342900" marR="1143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Focused approach on satisfying the needs of the narrow segment of customers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00" marR="41300" marT="0" marB="0"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21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Weaknesses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  <a:latin typeface="+mn-lt"/>
                        </a:rPr>
                        <a:t> </a:t>
                      </a:r>
                      <a:endParaRPr lang="en-CA" sz="700">
                        <a:effectLst/>
                        <a:latin typeface="+mn-lt"/>
                      </a:endParaRPr>
                    </a:p>
                    <a:p>
                      <a:pPr marL="342900" marR="114300" lvl="0" indent="-34290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CA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Finding connections with the military organizations.</a:t>
                      </a:r>
                    </a:p>
                    <a:p>
                      <a:pPr marL="0" marR="114300" lvl="0" indent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CA" sz="16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342900" marR="114300" lvl="0" indent="-34290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CA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Understand the technology and security gaps in the organizations.</a:t>
                      </a:r>
                    </a:p>
                    <a:p>
                      <a:pPr marL="0" marR="114300" lvl="0" indent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CA" sz="16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342900" marR="114300" lvl="0" indent="-34290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CA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Owing to the downfall of the company, it may be difficult to set up the market again.</a:t>
                      </a:r>
                    </a:p>
                  </a:txBody>
                  <a:tcPr marL="41300" marR="4130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151721"/>
                  </a:ext>
                </a:extLst>
              </a:tr>
              <a:tr h="31148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21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Opportunities</a:t>
                      </a:r>
                    </a:p>
                    <a:p>
                      <a:pPr marL="0" marR="114300" lvl="0" indent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CA" sz="900">
                          <a:effectLst/>
                          <a:latin typeface="+mn-lt"/>
                        </a:rPr>
                        <a:t> </a:t>
                      </a:r>
                      <a:endParaRPr lang="en-CA" sz="1000" b="0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114300" lvl="0" indent="-34290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CA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All the competitors are focused towards the better user experience. This is a chance for blackberry to leverage this opportunity to exploit its competitive security and serve the military with its innovation. </a:t>
                      </a:r>
                    </a:p>
                    <a:p>
                      <a:pPr marL="0" marR="114300" lvl="0" indent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CA" sz="16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342900" marR="114300" lvl="0" indent="-34290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CA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Blackberry’s past reputation with the government would help the company rise quickly in the market again.</a:t>
                      </a:r>
                    </a:p>
                  </a:txBody>
                  <a:tcPr marL="41300" marR="4130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21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Threats</a:t>
                      </a:r>
                    </a:p>
                    <a:p>
                      <a:pPr marL="19431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+mn-lt"/>
                        </a:rPr>
                        <a:t> </a:t>
                      </a:r>
                      <a:endParaRPr lang="en-CA" sz="700">
                        <a:effectLst/>
                        <a:latin typeface="+mn-lt"/>
                      </a:endParaRPr>
                    </a:p>
                    <a:p>
                      <a:pPr marL="342900" marR="114300" lvl="0" indent="-34290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CA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Blackberry will have to keep up with the rapid technological changes.</a:t>
                      </a:r>
                    </a:p>
                    <a:p>
                      <a:pPr marL="0" marR="114300" lvl="0" indent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CA" sz="16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342900" marR="114300" lvl="0" indent="-34290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CA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Military officials renew their contracts with suppliers every few years.</a:t>
                      </a:r>
                    </a:p>
                    <a:p>
                      <a:pPr marL="0" marR="114300" lvl="0" indent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CA" sz="16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342900" marR="114300" lvl="0" indent="-34290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CA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Being highly dependent on the military contracts, a loss of contract from one organization will result in substantially lower sales.</a:t>
                      </a:r>
                    </a:p>
                  </a:txBody>
                  <a:tcPr marL="41300" marR="41300" marT="0" marB="0">
                    <a:solidFill>
                      <a:srgbClr val="AB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6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60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DF279F-60E2-428E-BE99-42DC4802E9E5}"/>
              </a:ext>
            </a:extLst>
          </p:cNvPr>
          <p:cNvSpPr/>
          <p:nvPr/>
        </p:nvSpPr>
        <p:spPr>
          <a:xfrm>
            <a:off x="501511" y="1557657"/>
            <a:ext cx="4119023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sense of urgency</a:t>
            </a:r>
            <a:endParaRPr lang="en-CA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EC2E2C-3316-4088-B8BE-B3EEDFD947AE}"/>
              </a:ext>
            </a:extLst>
          </p:cNvPr>
          <p:cNvSpPr txBox="1"/>
          <p:nvPr/>
        </p:nvSpPr>
        <p:spPr>
          <a:xfrm>
            <a:off x="5328433" y="98559"/>
            <a:ext cx="1535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PLAN</a:t>
            </a:r>
            <a:endParaRPr lang="en-CA" sz="3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B13581-89E7-4A0D-89A2-676E830955D2}"/>
              </a:ext>
            </a:extLst>
          </p:cNvPr>
          <p:cNvSpPr txBox="1"/>
          <p:nvPr/>
        </p:nvSpPr>
        <p:spPr>
          <a:xfrm>
            <a:off x="4944620" y="1557657"/>
            <a:ext cx="7247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In order to bring the development of the new military forward, leadership needs to create a sense of urgency with the project team.</a:t>
            </a:r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F90960-EABA-4CC9-B34E-83825519AFB7}"/>
              </a:ext>
            </a:extLst>
          </p:cNvPr>
          <p:cNvSpPr/>
          <p:nvPr/>
        </p:nvSpPr>
        <p:spPr>
          <a:xfrm>
            <a:off x="501511" y="2890230"/>
            <a:ext cx="4119023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a guiding coalition</a:t>
            </a:r>
            <a:endParaRPr lang="en-CA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0B2A4-62CB-4C25-A101-9A79F44DD7AD}"/>
              </a:ext>
            </a:extLst>
          </p:cNvPr>
          <p:cNvSpPr txBox="1"/>
          <p:nvPr/>
        </p:nvSpPr>
        <p:spPr>
          <a:xfrm>
            <a:off x="4944619" y="2841559"/>
            <a:ext cx="7139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 diverse group of employees with varying roles, skills &amp; experience will be the driving force behind the new product development.</a:t>
            </a:r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991F3A-6DAB-436B-A8A3-B0F22042D73B}"/>
              </a:ext>
            </a:extLst>
          </p:cNvPr>
          <p:cNvSpPr/>
          <p:nvPr/>
        </p:nvSpPr>
        <p:spPr>
          <a:xfrm>
            <a:off x="501511" y="4139644"/>
            <a:ext cx="4119023" cy="7699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 a change vision and strategic initiatives</a:t>
            </a:r>
            <a:endParaRPr lang="en-CA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194D20-A7C5-4902-B609-044F39CFC047}"/>
              </a:ext>
            </a:extLst>
          </p:cNvPr>
          <p:cNvSpPr txBox="1"/>
          <p:nvPr/>
        </p:nvSpPr>
        <p:spPr>
          <a:xfrm>
            <a:off x="4944620" y="4139644"/>
            <a:ext cx="7247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With an idea in place and underdevelopment, the team leading the new military product development will gain full support from the executive team.</a:t>
            </a:r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F26A88-B3B1-40B3-871D-67B6B486FD17}"/>
              </a:ext>
            </a:extLst>
          </p:cNvPr>
          <p:cNvSpPr/>
          <p:nvPr/>
        </p:nvSpPr>
        <p:spPr>
          <a:xfrm>
            <a:off x="501511" y="5389058"/>
            <a:ext cx="4119023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Enlist a volunteer army</a:t>
            </a:r>
            <a:endParaRPr lang="en-CA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6DBC36-BB01-4112-8063-4EBC1DB1B797}"/>
              </a:ext>
            </a:extLst>
          </p:cNvPr>
          <p:cNvSpPr txBox="1"/>
          <p:nvPr/>
        </p:nvSpPr>
        <p:spPr>
          <a:xfrm>
            <a:off x="4944620" y="5389058"/>
            <a:ext cx="7247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 list of supportive staff who would embrace the project to build a new product and service will be appointed.</a:t>
            </a:r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227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7CC5EB-01BC-4BB1-84AB-98E216D128EE}"/>
              </a:ext>
            </a:extLst>
          </p:cNvPr>
          <p:cNvSpPr/>
          <p:nvPr/>
        </p:nvSpPr>
        <p:spPr>
          <a:xfrm>
            <a:off x="501511" y="1557657"/>
            <a:ext cx="4119023" cy="7294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 action by removing barriers</a:t>
            </a:r>
            <a:endParaRPr lang="en-CA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EFB60A-0D18-4018-8613-76D10086B80F}"/>
              </a:ext>
            </a:extLst>
          </p:cNvPr>
          <p:cNvSpPr txBox="1"/>
          <p:nvPr/>
        </p:nvSpPr>
        <p:spPr>
          <a:xfrm>
            <a:off x="4944620" y="1460737"/>
            <a:ext cx="7247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With the support of the executive team and key leaders, the project team will have continued support to access appropriate resources and infrastructure.</a:t>
            </a:r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5C2172-BA67-4597-BA37-AA7784D8A130}"/>
              </a:ext>
            </a:extLst>
          </p:cNvPr>
          <p:cNvSpPr/>
          <p:nvPr/>
        </p:nvSpPr>
        <p:spPr>
          <a:xfrm>
            <a:off x="501511" y="2890230"/>
            <a:ext cx="4119023" cy="7294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and celebrate short term wins</a:t>
            </a:r>
            <a:endParaRPr lang="en-CA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34A209-69CD-47A9-B7C2-54DD49685C24}"/>
              </a:ext>
            </a:extLst>
          </p:cNvPr>
          <p:cNvSpPr txBox="1"/>
          <p:nvPr/>
        </p:nvSpPr>
        <p:spPr>
          <a:xfrm>
            <a:off x="4944619" y="2841559"/>
            <a:ext cx="7139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hard work and small advancements should be supported with tangible and non-tangible recognition.</a:t>
            </a:r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8E54BA-93B9-4663-95DE-688A059C9EAE}"/>
              </a:ext>
            </a:extLst>
          </p:cNvPr>
          <p:cNvSpPr/>
          <p:nvPr/>
        </p:nvSpPr>
        <p:spPr>
          <a:xfrm>
            <a:off x="501511" y="4185810"/>
            <a:ext cx="4119023" cy="646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Sustain acceleration</a:t>
            </a:r>
            <a:endParaRPr lang="en-CA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D2EAF1-1965-4CE5-91CD-1A5483368425}"/>
              </a:ext>
            </a:extLst>
          </p:cNvPr>
          <p:cNvSpPr txBox="1"/>
          <p:nvPr/>
        </p:nvSpPr>
        <p:spPr>
          <a:xfrm>
            <a:off x="4944620" y="4139644"/>
            <a:ext cx="7247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As the launch date nears, the team must fully understand the impact of their final efforts on perfecting the product.</a:t>
            </a:r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E06DD6-9FF5-4034-82D9-6425E2B85CED}"/>
              </a:ext>
            </a:extLst>
          </p:cNvPr>
          <p:cNvSpPr/>
          <p:nvPr/>
        </p:nvSpPr>
        <p:spPr>
          <a:xfrm>
            <a:off x="501511" y="5389058"/>
            <a:ext cx="4119023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Institute change</a:t>
            </a:r>
            <a:endParaRPr lang="en-CA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BCE57D-6A66-4FB7-B0AD-E4C9D9FC4983}"/>
              </a:ext>
            </a:extLst>
          </p:cNvPr>
          <p:cNvSpPr txBox="1"/>
          <p:nvPr/>
        </p:nvSpPr>
        <p:spPr>
          <a:xfrm>
            <a:off x="4944620" y="5250558"/>
            <a:ext cx="7247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As the team’s skills grow, individuals can be moved to other teams to transfer their skills, embedding a new level of engagement across other Blackberry teams.</a:t>
            </a:r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BC9B2E-4074-486D-8352-A48FA834E56F}"/>
              </a:ext>
            </a:extLst>
          </p:cNvPr>
          <p:cNvSpPr txBox="1"/>
          <p:nvPr/>
        </p:nvSpPr>
        <p:spPr>
          <a:xfrm>
            <a:off x="5014429" y="225085"/>
            <a:ext cx="3383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…continued</a:t>
            </a:r>
            <a:endParaRPr lang="en-CA" sz="3600"/>
          </a:p>
        </p:txBody>
      </p:sp>
    </p:spTree>
    <p:extLst>
      <p:ext uri="{BB962C8B-B14F-4D97-AF65-F5344CB8AC3E}">
        <p14:creationId xmlns:p14="http://schemas.microsoft.com/office/powerpoint/2010/main" val="2925606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81DD3A-AAD6-4FA6-8243-EB1E6B7B5CCA}"/>
              </a:ext>
            </a:extLst>
          </p:cNvPr>
          <p:cNvSpPr txBox="1"/>
          <p:nvPr/>
        </p:nvSpPr>
        <p:spPr>
          <a:xfrm>
            <a:off x="4404008" y="3105834"/>
            <a:ext cx="33839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THANK YOU</a:t>
            </a:r>
            <a:endParaRPr lang="en-CA" sz="4400"/>
          </a:p>
        </p:txBody>
      </p:sp>
    </p:spTree>
    <p:extLst>
      <p:ext uri="{BB962C8B-B14F-4D97-AF65-F5344CB8AC3E}">
        <p14:creationId xmlns:p14="http://schemas.microsoft.com/office/powerpoint/2010/main" val="294071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8DA9B7-0298-4140-8FB0-A64B6A3AA13B}"/>
              </a:ext>
            </a:extLst>
          </p:cNvPr>
          <p:cNvSpPr txBox="1"/>
          <p:nvPr/>
        </p:nvSpPr>
        <p:spPr>
          <a:xfrm>
            <a:off x="3060231" y="231356"/>
            <a:ext cx="5352249" cy="76944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latin typeface="Calibri Light" panose="020F0302020204030204" pitchFamily="34" charset="0"/>
                <a:cs typeface="Calibri Light" panose="020F0302020204030204" pitchFamily="34" charset="0"/>
              </a:rPr>
              <a:t>Company Background</a:t>
            </a:r>
            <a:endParaRPr lang="en-US" b="1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CC8D4E-DB16-4A6B-B61A-EB67D10C6C24}"/>
              </a:ext>
            </a:extLst>
          </p:cNvPr>
          <p:cNvSpPr/>
          <p:nvPr/>
        </p:nvSpPr>
        <p:spPr>
          <a:xfrm>
            <a:off x="521930" y="1609886"/>
            <a:ext cx="1114813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>
                <a:latin typeface="Calibri" panose="020F0502020204030204" pitchFamily="34" charset="0"/>
                <a:cs typeface="Calibri" panose="020F0502020204030204" pitchFamily="34" charset="0"/>
              </a:rPr>
              <a:t>1984</a:t>
            </a:r>
            <a:r>
              <a:rPr lang="en-CA" sz="2000">
                <a:latin typeface="Calibri" panose="020F0502020204030204" pitchFamily="34" charset="0"/>
                <a:cs typeface="Calibri" panose="020F0502020204030204" pitchFamily="34" charset="0"/>
              </a:rPr>
              <a:t>: Research In Motion was founded by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Mike Lazaridis and Douglas 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Fregin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 in  Waterloo, Ontario​. </a:t>
            </a:r>
          </a:p>
          <a:p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1988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: RIM begins developing products for 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Mobitex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 wireless data communications networks, often used by military and police forces, firefighters and ambulance services​.</a:t>
            </a:r>
          </a:p>
          <a:p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1996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: RIM’s first pager is released and the company goes public after a year.​</a:t>
            </a:r>
          </a:p>
          <a:p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2002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: RIM adds voice calling capabilities to their device.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2004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:  Blackberry crossed the one million mark. By the end of the year, more than two million people were using its devices .</a:t>
            </a:r>
          </a:p>
          <a:p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2007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: RIM becomes the most valuable company with a market capitalization surpassing $67 billion. ​​</a:t>
            </a:r>
          </a:p>
          <a:p>
            <a:endParaRPr 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2008: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Google unveils it’s open source platform Android​</a:t>
            </a:r>
          </a:p>
          <a:p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73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C4CEC3-E473-4AA3-ACF7-F31F3CB5A818}"/>
              </a:ext>
            </a:extLst>
          </p:cNvPr>
          <p:cNvSpPr txBox="1"/>
          <p:nvPr/>
        </p:nvSpPr>
        <p:spPr>
          <a:xfrm>
            <a:off x="225082" y="1587326"/>
            <a:ext cx="1163398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2010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:  RIM buys QNX Software Systems for C$200 million</a:t>
            </a:r>
          </a:p>
          <a:p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2012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: Both the CEOs step down. New CEO announces 5,000 layoffs.</a:t>
            </a:r>
          </a:p>
          <a:p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2013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: Heins unveils the BlackBerry 10 operating system. In the same year, Heins is replaced by the new CEO John Chen</a:t>
            </a:r>
          </a:p>
          <a:p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2015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: Blackberry succumbed to the pressure to release its first ever Android phone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2016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: Blackberry stopped making smartphones and outsourced all hardware development to external partners​</a:t>
            </a:r>
          </a:p>
          <a:p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2018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: BlackBerry will be working with Jaguar Land Rover to develop software for the car manufacturer's vehicles​</a:t>
            </a:r>
            <a:endParaRPr lang="en-IN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30CFEE-340A-4302-9ADF-7BD33E09F3AE}"/>
              </a:ext>
            </a:extLst>
          </p:cNvPr>
          <p:cNvSpPr txBox="1"/>
          <p:nvPr/>
        </p:nvSpPr>
        <p:spPr>
          <a:xfrm>
            <a:off x="3365949" y="272338"/>
            <a:ext cx="5352249" cy="76944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latin typeface="Calibri Light"/>
                <a:cs typeface="Calibri Light"/>
              </a:rPr>
              <a:t>…continued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50471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124B0C-954E-46EB-AB88-B48A4E102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72" y="1538925"/>
            <a:ext cx="5400771" cy="38490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D6FC5B-2914-41A3-B17C-9D1F0EFE5029}"/>
              </a:ext>
            </a:extLst>
          </p:cNvPr>
          <p:cNvSpPr txBox="1"/>
          <p:nvPr/>
        </p:nvSpPr>
        <p:spPr>
          <a:xfrm>
            <a:off x="1442447" y="758858"/>
            <a:ext cx="3354636" cy="104644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latin typeface="Calibri Light" panose="020F0302020204030204" pitchFamily="34" charset="0"/>
                <a:cs typeface="Calibri Light" panose="020F0302020204030204" pitchFamily="34" charset="0"/>
              </a:rPr>
              <a:t>Userbase</a:t>
            </a:r>
          </a:p>
          <a:p>
            <a:pPr algn="ctr"/>
            <a:endParaRPr lang="en-US" b="1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401A71-3238-40CC-8D40-373250C46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37" y="1538925"/>
            <a:ext cx="5939977" cy="38490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2D4F8F-1EE3-4C52-B728-BBE6B1708F13}"/>
              </a:ext>
            </a:extLst>
          </p:cNvPr>
          <p:cNvSpPr txBox="1"/>
          <p:nvPr/>
        </p:nvSpPr>
        <p:spPr>
          <a:xfrm>
            <a:off x="7282375" y="758857"/>
            <a:ext cx="3467178" cy="76944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latin typeface="Calibri Light" panose="020F0302020204030204" pitchFamily="34" charset="0"/>
                <a:cs typeface="Calibri Light" panose="020F0302020204030204" pitchFamily="34" charset="0"/>
              </a:rPr>
              <a:t>Revenue</a:t>
            </a:r>
            <a:endParaRPr lang="en-US" b="1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83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BB276B-820A-4389-9380-D3A323C116ED}"/>
              </a:ext>
            </a:extLst>
          </p:cNvPr>
          <p:cNvSpPr txBox="1"/>
          <p:nvPr/>
        </p:nvSpPr>
        <p:spPr>
          <a:xfrm>
            <a:off x="4204486" y="209389"/>
            <a:ext cx="4369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Target Customers</a:t>
            </a:r>
            <a:endParaRPr lang="en-CA" sz="4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AEB3B2-90BF-45A0-86B7-B7C4A331672D}"/>
              </a:ext>
            </a:extLst>
          </p:cNvPr>
          <p:cNvSpPr txBox="1"/>
          <p:nvPr/>
        </p:nvSpPr>
        <p:spPr>
          <a:xfrm>
            <a:off x="378940" y="1315995"/>
            <a:ext cx="11042821" cy="169277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AutoNum type="arabicPeriod"/>
            </a:pPr>
            <a:r>
              <a:rPr lang="en-IN" sz="2400">
                <a:latin typeface="Calibri"/>
              </a:rPr>
              <a:t> Defence Communication </a:t>
            </a:r>
            <a:endParaRPr lang="en-US" sz="2400"/>
          </a:p>
          <a:p>
            <a:pPr>
              <a:buAutoNum type="arabicPeriod"/>
            </a:pPr>
            <a:r>
              <a:rPr lang="en-IN" sz="2400">
                <a:latin typeface="Calibri"/>
              </a:rPr>
              <a:t> Systems which require more secured operations</a:t>
            </a:r>
            <a:endParaRPr lang="en-IN" sz="2400">
              <a:latin typeface="Rockwell" panose="02060603020205020403"/>
            </a:endParaRPr>
          </a:p>
          <a:p>
            <a:pPr>
              <a:buAutoNum type="arabicPeriod"/>
            </a:pPr>
            <a:r>
              <a:rPr lang="en-IN" sz="2400">
                <a:latin typeface="Calibri"/>
              </a:rPr>
              <a:t> Data Centres</a:t>
            </a:r>
          </a:p>
          <a:p>
            <a:endParaRPr lang="en-IN" sz="1600"/>
          </a:p>
          <a:p>
            <a:endParaRPr lang="en-IN" sz="1600">
              <a:latin typeface="Calibri"/>
              <a:cs typeface="Calibri"/>
            </a:endParaRPr>
          </a:p>
        </p:txBody>
      </p:sp>
      <p:pic>
        <p:nvPicPr>
          <p:cNvPr id="6" name="Picture 6" descr="A picture containing sky, outdoor, water, beach&#10;&#10;Description generated with very high confidence">
            <a:extLst>
              <a:ext uri="{FF2B5EF4-FFF2-40B4-BE49-F238E27FC236}">
                <a16:creationId xmlns:a16="http://schemas.microsoft.com/office/drawing/2014/main" id="{F879F325-FB02-4F8A-86C1-DA3E38277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46" y="3438940"/>
            <a:ext cx="3783227" cy="2873663"/>
          </a:xfrm>
          <a:prstGeom prst="rect">
            <a:avLst/>
          </a:prstGeom>
        </p:spPr>
      </p:pic>
      <p:pic>
        <p:nvPicPr>
          <p:cNvPr id="8" name="Picture 8" descr="A picture containing indoor, sitting, building&#10;&#10;Description generated with high confidence">
            <a:extLst>
              <a:ext uri="{FF2B5EF4-FFF2-40B4-BE49-F238E27FC236}">
                <a16:creationId xmlns:a16="http://schemas.microsoft.com/office/drawing/2014/main" id="{59ABD09B-FD24-4B99-B1BE-75FEDA7A5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697" y="3344541"/>
            <a:ext cx="4843848" cy="301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0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EF5B63D-5172-471C-94EC-21BDE9B83A86}"/>
                  </a:ext>
                </a:extLst>
              </p14:cNvPr>
              <p14:cNvContentPartPr/>
              <p14:nvPr/>
            </p14:nvContentPartPr>
            <p14:xfrm>
              <a:off x="7120484" y="175552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EF5B63D-5172-471C-94EC-21BDE9B83A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2484" y="1647524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66ABE7E4-2014-4F72-9C3C-6D537005B293}"/>
              </a:ext>
            </a:extLst>
          </p:cNvPr>
          <p:cNvSpPr/>
          <p:nvPr/>
        </p:nvSpPr>
        <p:spPr>
          <a:xfrm>
            <a:off x="4925247" y="212541"/>
            <a:ext cx="20076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D1A5E6-3EF2-4728-9120-EEF34B90883F}"/>
              </a:ext>
            </a:extLst>
          </p:cNvPr>
          <p:cNvSpPr txBox="1"/>
          <p:nvPr/>
        </p:nvSpPr>
        <p:spPr>
          <a:xfrm>
            <a:off x="4925247" y="5161843"/>
            <a:ext cx="7079905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/>
              <a:t>Blackberry is recognized worldwide for the integrity and security of its software, often the providers of choice for many Governments.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232F06-DFBB-4E7F-A5F6-8917FB3F630D}"/>
              </a:ext>
            </a:extLst>
          </p:cNvPr>
          <p:cNvSpPr/>
          <p:nvPr/>
        </p:nvSpPr>
        <p:spPr>
          <a:xfrm>
            <a:off x="501511" y="1557657"/>
            <a:ext cx="4119023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will we do?</a:t>
            </a:r>
            <a:endParaRPr lang="en-CA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F34D6F-4FD0-4252-A731-D9E691B1160C}"/>
              </a:ext>
            </a:extLst>
          </p:cNvPr>
          <p:cNvSpPr/>
          <p:nvPr/>
        </p:nvSpPr>
        <p:spPr>
          <a:xfrm>
            <a:off x="501510" y="3429000"/>
            <a:ext cx="4119023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will we do?</a:t>
            </a:r>
            <a:endParaRPr lang="en-CA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E257A2-6D82-43C3-B38A-838E0A0050A3}"/>
              </a:ext>
            </a:extLst>
          </p:cNvPr>
          <p:cNvSpPr/>
          <p:nvPr/>
        </p:nvSpPr>
        <p:spPr>
          <a:xfrm>
            <a:off x="501509" y="5300343"/>
            <a:ext cx="4119023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will we do?</a:t>
            </a:r>
            <a:endParaRPr lang="en-CA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F34BA0-AB55-4C6C-8668-988CBCE47723}"/>
              </a:ext>
            </a:extLst>
          </p:cNvPr>
          <p:cNvSpPr/>
          <p:nvPr/>
        </p:nvSpPr>
        <p:spPr>
          <a:xfrm>
            <a:off x="4957397" y="1464568"/>
            <a:ext cx="70477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/>
              <a:t>For several decades, Blackberry has led the mobile industry in security. Blackberry will now leverage its core strengths to expand into a critical market.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FBF492-26BA-4C18-AAEA-EFE34236EC57}"/>
              </a:ext>
            </a:extLst>
          </p:cNvPr>
          <p:cNvSpPr/>
          <p:nvPr/>
        </p:nvSpPr>
        <p:spPr>
          <a:xfrm>
            <a:off x="4925247" y="3428999"/>
            <a:ext cx="72346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/>
              <a:t>The new service will address secure gaps and vulnerabilities that may exist with current military software as hardware services. </a:t>
            </a:r>
          </a:p>
        </p:txBody>
      </p:sp>
    </p:spTree>
    <p:extLst>
      <p:ext uri="{BB962C8B-B14F-4D97-AF65-F5344CB8AC3E}">
        <p14:creationId xmlns:p14="http://schemas.microsoft.com/office/powerpoint/2010/main" val="332207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69817-2340-564D-8F52-309EEC3FE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Industrial Analysis</a:t>
            </a:r>
            <a:r>
              <a:rPr lang="en-US" dirty="0"/>
              <a:t>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BBE7EF-EA21-4FBC-9699-CAEBBCED392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4049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0D453-9F60-9949-B563-D5DE01159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Strategic Sweet Spot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EFB4924-9E4D-46FC-8FC0-C8B2AFB90E9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483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FCC66-C870-B04E-B0D7-CDE80B4C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Marketing 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3EF51C-8620-4324-BCD0-56D9D12EA40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5219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675</Words>
  <Application>Microsoft Office PowerPoint</Application>
  <PresentationFormat>Widescreen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Rockwell</vt:lpstr>
      <vt:lpstr>Rockwell Condensed</vt:lpstr>
      <vt:lpstr>Symbol</vt:lpstr>
      <vt:lpstr>Wingdings</vt:lpstr>
      <vt:lpstr>Wood Type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Industrial Analysis </vt:lpstr>
      <vt:lpstr>Strategic Sweet Spot</vt:lpstr>
      <vt:lpstr>Marketing Plan</vt:lpstr>
      <vt:lpstr>Operations Plan</vt:lpstr>
      <vt:lpstr>Operations Plan (Continued)</vt:lpstr>
      <vt:lpstr>Operations Plan (Continued)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Rishab Gupta</dc:creator>
  <cp:lastModifiedBy>Rishab Gupta</cp:lastModifiedBy>
  <cp:revision>1</cp:revision>
  <dcterms:created xsi:type="dcterms:W3CDTF">2019-03-19T19:25:44Z</dcterms:created>
  <dcterms:modified xsi:type="dcterms:W3CDTF">2019-03-22T22:13:52Z</dcterms:modified>
</cp:coreProperties>
</file>