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7193032f7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7193032f7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7193032f7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7193032f7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7193032f7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7193032f7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17c7f42c8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17c7f42c8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17c7f42c8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17c7f42c8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717c7f42c8_0_1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717c7f42c8_0_1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717c7f42c8_0_1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717c7f42c8_0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17c7f42c8_0_1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717c7f42c8_0_1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717c7f42c8_0_1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717c7f42c8_0_1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717c7f42c8_0_1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717c7f42c8_0_1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7193032f7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7193032f7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13.jpg"/><Relationship Id="rId5" Type="http://schemas.openxmlformats.org/officeDocument/2006/relationships/image" Target="../media/image2.jpg"/><Relationship Id="rId6" Type="http://schemas.openxmlformats.org/officeDocument/2006/relationships/image" Target="../media/image4.jpg"/><Relationship Id="rId7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0.jpg"/><Relationship Id="rId5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682675"/>
            <a:ext cx="4255500" cy="20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iNetBanking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(banking application)</a:t>
            </a:r>
            <a:endParaRPr sz="18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2571750"/>
            <a:ext cx="4255500" cy="20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Guided by- Mr.Sanjit Jha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Developed 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Abhinandan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Gopinath 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Poorna Chandra 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Rishabh </a:t>
            </a:r>
            <a:r>
              <a:rPr lang="en"/>
              <a:t>Tiwari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Faayiz Khan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/>
        </p:nvSpPr>
        <p:spPr>
          <a:xfrm>
            <a:off x="1443525" y="182400"/>
            <a:ext cx="5581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                  Dashboard</a:t>
            </a:r>
            <a:endParaRPr b="1"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2" name="Google Shape;3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00" y="610237"/>
            <a:ext cx="8839200" cy="39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/>
          <p:nvPr>
            <p:ph type="ctrTitle"/>
          </p:nvPr>
        </p:nvSpPr>
        <p:spPr>
          <a:xfrm>
            <a:off x="824000" y="260556"/>
            <a:ext cx="4255500" cy="10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48" name="Google Shape;348;p23"/>
          <p:cNvSpPr txBox="1"/>
          <p:nvPr>
            <p:ph idx="1" type="subTitle"/>
          </p:nvPr>
        </p:nvSpPr>
        <p:spPr>
          <a:xfrm>
            <a:off x="443000" y="1573800"/>
            <a:ext cx="4255500" cy="27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3"/>
                </a:highlight>
              </a:rPr>
              <a:t>In conclusion, our banking application aim to empower individuals to take control of their finances online</a:t>
            </a:r>
            <a:endParaRPr>
              <a:highlight>
                <a:schemeClr val="accent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3"/>
                </a:highlight>
              </a:rPr>
              <a:t> </a:t>
            </a:r>
            <a:endParaRPr>
              <a:highlight>
                <a:schemeClr val="accent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3"/>
                </a:highlight>
              </a:rPr>
              <a:t>We are grateful to Mr.Sanjit Jha for his valuable teaching and guidance which acts as a motivation to get along and complete our project</a:t>
            </a:r>
            <a:endParaRPr>
              <a:highlight>
                <a:schemeClr val="accent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3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"/>
          <p:cNvSpPr txBox="1"/>
          <p:nvPr/>
        </p:nvSpPr>
        <p:spPr>
          <a:xfrm>
            <a:off x="802525" y="1558150"/>
            <a:ext cx="69882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THANK YOU</a:t>
            </a:r>
            <a:endParaRPr sz="9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1459150" y="244925"/>
            <a:ext cx="56907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            </a:t>
            </a:r>
            <a:r>
              <a:rPr lang="en"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Contents</a:t>
            </a:r>
            <a:endParaRPr sz="3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1427875" y="1245500"/>
            <a:ext cx="62847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Nunito"/>
              <a:buAutoNum type="arabicPeriod"/>
            </a:pPr>
            <a:r>
              <a:rPr lang="en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Introduction</a:t>
            </a:r>
            <a:endParaRPr sz="2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Nunito"/>
              <a:buAutoNum type="arabicPeriod"/>
            </a:pPr>
            <a:r>
              <a:rPr lang="en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Architecture</a:t>
            </a:r>
            <a:endParaRPr sz="2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Nunito"/>
              <a:buAutoNum type="arabicPeriod"/>
            </a:pPr>
            <a:r>
              <a:rPr lang="en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Tools and technology</a:t>
            </a:r>
            <a:endParaRPr sz="2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Nunito"/>
              <a:buAutoNum type="arabicPeriod"/>
            </a:pPr>
            <a:r>
              <a:rPr lang="en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Database</a:t>
            </a:r>
            <a:endParaRPr sz="2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Nunito"/>
              <a:buAutoNum type="arabicPeriod"/>
            </a:pPr>
            <a:r>
              <a:rPr lang="en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Home page</a:t>
            </a:r>
            <a:endParaRPr sz="2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Nunito"/>
              <a:buAutoNum type="arabicPeriod"/>
            </a:pPr>
            <a:r>
              <a:rPr lang="en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Register and login</a:t>
            </a:r>
            <a:endParaRPr sz="2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Nunito"/>
              <a:buAutoNum type="arabicPeriod"/>
            </a:pPr>
            <a:r>
              <a:rPr lang="en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Future scope</a:t>
            </a:r>
            <a:endParaRPr sz="2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Conclusion</a:t>
            </a:r>
            <a:endParaRPr sz="2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464425" y="253693"/>
            <a:ext cx="4255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333525" y="1073600"/>
            <a:ext cx="4746000" cy="32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“iNetBanking” is a an application for making all the bank operations online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This application allows all the users to perform their transactions in a simple and </a:t>
            </a:r>
            <a:r>
              <a:rPr lang="en"/>
              <a:t>secure</a:t>
            </a:r>
            <a:r>
              <a:rPr lang="en"/>
              <a:t> way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This application is used for hassle free user login and registration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119725"/>
            <a:ext cx="7030500" cy="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                    </a:t>
            </a:r>
            <a:r>
              <a:rPr lang="en" sz="2577">
                <a:solidFill>
                  <a:schemeClr val="lt1"/>
                </a:solidFill>
              </a:rPr>
              <a:t>Architecture</a:t>
            </a:r>
            <a:endParaRPr sz="2577">
              <a:solidFill>
                <a:schemeClr val="lt1"/>
              </a:solidFill>
            </a:endParaRPr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458600" y="1167325"/>
            <a:ext cx="81453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600" y="697450"/>
            <a:ext cx="8145301" cy="41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/>
        </p:nvSpPr>
        <p:spPr>
          <a:xfrm>
            <a:off x="2332975" y="232700"/>
            <a:ext cx="51903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    Tools &amp; Technology</a:t>
            </a:r>
            <a:endParaRPr b="1"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325" y="960625"/>
            <a:ext cx="2196648" cy="1611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323" y="2992075"/>
            <a:ext cx="2196661" cy="16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3450" y="937125"/>
            <a:ext cx="2196650" cy="16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5625" y="1832850"/>
            <a:ext cx="1955176" cy="147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3450" y="2736849"/>
            <a:ext cx="2196650" cy="1866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/>
        </p:nvSpPr>
        <p:spPr>
          <a:xfrm>
            <a:off x="1476450" y="129375"/>
            <a:ext cx="61911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                        Database</a:t>
            </a:r>
            <a:endParaRPr b="1"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6275"/>
            <a:ext cx="8558924" cy="42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/>
        </p:nvSpPr>
        <p:spPr>
          <a:xfrm>
            <a:off x="1740550" y="151125"/>
            <a:ext cx="46590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             Home Page</a:t>
            </a:r>
            <a:endParaRPr b="1"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350" y="651525"/>
            <a:ext cx="4221200" cy="43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/>
        </p:nvSpPr>
        <p:spPr>
          <a:xfrm>
            <a:off x="302250" y="135500"/>
            <a:ext cx="8535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                               Registration</a:t>
            </a:r>
            <a:endParaRPr b="1"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6475"/>
            <a:ext cx="5058850" cy="421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0125" y="866525"/>
            <a:ext cx="3314349" cy="208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0125" y="3164200"/>
            <a:ext cx="3314349" cy="18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/>
        </p:nvSpPr>
        <p:spPr>
          <a:xfrm>
            <a:off x="1443525" y="213650"/>
            <a:ext cx="50811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                     </a:t>
            </a:r>
            <a:r>
              <a:rPr b="1" lang="en" sz="2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Login</a:t>
            </a:r>
            <a:endParaRPr b="1" sz="2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3" name="Google Shape;333;p21"/>
          <p:cNvSpPr txBox="1"/>
          <p:nvPr/>
        </p:nvSpPr>
        <p:spPr>
          <a:xfrm>
            <a:off x="708725" y="666950"/>
            <a:ext cx="25797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User Login</a:t>
            </a:r>
            <a:endParaRPr b="1"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21"/>
          <p:cNvSpPr txBox="1"/>
          <p:nvPr/>
        </p:nvSpPr>
        <p:spPr>
          <a:xfrm>
            <a:off x="4929850" y="666950"/>
            <a:ext cx="22200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   Admin Login</a:t>
            </a:r>
            <a:endParaRPr b="1"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5" name="Google Shape;3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2650"/>
            <a:ext cx="4199001" cy="371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425" y="1272650"/>
            <a:ext cx="4343176" cy="35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