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8" r:id="rId3"/>
    <p:sldId id="259" r:id="rId4"/>
    <p:sldId id="263" r:id="rId5"/>
    <p:sldId id="265" r:id="rId6"/>
    <p:sldId id="257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/>
    <p:restoredTop sz="96208"/>
  </p:normalViewPr>
  <p:slideViewPr>
    <p:cSldViewPr snapToGrid="0" snapToObjects="1">
      <p:cViewPr varScale="1">
        <p:scale>
          <a:sx n="106" d="100"/>
          <a:sy n="10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3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7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4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8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6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9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1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C4252333-6BC6-446B-A3D2-542A68D9F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CBAF7-F877-B249-A6DA-86CF2B61C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Toy Compiler</a:t>
            </a:r>
            <a:br>
              <a:rPr lang="en-US" sz="4800" dirty="0"/>
            </a:br>
            <a:r>
              <a:rPr lang="en-US" sz="4800" dirty="0"/>
              <a:t>CISC 603-Scientific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06C6-6242-534E-9C58-A234765E4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B04DC3"/>
                </a:solidFill>
              </a:rPr>
              <a:t>Rishabh Agarwal</a:t>
            </a:r>
          </a:p>
        </p:txBody>
      </p:sp>
    </p:spTree>
    <p:extLst>
      <p:ext uri="{BB962C8B-B14F-4D97-AF65-F5344CB8AC3E}">
        <p14:creationId xmlns:p14="http://schemas.microsoft.com/office/powerpoint/2010/main" val="346423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D610-B70B-5C4C-9222-5E3E0322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47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3769-B74E-C549-A56C-8495EC0F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8249-CEB7-DE45-80BF-AFA9FB24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ANTLR is a tool that convert grammars into programs.</a:t>
            </a:r>
          </a:p>
          <a:p>
            <a:r>
              <a:rPr lang="en-US" dirty="0"/>
              <a:t>A grammar file for ANTRL can be identified with “.g4” extension.</a:t>
            </a:r>
          </a:p>
          <a:p>
            <a:r>
              <a:rPr lang="en-US" dirty="0"/>
              <a:t>Once ANTLR is installed, the grammar file is fed using </a:t>
            </a:r>
            <a:br>
              <a:rPr lang="en-US" dirty="0"/>
            </a:br>
            <a:r>
              <a:rPr lang="en-US" dirty="0"/>
              <a:t>	“antlr4 ToyCompiler.g4”</a:t>
            </a:r>
          </a:p>
          <a:p>
            <a:r>
              <a:rPr lang="en-US" dirty="0">
                <a:effectLst/>
              </a:rPr>
              <a:t>ANTLR works by generating Java code corresponding to the grammar files that we give it.</a:t>
            </a:r>
          </a:p>
          <a:p>
            <a:pPr marL="36900" indent="0">
              <a:buNone/>
            </a:pPr>
            <a:r>
              <a:rPr lang="en-US" i="1" dirty="0">
                <a:effectLst/>
              </a:rPr>
              <a:t>Java8.interp, Java8Listener.java, Java8BaseListener.java, Java8Lexer.java, Java8Lexer.interp, Java8Parser.java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i="1" dirty="0">
                <a:effectLst/>
              </a:rPr>
              <a:t>Java8.tokens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Java8Lexer.tokens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40F3-3CEC-004C-8E42-56726C65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7200"/>
            <a:ext cx="10353762" cy="5333999"/>
          </a:xfrm>
        </p:spPr>
        <p:txBody>
          <a:bodyPr/>
          <a:lstStyle/>
          <a:p>
            <a:r>
              <a:rPr lang="en-US" dirty="0"/>
              <a:t>Classes generated for Toy Parser,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16751B-8BE6-F44E-9446-5FFA14E6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1299890"/>
            <a:ext cx="5018617" cy="42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9CCB-13D7-384B-9C6C-5AC63F6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 Lexical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A28D-28A8-4A4F-865C-07FB7E05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lexical analyzer uses a language-specific set of rules called a </a:t>
            </a:r>
            <a:r>
              <a:rPr lang="en-US" i="1" dirty="0">
                <a:effectLst/>
              </a:rPr>
              <a:t>lexical grammar </a:t>
            </a:r>
            <a:r>
              <a:rPr lang="en-US" dirty="0">
                <a:effectLst/>
              </a:rPr>
              <a:t>to decide which character sequences should produce which tokens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12E2F-A40C-BE44-BAC3-C29FEDCC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80" y="2845081"/>
            <a:ext cx="4906020" cy="40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0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9CCB-13D7-384B-9C6C-5AC63F6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 Syntactic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A28D-28A8-4A4F-865C-07FB7E05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Read a sequence of tokens and decide whether they represent a valid program according to the syntactic grammar of the language being parsed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44231-F37F-8E42-9F34-D1995C1B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04" y="2743671"/>
            <a:ext cx="5072766" cy="39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33FC-6A6C-D54E-AE7B-B166DA9B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CFG Design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EDDF3-DF4D-C74B-A1E8-E4581AB3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38436"/>
            <a:ext cx="10927411" cy="3363742"/>
          </a:xfrm>
        </p:spPr>
      </p:pic>
    </p:spTree>
    <p:extLst>
      <p:ext uri="{BB962C8B-B14F-4D97-AF65-F5344CB8AC3E}">
        <p14:creationId xmlns:p14="http://schemas.microsoft.com/office/powerpoint/2010/main" val="39586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01EA-7AB5-1041-9209-95034AD8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B0289-05DA-E142-B6C4-C703DD83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Hello_World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7B607-7E98-B24D-B666-3DF2C90E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76" y="2857499"/>
            <a:ext cx="6985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B0289-05DA-E142-B6C4-C703DD83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22" y="609600"/>
            <a:ext cx="10353762" cy="3714749"/>
          </a:xfrm>
        </p:spPr>
        <p:txBody>
          <a:bodyPr/>
          <a:lstStyle/>
          <a:p>
            <a:r>
              <a:rPr lang="en-US" dirty="0" err="1"/>
              <a:t>Hello_a_World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88DDFF-5988-484F-8131-F01DA182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2292350"/>
            <a:ext cx="8394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B0289-05DA-E142-B6C4-C703DD83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22" y="609600"/>
            <a:ext cx="10353762" cy="3714749"/>
          </a:xfrm>
        </p:spPr>
        <p:txBody>
          <a:bodyPr/>
          <a:lstStyle/>
          <a:p>
            <a:r>
              <a:rPr lang="en-US" dirty="0" err="1"/>
              <a:t>Hello_second_World</a:t>
            </a: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460C0-4701-8A45-ABFE-B8CB5BF5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0" y="3823785"/>
            <a:ext cx="5753100" cy="26797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4D2864-6D15-3D42-BE1F-AF06F6FB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0" y="1098424"/>
            <a:ext cx="6451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B04DC3"/>
      </a:accent1>
      <a:accent2>
        <a:srgbClr val="7444B5"/>
      </a:accent2>
      <a:accent3>
        <a:srgbClr val="4D4DC3"/>
      </a:accent3>
      <a:accent4>
        <a:srgbClr val="3B6CB1"/>
      </a:accent4>
      <a:accent5>
        <a:srgbClr val="4DAFC3"/>
      </a:accent5>
      <a:accent6>
        <a:srgbClr val="3BB194"/>
      </a:accent6>
      <a:hlink>
        <a:srgbClr val="3B8AB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177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SlateVTI</vt:lpstr>
      <vt:lpstr>Toy Compiler CISC 603-Scientific Computing</vt:lpstr>
      <vt:lpstr>ANTLR</vt:lpstr>
      <vt:lpstr>PowerPoint Presentation</vt:lpstr>
      <vt:lpstr> Lexical Analysis </vt:lpstr>
      <vt:lpstr> Syntactic Analysis </vt:lpstr>
      <vt:lpstr>Simple CFG Design</vt:lpstr>
      <vt:lpstr>Test Cases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 Compiler CISC 603-Scientific Computing</dc:title>
  <dc:creator>Rishabh Agarwal</dc:creator>
  <cp:lastModifiedBy>Rishabh Agarwal</cp:lastModifiedBy>
  <cp:revision>8</cp:revision>
  <dcterms:created xsi:type="dcterms:W3CDTF">2020-02-21T05:28:13Z</dcterms:created>
  <dcterms:modified xsi:type="dcterms:W3CDTF">2020-02-21T07:29:23Z</dcterms:modified>
</cp:coreProperties>
</file>