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81" r:id="rId4"/>
    <p:sldId id="276" r:id="rId5"/>
    <p:sldId id="275" r:id="rId6"/>
    <p:sldId id="277" r:id="rId7"/>
    <p:sldId id="261" r:id="rId8"/>
    <p:sldId id="279" r:id="rId9"/>
    <p:sldId id="280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96FC2-9D3E-4C22-BF17-91CBFB877C55}" v="3" dt="2024-02-02T12:05:4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/>
    <p:restoredTop sz="94761"/>
  </p:normalViewPr>
  <p:slideViewPr>
    <p:cSldViewPr snapToGrid="0">
      <p:cViewPr varScale="1">
        <p:scale>
          <a:sx n="53" d="100"/>
          <a:sy n="53" d="100"/>
        </p:scale>
        <p:origin x="184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NANTHARAMAN ." userId="657a97e1-2ce3-4dca-9a02-0407d9519339" providerId="ADAL" clId="{CCE96FC2-9D3E-4C22-BF17-91CBFB877C55}"/>
    <pc:docChg chg="custSel modSld modMainMaster">
      <pc:chgData name="K ANANTHARAMAN ." userId="657a97e1-2ce3-4dca-9a02-0407d9519339" providerId="ADAL" clId="{CCE96FC2-9D3E-4C22-BF17-91CBFB877C55}" dt="2024-02-02T12:09:44.622" v="45" actId="20577"/>
      <pc:docMkLst>
        <pc:docMk/>
      </pc:docMkLst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0" sldId="260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0" sldId="260"/>
            <ac:spMk id="4" creationId="{52B66FEC-BD78-D61A-560D-E1F4A006645F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0" sldId="260"/>
            <ac:spMk id="6" creationId="{B8FE16BD-36EA-F490-07F1-EA7B209EFDC6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0" sldId="261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0" sldId="261"/>
            <ac:spMk id="2" creationId="{EAB93105-FE67-D388-723A-507D0C554ABC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0" sldId="261"/>
            <ac:spMk id="3" creationId="{BD5596B9-F16F-0494-9E43-B359DA894379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0" sldId="262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0" sldId="262"/>
            <ac:spMk id="233" creationId="{00000000-0000-0000-0000-000000000000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0" sldId="262"/>
            <ac:spMk id="234" creationId="{00000000-0000-0000-0000-000000000000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699920586" sldId="270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699920586" sldId="270"/>
            <ac:spMk id="4" creationId="{F44E9569-56B5-7CE5-D7A9-340508CB3823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699920586" sldId="270"/>
            <ac:spMk id="5" creationId="{8A20A1CD-F378-2DDC-32A9-DB65E5E0D696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1762930751" sldId="275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1762930751" sldId="275"/>
            <ac:spMk id="4" creationId="{546A2FF8-05D3-9348-36E4-67E11FE9261E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1762930751" sldId="275"/>
            <ac:spMk id="5" creationId="{37FCC476-C2AE-372F-0710-F08652BCEDF2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2440349272" sldId="276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2440349272" sldId="276"/>
            <ac:spMk id="4" creationId="{9EE6B1F6-1D16-B44A-D3B2-4A20D6958D10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2440349272" sldId="276"/>
            <ac:spMk id="5" creationId="{DC79A137-DEC6-FD4D-0FBF-D8DF77E991D0}"/>
          </ac:spMkLst>
        </pc:spChg>
      </pc:sldChg>
      <pc:sldChg chg="modSp">
        <pc:chgData name="K ANANTHARAMAN ." userId="657a97e1-2ce3-4dca-9a02-0407d9519339" providerId="ADAL" clId="{CCE96FC2-9D3E-4C22-BF17-91CBFB877C55}" dt="2024-02-02T12:05:44.190" v="12"/>
        <pc:sldMkLst>
          <pc:docMk/>
          <pc:sldMk cId="2753767051" sldId="277"/>
        </pc:sldMkLst>
        <pc:spChg chg="mod">
          <ac:chgData name="K ANANTHARAMAN ." userId="657a97e1-2ce3-4dca-9a02-0407d9519339" providerId="ADAL" clId="{CCE96FC2-9D3E-4C22-BF17-91CBFB877C55}" dt="2024-02-02T12:05:44.190" v="12"/>
          <ac:spMkLst>
            <pc:docMk/>
            <pc:sldMk cId="2753767051" sldId="277"/>
            <ac:spMk id="2" creationId="{EAB93105-FE67-D388-723A-507D0C554ABC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2753767051" sldId="277"/>
            <ac:spMk id="3" creationId="{BD5596B9-F16F-0494-9E43-B359DA894379}"/>
          </ac:spMkLst>
        </pc:spChg>
      </pc:sldChg>
      <pc:sldChg chg="modSp mod">
        <pc:chgData name="K ANANTHARAMAN ." userId="657a97e1-2ce3-4dca-9a02-0407d9519339" providerId="ADAL" clId="{CCE96FC2-9D3E-4C22-BF17-91CBFB877C55}" dt="2024-02-02T12:07:55.155" v="20" actId="20577"/>
        <pc:sldMkLst>
          <pc:docMk/>
          <pc:sldMk cId="2018743888" sldId="279"/>
        </pc:sldMkLst>
        <pc:spChg chg="mod">
          <ac:chgData name="K ANANTHARAMAN ." userId="657a97e1-2ce3-4dca-9a02-0407d9519339" providerId="ADAL" clId="{CCE96FC2-9D3E-4C22-BF17-91CBFB877C55}" dt="2024-02-02T12:07:55.155" v="20" actId="20577"/>
          <ac:spMkLst>
            <pc:docMk/>
            <pc:sldMk cId="2018743888" sldId="279"/>
            <ac:spMk id="4" creationId="{710A0DDC-A619-247C-BF38-E4AB20C80B0F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2018743888" sldId="279"/>
            <ac:spMk id="5" creationId="{34C89A54-F92C-6B0C-6821-973FA0CCE18E}"/>
          </ac:spMkLst>
        </pc:spChg>
      </pc:sldChg>
      <pc:sldChg chg="modSp mod">
        <pc:chgData name="K ANANTHARAMAN ." userId="657a97e1-2ce3-4dca-9a02-0407d9519339" providerId="ADAL" clId="{CCE96FC2-9D3E-4C22-BF17-91CBFB877C55}" dt="2024-02-02T12:08:05.959" v="28" actId="20577"/>
        <pc:sldMkLst>
          <pc:docMk/>
          <pc:sldMk cId="4083065124" sldId="280"/>
        </pc:sldMkLst>
        <pc:spChg chg="mod">
          <ac:chgData name="K ANANTHARAMAN ." userId="657a97e1-2ce3-4dca-9a02-0407d9519339" providerId="ADAL" clId="{CCE96FC2-9D3E-4C22-BF17-91CBFB877C55}" dt="2024-02-02T12:08:05.959" v="28" actId="20577"/>
          <ac:spMkLst>
            <pc:docMk/>
            <pc:sldMk cId="4083065124" sldId="280"/>
            <ac:spMk id="4" creationId="{5CB4889D-99E8-419B-88F6-C6762383BF43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4083065124" sldId="280"/>
            <ac:spMk id="5" creationId="{D46CBDAF-F4E5-8DDC-764E-298046537104}"/>
          </ac:spMkLst>
        </pc:spChg>
      </pc:sldChg>
      <pc:sldChg chg="modSp mod">
        <pc:chgData name="K ANANTHARAMAN ." userId="657a97e1-2ce3-4dca-9a02-0407d9519339" providerId="ADAL" clId="{CCE96FC2-9D3E-4C22-BF17-91CBFB877C55}" dt="2024-02-02T12:09:44.622" v="45" actId="20577"/>
        <pc:sldMkLst>
          <pc:docMk/>
          <pc:sldMk cId="948676016" sldId="281"/>
        </pc:sldMkLst>
        <pc:spChg chg="mod">
          <ac:chgData name="K ANANTHARAMAN ." userId="657a97e1-2ce3-4dca-9a02-0407d9519339" providerId="ADAL" clId="{CCE96FC2-9D3E-4C22-BF17-91CBFB877C55}" dt="2024-02-02T12:09:44.622" v="45" actId="20577"/>
          <ac:spMkLst>
            <pc:docMk/>
            <pc:sldMk cId="948676016" sldId="281"/>
            <ac:spMk id="4" creationId="{3D45E2A2-5CA1-6ADB-921B-45FDE6B86BE5}"/>
          </ac:spMkLst>
        </pc:spChg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k cId="948676016" sldId="281"/>
            <ac:spMk id="5" creationId="{7E246D72-AC4E-3838-9EB9-42B04C326541}"/>
          </ac:spMkLst>
        </pc:spChg>
      </pc:sldChg>
      <pc:sldMasterChg chg="modSp modSldLayout">
        <pc:chgData name="K ANANTHARAMAN ." userId="657a97e1-2ce3-4dca-9a02-0407d9519339" providerId="ADAL" clId="{CCE96FC2-9D3E-4C22-BF17-91CBFB877C55}" dt="2024-01-26T16:55:58.291" v="11"/>
        <pc:sldMasterMkLst>
          <pc:docMk/>
          <pc:sldMasterMk cId="0" sldId="2147483648"/>
        </pc:sldMasterMkLst>
        <pc:spChg chg="mod">
          <ac:chgData name="K ANANTHARAMAN ." userId="657a97e1-2ce3-4dca-9a02-0407d9519339" providerId="ADAL" clId="{CCE96FC2-9D3E-4C22-BF17-91CBFB877C55}" dt="2024-01-26T16:55:58.291" v="11"/>
          <ac:spMkLst>
            <pc:docMk/>
            <pc:sldMasterMk cId="0" sldId="2147483648"/>
            <ac:spMk id="5" creationId="{3167272B-967F-2C06-AAC1-A86C06E9D23D}"/>
          </ac:spMkLst>
        </pc:sp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4108425678" sldId="2147483716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4108425678" sldId="2147483716"/>
              <ac:spMk id="10" creationId="{999E05D8-E17E-D6F3-F57B-E58E881EE699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4104544291" sldId="2147483717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4104544291" sldId="2147483717"/>
              <ac:spMk id="12" creationId="{CA372979-6DA8-DB12-29DC-FE95EF8D60F9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745472842" sldId="2147483718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745472842" sldId="2147483718"/>
              <ac:spMk id="11" creationId="{765100B7-63F4-6D9C-EB25-E019B1F41F38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2443581098" sldId="2147483719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2443581098" sldId="2147483719"/>
              <ac:spMk id="18" creationId="{5EA880C7-2AD8-56DD-5EE0-DDDEBFAE1760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2759230580" sldId="2147483720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2759230580" sldId="2147483720"/>
              <ac:spMk id="15" creationId="{57899D2A-A23E-C33F-CAA9-269A234B56CE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2655186668" sldId="2147483721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2655186668" sldId="2147483721"/>
              <ac:spMk id="18" creationId="{4B82C2F3-3F96-A4A0-31E9-2E256CDDF9FF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3461407607" sldId="2147483722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3461407607" sldId="2147483722"/>
              <ac:spMk id="14" creationId="{653AA682-8EBE-F769-42F6-0BE43C6A9800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893061104" sldId="2147483723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893061104" sldId="2147483723"/>
              <ac:spMk id="16" creationId="{0A793E4B-1049-29FF-C440-6570728E51DC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1903164068" sldId="2147483724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1903164068" sldId="2147483724"/>
              <ac:spMk id="17" creationId="{4FD85D0D-BC90-B688-6C53-EA40C98130D9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2944577626" sldId="2147483725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2944577626" sldId="2147483725"/>
              <ac:spMk id="14" creationId="{2B223DA9-37CE-BF65-4C2E-0C41305F95CA}"/>
            </ac:spMkLst>
          </pc:spChg>
        </pc:sldLayoutChg>
        <pc:sldLayoutChg chg="modSp">
          <pc:chgData name="K ANANTHARAMAN ." userId="657a97e1-2ce3-4dca-9a02-0407d9519339" providerId="ADAL" clId="{CCE96FC2-9D3E-4C22-BF17-91CBFB877C55}" dt="2024-01-26T16:55:58.291" v="11"/>
          <pc:sldLayoutMkLst>
            <pc:docMk/>
            <pc:sldMasterMk cId="0" sldId="2147483648"/>
            <pc:sldLayoutMk cId="354634703" sldId="2147483726"/>
          </pc:sldLayoutMkLst>
          <pc:spChg chg="mod">
            <ac:chgData name="K ANANTHARAMAN ." userId="657a97e1-2ce3-4dca-9a02-0407d9519339" providerId="ADAL" clId="{CCE96FC2-9D3E-4C22-BF17-91CBFB877C55}" dt="2024-01-26T16:55:58.291" v="11"/>
            <ac:spMkLst>
              <pc:docMk/>
              <pc:sldMasterMk cId="0" sldId="2147483648"/>
              <pc:sldLayoutMk cId="354634703" sldId="2147483726"/>
              <ac:spMk id="11" creationId="{25489505-9AC7-9815-4682-4FA6D858A3A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2755-FD4F-F349-A010-8950720AF70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A506-5FC4-F54D-98C8-B64F6ACBD9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A506-5FC4-F54D-98C8-B64F6ACBD92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8A9E4-C96D-FCA8-B4D0-0499E5403342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9A559-4165-2DE8-8BAE-F36E477789D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641AB-17C2-6DEB-9389-0B47954B56CF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BA752-4F88-0508-93AD-2B89B53D91B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489C81FB-435D-4B2A-DB49-6D896A3E2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560DF-93D7-404B-31B7-9A1ACA212D0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F8F0-1ED8-DF48-B767-04CB9DEDF3B6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375E1D-F43A-6320-7176-65EBBD9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473176-9026-7D4A-9257-036A311BD69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9E05D8-E17E-D6F3-F57B-E58E881E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553582-B586-54E9-8BA2-C61608C1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B24E4732-B866-BD50-0B05-7B1EBD17DA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4D613E-6BB9-4061-471A-F1FC342992D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DBAA74-F20D-B7F0-E8EB-8DA87AC5B6D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7D4EC-9DAB-C95B-1E69-11981CF69A4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1F2DD98E-2AB0-2567-50A7-CE847376A7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70CC1A-23A2-963F-0708-2052A40DFD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CBE54-FA51-0923-4E35-2763DF62446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41C9BD-7DBA-9C34-4B73-6B8F944664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40DD752B-747C-94C1-041B-49E2B18457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929F9-0C01-9ED3-9865-70FAD2E3D643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54DDA7C-0F33-1C78-2E9C-3A11DF0701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AB7B6F-0E9A-E540-97AF-294BEBF9620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B223DA9-37CE-BF65-4C2E-0C41305F95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83CBB9-0339-F7E3-88F4-9AF6EC7CA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5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D957BCA-D676-B519-0287-7E2EAC3B3AFA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25A81-6462-2339-304B-EBA10BFE4E77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87787F-D7B2-3E02-F864-5A7C7B2B4B3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DCB7BF-DF95-AEE3-94AF-E82AF89E3E34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A27DD3D9-48AE-B7FD-ECFD-7872F98BB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0C5FE-4D22-57B6-1019-3F4F10BC38D5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C6C093-A1A0-702F-4C4E-AF9C0CB59A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AB8083-AB82-0B4F-80A7-6E2B2A63FF49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5489505-9AC7-9815-4682-4FA6D858A3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6376BB-5D79-526E-AAAF-D9151993F7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3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61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3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4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5" name="BITS Pilani"/>
          <p:cNvSpPr txBox="1"/>
          <p:nvPr/>
        </p:nvSpPr>
        <p:spPr>
          <a:xfrm>
            <a:off x="6903719" y="762000"/>
            <a:ext cx="21183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66" name="Pilani Campus"/>
          <p:cNvSpPr txBox="1"/>
          <p:nvPr/>
        </p:nvSpPr>
        <p:spPr>
          <a:xfrm>
            <a:off x="7132319" y="1171575"/>
            <a:ext cx="18135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75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CCB4F6-182F-416C-DD4F-76D7064DDB2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423FB-CD95-8512-9C41-C2085EB960A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F0A47-CC8F-9210-DD14-4E1C2BB3DD3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11EF6-777D-7427-BDFD-F55F402F8B47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C5518A09-9E8E-484F-731E-C5E1773EB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7A302-68EB-D9B8-4D7D-1C50C54B0504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A5D9E-1505-5E1F-6ED7-A3AA04266C3B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54740B4-5801-E4AE-7238-10985A4F6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A720341-1D2E-1A4F-A727-4F1CDF55A76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372979-6DA8-DB12-29DC-FE95EF8D60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3A567E-D6A9-C12D-6A44-BC60CAE9AB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5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1385618E-C8EC-0463-E583-7F7543993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EB0B74-47C6-7A78-8CB6-9EC7660FFE38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853B7B03-D127-114B-E655-43B601FFCE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FFA2A-C200-439F-3DAE-3778CA199215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9FBAF-443B-F5E5-D954-27A3B75858ED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D0443-7F12-7729-78DC-8D1E33541174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869F0-DC46-5F63-7F89-18F37350FDC9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C60C2-FAEE-C94F-CFF2-6F1CC85E5D06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CFDA6A-07AA-058C-CD43-92B7F9AC08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B9CE79-8DCE-C144-B99E-26B3330D588B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5100B7-63F4-6D9C-EB25-E019B1F41F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97E4F3-BC9D-C325-30FC-C973396453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54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FD366-56E7-1137-0851-2CCA91CE8402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7E9A8DD2-1BB5-B15C-15AB-3784D6301D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95F5AD-BB7C-AE97-82DF-A32131E484FE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A574E-B9CC-B657-0EB0-7DF22242DF76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64B167-D96E-2571-A569-E4338B8E7E85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24B6AD8C-7CD0-0E31-C5A3-B3E54DF6D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5F3823F4-86C5-980C-3BFB-39DDB3742B5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639CF-2989-665F-A2E4-56586F1D72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BA3A9B-2638-B184-2B9D-E7CE4FF5A24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A26FC2-DBE8-B03D-F901-9D8136300D6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69988ECC-99C4-A918-58C2-BD52B72426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FAB7CD-B334-1F08-CE18-F21A56DF21A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38DC47-8613-D095-06E8-C79EB559E8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94A1CD-E084-2470-4DA9-783B2EAB5EE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232B466-D31B-32D2-0604-5680C2679C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88256D7-D646-7144-B6A7-CA9A67C029A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A880C7-2AD8-56DD-5EE0-DDDEBFAE1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AF8C44-FBC1-AA02-DE75-E23D832394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58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40D4F214-8402-6ACD-1254-EC9415BD2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42C44E5F-EFAF-47B2-2155-E0FBC0F8F9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872F24-E550-16E2-1AC8-56CACC4E115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DCB24A-C3A4-3F44-B6A5-A3C38FED604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37BBDA-21AD-3E90-166B-B8DFEDD51E1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5E350738-4076-E732-E885-A8B76BD942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C9EC07-8D4F-94CE-3DD7-C59156C19F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F02064-9502-5233-75EE-5F5296D4D5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BF26D-1DBD-F44F-B033-E838DA80F61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598257-87E9-6E27-1D38-4666617A209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58536E-D6A3-D6D9-5A70-CF0E98440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1881E4B-A291-3046-B776-FEBDC8B27AC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7899D2A-A23E-C33F-CAA9-269A234B56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81689F0-43DF-3C51-3D62-7297F0F793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2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5C82C848-BEB8-835A-DC20-CD279B8E6E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6CDF7-D567-7700-16C1-230C325B46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A598-573D-493F-7BB3-FB4CCBE40B2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562080-5159-4469-84F3-FE6A033DC8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8BF2239-6359-3564-7F4F-5121188B3F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CD74D-05B7-C7DD-8D88-A53FA013EED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697221-C39D-3F3A-EE7B-CB452D7DE12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BCFE9C-DB39-021B-717B-2009DEE4958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216A6384-CB96-7540-884B-A462AD924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F0849A-8CB6-E6CF-6F5C-4E0A4E0C633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6D43DE5-50CE-13C7-C9C0-0577C9ECD2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6F7F8D1-BE8C-724B-967E-749795E1F259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B82C2F3-3F96-A4A0-31E9-2E256CDDF9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87E50A2-EA09-A9C6-DFE2-06EFB0553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51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456C7864-9BF1-683C-2A4F-D8FE9DBAA1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300E4F-D156-CAF2-C8EF-35B404AED9C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5BD88A-5045-DF68-1814-6D8F49C55F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5440E-DDC7-E619-A24B-6A987F7FFAE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BAA9A1-EF9B-93A5-2B88-B8A6DF8B5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19BF8C-100F-5BB8-AACF-F790F27BEC4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EFDC3-D9D9-7D44-2B12-B9BD0505C5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C632A-7FF2-4779-1650-0799684C0BE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8EE16CEA-495F-B62B-FC80-479EB69B6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75A4F-52A0-EE4B-9265-EB72E279D8A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A34C2F-F4E3-8DC2-CE0F-1EB71524E5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8E9E5D-4C22-FA4C-BFA4-028D8FE4689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3AA682-8EBE-F769-42F6-0BE43C6A9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0757932-5501-EB59-A684-57015ECC5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4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E2DEF11-DC07-7230-2703-D15A463621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494A54-C1A1-4D12-896B-083071B9AB8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EB646A-CFC5-15FE-9D84-08ACE6D871B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273D84-0174-9C96-5186-077E0166DEC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71521BB-6E7B-BBF0-C382-38A82D0658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A75C3-C1E3-C43A-A62B-38CE6CF0895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7DF26-6488-CDCE-F85A-B9FE690E96C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F07CA8-C269-9A11-4705-E6E2D0A72A3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A9357324-EB00-3C47-7171-F69A56CB4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A4A79-B3FE-AC1D-94A8-2A9C0C765F1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16C07BD-B678-8031-1795-A82B1534AC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6E5E4C1-A0E5-3F40-AE1C-4DA0B9DECA3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A793E4B-1049-29FF-C440-6570728E51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96ECAD3-4B8A-973A-4912-77270F09A8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30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C91DE31B-20E1-0014-EC2A-82A24066A2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13FB15-7231-596E-8194-43BAE7B0C4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D04667-4C04-C0C4-9D0A-EDF7772FD32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4CAC7-EA5A-C73B-63EC-362948593CD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6CFE157-B63A-F555-F44C-DB0EEF13A8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57AFE9-7D08-9C71-97B3-34662BE83F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F9D8B9-3E9F-44CF-8986-A35278A5EBB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81EDB4-418D-8049-F868-FA94F48E8A1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0A40A6B-5B75-EB51-BE83-72C75FAB3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B548F9-7D16-D9E6-C4B0-BF0A63ABF765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C879C57-EC16-D03A-D186-BB66F81AE5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8B7F95-783F-6B46-AC07-B32864344B0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FD85D0D-BC90-B688-6C53-EA40C9813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ABE98C0-59B5-9E88-EB8A-83D101CB1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1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52ACC-B1A1-FBB5-D87E-2719CFC5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CA4364-1486-BF45-9FDD-EE77E20C62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7F3F-9B38-F466-0DF3-726A78392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88B988-546A-DF4F-B6B1-C25AD10A0CF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272B-967F-2C06-AAC1-A86C06E9D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7A08-CA85-973F-9247-2D94C11DF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0BAB35-AC10-3147-A6D3-A20A18A318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W5s9Uae2Bgwe81EV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684BD-535F-E83D-8FAE-CE824E84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3" name="K.Anantharaman…">
            <a:extLst>
              <a:ext uri="{FF2B5EF4-FFF2-40B4-BE49-F238E27FC236}">
                <a16:creationId xmlns:a16="http://schemas.microsoft.com/office/drawing/2014/main" id="{019B6675-611B-6FC4-8732-C4D0DAF7BFB7}"/>
              </a:ext>
            </a:extLst>
          </p:cNvPr>
          <p:cNvSpPr txBox="1">
            <a:spLocks/>
          </p:cNvSpPr>
          <p:nvPr/>
        </p:nvSpPr>
        <p:spPr bwMode="auto">
          <a:xfrm>
            <a:off x="2514600" y="4953000"/>
            <a:ext cx="601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K.Anantharaman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Faculty CS Department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u="sng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kanantharaman@wilp.bits-pilani.ac.in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6FEC-BD78-D61A-560D-E1F4A00664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03/02/24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16BD-36EA-F490-07F1-EA7B209EFD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S2-23-SEZG544 Agile software processes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26737-C1AE-13FC-9F30-10A1695075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71BA10-2BA7-858C-56C6-963E0A80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defRPr sz="2400"/>
            </a:pP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>
              <a:spcBef>
                <a:spcPts val="500"/>
              </a:spcBef>
              <a:defRPr sz="2400"/>
            </a:pPr>
            <a:r>
              <a:rPr lang="en-US" dirty="0"/>
              <a:t>Q1, …..Q.9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3AE7-857D-87A1-498A-268BEC0BAB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9569-56B5-7CE5-D7A9-340508CB38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03/02/24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A1CD-F378-2DDC-32A9-DB65E5E0D6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7D5B-49D4-3DC5-D6AC-10568D214B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9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S ZG544 , Agile Software Process…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ts val="3900"/>
              </a:lnSpc>
              <a:spcBef>
                <a:spcPts val="0"/>
              </a:spcBef>
              <a:buSzTx/>
              <a:buNone/>
              <a:defRPr sz="3759" b="1"/>
            </a:pPr>
            <a:r>
              <a:rPr sz="3600" dirty="0"/>
              <a:t>S</a:t>
            </a:r>
            <a:r>
              <a:rPr lang="en-US" sz="3600" dirty="0"/>
              <a:t>E</a:t>
            </a:r>
            <a:r>
              <a:rPr sz="3600" dirty="0"/>
              <a:t> ZG544 , Agile </a:t>
            </a:r>
            <a:r>
              <a:rPr lang="en-US" sz="3600" dirty="0"/>
              <a:t>software processes</a:t>
            </a:r>
            <a:endParaRPr sz="3600" dirty="0"/>
          </a:p>
          <a:p>
            <a:pPr marL="0" indent="0" defTabSz="859536">
              <a:lnSpc>
                <a:spcPts val="3900"/>
              </a:lnSpc>
              <a:spcBef>
                <a:spcPts val="0"/>
              </a:spcBef>
              <a:buSzTx/>
              <a:buNone/>
              <a:defRPr sz="3759" b="1"/>
            </a:pPr>
            <a:r>
              <a:rPr sz="3600" dirty="0"/>
              <a:t>Lecture No. 3-  Agile </a:t>
            </a:r>
            <a:r>
              <a:rPr lang="en-US" sz="3600" dirty="0"/>
              <a:t>Manifesto &amp; </a:t>
            </a:r>
            <a:r>
              <a:rPr sz="3600" dirty="0"/>
              <a:t>Principles</a:t>
            </a:r>
          </a:p>
        </p:txBody>
      </p:sp>
      <p:sp>
        <p:nvSpPr>
          <p:cNvPr id="233" name="30-Jan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03/02/24</a:t>
            </a:r>
            <a:endParaRPr dirty="0"/>
          </a:p>
        </p:txBody>
      </p:sp>
      <p:sp>
        <p:nvSpPr>
          <p:cNvPr id="234" name="S2-21_SEZG544 - Agile Software Process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S2-23</a:t>
            </a:r>
            <a:r>
              <a:rPr dirty="0"/>
              <a:t>_SEZG544 -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4A7B6-DAE6-90CB-5479-B473A54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625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Manifesto &amp; Agile Principles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Project Manager: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Devolves control and planning to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not create WBS, schedule, estimates or assign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Leader and motivator, not boss or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Human Aspects: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People matter more than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Sustainable pace for work-life balance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Respect diversity of 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Prefer face-to-face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 at the 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Adapt to changing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on delivery over process compliance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 collaboration between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Manager leads and motivates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FAD3-710A-8C50-C3B8-26D62BE12C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Recorded Presentation:</a:t>
            </a:r>
          </a:p>
          <a:p>
            <a:r>
              <a:rPr lang="en-US" dirty="0"/>
              <a:t>Key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E2A2-5CA1-6ADB-921B-45FDE6B86B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02/03/24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D72-AC4E-3838-9EB9-42B04C3265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288D-5E28-901B-1781-F96EF5ADE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6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EBCA-54D8-94CB-240A-DBD4B58F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uman perspective: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Cognitive and social aspects, and refers to learning and interpersonal (teammates, customers, management) Process.</a:t>
            </a: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rganizational perspective: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and cultural aspects and refers to the workspace and issues that extend beyond the team.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echnological perspective: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and technical aspects and refers to Technical and Coding Practices.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0D1-AE36-0DD2-D124-871135CFA4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Perspectives</a:t>
            </a:r>
          </a:p>
          <a:p>
            <a:r>
              <a:rPr lang="en-US" sz="2400" dirty="0"/>
              <a:t>(HOT Perspectives)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B1F6-1D16-B44A-D3B2-4A20D6958D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03/02/24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A137-DEC6-FD4D-0FBF-D8DF77E991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8B5A-80EC-7076-3099-DFD2BF0FE1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9E2BA-7488-1ECF-96AB-2AA00146E771}"/>
              </a:ext>
            </a:extLst>
          </p:cNvPr>
          <p:cNvSpPr txBox="1"/>
          <p:nvPr/>
        </p:nvSpPr>
        <p:spPr>
          <a:xfrm>
            <a:off x="457200" y="6189665"/>
            <a:ext cx="33655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Hazzan Dubinsky2008_Book_AgileSoftwareEngineering </a:t>
            </a:r>
          </a:p>
        </p:txBody>
      </p:sp>
    </p:spTree>
    <p:extLst>
      <p:ext uri="{BB962C8B-B14F-4D97-AF65-F5344CB8AC3E}">
        <p14:creationId xmlns:p14="http://schemas.microsoft.com/office/powerpoint/2010/main" val="24403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8BD4-EC1F-398E-BFC7-445C2CB791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Agile Manifesto Principles</a:t>
            </a:r>
          </a:p>
          <a:p>
            <a:r>
              <a:rPr lang="en-US" dirty="0"/>
              <a:t>(Year 2001)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2FF8-05D3-9348-36E4-67E11FE926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03/02/24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C476-C2AE-372F-0710-F08652BCED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05C6-E4BB-5D31-9723-1F53ED03E1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03A8D-0B49-DDDF-972E-F8B1BC4B60E1}"/>
              </a:ext>
            </a:extLst>
          </p:cNvPr>
          <p:cNvSpPr txBox="1"/>
          <p:nvPr/>
        </p:nvSpPr>
        <p:spPr>
          <a:xfrm>
            <a:off x="457200" y="13739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https://agilemanifesto.org/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EE07B-A30B-0383-A9CB-59A7B5DF2F72}"/>
              </a:ext>
            </a:extLst>
          </p:cNvPr>
          <p:cNvSpPr txBox="1"/>
          <p:nvPr/>
        </p:nvSpPr>
        <p:spPr>
          <a:xfrm>
            <a:off x="1016000" y="4668636"/>
            <a:ext cx="711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rinciple supports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upported by other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Redefined roles for Developer, Manager,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“Big Upfront”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Negotiated and limited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Quality – Achieved through testing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AC69-54AE-4EA1-8669-C89011765837}"/>
              </a:ext>
            </a:extLst>
          </p:cNvPr>
          <p:cNvSpPr txBox="1"/>
          <p:nvPr/>
        </p:nvSpPr>
        <p:spPr>
          <a:xfrm>
            <a:off x="457200" y="6260764"/>
            <a:ext cx="2311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Meyer2014_Book_Agile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C3F3D-83A4-7447-892D-E00A8F0311D1}"/>
              </a:ext>
            </a:extLst>
          </p:cNvPr>
          <p:cNvSpPr txBox="1"/>
          <p:nvPr/>
        </p:nvSpPr>
        <p:spPr>
          <a:xfrm>
            <a:off x="587052" y="1710728"/>
            <a:ext cx="7924800" cy="286232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uncovering better ways of developing software by doing it and helping others do it. Through this work we have come to value:</a:t>
            </a:r>
          </a:p>
          <a:p>
            <a:pPr algn="ctr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interactions over Process and tools (H)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over comprehensive documentation (T)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collaboration over contract negotiation (HO)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change over following a plan (OT)</a:t>
            </a:r>
          </a:p>
          <a:p>
            <a:pPr marL="285750" indent="-285750" algn="ctr">
              <a:buFont typeface="Wingdings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is, while there is value in the items on the right, we value the items on the left more.</a:t>
            </a:r>
          </a:p>
        </p:txBody>
      </p:sp>
    </p:spTree>
    <p:extLst>
      <p:ext uri="{BB962C8B-B14F-4D97-AF65-F5344CB8AC3E}">
        <p14:creationId xmlns:p14="http://schemas.microsoft.com/office/powerpoint/2010/main" val="176293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04B9-528A-9CF9-AE01-91514703D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Agile Principles (Not Official)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3105-FE67-D388-723A-507D0C554AB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6404" y="6476208"/>
            <a:ext cx="1914395" cy="245267"/>
          </a:xfrm>
        </p:spPr>
        <p:txBody>
          <a:bodyPr/>
          <a:lstStyle/>
          <a:p>
            <a:pPr>
              <a:defRPr/>
            </a:pPr>
            <a:r>
              <a:rPr lang="en-US" dirty="0"/>
              <a:t>03/02/24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96B9-F16F-0494-9E43-B359DA8943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7F40-F702-40CA-ED40-847330F113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81B0-F989-81DF-E802-C0D1FFE1ED22}"/>
              </a:ext>
            </a:extLst>
          </p:cNvPr>
          <p:cNvSpPr txBox="1"/>
          <p:nvPr/>
        </p:nvSpPr>
        <p:spPr>
          <a:xfrm>
            <a:off x="444500" y="1337488"/>
            <a:ext cx="82423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9B2A-45DC-350F-074E-E784DE313F31}"/>
              </a:ext>
            </a:extLst>
          </p:cNvPr>
          <p:cNvSpPr txBox="1"/>
          <p:nvPr/>
        </p:nvSpPr>
        <p:spPr>
          <a:xfrm>
            <a:off x="457200" y="1473200"/>
            <a:ext cx="421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the customer at the center.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Let the team self-organize.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Work at a sustainable pace.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Develop minimal software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 Produce minimal functionality.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4.2 Produce only the product requested.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4.3 Develop only code and tests.</a:t>
            </a:r>
          </a:p>
          <a:p>
            <a:pPr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8E7BF-59D7-74E5-B124-E40EDDFCE38B}"/>
              </a:ext>
            </a:extLst>
          </p:cNvPr>
          <p:cNvSpPr txBox="1"/>
          <p:nvPr/>
        </p:nvSpPr>
        <p:spPr>
          <a:xfrm>
            <a:off x="4565650" y="14732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Develop iteratively: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Produce frequent working iterations.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Freeze requirements during iterations.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Treat tests as a key resource: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Do not start any new development until all tests pass.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Test first.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Express requirements through user stories or scenarios.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A6B09-F478-03FA-EB8F-5F9AEBC8CAB4}"/>
              </a:ext>
            </a:extLst>
          </p:cNvPr>
          <p:cNvSpPr txBox="1"/>
          <p:nvPr/>
        </p:nvSpPr>
        <p:spPr>
          <a:xfrm>
            <a:off x="457200" y="6260764"/>
            <a:ext cx="2311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Meyer2014_Book_Agile</a:t>
            </a:r>
          </a:p>
        </p:txBody>
      </p:sp>
    </p:spTree>
    <p:extLst>
      <p:ext uri="{BB962C8B-B14F-4D97-AF65-F5344CB8AC3E}">
        <p14:creationId xmlns:p14="http://schemas.microsoft.com/office/powerpoint/2010/main" val="27537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04B9-528A-9CF9-AE01-91514703D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Agile Practices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3105-FE67-D388-723A-507D0C554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03/02/24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96B9-F16F-0494-9E43-B359DA8943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7F40-F702-40CA-ED40-847330F113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81B0-F989-81DF-E802-C0D1FFE1ED22}"/>
              </a:ext>
            </a:extLst>
          </p:cNvPr>
          <p:cNvSpPr txBox="1"/>
          <p:nvPr/>
        </p:nvSpPr>
        <p:spPr>
          <a:xfrm>
            <a:off x="444500" y="1197788"/>
            <a:ext cx="82423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Agile Manifesto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Agile Principles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Agile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Agile Practices </a:t>
            </a:r>
            <a:r>
              <a:rPr lang="en-US" dirty="0">
                <a:sym typeface="Wingdings" pitchFamily="2" charset="2"/>
              </a:rPr>
              <a:t> Project 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Agile Practices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Sprint Planning, Product Backlog, Sprint Review, Planning Game, Frequent Delivery, Retrospective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Whole Team, Osmotic Communication, Daily 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TDD, Pair Programming, Continuous Integration, 10-minutes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Agile methods/methodologies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Scrum, XP, Kanban, 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C43-00D8-CD5E-6328-0D2850FECE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Anti Patterns: Agile Manifesto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0DDC-A619-247C-BF38-E4AB20C80B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9A54-F92C-6B0C-6821-973FA0CCE1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C72A-FD38-2128-27A7-F575D67380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C399B-0AAC-3284-90CD-1CDAAA2D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tool makes us Agile, Relentless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Hierarchies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Over-standardization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customers (Business Analysts, Architect acting as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Considering plans and roadmaps as commitments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Expecting too much 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engaging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20187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3B932-54E3-3F07-6CAE-5A172BFE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Out of sight, out of mind -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Requiring additional documentation or reporting, "We will need this later", Documentation as collaboration, Write only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One size fits all approach towards team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Chasing the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Ignoring the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Multiple deployment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Detailed story descriptions, Fixed standards or Process, Aiming for Small stories on the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Restricting who can talk to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Not considering cultural differences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Lacking collaboration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Over-complicating things/Future proof everything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Insisting on Sign-off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"Just in case"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Management focus on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Iterations planned in advance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Focus on the tasks not the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C972-CB2B-AE33-1438-30B22650F7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Anti Patterns: Agile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889D-99E8-419B-88F6-C6762383BF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BDAF-F4E5-8DDC-764E-2980465371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S2-23-SEZG544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185-2950-5198-9F59-26563B09D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0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b0f384c632b3b84b24f5eaa77f8c4688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2d0da2ec4db5b1b7b86945963a0ebaba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5E939-AE9E-4CFF-B5C8-B538C8F9DBB1}"/>
</file>

<file path=customXml/itemProps2.xml><?xml version="1.0" encoding="utf-8"?>
<ds:datastoreItem xmlns:ds="http://schemas.openxmlformats.org/officeDocument/2006/customXml" ds:itemID="{A2468B30-3FBE-448E-AA9B-FF6F1571B98E}"/>
</file>

<file path=customXml/itemProps3.xml><?xml version="1.0" encoding="utf-8"?>
<ds:datastoreItem xmlns:ds="http://schemas.openxmlformats.org/officeDocument/2006/customXml" ds:itemID="{BD0CD121-3483-4071-8F75-132266F5C73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734</Words>
  <Application>Microsoft Office PowerPoint</Application>
  <PresentationFormat>On-screen Show (4:3)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 ANANTHARAMAN .</cp:lastModifiedBy>
  <cp:revision>4</cp:revision>
  <dcterms:created xsi:type="dcterms:W3CDTF">2011-09-14T09:42:05Z</dcterms:created>
  <dcterms:modified xsi:type="dcterms:W3CDTF">2024-02-02T12:09:48Z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