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 Bold" panose="020B0704020202020204" pitchFamily="34" charset="0"/>
      <p:regular r:id="rId17"/>
      <p:bold r:id="rId18"/>
    </p:embeddedFont>
    <p:embeddedFont>
      <p:font typeface="Canva Sans Bold" panose="020B0604020202020204" charset="0"/>
      <p:regular r:id="rId19"/>
    </p:embeddedFont>
    <p:embeddedFont>
      <p:font typeface="Gotham Heav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3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1781152" y="100328"/>
            <a:ext cx="2453794" cy="820288"/>
          </a:xfrm>
          <a:custGeom>
            <a:avLst/>
            <a:gdLst/>
            <a:ahLst/>
            <a:cxnLst/>
            <a:rect l="l" t="t" r="r" b="b"/>
            <a:pathLst>
              <a:path w="2453794" h="820288">
                <a:moveTo>
                  <a:pt x="0" y="0"/>
                </a:moveTo>
                <a:lnTo>
                  <a:pt x="2453794" y="0"/>
                </a:lnTo>
                <a:lnTo>
                  <a:pt x="2453794" y="820288"/>
                </a:lnTo>
                <a:lnTo>
                  <a:pt x="0" y="820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176346" y="88902"/>
            <a:ext cx="861772" cy="843140"/>
          </a:xfrm>
          <a:custGeom>
            <a:avLst/>
            <a:gdLst/>
            <a:ahLst/>
            <a:cxnLst/>
            <a:rect l="l" t="t" r="r" b="b"/>
            <a:pathLst>
              <a:path w="861772" h="843140">
                <a:moveTo>
                  <a:pt x="0" y="0"/>
                </a:moveTo>
                <a:lnTo>
                  <a:pt x="861772" y="0"/>
                </a:lnTo>
                <a:lnTo>
                  <a:pt x="861772" y="843140"/>
                </a:lnTo>
                <a:lnTo>
                  <a:pt x="0" y="843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96590" y="108870"/>
            <a:ext cx="1212804" cy="803204"/>
          </a:xfrm>
          <a:custGeom>
            <a:avLst/>
            <a:gdLst/>
            <a:ahLst/>
            <a:cxnLst/>
            <a:rect l="l" t="t" r="r" b="b"/>
            <a:pathLst>
              <a:path w="1212804" h="803204">
                <a:moveTo>
                  <a:pt x="0" y="0"/>
                </a:moveTo>
                <a:lnTo>
                  <a:pt x="1212804" y="0"/>
                </a:lnTo>
                <a:lnTo>
                  <a:pt x="1212804" y="803204"/>
                </a:lnTo>
                <a:lnTo>
                  <a:pt x="0" y="803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5322255">
            <a:off x="14124775" y="500488"/>
            <a:ext cx="842437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5322255">
            <a:off x="16234935" y="500488"/>
            <a:ext cx="842437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852" y="0"/>
            <a:ext cx="18285148" cy="10287000"/>
          </a:xfrm>
          <a:custGeom>
            <a:avLst/>
            <a:gdLst/>
            <a:ahLst/>
            <a:cxnLst/>
            <a:rect l="l" t="t" r="r" b="b"/>
            <a:pathLst>
              <a:path w="18285148" h="10287000">
                <a:moveTo>
                  <a:pt x="0" y="0"/>
                </a:moveTo>
                <a:lnTo>
                  <a:pt x="18285148" y="0"/>
                </a:lnTo>
                <a:lnTo>
                  <a:pt x="182851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258" r="-625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346765"/>
            <a:ext cx="1075245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15"/>
              </a:lnSpc>
            </a:pPr>
            <a:r>
              <a:rPr lang="en-US" sz="5940" u="sng" dirty="0">
                <a:solidFill>
                  <a:srgbClr val="FFFFFF"/>
                </a:solidFill>
                <a:latin typeface="Arial Bold"/>
              </a:rPr>
              <a:t>Cryptocurrency Analysis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7589374" y="2995669"/>
            <a:ext cx="9669926" cy="6262631"/>
          </a:xfrm>
          <a:custGeom>
            <a:avLst/>
            <a:gdLst/>
            <a:ahLst/>
            <a:cxnLst/>
            <a:rect l="l" t="t" r="r" b="b"/>
            <a:pathLst>
              <a:path w="9669926" h="6262631">
                <a:moveTo>
                  <a:pt x="0" y="0"/>
                </a:moveTo>
                <a:lnTo>
                  <a:pt x="9669926" y="0"/>
                </a:lnTo>
                <a:lnTo>
                  <a:pt x="9669926" y="6262631"/>
                </a:lnTo>
                <a:lnTo>
                  <a:pt x="0" y="6262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85088"/>
            <a:ext cx="833386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RESULTS AND OUTCOMES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2847" y="3832076"/>
            <a:ext cx="5110982" cy="2613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4"/>
              </a:lnSpc>
            </a:pPr>
            <a:r>
              <a:rPr lang="en-US" sz="5712">
                <a:solidFill>
                  <a:srgbClr val="213163"/>
                </a:solidFill>
                <a:latin typeface="Gotham Heavy"/>
              </a:rPr>
              <a:t>DAILY RETURN HISTOGRAM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7636216" y="2370956"/>
            <a:ext cx="9623084" cy="6887344"/>
          </a:xfrm>
          <a:custGeom>
            <a:avLst/>
            <a:gdLst/>
            <a:ahLst/>
            <a:cxnLst/>
            <a:rect l="l" t="t" r="r" b="b"/>
            <a:pathLst>
              <a:path w="9623084" h="6887344">
                <a:moveTo>
                  <a:pt x="0" y="0"/>
                </a:moveTo>
                <a:lnTo>
                  <a:pt x="9623084" y="0"/>
                </a:lnTo>
                <a:lnTo>
                  <a:pt x="9623084" y="6887344"/>
                </a:lnTo>
                <a:lnTo>
                  <a:pt x="0" y="688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85088"/>
            <a:ext cx="833386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RESULTS AND OUTCOMES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2847" y="3832076"/>
            <a:ext cx="5110982" cy="2613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54"/>
              </a:lnSpc>
            </a:pPr>
            <a:r>
              <a:rPr lang="en-US" sz="5712">
                <a:solidFill>
                  <a:srgbClr val="213163"/>
                </a:solidFill>
                <a:latin typeface="Gotham Heavy"/>
              </a:rPr>
              <a:t>MOVING AVERAGEN</a:t>
            </a:r>
          </a:p>
          <a:p>
            <a:pPr algn="l">
              <a:lnSpc>
                <a:spcPts val="6854"/>
              </a:lnSpc>
            </a:pPr>
            <a:r>
              <a:rPr lang="en-US" sz="5712">
                <a:solidFill>
                  <a:srgbClr val="213163"/>
                </a:solidFill>
                <a:latin typeface="Gotham Heavy"/>
              </a:rPr>
              <a:t>(30 DAYS)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932208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0710"/>
            <a:ext cx="15685373" cy="587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The Cryptocurrency Analysis App is a user-friendly tool built with Streamlit, providing real-time analysis of popular cryptocurrencies like Bitcoin, Ethereum, and Ripple.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Leveraging yfinance for data retrieval and Plotly for interactive visualizations, it offers insights into price trends, moving averages, daily returns, and monthly trading volume contributions.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Users can effortlessly select their preferred cryptocurrency and visualize data through dynamic charts, enhancing their understanding of market dynamics.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932208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FUTURE SCOPE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90710"/>
            <a:ext cx="15685373" cy="653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The project can be enhanced by incorporating additional features such as predictive analytics using machine learning models to forecast cryptocurrency prices.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Integration of sentiment analysis from social media and news sources could provide insights into market sentiment.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Furthermore, adding portfolio tracking, alerts for price changes, and user authentication for personalized experiences can improve user engagement.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Additionally, expanding the range of cryptocurrencies and providing multi-currency comparison would cater to a broader audience.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91265" y="4519613"/>
            <a:ext cx="7505471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19"/>
              </a:lnSpc>
            </a:pPr>
            <a:r>
              <a:rPr lang="en-US" sz="8099">
                <a:solidFill>
                  <a:srgbClr val="213163"/>
                </a:solidFill>
                <a:latin typeface="Gotham Heavy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13757651" y="977842"/>
            <a:ext cx="19050" cy="84222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5867811" y="977842"/>
            <a:ext cx="19050" cy="84222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1085088"/>
            <a:ext cx="632334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TABLE OF CONTENTS</a:t>
            </a:r>
          </a:p>
        </p:txBody>
      </p:sp>
      <p:sp>
        <p:nvSpPr>
          <p:cNvPr id="9" name="Freeform 9"/>
          <p:cNvSpPr/>
          <p:nvPr/>
        </p:nvSpPr>
        <p:spPr>
          <a:xfrm>
            <a:off x="10869420" y="2410927"/>
            <a:ext cx="6102349" cy="6102349"/>
          </a:xfrm>
          <a:custGeom>
            <a:avLst/>
            <a:gdLst/>
            <a:ahLst/>
            <a:cxnLst/>
            <a:rect l="l" t="t" r="r" b="b"/>
            <a:pathLst>
              <a:path w="6102349" h="6102349">
                <a:moveTo>
                  <a:pt x="0" y="0"/>
                </a:moveTo>
                <a:lnTo>
                  <a:pt x="6102349" y="0"/>
                </a:lnTo>
                <a:lnTo>
                  <a:pt x="6102349" y="6102349"/>
                </a:lnTo>
                <a:lnTo>
                  <a:pt x="0" y="6102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2344252"/>
            <a:ext cx="8796346" cy="6169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Problem Statement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Introduction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Tech Stack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Architecture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Methodology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WoW Factors of Project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Snippets of Code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Result and Discussions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Conclusion</a:t>
            </a:r>
          </a:p>
          <a:p>
            <a:pPr marL="755659" lvl="1" indent="-377829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7211638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25726"/>
            <a:ext cx="15165259" cy="587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"Despite the growing interest in cryptocurrencies, investors often struggle to analyze and interpret real-time market data effectively.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The absence of accessible and user-friendly tools makes it challenging to track price trends, moving averages, and trading volumes, hindering informed decision-making. </a:t>
            </a:r>
          </a:p>
          <a:p>
            <a:pPr marL="755659" lvl="1" indent="-377829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This creates a need for an intuitive Cryptocurrency Analysis App that offers dynamic visualizations and insights, empowering users to navigate the complex crypto market with confidence and ease."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632334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62032"/>
            <a:ext cx="14936021" cy="521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"Welcome to the Cryptocurrency Analysis App!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This Cryptocurrency Analysis App is an interactive tool that provides insights into the performance of cryptocurrencies like Bitcoin, Ethereum, and Ripple.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It offers dynamic charts and graphs to explore price trends, daily returns, and trading volume contributions. 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Powered by yfinance for real-time data fetching and Plotly for visualization.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632334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TECH STACK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29643"/>
            <a:ext cx="14052839" cy="521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Streamlit: Framework for web app with user interface and real-time data visualization.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Pandas: Used for data manipulation, filtering, grouping, and calculations.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yfinance: Integration for real-time cryptocurrency price data fetching from Yahoo Finance.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Plotly: Tool for interactive visualizations like line charts and histograms for data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6323341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38239"/>
            <a:ext cx="15852973" cy="653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User Interface: Built using Streamlit, offering a sidebar for cryptocurrency selection and chart type.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Data Handling: Utilizes yfinance to fetch real-time cryptocurrency data, which is then processed using Pandas for analysis and manipulation.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Visualization: Plotly and Plotly Express are employed to create interactive charts, including price trends, moving averages, daily returns histograms, and monthly volume contributions.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Functions: Defined functions for data loading, chart display, and data analysis, ensuring modularity and maintainability of the codebase.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085088"/>
            <a:ext cx="932208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WOW FACTORS OF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24786"/>
            <a:ext cx="16230600" cy="653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Real-Time Analysis: The code utilizes yfinance to fetch real-time cryptocurrency data, allowing users to analyze the latest trends, moving averages, daily returns, and trading volume contributions.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Interactive Visualization: With Streamlit and Plotly, the code creates interactive charts like line graphs, moving averages, histograms, and pie charts, providing users with dynamic and insightful visual representations.</a:t>
            </a:r>
          </a:p>
          <a:p>
            <a:pPr marL="755659" lvl="1" indent="-377829" algn="just">
              <a:lnSpc>
                <a:spcPts val="5180"/>
              </a:lnSpc>
              <a:buFont typeface="Arial"/>
              <a:buChar char="•"/>
            </a:pPr>
            <a:r>
              <a:rPr lang="en-US" sz="3500">
                <a:solidFill>
                  <a:srgbClr val="213163"/>
                </a:solidFill>
                <a:latin typeface="Canva Sans Bold"/>
              </a:rPr>
              <a:t>User-Friendly Interface: Streamlit's sidebar and button functionalities offer a user-friendly interface, enabling users to select their preferred cryptocurrency, chart type, and manually refresh data with ease.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952549" y="2546094"/>
            <a:ext cx="10382901" cy="6712206"/>
          </a:xfrm>
          <a:custGeom>
            <a:avLst/>
            <a:gdLst/>
            <a:ahLst/>
            <a:cxnLst/>
            <a:rect l="l" t="t" r="r" b="b"/>
            <a:pathLst>
              <a:path w="10382901" h="6712206">
                <a:moveTo>
                  <a:pt x="0" y="0"/>
                </a:moveTo>
                <a:lnTo>
                  <a:pt x="10382902" y="0"/>
                </a:lnTo>
                <a:lnTo>
                  <a:pt x="10382902" y="6712206"/>
                </a:lnTo>
                <a:lnTo>
                  <a:pt x="0" y="6712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47" t="-15602" r="-25909" b="-1110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85088"/>
            <a:ext cx="6581234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SNIPPET OF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7589374" y="2702226"/>
            <a:ext cx="9669926" cy="6556074"/>
          </a:xfrm>
          <a:custGeom>
            <a:avLst/>
            <a:gdLst/>
            <a:ahLst/>
            <a:cxnLst/>
            <a:rect l="l" t="t" r="r" b="b"/>
            <a:pathLst>
              <a:path w="9669926" h="6556074">
                <a:moveTo>
                  <a:pt x="0" y="0"/>
                </a:moveTo>
                <a:lnTo>
                  <a:pt x="9669926" y="0"/>
                </a:lnTo>
                <a:lnTo>
                  <a:pt x="9669926" y="6556074"/>
                </a:lnTo>
                <a:lnTo>
                  <a:pt x="0" y="6556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85088"/>
            <a:ext cx="833386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213163"/>
                </a:solidFill>
                <a:latin typeface="Gotham Heavy"/>
              </a:rPr>
              <a:t>RESULTS AND OUTCOMES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2847" y="4266043"/>
            <a:ext cx="5110982" cy="174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4"/>
              </a:lnSpc>
            </a:pPr>
            <a:r>
              <a:rPr lang="en-US" sz="5712">
                <a:solidFill>
                  <a:srgbClr val="213163"/>
                </a:solidFill>
                <a:latin typeface="Gotham Heavy"/>
              </a:rPr>
              <a:t>PRICE TREND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Custom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Gotham Heavy</vt:lpstr>
      <vt:lpstr>Canva Sans Bold</vt:lpstr>
      <vt:lpstr>Arial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Capstone_Innovation Marathon sample Templete (1).pptx</dc:title>
  <cp:lastModifiedBy>Stealth Immortal</cp:lastModifiedBy>
  <cp:revision>2</cp:revision>
  <dcterms:created xsi:type="dcterms:W3CDTF">2006-08-16T00:00:00Z</dcterms:created>
  <dcterms:modified xsi:type="dcterms:W3CDTF">2024-06-10T13:25:18Z</dcterms:modified>
  <dc:identifier>DAGCHVjj0JM</dc:identifier>
</cp:coreProperties>
</file>