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4.png" ContentType="image/png"/>
  <Override PartName="/ppt/media/image3.jpeg" ContentType="image/jpeg"/>
  <Override PartName="/ppt/media/image5.png" ContentType="image/png"/>
  <Override PartName="/ppt/media/image8.jpeg" ContentType="image/jpeg"/>
  <Override PartName="/ppt/media/image13.jpeg" ContentType="image/jpeg"/>
  <Override PartName="/ppt/media/image6.png" ContentType="image/png"/>
  <Override PartName="/ppt/media/image10.png" ContentType="image/png"/>
  <Override PartName="/ppt/media/image7.png" ContentType="image/png"/>
  <Override PartName="/ppt/media/image11.png" ContentType="image/png"/>
  <Override PartName="/ppt/media/image12.jpeg" ContentType="image/jpe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5" r:id="rId5"/>
    <p:sldMasterId id="2147483657" r:id="rId6"/>
    <p:sldMasterId id="2147483659" r:id="rId7"/>
    <p:sldMasterId id="2147483661" r:id="rId8"/>
    <p:sldMasterId id="2147483663" r:id="rId9"/>
    <p:sldMasterId id="2147483665" r:id="rId10"/>
    <p:sldMasterId id="2147483667"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4" name="PlaceHolder 2"/>
          <p:cNvSpPr>
            <a:spLocks noGrp="1"/>
          </p:cNvSpPr>
          <p:nvPr>
            <p:ph type="subTitle"/>
          </p:nvPr>
        </p:nvSpPr>
        <p:spPr>
          <a:xfrm>
            <a:off x="1523880" y="3602160"/>
            <a:ext cx="9143640" cy="1655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DejaVu Sans"/>
            </a:endParaRPr>
          </a:p>
        </p:txBody>
      </p:sp>
      <p:sp>
        <p:nvSpPr>
          <p:cNvPr id="4" name="PlaceHolder 3"/>
          <p:cNvSpPr>
            <a:spLocks noGrp="1"/>
          </p:cNvSpPr>
          <p:nvPr>
            <p:ph type="sldNum" idx="1"/>
          </p:nvPr>
        </p:nvSpPr>
        <p:spPr/>
        <p:txBody>
          <a:bodyPr/>
          <a:p>
            <a:fld id="{6C438D1E-7ECF-409F-9805-3377B6CE85A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4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46" name="PlaceHolder 2"/>
          <p:cNvSpPr>
            <a:spLocks noGrp="1"/>
          </p:cNvSpPr>
          <p:nvPr>
            <p:ph/>
          </p:nvPr>
        </p:nvSpPr>
        <p:spPr>
          <a:xfrm>
            <a:off x="1523880" y="3602160"/>
            <a:ext cx="9143640" cy="1655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uFillTx/>
              <a:latin typeface="Calibri"/>
            </a:endParaRPr>
          </a:p>
        </p:txBody>
      </p:sp>
      <p:sp>
        <p:nvSpPr>
          <p:cNvPr id="4" name="PlaceHolder 3"/>
          <p:cNvSpPr>
            <a:spLocks noGrp="1"/>
          </p:cNvSpPr>
          <p:nvPr>
            <p:ph type="sldNum" idx="9"/>
          </p:nvPr>
        </p:nvSpPr>
        <p:spPr/>
        <p:txBody>
          <a:bodyPr/>
          <a:p>
            <a:fld id="{72E25914-F911-4365-82CD-7146F0B7B2E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with Caption">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52" name="PlaceHolder 2"/>
          <p:cNvSpPr>
            <a:spLocks noGrp="1"/>
          </p:cNvSpPr>
          <p:nvPr>
            <p:ph/>
          </p:nvPr>
        </p:nvSpPr>
        <p:spPr>
          <a:xfrm>
            <a:off x="1523880" y="3602160"/>
            <a:ext cx="9143640" cy="1655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uFillTx/>
              <a:latin typeface="Calibri"/>
            </a:endParaRPr>
          </a:p>
        </p:txBody>
      </p:sp>
      <p:sp>
        <p:nvSpPr>
          <p:cNvPr id="4" name="PlaceHolder 3"/>
          <p:cNvSpPr>
            <a:spLocks noGrp="1"/>
          </p:cNvSpPr>
          <p:nvPr>
            <p:ph type="sldNum" idx="10"/>
          </p:nvPr>
        </p:nvSpPr>
        <p:spPr/>
        <p:txBody>
          <a:bodyPr/>
          <a:p>
            <a:fld id="{3249D539-BB54-4782-B587-5751BB86580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icture with Caption">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10" name="PlaceHolder 2"/>
          <p:cNvSpPr>
            <a:spLocks noGrp="1"/>
          </p:cNvSpPr>
          <p:nvPr>
            <p:ph/>
          </p:nvPr>
        </p:nvSpPr>
        <p:spPr>
          <a:xfrm>
            <a:off x="1523880" y="3602160"/>
            <a:ext cx="9143640" cy="1655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uFillTx/>
              <a:latin typeface="Calibri"/>
            </a:endParaRPr>
          </a:p>
        </p:txBody>
      </p:sp>
      <p:sp>
        <p:nvSpPr>
          <p:cNvPr id="4" name="PlaceHolder 3"/>
          <p:cNvSpPr>
            <a:spLocks noGrp="1"/>
          </p:cNvSpPr>
          <p:nvPr>
            <p:ph type="sldNum" idx="2"/>
          </p:nvPr>
        </p:nvSpPr>
        <p:spPr/>
        <p:txBody>
          <a:bodyPr/>
          <a:p>
            <a:fld id="{493AF991-08E3-429D-8065-BB9F1A3B42B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0">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15" name="PlaceHolder 2"/>
          <p:cNvSpPr>
            <a:spLocks noGrp="1"/>
          </p:cNvSpPr>
          <p:nvPr>
            <p:ph type="subTitle"/>
          </p:nvPr>
        </p:nvSpPr>
        <p:spPr>
          <a:xfrm>
            <a:off x="1523880" y="3602160"/>
            <a:ext cx="9143640" cy="1655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DejaVu Sans"/>
            </a:endParaRPr>
          </a:p>
        </p:txBody>
      </p:sp>
      <p:sp>
        <p:nvSpPr>
          <p:cNvPr id="4" name="PlaceHolder 3"/>
          <p:cNvSpPr>
            <a:spLocks noGrp="1"/>
          </p:cNvSpPr>
          <p:nvPr>
            <p:ph type="sldNum" idx="3"/>
          </p:nvPr>
        </p:nvSpPr>
        <p:spPr/>
        <p:txBody>
          <a:bodyPr/>
          <a:p>
            <a:fld id="{2359FE86-C05C-4E52-B1AA-6B627536855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0">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17" name="PlaceHolder 2"/>
          <p:cNvSpPr>
            <a:spLocks noGrp="1"/>
          </p:cNvSpPr>
          <p:nvPr>
            <p:ph/>
          </p:nvPr>
        </p:nvSpPr>
        <p:spPr>
          <a:xfrm>
            <a:off x="1523880" y="3602160"/>
            <a:ext cx="9143640" cy="1655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uFillTx/>
              <a:latin typeface="Calibri"/>
            </a:endParaRPr>
          </a:p>
        </p:txBody>
      </p:sp>
      <p:sp>
        <p:nvSpPr>
          <p:cNvPr id="4" name="PlaceHolder 3"/>
          <p:cNvSpPr>
            <a:spLocks noGrp="1"/>
          </p:cNvSpPr>
          <p:nvPr>
            <p:ph type="sldNum" idx="3"/>
          </p:nvPr>
        </p:nvSpPr>
        <p:spPr/>
        <p:txBody>
          <a:bodyPr/>
          <a:p>
            <a:fld id="{F918CB55-3DA1-43CF-9548-3514089E756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22" name="PlaceHolder 2"/>
          <p:cNvSpPr>
            <a:spLocks noGrp="1"/>
          </p:cNvSpPr>
          <p:nvPr>
            <p:ph/>
          </p:nvPr>
        </p:nvSpPr>
        <p:spPr>
          <a:xfrm>
            <a:off x="1523880" y="3602160"/>
            <a:ext cx="9143640" cy="1655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uFillTx/>
              <a:latin typeface="Calibri"/>
            </a:endParaRPr>
          </a:p>
        </p:txBody>
      </p:sp>
      <p:sp>
        <p:nvSpPr>
          <p:cNvPr id="4" name="PlaceHolder 3"/>
          <p:cNvSpPr>
            <a:spLocks noGrp="1"/>
          </p:cNvSpPr>
          <p:nvPr>
            <p:ph type="sldNum" idx="4"/>
          </p:nvPr>
        </p:nvSpPr>
        <p:spPr/>
        <p:txBody>
          <a:bodyPr/>
          <a:p>
            <a:fld id="{4AA96BF7-13DC-4C77-B1AF-2ABD7EF41EC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 Header">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27" name="PlaceHolder 2"/>
          <p:cNvSpPr>
            <a:spLocks noGrp="1"/>
          </p:cNvSpPr>
          <p:nvPr>
            <p:ph/>
          </p:nvPr>
        </p:nvSpPr>
        <p:spPr>
          <a:xfrm>
            <a:off x="1523880" y="3602160"/>
            <a:ext cx="9143640" cy="1655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uFillTx/>
              <a:latin typeface="Calibri"/>
            </a:endParaRPr>
          </a:p>
        </p:txBody>
      </p:sp>
      <p:sp>
        <p:nvSpPr>
          <p:cNvPr id="4" name="PlaceHolder 3"/>
          <p:cNvSpPr>
            <a:spLocks noGrp="1"/>
          </p:cNvSpPr>
          <p:nvPr>
            <p:ph type="sldNum" idx="5"/>
          </p:nvPr>
        </p:nvSpPr>
        <p:spPr/>
        <p:txBody>
          <a:bodyPr/>
          <a:p>
            <a:fld id="{F34C1047-956E-4391-AE86-2283DD4F3E78}"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wo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32" name="PlaceHolder 2"/>
          <p:cNvSpPr>
            <a:spLocks noGrp="1"/>
          </p:cNvSpPr>
          <p:nvPr>
            <p:ph/>
          </p:nvPr>
        </p:nvSpPr>
        <p:spPr>
          <a:xfrm>
            <a:off x="1523880" y="3602160"/>
            <a:ext cx="9143640" cy="1655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uFillTx/>
              <a:latin typeface="Calibri"/>
            </a:endParaRPr>
          </a:p>
        </p:txBody>
      </p:sp>
      <p:sp>
        <p:nvSpPr>
          <p:cNvPr id="4" name="PlaceHolder 3"/>
          <p:cNvSpPr>
            <a:spLocks noGrp="1"/>
          </p:cNvSpPr>
          <p:nvPr>
            <p:ph type="sldNum" idx="6"/>
          </p:nvPr>
        </p:nvSpPr>
        <p:spPr/>
        <p:txBody>
          <a:bodyPr/>
          <a:p>
            <a:fld id="{18F2C51B-42AD-456F-9EAA-912AE993C2D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mparison">
    <p:spTree>
      <p:nvGrpSpPr>
        <p:cNvPr id="1" name=""/>
        <p:cNvGrpSpPr/>
        <p:nvPr/>
      </p:nvGrpSpPr>
      <p:grpSpPr>
        <a:xfrm>
          <a:off x="0" y="0"/>
          <a:ext cx="0" cy="0"/>
          <a:chOff x="0" y="0"/>
          <a:chExt cx="0" cy="0"/>
        </a:xfrm>
      </p:grpSpPr>
      <p:sp>
        <p:nvSpPr>
          <p:cNvPr id="3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38" name="PlaceHolder 2"/>
          <p:cNvSpPr>
            <a:spLocks noGrp="1"/>
          </p:cNvSpPr>
          <p:nvPr>
            <p:ph/>
          </p:nvPr>
        </p:nvSpPr>
        <p:spPr>
          <a:xfrm>
            <a:off x="1523880" y="3602160"/>
            <a:ext cx="9143640" cy="1655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uFillTx/>
              <a:latin typeface="Calibri"/>
            </a:endParaRPr>
          </a:p>
        </p:txBody>
      </p:sp>
      <p:sp>
        <p:nvSpPr>
          <p:cNvPr id="4" name="PlaceHolder 3"/>
          <p:cNvSpPr>
            <a:spLocks noGrp="1"/>
          </p:cNvSpPr>
          <p:nvPr>
            <p:ph type="sldNum" idx="7"/>
          </p:nvPr>
        </p:nvSpPr>
        <p:spPr/>
        <p:txBody>
          <a:bodyPr/>
          <a:p>
            <a:fld id="{E4858D32-14BD-4500-AB23-5D9D791D76F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rgbClr val="000000"/>
              </a:solidFill>
              <a:uFillTx/>
              <a:latin typeface="Calibri"/>
            </a:endParaRPr>
          </a:p>
        </p:txBody>
      </p:sp>
      <p:sp>
        <p:nvSpPr>
          <p:cNvPr id="43" name="PlaceHolder 2"/>
          <p:cNvSpPr>
            <a:spLocks noGrp="1"/>
          </p:cNvSpPr>
          <p:nvPr>
            <p:ph/>
          </p:nvPr>
        </p:nvSpPr>
        <p:spPr>
          <a:xfrm>
            <a:off x="1523880" y="3602160"/>
            <a:ext cx="9143640" cy="1655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uFillTx/>
              <a:latin typeface="Calibri"/>
            </a:endParaRPr>
          </a:p>
        </p:txBody>
      </p:sp>
      <p:sp>
        <p:nvSpPr>
          <p:cNvPr id="4" name="PlaceHolder 3"/>
          <p:cNvSpPr>
            <a:spLocks noGrp="1"/>
          </p:cNvSpPr>
          <p:nvPr>
            <p:ph type="sldNum" idx="8"/>
          </p:nvPr>
        </p:nvSpPr>
        <p:spPr/>
        <p:txBody>
          <a:bodyPr/>
          <a:p>
            <a:fld id="{A5C193FB-8695-4374-B32E-77AFFFBE190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 Id="rId3"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12600">
            <a:noFill/>
          </a:ln>
        </p:spPr>
        <p:txBody>
          <a:bodyPr lIns="45720" rIns="45720" tIns="45000" bIns="45000" anchor="b">
            <a:noAutofit/>
          </a:bodyPr>
          <a:p>
            <a:pPr indent="0" algn="ctr" defTabSz="914400">
              <a:lnSpc>
                <a:spcPct val="90000"/>
              </a:lnSpc>
              <a:buNone/>
              <a:tabLst>
                <a:tab algn="l" pos="0"/>
              </a:tabLst>
            </a:pPr>
            <a:r>
              <a:rPr b="0" lang="en-US" sz="6000" strike="noStrike" u="none">
                <a:solidFill>
                  <a:srgbClr val="000000"/>
                </a:solidFill>
                <a:uFillTx/>
                <a:latin typeface="Calibri Light"/>
                <a:ea typeface="Calibri Light"/>
              </a:rPr>
              <a:t>Title Text</a:t>
            </a:r>
            <a:endParaRPr b="0" lang="en-US" sz="6000" strike="noStrike" u="none">
              <a:solidFill>
                <a:srgbClr val="000000"/>
              </a:solidFill>
              <a:uFillTx/>
              <a:latin typeface="Calibri"/>
            </a:endParaRPr>
          </a:p>
        </p:txBody>
      </p:sp>
      <p:sp>
        <p:nvSpPr>
          <p:cNvPr id="1" name="PlaceHolder 2"/>
          <p:cNvSpPr>
            <a:spLocks noGrp="1"/>
          </p:cNvSpPr>
          <p:nvPr>
            <p:ph type="body"/>
          </p:nvPr>
        </p:nvSpPr>
        <p:spPr>
          <a:xfrm>
            <a:off x="1523880" y="3602160"/>
            <a:ext cx="9143640" cy="1655280"/>
          </a:xfrm>
          <a:prstGeom prst="rect">
            <a:avLst/>
          </a:prstGeom>
          <a:noFill/>
          <a:ln w="12600">
            <a:noFill/>
          </a:ln>
        </p:spPr>
        <p:txBody>
          <a:bodyPr lIns="45720" rIns="45720" tIns="45000" bIns="45000" anchor="t">
            <a:noAutofit/>
          </a:bodyPr>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One</a:t>
            </a:r>
            <a:endParaRPr b="0" lang="en-US" sz="2400" strike="noStrike" u="none">
              <a:solidFill>
                <a:srgbClr val="000000"/>
              </a:solidFill>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Two</a:t>
            </a:r>
            <a:endParaRPr b="0" lang="en-US" sz="2400" strike="noStrike" u="none">
              <a:solidFill>
                <a:srgbClr val="000000"/>
              </a:solidFill>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Three</a:t>
            </a:r>
            <a:endParaRPr b="0" lang="en-US" sz="2400" strike="noStrike" u="none">
              <a:solidFill>
                <a:srgbClr val="000000"/>
              </a:solidFill>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Four</a:t>
            </a:r>
            <a:endParaRPr b="0" lang="en-US" sz="2400" strike="noStrike" u="none">
              <a:solidFill>
                <a:srgbClr val="000000"/>
              </a:solidFill>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Five</a:t>
            </a:r>
            <a:endParaRPr b="0" lang="en-US" sz="2400" strike="noStrike" u="none">
              <a:solidFill>
                <a:srgbClr val="000000"/>
              </a:solidFill>
              <a:uFillTx/>
              <a:latin typeface="Calibri"/>
            </a:endParaRPr>
          </a:p>
        </p:txBody>
      </p:sp>
      <p:sp>
        <p:nvSpPr>
          <p:cNvPr id="2" name="PlaceHolder 3"/>
          <p:cNvSpPr>
            <a:spLocks noGrp="1"/>
          </p:cNvSpPr>
          <p:nvPr>
            <p:ph type="sldNum" idx="1"/>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87CA1075-44DB-4C7A-BC4B-F132923F98EF}"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839880" y="457200"/>
            <a:ext cx="3931920" cy="1599840"/>
          </a:xfrm>
          <a:prstGeom prst="rect">
            <a:avLst/>
          </a:prstGeom>
          <a:noFill/>
          <a:ln w="12600">
            <a:noFill/>
          </a:ln>
        </p:spPr>
        <p:txBody>
          <a:bodyPr lIns="45720" rIns="45720" tIns="45000" bIns="45000" anchor="b">
            <a:noAutofit/>
          </a:bodyPr>
          <a:p>
            <a:pPr indent="0" defTabSz="914400">
              <a:lnSpc>
                <a:spcPct val="90000"/>
              </a:lnSpc>
              <a:buNone/>
              <a:tabLst>
                <a:tab algn="l" pos="0"/>
              </a:tabLst>
            </a:pPr>
            <a:r>
              <a:rPr b="0" lang="en-US" sz="3200" strike="noStrike" u="none">
                <a:solidFill>
                  <a:srgbClr val="000000"/>
                </a:solidFill>
                <a:uFillTx/>
                <a:latin typeface="Calibri Light"/>
                <a:ea typeface="Calibri Light"/>
              </a:rPr>
              <a:t>Title Text</a:t>
            </a:r>
            <a:endParaRPr b="0" lang="en-US" sz="3200" strike="noStrike" u="none">
              <a:solidFill>
                <a:srgbClr val="000000"/>
              </a:solidFill>
              <a:uFillTx/>
              <a:latin typeface="Calibri"/>
            </a:endParaRPr>
          </a:p>
        </p:txBody>
      </p:sp>
      <p:sp>
        <p:nvSpPr>
          <p:cNvPr id="48" name="PlaceHolder 2"/>
          <p:cNvSpPr>
            <a:spLocks noGrp="1"/>
          </p:cNvSpPr>
          <p:nvPr>
            <p:ph type="body"/>
          </p:nvPr>
        </p:nvSpPr>
        <p:spPr>
          <a:xfrm>
            <a:off x="5183280" y="987480"/>
            <a:ext cx="6171840" cy="487332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000000"/>
              </a:buClr>
              <a:buFont typeface="Arial"/>
              <a:buChar char="•"/>
            </a:pPr>
            <a:r>
              <a:rPr b="0" lang="en-US" sz="3200" strike="noStrike" u="none">
                <a:solidFill>
                  <a:srgbClr val="000000"/>
                </a:solidFill>
                <a:uFillTx/>
                <a:latin typeface="Calibri"/>
                <a:ea typeface="Calibri"/>
              </a:rPr>
              <a:t>Body Level One</a:t>
            </a:r>
            <a:endParaRPr b="0" lang="en-US" sz="3200" strike="noStrike" u="none">
              <a:solidFill>
                <a:srgbClr val="000000"/>
              </a:solidFill>
              <a:uFillTx/>
              <a:latin typeface="Calibri"/>
            </a:endParaRPr>
          </a:p>
          <a:p>
            <a:pPr lvl="1" marL="718560" indent="-261360" defTabSz="914400">
              <a:lnSpc>
                <a:spcPct val="90000"/>
              </a:lnSpc>
              <a:spcBef>
                <a:spcPts val="1001"/>
              </a:spcBef>
              <a:buClr>
                <a:srgbClr val="000000"/>
              </a:buClr>
              <a:buFont typeface="Arial"/>
              <a:buChar char="•"/>
            </a:pPr>
            <a:r>
              <a:rPr b="0" lang="en-US" sz="3200" strike="noStrike" u="none">
                <a:solidFill>
                  <a:srgbClr val="000000"/>
                </a:solidFill>
                <a:uFillTx/>
                <a:latin typeface="Calibri"/>
                <a:ea typeface="Calibri"/>
              </a:rPr>
              <a:t>Body Level Two</a:t>
            </a:r>
            <a:endParaRPr b="0" lang="en-US" sz="3200" strike="noStrike" u="none">
              <a:solidFill>
                <a:srgbClr val="000000"/>
              </a:solidFill>
              <a:uFillTx/>
              <a:latin typeface="Calibri"/>
            </a:endParaRPr>
          </a:p>
          <a:p>
            <a:pPr lvl="2" marL="1219320" indent="-304920" defTabSz="914400">
              <a:lnSpc>
                <a:spcPct val="90000"/>
              </a:lnSpc>
              <a:spcBef>
                <a:spcPts val="1001"/>
              </a:spcBef>
              <a:buClr>
                <a:srgbClr val="000000"/>
              </a:buClr>
              <a:buFont typeface="Arial"/>
              <a:buChar char="•"/>
            </a:pPr>
            <a:r>
              <a:rPr b="0" lang="en-US" sz="3200" strike="noStrike" u="none">
                <a:solidFill>
                  <a:srgbClr val="000000"/>
                </a:solidFill>
                <a:uFillTx/>
                <a:latin typeface="Calibri"/>
                <a:ea typeface="Calibri"/>
              </a:rPr>
              <a:t>Body Level Three</a:t>
            </a:r>
            <a:endParaRPr b="0" lang="en-US" sz="3200" strike="noStrike" u="none">
              <a:solidFill>
                <a:srgbClr val="000000"/>
              </a:solidFill>
              <a:uFillTx/>
              <a:latin typeface="Calibri"/>
            </a:endParaRPr>
          </a:p>
          <a:p>
            <a:pPr lvl="3" marL="1737360" indent="-365760" defTabSz="914400">
              <a:lnSpc>
                <a:spcPct val="90000"/>
              </a:lnSpc>
              <a:spcBef>
                <a:spcPts val="1001"/>
              </a:spcBef>
              <a:buClr>
                <a:srgbClr val="000000"/>
              </a:buClr>
              <a:buFont typeface="Arial"/>
              <a:buChar char="•"/>
            </a:pPr>
            <a:r>
              <a:rPr b="0" lang="en-US" sz="3200" strike="noStrike" u="none">
                <a:solidFill>
                  <a:srgbClr val="000000"/>
                </a:solidFill>
                <a:uFillTx/>
                <a:latin typeface="Calibri"/>
                <a:ea typeface="Calibri"/>
              </a:rPr>
              <a:t>Body Level Four</a:t>
            </a:r>
            <a:endParaRPr b="0" lang="en-US" sz="3200" strike="noStrike" u="none">
              <a:solidFill>
                <a:srgbClr val="000000"/>
              </a:solidFill>
              <a:uFillTx/>
              <a:latin typeface="Calibri"/>
            </a:endParaRPr>
          </a:p>
          <a:p>
            <a:pPr lvl="4" marL="2194560" indent="-365760" defTabSz="914400">
              <a:lnSpc>
                <a:spcPct val="90000"/>
              </a:lnSpc>
              <a:spcBef>
                <a:spcPts val="1001"/>
              </a:spcBef>
              <a:buClr>
                <a:srgbClr val="000000"/>
              </a:buClr>
              <a:buFont typeface="Arial"/>
              <a:buChar char="•"/>
            </a:pPr>
            <a:r>
              <a:rPr b="0" lang="en-US" sz="3200" strike="noStrike" u="none">
                <a:solidFill>
                  <a:srgbClr val="000000"/>
                </a:solidFill>
                <a:uFillTx/>
                <a:latin typeface="Calibri"/>
                <a:ea typeface="Calibri"/>
              </a:rPr>
              <a:t>Body Level Five</a:t>
            </a:r>
            <a:endParaRPr b="0" lang="en-US" sz="3200" strike="noStrike" u="none">
              <a:solidFill>
                <a:srgbClr val="000000"/>
              </a:solidFill>
              <a:uFillTx/>
              <a:latin typeface="Calibri"/>
            </a:endParaRPr>
          </a:p>
        </p:txBody>
      </p:sp>
      <p:sp>
        <p:nvSpPr>
          <p:cNvPr id="49" name="PlaceHolder 3"/>
          <p:cNvSpPr>
            <a:spLocks noGrp="1"/>
          </p:cNvSpPr>
          <p:nvPr>
            <p:ph type="body"/>
          </p:nvPr>
        </p:nvSpPr>
        <p:spPr>
          <a:xfrm>
            <a:off x="839880" y="2057400"/>
            <a:ext cx="3931920" cy="3811320"/>
          </a:xfrm>
          <a:prstGeom prst="rect">
            <a:avLst/>
          </a:prstGeom>
          <a:noFill/>
          <a:ln w="12600">
            <a:noFill/>
          </a:ln>
        </p:spPr>
        <p:txBody>
          <a:bodyPr lIns="45720" rIns="45720" tIns="45000" bIns="45000" anchor="t">
            <a:noAutofit/>
          </a:bodyPr>
          <a:p>
            <a:pPr marL="432000" indent="-324000">
              <a:lnSpc>
                <a:spcPct val="90000"/>
              </a:lnSpc>
              <a:spcBef>
                <a:spcPts val="1417"/>
              </a:spcBef>
              <a:buClr>
                <a:srgbClr val="000000"/>
              </a:buClr>
              <a:buSzPct val="45000"/>
              <a:buFont typeface="Wingdings" charset="2"/>
              <a:buChar char=""/>
            </a:pPr>
            <a:r>
              <a:rPr b="0" lang="en-US" sz="2800" strike="noStrike" u="none">
                <a:solidFill>
                  <a:srgbClr val="000000"/>
                </a:solidFill>
                <a:uFillTx/>
                <a:latin typeface="Calibri"/>
              </a:rPr>
              <a:t>Click to edit the outline text format</a:t>
            </a:r>
            <a:endParaRPr b="0" lang="en-US" sz="2800" strike="noStrike" u="none">
              <a:solidFill>
                <a:srgbClr val="000000"/>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2800" strike="noStrike" u="none">
                <a:solidFill>
                  <a:srgbClr val="000000"/>
                </a:solidFill>
                <a:uFillTx/>
                <a:latin typeface="Calibri"/>
              </a:rPr>
              <a:t>Second Outline Level</a:t>
            </a:r>
            <a:endParaRPr b="0" lang="en-US" sz="2800" strike="noStrike" u="none">
              <a:solidFill>
                <a:srgbClr val="000000"/>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2800" strike="noStrike" u="none">
                <a:solidFill>
                  <a:srgbClr val="000000"/>
                </a:solidFill>
                <a:uFillTx/>
                <a:latin typeface="Calibri"/>
              </a:rPr>
              <a:t>Third Outline Level</a:t>
            </a:r>
            <a:endParaRPr b="0" lang="en-US" sz="2800" strike="noStrike" u="none">
              <a:solidFill>
                <a:srgbClr val="000000"/>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2800" strike="noStrike" u="none">
                <a:solidFill>
                  <a:srgbClr val="000000"/>
                </a:solidFill>
                <a:uFillTx/>
                <a:latin typeface="Calibri"/>
              </a:rPr>
              <a:t>Fourth Outline Level</a:t>
            </a:r>
            <a:endParaRPr b="0" lang="en-US" sz="2800" strike="noStrike" u="none">
              <a:solidFill>
                <a:srgbClr val="000000"/>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2800" strike="noStrike" u="none">
                <a:solidFill>
                  <a:srgbClr val="000000"/>
                </a:solidFill>
                <a:uFillTx/>
                <a:latin typeface="Calibri"/>
              </a:rPr>
              <a:t>Fifth Outline Level</a:t>
            </a:r>
            <a:endParaRPr b="0" lang="en-US" sz="2800" strike="noStrike" u="none">
              <a:solidFill>
                <a:srgbClr val="000000"/>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2800" strike="noStrike" u="none">
                <a:solidFill>
                  <a:srgbClr val="000000"/>
                </a:solidFill>
                <a:uFillTx/>
                <a:latin typeface="Calibri"/>
              </a:rPr>
              <a:t>Sixth Outline Level</a:t>
            </a:r>
            <a:endParaRPr b="0" lang="en-US" sz="2800" strike="noStrike" u="none">
              <a:solidFill>
                <a:srgbClr val="000000"/>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2800" strike="noStrike" u="none">
                <a:solidFill>
                  <a:srgbClr val="000000"/>
                </a:solidFill>
                <a:uFillTx/>
                <a:latin typeface="Calibri"/>
              </a:rPr>
              <a:t>Seventh Outline Level</a:t>
            </a:r>
            <a:endParaRPr b="0" lang="en-US" sz="2800" strike="noStrike" u="none">
              <a:solidFill>
                <a:srgbClr val="000000"/>
              </a:solidFill>
              <a:uFillTx/>
              <a:latin typeface="Calibri"/>
            </a:endParaRPr>
          </a:p>
        </p:txBody>
      </p:sp>
      <p:sp>
        <p:nvSpPr>
          <p:cNvPr id="50" name="PlaceHolder 4"/>
          <p:cNvSpPr>
            <a:spLocks noGrp="1"/>
          </p:cNvSpPr>
          <p:nvPr>
            <p:ph type="sldNum" idx="10"/>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1F1527D7-9C68-444F-BF02-CEE7F9981468}"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9880" y="457200"/>
            <a:ext cx="3931920" cy="1599840"/>
          </a:xfrm>
          <a:prstGeom prst="rect">
            <a:avLst/>
          </a:prstGeom>
          <a:noFill/>
          <a:ln w="12600">
            <a:noFill/>
          </a:ln>
        </p:spPr>
        <p:txBody>
          <a:bodyPr lIns="45720" rIns="45720" tIns="45000" bIns="45000" anchor="b">
            <a:noAutofit/>
          </a:bodyPr>
          <a:p>
            <a:pPr indent="0" defTabSz="914400">
              <a:lnSpc>
                <a:spcPct val="90000"/>
              </a:lnSpc>
              <a:buNone/>
              <a:tabLst>
                <a:tab algn="l" pos="0"/>
              </a:tabLst>
            </a:pPr>
            <a:r>
              <a:rPr b="0" lang="en-US" sz="3200" strike="noStrike" u="none">
                <a:solidFill>
                  <a:srgbClr val="000000"/>
                </a:solidFill>
                <a:uFillTx/>
                <a:latin typeface="Calibri Light"/>
                <a:ea typeface="Calibri Light"/>
              </a:rPr>
              <a:t>Title Text</a:t>
            </a:r>
            <a:endParaRPr b="0" lang="en-US" sz="3200" strike="noStrike" u="none">
              <a:solidFill>
                <a:srgbClr val="000000"/>
              </a:solidFill>
              <a:uFillTx/>
              <a:latin typeface="Calibri"/>
            </a:endParaRPr>
          </a:p>
        </p:txBody>
      </p:sp>
      <p:sp>
        <p:nvSpPr>
          <p:cNvPr id="6" name="PlaceHolder 2"/>
          <p:cNvSpPr>
            <a:spLocks noGrp="1"/>
          </p:cNvSpPr>
          <p:nvPr>
            <p:ph type="body"/>
          </p:nvPr>
        </p:nvSpPr>
        <p:spPr>
          <a:xfrm>
            <a:off x="5183280" y="987480"/>
            <a:ext cx="6171840" cy="4873320"/>
          </a:xfrm>
          <a:prstGeom prst="rect">
            <a:avLst/>
          </a:prstGeom>
          <a:noFill/>
          <a:ln w="0">
            <a:noFill/>
          </a:ln>
        </p:spPr>
        <p:txBody>
          <a:bodyPr lIns="91440" rIns="91440" tIns="45000" bIns="45000" anchor="t">
            <a:noAutofit/>
          </a:bodyPr>
          <a:p>
            <a:pPr marL="432000" indent="-324000">
              <a:lnSpc>
                <a:spcPct val="90000"/>
              </a:lnSpc>
              <a:spcBef>
                <a:spcPts val="1417"/>
              </a:spcBef>
              <a:buClr>
                <a:srgbClr val="000000"/>
              </a:buClr>
              <a:buSzPct val="45000"/>
              <a:buFont typeface="Wingdings" charset="2"/>
              <a:buChar char=""/>
            </a:pPr>
            <a:r>
              <a:rPr b="0" lang="en-US" sz="1800" strike="noStrike" u="none">
                <a:solidFill>
                  <a:srgbClr val="000000"/>
                </a:solidFill>
                <a:uFillTx/>
                <a:latin typeface="Calibri"/>
              </a:rPr>
              <a:t>Click to edit the outline text format</a:t>
            </a:r>
            <a:endParaRPr b="0" lang="en-US" sz="1800" strike="noStrike" u="none">
              <a:solidFill>
                <a:srgbClr val="000000"/>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1800" strike="noStrike" u="none">
                <a:solidFill>
                  <a:srgbClr val="000000"/>
                </a:solidFill>
                <a:uFillTx/>
                <a:latin typeface="Calibri"/>
              </a:rPr>
              <a:t>Second Outline Level</a:t>
            </a:r>
            <a:endParaRPr b="0" lang="en-US" sz="1800" strike="noStrike" u="none">
              <a:solidFill>
                <a:srgbClr val="000000"/>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rgbClr val="000000"/>
                </a:solidFill>
                <a:uFillTx/>
                <a:latin typeface="Calibri"/>
              </a:rPr>
              <a:t>Third Outline Level</a:t>
            </a:r>
            <a:endParaRPr b="0" lang="en-US" sz="1800" strike="noStrike" u="none">
              <a:solidFill>
                <a:srgbClr val="000000"/>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1800" strike="noStrike" u="none">
                <a:solidFill>
                  <a:srgbClr val="000000"/>
                </a:solidFill>
                <a:uFillTx/>
                <a:latin typeface="Calibri"/>
              </a:rPr>
              <a:t>Fourth Outline Level</a:t>
            </a:r>
            <a:endParaRPr b="0" lang="en-US" sz="1800" strike="noStrike" u="none">
              <a:solidFill>
                <a:srgbClr val="000000"/>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1800" strike="noStrike" u="none">
                <a:solidFill>
                  <a:srgbClr val="000000"/>
                </a:solidFill>
                <a:uFillTx/>
                <a:latin typeface="Calibri"/>
              </a:rPr>
              <a:t>Fifth Outline Level</a:t>
            </a:r>
            <a:endParaRPr b="0" lang="en-US" sz="1800" strike="noStrike" u="none">
              <a:solidFill>
                <a:srgbClr val="000000"/>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1800" strike="noStrike" u="none">
                <a:solidFill>
                  <a:srgbClr val="000000"/>
                </a:solidFill>
                <a:uFillTx/>
                <a:latin typeface="Calibri"/>
              </a:rPr>
              <a:t>Sixth Outline Level</a:t>
            </a:r>
            <a:endParaRPr b="0" lang="en-US" sz="1800" strike="noStrike" u="none">
              <a:solidFill>
                <a:srgbClr val="000000"/>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1800" strike="noStrike" u="none">
                <a:solidFill>
                  <a:srgbClr val="000000"/>
                </a:solidFill>
                <a:uFillTx/>
                <a:latin typeface="Calibri"/>
              </a:rPr>
              <a:t>Seventh Outline Level</a:t>
            </a:r>
            <a:endParaRPr b="0" lang="en-US" sz="1800" strike="noStrike" u="none">
              <a:solidFill>
                <a:srgbClr val="000000"/>
              </a:solidFill>
              <a:uFillTx/>
              <a:latin typeface="Calibri"/>
            </a:endParaRPr>
          </a:p>
        </p:txBody>
      </p:sp>
      <p:sp>
        <p:nvSpPr>
          <p:cNvPr id="7" name="PlaceHolder 3"/>
          <p:cNvSpPr>
            <a:spLocks noGrp="1"/>
          </p:cNvSpPr>
          <p:nvPr>
            <p:ph type="body"/>
          </p:nvPr>
        </p:nvSpPr>
        <p:spPr>
          <a:xfrm>
            <a:off x="839880" y="2057400"/>
            <a:ext cx="3931920" cy="3811320"/>
          </a:xfrm>
          <a:prstGeom prst="rect">
            <a:avLst/>
          </a:prstGeom>
          <a:noFill/>
          <a:ln w="12600">
            <a:noFill/>
          </a:ln>
        </p:spPr>
        <p:txBody>
          <a:bodyPr lIns="45720" rIns="45720" tIns="45000" bIns="45000" anchor="t">
            <a:noAutofit/>
          </a:bodyPr>
          <a:p>
            <a:pPr indent="0" defTabSz="914400">
              <a:lnSpc>
                <a:spcPct val="90000"/>
              </a:lnSpc>
              <a:spcBef>
                <a:spcPts val="1001"/>
              </a:spcBef>
              <a:buNone/>
              <a:tabLst>
                <a:tab algn="l" pos="0"/>
              </a:tabLst>
            </a:pPr>
            <a:r>
              <a:rPr b="0" lang="en-US" sz="1600" strike="noStrike" u="none">
                <a:solidFill>
                  <a:srgbClr val="000000"/>
                </a:solidFill>
                <a:uFillTx/>
                <a:latin typeface="Calibri"/>
                <a:ea typeface="Calibri"/>
              </a:rPr>
              <a:t>Body Level One</a:t>
            </a:r>
            <a:endParaRPr b="0" lang="en-US" sz="1600" strike="noStrike" u="none">
              <a:solidFill>
                <a:srgbClr val="000000"/>
              </a:solidFill>
              <a:uFillTx/>
              <a:latin typeface="Calibri"/>
            </a:endParaRPr>
          </a:p>
          <a:p>
            <a:pPr indent="0" defTabSz="914400">
              <a:lnSpc>
                <a:spcPct val="90000"/>
              </a:lnSpc>
              <a:spcBef>
                <a:spcPts val="1001"/>
              </a:spcBef>
              <a:buNone/>
              <a:tabLst>
                <a:tab algn="l" pos="0"/>
              </a:tabLst>
            </a:pPr>
            <a:r>
              <a:rPr b="0" lang="en-US" sz="1600" strike="noStrike" u="none">
                <a:solidFill>
                  <a:srgbClr val="000000"/>
                </a:solidFill>
                <a:uFillTx/>
                <a:latin typeface="Calibri"/>
                <a:ea typeface="Calibri"/>
              </a:rPr>
              <a:t>Body Level Two</a:t>
            </a:r>
            <a:endParaRPr b="0" lang="en-US" sz="1600" strike="noStrike" u="none">
              <a:solidFill>
                <a:srgbClr val="000000"/>
              </a:solidFill>
              <a:uFillTx/>
              <a:latin typeface="Calibri"/>
            </a:endParaRPr>
          </a:p>
          <a:p>
            <a:pPr indent="0" defTabSz="914400">
              <a:lnSpc>
                <a:spcPct val="90000"/>
              </a:lnSpc>
              <a:spcBef>
                <a:spcPts val="1001"/>
              </a:spcBef>
              <a:buNone/>
              <a:tabLst>
                <a:tab algn="l" pos="0"/>
              </a:tabLst>
            </a:pPr>
            <a:r>
              <a:rPr b="0" lang="en-US" sz="1600" strike="noStrike" u="none">
                <a:solidFill>
                  <a:srgbClr val="000000"/>
                </a:solidFill>
                <a:uFillTx/>
                <a:latin typeface="Calibri"/>
                <a:ea typeface="Calibri"/>
              </a:rPr>
              <a:t>Body Level Three</a:t>
            </a:r>
            <a:endParaRPr b="0" lang="en-US" sz="1600" strike="noStrike" u="none">
              <a:solidFill>
                <a:srgbClr val="000000"/>
              </a:solidFill>
              <a:uFillTx/>
              <a:latin typeface="Calibri"/>
            </a:endParaRPr>
          </a:p>
          <a:p>
            <a:pPr indent="0" defTabSz="914400">
              <a:lnSpc>
                <a:spcPct val="90000"/>
              </a:lnSpc>
              <a:spcBef>
                <a:spcPts val="1001"/>
              </a:spcBef>
              <a:buNone/>
              <a:tabLst>
                <a:tab algn="l" pos="0"/>
              </a:tabLst>
            </a:pPr>
            <a:r>
              <a:rPr b="0" lang="en-US" sz="1600" strike="noStrike" u="none">
                <a:solidFill>
                  <a:srgbClr val="000000"/>
                </a:solidFill>
                <a:uFillTx/>
                <a:latin typeface="Calibri"/>
                <a:ea typeface="Calibri"/>
              </a:rPr>
              <a:t>Body Level Four</a:t>
            </a:r>
            <a:endParaRPr b="0" lang="en-US" sz="1600" strike="noStrike" u="none">
              <a:solidFill>
                <a:srgbClr val="000000"/>
              </a:solidFill>
              <a:uFillTx/>
              <a:latin typeface="Calibri"/>
            </a:endParaRPr>
          </a:p>
          <a:p>
            <a:pPr indent="0" defTabSz="914400">
              <a:lnSpc>
                <a:spcPct val="90000"/>
              </a:lnSpc>
              <a:spcBef>
                <a:spcPts val="1001"/>
              </a:spcBef>
              <a:buNone/>
              <a:tabLst>
                <a:tab algn="l" pos="0"/>
              </a:tabLst>
            </a:pPr>
            <a:r>
              <a:rPr b="0" lang="en-US" sz="1600" strike="noStrike" u="none">
                <a:solidFill>
                  <a:srgbClr val="000000"/>
                </a:solidFill>
                <a:uFillTx/>
                <a:latin typeface="Calibri"/>
                <a:ea typeface="Calibri"/>
              </a:rPr>
              <a:t>Body Level Five</a:t>
            </a:r>
            <a:endParaRPr b="0" lang="en-US" sz="1600" strike="noStrike" u="none">
              <a:solidFill>
                <a:srgbClr val="000000"/>
              </a:solidFill>
              <a:uFillTx/>
              <a:latin typeface="Calibri"/>
            </a:endParaRPr>
          </a:p>
        </p:txBody>
      </p:sp>
      <p:sp>
        <p:nvSpPr>
          <p:cNvPr id="8" name="PlaceHolder 4"/>
          <p:cNvSpPr>
            <a:spLocks noGrp="1"/>
          </p:cNvSpPr>
          <p:nvPr>
            <p:ph type="sldNum" idx="2"/>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4349AEF5-C2DE-4180-BF19-3BB235A33793}" type="slidenum">
              <a:rPr b="0" lang="en-US" sz="1200" strike="noStrike" u="none">
                <a:solidFill>
                  <a:srgbClr val="888888"/>
                </a:solidFill>
                <a:uFillTx/>
                <a:latin typeface="Calibri"/>
                <a:ea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640" cy="2387160"/>
          </a:xfrm>
          <a:prstGeom prst="rect">
            <a:avLst/>
          </a:prstGeom>
          <a:noFill/>
          <a:ln w="12600">
            <a:noFill/>
          </a:ln>
        </p:spPr>
        <p:txBody>
          <a:bodyPr lIns="45720" rIns="45720" tIns="45000" bIns="45000" anchor="b">
            <a:noAutofit/>
          </a:bodyPr>
          <a:p>
            <a:pPr indent="0" algn="ctr" defTabSz="914400">
              <a:lnSpc>
                <a:spcPct val="90000"/>
              </a:lnSpc>
              <a:buNone/>
              <a:tabLst>
                <a:tab algn="l" pos="0"/>
              </a:tabLst>
            </a:pPr>
            <a:r>
              <a:rPr b="0" lang="en-US" sz="6000" strike="noStrike" u="none">
                <a:solidFill>
                  <a:srgbClr val="000000"/>
                </a:solidFill>
                <a:uFillTx/>
                <a:latin typeface="Calibri Light"/>
                <a:ea typeface="Calibri Light"/>
              </a:rPr>
              <a:t>Title Text</a:t>
            </a:r>
            <a:endParaRPr b="0" lang="en-US" sz="6000" strike="noStrike" u="none">
              <a:solidFill>
                <a:srgbClr val="000000"/>
              </a:solidFill>
              <a:uFillTx/>
              <a:latin typeface="Calibri"/>
            </a:endParaRPr>
          </a:p>
        </p:txBody>
      </p:sp>
      <p:sp>
        <p:nvSpPr>
          <p:cNvPr id="12" name="PlaceHolder 2"/>
          <p:cNvSpPr>
            <a:spLocks noGrp="1"/>
          </p:cNvSpPr>
          <p:nvPr>
            <p:ph type="body"/>
          </p:nvPr>
        </p:nvSpPr>
        <p:spPr>
          <a:xfrm>
            <a:off x="1523880" y="3602160"/>
            <a:ext cx="9143640" cy="1655280"/>
          </a:xfrm>
          <a:prstGeom prst="rect">
            <a:avLst/>
          </a:prstGeom>
          <a:noFill/>
          <a:ln w="12600">
            <a:noFill/>
          </a:ln>
        </p:spPr>
        <p:txBody>
          <a:bodyPr lIns="45720" rIns="45720" tIns="45000" bIns="45000" anchor="t">
            <a:noAutofit/>
          </a:bodyPr>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One</a:t>
            </a:r>
            <a:endParaRPr b="0" lang="en-US" sz="2400" strike="noStrike" u="none">
              <a:solidFill>
                <a:srgbClr val="000000"/>
              </a:solidFill>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Two</a:t>
            </a:r>
            <a:endParaRPr b="0" lang="en-US" sz="2400" strike="noStrike" u="none">
              <a:solidFill>
                <a:srgbClr val="000000"/>
              </a:solidFill>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Three</a:t>
            </a:r>
            <a:endParaRPr b="0" lang="en-US" sz="2400" strike="noStrike" u="none">
              <a:solidFill>
                <a:srgbClr val="000000"/>
              </a:solidFill>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Four</a:t>
            </a:r>
            <a:endParaRPr b="0" lang="en-US" sz="2400" strike="noStrike" u="none">
              <a:solidFill>
                <a:srgbClr val="000000"/>
              </a:solidFill>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uFillTx/>
                <a:latin typeface="Calibri"/>
                <a:ea typeface="Calibri"/>
              </a:rPr>
              <a:t>Body Level Five</a:t>
            </a:r>
            <a:endParaRPr b="0" lang="en-US" sz="2400" strike="noStrike" u="none">
              <a:solidFill>
                <a:srgbClr val="000000"/>
              </a:solidFill>
              <a:uFillTx/>
              <a:latin typeface="Calibri"/>
            </a:endParaRPr>
          </a:p>
        </p:txBody>
      </p:sp>
      <p:sp>
        <p:nvSpPr>
          <p:cNvPr id="13" name="PlaceHolder 3"/>
          <p:cNvSpPr>
            <a:spLocks noGrp="1"/>
          </p:cNvSpPr>
          <p:nvPr>
            <p:ph type="sldNum" idx="3"/>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331F0C3F-67F7-4788-85FE-0AA910A2E2CB}" type="slidenum">
              <a:rPr b="0" lang="en-US" sz="1200" strike="noStrike" u="none">
                <a:solidFill>
                  <a:srgbClr val="888888"/>
                </a:solidFill>
                <a:uFillTx/>
                <a:latin typeface="Calibri"/>
                <a:ea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 id="2147483654"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12600">
            <a:noFill/>
          </a:ln>
        </p:spPr>
        <p:txBody>
          <a:bodyPr lIns="45720" rIns="45720" tIns="45000" bIns="45000" anchor="ctr">
            <a:noAutofit/>
          </a:bodyPr>
          <a:p>
            <a:pPr indent="0" defTabSz="914400">
              <a:lnSpc>
                <a:spcPct val="90000"/>
              </a:lnSpc>
              <a:buNone/>
              <a:tabLst>
                <a:tab algn="l" pos="0"/>
              </a:tabLst>
            </a:pPr>
            <a:r>
              <a:rPr b="0" lang="en-US" sz="4400" strike="noStrike" u="none">
                <a:solidFill>
                  <a:srgbClr val="000000"/>
                </a:solidFill>
                <a:uFillTx/>
                <a:latin typeface="Calibri Light"/>
                <a:ea typeface="Calibri Light"/>
              </a:rPr>
              <a:t>Title Text</a:t>
            </a:r>
            <a:endParaRPr b="0" lang="en-US" sz="4400" strike="noStrike" u="none">
              <a:solidFill>
                <a:srgbClr val="000000"/>
              </a:solidFill>
              <a:uFillTx/>
              <a:latin typeface="Calibri"/>
            </a:endParaRPr>
          </a:p>
        </p:txBody>
      </p:sp>
      <p:sp>
        <p:nvSpPr>
          <p:cNvPr id="19" name="PlaceHolder 2"/>
          <p:cNvSpPr>
            <a:spLocks noGrp="1"/>
          </p:cNvSpPr>
          <p:nvPr>
            <p:ph type="body"/>
          </p:nvPr>
        </p:nvSpPr>
        <p:spPr>
          <a:xfrm>
            <a:off x="838080" y="1825560"/>
            <a:ext cx="1051524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One</a:t>
            </a:r>
            <a:endParaRPr b="0" lang="en-US" sz="2800" strike="noStrike" u="none">
              <a:solidFill>
                <a:srgbClr val="000000"/>
              </a:solidFill>
              <a:uFillTx/>
              <a:latin typeface="Calibri"/>
            </a:endParaRPr>
          </a:p>
          <a:p>
            <a:pPr lvl="1" marL="723960" indent="-26676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Two</a:t>
            </a:r>
            <a:endParaRPr b="0" lang="en-US" sz="2800" strike="noStrike" u="none">
              <a:solidFill>
                <a:srgbClr val="000000"/>
              </a:solidFill>
              <a:uFillTx/>
              <a:latin typeface="Calibri"/>
            </a:endParaRPr>
          </a:p>
          <a:p>
            <a:pPr lvl="2" marL="1234440" indent="-32004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Three</a:t>
            </a:r>
            <a:endParaRPr b="0" lang="en-US" sz="2800" strike="noStrike" u="none">
              <a:solidFill>
                <a:srgbClr val="000000"/>
              </a:solidFill>
              <a:uFillTx/>
              <a:latin typeface="Calibri"/>
            </a:endParaRPr>
          </a:p>
          <a:p>
            <a:pPr lvl="3" marL="1727280" indent="-35568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Four</a:t>
            </a:r>
            <a:endParaRPr b="0" lang="en-US" sz="2800" strike="noStrike" u="none">
              <a:solidFill>
                <a:srgbClr val="000000"/>
              </a:solidFill>
              <a:uFillTx/>
              <a:latin typeface="Calibri"/>
            </a:endParaRPr>
          </a:p>
          <a:p>
            <a:pPr lvl="4" marL="2184480" indent="-35568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Five</a:t>
            </a:r>
            <a:endParaRPr b="0" lang="en-US" sz="2800" strike="noStrike" u="none">
              <a:solidFill>
                <a:srgbClr val="000000"/>
              </a:solidFill>
              <a:uFillTx/>
              <a:latin typeface="Calibri"/>
            </a:endParaRPr>
          </a:p>
        </p:txBody>
      </p:sp>
      <p:sp>
        <p:nvSpPr>
          <p:cNvPr id="20" name="PlaceHolder 3"/>
          <p:cNvSpPr>
            <a:spLocks noGrp="1"/>
          </p:cNvSpPr>
          <p:nvPr>
            <p:ph type="sldNum" idx="4"/>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9A390D63-48CC-41FD-8B38-AF24920D3E14}"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1960" y="1709640"/>
            <a:ext cx="10515240" cy="2852280"/>
          </a:xfrm>
          <a:prstGeom prst="rect">
            <a:avLst/>
          </a:prstGeom>
          <a:noFill/>
          <a:ln w="12600">
            <a:noFill/>
          </a:ln>
        </p:spPr>
        <p:txBody>
          <a:bodyPr lIns="45720" rIns="45720" tIns="45000" bIns="45000" anchor="b">
            <a:noAutofit/>
          </a:bodyPr>
          <a:p>
            <a:pPr indent="0" defTabSz="914400">
              <a:lnSpc>
                <a:spcPct val="90000"/>
              </a:lnSpc>
              <a:buNone/>
              <a:tabLst>
                <a:tab algn="l" pos="0"/>
              </a:tabLst>
            </a:pPr>
            <a:r>
              <a:rPr b="0" lang="en-US" sz="6000" strike="noStrike" u="none">
                <a:solidFill>
                  <a:srgbClr val="000000"/>
                </a:solidFill>
                <a:uFillTx/>
                <a:latin typeface="Calibri Light"/>
                <a:ea typeface="Calibri Light"/>
              </a:rPr>
              <a:t>Title Text</a:t>
            </a:r>
            <a:endParaRPr b="0" lang="en-US" sz="6000" strike="noStrike" u="none">
              <a:solidFill>
                <a:srgbClr val="000000"/>
              </a:solidFill>
              <a:uFillTx/>
              <a:latin typeface="Calibri"/>
            </a:endParaRPr>
          </a:p>
        </p:txBody>
      </p:sp>
      <p:sp>
        <p:nvSpPr>
          <p:cNvPr id="24" name="PlaceHolder 2"/>
          <p:cNvSpPr>
            <a:spLocks noGrp="1"/>
          </p:cNvSpPr>
          <p:nvPr>
            <p:ph type="body"/>
          </p:nvPr>
        </p:nvSpPr>
        <p:spPr>
          <a:xfrm>
            <a:off x="831960" y="4589640"/>
            <a:ext cx="10515240" cy="1499760"/>
          </a:xfrm>
          <a:prstGeom prst="rect">
            <a:avLst/>
          </a:prstGeom>
          <a:noFill/>
          <a:ln w="12600">
            <a:noFill/>
          </a:ln>
        </p:spPr>
        <p:txBody>
          <a:bodyPr lIns="45720" rIns="45720" tIns="45000" bIns="45000" anchor="t">
            <a:noAutofit/>
          </a:bodyPr>
          <a:p>
            <a:pPr indent="0" defTabSz="914400">
              <a:lnSpc>
                <a:spcPct val="90000"/>
              </a:lnSpc>
              <a:spcBef>
                <a:spcPts val="1001"/>
              </a:spcBef>
              <a:buNone/>
              <a:tabLst>
                <a:tab algn="l" pos="0"/>
              </a:tabLst>
            </a:pPr>
            <a:r>
              <a:rPr b="0" lang="en-US" sz="2400" strike="noStrike" u="none">
                <a:solidFill>
                  <a:srgbClr val="888888"/>
                </a:solidFill>
                <a:uFillTx/>
                <a:latin typeface="Calibri"/>
                <a:ea typeface="Calibri"/>
              </a:rPr>
              <a:t>Body Level One</a:t>
            </a:r>
            <a:endParaRPr b="0" lang="en-US" sz="2400" strike="noStrike" u="none">
              <a:solidFill>
                <a:srgbClr val="000000"/>
              </a:solidFill>
              <a:uFillTx/>
              <a:latin typeface="Calibri"/>
            </a:endParaRPr>
          </a:p>
          <a:p>
            <a:pPr indent="0" defTabSz="914400">
              <a:lnSpc>
                <a:spcPct val="90000"/>
              </a:lnSpc>
              <a:spcBef>
                <a:spcPts val="1001"/>
              </a:spcBef>
              <a:buNone/>
              <a:tabLst>
                <a:tab algn="l" pos="0"/>
              </a:tabLst>
            </a:pPr>
            <a:r>
              <a:rPr b="0" lang="en-US" sz="2400" strike="noStrike" u="none">
                <a:solidFill>
                  <a:srgbClr val="888888"/>
                </a:solidFill>
                <a:uFillTx/>
                <a:latin typeface="Calibri"/>
                <a:ea typeface="Calibri"/>
              </a:rPr>
              <a:t>Body Level Two</a:t>
            </a:r>
            <a:endParaRPr b="0" lang="en-US" sz="2400" strike="noStrike" u="none">
              <a:solidFill>
                <a:srgbClr val="000000"/>
              </a:solidFill>
              <a:uFillTx/>
              <a:latin typeface="Calibri"/>
            </a:endParaRPr>
          </a:p>
          <a:p>
            <a:pPr indent="0" defTabSz="914400">
              <a:lnSpc>
                <a:spcPct val="90000"/>
              </a:lnSpc>
              <a:spcBef>
                <a:spcPts val="1001"/>
              </a:spcBef>
              <a:buNone/>
              <a:tabLst>
                <a:tab algn="l" pos="0"/>
              </a:tabLst>
            </a:pPr>
            <a:r>
              <a:rPr b="0" lang="en-US" sz="2400" strike="noStrike" u="none">
                <a:solidFill>
                  <a:srgbClr val="888888"/>
                </a:solidFill>
                <a:uFillTx/>
                <a:latin typeface="Calibri"/>
                <a:ea typeface="Calibri"/>
              </a:rPr>
              <a:t>Body Level Three</a:t>
            </a:r>
            <a:endParaRPr b="0" lang="en-US" sz="2400" strike="noStrike" u="none">
              <a:solidFill>
                <a:srgbClr val="000000"/>
              </a:solidFill>
              <a:uFillTx/>
              <a:latin typeface="Calibri"/>
            </a:endParaRPr>
          </a:p>
          <a:p>
            <a:pPr indent="0" defTabSz="914400">
              <a:lnSpc>
                <a:spcPct val="90000"/>
              </a:lnSpc>
              <a:spcBef>
                <a:spcPts val="1001"/>
              </a:spcBef>
              <a:buNone/>
              <a:tabLst>
                <a:tab algn="l" pos="0"/>
              </a:tabLst>
            </a:pPr>
            <a:r>
              <a:rPr b="0" lang="en-US" sz="2400" strike="noStrike" u="none">
                <a:solidFill>
                  <a:srgbClr val="888888"/>
                </a:solidFill>
                <a:uFillTx/>
                <a:latin typeface="Calibri"/>
                <a:ea typeface="Calibri"/>
              </a:rPr>
              <a:t>Body Level Four</a:t>
            </a:r>
            <a:endParaRPr b="0" lang="en-US" sz="2400" strike="noStrike" u="none">
              <a:solidFill>
                <a:srgbClr val="000000"/>
              </a:solidFill>
              <a:uFillTx/>
              <a:latin typeface="Calibri"/>
            </a:endParaRPr>
          </a:p>
          <a:p>
            <a:pPr indent="0" defTabSz="914400">
              <a:lnSpc>
                <a:spcPct val="90000"/>
              </a:lnSpc>
              <a:spcBef>
                <a:spcPts val="1001"/>
              </a:spcBef>
              <a:buNone/>
              <a:tabLst>
                <a:tab algn="l" pos="0"/>
              </a:tabLst>
            </a:pPr>
            <a:r>
              <a:rPr b="0" lang="en-US" sz="2400" strike="noStrike" u="none">
                <a:solidFill>
                  <a:srgbClr val="888888"/>
                </a:solidFill>
                <a:uFillTx/>
                <a:latin typeface="Calibri"/>
                <a:ea typeface="Calibri"/>
              </a:rPr>
              <a:t>Body Level Five</a:t>
            </a:r>
            <a:endParaRPr b="0" lang="en-US" sz="2400" strike="noStrike" u="none">
              <a:solidFill>
                <a:srgbClr val="000000"/>
              </a:solidFill>
              <a:uFillTx/>
              <a:latin typeface="Calibri"/>
            </a:endParaRPr>
          </a:p>
        </p:txBody>
      </p:sp>
      <p:sp>
        <p:nvSpPr>
          <p:cNvPr id="25" name="PlaceHolder 3"/>
          <p:cNvSpPr>
            <a:spLocks noGrp="1"/>
          </p:cNvSpPr>
          <p:nvPr>
            <p:ph type="sldNum" idx="5"/>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8440017C-04A4-471C-849F-F1EAF4A40F2A}"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a:noFill/>
          <a:ln w="12600">
            <a:noFill/>
          </a:ln>
        </p:spPr>
        <p:txBody>
          <a:bodyPr lIns="45720" rIns="45720" tIns="45000" bIns="45000" anchor="ctr">
            <a:noAutofit/>
          </a:bodyPr>
          <a:p>
            <a:pPr indent="0" defTabSz="914400">
              <a:lnSpc>
                <a:spcPct val="90000"/>
              </a:lnSpc>
              <a:buNone/>
              <a:tabLst>
                <a:tab algn="l" pos="0"/>
              </a:tabLst>
            </a:pPr>
            <a:r>
              <a:rPr b="0" lang="en-US" sz="4400" strike="noStrike" u="none">
                <a:solidFill>
                  <a:srgbClr val="000000"/>
                </a:solidFill>
                <a:uFillTx/>
                <a:latin typeface="Calibri Light"/>
                <a:ea typeface="Calibri Light"/>
              </a:rPr>
              <a:t>Title Text</a:t>
            </a:r>
            <a:endParaRPr b="0" lang="en-US" sz="4400" strike="noStrike" u="none">
              <a:solidFill>
                <a:srgbClr val="000000"/>
              </a:solidFill>
              <a:uFillTx/>
              <a:latin typeface="Calibri"/>
            </a:endParaRPr>
          </a:p>
        </p:txBody>
      </p:sp>
      <p:sp>
        <p:nvSpPr>
          <p:cNvPr id="29" name="PlaceHolder 2"/>
          <p:cNvSpPr>
            <a:spLocks noGrp="1"/>
          </p:cNvSpPr>
          <p:nvPr>
            <p:ph type="body"/>
          </p:nvPr>
        </p:nvSpPr>
        <p:spPr>
          <a:xfrm>
            <a:off x="838080" y="1825560"/>
            <a:ext cx="518112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One</a:t>
            </a:r>
            <a:endParaRPr b="0" lang="en-US" sz="2800" strike="noStrike" u="none">
              <a:solidFill>
                <a:srgbClr val="000000"/>
              </a:solidFill>
              <a:uFillTx/>
              <a:latin typeface="Calibri"/>
            </a:endParaRPr>
          </a:p>
          <a:p>
            <a:pPr lvl="1" marL="723960" indent="-26676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Two</a:t>
            </a:r>
            <a:endParaRPr b="0" lang="en-US" sz="2800" strike="noStrike" u="none">
              <a:solidFill>
                <a:srgbClr val="000000"/>
              </a:solidFill>
              <a:uFillTx/>
              <a:latin typeface="Calibri"/>
            </a:endParaRPr>
          </a:p>
          <a:p>
            <a:pPr lvl="2" marL="1234440" indent="-32004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Three</a:t>
            </a:r>
            <a:endParaRPr b="0" lang="en-US" sz="2800" strike="noStrike" u="none">
              <a:solidFill>
                <a:srgbClr val="000000"/>
              </a:solidFill>
              <a:uFillTx/>
              <a:latin typeface="Calibri"/>
            </a:endParaRPr>
          </a:p>
          <a:p>
            <a:pPr lvl="3" marL="1727280" indent="-35568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Four</a:t>
            </a:r>
            <a:endParaRPr b="0" lang="en-US" sz="2800" strike="noStrike" u="none">
              <a:solidFill>
                <a:srgbClr val="000000"/>
              </a:solidFill>
              <a:uFillTx/>
              <a:latin typeface="Calibri"/>
            </a:endParaRPr>
          </a:p>
          <a:p>
            <a:pPr lvl="4" marL="2184480" indent="-355680" defTabSz="914400">
              <a:lnSpc>
                <a:spcPct val="90000"/>
              </a:lnSpc>
              <a:spcBef>
                <a:spcPts val="1001"/>
              </a:spcBef>
              <a:buClr>
                <a:srgbClr val="000000"/>
              </a:buClr>
              <a:buFont typeface="Arial"/>
              <a:buChar char="•"/>
            </a:pPr>
            <a:r>
              <a:rPr b="0" lang="en-US" sz="2800" strike="noStrike" u="none">
                <a:solidFill>
                  <a:srgbClr val="000000"/>
                </a:solidFill>
                <a:uFillTx/>
                <a:latin typeface="Calibri"/>
                <a:ea typeface="Calibri"/>
              </a:rPr>
              <a:t>Body Level Five</a:t>
            </a:r>
            <a:endParaRPr b="0" lang="en-US" sz="2800" strike="noStrike" u="none">
              <a:solidFill>
                <a:srgbClr val="000000"/>
              </a:solidFill>
              <a:uFillTx/>
              <a:latin typeface="Calibri"/>
            </a:endParaRPr>
          </a:p>
        </p:txBody>
      </p:sp>
      <p:sp>
        <p:nvSpPr>
          <p:cNvPr id="30" name="PlaceHolder 3"/>
          <p:cNvSpPr>
            <a:spLocks noGrp="1"/>
          </p:cNvSpPr>
          <p:nvPr>
            <p:ph type="sldNum" idx="6"/>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54961910-8A3F-4B25-822E-80760A197FA3}"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839880" y="365040"/>
            <a:ext cx="10515240" cy="1325160"/>
          </a:xfrm>
          <a:prstGeom prst="rect">
            <a:avLst/>
          </a:prstGeom>
          <a:noFill/>
          <a:ln w="12600">
            <a:noFill/>
          </a:ln>
        </p:spPr>
        <p:txBody>
          <a:bodyPr lIns="45720" rIns="45720" tIns="45000" bIns="45000" anchor="ctr">
            <a:noAutofit/>
          </a:bodyPr>
          <a:p>
            <a:pPr indent="0" defTabSz="914400">
              <a:lnSpc>
                <a:spcPct val="90000"/>
              </a:lnSpc>
              <a:buNone/>
              <a:tabLst>
                <a:tab algn="l" pos="0"/>
              </a:tabLst>
            </a:pPr>
            <a:r>
              <a:rPr b="0" lang="en-US" sz="4400" strike="noStrike" u="none">
                <a:solidFill>
                  <a:srgbClr val="000000"/>
                </a:solidFill>
                <a:uFillTx/>
                <a:latin typeface="Calibri Light"/>
                <a:ea typeface="Calibri Light"/>
              </a:rPr>
              <a:t>Title Text</a:t>
            </a:r>
            <a:endParaRPr b="0" lang="en-US" sz="4400" strike="noStrike" u="none">
              <a:solidFill>
                <a:srgbClr val="000000"/>
              </a:solidFill>
              <a:uFillTx/>
              <a:latin typeface="Calibri"/>
            </a:endParaRPr>
          </a:p>
        </p:txBody>
      </p:sp>
      <p:sp>
        <p:nvSpPr>
          <p:cNvPr id="34" name="PlaceHolder 2"/>
          <p:cNvSpPr>
            <a:spLocks noGrp="1"/>
          </p:cNvSpPr>
          <p:nvPr>
            <p:ph type="body"/>
          </p:nvPr>
        </p:nvSpPr>
        <p:spPr>
          <a:xfrm>
            <a:off x="839880" y="1681200"/>
            <a:ext cx="5157360" cy="823680"/>
          </a:xfrm>
          <a:prstGeom prst="rect">
            <a:avLst/>
          </a:prstGeom>
          <a:noFill/>
          <a:ln w="12600">
            <a:noFill/>
          </a:ln>
        </p:spPr>
        <p:txBody>
          <a:bodyPr lIns="45720" rIns="45720" tIns="45000" bIns="45000" anchor="b">
            <a:noAutofit/>
          </a:bodyPr>
          <a:p>
            <a:pPr indent="0" defTabSz="914400">
              <a:lnSpc>
                <a:spcPct val="90000"/>
              </a:lnSpc>
              <a:spcBef>
                <a:spcPts val="1001"/>
              </a:spcBef>
              <a:buNone/>
              <a:tabLst>
                <a:tab algn="l" pos="0"/>
              </a:tabLst>
            </a:pPr>
            <a:r>
              <a:rPr b="1" lang="en-US" sz="2400" strike="noStrike" u="none">
                <a:solidFill>
                  <a:srgbClr val="000000"/>
                </a:solidFill>
                <a:uFillTx/>
                <a:latin typeface="Calibri"/>
                <a:ea typeface="Calibri"/>
              </a:rPr>
              <a:t>Body Level One</a:t>
            </a:r>
            <a:endParaRPr b="0" lang="en-US" sz="2400" strike="noStrike" u="none">
              <a:solidFill>
                <a:srgbClr val="000000"/>
              </a:solidFill>
              <a:uFillTx/>
              <a:latin typeface="Calibri"/>
            </a:endParaRPr>
          </a:p>
          <a:p>
            <a:pPr indent="0" defTabSz="914400">
              <a:lnSpc>
                <a:spcPct val="90000"/>
              </a:lnSpc>
              <a:spcBef>
                <a:spcPts val="1001"/>
              </a:spcBef>
              <a:buNone/>
              <a:tabLst>
                <a:tab algn="l" pos="0"/>
              </a:tabLst>
            </a:pPr>
            <a:r>
              <a:rPr b="1" lang="en-US" sz="2400" strike="noStrike" u="none">
                <a:solidFill>
                  <a:srgbClr val="000000"/>
                </a:solidFill>
                <a:uFillTx/>
                <a:latin typeface="Calibri"/>
                <a:ea typeface="Calibri"/>
              </a:rPr>
              <a:t>Body Level Two</a:t>
            </a:r>
            <a:endParaRPr b="0" lang="en-US" sz="2400" strike="noStrike" u="none">
              <a:solidFill>
                <a:srgbClr val="000000"/>
              </a:solidFill>
              <a:uFillTx/>
              <a:latin typeface="Calibri"/>
            </a:endParaRPr>
          </a:p>
          <a:p>
            <a:pPr indent="0" defTabSz="914400">
              <a:lnSpc>
                <a:spcPct val="90000"/>
              </a:lnSpc>
              <a:spcBef>
                <a:spcPts val="1001"/>
              </a:spcBef>
              <a:buNone/>
              <a:tabLst>
                <a:tab algn="l" pos="0"/>
              </a:tabLst>
            </a:pPr>
            <a:r>
              <a:rPr b="1" lang="en-US" sz="2400" strike="noStrike" u="none">
                <a:solidFill>
                  <a:srgbClr val="000000"/>
                </a:solidFill>
                <a:uFillTx/>
                <a:latin typeface="Calibri"/>
                <a:ea typeface="Calibri"/>
              </a:rPr>
              <a:t>Body Level Three</a:t>
            </a:r>
            <a:endParaRPr b="0" lang="en-US" sz="2400" strike="noStrike" u="none">
              <a:solidFill>
                <a:srgbClr val="000000"/>
              </a:solidFill>
              <a:uFillTx/>
              <a:latin typeface="Calibri"/>
            </a:endParaRPr>
          </a:p>
          <a:p>
            <a:pPr indent="0" defTabSz="914400">
              <a:lnSpc>
                <a:spcPct val="90000"/>
              </a:lnSpc>
              <a:spcBef>
                <a:spcPts val="1001"/>
              </a:spcBef>
              <a:buNone/>
              <a:tabLst>
                <a:tab algn="l" pos="0"/>
              </a:tabLst>
            </a:pPr>
            <a:r>
              <a:rPr b="1" lang="en-US" sz="2400" strike="noStrike" u="none">
                <a:solidFill>
                  <a:srgbClr val="000000"/>
                </a:solidFill>
                <a:uFillTx/>
                <a:latin typeface="Calibri"/>
                <a:ea typeface="Calibri"/>
              </a:rPr>
              <a:t>Body Level Four</a:t>
            </a:r>
            <a:endParaRPr b="0" lang="en-US" sz="2400" strike="noStrike" u="none">
              <a:solidFill>
                <a:srgbClr val="000000"/>
              </a:solidFill>
              <a:uFillTx/>
              <a:latin typeface="Calibri"/>
            </a:endParaRPr>
          </a:p>
          <a:p>
            <a:pPr indent="0" defTabSz="914400">
              <a:lnSpc>
                <a:spcPct val="90000"/>
              </a:lnSpc>
              <a:spcBef>
                <a:spcPts val="1001"/>
              </a:spcBef>
              <a:buNone/>
              <a:tabLst>
                <a:tab algn="l" pos="0"/>
              </a:tabLst>
            </a:pPr>
            <a:r>
              <a:rPr b="1" lang="en-US" sz="2400" strike="noStrike" u="none">
                <a:solidFill>
                  <a:srgbClr val="000000"/>
                </a:solidFill>
                <a:uFillTx/>
                <a:latin typeface="Calibri"/>
                <a:ea typeface="Calibri"/>
              </a:rPr>
              <a:t>Body Level Five</a:t>
            </a:r>
            <a:endParaRPr b="0" lang="en-US" sz="2400" strike="noStrike" u="none">
              <a:solidFill>
                <a:srgbClr val="000000"/>
              </a:solidFill>
              <a:uFillTx/>
              <a:latin typeface="Calibri"/>
            </a:endParaRPr>
          </a:p>
        </p:txBody>
      </p:sp>
      <p:sp>
        <p:nvSpPr>
          <p:cNvPr id="35" name="PlaceHolder 3"/>
          <p:cNvSpPr>
            <a:spLocks noGrp="1"/>
          </p:cNvSpPr>
          <p:nvPr>
            <p:ph type="body"/>
          </p:nvPr>
        </p:nvSpPr>
        <p:spPr>
          <a:xfrm>
            <a:off x="6172200" y="1681200"/>
            <a:ext cx="5182920" cy="823680"/>
          </a:xfrm>
          <a:prstGeom prst="rect">
            <a:avLst/>
          </a:prstGeom>
          <a:noFill/>
          <a:ln w="12600">
            <a:noFill/>
          </a:ln>
        </p:spPr>
        <p:txBody>
          <a:bodyPr lIns="45720" rIns="45720" tIns="45000" bIns="45000" anchor="b">
            <a:noAutofit/>
          </a:bodyPr>
          <a:p>
            <a:pPr marL="432000" indent="-324000">
              <a:lnSpc>
                <a:spcPct val="90000"/>
              </a:lnSpc>
              <a:spcBef>
                <a:spcPts val="1417"/>
              </a:spcBef>
              <a:buClr>
                <a:srgbClr val="000000"/>
              </a:buClr>
              <a:buSzPct val="45000"/>
              <a:buFont typeface="Wingdings" charset="2"/>
              <a:buChar char=""/>
            </a:pPr>
            <a:r>
              <a:rPr b="0" lang="en-US" sz="2800" strike="noStrike" u="none">
                <a:solidFill>
                  <a:srgbClr val="000000"/>
                </a:solidFill>
                <a:uFillTx/>
                <a:latin typeface="Calibri"/>
              </a:rPr>
              <a:t>Click to edit the outline text format</a:t>
            </a:r>
            <a:endParaRPr b="0" lang="en-US" sz="2800" strike="noStrike" u="none">
              <a:solidFill>
                <a:srgbClr val="000000"/>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2800" strike="noStrike" u="none">
                <a:solidFill>
                  <a:srgbClr val="000000"/>
                </a:solidFill>
                <a:uFillTx/>
                <a:latin typeface="Calibri"/>
              </a:rPr>
              <a:t>Second Outline Level</a:t>
            </a:r>
            <a:endParaRPr b="0" lang="en-US" sz="2800" strike="noStrike" u="none">
              <a:solidFill>
                <a:srgbClr val="000000"/>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2800" strike="noStrike" u="none">
                <a:solidFill>
                  <a:srgbClr val="000000"/>
                </a:solidFill>
                <a:uFillTx/>
                <a:latin typeface="Calibri"/>
              </a:rPr>
              <a:t>Third Outline Level</a:t>
            </a:r>
            <a:endParaRPr b="0" lang="en-US" sz="2800" strike="noStrike" u="none">
              <a:solidFill>
                <a:srgbClr val="000000"/>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2800" strike="noStrike" u="none">
                <a:solidFill>
                  <a:srgbClr val="000000"/>
                </a:solidFill>
                <a:uFillTx/>
                <a:latin typeface="Calibri"/>
              </a:rPr>
              <a:t>Fourth Outline Level</a:t>
            </a:r>
            <a:endParaRPr b="0" lang="en-US" sz="2800" strike="noStrike" u="none">
              <a:solidFill>
                <a:srgbClr val="000000"/>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2800" strike="noStrike" u="none">
                <a:solidFill>
                  <a:srgbClr val="000000"/>
                </a:solidFill>
                <a:uFillTx/>
                <a:latin typeface="Calibri"/>
              </a:rPr>
              <a:t>Fifth Outline Level</a:t>
            </a:r>
            <a:endParaRPr b="0" lang="en-US" sz="2800" strike="noStrike" u="none">
              <a:solidFill>
                <a:srgbClr val="000000"/>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2800" strike="noStrike" u="none">
                <a:solidFill>
                  <a:srgbClr val="000000"/>
                </a:solidFill>
                <a:uFillTx/>
                <a:latin typeface="Calibri"/>
              </a:rPr>
              <a:t>Sixth Outline Level</a:t>
            </a:r>
            <a:endParaRPr b="0" lang="en-US" sz="2800" strike="noStrike" u="none">
              <a:solidFill>
                <a:srgbClr val="000000"/>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2800" strike="noStrike" u="none">
                <a:solidFill>
                  <a:srgbClr val="000000"/>
                </a:solidFill>
                <a:uFillTx/>
                <a:latin typeface="Calibri"/>
              </a:rPr>
              <a:t>Seventh Outline Level</a:t>
            </a:r>
            <a:endParaRPr b="0" lang="en-US" sz="2800" strike="noStrike" u="none">
              <a:solidFill>
                <a:srgbClr val="000000"/>
              </a:solidFill>
              <a:uFillTx/>
              <a:latin typeface="Calibri"/>
            </a:endParaRPr>
          </a:p>
        </p:txBody>
      </p:sp>
      <p:sp>
        <p:nvSpPr>
          <p:cNvPr id="36" name="PlaceHolder 4"/>
          <p:cNvSpPr>
            <a:spLocks noGrp="1"/>
          </p:cNvSpPr>
          <p:nvPr>
            <p:ph type="sldNum" idx="7"/>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BC352852-A0E9-4A9E-8A74-8F00FC0384CE}"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a:noFill/>
          <a:ln w="12600">
            <a:noFill/>
          </a:ln>
        </p:spPr>
        <p:txBody>
          <a:bodyPr lIns="45720" rIns="45720" tIns="45000" bIns="45000" anchor="ctr">
            <a:noAutofit/>
          </a:bodyPr>
          <a:p>
            <a:pPr indent="0" defTabSz="914400">
              <a:lnSpc>
                <a:spcPct val="90000"/>
              </a:lnSpc>
              <a:buNone/>
              <a:tabLst>
                <a:tab algn="l" pos="0"/>
              </a:tabLst>
            </a:pPr>
            <a:r>
              <a:rPr b="0" lang="en-US" sz="4400" strike="noStrike" u="none">
                <a:solidFill>
                  <a:srgbClr val="000000"/>
                </a:solidFill>
                <a:uFillTx/>
                <a:latin typeface="Calibri Light"/>
                <a:ea typeface="Calibri Light"/>
              </a:rPr>
              <a:t>Title Text</a:t>
            </a:r>
            <a:endParaRPr b="0" lang="en-US" sz="4400" strike="noStrike" u="none">
              <a:solidFill>
                <a:srgbClr val="000000"/>
              </a:solidFill>
              <a:uFillTx/>
              <a:latin typeface="Calibri"/>
            </a:endParaRPr>
          </a:p>
        </p:txBody>
      </p:sp>
      <p:sp>
        <p:nvSpPr>
          <p:cNvPr id="40" name="PlaceHolder 2"/>
          <p:cNvSpPr>
            <a:spLocks noGrp="1"/>
          </p:cNvSpPr>
          <p:nvPr>
            <p:ph type="sldNum" idx="8"/>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3BA9A947-9EBA-492E-BE75-74CFB49221DE}"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41"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rgbClr val="000000"/>
                </a:solidFill>
                <a:uFillTx/>
                <a:latin typeface="Calibri"/>
              </a:rPr>
              <a:t>Click to edit the outline text format</a:t>
            </a:r>
            <a:endParaRPr b="0" lang="en-US" sz="2800" strike="noStrike" u="none">
              <a:solidFill>
                <a:srgbClr val="000000"/>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2800" strike="noStrike" u="none">
                <a:solidFill>
                  <a:srgbClr val="000000"/>
                </a:solidFill>
                <a:uFillTx/>
                <a:latin typeface="Calibri"/>
              </a:rPr>
              <a:t>Second Outline Level</a:t>
            </a:r>
            <a:endParaRPr b="0" lang="en-US" sz="2800" strike="noStrike" u="none">
              <a:solidFill>
                <a:srgbClr val="000000"/>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2800" strike="noStrike" u="none">
                <a:solidFill>
                  <a:srgbClr val="000000"/>
                </a:solidFill>
                <a:uFillTx/>
                <a:latin typeface="Calibri"/>
              </a:rPr>
              <a:t>Third Outline Level</a:t>
            </a:r>
            <a:endParaRPr b="0" lang="en-US" sz="2800" strike="noStrike" u="none">
              <a:solidFill>
                <a:srgbClr val="000000"/>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2800" strike="noStrike" u="none">
                <a:solidFill>
                  <a:srgbClr val="000000"/>
                </a:solidFill>
                <a:uFillTx/>
                <a:latin typeface="Calibri"/>
              </a:rPr>
              <a:t>Fourth Outline Level</a:t>
            </a:r>
            <a:endParaRPr b="0" lang="en-US" sz="2800" strike="noStrike" u="none">
              <a:solidFill>
                <a:srgbClr val="000000"/>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rgbClr val="000000"/>
                </a:solidFill>
                <a:uFillTx/>
                <a:latin typeface="Calibri"/>
              </a:rPr>
              <a:t>Fifth Outline Level</a:t>
            </a:r>
            <a:endParaRPr b="0" lang="en-US" sz="2000" strike="noStrike" u="none">
              <a:solidFill>
                <a:srgbClr val="000000"/>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rgbClr val="000000"/>
                </a:solidFill>
                <a:uFillTx/>
                <a:latin typeface="Calibri"/>
              </a:rPr>
              <a:t>Sixth Outline Level</a:t>
            </a:r>
            <a:endParaRPr b="0" lang="en-US" sz="2000" strike="noStrike" u="none">
              <a:solidFill>
                <a:srgbClr val="000000"/>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rgbClr val="000000"/>
                </a:solidFill>
                <a:uFillTx/>
                <a:latin typeface="Calibri"/>
              </a:rPr>
              <a:t>Seventh Outline Level</a:t>
            </a:r>
            <a:endParaRPr b="0" lang="en-US" sz="2000" strike="noStrike" u="none">
              <a:solidFill>
                <a:srgbClr val="000000"/>
              </a:solidFill>
              <a:uFillTx/>
              <a:latin typeface="Calibri"/>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sldNum" idx="9"/>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uFillTx/>
                <a:latin typeface="Calibri"/>
                <a:ea typeface="Calibri"/>
              </a:defRPr>
            </a:lvl1pPr>
          </a:lstStyle>
          <a:p>
            <a:pPr indent="0" algn="r" defTabSz="914400">
              <a:lnSpc>
                <a:spcPct val="100000"/>
              </a:lnSpc>
              <a:buNone/>
              <a:tabLst>
                <a:tab algn="l" pos="0"/>
              </a:tabLst>
            </a:pPr>
            <a:fld id="{622B89D5-5267-42FB-BD5B-392FDCD75431}"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1033200" y="365040"/>
            <a:ext cx="1032012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3600" strike="noStrike" u="none">
                <a:solidFill>
                  <a:srgbClr val="af7b51"/>
                </a:solidFill>
                <a:uFillTx/>
                <a:latin typeface="Times New Roman"/>
                <a:ea typeface="Times New Roman"/>
              </a:rPr>
              <a:t>YESHWANTRAO CHAVAN COLLEGE OF ENGINEERING</a:t>
            </a:r>
            <a:endParaRPr b="0" lang="en-US" sz="3600" strike="noStrike" u="none">
              <a:solidFill>
                <a:srgbClr val="000000"/>
              </a:solidFill>
              <a:uFillTx/>
              <a:latin typeface="Calibri"/>
            </a:endParaRPr>
          </a:p>
        </p:txBody>
      </p:sp>
      <p:sp>
        <p:nvSpPr>
          <p:cNvPr id="54" name="PlaceHolder 2"/>
          <p:cNvSpPr>
            <a:spLocks noGrp="1"/>
          </p:cNvSpPr>
          <p:nvPr>
            <p:ph/>
          </p:nvPr>
        </p:nvSpPr>
        <p:spPr>
          <a:xfrm>
            <a:off x="838080" y="1690560"/>
            <a:ext cx="10515240" cy="5004360"/>
          </a:xfrm>
          <a:prstGeom prst="rect">
            <a:avLst/>
          </a:prstGeom>
          <a:noFill/>
          <a:ln w="12600">
            <a:noFill/>
          </a:ln>
        </p:spPr>
        <p:txBody>
          <a:bodyPr lIns="45720" rIns="45720" tIns="45000" bIns="45000" anchor="t">
            <a:normAutofit/>
          </a:bodyPr>
          <a:p>
            <a:pPr indent="0" algn="ctr" defTabSz="768240">
              <a:lnSpc>
                <a:spcPct val="80000"/>
              </a:lnSpc>
              <a:buNone/>
              <a:tabLst>
                <a:tab algn="l" pos="0"/>
              </a:tabLst>
            </a:pPr>
            <a:r>
              <a:rPr b="1" lang="en-US" sz="1800" strike="noStrike" u="none">
                <a:solidFill>
                  <a:srgbClr val="000000"/>
                </a:solidFill>
                <a:uFillTx/>
                <a:latin typeface="Times New Roman"/>
                <a:ea typeface="Times New Roman"/>
              </a:rPr>
              <a:t>Department of Computer Science and Engineering</a:t>
            </a:r>
            <a:endParaRPr b="0" lang="en-US" sz="1800" strike="noStrike" u="none">
              <a:solidFill>
                <a:srgbClr val="000000"/>
              </a:solidFill>
              <a:uFillTx/>
              <a:latin typeface="Calibri"/>
            </a:endParaRPr>
          </a:p>
          <a:p>
            <a:pPr indent="0" algn="ctr" defTabSz="768240">
              <a:lnSpc>
                <a:spcPct val="80000"/>
              </a:lnSpc>
              <a:buNone/>
              <a:tabLst>
                <a:tab algn="l" pos="0"/>
              </a:tabLst>
            </a:pPr>
            <a:endParaRPr b="0" lang="en-US" sz="1800" strike="noStrike" u="none">
              <a:solidFill>
                <a:srgbClr val="000000"/>
              </a:solidFill>
              <a:uFillTx/>
              <a:latin typeface="Calibri"/>
            </a:endParaRPr>
          </a:p>
          <a:p>
            <a:pPr indent="0" algn="ctr" defTabSz="768240">
              <a:lnSpc>
                <a:spcPct val="80000"/>
              </a:lnSpc>
              <a:buNone/>
              <a:tabLst>
                <a:tab algn="l" pos="0"/>
              </a:tabLst>
            </a:pPr>
            <a:r>
              <a:rPr b="1" lang="en-IN" sz="2000" strike="noStrike" u="none">
                <a:solidFill>
                  <a:srgbClr val="000000"/>
                </a:solidFill>
                <a:uFillTx/>
                <a:latin typeface="Times New Roman"/>
                <a:ea typeface="Times New Roman"/>
              </a:rPr>
              <a:t>Speak2Summarize : Daily Task Recap</a:t>
            </a:r>
            <a:endParaRPr b="0" lang="en-US" sz="2000" strike="noStrike" u="none">
              <a:solidFill>
                <a:srgbClr val="000000"/>
              </a:solidFill>
              <a:uFillTx/>
              <a:latin typeface="Calibri"/>
            </a:endParaRPr>
          </a:p>
          <a:p>
            <a:pPr indent="0" algn="ctr" defTabSz="768240">
              <a:lnSpc>
                <a:spcPct val="80000"/>
              </a:lnSpc>
              <a:buNone/>
              <a:tabLst>
                <a:tab algn="l" pos="0"/>
              </a:tabLst>
            </a:pPr>
            <a:endParaRPr b="0" lang="en-US" sz="2000" strike="noStrike" u="none">
              <a:solidFill>
                <a:srgbClr val="000000"/>
              </a:solidFill>
              <a:uFillTx/>
              <a:latin typeface="Calibri"/>
            </a:endParaRPr>
          </a:p>
          <a:p>
            <a:pPr indent="0" algn="ctr" defTabSz="768240">
              <a:lnSpc>
                <a:spcPct val="96000"/>
              </a:lnSpc>
              <a:buNone/>
              <a:tabLst>
                <a:tab algn="l" pos="0"/>
              </a:tabLst>
            </a:pPr>
            <a:r>
              <a:rPr b="0" lang="en-IN" sz="1600" strike="noStrike" u="none">
                <a:solidFill>
                  <a:srgbClr val="000000"/>
                </a:solidFill>
                <a:uFillTx/>
                <a:latin typeface="Times New Roman"/>
                <a:ea typeface="Times New Roman"/>
              </a:rPr>
              <a:t>Group No : 28</a:t>
            </a:r>
            <a:endParaRPr b="0" lang="en-US" sz="1600" strike="noStrike" u="none">
              <a:solidFill>
                <a:srgbClr val="000000"/>
              </a:solidFill>
              <a:uFillTx/>
              <a:latin typeface="Calibri"/>
            </a:endParaRPr>
          </a:p>
          <a:p>
            <a:pPr indent="0" algn="ctr" defTabSz="768240">
              <a:lnSpc>
                <a:spcPct val="96000"/>
              </a:lnSpc>
              <a:buNone/>
              <a:tabLst>
                <a:tab algn="l" pos="0"/>
              </a:tabLst>
            </a:pPr>
            <a:r>
              <a:rPr b="0" lang="en-IN" sz="1600" strike="noStrike" u="none">
                <a:solidFill>
                  <a:srgbClr val="000000"/>
                </a:solidFill>
                <a:uFillTx/>
                <a:latin typeface="Times New Roman"/>
                <a:ea typeface="Times New Roman"/>
              </a:rPr>
              <a:t>Team Members :</a:t>
            </a:r>
            <a:endParaRPr b="0" lang="en-US" sz="1600" strike="noStrike" u="none">
              <a:solidFill>
                <a:srgbClr val="000000"/>
              </a:solidFill>
              <a:uFillTx/>
              <a:latin typeface="Calibri"/>
            </a:endParaRPr>
          </a:p>
          <a:p>
            <a:pPr indent="0" algn="ctr" defTabSz="768240">
              <a:lnSpc>
                <a:spcPct val="80000"/>
              </a:lnSpc>
              <a:buNone/>
              <a:tabLst>
                <a:tab algn="l" pos="0"/>
              </a:tabLst>
            </a:pPr>
            <a:endParaRPr b="0" lang="en-US" sz="1800" strike="noStrike" u="none">
              <a:solidFill>
                <a:srgbClr val="000000"/>
              </a:solidFill>
              <a:uFillTx/>
              <a:latin typeface="Calibri"/>
            </a:endParaRPr>
          </a:p>
          <a:p>
            <a:pPr indent="0" algn="ctr" defTabSz="768240">
              <a:lnSpc>
                <a:spcPct val="96000"/>
              </a:lnSpc>
              <a:buNone/>
              <a:tabLst>
                <a:tab algn="l" pos="0"/>
              </a:tabLst>
            </a:pPr>
            <a:r>
              <a:rPr b="0" lang="en-IN" sz="1400" strike="noStrike" u="none">
                <a:solidFill>
                  <a:srgbClr val="000000"/>
                </a:solidFill>
                <a:uFillTx/>
                <a:latin typeface="Times New Roman"/>
                <a:ea typeface="Times New Roman"/>
              </a:rPr>
              <a:t>Hemanshu Waghmare</a:t>
            </a:r>
            <a:endParaRPr b="0" lang="en-US" sz="1400" strike="noStrike" u="none">
              <a:solidFill>
                <a:srgbClr val="000000"/>
              </a:solidFill>
              <a:uFillTx/>
              <a:latin typeface="Calibri"/>
            </a:endParaRPr>
          </a:p>
          <a:p>
            <a:pPr indent="0" algn="ctr" defTabSz="768240">
              <a:lnSpc>
                <a:spcPct val="96000"/>
              </a:lnSpc>
              <a:buNone/>
              <a:tabLst>
                <a:tab algn="l" pos="0"/>
              </a:tabLst>
            </a:pPr>
            <a:r>
              <a:rPr b="0" lang="en-IN" sz="1400" strike="noStrike" u="none">
                <a:solidFill>
                  <a:srgbClr val="000000"/>
                </a:solidFill>
                <a:uFillTx/>
                <a:latin typeface="Times New Roman"/>
                <a:ea typeface="Times New Roman"/>
              </a:rPr>
              <a:t>Rishabh Jain</a:t>
            </a:r>
            <a:endParaRPr b="0" lang="en-US" sz="1400" strike="noStrike" u="none">
              <a:solidFill>
                <a:srgbClr val="000000"/>
              </a:solidFill>
              <a:uFillTx/>
              <a:latin typeface="Calibri"/>
            </a:endParaRPr>
          </a:p>
          <a:p>
            <a:pPr indent="0" algn="ctr" defTabSz="768240">
              <a:lnSpc>
                <a:spcPct val="96000"/>
              </a:lnSpc>
              <a:buNone/>
              <a:tabLst>
                <a:tab algn="l" pos="0"/>
              </a:tabLst>
            </a:pPr>
            <a:r>
              <a:rPr b="0" lang="en-IN" sz="1400" strike="noStrike" u="none">
                <a:solidFill>
                  <a:srgbClr val="000000"/>
                </a:solidFill>
                <a:uFillTx/>
                <a:latin typeface="Times New Roman"/>
                <a:ea typeface="Times New Roman"/>
              </a:rPr>
              <a:t>Dhruv Dalvi</a:t>
            </a:r>
            <a:endParaRPr b="0" lang="en-US" sz="1400" strike="noStrike" u="none">
              <a:solidFill>
                <a:srgbClr val="000000"/>
              </a:solidFill>
              <a:uFillTx/>
              <a:latin typeface="Calibri"/>
            </a:endParaRPr>
          </a:p>
          <a:p>
            <a:pPr indent="0" algn="ctr" defTabSz="768240">
              <a:lnSpc>
                <a:spcPct val="96000"/>
              </a:lnSpc>
              <a:buNone/>
              <a:tabLst>
                <a:tab algn="l" pos="0"/>
              </a:tabLst>
            </a:pPr>
            <a:r>
              <a:rPr b="0" lang="en-IN" sz="1400" strike="noStrike" u="none">
                <a:solidFill>
                  <a:srgbClr val="000000"/>
                </a:solidFill>
                <a:uFillTx/>
                <a:latin typeface="Times New Roman"/>
                <a:ea typeface="Times New Roman"/>
              </a:rPr>
              <a:t>Sanket Asole</a:t>
            </a:r>
            <a:endParaRPr b="0" lang="en-US" sz="1400" strike="noStrike" u="none">
              <a:solidFill>
                <a:srgbClr val="000000"/>
              </a:solidFill>
              <a:uFillTx/>
              <a:latin typeface="Calibri"/>
            </a:endParaRPr>
          </a:p>
          <a:p>
            <a:pPr indent="0" algn="ctr" defTabSz="768240">
              <a:lnSpc>
                <a:spcPct val="96000"/>
              </a:lnSpc>
              <a:buNone/>
              <a:tabLst>
                <a:tab algn="l" pos="0"/>
              </a:tabLst>
            </a:pPr>
            <a:r>
              <a:rPr b="0" lang="en-IN" sz="1400" strike="noStrike" u="none">
                <a:solidFill>
                  <a:srgbClr val="000000"/>
                </a:solidFill>
                <a:uFillTx/>
                <a:latin typeface="Times New Roman"/>
                <a:ea typeface="Times New Roman"/>
              </a:rPr>
              <a:t>Yuvraj Chavan</a:t>
            </a:r>
            <a:endParaRPr b="0" lang="en-US" sz="1400" strike="noStrike" u="none">
              <a:solidFill>
                <a:srgbClr val="000000"/>
              </a:solidFill>
              <a:uFillTx/>
              <a:latin typeface="Calibri"/>
            </a:endParaRPr>
          </a:p>
        </p:txBody>
      </p:sp>
      <p:pic>
        <p:nvPicPr>
          <p:cNvPr id="55" name="Picture 3" descr="Picture 3"/>
          <p:cNvPicPr/>
          <p:nvPr/>
        </p:nvPicPr>
        <p:blipFill>
          <a:blip r:embed="rId1"/>
          <a:stretch/>
        </p:blipFill>
        <p:spPr>
          <a:xfrm>
            <a:off x="420480" y="365040"/>
            <a:ext cx="1279800" cy="1225440"/>
          </a:xfrm>
          <a:prstGeom prst="rect">
            <a:avLst/>
          </a:prstGeom>
          <a:noFill/>
          <a:ln w="12700">
            <a:noFill/>
          </a:ln>
        </p:spPr>
      </p:pic>
      <p:sp>
        <p:nvSpPr>
          <p:cNvPr id="56" name="TextBox 1"/>
          <p:cNvSpPr/>
          <p:nvPr/>
        </p:nvSpPr>
        <p:spPr>
          <a:xfrm>
            <a:off x="3429000" y="4983480"/>
            <a:ext cx="5559120" cy="914040"/>
          </a:xfrm>
          <a:prstGeom prst="rect">
            <a:avLst/>
          </a:prstGeom>
          <a:noFill/>
          <a:ln w="12700">
            <a:noFill/>
          </a:ln>
        </p:spPr>
        <p:style>
          <a:lnRef idx="0"/>
          <a:fillRef idx="0"/>
          <a:effectRef idx="0"/>
          <a:fontRef idx="minor"/>
        </p:style>
        <p:txBody>
          <a:bodyPr numCol="1" spcCol="38160" horzOverflow="overflow" lIns="45720" rIns="45720" anchor="t">
            <a:spAutoFit/>
          </a:bodyPr>
          <a:p>
            <a:pPr algn="ctr" defTabSz="914400">
              <a:lnSpc>
                <a:spcPct val="100000"/>
              </a:lnSpc>
              <a:tabLst>
                <a:tab algn="l" pos="0"/>
              </a:tabLst>
            </a:pPr>
            <a:r>
              <a:rPr b="0" lang="en-US" sz="1800" strike="noStrike" u="none">
                <a:solidFill>
                  <a:srgbClr val="000000"/>
                </a:solidFill>
                <a:uFillTx/>
                <a:latin typeface="Times New Roman"/>
                <a:ea typeface="Times New Roman"/>
              </a:rPr>
              <a:t>Guided By:</a:t>
            </a:r>
            <a:endParaRPr b="0" lang="en-US" sz="1800" strike="noStrike" u="none">
              <a:solidFill>
                <a:srgbClr val="000000"/>
              </a:solidFill>
              <a:uFillTx/>
              <a:latin typeface="DejaVu Sans"/>
            </a:endParaRPr>
          </a:p>
          <a:p>
            <a:pPr algn="ctr" defTabSz="914400">
              <a:lnSpc>
                <a:spcPct val="100000"/>
              </a:lnSpc>
              <a:tabLst>
                <a:tab algn="l" pos="0"/>
              </a:tabLst>
            </a:pPr>
            <a:r>
              <a:rPr b="0" lang="en-US" sz="1800" strike="noStrike" u="none">
                <a:solidFill>
                  <a:srgbClr val="000000"/>
                </a:solidFill>
                <a:uFillTx/>
                <a:latin typeface="Times New Roman"/>
                <a:ea typeface="Times New Roman"/>
              </a:rPr>
              <a:t>Prof. Chanchla Tripathi</a:t>
            </a:r>
            <a:endParaRPr b="0" lang="en-US" sz="1800" strike="noStrike" u="none">
              <a:solidFill>
                <a:srgbClr val="000000"/>
              </a:solidFill>
              <a:uFillTx/>
              <a:latin typeface="DejaVu Sans"/>
            </a:endParaRPr>
          </a:p>
          <a:p>
            <a:pPr algn="ctr" defTabSz="914400">
              <a:lnSpc>
                <a:spcPct val="100000"/>
              </a:lnSpc>
              <a:tabLst>
                <a:tab algn="l" pos="0"/>
              </a:tabLst>
            </a:pPr>
            <a:r>
              <a:rPr b="0" lang="en-US" sz="1800" strike="noStrike" u="none">
                <a:solidFill>
                  <a:srgbClr val="000000"/>
                </a:solidFill>
                <a:uFillTx/>
                <a:latin typeface="Times New Roman"/>
                <a:ea typeface="Times New Roman"/>
              </a:rPr>
              <a:t>Department of Computer Science and Engineering</a:t>
            </a:r>
            <a:endParaRPr b="0" lang="en-US" sz="1800" strike="noStrike" u="none">
              <a:solidFill>
                <a:srgbClr val="000000"/>
              </a:solidFill>
              <a:uFillTx/>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324440" y="218160"/>
            <a:ext cx="9542880" cy="98712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M1 - Speaker Diarization</a:t>
            </a:r>
            <a:endParaRPr b="0" lang="en-US" sz="3600" strike="noStrike" u="none">
              <a:solidFill>
                <a:srgbClr val="000000"/>
              </a:solidFill>
              <a:uFillTx/>
              <a:latin typeface="Calibri"/>
            </a:endParaRPr>
          </a:p>
        </p:txBody>
      </p:sp>
      <p:sp>
        <p:nvSpPr>
          <p:cNvPr id="76" name="Gathered dataset with audio’s and performed  Normalization and Noise Cancellation"/>
          <p:cNvSpPr/>
          <p:nvPr/>
        </p:nvSpPr>
        <p:spPr>
          <a:xfrm>
            <a:off x="1088280" y="5759640"/>
            <a:ext cx="9542880" cy="369000"/>
          </a:xfrm>
          <a:prstGeom prst="rect">
            <a:avLst/>
          </a:prstGeom>
          <a:noFill/>
          <a:ln w="12700">
            <a:noFill/>
          </a:ln>
        </p:spPr>
        <p:style>
          <a:lnRef idx="0"/>
          <a:fillRef idx="0"/>
          <a:effectRef idx="0"/>
          <a:fontRef idx="minor"/>
        </p:style>
        <p:txBody>
          <a:bodyPr lIns="45720" rIns="45720" tIns="45000" bIns="45000" anchor="t">
            <a:spAutoFit/>
          </a:bodyPr>
          <a:p>
            <a:pPr algn="ctr" defTabSz="914400">
              <a:lnSpc>
                <a:spcPct val="100000"/>
              </a:lnSpc>
              <a:tabLst>
                <a:tab algn="l" pos="0"/>
              </a:tabLst>
            </a:pPr>
            <a:endParaRPr b="0" lang="en-US" sz="1800" strike="noStrike" u="none">
              <a:solidFill>
                <a:srgbClr val="000000"/>
              </a:solidFill>
              <a:uFillTx/>
              <a:latin typeface="Calibri"/>
              <a:ea typeface="Calibri"/>
            </a:endParaRPr>
          </a:p>
        </p:txBody>
      </p:sp>
      <p:sp>
        <p:nvSpPr>
          <p:cNvPr id="77" name="Performed conversion of audio to numerical segments."/>
          <p:cNvSpPr/>
          <p:nvPr/>
        </p:nvSpPr>
        <p:spPr>
          <a:xfrm>
            <a:off x="1753200" y="6123960"/>
            <a:ext cx="149760" cy="363960"/>
          </a:xfrm>
          <a:prstGeom prst="rect">
            <a:avLst/>
          </a:prstGeom>
          <a:noFill/>
          <a:ln w="12700">
            <a:noFill/>
          </a:ln>
        </p:spPr>
        <p:style>
          <a:lnRef idx="0"/>
          <a:fillRef idx="0"/>
          <a:effectRef idx="0"/>
          <a:fontRef idx="minor"/>
        </p:style>
        <p:txBody>
          <a:bodyPr wrap="none" lIns="45720" rIns="45720" tIns="45000" bIns="45000" anchor="t">
            <a:spAutoFit/>
          </a:bodyPr>
          <a:p>
            <a:pPr defTabSz="914400">
              <a:lnSpc>
                <a:spcPct val="100000"/>
              </a:lnSpc>
              <a:tabLst>
                <a:tab algn="l" pos="0"/>
              </a:tabLst>
            </a:pPr>
            <a:r>
              <a:rPr b="0" lang="en-US" sz="1800" strike="noStrike" u="none">
                <a:solidFill>
                  <a:srgbClr val="000000"/>
                </a:solidFill>
                <a:uFillTx/>
                <a:latin typeface="Calibri"/>
                <a:ea typeface="Calibri"/>
              </a:rPr>
              <a:t>.</a:t>
            </a:r>
            <a:endParaRPr b="0" lang="en-US" sz="1800" strike="noStrike" u="none">
              <a:solidFill>
                <a:srgbClr val="000000"/>
              </a:solidFill>
              <a:uFillTx/>
              <a:latin typeface="DejaVu Sans"/>
            </a:endParaRPr>
          </a:p>
        </p:txBody>
      </p:sp>
      <p:pic>
        <p:nvPicPr>
          <p:cNvPr id="78" name="Picture 6" descr=""/>
          <p:cNvPicPr/>
          <p:nvPr/>
        </p:nvPicPr>
        <p:blipFill>
          <a:blip r:embed="rId1"/>
          <a:stretch/>
        </p:blipFill>
        <p:spPr>
          <a:xfrm>
            <a:off x="1324440" y="1402200"/>
            <a:ext cx="9542880" cy="472140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1124640" y="189000"/>
            <a:ext cx="9542880" cy="98712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M1 - Identifying time period for each speaker</a:t>
            </a:r>
            <a:endParaRPr b="0" lang="en-US" sz="3600" strike="noStrike" u="none">
              <a:solidFill>
                <a:srgbClr val="000000"/>
              </a:solidFill>
              <a:uFillTx/>
              <a:latin typeface="Calibri"/>
            </a:endParaRPr>
          </a:p>
        </p:txBody>
      </p:sp>
      <p:sp>
        <p:nvSpPr>
          <p:cNvPr id="80" name="Performed Diarization on Audio for dentifying and distinguishing between multiple speakers in an audio file."/>
          <p:cNvSpPr/>
          <p:nvPr/>
        </p:nvSpPr>
        <p:spPr>
          <a:xfrm>
            <a:off x="1124640" y="5681160"/>
            <a:ext cx="9501480" cy="399600"/>
          </a:xfrm>
          <a:prstGeom prst="rect">
            <a:avLst/>
          </a:prstGeom>
          <a:noFill/>
          <a:ln w="12700">
            <a:noFill/>
          </a:ln>
        </p:spPr>
        <p:style>
          <a:lnRef idx="0"/>
          <a:fillRef idx="0"/>
          <a:effectRef idx="0"/>
          <a:fontRef idx="minor"/>
        </p:style>
        <p:txBody>
          <a:bodyPr lIns="45720" rIns="45720" tIns="45000" bIns="45000" anchor="t">
            <a:spAutoFit/>
          </a:bodyPr>
          <a:p>
            <a:pPr algn="ctr" defTabSz="914400">
              <a:lnSpc>
                <a:spcPct val="100000"/>
              </a:lnSpc>
              <a:tabLst>
                <a:tab algn="l" pos="0"/>
              </a:tabLst>
            </a:pPr>
            <a:endParaRPr b="0" lang="en-US" sz="2000" strike="noStrike" u="none">
              <a:solidFill>
                <a:srgbClr val="000000"/>
              </a:solidFill>
              <a:uFillTx/>
              <a:latin typeface="Calibri"/>
              <a:ea typeface="Calibri"/>
            </a:endParaRPr>
          </a:p>
        </p:txBody>
      </p:sp>
      <p:pic>
        <p:nvPicPr>
          <p:cNvPr id="81" name="Picture 4" descr=""/>
          <p:cNvPicPr/>
          <p:nvPr/>
        </p:nvPicPr>
        <p:blipFill>
          <a:blip r:embed="rId1"/>
          <a:stretch/>
        </p:blipFill>
        <p:spPr>
          <a:xfrm>
            <a:off x="1124640" y="1371960"/>
            <a:ext cx="9501480" cy="528768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147680" y="194760"/>
            <a:ext cx="9542880" cy="98712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M1 - Transcribing </a:t>
            </a:r>
            <a:endParaRPr b="0" lang="en-US" sz="3600" strike="noStrike" u="none">
              <a:solidFill>
                <a:srgbClr val="000000"/>
              </a:solidFill>
              <a:uFillTx/>
              <a:latin typeface="Calibri"/>
            </a:endParaRPr>
          </a:p>
        </p:txBody>
      </p:sp>
      <p:sp>
        <p:nvSpPr>
          <p:cNvPr id="83" name="Performed Diarization on Audio for dentifying and distinguishing between multiple speakers in an audio file."/>
          <p:cNvSpPr/>
          <p:nvPr/>
        </p:nvSpPr>
        <p:spPr>
          <a:xfrm>
            <a:off x="1124640" y="5479920"/>
            <a:ext cx="9501480" cy="399600"/>
          </a:xfrm>
          <a:prstGeom prst="rect">
            <a:avLst/>
          </a:prstGeom>
          <a:noFill/>
          <a:ln w="12700">
            <a:noFill/>
          </a:ln>
        </p:spPr>
        <p:style>
          <a:lnRef idx="0"/>
          <a:fillRef idx="0"/>
          <a:effectRef idx="0"/>
          <a:fontRef idx="minor"/>
        </p:style>
        <p:txBody>
          <a:bodyPr lIns="45720" rIns="45720" tIns="45000" bIns="45000" anchor="t">
            <a:spAutoFit/>
          </a:bodyPr>
          <a:p>
            <a:pPr algn="ctr" defTabSz="914400">
              <a:lnSpc>
                <a:spcPct val="100000"/>
              </a:lnSpc>
              <a:tabLst>
                <a:tab algn="l" pos="0"/>
              </a:tabLst>
            </a:pPr>
            <a:endParaRPr b="0" lang="en-US" sz="2000" strike="noStrike" u="none">
              <a:solidFill>
                <a:srgbClr val="000000"/>
              </a:solidFill>
              <a:uFillTx/>
              <a:latin typeface="Calibri"/>
              <a:ea typeface="Calibri"/>
            </a:endParaRPr>
          </a:p>
        </p:txBody>
      </p:sp>
      <p:pic>
        <p:nvPicPr>
          <p:cNvPr id="84" name="Picture 2" descr=""/>
          <p:cNvPicPr/>
          <p:nvPr/>
        </p:nvPicPr>
        <p:blipFill>
          <a:blip r:embed="rId1"/>
          <a:stretch/>
        </p:blipFill>
        <p:spPr>
          <a:xfrm>
            <a:off x="1147680" y="1454040"/>
            <a:ext cx="9520200" cy="391428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124640" y="264600"/>
            <a:ext cx="9542880" cy="98712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M2 - Accuracy Measurement</a:t>
            </a:r>
            <a:endParaRPr b="0" lang="en-US" sz="3600" strike="noStrike" u="none">
              <a:solidFill>
                <a:srgbClr val="000000"/>
              </a:solidFill>
              <a:uFillTx/>
              <a:latin typeface="Calibri"/>
            </a:endParaRPr>
          </a:p>
        </p:txBody>
      </p:sp>
      <p:sp>
        <p:nvSpPr>
          <p:cNvPr id="86" name="Performed Diarization on Audio for dentifying and distinguishing between multiple speakers in an audio file."/>
          <p:cNvSpPr/>
          <p:nvPr/>
        </p:nvSpPr>
        <p:spPr>
          <a:xfrm>
            <a:off x="1124640" y="5479920"/>
            <a:ext cx="9501480" cy="399600"/>
          </a:xfrm>
          <a:prstGeom prst="rect">
            <a:avLst/>
          </a:prstGeom>
          <a:noFill/>
          <a:ln w="12700">
            <a:noFill/>
          </a:ln>
        </p:spPr>
        <p:style>
          <a:lnRef idx="0"/>
          <a:fillRef idx="0"/>
          <a:effectRef idx="0"/>
          <a:fontRef idx="minor"/>
        </p:style>
        <p:txBody>
          <a:bodyPr lIns="45720" rIns="45720" tIns="45000" bIns="45000" anchor="t">
            <a:spAutoFit/>
          </a:bodyPr>
          <a:p>
            <a:pPr algn="ctr" defTabSz="914400">
              <a:lnSpc>
                <a:spcPct val="100000"/>
              </a:lnSpc>
              <a:tabLst>
                <a:tab algn="l" pos="0"/>
              </a:tabLst>
            </a:pPr>
            <a:endParaRPr b="0" lang="en-US" sz="2000" strike="noStrike" u="none">
              <a:solidFill>
                <a:srgbClr val="000000"/>
              </a:solidFill>
              <a:uFillTx/>
              <a:latin typeface="Calibri"/>
              <a:ea typeface="Calibri"/>
            </a:endParaRPr>
          </a:p>
        </p:txBody>
      </p:sp>
      <p:pic>
        <p:nvPicPr>
          <p:cNvPr id="87" name="Picture 3" descr=""/>
          <p:cNvPicPr/>
          <p:nvPr/>
        </p:nvPicPr>
        <p:blipFill>
          <a:blip r:embed="rId1"/>
          <a:stretch/>
        </p:blipFill>
        <p:spPr>
          <a:xfrm>
            <a:off x="1124640" y="1527480"/>
            <a:ext cx="6298200" cy="3152520"/>
          </a:xfrm>
          <a:prstGeom prst="rect">
            <a:avLst/>
          </a:prstGeom>
          <a:noFill/>
          <a:ln w="0">
            <a:noFill/>
          </a:ln>
        </p:spPr>
      </p:pic>
      <p:pic>
        <p:nvPicPr>
          <p:cNvPr id="88" name="Picture 2" descr=""/>
          <p:cNvPicPr/>
          <p:nvPr/>
        </p:nvPicPr>
        <p:blipFill>
          <a:blip r:embed="rId2"/>
          <a:stretch/>
        </p:blipFill>
        <p:spPr>
          <a:xfrm>
            <a:off x="4049280" y="4152960"/>
            <a:ext cx="7296840" cy="270468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rmAutofit/>
          </a:bodyPr>
          <a:p>
            <a:pPr indent="0" algn="ctr" defTabSz="914400">
              <a:lnSpc>
                <a:spcPct val="90000"/>
              </a:lnSpc>
              <a:buNone/>
              <a:tabLst>
                <a:tab algn="l" pos="0"/>
              </a:tabLst>
            </a:pPr>
            <a:r>
              <a:rPr b="1" lang="en-IN" sz="3600" strike="noStrike" u="none">
                <a:solidFill>
                  <a:srgbClr val="000000"/>
                </a:solidFill>
                <a:uFillTx/>
                <a:latin typeface="Times New Roman"/>
                <a:ea typeface="Calibri Light"/>
              </a:rPr>
              <a:t>M3 - Structuring Input</a:t>
            </a:r>
            <a:endParaRPr b="0" lang="en-US" sz="3600" strike="noStrike" u="none">
              <a:solidFill>
                <a:srgbClr val="000000"/>
              </a:solidFill>
              <a:uFillTx/>
              <a:latin typeface="Calibri"/>
            </a:endParaRPr>
          </a:p>
        </p:txBody>
      </p:sp>
      <p:pic>
        <p:nvPicPr>
          <p:cNvPr id="90" name="Picture 3" descr=""/>
          <p:cNvPicPr/>
          <p:nvPr/>
        </p:nvPicPr>
        <p:blipFill>
          <a:blip r:embed="rId1"/>
          <a:stretch/>
        </p:blipFill>
        <p:spPr>
          <a:xfrm>
            <a:off x="838080" y="2005920"/>
            <a:ext cx="10515240" cy="300816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rmAutofit/>
          </a:bodyPr>
          <a:p>
            <a:pPr indent="0" algn="ctr" defTabSz="914400">
              <a:lnSpc>
                <a:spcPct val="90000"/>
              </a:lnSpc>
              <a:buNone/>
              <a:tabLst>
                <a:tab algn="l" pos="0"/>
              </a:tabLst>
            </a:pPr>
            <a:r>
              <a:rPr b="1" lang="en-IN" sz="3600" strike="noStrike" u="none">
                <a:solidFill>
                  <a:srgbClr val="000000"/>
                </a:solidFill>
                <a:uFillTx/>
                <a:latin typeface="Times New Roman"/>
                <a:ea typeface="Calibri Light"/>
              </a:rPr>
              <a:t>M3 - Preprocessing</a:t>
            </a:r>
            <a:endParaRPr b="0" lang="en-US" sz="3600" strike="noStrike" u="none">
              <a:solidFill>
                <a:srgbClr val="000000"/>
              </a:solidFill>
              <a:uFillTx/>
              <a:latin typeface="Calibri"/>
            </a:endParaRPr>
          </a:p>
        </p:txBody>
      </p:sp>
      <p:pic>
        <p:nvPicPr>
          <p:cNvPr id="92" name="Picture 4" descr=""/>
          <p:cNvPicPr/>
          <p:nvPr/>
        </p:nvPicPr>
        <p:blipFill>
          <a:blip r:embed="rId1"/>
          <a:stretch/>
        </p:blipFill>
        <p:spPr>
          <a:xfrm>
            <a:off x="1071720" y="2102400"/>
            <a:ext cx="10281600" cy="439020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rmAutofit/>
          </a:bodyPr>
          <a:p>
            <a:pPr indent="0" algn="ctr" defTabSz="914400">
              <a:lnSpc>
                <a:spcPct val="90000"/>
              </a:lnSpc>
              <a:buNone/>
              <a:tabLst>
                <a:tab algn="l" pos="0"/>
              </a:tabLst>
            </a:pPr>
            <a:r>
              <a:rPr b="1" lang="en-IN" sz="3600" strike="noStrike" u="none">
                <a:solidFill>
                  <a:srgbClr val="000000"/>
                </a:solidFill>
                <a:uFillTx/>
                <a:latin typeface="Times New Roman"/>
                <a:ea typeface="Calibri Light"/>
              </a:rPr>
              <a:t>M4 - Summary Output</a:t>
            </a:r>
            <a:endParaRPr b="0" lang="en-US" sz="3600" strike="noStrike" u="none">
              <a:solidFill>
                <a:srgbClr val="000000"/>
              </a:solidFill>
              <a:uFillTx/>
              <a:latin typeface="Calibri"/>
            </a:endParaRPr>
          </a:p>
        </p:txBody>
      </p:sp>
      <p:pic>
        <p:nvPicPr>
          <p:cNvPr id="94" name="Picture 4" descr=""/>
          <p:cNvPicPr/>
          <p:nvPr/>
        </p:nvPicPr>
        <p:blipFill>
          <a:blip r:embed="rId1"/>
          <a:stretch/>
        </p:blipFill>
        <p:spPr>
          <a:xfrm>
            <a:off x="838080" y="1936800"/>
            <a:ext cx="10515240" cy="424008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rmAutofit/>
          </a:bodyPr>
          <a:p>
            <a:pPr indent="0" algn="ctr" defTabSz="914400">
              <a:lnSpc>
                <a:spcPct val="90000"/>
              </a:lnSpc>
              <a:buNone/>
              <a:tabLst>
                <a:tab algn="l" pos="0"/>
              </a:tabLst>
            </a:pPr>
            <a:r>
              <a:rPr b="1" lang="en-IN" sz="3600" strike="noStrike" u="none">
                <a:solidFill>
                  <a:srgbClr val="000000"/>
                </a:solidFill>
                <a:uFillTx/>
                <a:latin typeface="Times New Roman"/>
                <a:ea typeface="Calibri Light"/>
              </a:rPr>
              <a:t>M5 - Hardware Implementation</a:t>
            </a:r>
            <a:endParaRPr b="0" lang="en-US" sz="3600" strike="noStrike" u="none">
              <a:solidFill>
                <a:srgbClr val="000000"/>
              </a:solidFill>
              <a:uFillTx/>
              <a:latin typeface="Calibri"/>
            </a:endParaRPr>
          </a:p>
        </p:txBody>
      </p:sp>
      <p:pic>
        <p:nvPicPr>
          <p:cNvPr id="96" name="Picture 3" descr=""/>
          <p:cNvPicPr/>
          <p:nvPr/>
        </p:nvPicPr>
        <p:blipFill>
          <a:blip r:embed="rId1"/>
          <a:stretch/>
        </p:blipFill>
        <p:spPr>
          <a:xfrm>
            <a:off x="838080" y="1859760"/>
            <a:ext cx="6126120" cy="4632480"/>
          </a:xfrm>
          <a:prstGeom prst="rect">
            <a:avLst/>
          </a:prstGeom>
          <a:noFill/>
          <a:ln w="0">
            <a:noFill/>
          </a:ln>
        </p:spPr>
      </p:pic>
      <p:pic>
        <p:nvPicPr>
          <p:cNvPr id="97" name="Picture 5" descr=""/>
          <p:cNvPicPr/>
          <p:nvPr/>
        </p:nvPicPr>
        <p:blipFill>
          <a:blip r:embed="rId2"/>
          <a:stretch/>
        </p:blipFill>
        <p:spPr>
          <a:xfrm>
            <a:off x="7071480" y="1859760"/>
            <a:ext cx="4282200" cy="463248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ubTitle"/>
          </p:nvPr>
        </p:nvSpPr>
        <p:spPr>
          <a:xfrm>
            <a:off x="1298520" y="1464840"/>
            <a:ext cx="9552240" cy="4905000"/>
          </a:xfrm>
          <a:prstGeom prst="rect">
            <a:avLst/>
          </a:prstGeom>
          <a:noFill/>
          <a:ln w="12600">
            <a:noFill/>
          </a:ln>
        </p:spPr>
        <p:txBody>
          <a:bodyPr lIns="45720" rIns="45720" tIns="45000" bIns="45000" anchor="t">
            <a:normAutofit/>
          </a:bodyPr>
          <a:p>
            <a:pPr defTabSz="914400">
              <a:lnSpc>
                <a:spcPct val="90000"/>
              </a:lnSpc>
              <a:spcBef>
                <a:spcPts val="1001"/>
              </a:spcBef>
              <a:tabLst>
                <a:tab algn="l" pos="0"/>
              </a:tabLst>
            </a:pPr>
            <a:r>
              <a:rPr b="0" lang="en-US" sz="2400" strike="noStrike" u="none">
                <a:solidFill>
                  <a:srgbClr val="000000"/>
                </a:solidFill>
                <a:uFillTx/>
                <a:latin typeface="Calibri"/>
                <a:ea typeface="Calibri"/>
              </a:rPr>
              <a:t>This project successfully processes and summarizes audio data through five key modules:</a:t>
            </a:r>
            <a:endParaRPr b="0" lang="en-US" sz="2400" strike="noStrike" u="none">
              <a:solidFill>
                <a:srgbClr val="000000"/>
              </a:solidFill>
              <a:uFillTx/>
              <a:latin typeface="DejaVu Sans"/>
            </a:endParaRPr>
          </a:p>
          <a:p>
            <a:pPr defTabSz="914400">
              <a:lnSpc>
                <a:spcPct val="90000"/>
              </a:lnSpc>
              <a:spcBef>
                <a:spcPts val="1001"/>
              </a:spcBef>
              <a:buClr>
                <a:srgbClr val="000000"/>
              </a:buClr>
              <a:buFont typeface="Arial"/>
              <a:buChar char="•"/>
              <a:tabLst>
                <a:tab algn="l" pos="0"/>
              </a:tabLst>
            </a:pPr>
            <a:r>
              <a:rPr b="1" lang="en-US" sz="2400" strike="noStrike" u="none">
                <a:solidFill>
                  <a:srgbClr val="000000"/>
                </a:solidFill>
                <a:uFillTx/>
                <a:latin typeface="Calibri"/>
                <a:ea typeface="Calibri"/>
              </a:rPr>
              <a:t> </a:t>
            </a:r>
            <a:r>
              <a:rPr b="1" lang="en-US" sz="2400" strike="noStrike" u="none">
                <a:solidFill>
                  <a:srgbClr val="000000"/>
                </a:solidFill>
                <a:uFillTx/>
                <a:latin typeface="Calibri"/>
                <a:ea typeface="Calibri"/>
              </a:rPr>
              <a:t>Module 1:</a:t>
            </a:r>
            <a:r>
              <a:rPr b="0" lang="en-US" sz="2400" strike="noStrike" u="none">
                <a:solidFill>
                  <a:srgbClr val="000000"/>
                </a:solidFill>
                <a:uFillTx/>
                <a:latin typeface="Calibri"/>
                <a:ea typeface="Calibri"/>
              </a:rPr>
              <a:t> Preprocessed audio using segmentation and speaker classification via speech diarization.</a:t>
            </a:r>
            <a:endParaRPr b="0" lang="en-US" sz="2400" strike="noStrike" u="none">
              <a:solidFill>
                <a:srgbClr val="000000"/>
              </a:solidFill>
              <a:uFillTx/>
              <a:latin typeface="DejaVu Sans"/>
            </a:endParaRPr>
          </a:p>
          <a:p>
            <a:pPr defTabSz="914400">
              <a:lnSpc>
                <a:spcPct val="90000"/>
              </a:lnSpc>
              <a:spcBef>
                <a:spcPts val="1001"/>
              </a:spcBef>
              <a:buClr>
                <a:srgbClr val="000000"/>
              </a:buClr>
              <a:buFont typeface="Arial"/>
              <a:buChar char="•"/>
              <a:tabLst>
                <a:tab algn="l" pos="0"/>
              </a:tabLst>
            </a:pPr>
            <a:r>
              <a:rPr b="1" lang="en-US" sz="2400" strike="noStrike" u="none">
                <a:solidFill>
                  <a:srgbClr val="000000"/>
                </a:solidFill>
                <a:uFillTx/>
                <a:latin typeface="Calibri"/>
                <a:ea typeface="Calibri"/>
              </a:rPr>
              <a:t> </a:t>
            </a:r>
            <a:r>
              <a:rPr b="1" lang="en-US" sz="2400" strike="noStrike" u="none">
                <a:solidFill>
                  <a:srgbClr val="000000"/>
                </a:solidFill>
                <a:uFillTx/>
                <a:latin typeface="Calibri"/>
                <a:ea typeface="Calibri"/>
              </a:rPr>
              <a:t>Module 2:</a:t>
            </a:r>
            <a:r>
              <a:rPr b="0" lang="en-US" sz="2400" strike="noStrike" u="none">
                <a:solidFill>
                  <a:srgbClr val="000000"/>
                </a:solidFill>
                <a:uFillTx/>
                <a:latin typeface="Calibri"/>
                <a:ea typeface="Calibri"/>
              </a:rPr>
              <a:t> Converted audio to text using a Speech-to-Text model, evaluated by WER and CER.</a:t>
            </a:r>
            <a:endParaRPr b="0" lang="en-US" sz="2400" strike="noStrike" u="none">
              <a:solidFill>
                <a:srgbClr val="000000"/>
              </a:solidFill>
              <a:uFillTx/>
              <a:latin typeface="DejaVu Sans"/>
            </a:endParaRPr>
          </a:p>
          <a:p>
            <a:pPr defTabSz="914400">
              <a:lnSpc>
                <a:spcPct val="90000"/>
              </a:lnSpc>
              <a:spcBef>
                <a:spcPts val="1001"/>
              </a:spcBef>
              <a:buClr>
                <a:srgbClr val="000000"/>
              </a:buClr>
              <a:buFont typeface="Arial"/>
              <a:buChar char="•"/>
              <a:tabLst>
                <a:tab algn="l" pos="0"/>
              </a:tabLst>
            </a:pPr>
            <a:r>
              <a:rPr b="1" lang="en-US" sz="2400" strike="noStrike" u="none">
                <a:solidFill>
                  <a:srgbClr val="000000"/>
                </a:solidFill>
                <a:uFillTx/>
                <a:latin typeface="Calibri"/>
                <a:ea typeface="Calibri"/>
              </a:rPr>
              <a:t> </a:t>
            </a:r>
            <a:r>
              <a:rPr b="1" lang="en-US" sz="2400" strike="noStrike" u="none">
                <a:solidFill>
                  <a:srgbClr val="000000"/>
                </a:solidFill>
                <a:uFillTx/>
                <a:latin typeface="Calibri"/>
                <a:ea typeface="Calibri"/>
              </a:rPr>
              <a:t>Module 3:</a:t>
            </a:r>
            <a:r>
              <a:rPr b="0" lang="en-US" sz="2400" strike="noStrike" u="none">
                <a:solidFill>
                  <a:srgbClr val="000000"/>
                </a:solidFill>
                <a:uFillTx/>
                <a:latin typeface="Calibri"/>
                <a:ea typeface="Calibri"/>
              </a:rPr>
              <a:t> Cleaned and prepared text via tokenization, punctuation removal, and formatting.</a:t>
            </a:r>
            <a:endParaRPr b="0" lang="en-US" sz="2400" strike="noStrike" u="none">
              <a:solidFill>
                <a:srgbClr val="000000"/>
              </a:solidFill>
              <a:uFillTx/>
              <a:latin typeface="DejaVu Sans"/>
            </a:endParaRPr>
          </a:p>
          <a:p>
            <a:pPr defTabSz="914400">
              <a:lnSpc>
                <a:spcPct val="90000"/>
              </a:lnSpc>
              <a:spcBef>
                <a:spcPts val="1001"/>
              </a:spcBef>
              <a:buClr>
                <a:srgbClr val="000000"/>
              </a:buClr>
              <a:buFont typeface="Arial"/>
              <a:buChar char="•"/>
              <a:tabLst>
                <a:tab algn="l" pos="0"/>
              </a:tabLst>
            </a:pPr>
            <a:r>
              <a:rPr b="1" lang="en-US" sz="2400" strike="noStrike" u="none">
                <a:solidFill>
                  <a:srgbClr val="000000"/>
                </a:solidFill>
                <a:uFillTx/>
                <a:latin typeface="Calibri"/>
                <a:ea typeface="Calibri"/>
              </a:rPr>
              <a:t> </a:t>
            </a:r>
            <a:r>
              <a:rPr b="1" lang="en-US" sz="2400" strike="noStrike" u="none">
                <a:solidFill>
                  <a:srgbClr val="000000"/>
                </a:solidFill>
                <a:uFillTx/>
                <a:latin typeface="Calibri"/>
                <a:ea typeface="Calibri"/>
              </a:rPr>
              <a:t>Module 4:</a:t>
            </a:r>
            <a:r>
              <a:rPr b="0" lang="en-US" sz="2400" strike="noStrike" u="none">
                <a:solidFill>
                  <a:srgbClr val="000000"/>
                </a:solidFill>
                <a:uFillTx/>
                <a:latin typeface="Calibri"/>
                <a:ea typeface="Calibri"/>
              </a:rPr>
              <a:t> Generated concise summaries from processed text using NLP   techniques.</a:t>
            </a:r>
            <a:endParaRPr b="0" lang="en-US" sz="2400" strike="noStrike" u="none">
              <a:solidFill>
                <a:srgbClr val="000000"/>
              </a:solidFill>
              <a:uFillTx/>
              <a:latin typeface="DejaVu Sans"/>
            </a:endParaRPr>
          </a:p>
          <a:p>
            <a:pPr defTabSz="914400">
              <a:lnSpc>
                <a:spcPct val="90000"/>
              </a:lnSpc>
              <a:spcBef>
                <a:spcPts val="1001"/>
              </a:spcBef>
              <a:buClr>
                <a:srgbClr val="000000"/>
              </a:buClr>
              <a:buFont typeface="Arial"/>
              <a:buChar char="•"/>
              <a:tabLst>
                <a:tab algn="l" pos="0"/>
              </a:tabLst>
            </a:pPr>
            <a:r>
              <a:rPr b="1" lang="en-US" sz="2400" strike="noStrike" u="none">
                <a:solidFill>
                  <a:srgbClr val="000000"/>
                </a:solidFill>
                <a:uFillTx/>
                <a:latin typeface="Calibri"/>
                <a:ea typeface="Calibri"/>
              </a:rPr>
              <a:t> </a:t>
            </a:r>
            <a:r>
              <a:rPr b="1" lang="en-US" sz="2400" strike="noStrike" u="none">
                <a:solidFill>
                  <a:srgbClr val="000000"/>
                </a:solidFill>
                <a:uFillTx/>
                <a:latin typeface="Calibri"/>
                <a:ea typeface="Calibri"/>
              </a:rPr>
              <a:t>Module 5:</a:t>
            </a:r>
            <a:r>
              <a:rPr b="0" lang="en-US" sz="2400" strike="noStrike" u="none">
                <a:solidFill>
                  <a:srgbClr val="000000"/>
                </a:solidFill>
                <a:uFillTx/>
                <a:latin typeface="Calibri"/>
                <a:ea typeface="Calibri"/>
              </a:rPr>
              <a:t> Complete hardware implementation with Arduino successfully programmed.</a:t>
            </a:r>
            <a:endParaRPr b="0" lang="en-US" sz="2400" strike="noStrike" u="none">
              <a:solidFill>
                <a:srgbClr val="000000"/>
              </a:solidFill>
              <a:uFillTx/>
              <a:latin typeface="DejaVu Sans"/>
            </a:endParaRPr>
          </a:p>
          <a:p>
            <a:pPr defTabSz="914400">
              <a:lnSpc>
                <a:spcPct val="90000"/>
              </a:lnSpc>
              <a:spcBef>
                <a:spcPts val="1001"/>
              </a:spcBef>
              <a:tabLst>
                <a:tab algn="l" pos="0"/>
              </a:tabLst>
            </a:pPr>
            <a:endParaRPr b="0" lang="en-US" sz="2400" strike="noStrike" u="none">
              <a:solidFill>
                <a:srgbClr val="000000"/>
              </a:solidFill>
              <a:uFillTx/>
              <a:latin typeface="DejaVu Sans"/>
            </a:endParaRPr>
          </a:p>
        </p:txBody>
      </p:sp>
      <p:sp>
        <p:nvSpPr>
          <p:cNvPr id="99" name="PlaceHolder 2"/>
          <p:cNvSpPr>
            <a:spLocks noGrp="1"/>
          </p:cNvSpPr>
          <p:nvPr>
            <p:ph type="title"/>
          </p:nvPr>
        </p:nvSpPr>
        <p:spPr>
          <a:xfrm>
            <a:off x="1298520" y="82440"/>
            <a:ext cx="9552240" cy="89568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CONCLUSION</a:t>
            </a:r>
            <a:endParaRPr b="0" lang="en-US" sz="3600" strike="noStrike" u="none">
              <a:solidFill>
                <a:srgbClr val="000000"/>
              </a:solidFill>
              <a:uFillTx/>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523880" y="1122480"/>
            <a:ext cx="9143640" cy="2387160"/>
          </a:xfrm>
          <a:prstGeom prst="rect">
            <a:avLst/>
          </a:prstGeom>
          <a:noFill/>
          <a:ln w="12600">
            <a:noFill/>
          </a:ln>
        </p:spPr>
        <p:txBody>
          <a:bodyPr lIns="45720" rIns="45720" tIns="45000" bIns="45000" anchor="b">
            <a:noAutofit/>
          </a:bodyPr>
          <a:p>
            <a:pPr indent="0" algn="ctr" defTabSz="914400">
              <a:lnSpc>
                <a:spcPct val="90000"/>
              </a:lnSpc>
              <a:buNone/>
              <a:tabLst>
                <a:tab algn="l" pos="0"/>
              </a:tabLst>
            </a:pPr>
            <a:r>
              <a:rPr b="1" lang="en-US" sz="6000" strike="noStrike" u="none">
                <a:solidFill>
                  <a:srgbClr val="000000"/>
                </a:solidFill>
                <a:uFillTx/>
                <a:latin typeface="Calibri Light"/>
                <a:ea typeface="Calibri Light"/>
              </a:rPr>
              <a:t>Thank You!</a:t>
            </a:r>
            <a:endParaRPr b="0" lang="en-US" sz="6000" strike="noStrike" u="none">
              <a:solidFill>
                <a:srgbClr val="000000"/>
              </a:solidFill>
              <a:uFillTx/>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ubTitle"/>
          </p:nvPr>
        </p:nvSpPr>
        <p:spPr>
          <a:xfrm>
            <a:off x="1523880" y="1396080"/>
            <a:ext cx="9143640" cy="4762080"/>
          </a:xfrm>
          <a:prstGeom prst="rect">
            <a:avLst/>
          </a:prstGeom>
          <a:noFill/>
          <a:ln w="12600">
            <a:noFill/>
          </a:ln>
        </p:spPr>
        <p:txBody>
          <a:bodyPr lIns="45720" rIns="45720" tIns="45000" bIns="45000" anchor="t">
            <a:noAutofit/>
          </a:bodyPr>
          <a:p>
            <a:pPr algn="just" defTabSz="914400">
              <a:lnSpc>
                <a:spcPct val="100000"/>
              </a:lnSpc>
              <a:spcBef>
                <a:spcPts val="1001"/>
              </a:spcBef>
              <a:tabLst>
                <a:tab algn="l" pos="0"/>
              </a:tabLst>
            </a:pPr>
            <a:r>
              <a:rPr b="0" lang="en-US" sz="2200" strike="noStrike" u="none">
                <a:solidFill>
                  <a:srgbClr val="000000"/>
                </a:solidFill>
                <a:uFillTx/>
                <a:latin typeface="Calibri"/>
                <a:ea typeface="Calibri"/>
              </a:rPr>
              <a:t>Many people find it challenging to remember daily tasks and important details, leading to decreased productivity, missed responsibilities, and heightened stress. An effective solution is crucial for improving task management and memory recall.</a:t>
            </a:r>
            <a:endParaRPr b="0" lang="en-US" sz="2200" strike="noStrike" u="none">
              <a:solidFill>
                <a:srgbClr val="000000"/>
              </a:solidFill>
              <a:uFillTx/>
              <a:latin typeface="DejaVu Sans"/>
            </a:endParaRPr>
          </a:p>
        </p:txBody>
      </p:sp>
      <p:sp>
        <p:nvSpPr>
          <p:cNvPr id="58" name="PlaceHolder 2"/>
          <p:cNvSpPr>
            <a:spLocks noGrp="1"/>
          </p:cNvSpPr>
          <p:nvPr>
            <p:ph type="title"/>
          </p:nvPr>
        </p:nvSpPr>
        <p:spPr>
          <a:xfrm>
            <a:off x="1523880" y="171360"/>
            <a:ext cx="9143640" cy="84096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PROBLEM</a:t>
            </a:r>
            <a:r>
              <a:rPr b="0" lang="en-US" sz="3600" strike="noStrike" u="none">
                <a:solidFill>
                  <a:srgbClr val="000000"/>
                </a:solidFill>
                <a:uFillTx/>
                <a:latin typeface="Calibri Light"/>
                <a:ea typeface="Calibri Light"/>
              </a:rPr>
              <a:t> </a:t>
            </a:r>
            <a:r>
              <a:rPr b="1" lang="en-US" sz="3600" strike="noStrike" u="none">
                <a:solidFill>
                  <a:srgbClr val="000000"/>
                </a:solidFill>
                <a:uFillTx/>
                <a:latin typeface="Times New Roman"/>
                <a:ea typeface="Times New Roman"/>
              </a:rPr>
              <a:t>STATEMENT</a:t>
            </a:r>
            <a:endParaRPr b="0" lang="en-US" sz="3600" strike="noStrike" u="none">
              <a:solidFill>
                <a:srgbClr val="000000"/>
              </a:solidFill>
              <a:uFillTx/>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ubTitle"/>
          </p:nvPr>
        </p:nvSpPr>
        <p:spPr>
          <a:xfrm>
            <a:off x="1417320" y="1504440"/>
            <a:ext cx="9250200" cy="4880160"/>
          </a:xfrm>
          <a:prstGeom prst="rect">
            <a:avLst/>
          </a:prstGeom>
          <a:noFill/>
          <a:ln w="12600">
            <a:noFill/>
          </a:ln>
        </p:spPr>
        <p:txBody>
          <a:bodyPr lIns="45720" rIns="45720" tIns="45000" bIns="45000" anchor="t">
            <a:noAutofit/>
          </a:bodyPr>
          <a:p>
            <a:pPr algn="just" defTabSz="914400">
              <a:lnSpc>
                <a:spcPct val="90000"/>
              </a:lnSpc>
              <a:spcBef>
                <a:spcPts val="1001"/>
              </a:spcBef>
              <a:tabLst>
                <a:tab algn="l" pos="0"/>
              </a:tabLst>
            </a:pPr>
            <a:r>
              <a:rPr b="0" lang="en-US" sz="2200" strike="noStrike" u="none">
                <a:solidFill>
                  <a:srgbClr val="000000"/>
                </a:solidFill>
                <a:uFillTx/>
                <a:latin typeface="Calibri "/>
                <a:ea typeface="Calibri"/>
              </a:rPr>
              <a:t>In today's information-rich environment, finding relevant content quickly can be challenging. Automatic document summarization, using natural language processing,</a:t>
            </a:r>
            <a:r>
              <a:rPr b="0" lang="en-US" sz="2200" strike="noStrike" u="none">
                <a:solidFill>
                  <a:srgbClr val="000000"/>
                </a:solidFill>
                <a:uFillTx/>
                <a:latin typeface="Calibri "/>
                <a:ea typeface="Calibri"/>
              </a:rPr>
              <a:t> helps extract key information from extensive texts. Text summarization techniques, whether extraction-based or abstraction-based, aim to condense lengthy content into concise summaries.</a:t>
            </a:r>
            <a:r>
              <a:rPr b="0" lang="en-IN" sz="2200" strike="noStrike" u="none">
                <a:solidFill>
                  <a:srgbClr val="000000"/>
                </a:solidFill>
                <a:uFillTx/>
                <a:latin typeface="Calibri "/>
                <a:ea typeface="Calibri"/>
              </a:rPr>
              <a:t> We present a method that takes audio as an input and generates a written or text summary of the same as an output. created the text summary using text summarizing methods.</a:t>
            </a:r>
            <a:r>
              <a:rPr b="0" lang="en-IN" sz="2200" strike="noStrike" u="none">
                <a:solidFill>
                  <a:srgbClr val="000000"/>
                </a:solidFill>
                <a:uFillTx/>
                <a:latin typeface="Calibri "/>
                <a:ea typeface="Calibri"/>
              </a:rPr>
              <a:t> Our product, Speak2Summarize, addresses this common challenge by providing users with clear and concise text summaries of their interactions and daily meetings with given timestamps.</a:t>
            </a:r>
            <a:endParaRPr b="0" lang="en-US" sz="2200" strike="noStrike" u="none">
              <a:solidFill>
                <a:srgbClr val="000000"/>
              </a:solidFill>
              <a:uFillTx/>
              <a:latin typeface="DejaVu Sans"/>
            </a:endParaRPr>
          </a:p>
          <a:p>
            <a:pPr algn="just" defTabSz="914400">
              <a:lnSpc>
                <a:spcPct val="90000"/>
              </a:lnSpc>
              <a:spcBef>
                <a:spcPts val="1001"/>
              </a:spcBef>
              <a:tabLst>
                <a:tab algn="l" pos="0"/>
              </a:tabLst>
            </a:pPr>
            <a:endParaRPr b="0" lang="en-US" sz="2200" strike="noStrike" u="none">
              <a:solidFill>
                <a:srgbClr val="000000"/>
              </a:solidFill>
              <a:uFillTx/>
              <a:latin typeface="DejaVu Sans"/>
            </a:endParaRPr>
          </a:p>
          <a:p>
            <a:pPr algn="just" defTabSz="914400">
              <a:lnSpc>
                <a:spcPct val="90000"/>
              </a:lnSpc>
              <a:spcBef>
                <a:spcPts val="1001"/>
              </a:spcBef>
              <a:tabLst>
                <a:tab algn="l" pos="0"/>
              </a:tabLst>
            </a:pPr>
            <a:endParaRPr b="0" lang="en-US" sz="2200" strike="noStrike" u="none">
              <a:solidFill>
                <a:srgbClr val="000000"/>
              </a:solidFill>
              <a:uFillTx/>
              <a:latin typeface="DejaVu Sans"/>
            </a:endParaRPr>
          </a:p>
        </p:txBody>
      </p:sp>
      <p:sp>
        <p:nvSpPr>
          <p:cNvPr id="60" name="PlaceHolder 2"/>
          <p:cNvSpPr>
            <a:spLocks noGrp="1"/>
          </p:cNvSpPr>
          <p:nvPr>
            <p:ph type="title"/>
          </p:nvPr>
        </p:nvSpPr>
        <p:spPr>
          <a:xfrm>
            <a:off x="1417320" y="240480"/>
            <a:ext cx="9250200" cy="84096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ABSTRACT</a:t>
            </a:r>
            <a:endParaRPr b="0" lang="en-US" sz="3600" strike="noStrike" u="none">
              <a:solidFill>
                <a:srgbClr val="000000"/>
              </a:solidFill>
              <a:uFillTx/>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1261800" y="257760"/>
            <a:ext cx="9536760" cy="81360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OBJECTIVES</a:t>
            </a:r>
            <a:endParaRPr b="0" lang="en-US" sz="3600" strike="noStrike" u="none">
              <a:solidFill>
                <a:srgbClr val="000000"/>
              </a:solidFill>
              <a:uFillTx/>
              <a:latin typeface="Calibri"/>
            </a:endParaRPr>
          </a:p>
        </p:txBody>
      </p:sp>
      <p:sp>
        <p:nvSpPr>
          <p:cNvPr id="62" name="PlaceHolder 2"/>
          <p:cNvSpPr>
            <a:spLocks noGrp="1"/>
          </p:cNvSpPr>
          <p:nvPr>
            <p:ph/>
          </p:nvPr>
        </p:nvSpPr>
        <p:spPr>
          <a:xfrm>
            <a:off x="1261800" y="2560320"/>
            <a:ext cx="9536760" cy="3824280"/>
          </a:xfrm>
          <a:prstGeom prst="rect">
            <a:avLst/>
          </a:prstGeom>
          <a:noFill/>
          <a:ln w="12600">
            <a:noFill/>
          </a:ln>
        </p:spPr>
        <p:txBody>
          <a:bodyPr lIns="45720" rIns="45720" tIns="45000" bIns="45000" anchor="t">
            <a:noAutofit/>
          </a:bodyPr>
          <a:p>
            <a:pPr indent="0" algn="just" defTabSz="914400">
              <a:lnSpc>
                <a:spcPct val="80000"/>
              </a:lnSpc>
              <a:spcBef>
                <a:spcPts val="1701"/>
              </a:spcBef>
              <a:buNone/>
              <a:tabLst>
                <a:tab algn="l" pos="0"/>
              </a:tabLst>
            </a:pPr>
            <a:r>
              <a:rPr b="0" lang="en-US" sz="2200" strike="noStrike" u="none">
                <a:solidFill>
                  <a:srgbClr val="000000"/>
                </a:solidFill>
                <a:uFillTx/>
                <a:latin typeface="Calibri"/>
                <a:ea typeface="Calibri"/>
              </a:rPr>
              <a:t>1) Memory recall and Optimized task management. </a:t>
            </a:r>
            <a:endParaRPr b="0" lang="en-US" sz="2200" strike="noStrike" u="none">
              <a:solidFill>
                <a:srgbClr val="000000"/>
              </a:solidFill>
              <a:uFillTx/>
              <a:latin typeface="Calibri"/>
            </a:endParaRPr>
          </a:p>
          <a:p>
            <a:pPr indent="0" algn="just" defTabSz="914400">
              <a:lnSpc>
                <a:spcPct val="80000"/>
              </a:lnSpc>
              <a:spcBef>
                <a:spcPts val="1701"/>
              </a:spcBef>
              <a:buNone/>
              <a:tabLst>
                <a:tab algn="l" pos="0"/>
              </a:tabLst>
            </a:pPr>
            <a:r>
              <a:rPr b="0" lang="en-US" sz="2200" strike="noStrike" u="none">
                <a:solidFill>
                  <a:srgbClr val="000000"/>
                </a:solidFill>
                <a:uFillTx/>
                <a:latin typeface="Calibri"/>
                <a:ea typeface="Calibri"/>
              </a:rPr>
              <a:t>2) Provide concise text summaries of their Daily interactions and meetings with given timestamps.</a:t>
            </a:r>
            <a:endParaRPr b="0" lang="en-US" sz="2200" strike="noStrike" u="none">
              <a:solidFill>
                <a:srgbClr val="000000"/>
              </a:solidFill>
              <a:uFillTx/>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1261800" y="199080"/>
            <a:ext cx="9536760" cy="81360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METHEDOLOGY</a:t>
            </a:r>
            <a:endParaRPr b="0" lang="en-US" sz="3600" strike="noStrike" u="none">
              <a:solidFill>
                <a:srgbClr val="000000"/>
              </a:solidFill>
              <a:uFillTx/>
              <a:latin typeface="Calibri"/>
            </a:endParaRPr>
          </a:p>
        </p:txBody>
      </p:sp>
      <p:sp>
        <p:nvSpPr>
          <p:cNvPr id="64" name="PlaceHolder 2"/>
          <p:cNvSpPr>
            <a:spLocks noGrp="1"/>
          </p:cNvSpPr>
          <p:nvPr>
            <p:ph/>
          </p:nvPr>
        </p:nvSpPr>
        <p:spPr>
          <a:xfrm>
            <a:off x="1261800" y="2560320"/>
            <a:ext cx="9536760" cy="3824280"/>
          </a:xfrm>
          <a:prstGeom prst="rect">
            <a:avLst/>
          </a:prstGeom>
          <a:noFill/>
          <a:ln w="12600">
            <a:noFill/>
          </a:ln>
        </p:spPr>
        <p:txBody>
          <a:bodyPr lIns="45720" rIns="45720" tIns="45000" bIns="45000" anchor="t">
            <a:noAutofit/>
          </a:bodyPr>
          <a:p>
            <a:pPr indent="0">
              <a:lnSpc>
                <a:spcPct val="90000"/>
              </a:lnSpc>
              <a:spcBef>
                <a:spcPts val="1417"/>
              </a:spcBef>
              <a:buNone/>
            </a:pPr>
            <a:endParaRPr b="0" lang="en-US" sz="2200" strike="noStrike" u="none">
              <a:solidFill>
                <a:srgbClr val="000000"/>
              </a:solidFill>
              <a:uFillTx/>
              <a:latin typeface="Calibri"/>
              <a:ea typeface="Calibri"/>
            </a:endParaRPr>
          </a:p>
        </p:txBody>
      </p:sp>
      <p:pic>
        <p:nvPicPr>
          <p:cNvPr id="65" name="Picture 2" descr=""/>
          <p:cNvPicPr/>
          <p:nvPr/>
        </p:nvPicPr>
        <p:blipFill>
          <a:blip r:embed="rId1"/>
          <a:stretch/>
        </p:blipFill>
        <p:spPr>
          <a:xfrm>
            <a:off x="1130760" y="1462680"/>
            <a:ext cx="9457920" cy="428580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1523880" y="191880"/>
            <a:ext cx="9143640" cy="74016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METHEDOLOGY</a:t>
            </a:r>
            <a:endParaRPr b="0" lang="en-US" sz="3600" strike="noStrike" u="none">
              <a:solidFill>
                <a:srgbClr val="000000"/>
              </a:solidFill>
              <a:uFillTx/>
              <a:latin typeface="Calibri"/>
            </a:endParaRPr>
          </a:p>
        </p:txBody>
      </p:sp>
      <p:sp>
        <p:nvSpPr>
          <p:cNvPr id="67" name="TextBox 4"/>
          <p:cNvSpPr/>
          <p:nvPr/>
        </p:nvSpPr>
        <p:spPr>
          <a:xfrm>
            <a:off x="1523880" y="1261080"/>
            <a:ext cx="9055080" cy="2894400"/>
          </a:xfrm>
          <a:prstGeom prst="rect">
            <a:avLst/>
          </a:prstGeom>
          <a:noFill/>
          <a:ln w="1270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IN" sz="2400" strike="noStrike" u="none">
                <a:solidFill>
                  <a:srgbClr val="000000"/>
                </a:solidFill>
                <a:uFillTx/>
                <a:latin typeface="Calibri"/>
                <a:ea typeface="Calibri"/>
              </a:rPr>
              <a:t>Module 1: Audio Data Preprocessing </a:t>
            </a:r>
            <a:endParaRPr b="0" lang="en-US" sz="24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IN" sz="2000" strike="noStrike" u="none">
                <a:solidFill>
                  <a:srgbClr val="000000"/>
                </a:solidFill>
                <a:uFillTx/>
                <a:latin typeface="Calibri"/>
                <a:ea typeface="Calibri"/>
              </a:rPr>
              <a:t>Collect and preprocess the dataset. </a:t>
            </a:r>
            <a:endParaRPr b="0" lang="en-US" sz="20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IN" sz="2000" strike="noStrike" u="none">
                <a:solidFill>
                  <a:srgbClr val="000000"/>
                </a:solidFill>
                <a:uFillTx/>
                <a:latin typeface="Calibri"/>
                <a:ea typeface="Calibri"/>
              </a:rPr>
              <a:t>Classification of speakers using speech diarization.</a:t>
            </a:r>
            <a:endParaRPr b="0" lang="en-US" sz="20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IN" sz="2000" strike="noStrike" u="none">
                <a:solidFill>
                  <a:srgbClr val="000000"/>
                </a:solidFill>
                <a:uFillTx/>
                <a:latin typeface="Calibri"/>
                <a:ea typeface="Calibri"/>
              </a:rPr>
              <a:t>Segmentation of the data.</a:t>
            </a:r>
            <a:endParaRPr b="0" lang="en-US" sz="2000" strike="noStrike" u="none">
              <a:solidFill>
                <a:srgbClr val="000000"/>
              </a:solidFill>
              <a:uFillTx/>
              <a:latin typeface="DejaVu Sans"/>
            </a:endParaRPr>
          </a:p>
          <a:p>
            <a:pPr defTabSz="914400">
              <a:lnSpc>
                <a:spcPct val="100000"/>
              </a:lnSpc>
              <a:tabLst>
                <a:tab algn="l" pos="0"/>
              </a:tabLst>
            </a:pPr>
            <a:endParaRPr b="0" lang="en-US" sz="1800" strike="noStrike" u="none">
              <a:solidFill>
                <a:srgbClr val="000000"/>
              </a:solidFill>
              <a:uFillTx/>
              <a:latin typeface="DejaVu Sans"/>
            </a:endParaRPr>
          </a:p>
          <a:p>
            <a:pPr defTabSz="914400">
              <a:lnSpc>
                <a:spcPct val="100000"/>
              </a:lnSpc>
              <a:tabLst>
                <a:tab algn="l" pos="0"/>
              </a:tabLst>
            </a:pPr>
            <a:endParaRPr b="0" lang="en-US" sz="1800" strike="noStrike" u="none">
              <a:solidFill>
                <a:srgbClr val="000000"/>
              </a:solidFill>
              <a:uFillTx/>
              <a:latin typeface="DejaVu Sans"/>
            </a:endParaRPr>
          </a:p>
          <a:p>
            <a:pPr defTabSz="914400">
              <a:lnSpc>
                <a:spcPct val="100000"/>
              </a:lnSpc>
              <a:tabLst>
                <a:tab algn="l" pos="0"/>
              </a:tabLst>
            </a:pPr>
            <a:r>
              <a:rPr b="1" lang="en-IN" sz="2400" strike="noStrike" u="none">
                <a:solidFill>
                  <a:srgbClr val="000000"/>
                </a:solidFill>
                <a:uFillTx/>
                <a:latin typeface="Calibri"/>
                <a:ea typeface="Calibri"/>
              </a:rPr>
              <a:t>Module 2: Speech to Text (STT) </a:t>
            </a:r>
            <a:endParaRPr b="0" lang="en-US" sz="24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IN" sz="2000" strike="noStrike" u="none">
                <a:solidFill>
                  <a:srgbClr val="000000"/>
                </a:solidFill>
                <a:uFillTx/>
                <a:latin typeface="Calibri"/>
                <a:ea typeface="Calibri"/>
              </a:rPr>
              <a:t>Implement STT model for the dataset (whisperX).</a:t>
            </a:r>
            <a:endParaRPr b="0" lang="en-US" sz="20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IN" sz="2000" strike="noStrike" u="none">
                <a:solidFill>
                  <a:srgbClr val="000000"/>
                </a:solidFill>
                <a:uFillTx/>
                <a:latin typeface="Calibri"/>
                <a:ea typeface="Calibri"/>
              </a:rPr>
              <a:t>Test the accuracy using WER(word error rate), CER(character error rate).</a:t>
            </a:r>
            <a:endParaRPr b="0" lang="en-US" sz="2000" strike="noStrike" u="none">
              <a:solidFill>
                <a:srgbClr val="000000"/>
              </a:solidFill>
              <a:uFillTx/>
              <a:latin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1523880" y="64080"/>
            <a:ext cx="9143640" cy="74016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METHEDOLOGY</a:t>
            </a:r>
            <a:endParaRPr b="0" lang="en-US" sz="3600" strike="noStrike" u="none">
              <a:solidFill>
                <a:srgbClr val="000000"/>
              </a:solidFill>
              <a:uFillTx/>
              <a:latin typeface="Calibri"/>
            </a:endParaRPr>
          </a:p>
        </p:txBody>
      </p:sp>
      <p:sp>
        <p:nvSpPr>
          <p:cNvPr id="69" name="TextBox 2"/>
          <p:cNvSpPr/>
          <p:nvPr/>
        </p:nvSpPr>
        <p:spPr>
          <a:xfrm>
            <a:off x="1789560" y="879840"/>
            <a:ext cx="9143640" cy="4662360"/>
          </a:xfrm>
          <a:prstGeom prst="rect">
            <a:avLst/>
          </a:prstGeom>
          <a:noFill/>
          <a:ln w="12700">
            <a:noFill/>
          </a:ln>
        </p:spPr>
        <p:style>
          <a:lnRef idx="0"/>
          <a:fillRef idx="0"/>
          <a:effectRef idx="0"/>
          <a:fontRef idx="minor"/>
        </p:style>
        <p:txBody>
          <a:bodyPr lIns="90000" rIns="90000" tIns="45000" bIns="45000" anchor="t">
            <a:spAutoFit/>
          </a:bodyPr>
          <a:p>
            <a:pPr defTabSz="914400">
              <a:lnSpc>
                <a:spcPct val="100000"/>
              </a:lnSpc>
              <a:tabLst>
                <a:tab algn="l" pos="0"/>
              </a:tabLst>
            </a:pPr>
            <a:endParaRPr b="0" lang="en-US" sz="1800" strike="noStrike" u="none">
              <a:solidFill>
                <a:srgbClr val="000000"/>
              </a:solidFill>
              <a:uFillTx/>
              <a:latin typeface="DejaVu Sans"/>
            </a:endParaRPr>
          </a:p>
          <a:p>
            <a:pPr defTabSz="914400">
              <a:lnSpc>
                <a:spcPct val="100000"/>
              </a:lnSpc>
              <a:tabLst>
                <a:tab algn="l" pos="0"/>
              </a:tabLst>
            </a:pPr>
            <a:endParaRPr b="0" lang="en-US" sz="1800" strike="noStrike" u="none">
              <a:solidFill>
                <a:srgbClr val="000000"/>
              </a:solidFill>
              <a:uFillTx/>
              <a:latin typeface="DejaVu Sans"/>
            </a:endParaRPr>
          </a:p>
          <a:p>
            <a:pPr defTabSz="914400">
              <a:lnSpc>
                <a:spcPct val="100000"/>
              </a:lnSpc>
              <a:tabLst>
                <a:tab algn="l" pos="0"/>
              </a:tabLst>
            </a:pPr>
            <a:r>
              <a:rPr b="1" lang="en-US" sz="2400" strike="noStrike" u="none">
                <a:solidFill>
                  <a:srgbClr val="000000"/>
                </a:solidFill>
                <a:uFillTx/>
                <a:latin typeface="Calibri"/>
                <a:ea typeface="Calibri"/>
              </a:rPr>
              <a:t>Module 3: Text Preparation for Summarization</a:t>
            </a:r>
            <a:endParaRPr b="0" lang="en-US" sz="24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US" sz="2000" strike="noStrike" u="none">
                <a:solidFill>
                  <a:srgbClr val="000000"/>
                </a:solidFill>
                <a:uFillTx/>
                <a:latin typeface="Calibri"/>
                <a:ea typeface="Calibri"/>
              </a:rPr>
              <a:t>Prepare and tokenize the text data.</a:t>
            </a:r>
            <a:endParaRPr b="0" lang="en-US" sz="20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US" sz="2000" strike="noStrike" u="none">
                <a:solidFill>
                  <a:srgbClr val="000000"/>
                </a:solidFill>
                <a:uFillTx/>
                <a:latin typeface="Calibri"/>
                <a:ea typeface="Calibri"/>
              </a:rPr>
              <a:t>Remove punctuation.</a:t>
            </a:r>
            <a:endParaRPr b="0" lang="en-US" sz="20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US" sz="2000" strike="noStrike" u="none">
                <a:solidFill>
                  <a:srgbClr val="000000"/>
                </a:solidFill>
                <a:uFillTx/>
                <a:latin typeface="Calibri"/>
                <a:ea typeface="Calibri"/>
              </a:rPr>
              <a:t>Perform necessary data cleaning and formatting.</a:t>
            </a:r>
            <a:endParaRPr b="0" lang="en-US" sz="2000" strike="noStrike" u="none">
              <a:solidFill>
                <a:srgbClr val="000000"/>
              </a:solidFill>
              <a:uFillTx/>
              <a:latin typeface="DejaVu Sans"/>
            </a:endParaRPr>
          </a:p>
          <a:p>
            <a:pPr defTabSz="914400">
              <a:lnSpc>
                <a:spcPct val="100000"/>
              </a:lnSpc>
              <a:tabLst>
                <a:tab algn="l" pos="0"/>
              </a:tabLst>
            </a:pPr>
            <a:endParaRPr b="0" lang="en-US" sz="1800" strike="noStrike" u="none">
              <a:solidFill>
                <a:srgbClr val="000000"/>
              </a:solidFill>
              <a:uFillTx/>
              <a:latin typeface="DejaVu Sans"/>
            </a:endParaRPr>
          </a:p>
          <a:p>
            <a:pPr defTabSz="914400">
              <a:lnSpc>
                <a:spcPct val="100000"/>
              </a:lnSpc>
              <a:tabLst>
                <a:tab algn="l" pos="0"/>
              </a:tabLst>
            </a:pPr>
            <a:r>
              <a:rPr b="1" lang="en-US" sz="2400" strike="noStrike" u="none">
                <a:solidFill>
                  <a:srgbClr val="000000"/>
                </a:solidFill>
                <a:uFillTx/>
                <a:latin typeface="Calibri"/>
                <a:ea typeface="Calibri"/>
              </a:rPr>
              <a:t>Module 4: Text Summarization</a:t>
            </a:r>
            <a:endParaRPr b="0" lang="en-US" sz="24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US" sz="2000" strike="noStrike" u="none">
                <a:solidFill>
                  <a:srgbClr val="000000"/>
                </a:solidFill>
                <a:uFillTx/>
                <a:latin typeface="Calibri"/>
                <a:ea typeface="Calibri"/>
              </a:rPr>
              <a:t>Compile the cleaned data using RNN/transformer layers.</a:t>
            </a:r>
            <a:endParaRPr b="0" lang="en-US" sz="20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US" sz="2000" strike="noStrike" u="none">
                <a:solidFill>
                  <a:srgbClr val="000000"/>
                </a:solidFill>
                <a:uFillTx/>
                <a:latin typeface="Calibri"/>
                <a:ea typeface="Calibri"/>
              </a:rPr>
              <a:t>Test and validate the summarization results.</a:t>
            </a:r>
            <a:endParaRPr b="0" lang="en-US" sz="2000" strike="noStrike" u="none">
              <a:solidFill>
                <a:srgbClr val="000000"/>
              </a:solidFill>
              <a:uFillTx/>
              <a:latin typeface="DejaVu Sans"/>
            </a:endParaRPr>
          </a:p>
          <a:p>
            <a:pPr defTabSz="914400">
              <a:lnSpc>
                <a:spcPct val="100000"/>
              </a:lnSpc>
              <a:tabLst>
                <a:tab algn="l" pos="0"/>
              </a:tabLst>
            </a:pPr>
            <a:endParaRPr b="0" lang="en-US" sz="1800" strike="noStrike" u="none">
              <a:solidFill>
                <a:srgbClr val="000000"/>
              </a:solidFill>
              <a:uFillTx/>
              <a:latin typeface="DejaVu Sans"/>
            </a:endParaRPr>
          </a:p>
          <a:p>
            <a:pPr defTabSz="914400">
              <a:lnSpc>
                <a:spcPct val="100000"/>
              </a:lnSpc>
              <a:tabLst>
                <a:tab algn="l" pos="0"/>
              </a:tabLst>
            </a:pPr>
            <a:endParaRPr b="0" lang="en-US" sz="1800" strike="noStrike" u="none">
              <a:solidFill>
                <a:srgbClr val="000000"/>
              </a:solidFill>
              <a:uFillTx/>
              <a:latin typeface="DejaVu Sans"/>
            </a:endParaRPr>
          </a:p>
          <a:p>
            <a:pPr defTabSz="914400">
              <a:lnSpc>
                <a:spcPct val="100000"/>
              </a:lnSpc>
              <a:tabLst>
                <a:tab algn="l" pos="0"/>
              </a:tabLst>
            </a:pPr>
            <a:r>
              <a:rPr b="1" lang="en-US" sz="2400" strike="noStrike" u="none">
                <a:solidFill>
                  <a:srgbClr val="000000"/>
                </a:solidFill>
                <a:uFillTx/>
                <a:latin typeface="Calibri"/>
                <a:ea typeface="Calibri"/>
              </a:rPr>
              <a:t>Module 5: Hardware Implementation</a:t>
            </a:r>
            <a:endParaRPr b="0" lang="en-US" sz="2400" strike="noStrike" u="none">
              <a:solidFill>
                <a:srgbClr val="000000"/>
              </a:solidFill>
              <a:uFillTx/>
              <a:latin typeface="DejaVu Sans"/>
            </a:endParaRPr>
          </a:p>
          <a:p>
            <a:pPr marL="285840" indent="-285840" defTabSz="914400">
              <a:lnSpc>
                <a:spcPct val="100000"/>
              </a:lnSpc>
              <a:buClr>
                <a:srgbClr val="000000"/>
              </a:buClr>
              <a:buFont typeface="Arial"/>
              <a:buChar char="•"/>
              <a:tabLst>
                <a:tab algn="l" pos="0"/>
              </a:tabLst>
            </a:pPr>
            <a:r>
              <a:rPr b="0" lang="en-US" sz="2000" strike="noStrike" u="none">
                <a:solidFill>
                  <a:srgbClr val="000000"/>
                </a:solidFill>
                <a:uFillTx/>
                <a:latin typeface="Calibri"/>
                <a:ea typeface="Calibri"/>
              </a:rPr>
              <a:t>A device consisting of microphone and memory card for recording.</a:t>
            </a:r>
            <a:endParaRPr b="0" lang="en-US" sz="2000" strike="noStrike" u="none">
              <a:solidFill>
                <a:srgbClr val="000000"/>
              </a:solidFill>
              <a:uFillTx/>
              <a:latin typeface="DejaVu Sans"/>
            </a:endParaRPr>
          </a:p>
          <a:p>
            <a:pPr defTabSz="914400">
              <a:lnSpc>
                <a:spcPct val="100000"/>
              </a:lnSpc>
              <a:tabLst>
                <a:tab algn="l" pos="0"/>
              </a:tabLst>
            </a:pPr>
            <a:endParaRPr b="0" lang="en-US" sz="1800" strike="noStrike" u="none">
              <a:solidFill>
                <a:srgbClr val="000000"/>
              </a:solidFill>
              <a:uFillTx/>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929240"/>
            <a:ext cx="9143640" cy="74016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Work Carried Out</a:t>
            </a:r>
            <a:endParaRPr b="0" lang="en-US" sz="3600" strike="noStrike" u="none">
              <a:solidFill>
                <a:srgbClr val="000000"/>
              </a:solidFill>
              <a:uFillTx/>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1127520" y="206640"/>
            <a:ext cx="9542880" cy="987120"/>
          </a:xfrm>
          <a:prstGeom prst="rect">
            <a:avLst/>
          </a:prstGeom>
          <a:gradFill rotWithShape="0">
            <a:gsLst>
              <a:gs pos="0">
                <a:srgbClr val="adb9ca"/>
              </a:gs>
              <a:gs pos="50000">
                <a:srgbClr val="bdcaf1"/>
              </a:gs>
              <a:gs pos="100000">
                <a:srgbClr val="dfe5f7"/>
              </a:gs>
            </a:gsLst>
            <a:lin ang="5400000"/>
          </a:gradFill>
          <a:ln w="12600">
            <a:noFill/>
          </a:ln>
        </p:spPr>
        <p:txBody>
          <a:bodyPr lIns="45720" rIns="45720" tIns="45000" bIns="45000" anchor="b">
            <a:noAutofit/>
          </a:bodyPr>
          <a:p>
            <a:pPr indent="0" algn="ctr" defTabSz="914400">
              <a:lnSpc>
                <a:spcPct val="90000"/>
              </a:lnSpc>
              <a:buNone/>
              <a:tabLst>
                <a:tab algn="l" pos="0"/>
              </a:tabLst>
            </a:pPr>
            <a:r>
              <a:rPr b="1" lang="en-US" sz="3600" strike="noStrike" u="none">
                <a:solidFill>
                  <a:srgbClr val="000000"/>
                </a:solidFill>
                <a:uFillTx/>
                <a:latin typeface="Times New Roman"/>
                <a:ea typeface="Times New Roman"/>
              </a:rPr>
              <a:t>M1 - Noise Reduction</a:t>
            </a:r>
            <a:endParaRPr b="0" lang="en-US" sz="3600" strike="noStrike" u="none">
              <a:solidFill>
                <a:srgbClr val="000000"/>
              </a:solidFill>
              <a:uFillTx/>
              <a:latin typeface="Calibri"/>
            </a:endParaRPr>
          </a:p>
        </p:txBody>
      </p:sp>
      <p:sp>
        <p:nvSpPr>
          <p:cNvPr id="72" name="Gathered dataset with audio’s and performed  Normalization and Noise Cancellation"/>
          <p:cNvSpPr/>
          <p:nvPr/>
        </p:nvSpPr>
        <p:spPr>
          <a:xfrm>
            <a:off x="1911240" y="6006960"/>
            <a:ext cx="92160" cy="369000"/>
          </a:xfrm>
          <a:prstGeom prst="rect">
            <a:avLst/>
          </a:prstGeom>
          <a:noFill/>
          <a:ln w="12700">
            <a:noFill/>
          </a:ln>
        </p:spPr>
        <p:style>
          <a:lnRef idx="0"/>
          <a:fillRef idx="0"/>
          <a:effectRef idx="0"/>
          <a:fontRef idx="minor"/>
        </p:style>
        <p:txBody>
          <a:bodyPr wrap="none" lIns="45720" rIns="45720" tIns="45000" bIns="45000" anchor="t">
            <a:spAutoFit/>
          </a:bodyPr>
          <a:p>
            <a:pPr defTabSz="914400">
              <a:lnSpc>
                <a:spcPct val="100000"/>
              </a:lnSpc>
              <a:tabLst>
                <a:tab algn="l" pos="0"/>
              </a:tabLst>
            </a:pPr>
            <a:endParaRPr b="0" lang="en-US" sz="1800" strike="noStrike" u="none">
              <a:solidFill>
                <a:srgbClr val="000000"/>
              </a:solidFill>
              <a:uFillTx/>
              <a:latin typeface="Calibri"/>
              <a:ea typeface="Calibri"/>
            </a:endParaRPr>
          </a:p>
        </p:txBody>
      </p:sp>
      <p:sp>
        <p:nvSpPr>
          <p:cNvPr id="73" name="Performed conversion of audio to numerical segments."/>
          <p:cNvSpPr/>
          <p:nvPr/>
        </p:nvSpPr>
        <p:spPr>
          <a:xfrm>
            <a:off x="1753200" y="6123960"/>
            <a:ext cx="92160" cy="369000"/>
          </a:xfrm>
          <a:prstGeom prst="rect">
            <a:avLst/>
          </a:prstGeom>
          <a:noFill/>
          <a:ln w="12700">
            <a:noFill/>
          </a:ln>
        </p:spPr>
        <p:style>
          <a:lnRef idx="0"/>
          <a:fillRef idx="0"/>
          <a:effectRef idx="0"/>
          <a:fontRef idx="minor"/>
        </p:style>
        <p:txBody>
          <a:bodyPr wrap="none" lIns="45720" rIns="45720" tIns="45000" bIns="45000" anchor="t">
            <a:spAutoFit/>
          </a:bodyPr>
          <a:p>
            <a:pPr defTabSz="914400">
              <a:lnSpc>
                <a:spcPct val="100000"/>
              </a:lnSpc>
              <a:tabLst>
                <a:tab algn="l" pos="0"/>
              </a:tabLst>
            </a:pPr>
            <a:endParaRPr b="0" lang="en-US" sz="1800" strike="noStrike" u="none">
              <a:solidFill>
                <a:srgbClr val="000000"/>
              </a:solidFill>
              <a:uFillTx/>
              <a:latin typeface="Calibri"/>
              <a:ea typeface="Calibri"/>
            </a:endParaRPr>
          </a:p>
        </p:txBody>
      </p:sp>
      <p:pic>
        <p:nvPicPr>
          <p:cNvPr id="74" name="Picture 5" descr=""/>
          <p:cNvPicPr/>
          <p:nvPr/>
        </p:nvPicPr>
        <p:blipFill>
          <a:blip r:embed="rId1"/>
          <a:stretch/>
        </p:blipFill>
        <p:spPr>
          <a:xfrm>
            <a:off x="1470240" y="1257840"/>
            <a:ext cx="8337960" cy="474876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2596</TotalTime>
  <Application>LibreOffice/24.8.7.2$Linux_X86_64 LibreOffice_project/480$Build-2</Application>
  <AppVersion>15.0000</AppVersion>
  <Words>481</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rish</dc:creator>
  <dc:description/>
  <dc:language>en-US</dc:language>
  <cp:lastModifiedBy/>
  <dcterms:modified xsi:type="dcterms:W3CDTF">2025-05-17T13:06:04Z</dcterms:modified>
  <cp:revision>50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19</vt:i4>
  </property>
</Properties>
</file>