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6" r:id="rId2"/>
    <p:sldId id="258" r:id="rId3"/>
    <p:sldId id="259" r:id="rId4"/>
    <p:sldId id="260" r:id="rId5"/>
    <p:sldId id="261" r:id="rId6"/>
    <p:sldId id="262" r:id="rId7"/>
    <p:sldId id="263" r:id="rId8"/>
    <p:sldId id="264" r:id="rId9"/>
    <p:sldId id="267" r:id="rId1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1224" y="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133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6F47153-3D4C-435A-A3B4-EDDDEA83F6AE}" type="slidenum">
              <a:rPr lang="en-US" altLang="en-US"/>
              <a:pPr>
                <a:defRPr/>
              </a:pPr>
              <a:t>‹#›</a:t>
            </a:fld>
            <a:endParaRPr lang="en-US" altLang="en-US"/>
          </a:p>
        </p:txBody>
      </p:sp>
    </p:spTree>
    <p:extLst>
      <p:ext uri="{BB962C8B-B14F-4D97-AF65-F5344CB8AC3E}">
        <p14:creationId xmlns:p14="http://schemas.microsoft.com/office/powerpoint/2010/main" val="34428879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897367-BF21-4E14-852D-9872FB9C93A8}" type="slidenum">
              <a:rPr lang="en-US" altLang="en-US" sz="1200"/>
              <a:pPr/>
              <a:t>1</a:t>
            </a:fld>
            <a:endParaRPr lang="en-US" altLang="en-US" sz="120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335897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A67B16-29DB-482A-A3FC-5CA45B61F919}" type="slidenum">
              <a:rPr lang="en-US" altLang="en-US" sz="1200"/>
              <a:pPr/>
              <a:t>2</a:t>
            </a:fld>
            <a:endParaRPr lang="en-US" altLang="en-US"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631147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5B57AA3-CE5E-4EDA-B9D0-49F37FAF91E0}" type="slidenum">
              <a:rPr lang="en-US" altLang="en-US" sz="1200"/>
              <a:pPr/>
              <a:t>3</a:t>
            </a:fld>
            <a:endParaRPr lang="en-US" altLang="en-US"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647810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A692BD8-D2D9-4239-82DE-7434D24FBD72}" type="slidenum">
              <a:rPr lang="en-US" altLang="en-US" sz="1200"/>
              <a:pPr/>
              <a:t>4</a:t>
            </a:fld>
            <a:endParaRPr lang="en-US" altLang="en-US" sz="120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001156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9FACE4C-4A2E-42D4-B94F-A62839C2332B}" type="slidenum">
              <a:rPr lang="en-US" altLang="en-US" sz="1200"/>
              <a:pPr/>
              <a:t>6</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101929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354F4E6-AD5C-4C2C-A04F-5D47E78D077D}" type="slidenum">
              <a:rPr lang="en-US" altLang="en-US" sz="1200"/>
              <a:pPr/>
              <a:t>7</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945271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DCF7481-C510-4DA7-8856-C235BB044AA0}" type="slidenum">
              <a:rPr lang="en-US" altLang="en-US" sz="1200"/>
              <a:pPr/>
              <a:t>8</a:t>
            </a:fld>
            <a:endParaRPr lang="en-US" altLang="en-US"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469476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84F87C-EEC2-4DDB-9372-8EB9FFAA9EB6}" type="slidenum">
              <a:rPr lang="en-US" altLang="en-US" sz="1200"/>
              <a:pPr/>
              <a:t>9</a:t>
            </a:fld>
            <a:endParaRPr lang="en-US" alt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803038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corporate1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p:cNvSpPr>
            <a:spLocks noGrp="1" noChangeArrowheads="1"/>
          </p:cNvSpPr>
          <p:nvPr>
            <p:ph type="ctrTitle"/>
          </p:nvPr>
        </p:nvSpPr>
        <p:spPr>
          <a:xfrm>
            <a:off x="685800" y="1752600"/>
            <a:ext cx="7772400" cy="1143000"/>
          </a:xfrm>
        </p:spPr>
        <p:txBody>
          <a:bodyPr/>
          <a:lstStyle>
            <a:lvl1pPr>
              <a:defRPr/>
            </a:lvl1pPr>
          </a:lstStyle>
          <a:p>
            <a:pPr lvl="0"/>
            <a:r>
              <a:rPr lang="en-US" altLang="en-US" noProof="0" smtClean="0"/>
              <a:t>Click to edit Master title style</a:t>
            </a:r>
          </a:p>
        </p:txBody>
      </p:sp>
      <p:sp>
        <p:nvSpPr>
          <p:cNvPr id="2051" name="Rectangle 3"/>
          <p:cNvSpPr>
            <a:spLocks noGrp="1" noChangeArrowheads="1"/>
          </p:cNvSpPr>
          <p:nvPr>
            <p:ph type="subTitle" idx="1"/>
          </p:nvPr>
        </p:nvSpPr>
        <p:spPr>
          <a:xfrm>
            <a:off x="1524000" y="3352800"/>
            <a:ext cx="6400800" cy="1752600"/>
          </a:xfrm>
        </p:spPr>
        <p:txBody>
          <a:bodyPr/>
          <a:lstStyle>
            <a:lvl1pPr marL="0" indent="0">
              <a:buFont typeface="Wingdings 2" panose="05020102010507070707" pitchFamily="18" charset="2"/>
              <a:buNone/>
              <a:defRPr/>
            </a:lvl1pPr>
          </a:lstStyle>
          <a:p>
            <a:pPr lvl="0"/>
            <a:r>
              <a:rPr lang="en-US" altLang="en-US" noProof="0" smtClean="0"/>
              <a:t>Click to edit Master subtitle style</a:t>
            </a:r>
          </a:p>
        </p:txBody>
      </p:sp>
      <p:sp>
        <p:nvSpPr>
          <p:cNvPr id="5" name="Rectangle 4"/>
          <p:cNvSpPr>
            <a:spLocks noGrp="1" noChangeArrowheads="1"/>
          </p:cNvSpPr>
          <p:nvPr>
            <p:ph type="dt" sz="half" idx="10"/>
          </p:nvPr>
        </p:nvSpPr>
        <p:spPr>
          <a:xfrm>
            <a:off x="6858000" y="5638800"/>
            <a:ext cx="1600200" cy="457200"/>
          </a:xfrm>
        </p:spPr>
        <p:txBody>
          <a:bodyPr/>
          <a:lstStyle>
            <a:lvl1pPr>
              <a:defRPr smtClean="0"/>
            </a:lvl1pPr>
          </a:lstStyle>
          <a:p>
            <a:pPr>
              <a:defRPr/>
            </a:pPr>
            <a:endParaRPr lang="en-US" altLang="en-US"/>
          </a:p>
        </p:txBody>
      </p:sp>
      <p:sp>
        <p:nvSpPr>
          <p:cNvPr id="6" name="Rectangle 5"/>
          <p:cNvSpPr>
            <a:spLocks noGrp="1" noChangeArrowheads="1"/>
          </p:cNvSpPr>
          <p:nvPr>
            <p:ph type="ftr" sz="quarter" idx="11"/>
          </p:nvPr>
        </p:nvSpPr>
        <p:spPr>
          <a:xfrm>
            <a:off x="3124200" y="6248400"/>
            <a:ext cx="2895600" cy="457200"/>
          </a:xfrm>
        </p:spPr>
        <p:txBody>
          <a:bodyPr/>
          <a:lstStyle>
            <a:lvl1pPr>
              <a:defRPr smtClean="0"/>
            </a:lvl1pPr>
          </a:lstStyle>
          <a:p>
            <a:pPr>
              <a:defRPr/>
            </a:pPr>
            <a:endParaRPr lang="en-US" altLang="en-US"/>
          </a:p>
        </p:txBody>
      </p:sp>
    </p:spTree>
    <p:extLst>
      <p:ext uri="{BB962C8B-B14F-4D97-AF65-F5344CB8AC3E}">
        <p14:creationId xmlns:p14="http://schemas.microsoft.com/office/powerpoint/2010/main" val="115721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E35BD72-F67D-46DE-83D8-4208F0999809}" type="slidenum">
              <a:rPr lang="en-US" altLang="en-US"/>
              <a:pPr>
                <a:defRPr/>
              </a:pPr>
              <a:t>‹#›</a:t>
            </a:fld>
            <a:endParaRPr lang="en-US" altLang="en-US"/>
          </a:p>
        </p:txBody>
      </p:sp>
    </p:spTree>
    <p:extLst>
      <p:ext uri="{BB962C8B-B14F-4D97-AF65-F5344CB8AC3E}">
        <p14:creationId xmlns:p14="http://schemas.microsoft.com/office/powerpoint/2010/main" val="3459587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5626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304800"/>
            <a:ext cx="567690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DA942A2-F800-483C-A715-62E7584FECDC}" type="slidenum">
              <a:rPr lang="en-US" altLang="en-US"/>
              <a:pPr>
                <a:defRPr/>
              </a:pPr>
              <a:t>‹#›</a:t>
            </a:fld>
            <a:endParaRPr lang="en-US" altLang="en-US"/>
          </a:p>
        </p:txBody>
      </p:sp>
    </p:spTree>
    <p:extLst>
      <p:ext uri="{BB962C8B-B14F-4D97-AF65-F5344CB8AC3E}">
        <p14:creationId xmlns:p14="http://schemas.microsoft.com/office/powerpoint/2010/main" val="1394073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685800" y="1981200"/>
            <a:ext cx="7772400" cy="3886200"/>
          </a:xfrm>
        </p:spPr>
        <p:txBody>
          <a:bodyPr/>
          <a:lstStyle/>
          <a:p>
            <a:pPr lvl="0"/>
            <a:endParaRPr lang="en-GB"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AAE4913-A75B-43C6-8C21-5F64C0E638A4}" type="slidenum">
              <a:rPr lang="en-US" altLang="en-US"/>
              <a:pPr>
                <a:defRPr/>
              </a:pPr>
              <a:t>‹#›</a:t>
            </a:fld>
            <a:endParaRPr lang="en-US" altLang="en-US"/>
          </a:p>
        </p:txBody>
      </p:sp>
    </p:spTree>
    <p:extLst>
      <p:ext uri="{BB962C8B-B14F-4D97-AF65-F5344CB8AC3E}">
        <p14:creationId xmlns:p14="http://schemas.microsoft.com/office/powerpoint/2010/main" val="2846583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CECD3700-B0ED-4AB8-9E0A-03062B5713C4}" type="slidenum">
              <a:rPr lang="en-US" altLang="en-US"/>
              <a:pPr>
                <a:defRPr/>
              </a:pPr>
              <a:t>‹#›</a:t>
            </a:fld>
            <a:endParaRPr lang="en-US" altLang="en-US"/>
          </a:p>
        </p:txBody>
      </p:sp>
    </p:spTree>
    <p:extLst>
      <p:ext uri="{BB962C8B-B14F-4D97-AF65-F5344CB8AC3E}">
        <p14:creationId xmlns:p14="http://schemas.microsoft.com/office/powerpoint/2010/main" val="1414134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6D959606-847B-49F3-AC1D-5DFF4B5C0F72}" type="slidenum">
              <a:rPr lang="en-US" altLang="en-US"/>
              <a:pPr>
                <a:defRPr/>
              </a:pPr>
              <a:t>‹#›</a:t>
            </a:fld>
            <a:endParaRPr lang="en-US" altLang="en-US"/>
          </a:p>
        </p:txBody>
      </p:sp>
    </p:spTree>
    <p:extLst>
      <p:ext uri="{BB962C8B-B14F-4D97-AF65-F5344CB8AC3E}">
        <p14:creationId xmlns:p14="http://schemas.microsoft.com/office/powerpoint/2010/main" val="812889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DEA2B7D-8B4B-404E-9230-ECF0B67CC385}" type="slidenum">
              <a:rPr lang="en-US" altLang="en-US"/>
              <a:pPr>
                <a:defRPr/>
              </a:pPr>
              <a:t>‹#›</a:t>
            </a:fld>
            <a:endParaRPr lang="en-US" altLang="en-US"/>
          </a:p>
        </p:txBody>
      </p:sp>
    </p:spTree>
    <p:extLst>
      <p:ext uri="{BB962C8B-B14F-4D97-AF65-F5344CB8AC3E}">
        <p14:creationId xmlns:p14="http://schemas.microsoft.com/office/powerpoint/2010/main" val="2313242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4C2BC80E-D178-41AF-950C-30927151E81F}" type="slidenum">
              <a:rPr lang="en-US" altLang="en-US"/>
              <a:pPr>
                <a:defRPr/>
              </a:pPr>
              <a:t>‹#›</a:t>
            </a:fld>
            <a:endParaRPr lang="en-US" altLang="en-US"/>
          </a:p>
        </p:txBody>
      </p:sp>
    </p:spTree>
    <p:extLst>
      <p:ext uri="{BB962C8B-B14F-4D97-AF65-F5344CB8AC3E}">
        <p14:creationId xmlns:p14="http://schemas.microsoft.com/office/powerpoint/2010/main" val="985398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188E293D-A0DD-4FE3-92A4-F59EFAACC0BC}" type="slidenum">
              <a:rPr lang="en-US" altLang="en-US"/>
              <a:pPr>
                <a:defRPr/>
              </a:pPr>
              <a:t>‹#›</a:t>
            </a:fld>
            <a:endParaRPr lang="en-US" altLang="en-US"/>
          </a:p>
        </p:txBody>
      </p:sp>
    </p:spTree>
    <p:extLst>
      <p:ext uri="{BB962C8B-B14F-4D97-AF65-F5344CB8AC3E}">
        <p14:creationId xmlns:p14="http://schemas.microsoft.com/office/powerpoint/2010/main" val="1778723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270BA156-580F-4567-962C-8996A671A018}" type="slidenum">
              <a:rPr lang="en-US" altLang="en-US"/>
              <a:pPr>
                <a:defRPr/>
              </a:pPr>
              <a:t>‹#›</a:t>
            </a:fld>
            <a:endParaRPr lang="en-US" altLang="en-US"/>
          </a:p>
        </p:txBody>
      </p:sp>
    </p:spTree>
    <p:extLst>
      <p:ext uri="{BB962C8B-B14F-4D97-AF65-F5344CB8AC3E}">
        <p14:creationId xmlns:p14="http://schemas.microsoft.com/office/powerpoint/2010/main" val="788878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5095795B-3B16-4051-9603-410E0E7F6967}" type="slidenum">
              <a:rPr lang="en-US" altLang="en-US"/>
              <a:pPr>
                <a:defRPr/>
              </a:pPr>
              <a:t>‹#›</a:t>
            </a:fld>
            <a:endParaRPr lang="en-US" altLang="en-US"/>
          </a:p>
        </p:txBody>
      </p:sp>
    </p:spTree>
    <p:extLst>
      <p:ext uri="{BB962C8B-B14F-4D97-AF65-F5344CB8AC3E}">
        <p14:creationId xmlns:p14="http://schemas.microsoft.com/office/powerpoint/2010/main" val="1240109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E4CC86C-CC37-47DA-B947-758108A9A06D}" type="slidenum">
              <a:rPr lang="en-US" altLang="en-US"/>
              <a:pPr>
                <a:defRPr/>
              </a:pPr>
              <a:t>‹#›</a:t>
            </a:fld>
            <a:endParaRPr lang="en-US" altLang="en-US"/>
          </a:p>
        </p:txBody>
      </p:sp>
    </p:spTree>
    <p:extLst>
      <p:ext uri="{BB962C8B-B14F-4D97-AF65-F5344CB8AC3E}">
        <p14:creationId xmlns:p14="http://schemas.microsoft.com/office/powerpoint/2010/main" val="823466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EFB00BF6-D1E1-4B4A-8AAC-0F893BAD94EF}" type="slidenum">
              <a:rPr lang="en-US" altLang="en-US"/>
              <a:pPr>
                <a:defRPr/>
              </a:pPr>
              <a:t>‹#›</a:t>
            </a:fld>
            <a:endParaRPr lang="en-US" altLang="en-US"/>
          </a:p>
        </p:txBody>
      </p:sp>
    </p:spTree>
    <p:extLst>
      <p:ext uri="{BB962C8B-B14F-4D97-AF65-F5344CB8AC3E}">
        <p14:creationId xmlns:p14="http://schemas.microsoft.com/office/powerpoint/2010/main" val="371245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corporate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858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685800" y="1981200"/>
            <a:ext cx="77724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 name="Rectangle 4"/>
          <p:cNvSpPr>
            <a:spLocks noGrp="1" noChangeArrowheads="1"/>
          </p:cNvSpPr>
          <p:nvPr>
            <p:ph type="dt" sz="half" idx="2"/>
          </p:nvPr>
        </p:nvSpPr>
        <p:spPr bwMode="auto">
          <a:xfrm>
            <a:off x="6858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atin typeface="+mn-lt"/>
              </a:defRPr>
            </a:lvl1pPr>
          </a:lstStyle>
          <a:p>
            <a:pPr>
              <a:defRPr/>
            </a:pPr>
            <a:endParaRPr lang="en-US" altLang="en-US"/>
          </a:p>
        </p:txBody>
      </p:sp>
      <p:sp>
        <p:nvSpPr>
          <p:cNvPr id="1029" name="Rectangle 5"/>
          <p:cNvSpPr>
            <a:spLocks noGrp="1" noChangeArrowheads="1"/>
          </p:cNvSpPr>
          <p:nvPr>
            <p:ph type="ftr" sz="quarter" idx="3"/>
          </p:nvPr>
        </p:nvSpPr>
        <p:spPr bwMode="auto">
          <a:xfrm>
            <a:off x="3124200" y="61722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atin typeface="+mn-lt"/>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atin typeface="+mn-lt"/>
              </a:defRPr>
            </a:lvl1pPr>
          </a:lstStyle>
          <a:p>
            <a:pPr>
              <a:defRPr/>
            </a:pPr>
            <a:fld id="{29403D68-DFBB-44ED-AFAB-F9613ECE12D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5"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accent1"/>
        </a:buClr>
        <a:buSzPct val="80000"/>
        <a:buFont typeface="Wingdings 2" panose="05020102010507070707" pitchFamily="18" charset="2"/>
        <a:buChar char=""/>
        <a:defRPr sz="25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25000"/>
        <a:buChar char="•"/>
        <a:defRPr sz="22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000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defRPr sz="2000" kern="1200">
          <a:solidFill>
            <a:schemeClr val="tx1"/>
          </a:solidFill>
          <a:latin typeface="Comic Sans MS" panose="030F0702030302020204" pitchFamily="66"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Comic Sans MS" panose="030F0702030302020204" pitchFamily="66"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www.presentationmagazine.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en-US" altLang="en-US" smtClean="0"/>
              <a:t>Business 1 Template</a:t>
            </a:r>
          </a:p>
        </p:txBody>
      </p:sp>
      <p:sp>
        <p:nvSpPr>
          <p:cNvPr id="4099" name="Rectangle 5"/>
          <p:cNvSpPr>
            <a:spLocks noGrp="1" noChangeArrowheads="1"/>
          </p:cNvSpPr>
          <p:nvPr>
            <p:ph type="subTitle" idx="1"/>
          </p:nvPr>
        </p:nvSpPr>
        <p:spPr/>
        <p:txBody>
          <a:bodyPr/>
          <a:lstStyle/>
          <a:p>
            <a:pPr eaLnBrk="1" hangingPunct="1"/>
            <a:r>
              <a:rPr lang="en-GB" altLang="en-US" smtClean="0"/>
              <a:t>Presenter Name</a:t>
            </a:r>
            <a:endParaRPr lang="en-US" alt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altLang="en-US" smtClean="0"/>
              <a:t>Example Bullet Point Slide</a:t>
            </a:r>
            <a:endParaRPr lang="en-US" altLang="en-US" smtClean="0"/>
          </a:p>
        </p:txBody>
      </p:sp>
      <p:sp>
        <p:nvSpPr>
          <p:cNvPr id="6147" name="Rectangle 3"/>
          <p:cNvSpPr>
            <a:spLocks noGrp="1" noChangeArrowheads="1"/>
          </p:cNvSpPr>
          <p:nvPr>
            <p:ph type="body" idx="1"/>
          </p:nvPr>
        </p:nvSpPr>
        <p:spPr/>
        <p:txBody>
          <a:bodyPr/>
          <a:lstStyle/>
          <a:p>
            <a:pPr eaLnBrk="1" hangingPunct="1"/>
            <a:r>
              <a:rPr lang="en-US" altLang="en-US" smtClean="0"/>
              <a:t>Bullet point</a:t>
            </a:r>
          </a:p>
          <a:p>
            <a:pPr eaLnBrk="1" hangingPunct="1"/>
            <a:r>
              <a:rPr lang="en-US" altLang="en-US" smtClean="0"/>
              <a:t>Bullet point</a:t>
            </a:r>
          </a:p>
          <a:p>
            <a:pPr lvl="1" eaLnBrk="1" hangingPunct="1"/>
            <a:r>
              <a:rPr lang="en-US" altLang="en-US" smtClean="0"/>
              <a:t>Sub Bullet</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altLang="en-US" smtClean="0"/>
              <a:t>Colour scheme</a:t>
            </a:r>
            <a:endParaRPr lang="en-US" altLang="en-US" smtClean="0"/>
          </a:p>
        </p:txBody>
      </p:sp>
      <p:sp>
        <p:nvSpPr>
          <p:cNvPr id="8195" name="Rectangle 4"/>
          <p:cNvSpPr>
            <a:spLocks noChangeArrowheads="1"/>
          </p:cNvSpPr>
          <p:nvPr/>
        </p:nvSpPr>
        <p:spPr bwMode="auto">
          <a:xfrm>
            <a:off x="1430338" y="3322638"/>
            <a:ext cx="827087" cy="611187"/>
          </a:xfrm>
          <a:prstGeom prst="rect">
            <a:avLst/>
          </a:prstGeom>
          <a:solidFill>
            <a:schemeClr val="tx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6" name="Rectangle 5"/>
          <p:cNvSpPr>
            <a:spLocks noChangeArrowheads="1"/>
          </p:cNvSpPr>
          <p:nvPr/>
        </p:nvSpPr>
        <p:spPr bwMode="auto">
          <a:xfrm>
            <a:off x="2506663" y="3322638"/>
            <a:ext cx="827087" cy="611187"/>
          </a:xfrm>
          <a:prstGeom prst="rect">
            <a:avLst/>
          </a:prstGeom>
          <a:solidFill>
            <a:schemeClr val="bg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7" name="Rectangle 6"/>
          <p:cNvSpPr>
            <a:spLocks noChangeArrowheads="1"/>
          </p:cNvSpPr>
          <p:nvPr/>
        </p:nvSpPr>
        <p:spPr bwMode="auto">
          <a:xfrm>
            <a:off x="4635500" y="3322638"/>
            <a:ext cx="827088" cy="611187"/>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8" name="Rectangle 7"/>
          <p:cNvSpPr>
            <a:spLocks noChangeArrowheads="1"/>
          </p:cNvSpPr>
          <p:nvPr/>
        </p:nvSpPr>
        <p:spPr bwMode="auto">
          <a:xfrm>
            <a:off x="5703888" y="3322638"/>
            <a:ext cx="827087" cy="611187"/>
          </a:xfrm>
          <a:prstGeom prst="rect">
            <a:avLst/>
          </a:prstGeom>
          <a:solidFill>
            <a:schemeClr val="accent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9" name="Rectangle 8"/>
          <p:cNvSpPr>
            <a:spLocks noChangeArrowheads="1"/>
          </p:cNvSpPr>
          <p:nvPr/>
        </p:nvSpPr>
        <p:spPr bwMode="auto">
          <a:xfrm>
            <a:off x="6772275" y="3322638"/>
            <a:ext cx="827088" cy="611187"/>
          </a:xfrm>
          <a:prstGeom prst="rect">
            <a:avLst/>
          </a:prstGeom>
          <a:solidFill>
            <a:schemeClr val="hlink"/>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0" name="Rectangle 9"/>
          <p:cNvSpPr>
            <a:spLocks noChangeArrowheads="1"/>
          </p:cNvSpPr>
          <p:nvPr/>
        </p:nvSpPr>
        <p:spPr bwMode="auto">
          <a:xfrm>
            <a:off x="7842250" y="3322638"/>
            <a:ext cx="827088" cy="611187"/>
          </a:xfrm>
          <a:prstGeom prst="rect">
            <a:avLst/>
          </a:prstGeom>
          <a:solidFill>
            <a:schemeClr val="folHlink"/>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1" name="Rectangle 10"/>
          <p:cNvSpPr>
            <a:spLocks noChangeArrowheads="1"/>
          </p:cNvSpPr>
          <p:nvPr/>
        </p:nvSpPr>
        <p:spPr bwMode="auto">
          <a:xfrm>
            <a:off x="3567113" y="3322638"/>
            <a:ext cx="827087" cy="611187"/>
          </a:xfrm>
          <a:prstGeom prst="rect">
            <a:avLst/>
          </a:prstGeom>
          <a:solidFill>
            <a:schemeClr val="tx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2" name="Rectangle 11"/>
          <p:cNvSpPr>
            <a:spLocks noChangeArrowheads="1"/>
          </p:cNvSpPr>
          <p:nvPr/>
        </p:nvSpPr>
        <p:spPr bwMode="auto">
          <a:xfrm>
            <a:off x="361950" y="3322638"/>
            <a:ext cx="827088" cy="611187"/>
          </a:xfrm>
          <a:prstGeom prst="rect">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3" name="Text Box 12"/>
          <p:cNvSpPr txBox="1">
            <a:spLocks noChangeArrowheads="1"/>
          </p:cNvSpPr>
          <p:nvPr/>
        </p:nvSpPr>
        <p:spPr bwMode="auto">
          <a:xfrm>
            <a:off x="142875" y="2682875"/>
            <a:ext cx="1266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Background</a:t>
            </a:r>
            <a:endParaRPr lang="en-US" altLang="en-US" sz="1600">
              <a:latin typeface="Arial" panose="020B0604020202020204" pitchFamily="34" charset="0"/>
              <a:cs typeface="Arial" panose="020B0604020202020204" pitchFamily="34" charset="0"/>
            </a:endParaRPr>
          </a:p>
        </p:txBody>
      </p:sp>
      <p:sp>
        <p:nvSpPr>
          <p:cNvPr id="8204" name="Text Box 13"/>
          <p:cNvSpPr txBox="1">
            <a:spLocks noChangeArrowheads="1"/>
          </p:cNvSpPr>
          <p:nvPr/>
        </p:nvSpPr>
        <p:spPr bwMode="auto">
          <a:xfrm>
            <a:off x="1460500" y="2560638"/>
            <a:ext cx="7715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Text &amp;</a:t>
            </a:r>
          </a:p>
          <a:p>
            <a:pPr algn="ctr" eaLnBrk="1" hangingPunct="1"/>
            <a:r>
              <a:rPr lang="en-GB" altLang="en-US" sz="1600">
                <a:latin typeface="Arial" panose="020B0604020202020204" pitchFamily="34" charset="0"/>
                <a:cs typeface="Arial" panose="020B0604020202020204" pitchFamily="34" charset="0"/>
              </a:rPr>
              <a:t>Lines</a:t>
            </a:r>
            <a:endParaRPr lang="en-US" altLang="en-US" sz="1600">
              <a:latin typeface="Arial" panose="020B0604020202020204" pitchFamily="34" charset="0"/>
              <a:cs typeface="Arial" panose="020B0604020202020204" pitchFamily="34" charset="0"/>
            </a:endParaRPr>
          </a:p>
        </p:txBody>
      </p:sp>
      <p:sp>
        <p:nvSpPr>
          <p:cNvPr id="8205" name="Text Box 14"/>
          <p:cNvSpPr txBox="1">
            <a:spLocks noChangeArrowheads="1"/>
          </p:cNvSpPr>
          <p:nvPr/>
        </p:nvSpPr>
        <p:spPr bwMode="auto">
          <a:xfrm>
            <a:off x="2411413" y="2682875"/>
            <a:ext cx="10175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Shadows</a:t>
            </a:r>
            <a:endParaRPr lang="en-US" altLang="en-US" sz="1600">
              <a:latin typeface="Arial" panose="020B0604020202020204" pitchFamily="34" charset="0"/>
              <a:cs typeface="Arial" panose="020B0604020202020204" pitchFamily="34" charset="0"/>
            </a:endParaRPr>
          </a:p>
        </p:txBody>
      </p:sp>
      <p:sp>
        <p:nvSpPr>
          <p:cNvPr id="8206" name="Text Box 15"/>
          <p:cNvSpPr txBox="1">
            <a:spLocks noChangeArrowheads="1"/>
          </p:cNvSpPr>
          <p:nvPr/>
        </p:nvSpPr>
        <p:spPr bwMode="auto">
          <a:xfrm>
            <a:off x="3690938" y="2560638"/>
            <a:ext cx="57943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Title</a:t>
            </a:r>
            <a:br>
              <a:rPr lang="en-GB" altLang="en-US" sz="1600">
                <a:latin typeface="Arial" panose="020B0604020202020204" pitchFamily="34" charset="0"/>
                <a:cs typeface="Arial" panose="020B0604020202020204" pitchFamily="34" charset="0"/>
              </a:rPr>
            </a:br>
            <a:r>
              <a:rPr lang="en-GB" altLang="en-US" sz="1600">
                <a:latin typeface="Arial" panose="020B0604020202020204" pitchFamily="34" charset="0"/>
                <a:cs typeface="Arial" panose="020B0604020202020204" pitchFamily="34" charset="0"/>
              </a:rPr>
              <a:t>Text</a:t>
            </a:r>
            <a:endParaRPr lang="en-US" altLang="en-US" sz="1600">
              <a:latin typeface="Arial" panose="020B0604020202020204" pitchFamily="34" charset="0"/>
              <a:cs typeface="Arial" panose="020B0604020202020204" pitchFamily="34" charset="0"/>
            </a:endParaRPr>
          </a:p>
        </p:txBody>
      </p:sp>
      <p:sp>
        <p:nvSpPr>
          <p:cNvPr id="8207" name="Text Box 16"/>
          <p:cNvSpPr txBox="1">
            <a:spLocks noChangeArrowheads="1"/>
          </p:cNvSpPr>
          <p:nvPr/>
        </p:nvSpPr>
        <p:spPr bwMode="auto">
          <a:xfrm>
            <a:off x="4778375" y="2682875"/>
            <a:ext cx="542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Fills</a:t>
            </a:r>
            <a:endParaRPr lang="en-US" altLang="en-US" sz="1600">
              <a:latin typeface="Arial" panose="020B0604020202020204" pitchFamily="34" charset="0"/>
              <a:cs typeface="Arial" panose="020B0604020202020204" pitchFamily="34" charset="0"/>
            </a:endParaRPr>
          </a:p>
        </p:txBody>
      </p:sp>
      <p:sp>
        <p:nvSpPr>
          <p:cNvPr id="8208" name="Text Box 17"/>
          <p:cNvSpPr txBox="1">
            <a:spLocks noChangeArrowheads="1"/>
          </p:cNvSpPr>
          <p:nvPr/>
        </p:nvSpPr>
        <p:spPr bwMode="auto">
          <a:xfrm>
            <a:off x="5724525" y="2682875"/>
            <a:ext cx="804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Accent</a:t>
            </a:r>
            <a:endParaRPr lang="en-US" altLang="en-US" sz="1600">
              <a:latin typeface="Arial" panose="020B0604020202020204" pitchFamily="34" charset="0"/>
              <a:cs typeface="Arial" panose="020B0604020202020204" pitchFamily="34" charset="0"/>
            </a:endParaRPr>
          </a:p>
        </p:txBody>
      </p:sp>
      <p:sp>
        <p:nvSpPr>
          <p:cNvPr id="8209" name="Text Box 18"/>
          <p:cNvSpPr txBox="1">
            <a:spLocks noChangeArrowheads="1"/>
          </p:cNvSpPr>
          <p:nvPr/>
        </p:nvSpPr>
        <p:spPr bwMode="auto">
          <a:xfrm>
            <a:off x="6659563" y="2560638"/>
            <a:ext cx="10287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Accent &amp;</a:t>
            </a:r>
          </a:p>
          <a:p>
            <a:pPr algn="ctr" eaLnBrk="1" hangingPunct="1"/>
            <a:r>
              <a:rPr lang="en-GB" altLang="en-US" sz="1600">
                <a:latin typeface="Arial" panose="020B0604020202020204" pitchFamily="34" charset="0"/>
                <a:cs typeface="Arial" panose="020B0604020202020204" pitchFamily="34" charset="0"/>
              </a:rPr>
              <a:t>Hyperlink</a:t>
            </a:r>
            <a:endParaRPr lang="en-US" altLang="en-US" sz="1600">
              <a:latin typeface="Arial" panose="020B0604020202020204" pitchFamily="34" charset="0"/>
              <a:cs typeface="Arial" panose="020B0604020202020204" pitchFamily="34" charset="0"/>
            </a:endParaRPr>
          </a:p>
        </p:txBody>
      </p:sp>
      <p:sp>
        <p:nvSpPr>
          <p:cNvPr id="8210" name="Text Box 19"/>
          <p:cNvSpPr txBox="1">
            <a:spLocks noChangeArrowheads="1"/>
          </p:cNvSpPr>
          <p:nvPr/>
        </p:nvSpPr>
        <p:spPr bwMode="auto">
          <a:xfrm>
            <a:off x="7740650" y="2559050"/>
            <a:ext cx="10287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Followed</a:t>
            </a:r>
          </a:p>
          <a:p>
            <a:pPr algn="ctr" eaLnBrk="1" hangingPunct="1"/>
            <a:r>
              <a:rPr lang="en-GB" altLang="en-US" sz="1600">
                <a:latin typeface="Arial" panose="020B0604020202020204" pitchFamily="34" charset="0"/>
                <a:cs typeface="Arial" panose="020B0604020202020204" pitchFamily="34" charset="0"/>
              </a:rPr>
              <a:t>Hyperlink</a:t>
            </a:r>
            <a:endParaRPr lang="en-US" altLang="en-US" sz="160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altLang="en-US" smtClean="0"/>
              <a:t>Picture slide</a:t>
            </a:r>
            <a:endParaRPr lang="en-US" altLang="en-US" smtClean="0"/>
          </a:p>
        </p:txBody>
      </p:sp>
      <p:sp>
        <p:nvSpPr>
          <p:cNvPr id="10243" name="Rectangle 3"/>
          <p:cNvSpPr>
            <a:spLocks noGrp="1" noChangeArrowheads="1"/>
          </p:cNvSpPr>
          <p:nvPr>
            <p:ph type="body" sz="half" idx="1"/>
          </p:nvPr>
        </p:nvSpPr>
        <p:spPr>
          <a:xfrm>
            <a:off x="685800" y="1981200"/>
            <a:ext cx="3803650" cy="3886200"/>
          </a:xfrm>
        </p:spPr>
        <p:txBody>
          <a:bodyPr/>
          <a:lstStyle/>
          <a:p>
            <a:pPr eaLnBrk="1" hangingPunct="1"/>
            <a:r>
              <a:rPr lang="en-GB" altLang="en-US" sz="2100" smtClean="0"/>
              <a:t>Bullet 1</a:t>
            </a:r>
          </a:p>
          <a:p>
            <a:pPr eaLnBrk="1" hangingPunct="1"/>
            <a:r>
              <a:rPr lang="en-GB" altLang="en-US" sz="2100" smtClean="0"/>
              <a:t>Bullet 2</a:t>
            </a:r>
            <a:endParaRPr lang="en-US" altLang="en-US" sz="2100" smtClean="0"/>
          </a:p>
        </p:txBody>
      </p:sp>
      <p:pic>
        <p:nvPicPr>
          <p:cNvPr id="10244" name="Picture 4" descr="snowd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488" y="2152650"/>
            <a:ext cx="2093912" cy="3529013"/>
          </a:xfrm>
          <a:prstGeom prst="rect">
            <a:avLst/>
          </a:prstGeom>
          <a:solidFill>
            <a:schemeClr val="accent1"/>
          </a:solidFill>
          <a:ln w="38100">
            <a:solidFill>
              <a:schemeClr val="accent1"/>
            </a:solid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altLang="en-US" smtClean="0"/>
              <a:t>Sample Graph (3 colours)</a:t>
            </a:r>
            <a:endParaRPr lang="en-US" altLang="en-US" smtClean="0"/>
          </a:p>
        </p:txBody>
      </p:sp>
      <p:graphicFrame>
        <p:nvGraphicFramePr>
          <p:cNvPr id="12291" name="Object 3"/>
          <p:cNvGraphicFramePr>
            <a:graphicFrameLocks noChangeAspect="1"/>
          </p:cNvGraphicFramePr>
          <p:nvPr/>
        </p:nvGraphicFramePr>
        <p:xfrm>
          <a:off x="1374775" y="2062163"/>
          <a:ext cx="6732588" cy="3740150"/>
        </p:xfrm>
        <a:graphic>
          <a:graphicData uri="http://schemas.openxmlformats.org/presentationml/2006/ole">
            <mc:AlternateContent xmlns:mc="http://schemas.openxmlformats.org/markup-compatibility/2006">
              <mc:Choice xmlns:v="urn:schemas-microsoft-com:vml" Requires="v">
                <p:oleObj spid="_x0000_s12293" name="Chart" r:id="rId4" imgW="8296351" imgH="4610100" progId="MSGraph.Chart.8">
                  <p:embed followColorScheme="full"/>
                </p:oleObj>
              </mc:Choice>
              <mc:Fallback>
                <p:oleObj name="Chart" r:id="rId4" imgW="8296351" imgH="4610100" progId="MSGraph.Chart.8">
                  <p:embed followColorScheme="full"/>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4775" y="2062163"/>
                        <a:ext cx="6732588" cy="374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a:lstStyle/>
          <a:p>
            <a:pPr eaLnBrk="1" hangingPunct="1"/>
            <a:r>
              <a:rPr lang="en-GB" altLang="en-US" smtClean="0"/>
              <a:t>Example of a table</a:t>
            </a:r>
            <a:endParaRPr lang="en-US" altLang="en-US" smtClean="0"/>
          </a:p>
        </p:txBody>
      </p:sp>
      <p:graphicFrame>
        <p:nvGraphicFramePr>
          <p:cNvPr id="24633" name="Group 57"/>
          <p:cNvGraphicFramePr>
            <a:graphicFrameLocks noGrp="1"/>
          </p:cNvGraphicFramePr>
          <p:nvPr>
            <p:ph type="tbl" idx="1"/>
          </p:nvPr>
        </p:nvGraphicFramePr>
        <p:xfrm>
          <a:off x="431800" y="2044700"/>
          <a:ext cx="6229350" cy="3168653"/>
        </p:xfrm>
        <a:graphic>
          <a:graphicData uri="http://schemas.openxmlformats.org/drawingml/2006/table">
            <a:tbl>
              <a:tblPr/>
              <a:tblGrid>
                <a:gridCol w="3114675"/>
                <a:gridCol w="3114675"/>
              </a:tblGrid>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2100" b="1" i="0" u="none" strike="noStrike" cap="none" normalizeH="0" baseline="0" smtClean="0">
                          <a:ln>
                            <a:noFill/>
                          </a:ln>
                          <a:solidFill>
                            <a:schemeClr val="bg1"/>
                          </a:solidFill>
                          <a:effectLst/>
                          <a:latin typeface="Verdana" panose="020B0604030504040204" pitchFamily="34" charset="0"/>
                        </a:rPr>
                        <a:t>Title</a:t>
                      </a:r>
                      <a:endParaRPr kumimoji="0" lang="en-US" altLang="en-US" sz="2100" b="1" i="0" u="none" strike="noStrike" cap="none" normalizeH="0" baseline="0" smtClean="0">
                        <a:ln>
                          <a:noFill/>
                        </a:ln>
                        <a:solidFill>
                          <a:schemeClr val="bg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2100" b="1" i="0" u="none" strike="noStrike" cap="none" normalizeH="0" baseline="0" smtClean="0">
                          <a:ln>
                            <a:noFill/>
                          </a:ln>
                          <a:solidFill>
                            <a:schemeClr val="bg1"/>
                          </a:solidFill>
                          <a:effectLst/>
                          <a:latin typeface="Verdana" panose="020B0604030504040204" pitchFamily="34" charset="0"/>
                        </a:rPr>
                        <a:t>Title</a:t>
                      </a:r>
                      <a:endParaRPr kumimoji="0" lang="en-US" altLang="en-US" sz="2100" b="1" i="0" u="none" strike="noStrike" cap="none" normalizeH="0" baseline="0" smtClean="0">
                        <a:ln>
                          <a:noFill/>
                        </a:ln>
                        <a:solidFill>
                          <a:schemeClr val="bg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1900" b="0" i="0" u="none" strike="noStrike" cap="none" normalizeH="0" baseline="0" smtClean="0">
                          <a:ln>
                            <a:noFill/>
                          </a:ln>
                          <a:solidFill>
                            <a:schemeClr val="tx1"/>
                          </a:solidFill>
                          <a:effectLst/>
                          <a:latin typeface="Verdana" panose="020B0604030504040204" pitchFamily="34" charset="0"/>
                        </a:rPr>
                        <a:t>Data</a:t>
                      </a:r>
                      <a:endParaRPr kumimoji="0" lang="en-US"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1900" b="0" i="0" u="none" strike="noStrike" cap="none" normalizeH="0" baseline="0" smtClean="0">
                          <a:ln>
                            <a:noFill/>
                          </a:ln>
                          <a:solidFill>
                            <a:schemeClr val="tx1"/>
                          </a:solidFill>
                          <a:effectLst/>
                          <a:latin typeface="Verdana" panose="020B0604030504040204" pitchFamily="34" charset="0"/>
                        </a:rPr>
                        <a:t>Data</a:t>
                      </a:r>
                      <a:endParaRPr kumimoji="0" lang="en-US"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454025">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
        <p:nvSpPr>
          <p:cNvPr id="14365" name="Text Box 29"/>
          <p:cNvSpPr txBox="1">
            <a:spLocks noChangeArrowheads="1"/>
          </p:cNvSpPr>
          <p:nvPr/>
        </p:nvSpPr>
        <p:spPr bwMode="auto">
          <a:xfrm>
            <a:off x="2232025" y="5624513"/>
            <a:ext cx="4110038"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800" b="1">
                <a:latin typeface="Arial" panose="020B0604020202020204" pitchFamily="34" charset="0"/>
                <a:cs typeface="Arial" panose="020B0604020202020204" pitchFamily="34" charset="0"/>
              </a:rPr>
              <a:t>Note:  </a:t>
            </a:r>
            <a:r>
              <a:rPr lang="en-GB" altLang="en-US" sz="1800">
                <a:latin typeface="Arial" panose="020B0604020202020204" pitchFamily="34" charset="0"/>
                <a:cs typeface="Arial" panose="020B0604020202020204" pitchFamily="34" charset="0"/>
              </a:rPr>
              <a:t>PowerPoint does not allow </a:t>
            </a:r>
            <a:br>
              <a:rPr lang="en-GB" altLang="en-US" sz="1800">
                <a:latin typeface="Arial" panose="020B0604020202020204" pitchFamily="34" charset="0"/>
                <a:cs typeface="Arial" panose="020B0604020202020204" pitchFamily="34" charset="0"/>
              </a:rPr>
            </a:br>
            <a:r>
              <a:rPr lang="en-GB" altLang="en-US" sz="1800">
                <a:latin typeface="Arial" panose="020B0604020202020204" pitchFamily="34" charset="0"/>
                <a:cs typeface="Arial" panose="020B0604020202020204" pitchFamily="34" charset="0"/>
              </a:rPr>
              <a:t>you to have nice default tables </a:t>
            </a:r>
            <a:br>
              <a:rPr lang="en-GB" altLang="en-US" sz="1800">
                <a:latin typeface="Arial" panose="020B0604020202020204" pitchFamily="34" charset="0"/>
                <a:cs typeface="Arial" panose="020B0604020202020204" pitchFamily="34" charset="0"/>
              </a:rPr>
            </a:br>
            <a:r>
              <a:rPr lang="en-GB" altLang="en-US" sz="1800">
                <a:latin typeface="Arial" panose="020B0604020202020204" pitchFamily="34" charset="0"/>
                <a:cs typeface="Arial" panose="020B0604020202020204" pitchFamily="34" charset="0"/>
              </a:rPr>
              <a:t>– but you can cut and paste this one</a:t>
            </a:r>
            <a:endParaRPr lang="en-US" altLang="en-US" sz="180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altLang="en-US" smtClean="0"/>
              <a:t>Two column bullet points</a:t>
            </a:r>
            <a:endParaRPr lang="en-US" altLang="en-US" smtClean="0"/>
          </a:p>
        </p:txBody>
      </p:sp>
      <p:sp>
        <p:nvSpPr>
          <p:cNvPr id="16387" name="Rectangle 3"/>
          <p:cNvSpPr>
            <a:spLocks noGrp="1" noChangeArrowheads="1"/>
          </p:cNvSpPr>
          <p:nvPr>
            <p:ph type="body" sz="half" idx="1"/>
          </p:nvPr>
        </p:nvSpPr>
        <p:spPr>
          <a:xfrm>
            <a:off x="685800" y="1981200"/>
            <a:ext cx="3813175" cy="3886200"/>
          </a:xfrm>
        </p:spPr>
        <p:txBody>
          <a:bodyPr/>
          <a:lstStyle/>
          <a:p>
            <a:pPr eaLnBrk="1" hangingPunct="1"/>
            <a:r>
              <a:rPr lang="en-GB" altLang="en-US" sz="2100" smtClean="0"/>
              <a:t>Bullets go in here</a:t>
            </a:r>
            <a:endParaRPr lang="en-US" altLang="en-US" sz="2100" smtClean="0"/>
          </a:p>
        </p:txBody>
      </p:sp>
      <p:sp>
        <p:nvSpPr>
          <p:cNvPr id="16388" name="Rectangle 4"/>
          <p:cNvSpPr>
            <a:spLocks noGrp="1" noChangeArrowheads="1"/>
          </p:cNvSpPr>
          <p:nvPr>
            <p:ph type="body" sz="half" idx="2"/>
          </p:nvPr>
        </p:nvSpPr>
        <p:spPr>
          <a:xfrm>
            <a:off x="4643438" y="1981200"/>
            <a:ext cx="3814762" cy="3886200"/>
          </a:xfrm>
        </p:spPr>
        <p:txBody>
          <a:bodyPr/>
          <a:lstStyle/>
          <a:p>
            <a:pPr eaLnBrk="1" hangingPunct="1"/>
            <a:r>
              <a:rPr lang="en-GB" altLang="en-US" sz="2100" smtClean="0"/>
              <a:t>And also in here</a:t>
            </a:r>
            <a:endParaRPr lang="en-US" altLang="en-US" sz="210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altLang="en-US" smtClean="0"/>
              <a:t>Examples of default styles</a:t>
            </a:r>
            <a:endParaRPr lang="en-US" altLang="en-US" smtClean="0"/>
          </a:p>
        </p:txBody>
      </p:sp>
      <p:sp>
        <p:nvSpPr>
          <p:cNvPr id="18435" name="Rectangle 3"/>
          <p:cNvSpPr>
            <a:spLocks noGrp="1" noChangeArrowheads="1"/>
          </p:cNvSpPr>
          <p:nvPr>
            <p:ph type="body" sz="half" idx="1"/>
          </p:nvPr>
        </p:nvSpPr>
        <p:spPr>
          <a:xfrm>
            <a:off x="685800" y="1981200"/>
            <a:ext cx="4429125" cy="3886200"/>
          </a:xfrm>
          <a:noFill/>
        </p:spPr>
        <p:txBody>
          <a:bodyPr/>
          <a:lstStyle/>
          <a:p>
            <a:pPr eaLnBrk="1" hangingPunct="1"/>
            <a:r>
              <a:rPr lang="en-GB" altLang="en-US" sz="2100" smtClean="0"/>
              <a:t>Text and lines are like this</a:t>
            </a:r>
          </a:p>
          <a:p>
            <a:pPr eaLnBrk="1" hangingPunct="1"/>
            <a:r>
              <a:rPr lang="en-GB" altLang="en-US" sz="2100" u="sng" smtClean="0">
                <a:solidFill>
                  <a:schemeClr val="hlink"/>
                </a:solidFill>
              </a:rPr>
              <a:t>Hyperlinks like this</a:t>
            </a:r>
          </a:p>
          <a:p>
            <a:pPr eaLnBrk="1" hangingPunct="1"/>
            <a:r>
              <a:rPr lang="en-GB" altLang="en-US" sz="2100" u="sng" smtClean="0">
                <a:solidFill>
                  <a:schemeClr val="folHlink"/>
                </a:solidFill>
              </a:rPr>
              <a:t>Visited hyperlinks like this</a:t>
            </a:r>
            <a:endParaRPr lang="en-US" altLang="en-US" sz="2100" u="sng" smtClean="0">
              <a:solidFill>
                <a:schemeClr val="folHlink"/>
              </a:solidFill>
            </a:endParaRPr>
          </a:p>
        </p:txBody>
      </p:sp>
      <p:graphicFrame>
        <p:nvGraphicFramePr>
          <p:cNvPr id="28676" name="Group 4"/>
          <p:cNvGraphicFramePr>
            <a:graphicFrameLocks noGrp="1"/>
          </p:cNvGraphicFramePr>
          <p:nvPr>
            <p:ph sz="half" idx="2"/>
          </p:nvPr>
        </p:nvGraphicFramePr>
        <p:xfrm>
          <a:off x="5397500" y="2136775"/>
          <a:ext cx="2995613" cy="1250950"/>
        </p:xfrm>
        <a:graphic>
          <a:graphicData uri="http://schemas.openxmlformats.org/drawingml/2006/table">
            <a:tbl>
              <a:tblPr/>
              <a:tblGrid>
                <a:gridCol w="1498600"/>
                <a:gridCol w="1497013"/>
              </a:tblGrid>
              <a:tr h="625475">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2100" b="0" i="0" u="none" strike="noStrike" cap="none" normalizeH="0" baseline="0" smtClean="0">
                          <a:ln>
                            <a:noFill/>
                          </a:ln>
                          <a:solidFill>
                            <a:schemeClr val="tx1"/>
                          </a:solidFill>
                          <a:effectLst/>
                          <a:latin typeface="Verdana" panose="020B0604030504040204" pitchFamily="34" charset="0"/>
                        </a:rPr>
                        <a:t>Table</a:t>
                      </a:r>
                      <a:endParaRPr kumimoji="0" lang="en-US"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5475">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447" name="Rectangle 15"/>
          <p:cNvSpPr>
            <a:spLocks noChangeArrowheads="1"/>
          </p:cNvSpPr>
          <p:nvPr/>
        </p:nvSpPr>
        <p:spPr bwMode="auto">
          <a:xfrm>
            <a:off x="792163" y="4568825"/>
            <a:ext cx="2232025" cy="13684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800">
                <a:latin typeface="Arial" panose="020B0604020202020204" pitchFamily="34" charset="0"/>
                <a:cs typeface="Arial" panose="020B0604020202020204" pitchFamily="34" charset="0"/>
              </a:rPr>
              <a:t>Text box</a:t>
            </a:r>
            <a:endParaRPr lang="en-US" altLang="en-US" sz="1800">
              <a:latin typeface="Arial" panose="020B0604020202020204" pitchFamily="34" charset="0"/>
              <a:cs typeface="Arial" panose="020B0604020202020204" pitchFamily="34" charset="0"/>
            </a:endParaRPr>
          </a:p>
        </p:txBody>
      </p:sp>
      <p:sp>
        <p:nvSpPr>
          <p:cNvPr id="18448" name="Rectangle 16"/>
          <p:cNvSpPr>
            <a:spLocks noChangeArrowheads="1"/>
          </p:cNvSpPr>
          <p:nvPr/>
        </p:nvSpPr>
        <p:spPr bwMode="auto">
          <a:xfrm>
            <a:off x="3671888" y="4568825"/>
            <a:ext cx="2232025" cy="1368425"/>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800">
                <a:latin typeface="Arial" panose="020B0604020202020204" pitchFamily="34" charset="0"/>
                <a:cs typeface="Arial" panose="020B0604020202020204" pitchFamily="34" charset="0"/>
              </a:rPr>
              <a:t>Text box</a:t>
            </a:r>
          </a:p>
          <a:p>
            <a:pPr algn="ctr" eaLnBrk="1" hangingPunct="1"/>
            <a:r>
              <a:rPr lang="en-GB" altLang="en-US" sz="1800">
                <a:latin typeface="Arial" panose="020B0604020202020204" pitchFamily="34" charset="0"/>
                <a:cs typeface="Arial" panose="020B0604020202020204" pitchFamily="34" charset="0"/>
              </a:rPr>
              <a:t>With shadow</a:t>
            </a:r>
            <a:endParaRPr lang="en-US" altLang="en-US" sz="180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539750" y="1268413"/>
            <a:ext cx="8208963" cy="5329237"/>
          </a:xfrm>
          <a:prstGeom prst="rect">
            <a:avLst/>
          </a:prstGeom>
          <a:noFill/>
          <a:ln>
            <a:noFill/>
          </a:ln>
          <a:effectLst/>
          <a:extLst>
            <a:ext uri="{909E8E84-426E-40DD-AFC4-6F175D3DCCD1}">
              <a14:hiddenFill xmlns:a14="http://schemas.microsoft.com/office/drawing/2010/main">
                <a:solidFill>
                  <a:srgbClr val="7FD7FC">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20483" name="Rectangle 3"/>
          <p:cNvSpPr>
            <a:spLocks noGrp="1" noChangeArrowheads="1"/>
          </p:cNvSpPr>
          <p:nvPr>
            <p:ph type="title"/>
          </p:nvPr>
        </p:nvSpPr>
        <p:spPr/>
        <p:txBody>
          <a:bodyPr/>
          <a:lstStyle/>
          <a:p>
            <a:pPr eaLnBrk="1" hangingPunct="1"/>
            <a:r>
              <a:rPr lang="en-GB" altLang="en-US" smtClean="0"/>
              <a:t>Use of templates</a:t>
            </a:r>
            <a:endParaRPr lang="en-US" altLang="en-US" smtClean="0"/>
          </a:p>
        </p:txBody>
      </p:sp>
      <p:sp>
        <p:nvSpPr>
          <p:cNvPr id="20484" name="Text Box 4"/>
          <p:cNvSpPr txBox="1">
            <a:spLocks noChangeArrowheads="1"/>
          </p:cNvSpPr>
          <p:nvPr/>
        </p:nvSpPr>
        <p:spPr bwMode="auto">
          <a:xfrm>
            <a:off x="1150938" y="1463675"/>
            <a:ext cx="6950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GB" altLang="en-US" sz="2000" b="1">
                <a:latin typeface="Arial" panose="020B0604020202020204" pitchFamily="34" charset="0"/>
                <a:cs typeface="Arial" panose="020B0604020202020204" pitchFamily="34" charset="0"/>
              </a:rPr>
              <a:t>You are free to use these templates for your personal and business presentations.</a:t>
            </a:r>
          </a:p>
        </p:txBody>
      </p:sp>
      <p:sp>
        <p:nvSpPr>
          <p:cNvPr id="20485" name="Text Box 5"/>
          <p:cNvSpPr txBox="1">
            <a:spLocks noChangeArrowheads="1"/>
          </p:cNvSpPr>
          <p:nvPr/>
        </p:nvSpPr>
        <p:spPr bwMode="auto">
          <a:xfrm>
            <a:off x="1150938" y="3140075"/>
            <a:ext cx="3409950" cy="225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600" b="1" u="sng">
                <a:latin typeface="Arial" panose="020B0604020202020204" pitchFamily="34" charset="0"/>
                <a:cs typeface="Arial" panose="020B0604020202020204" pitchFamily="34" charset="0"/>
              </a:rPr>
              <a:t>Do</a:t>
            </a:r>
          </a:p>
          <a:p>
            <a:pPr eaLnBrk="1" hangingPunct="1">
              <a:buFont typeface="Wingdings" panose="05000000000000000000" pitchFamily="2" charset="2"/>
              <a:buChar char="ü"/>
            </a:pPr>
            <a:r>
              <a:rPr lang="en-GB" altLang="en-US" sz="1400">
                <a:latin typeface="Arial" panose="020B0604020202020204" pitchFamily="34" charset="0"/>
                <a:cs typeface="Arial" panose="020B0604020202020204" pitchFamily="34" charset="0"/>
              </a:rPr>
              <a:t>Use these templates for your presentations</a:t>
            </a:r>
          </a:p>
          <a:p>
            <a:pPr eaLnBrk="1" hangingPunct="1">
              <a:buFont typeface="Wingdings" panose="05000000000000000000" pitchFamily="2" charset="2"/>
              <a:buChar char="ü"/>
            </a:pPr>
            <a:r>
              <a:rPr lang="en-GB" altLang="en-US" sz="1400">
                <a:latin typeface="Arial" panose="020B0604020202020204" pitchFamily="34" charset="0"/>
                <a:cs typeface="Arial" panose="020B0604020202020204" pitchFamily="34" charset="0"/>
              </a:rPr>
              <a:t>Display your presentation on a web site provided that it is not for the purpose of downloading the template.</a:t>
            </a:r>
          </a:p>
          <a:p>
            <a:pPr eaLnBrk="1" hangingPunct="1">
              <a:buFont typeface="Wingdings" panose="05000000000000000000" pitchFamily="2" charset="2"/>
              <a:buChar char="ü"/>
            </a:pPr>
            <a:r>
              <a:rPr lang="en-US" altLang="en-US" sz="1400">
                <a:latin typeface="Arial" panose="020B0604020202020204" pitchFamily="34" charset="0"/>
                <a:cs typeface="Arial" panose="020B0604020202020204" pitchFamily="34" charset="0"/>
              </a:rPr>
              <a:t>If you like these templates, we would always appreciate a link back to our website.  Many thanks.</a:t>
            </a:r>
          </a:p>
          <a:p>
            <a:pPr eaLnBrk="1" hangingPunct="1">
              <a:buFont typeface="Wingdings" panose="05000000000000000000" pitchFamily="2" charset="2"/>
              <a:buChar char="ü"/>
            </a:pPr>
            <a:endParaRPr lang="en-US" altLang="en-US" sz="1400">
              <a:latin typeface="Arial" panose="020B0604020202020204" pitchFamily="34" charset="0"/>
              <a:cs typeface="Arial" panose="020B0604020202020204" pitchFamily="34" charset="0"/>
            </a:endParaRPr>
          </a:p>
        </p:txBody>
      </p:sp>
      <p:sp>
        <p:nvSpPr>
          <p:cNvPr id="20486" name="Text Box 6"/>
          <p:cNvSpPr txBox="1">
            <a:spLocks noChangeArrowheads="1"/>
          </p:cNvSpPr>
          <p:nvPr/>
        </p:nvSpPr>
        <p:spPr bwMode="auto">
          <a:xfrm>
            <a:off x="4495800" y="3140075"/>
            <a:ext cx="3640138"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600" b="1" u="sng">
                <a:latin typeface="Arial" panose="020B0604020202020204" pitchFamily="34" charset="0"/>
                <a:cs typeface="Arial" panose="020B0604020202020204" pitchFamily="34" charset="0"/>
              </a:rPr>
              <a:t>Don’t</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Resell or distribute these templates</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Put these templates on a website for download.  This includes uploading them onto file sharing networks like Slideshare, Myspace, Facebook, bit torrent etc</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Pass off any of our created content as your own work</a:t>
            </a:r>
            <a:endParaRPr lang="en-US" altLang="en-US" sz="1400">
              <a:latin typeface="Arial" panose="020B0604020202020204" pitchFamily="34" charset="0"/>
              <a:cs typeface="Arial" panose="020B0604020202020204" pitchFamily="34" charset="0"/>
            </a:endParaRPr>
          </a:p>
        </p:txBody>
      </p:sp>
      <p:sp>
        <p:nvSpPr>
          <p:cNvPr id="20487" name="Text Box 7"/>
          <p:cNvSpPr txBox="1">
            <a:spLocks noChangeArrowheads="1"/>
          </p:cNvSpPr>
          <p:nvPr/>
        </p:nvSpPr>
        <p:spPr bwMode="auto">
          <a:xfrm>
            <a:off x="1042988" y="5422900"/>
            <a:ext cx="7164387" cy="915988"/>
          </a:xfrm>
          <a:prstGeom prst="rect">
            <a:avLst/>
          </a:prstGeom>
          <a:noFill/>
          <a:ln>
            <a:noFill/>
          </a:ln>
          <a:effectLst/>
          <a:extLst>
            <a:ext uri="{909E8E84-426E-40DD-AFC4-6F175D3DCCD1}">
              <a14:hiddenFill xmlns:a14="http://schemas.microsoft.com/office/drawing/2010/main">
                <a:solidFill>
                  <a:srgbClr val="FFFFFF">
                    <a:alpha val="749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lgn="ctr" eaLnBrk="1" hangingPunct="1">
              <a:lnSpc>
                <a:spcPct val="90000"/>
              </a:lnSpc>
              <a:spcBef>
                <a:spcPct val="20000"/>
              </a:spcBef>
              <a:buClr>
                <a:schemeClr val="accent1"/>
              </a:buClr>
            </a:pPr>
            <a:r>
              <a:rPr lang="en-GB" altLang="en-US" sz="2000" b="1">
                <a:latin typeface="Arial" panose="020B0604020202020204" pitchFamily="34" charset="0"/>
                <a:cs typeface="Arial" panose="020B0604020202020204" pitchFamily="34" charset="0"/>
              </a:rPr>
              <a:t>You can find many more free templates on the Presentation Magazine website </a:t>
            </a:r>
            <a:r>
              <a:rPr lang="en-GB" altLang="en-US" sz="2000" b="1">
                <a:latin typeface="Arial" panose="020B0604020202020204" pitchFamily="34" charset="0"/>
                <a:cs typeface="Arial" panose="020B0604020202020204" pitchFamily="34" charset="0"/>
                <a:hlinkClick r:id="rId3"/>
              </a:rPr>
              <a:t>www.presentationmagazine.com</a:t>
            </a:r>
            <a:r>
              <a:rPr lang="en-GB" altLang="en-US" sz="2000" b="1">
                <a:latin typeface="Arial" panose="020B0604020202020204" pitchFamily="34" charset="0"/>
                <a:cs typeface="Arial" panose="020B0604020202020204" pitchFamily="34" charset="0"/>
              </a:rPr>
              <a:t>  </a:t>
            </a:r>
            <a:endParaRPr lang="en-US" altLang="en-US" sz="2000" b="1">
              <a:latin typeface="Arial" panose="020B0604020202020204" pitchFamily="34" charset="0"/>
              <a:cs typeface="Arial" panose="020B0604020202020204" pitchFamily="34" charset="0"/>
            </a:endParaRPr>
          </a:p>
        </p:txBody>
      </p:sp>
      <p:sp>
        <p:nvSpPr>
          <p:cNvPr id="20488" name="Text Box 8"/>
          <p:cNvSpPr txBox="1">
            <a:spLocks noChangeArrowheads="1"/>
          </p:cNvSpPr>
          <p:nvPr/>
        </p:nvSpPr>
        <p:spPr bwMode="auto">
          <a:xfrm>
            <a:off x="1150938" y="2360613"/>
            <a:ext cx="6926262"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GB" altLang="en-US" sz="1400">
                <a:latin typeface="Arial" panose="020B0604020202020204" pitchFamily="34" charset="0"/>
                <a:cs typeface="Arial" panose="020B0604020202020204" pitchFamily="34" charset="0"/>
              </a:rPr>
              <a:t>We have put a lot of work into developing all these templates and retain the copyright in them.  They are not Open Source templates.  You can use them freely providing that you do not redistribute or sell them.</a:t>
            </a:r>
            <a:endParaRPr lang="en-US" altLang="en-US" sz="140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usiness1">
  <a:themeElements>
    <a:clrScheme name="">
      <a:dk1>
        <a:srgbClr val="FFFFFF"/>
      </a:dk1>
      <a:lt1>
        <a:srgbClr val="FFFFFF"/>
      </a:lt1>
      <a:dk2>
        <a:srgbClr val="FFFFFF"/>
      </a:dk2>
      <a:lt2>
        <a:srgbClr val="808080"/>
      </a:lt2>
      <a:accent1>
        <a:srgbClr val="33CCFF"/>
      </a:accent1>
      <a:accent2>
        <a:srgbClr val="99FF99"/>
      </a:accent2>
      <a:accent3>
        <a:srgbClr val="FFFFFF"/>
      </a:accent3>
      <a:accent4>
        <a:srgbClr val="DADADA"/>
      </a:accent4>
      <a:accent5>
        <a:srgbClr val="ADE2FF"/>
      </a:accent5>
      <a:accent6>
        <a:srgbClr val="8AE78A"/>
      </a:accent6>
      <a:hlink>
        <a:srgbClr val="FFFF99"/>
      </a:hlink>
      <a:folHlink>
        <a:srgbClr val="CCCCFF"/>
      </a:folHlink>
    </a:clrScheme>
    <a:fontScheme name="business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usiness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siness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siness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siness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sine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sine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sine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usiness1 8">
        <a:dk1>
          <a:srgbClr val="808080"/>
        </a:dk1>
        <a:lt1>
          <a:srgbClr val="FFCCFF"/>
        </a:lt1>
        <a:dk2>
          <a:srgbClr val="FFCCCC"/>
        </a:dk2>
        <a:lt2>
          <a:srgbClr val="FFFFFF"/>
        </a:lt2>
        <a:accent1>
          <a:srgbClr val="990066"/>
        </a:accent1>
        <a:accent2>
          <a:srgbClr val="9C001A"/>
        </a:accent2>
        <a:accent3>
          <a:srgbClr val="FFE2E2"/>
        </a:accent3>
        <a:accent4>
          <a:srgbClr val="DAAEDA"/>
        </a:accent4>
        <a:accent5>
          <a:srgbClr val="CAAAB8"/>
        </a:accent5>
        <a:accent6>
          <a:srgbClr val="8D0016"/>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business1</Template>
  <TotalTime>9</TotalTime>
  <Words>263</Words>
  <Application>Microsoft Office PowerPoint</Application>
  <PresentationFormat>On-screen Show (4:3)</PresentationFormat>
  <Paragraphs>60</Paragraphs>
  <Slides>9</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1" baseType="lpstr">
      <vt:lpstr>business1</vt:lpstr>
      <vt:lpstr>Chart</vt:lpstr>
      <vt:lpstr>Business 1 Template</vt:lpstr>
      <vt:lpstr>Example Bullet Point Slide</vt:lpstr>
      <vt:lpstr>Colour scheme</vt:lpstr>
      <vt:lpstr>Picture slide</vt:lpstr>
      <vt:lpstr>Sample Graph (3 colours)</vt:lpstr>
      <vt:lpstr>Example of a table</vt:lpstr>
      <vt:lpstr>Two column bullet points</vt:lpstr>
      <vt:lpstr>Examples of default styles</vt:lpstr>
      <vt:lpstr>Use of templates</vt:lpstr>
    </vt:vector>
  </TitlesOfParts>
  <Company>Presentation Magazine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1 Template</dc:title>
  <dc:creator>Presentation Magazine</dc:creator>
  <cp:lastModifiedBy>RISHABH-PC</cp:lastModifiedBy>
  <cp:revision>4</cp:revision>
  <dcterms:created xsi:type="dcterms:W3CDTF">2005-01-17T10:29:38Z</dcterms:created>
  <dcterms:modified xsi:type="dcterms:W3CDTF">2016-08-26T17:01:56Z</dcterms:modified>
</cp:coreProperties>
</file>