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AD16-F180-45A5-97E4-4013852D188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C000-D8F8-454B-A11E-C3ECB79FA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AD16-F180-45A5-97E4-4013852D188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C000-D8F8-454B-A11E-C3ECB79FA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AD16-F180-45A5-97E4-4013852D188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C000-D8F8-454B-A11E-C3ECB79FA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AD16-F180-45A5-97E4-4013852D188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C000-D8F8-454B-A11E-C3ECB79FA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AD16-F180-45A5-97E4-4013852D188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C000-D8F8-454B-A11E-C3ECB79FA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AD16-F180-45A5-97E4-4013852D188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C000-D8F8-454B-A11E-C3ECB79FA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AD16-F180-45A5-97E4-4013852D188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C000-D8F8-454B-A11E-C3ECB79FA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AD16-F180-45A5-97E4-4013852D188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C000-D8F8-454B-A11E-C3ECB79FA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AD16-F180-45A5-97E4-4013852D188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C000-D8F8-454B-A11E-C3ECB79FA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AD16-F180-45A5-97E4-4013852D188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C000-D8F8-454B-A11E-C3ECB79FA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AD16-F180-45A5-97E4-4013852D188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C000-D8F8-454B-A11E-C3ECB79FA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8AD16-F180-45A5-97E4-4013852D188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C000-D8F8-454B-A11E-C3ECB79FAF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Stored </a:t>
            </a:r>
            <a:r>
              <a:rPr lang="en-US" b="1" dirty="0" smtClean="0"/>
              <a:t>Procedures in JDBC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Stored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Just as a Connection object creates the Statement and </a:t>
            </a:r>
            <a:r>
              <a:rPr lang="en-US" dirty="0" err="1"/>
              <a:t>PreparedStatement</a:t>
            </a:r>
            <a:r>
              <a:rPr lang="en-US" dirty="0"/>
              <a:t> objects, it also creates the </a:t>
            </a:r>
            <a:r>
              <a:rPr lang="en-US" dirty="0" err="1"/>
              <a:t>CallableStatement</a:t>
            </a:r>
            <a:r>
              <a:rPr lang="en-US" dirty="0"/>
              <a:t> object, which would be used to execute a call to a database stored procedure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</a:t>
            </a:r>
            <a:r>
              <a:rPr lang="en-US" dirty="0" err="1"/>
              <a:t>CallableStatement</a:t>
            </a:r>
            <a:r>
              <a:rPr lang="en-US" dirty="0"/>
              <a:t>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Suppose, you need to execute the following Oracle stored procedure </a:t>
            </a:r>
            <a:r>
              <a:rPr lang="en-US" dirty="0" smtClean="0"/>
              <a:t>−</a:t>
            </a:r>
          </a:p>
          <a:p>
            <a:pPr>
              <a:buNone/>
            </a:pPr>
            <a:r>
              <a:rPr lang="en-US" dirty="0"/>
              <a:t>CREATE OR REPLACE PROCEDURE </a:t>
            </a:r>
            <a:r>
              <a:rPr lang="en-US" dirty="0" err="1"/>
              <a:t>getEmpName</a:t>
            </a:r>
            <a:r>
              <a:rPr lang="en-US" dirty="0"/>
              <a:t> (EMP_ID IN NUMBER, EMP_FIRST OUT VARCHAR) AS BEGIN SELECT first INTO EMP_FIRST FROM Employees WHERE ID = EMP_ID;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END</a:t>
            </a:r>
            <a:r>
              <a:rPr lang="en-US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parameters exist: </a:t>
            </a:r>
            <a:endParaRPr lang="en-US" dirty="0" smtClean="0"/>
          </a:p>
          <a:p>
            <a:r>
              <a:rPr lang="en-US" dirty="0" smtClean="0"/>
              <a:t>IN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OUT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INOUT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PreparedStatement</a:t>
            </a:r>
            <a:r>
              <a:rPr lang="en-US" dirty="0"/>
              <a:t> object only uses the IN parameter. The </a:t>
            </a:r>
            <a:r>
              <a:rPr lang="en-US" dirty="0" err="1"/>
              <a:t>CallableStatement</a:t>
            </a:r>
            <a:r>
              <a:rPr lang="en-US" dirty="0"/>
              <a:t> object can use all the three.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2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6400800"/>
              </a:tblGrid>
              <a:tr h="118110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1181100"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A parameter whose value is unknown when the SQL statement is created. You bind values to IN parameters with the </a:t>
                      </a:r>
                      <a:r>
                        <a:rPr lang="en-US" sz="1800" kern="1200" dirty="0" err="1" smtClean="0"/>
                        <a:t>setXXX</a:t>
                      </a:r>
                      <a:r>
                        <a:rPr lang="en-US" sz="1800" kern="1200" dirty="0" smtClean="0"/>
                        <a:t>() methods.</a:t>
                      </a:r>
                      <a:endParaRPr lang="en-US" dirty="0"/>
                    </a:p>
                  </a:txBody>
                  <a:tcPr/>
                </a:tc>
              </a:tr>
              <a:tr h="1181100">
                <a:tc>
                  <a:txBody>
                    <a:bodyPr/>
                    <a:lstStyle/>
                    <a:p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A parameter whose value is supplied by the SQL statement it returns. You retrieve values from the OUT parameters with the </a:t>
                      </a:r>
                      <a:r>
                        <a:rPr lang="en-US" sz="1800" kern="1200" dirty="0" err="1" smtClean="0"/>
                        <a:t>getXXX</a:t>
                      </a:r>
                      <a:r>
                        <a:rPr lang="en-US" sz="1800" kern="1200" dirty="0" smtClean="0"/>
                        <a:t>() methods.</a:t>
                      </a:r>
                      <a:endParaRPr lang="en-US" b="1" dirty="0"/>
                    </a:p>
                  </a:txBody>
                  <a:tcPr/>
                </a:tc>
              </a:tr>
              <a:tr h="118110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INOUT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A parameter that provides both input and output values. You bind variables with the </a:t>
                      </a:r>
                      <a:r>
                        <a:rPr lang="en-US" sz="1800" kern="1200" dirty="0" err="1" smtClean="0"/>
                        <a:t>setXXX</a:t>
                      </a:r>
                      <a:r>
                        <a:rPr lang="en-US" sz="1800" kern="1200" dirty="0" smtClean="0"/>
                        <a:t>() methods and retrieve values with the </a:t>
                      </a:r>
                      <a:r>
                        <a:rPr lang="en-US" sz="1800" kern="1200" dirty="0" err="1" smtClean="0"/>
                        <a:t>getXXX</a:t>
                      </a:r>
                      <a:r>
                        <a:rPr lang="en-US" sz="1800" kern="1200" dirty="0" smtClean="0"/>
                        <a:t>() methods.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following code snippet shows how to employ the </a:t>
            </a:r>
            <a:r>
              <a:rPr lang="en-US" b="1" dirty="0" err="1"/>
              <a:t>Connection.prepareCall</a:t>
            </a:r>
            <a:r>
              <a:rPr lang="en-US" b="1" dirty="0"/>
              <a:t>()</a:t>
            </a:r>
            <a:r>
              <a:rPr lang="en-US" dirty="0"/>
              <a:t> method to instantiate a </a:t>
            </a:r>
            <a:r>
              <a:rPr lang="en-US" b="1" dirty="0" err="1"/>
              <a:t>CallableStatement</a:t>
            </a:r>
            <a:r>
              <a:rPr lang="en-US" dirty="0"/>
              <a:t> object based on the preceding stored procedure </a:t>
            </a:r>
            <a:r>
              <a:rPr lang="en-US" dirty="0" smtClean="0"/>
              <a:t>−</a:t>
            </a:r>
          </a:p>
          <a:p>
            <a:pPr algn="just">
              <a:buNone/>
            </a:pPr>
            <a:r>
              <a:rPr lang="en-US" dirty="0" err="1"/>
              <a:t>CallableStatement</a:t>
            </a:r>
            <a:r>
              <a:rPr lang="en-US" dirty="0"/>
              <a:t> </a:t>
            </a:r>
            <a:r>
              <a:rPr lang="en-US" dirty="0" err="1"/>
              <a:t>cstmt</a:t>
            </a:r>
            <a:r>
              <a:rPr lang="en-US" dirty="0"/>
              <a:t> = null; 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try </a:t>
            </a:r>
            <a:r>
              <a:rPr lang="en-US" dirty="0"/>
              <a:t>{ String SQL = "{call </a:t>
            </a:r>
            <a:r>
              <a:rPr lang="en-US" dirty="0" err="1"/>
              <a:t>getEmpName</a:t>
            </a:r>
            <a:r>
              <a:rPr lang="en-US" dirty="0"/>
              <a:t> (?, </a:t>
            </a:r>
            <a:r>
              <a:rPr lang="en-US" dirty="0" smtClean="0"/>
              <a:t>?) }"; </a:t>
            </a:r>
          </a:p>
          <a:p>
            <a:pPr algn="just">
              <a:buNone/>
            </a:pPr>
            <a:r>
              <a:rPr lang="en-US" dirty="0" err="1" smtClean="0"/>
              <a:t>cstmt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conn.prepareCall</a:t>
            </a:r>
            <a:r>
              <a:rPr lang="en-US" dirty="0"/>
              <a:t> (SQL); </a:t>
            </a:r>
            <a:r>
              <a:rPr lang="en-US" dirty="0" smtClean="0"/>
              <a:t>   . </a:t>
            </a:r>
            <a:r>
              <a:rPr lang="en-US" dirty="0"/>
              <a:t>. . </a:t>
            </a:r>
            <a:r>
              <a:rPr lang="en-US" dirty="0" smtClean="0"/>
              <a:t>     } </a:t>
            </a:r>
          </a:p>
          <a:p>
            <a:pPr algn="just">
              <a:buNone/>
            </a:pPr>
            <a:r>
              <a:rPr lang="en-US" dirty="0" smtClean="0"/>
              <a:t>catch </a:t>
            </a:r>
            <a:r>
              <a:rPr lang="en-US" dirty="0"/>
              <a:t>(</a:t>
            </a:r>
            <a:r>
              <a:rPr lang="en-US" dirty="0" err="1"/>
              <a:t>SQLException</a:t>
            </a:r>
            <a:r>
              <a:rPr lang="en-US" dirty="0"/>
              <a:t> e) 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{ </a:t>
            </a:r>
            <a:r>
              <a:rPr lang="en-US" dirty="0"/>
              <a:t>. . . </a:t>
            </a:r>
            <a:r>
              <a:rPr lang="en-US" dirty="0" smtClean="0"/>
              <a:t>}</a:t>
            </a:r>
          </a:p>
          <a:p>
            <a:pPr algn="just">
              <a:buNone/>
            </a:pPr>
            <a:r>
              <a:rPr lang="en-US" dirty="0" smtClean="0"/>
              <a:t>finally </a:t>
            </a:r>
            <a:r>
              <a:rPr lang="en-US" dirty="0"/>
              <a:t>{ . . .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sz="3400" dirty="0"/>
              <a:t>The String variable SQL represents the stored procedure, with parameter placeholders</a:t>
            </a:r>
            <a:r>
              <a:rPr lang="en-US" sz="3400" dirty="0" smtClean="0"/>
              <a:t>.</a:t>
            </a:r>
          </a:p>
          <a:p>
            <a:pPr algn="just"/>
            <a:r>
              <a:rPr lang="en-US" sz="3400" dirty="0"/>
              <a:t>Using </a:t>
            </a:r>
            <a:r>
              <a:rPr lang="en-US" sz="3400" dirty="0" err="1"/>
              <a:t>CallableStatement</a:t>
            </a:r>
            <a:r>
              <a:rPr lang="en-US" sz="3400" dirty="0"/>
              <a:t> objects is much like using </a:t>
            </a:r>
            <a:r>
              <a:rPr lang="en-US" sz="3400" dirty="0" err="1"/>
              <a:t>PreparedStatement</a:t>
            </a:r>
            <a:r>
              <a:rPr lang="en-US" sz="3400" dirty="0"/>
              <a:t> objects. You must bind values to all the parameters before executing the statement, or you will receive an </a:t>
            </a:r>
            <a:r>
              <a:rPr lang="en-US" sz="3400" dirty="0" err="1"/>
              <a:t>SQLException</a:t>
            </a:r>
            <a:r>
              <a:rPr lang="en-US" sz="3400" dirty="0"/>
              <a:t>.</a:t>
            </a:r>
          </a:p>
          <a:p>
            <a:pPr algn="just"/>
            <a:r>
              <a:rPr lang="en-US" sz="3400" dirty="0"/>
              <a:t>If you have IN parameters, just follow the same rules and techniques that apply to a </a:t>
            </a:r>
            <a:r>
              <a:rPr lang="en-US" sz="3400" dirty="0" err="1"/>
              <a:t>PreparedStatement</a:t>
            </a:r>
            <a:r>
              <a:rPr lang="en-US" sz="3400" dirty="0"/>
              <a:t> object; use the </a:t>
            </a:r>
            <a:r>
              <a:rPr lang="en-US" sz="3400" dirty="0" err="1"/>
              <a:t>setXXX</a:t>
            </a:r>
            <a:r>
              <a:rPr lang="en-US" sz="3400" dirty="0"/>
              <a:t>() method that corresponds to the Java data type you are binding</a:t>
            </a:r>
            <a:r>
              <a:rPr lang="en-US" sz="3400" dirty="0" smtClean="0"/>
              <a:t>.</a:t>
            </a:r>
          </a:p>
          <a:p>
            <a:pPr algn="just"/>
            <a:r>
              <a:rPr lang="en-US" sz="3400" dirty="0"/>
              <a:t>Once you call your stored procedure, you retrieve the value from the OUT parameter with the appropriate </a:t>
            </a:r>
            <a:r>
              <a:rPr lang="en-US" sz="3400" dirty="0" err="1"/>
              <a:t>getXXX</a:t>
            </a:r>
            <a:r>
              <a:rPr lang="en-US" sz="3400" dirty="0"/>
              <a:t>() method. This method casts the retrieved value of SQL type to a Java data type.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Closing </a:t>
            </a:r>
            <a:r>
              <a:rPr lang="en-US" dirty="0" err="1"/>
              <a:t>CallableStatement</a:t>
            </a:r>
            <a:r>
              <a:rPr lang="en-US" dirty="0"/>
              <a:t>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Just as you close other Statement object, for the same reason you should also close the </a:t>
            </a:r>
            <a:r>
              <a:rPr lang="en-US" dirty="0" err="1"/>
              <a:t>CallableStatement</a:t>
            </a:r>
            <a:r>
              <a:rPr lang="en-US" dirty="0"/>
              <a:t> object.</a:t>
            </a:r>
          </a:p>
          <a:p>
            <a:r>
              <a:rPr lang="en-US" dirty="0"/>
              <a:t>A simple call to the close() method will do the job. If you close the Connection object first, it will close the </a:t>
            </a:r>
            <a:r>
              <a:rPr lang="en-US" dirty="0" err="1"/>
              <a:t>CallableStatement</a:t>
            </a:r>
            <a:r>
              <a:rPr lang="en-US" dirty="0"/>
              <a:t> object as well. However, you should always explicitly close the </a:t>
            </a:r>
            <a:r>
              <a:rPr lang="en-US" dirty="0" err="1"/>
              <a:t>CallableStatement</a:t>
            </a:r>
            <a:r>
              <a:rPr lang="en-US" dirty="0"/>
              <a:t> object to ensure proper cleanup.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/>
              <a:t>CallableStatement</a:t>
            </a:r>
            <a:r>
              <a:rPr lang="en-US" dirty="0"/>
              <a:t> </a:t>
            </a:r>
            <a:r>
              <a:rPr lang="en-US" dirty="0" err="1"/>
              <a:t>cstmt</a:t>
            </a:r>
            <a:r>
              <a:rPr lang="en-US" dirty="0"/>
              <a:t> = null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try { String SQL = "{call </a:t>
            </a:r>
            <a:r>
              <a:rPr lang="en-US" dirty="0" err="1"/>
              <a:t>getEmpName</a:t>
            </a:r>
            <a:r>
              <a:rPr lang="en-US" dirty="0"/>
              <a:t> (?, ?)}"; </a:t>
            </a:r>
            <a:r>
              <a:rPr lang="en-US" dirty="0" err="1"/>
              <a:t>cstmt</a:t>
            </a:r>
            <a:r>
              <a:rPr lang="en-US" dirty="0"/>
              <a:t> = </a:t>
            </a:r>
            <a:r>
              <a:rPr lang="en-US" dirty="0" err="1"/>
              <a:t>conn.prepareCall</a:t>
            </a:r>
            <a:r>
              <a:rPr lang="en-US" dirty="0"/>
              <a:t> (SQL);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. </a:t>
            </a:r>
            <a:r>
              <a:rPr lang="en-US" dirty="0"/>
              <a:t>. . </a:t>
            </a:r>
            <a:endParaRPr lang="en-US" dirty="0" smtClean="0"/>
          </a:p>
          <a:p>
            <a:pPr>
              <a:buNone/>
            </a:pPr>
            <a:r>
              <a:rPr lang="en-US" dirty="0"/>
              <a:t>	 </a:t>
            </a:r>
            <a:r>
              <a:rPr lang="en-US" dirty="0" smtClean="0"/>
              <a:t>   } </a:t>
            </a:r>
          </a:p>
          <a:p>
            <a:pPr>
              <a:buNone/>
            </a:pPr>
            <a:r>
              <a:rPr lang="en-US" dirty="0" smtClean="0"/>
              <a:t>catch </a:t>
            </a:r>
            <a:r>
              <a:rPr lang="en-US" dirty="0"/>
              <a:t>(</a:t>
            </a:r>
            <a:r>
              <a:rPr lang="en-US" dirty="0" err="1"/>
              <a:t>SQLException</a:t>
            </a:r>
            <a:r>
              <a:rPr lang="en-US" dirty="0"/>
              <a:t> 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{ . . . } </a:t>
            </a:r>
            <a:endParaRPr lang="en-US" dirty="0" smtClean="0"/>
          </a:p>
          <a:p>
            <a:pPr>
              <a:buNone/>
            </a:pPr>
            <a:r>
              <a:rPr lang="en-US" dirty="0"/>
              <a:t>f</a:t>
            </a:r>
            <a:r>
              <a:rPr lang="en-US" dirty="0" smtClean="0"/>
              <a:t>inally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{ </a:t>
            </a:r>
            <a:r>
              <a:rPr lang="en-US" dirty="0" err="1"/>
              <a:t>cstmt.close</a:t>
            </a:r>
            <a:r>
              <a:rPr lang="en-US" dirty="0"/>
              <a:t>();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411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Stored Procedures in JDBC</vt:lpstr>
      <vt:lpstr>Stored Procedures</vt:lpstr>
      <vt:lpstr>Creating CallableStatement Object</vt:lpstr>
      <vt:lpstr>Slide 4</vt:lpstr>
      <vt:lpstr>Slide 5</vt:lpstr>
      <vt:lpstr>Slide 6</vt:lpstr>
      <vt:lpstr>Slide 7</vt:lpstr>
      <vt:lpstr>Closing CallableStatement Object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Procedures in JDBC</dc:title>
  <dc:creator>Ashu</dc:creator>
  <cp:lastModifiedBy>Ashu</cp:lastModifiedBy>
  <cp:revision>9</cp:revision>
  <dcterms:created xsi:type="dcterms:W3CDTF">2019-11-13T07:01:13Z</dcterms:created>
  <dcterms:modified xsi:type="dcterms:W3CDTF">2019-11-13T09:33:40Z</dcterms:modified>
</cp:coreProperties>
</file>