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18CA5-915E-4395-95CB-EEF5F4491C9A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E17E7-D7A3-40C7-BAF9-15E3739044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Transaction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con.rollback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("Want to add more records y/n");  </a:t>
            </a:r>
          </a:p>
          <a:p>
            <a:pPr>
              <a:buNone/>
            </a:pPr>
            <a:r>
              <a:rPr lang="en-US" dirty="0"/>
              <a:t>String </a:t>
            </a:r>
            <a:r>
              <a:rPr lang="en-US" dirty="0" err="1"/>
              <a:t>ans</a:t>
            </a:r>
            <a:r>
              <a:rPr lang="en-US" dirty="0"/>
              <a:t>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ans.equals</a:t>
            </a:r>
            <a:r>
              <a:rPr lang="en-US" dirty="0"/>
              <a:t>("n")){  </a:t>
            </a:r>
          </a:p>
          <a:p>
            <a:pPr>
              <a:buNone/>
            </a:pPr>
            <a:r>
              <a:rPr lang="en-US" b="1" dirty="0"/>
              <a:t>break</a:t>
            </a:r>
            <a:r>
              <a:rPr lang="en-US" dirty="0"/>
              <a:t>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} 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con.commit</a:t>
            </a:r>
            <a:r>
              <a:rPr lang="en-US" dirty="0" smtClean="0"/>
              <a:t>();  </a:t>
            </a:r>
          </a:p>
          <a:p>
            <a:pPr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("record successfully saved");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err="1" smtClean="0"/>
              <a:t>con.close</a:t>
            </a:r>
            <a:r>
              <a:rPr lang="en-US" dirty="0" smtClean="0"/>
              <a:t>();//before closing connection commit() is called  </a:t>
            </a:r>
          </a:p>
          <a:p>
            <a:pPr>
              <a:buNone/>
            </a:pPr>
            <a:r>
              <a:rPr lang="en-US" dirty="0" smtClean="0"/>
              <a:t>}</a:t>
            </a:r>
            <a:r>
              <a:rPr lang="en-US" b="1" dirty="0" smtClean="0"/>
              <a:t>catch</a:t>
            </a:r>
            <a:r>
              <a:rPr lang="en-US" dirty="0" smtClean="0"/>
              <a:t>(Exception e){</a:t>
            </a:r>
            <a:r>
              <a:rPr lang="en-US" dirty="0" err="1" smtClean="0"/>
              <a:t>System.out.println</a:t>
            </a:r>
            <a:r>
              <a:rPr lang="en-US" dirty="0" smtClean="0"/>
              <a:t>(e);}  </a:t>
            </a:r>
          </a:p>
          <a:p>
            <a:pPr>
              <a:buNone/>
            </a:pPr>
            <a:r>
              <a:rPr lang="en-US" dirty="0" smtClean="0"/>
              <a:t>  </a:t>
            </a:r>
          </a:p>
          <a:p>
            <a:pPr>
              <a:buNone/>
            </a:pPr>
            <a:r>
              <a:rPr lang="en-US" dirty="0" smtClean="0"/>
              <a:t>}}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 represents </a:t>
            </a:r>
            <a:r>
              <a:rPr lang="en-US" b="1" dirty="0"/>
              <a:t>a single unit of work</a:t>
            </a:r>
            <a:r>
              <a:rPr lang="en-US" dirty="0"/>
              <a:t>.</a:t>
            </a:r>
          </a:p>
          <a:p>
            <a:r>
              <a:rPr lang="en-US" dirty="0"/>
              <a:t>The ACID properties describes the transaction management well. ACID stands for Atomicity, Consistency, isolation and durability.</a:t>
            </a:r>
          </a:p>
          <a:p>
            <a:r>
              <a:rPr lang="en-US" b="1" dirty="0"/>
              <a:t>Atomicity</a:t>
            </a:r>
            <a:r>
              <a:rPr lang="en-US" dirty="0"/>
              <a:t> means either all successful or none.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Consistency</a:t>
            </a:r>
            <a:r>
              <a:rPr lang="en-US" dirty="0"/>
              <a:t> ensures bringing the database from one consistent state to another consistent state.</a:t>
            </a:r>
          </a:p>
          <a:p>
            <a:r>
              <a:rPr lang="en-US" b="1" dirty="0"/>
              <a:t>Isolation</a:t>
            </a:r>
            <a:r>
              <a:rPr lang="en-US" dirty="0"/>
              <a:t> ensures that transaction is isolated from other transaction.</a:t>
            </a:r>
          </a:p>
          <a:p>
            <a:r>
              <a:rPr lang="en-US" b="1" dirty="0"/>
              <a:t>Durability</a:t>
            </a:r>
            <a:r>
              <a:rPr lang="en-US" dirty="0"/>
              <a:t> means once a transaction has been committed, it will remain so, even in the event of errors, power loss etc.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ransa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447800"/>
            <a:ext cx="8655810" cy="5119504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example of transaction management in </a:t>
            </a:r>
            <a:r>
              <a:rPr lang="en-US" dirty="0" err="1"/>
              <a:t>jdbc</a:t>
            </a:r>
            <a:r>
              <a:rPr lang="en-US" dirty="0"/>
              <a:t> using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java.sql.*;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FetchRecords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</a:t>
            </a:r>
            <a:r>
              <a:rPr lang="en-US" b="1" dirty="0"/>
              <a:t>throws</a:t>
            </a:r>
            <a:r>
              <a:rPr lang="en-US" dirty="0"/>
              <a:t> Exception{  </a:t>
            </a:r>
          </a:p>
          <a:p>
            <a:pPr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  </a:t>
            </a:r>
          </a:p>
          <a:p>
            <a:pPr>
              <a:buNone/>
            </a:pPr>
            <a:r>
              <a:rPr lang="en-US" dirty="0"/>
              <a:t>Connection 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jdbc:oracle:thin</a:t>
            </a:r>
            <a:r>
              <a:rPr lang="en-US" dirty="0"/>
              <a:t>:@localhost:1521:xe</a:t>
            </a:r>
            <a:r>
              <a:rPr lang="en-US" dirty="0" smtClean="0"/>
              <a:t>",“dbName",“password");</a:t>
            </a: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con.setAutoCommit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/>
              <a:t>Statement stmt=</a:t>
            </a:r>
            <a:r>
              <a:rPr lang="en-US" dirty="0" err="1"/>
              <a:t>con.createStatement</a:t>
            </a:r>
            <a:r>
              <a:rPr lang="en-US" dirty="0"/>
              <a:t>();  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stmt.executeUpdate</a:t>
            </a:r>
            <a:r>
              <a:rPr lang="en-US" dirty="0"/>
              <a:t>("insert into user420 values(190,'abhi',40000)");  </a:t>
            </a:r>
          </a:p>
          <a:p>
            <a:pPr>
              <a:buNone/>
            </a:pPr>
            <a:r>
              <a:rPr lang="en-US" dirty="0" err="1"/>
              <a:t>stmt.executeUpdate</a:t>
            </a:r>
            <a:r>
              <a:rPr lang="en-US" dirty="0"/>
              <a:t>("insert into user420 values(191,'umesh',50000)");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con.commit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 err="1"/>
              <a:t>con.close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}}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transaction management in </a:t>
            </a:r>
            <a:r>
              <a:rPr lang="en-US" dirty="0" err="1"/>
              <a:t>jdbc</a:t>
            </a:r>
            <a:r>
              <a:rPr lang="en-US" dirty="0"/>
              <a:t> using </a:t>
            </a:r>
            <a:r>
              <a:rPr lang="en-US" dirty="0" err="1" smtClean="0"/>
              <a:t>PreparedStatement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java.sql.*;  </a:t>
            </a:r>
          </a:p>
          <a:p>
            <a:pPr>
              <a:buNone/>
            </a:pPr>
            <a:r>
              <a:rPr lang="en-US" b="1" dirty="0"/>
              <a:t>import</a:t>
            </a:r>
            <a:r>
              <a:rPr lang="en-US" dirty="0"/>
              <a:t> java.io.*;  </a:t>
            </a:r>
          </a:p>
          <a:p>
            <a:pPr>
              <a:buNone/>
            </a:pPr>
            <a:r>
              <a:rPr lang="en-US" b="1" dirty="0"/>
              <a:t>class</a:t>
            </a:r>
            <a:r>
              <a:rPr lang="en-US" dirty="0"/>
              <a:t> TM{  </a:t>
            </a:r>
          </a:p>
          <a:p>
            <a:pPr>
              <a:buNone/>
            </a:pPr>
            <a:r>
              <a:rPr lang="en-US" b="1" dirty="0"/>
              <a:t>public</a:t>
            </a:r>
            <a:r>
              <a:rPr lang="en-US" dirty="0"/>
              <a:t> </a:t>
            </a:r>
            <a:r>
              <a:rPr lang="en-US" b="1" dirty="0"/>
              <a:t>static</a:t>
            </a:r>
            <a:r>
              <a:rPr lang="en-US" dirty="0"/>
              <a:t> </a:t>
            </a:r>
            <a:r>
              <a:rPr lang="en-US" b="1" dirty="0"/>
              <a:t>void</a:t>
            </a:r>
            <a:r>
              <a:rPr lang="en-US" dirty="0"/>
              <a:t> main(String </a:t>
            </a:r>
            <a:r>
              <a:rPr lang="en-US" dirty="0" err="1"/>
              <a:t>args</a:t>
            </a:r>
            <a:r>
              <a:rPr lang="en-US" dirty="0"/>
              <a:t>[]){  </a:t>
            </a:r>
          </a:p>
          <a:p>
            <a:pPr>
              <a:buNone/>
            </a:pPr>
            <a:r>
              <a:rPr lang="en-US" b="1" dirty="0"/>
              <a:t>try</a:t>
            </a:r>
            <a:r>
              <a:rPr lang="en-US" dirty="0"/>
              <a:t>{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Class.forName</a:t>
            </a:r>
            <a:r>
              <a:rPr lang="en-US" dirty="0"/>
              <a:t>("</a:t>
            </a:r>
            <a:r>
              <a:rPr lang="en-US" dirty="0" err="1"/>
              <a:t>oracle.jdbc.driver.OracleDriver</a:t>
            </a:r>
            <a:r>
              <a:rPr lang="en-US" dirty="0"/>
              <a:t>");  </a:t>
            </a:r>
          </a:p>
          <a:p>
            <a:pPr>
              <a:buNone/>
            </a:pPr>
            <a:r>
              <a:rPr lang="en-US" dirty="0"/>
              <a:t>Connection con=</a:t>
            </a:r>
            <a:r>
              <a:rPr lang="en-US" dirty="0" err="1"/>
              <a:t>DriverManager.getConnection</a:t>
            </a:r>
            <a:r>
              <a:rPr lang="en-US" dirty="0"/>
              <a:t>("</a:t>
            </a:r>
            <a:r>
              <a:rPr lang="en-US" dirty="0" err="1"/>
              <a:t>jdbc:oracle:thin</a:t>
            </a:r>
            <a:r>
              <a:rPr lang="en-US" dirty="0"/>
              <a:t>:@localhost:1521:xe","system","oracle");  </a:t>
            </a:r>
          </a:p>
          <a:p>
            <a:pPr>
              <a:buNone/>
            </a:pPr>
            <a:r>
              <a:rPr lang="en-US" dirty="0" err="1"/>
              <a:t>con.setAutoCommit</a:t>
            </a:r>
            <a:r>
              <a:rPr lang="en-US" dirty="0"/>
              <a:t>(</a:t>
            </a:r>
            <a:r>
              <a:rPr lang="en-US" b="1" dirty="0"/>
              <a:t>false</a:t>
            </a:r>
            <a:r>
              <a:rPr lang="en-US" dirty="0"/>
              <a:t>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PreparedStatement</a:t>
            </a:r>
            <a:r>
              <a:rPr lang="en-US" dirty="0"/>
              <a:t> </a:t>
            </a:r>
            <a:r>
              <a:rPr lang="en-US" dirty="0" err="1"/>
              <a:t>ps</a:t>
            </a:r>
            <a:r>
              <a:rPr lang="en-US" dirty="0"/>
              <a:t>=</a:t>
            </a:r>
            <a:r>
              <a:rPr lang="en-US" dirty="0" err="1"/>
              <a:t>con.prepareStatement</a:t>
            </a:r>
            <a:r>
              <a:rPr lang="en-US" dirty="0"/>
              <a:t>("insert into user420 values(?,?,?)");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err="1"/>
              <a:t>BufferedReader</a:t>
            </a:r>
            <a:r>
              <a:rPr lang="en-US" dirty="0"/>
              <a:t> </a:t>
            </a:r>
            <a:r>
              <a:rPr lang="en-US" dirty="0" err="1"/>
              <a:t>br</a:t>
            </a:r>
            <a:r>
              <a:rPr lang="en-US" dirty="0"/>
              <a:t>=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BufferedReader</a:t>
            </a:r>
            <a:r>
              <a:rPr lang="en-US" dirty="0"/>
              <a:t>(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InputStreamReader</a:t>
            </a:r>
            <a:r>
              <a:rPr lang="en-US" dirty="0"/>
              <a:t>(</a:t>
            </a:r>
            <a:r>
              <a:rPr lang="en-US" dirty="0" err="1"/>
              <a:t>System.in</a:t>
            </a:r>
            <a:r>
              <a:rPr lang="en-US" dirty="0"/>
              <a:t>));  </a:t>
            </a:r>
          </a:p>
          <a:p>
            <a:pPr>
              <a:buNone/>
            </a:pPr>
            <a:r>
              <a:rPr lang="en-US" b="1" dirty="0"/>
              <a:t>while</a:t>
            </a:r>
            <a:r>
              <a:rPr lang="en-US" dirty="0"/>
              <a:t>(</a:t>
            </a:r>
            <a:r>
              <a:rPr lang="en-US" b="1" dirty="0"/>
              <a:t>true</a:t>
            </a:r>
            <a:r>
              <a:rPr lang="en-US" dirty="0"/>
              <a:t>){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("enter id");  </a:t>
            </a:r>
          </a:p>
          <a:p>
            <a:pPr>
              <a:buNone/>
            </a:pPr>
            <a:r>
              <a:rPr lang="en-US" dirty="0"/>
              <a:t>String s1=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 id=</a:t>
            </a:r>
            <a:r>
              <a:rPr lang="en-US" dirty="0" err="1"/>
              <a:t>Integer.parseInt</a:t>
            </a:r>
            <a:r>
              <a:rPr lang="en-US" dirty="0"/>
              <a:t>(s1);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("enter name");  </a:t>
            </a:r>
          </a:p>
          <a:p>
            <a:pPr>
              <a:buNone/>
            </a:pPr>
            <a:r>
              <a:rPr lang="en-US" dirty="0"/>
              <a:t>String name=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("enter salary");  </a:t>
            </a:r>
          </a:p>
          <a:p>
            <a:pPr>
              <a:buNone/>
            </a:pPr>
            <a:r>
              <a:rPr lang="en-US" dirty="0"/>
              <a:t>String s3=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b="1" dirty="0" err="1"/>
              <a:t>int</a:t>
            </a:r>
            <a:r>
              <a:rPr lang="en-US" dirty="0"/>
              <a:t> salary=</a:t>
            </a:r>
            <a:r>
              <a:rPr lang="en-US" dirty="0" err="1"/>
              <a:t>Integer.parseInt</a:t>
            </a:r>
            <a:r>
              <a:rPr lang="en-US" dirty="0"/>
              <a:t>(s3);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err="1"/>
              <a:t>ps.setInt</a:t>
            </a:r>
            <a:r>
              <a:rPr lang="en-US" dirty="0"/>
              <a:t>(1,id);  </a:t>
            </a:r>
          </a:p>
          <a:p>
            <a:pPr>
              <a:buNone/>
            </a:pPr>
            <a:r>
              <a:rPr lang="en-US" dirty="0" err="1"/>
              <a:t>ps.setString</a:t>
            </a:r>
            <a:r>
              <a:rPr lang="en-US" dirty="0"/>
              <a:t>(2,name);  </a:t>
            </a:r>
          </a:p>
          <a:p>
            <a:pPr>
              <a:buNone/>
            </a:pPr>
            <a:r>
              <a:rPr lang="en-US" dirty="0" err="1"/>
              <a:t>ps.setInt</a:t>
            </a:r>
            <a:r>
              <a:rPr lang="en-US" dirty="0"/>
              <a:t>(3,salary);  </a:t>
            </a:r>
          </a:p>
          <a:p>
            <a:pPr>
              <a:buNone/>
            </a:pPr>
            <a:r>
              <a:rPr lang="en-US" dirty="0" err="1"/>
              <a:t>ps.executeUpdate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  </a:t>
            </a:r>
          </a:p>
          <a:p>
            <a:pPr>
              <a:buNone/>
            </a:pPr>
            <a:r>
              <a:rPr lang="en-US" dirty="0" err="1"/>
              <a:t>System.out.println</a:t>
            </a:r>
            <a:r>
              <a:rPr lang="en-US" dirty="0"/>
              <a:t>("commit/rollback");  </a:t>
            </a:r>
          </a:p>
          <a:p>
            <a:pPr>
              <a:buNone/>
            </a:pPr>
            <a:r>
              <a:rPr lang="en-US" dirty="0"/>
              <a:t>String answer=</a:t>
            </a:r>
            <a:r>
              <a:rPr lang="en-US" dirty="0" err="1"/>
              <a:t>br.readLine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answer.equals</a:t>
            </a:r>
            <a:r>
              <a:rPr lang="en-US" dirty="0"/>
              <a:t>("commit")){  </a:t>
            </a:r>
          </a:p>
          <a:p>
            <a:pPr>
              <a:buNone/>
            </a:pPr>
            <a:r>
              <a:rPr lang="en-US" dirty="0" err="1"/>
              <a:t>con.commit</a:t>
            </a:r>
            <a:r>
              <a:rPr lang="en-US" dirty="0"/>
              <a:t>();  </a:t>
            </a:r>
          </a:p>
          <a:p>
            <a:pPr>
              <a:buNone/>
            </a:pPr>
            <a:r>
              <a:rPr lang="en-US" dirty="0"/>
              <a:t>}  </a:t>
            </a:r>
          </a:p>
          <a:p>
            <a:pPr>
              <a:buNone/>
            </a:pPr>
            <a:r>
              <a:rPr lang="en-US" b="1" dirty="0"/>
              <a:t>if</a:t>
            </a:r>
            <a:r>
              <a:rPr lang="en-US" dirty="0"/>
              <a:t>(</a:t>
            </a:r>
            <a:r>
              <a:rPr lang="en-US" dirty="0" err="1"/>
              <a:t>answer.equals</a:t>
            </a:r>
            <a:r>
              <a:rPr lang="en-US" dirty="0"/>
              <a:t>("rollback")){ 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34</Words>
  <Application>Microsoft Office PowerPoint</Application>
  <PresentationFormat>On-screen Show (4:3)</PresentationFormat>
  <Paragraphs>76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Transaction Management</vt:lpstr>
      <vt:lpstr>Slide 2</vt:lpstr>
      <vt:lpstr>Slide 3</vt:lpstr>
      <vt:lpstr>Slide 4</vt:lpstr>
      <vt:lpstr>Simple example of transaction management in jdbc using Statement</vt:lpstr>
      <vt:lpstr>Slide 6</vt:lpstr>
      <vt:lpstr>Example of transaction management in jdbc using PreparedStatement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</dc:title>
  <dc:creator>Ashu</dc:creator>
  <cp:lastModifiedBy>Ashu</cp:lastModifiedBy>
  <cp:revision>8</cp:revision>
  <dcterms:created xsi:type="dcterms:W3CDTF">2019-11-06T05:57:27Z</dcterms:created>
  <dcterms:modified xsi:type="dcterms:W3CDTF">2019-11-06T09:06:40Z</dcterms:modified>
</cp:coreProperties>
</file>