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9" r:id="rId4"/>
    <p:sldId id="301" r:id="rId5"/>
    <p:sldId id="292" r:id="rId6"/>
    <p:sldId id="294" r:id="rId7"/>
    <p:sldId id="302" r:id="rId8"/>
    <p:sldId id="303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AA7C-996D-4DBD-8677-967D12537E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348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6718-231C-454E-803E-3DA8F2DCDA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348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AD5-2525-4CD0-BDE6-749CB0E2C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779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7A25-DA94-43E9-848A-2CA02C9350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32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596E-F726-4A3B-80DC-10046834F3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39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44D7-1E6F-47B2-8A55-2389C84092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236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CA03-5138-4F8F-8188-1369EA770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950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FBE2-A1A5-40A4-8FE2-0B53AF8747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281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C366-A141-4230-8799-64DAC3C8B9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131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65A-CF66-40A5-A561-64392804C8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52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8F9-FCE7-4434-A790-A155E2DC06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073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7863-E8D5-4D7A-B3A6-862A4242DA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5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9800" y="6858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endParaRPr lang="en-US" sz="4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629400" y="3351725"/>
            <a:ext cx="3429000" cy="2209800"/>
          </a:xfrm>
        </p:spPr>
        <p:txBody>
          <a:bodyPr numCol="1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supervision of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Akanksha Kaushik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(The North Cap University)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788" y="3048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A Project Report on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5320" y="1911266"/>
            <a:ext cx="68898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[UBER_TRIP_DATA]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878" y="3736895"/>
            <a:ext cx="3070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Saini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18CSU172</a:t>
            </a: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0454" y="3322747"/>
            <a:ext cx="377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2013105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906" y="2195514"/>
            <a:ext cx="9049555" cy="37545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We get to know about the following :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month has the maximum or </a:t>
            </a:r>
            <a:r>
              <a:rPr lang="en-IN" dirty="0" err="1"/>
              <a:t>mimimum</a:t>
            </a:r>
            <a:r>
              <a:rPr lang="en-IN" dirty="0"/>
              <a:t> number of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week had the maximum bookings in a specific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Highly active hour of the day can also be detected.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hours working in a week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Weekly Income chart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10815"/>
          <a:stretch/>
        </p:blipFill>
        <p:spPr>
          <a:xfrm>
            <a:off x="9456935" y="4533360"/>
            <a:ext cx="2071447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551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0" y="274638"/>
            <a:ext cx="9320011" cy="1143000"/>
          </a:xfrm>
        </p:spPr>
        <p:txBody>
          <a:bodyPr>
            <a:normAutofit/>
          </a:bodyPr>
          <a:lstStyle/>
          <a:p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DISCUSSIONS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935" y="2195513"/>
            <a:ext cx="9036676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use raw data of different years as well.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Employee’s per year income could have also be shown to the user.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future we can use a function to find out about the area which has the maximum or minimum number of bookings.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820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3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Objective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08" y="2962137"/>
            <a:ext cx="5224530" cy="3339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Using the Uber trip data we have analysed the data of the employee and plotted the required graphs.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74" y="2451067"/>
            <a:ext cx="5409126" cy="30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0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3" y="274638"/>
            <a:ext cx="8727585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Objective(continued)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01" y="2498501"/>
            <a:ext cx="7821411" cy="34473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Reading the csv file and using its data to get the  information regarding the number of hours an employee is working during a specific month.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Plotted different graphs based on per month, per week and per day income of the employee.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10815"/>
          <a:stretch/>
        </p:blipFill>
        <p:spPr>
          <a:xfrm>
            <a:off x="8362091" y="2923504"/>
            <a:ext cx="3771596" cy="24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486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402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b="1" dirty="0"/>
              <a:t>DATA AND INPUT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465" y="2151246"/>
            <a:ext cx="7495506" cy="3885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is taken from</a:t>
            </a:r>
            <a:r>
              <a:rPr lang="en-IN" dirty="0"/>
              <a:t> following sources: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Jupiter Notebooks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lgerian" panose="04020705040A02060702" pitchFamily="82" charset="0"/>
              </a:rPr>
              <a:t>GitHub</a:t>
            </a: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Youtube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lgerian" panose="04020705040A02060702" pitchFamily="82" charset="0"/>
              </a:rPr>
              <a:t>GooglE</a:t>
            </a:r>
            <a:endParaRPr lang="en-US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746" y="3174830"/>
            <a:ext cx="2447996" cy="1363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34" y="4795982"/>
            <a:ext cx="2980189" cy="1240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5" y="2660091"/>
            <a:ext cx="2181161" cy="1226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5" y="4532311"/>
            <a:ext cx="2123148" cy="11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374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2197"/>
            <a:ext cx="6499538" cy="3679512"/>
          </a:xfrm>
        </p:spPr>
        <p:txBody>
          <a:bodyPr/>
          <a:lstStyle/>
          <a:p>
            <a:r>
              <a:rPr lang="en-US" dirty="0"/>
              <a:t>The program is based on the number of hours the employee of the Uber company is working.</a:t>
            </a:r>
          </a:p>
          <a:p>
            <a:r>
              <a:rPr lang="en-US" dirty="0"/>
              <a:t>The program asks the user to enter a specific month and gives the information related to that month.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33" y="2539007"/>
            <a:ext cx="2791093" cy="2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44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8134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METHODOLOGY USED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655" y="2756704"/>
            <a:ext cx="4378817" cy="35738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Numpy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Pandas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DataFrame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4" y="4554127"/>
            <a:ext cx="2893747" cy="1627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61" y="1626687"/>
            <a:ext cx="4607795" cy="31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777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4951" y="274638"/>
            <a:ext cx="10972800" cy="1143000"/>
          </a:xfrm>
        </p:spPr>
        <p:txBody>
          <a:bodyPr/>
          <a:lstStyle/>
          <a:p>
            <a:r>
              <a:rPr lang="en-US" dirty="0"/>
              <a:t>UBER TRIP DATA ANALYSIS : APRIL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89" t="20987" r="37255" b="29501"/>
          <a:stretch/>
        </p:blipFill>
        <p:spPr>
          <a:xfrm>
            <a:off x="334851" y="1918952"/>
            <a:ext cx="5486400" cy="35674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965" t="35871" r="47855" b="35255"/>
          <a:stretch/>
        </p:blipFill>
        <p:spPr>
          <a:xfrm>
            <a:off x="6529589" y="2318196"/>
            <a:ext cx="4893972" cy="29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34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7830" y="274638"/>
            <a:ext cx="10972800" cy="1143000"/>
          </a:xfrm>
        </p:spPr>
        <p:txBody>
          <a:bodyPr/>
          <a:lstStyle/>
          <a:p>
            <a:r>
              <a:rPr lang="en-US" dirty="0"/>
              <a:t>UBER TRIP DATA ANALYSIS : APRIL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10" t="44604" r="30374" b="8728"/>
          <a:stretch/>
        </p:blipFill>
        <p:spPr>
          <a:xfrm>
            <a:off x="141666" y="2128548"/>
            <a:ext cx="5602311" cy="3387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965" t="34991" r="29643" b="20642"/>
          <a:stretch/>
        </p:blipFill>
        <p:spPr>
          <a:xfrm>
            <a:off x="5821251" y="2270216"/>
            <a:ext cx="5761149" cy="3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3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87" y="2492689"/>
            <a:ext cx="9732135" cy="34644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User enters the name of the specific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Then the user chooses weather he wants to know the income of the month of the year, week of the month or a specific day of the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According to the input given by the user the program shows the analysis/graph of the income of the employee as well as the working hours of the employee.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539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357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Wingdings</vt:lpstr>
      <vt:lpstr>1_Office Theme</vt:lpstr>
      <vt:lpstr>PowerPoint Presentation</vt:lpstr>
      <vt:lpstr>Objective</vt:lpstr>
      <vt:lpstr>Objective(continued)</vt:lpstr>
      <vt:lpstr>DATA AND INPUT</vt:lpstr>
      <vt:lpstr>INTRODUCTION</vt:lpstr>
      <vt:lpstr>METHODOLOGY USED</vt:lpstr>
      <vt:lpstr>UBER TRIP DATA ANALYSIS : APRIL</vt:lpstr>
      <vt:lpstr>UBER TRIP DATA ANALYSIS : APRIL</vt:lpstr>
      <vt:lpstr>RESULTS</vt:lpstr>
      <vt:lpstr>CONCLUSION</vt:lpstr>
      <vt:lpstr>DISCUSSIONS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Akanksha Kaushik</dc:creator>
  <cp:lastModifiedBy>rishabh18csu172</cp:lastModifiedBy>
  <cp:revision>42</cp:revision>
  <dcterms:created xsi:type="dcterms:W3CDTF">2019-09-04T09:14:13Z</dcterms:created>
  <dcterms:modified xsi:type="dcterms:W3CDTF">2021-01-24T09:14:47Z</dcterms:modified>
</cp:coreProperties>
</file>