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CD18-EB37-40FB-8215-05D3E02F49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20B1-1D88-4B26-B959-451B68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20B1-1D88-4B26-B959-451B687A76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20B1-1D88-4B26-B959-451B687A7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3A8-DE37-4597-A414-8393443652CE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D43C-85C6-4A8D-9969-AB7673F9D14A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6082-E799-4168-A93E-2BD3E5BE43ED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E9C9-F0A8-4D43-AA48-47D2782BC5EC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F6CEE4-A35C-40CC-BD41-ED7F486F04F2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852B-0A04-493F-837F-D8F536A90C3A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092-8FD3-4BD4-9099-443C541472A6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BCBFFE-8BCD-4631-A147-B0447B29FDA2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23E-F30E-4195-B056-669C802A675A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CCC5-09A8-49F1-87B9-76247771761D}" type="datetime1">
              <a:rPr lang="en-US" smtClean="0"/>
              <a:t>11/20/2016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0E30-1AAE-4259-A324-30961575AD34}" type="datetime1">
              <a:rPr lang="en-US" smtClean="0"/>
              <a:t>11/20/2016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22A9BC-948C-4AEB-A27D-461E09CFD944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jcttjournal.org/Volume5/number-4/IJCTT-V5N4P136.pdf" TargetMode="External"/><Relationship Id="rId2" Type="http://schemas.openxmlformats.org/officeDocument/2006/relationships/hyperlink" Target="http://in.mathworks.com/matlabcentral/fileexchange/39352-multi-class-sv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665" y="2570103"/>
            <a:ext cx="6517482" cy="8431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Who are they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56" y="4415012"/>
            <a:ext cx="5762563" cy="1364531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Group members- Manish </a:t>
            </a:r>
            <a:r>
              <a:rPr lang="en-US" sz="1800" dirty="0" err="1" smtClean="0">
                <a:solidFill>
                  <a:schemeClr val="tx1"/>
                </a:solidFill>
              </a:rPr>
              <a:t>Goyal</a:t>
            </a:r>
            <a:r>
              <a:rPr lang="en-US" sz="1800" dirty="0" smtClean="0">
                <a:solidFill>
                  <a:schemeClr val="tx1"/>
                </a:solidFill>
              </a:rPr>
              <a:t> B14CS024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                Rishabh Shukla B14CS028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5865" y="1826766"/>
            <a:ext cx="571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 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Department of Computer Science &amp; Engineering, IIT Jodhpur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6856" y="5316112"/>
            <a:ext cx="477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Guide: Dr. </a:t>
            </a:r>
            <a:r>
              <a:rPr lang="en-IN" dirty="0" err="1"/>
              <a:t>Chiranjoy</a:t>
            </a:r>
            <a:r>
              <a:rPr lang="en-IN" dirty="0"/>
              <a:t> </a:t>
            </a:r>
            <a:r>
              <a:rPr lang="en-IN" dirty="0" err="1" smtClean="0"/>
              <a:t>Chattopadhyay</a:t>
            </a:r>
            <a:endParaRPr lang="en-IN" dirty="0" smtClean="0"/>
          </a:p>
          <a:p>
            <a:r>
              <a:rPr lang="en-IN" dirty="0"/>
              <a:t>Assistant Professor </a:t>
            </a:r>
            <a:br>
              <a:rPr lang="en-IN" dirty="0"/>
            </a:br>
            <a:r>
              <a:rPr lang="en-IN" dirty="0"/>
              <a:t>Department of Computer Science and Engineering</a:t>
            </a:r>
            <a:br>
              <a:rPr lang="en-IN" dirty="0"/>
            </a:br>
            <a:r>
              <a:rPr lang="en-IN" dirty="0"/>
              <a:t>Indian Institute of Technology Jodhpur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4" y="488463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Deliverable</a:t>
            </a:r>
          </a:p>
          <a:p>
            <a:r>
              <a:rPr lang="en-US" dirty="0" smtClean="0"/>
              <a:t>Progress/plan/timeline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Suppose someone wants to keep the track of people entering a particular room or wants to know </a:t>
            </a:r>
            <a:r>
              <a:rPr lang="en-US" i="1" dirty="0" smtClean="0"/>
              <a:t>which person is present in a particular video </a:t>
            </a:r>
            <a:r>
              <a:rPr lang="en-US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Our software </a:t>
            </a:r>
            <a:r>
              <a:rPr lang="en-US" i="1" dirty="0" smtClean="0"/>
              <a:t>will </a:t>
            </a:r>
            <a:r>
              <a:rPr lang="en-US" i="1" dirty="0" smtClean="0"/>
              <a:t>detect as well as identify the individuals present in the video 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Frames will be extracted from the video and processing will be done on these frames based on the dataset.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i="1" dirty="0" smtClean="0"/>
              <a:t>We will be creating a software which will take </a:t>
            </a:r>
            <a:r>
              <a:rPr lang="en-GB" i="1" dirty="0" smtClean="0"/>
              <a:t>a pre-recorded video </a:t>
            </a:r>
            <a:r>
              <a:rPr lang="en-GB" i="1" dirty="0" smtClean="0"/>
              <a:t>as input and </a:t>
            </a:r>
            <a:r>
              <a:rPr lang="en-GB" i="1" dirty="0" smtClean="0"/>
              <a:t>detect </a:t>
            </a:r>
            <a:r>
              <a:rPr lang="en-GB" i="1" dirty="0" smtClean="0"/>
              <a:t>the </a:t>
            </a:r>
            <a:r>
              <a:rPr lang="en-GB" i="1" dirty="0" smtClean="0"/>
              <a:t>individuals </a:t>
            </a:r>
            <a:r>
              <a:rPr lang="en-GB" i="1" dirty="0" smtClean="0"/>
              <a:t>present in the </a:t>
            </a:r>
            <a:r>
              <a:rPr lang="en-GB" i="1" dirty="0" smtClean="0"/>
              <a:t>video based on our dataset . </a:t>
            </a:r>
          </a:p>
          <a:p>
            <a:pPr lvl="1"/>
            <a:endParaRPr lang="en-GB" i="1" dirty="0" smtClean="0"/>
          </a:p>
          <a:p>
            <a:pPr lvl="1"/>
            <a:r>
              <a:rPr lang="en-GB" i="1" dirty="0" smtClean="0"/>
              <a:t>When a person is identified in the input, </a:t>
            </a:r>
            <a:r>
              <a:rPr lang="en-GB" i="1" dirty="0" smtClean="0"/>
              <a:t>then a box around his face along with his name will </a:t>
            </a:r>
            <a:r>
              <a:rPr lang="en-GB" i="1" dirty="0" smtClean="0"/>
              <a:t>be shown</a:t>
            </a:r>
            <a:r>
              <a:rPr lang="en-GB" i="1" dirty="0" smtClean="0"/>
              <a:t>.</a:t>
            </a:r>
          </a:p>
          <a:p>
            <a:pPr lvl="1"/>
            <a:endParaRPr lang="en-GB" i="1" dirty="0" smtClean="0"/>
          </a:p>
          <a:p>
            <a:pPr lvl="1"/>
            <a:r>
              <a:rPr lang="en-GB" i="1" dirty="0" smtClean="0"/>
              <a:t>Output will be the video shown with added box and name.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r>
              <a:rPr lang="en-GB" i="1" dirty="0" smtClean="0"/>
              <a:t>Our database consists of 15 persons and it can be increased further.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marL="274320" lvl="1" indent="0">
              <a:buNone/>
            </a:pPr>
            <a:endParaRPr lang="en-GB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Progress/ Plan/ Timeline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81534"/>
              </p:ext>
            </p:extLst>
          </p:nvPr>
        </p:nvGraphicFramePr>
        <p:xfrm>
          <a:off x="456251" y="1751168"/>
          <a:ext cx="8001949" cy="412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968"/>
                <a:gridCol w="3674981"/>
              </a:tblGrid>
              <a:tr h="204625">
                <a:tc>
                  <a:txBody>
                    <a:bodyPr/>
                    <a:lstStyle/>
                    <a:p>
                      <a:r>
                        <a:rPr lang="en-IN" dirty="0" smtClean="0"/>
                        <a:t>Sub-Problems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Person Responsible</a:t>
                      </a:r>
                      <a:endParaRPr lang="en-IN" dirty="0"/>
                    </a:p>
                  </a:txBody>
                  <a:tcPr/>
                </a:tc>
              </a:tr>
              <a:tr h="4639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Getting the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dataset of people</a:t>
                      </a:r>
                      <a:endParaRPr lang="en-I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Rishabh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34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Getting acquainted with image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processing 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Both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69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Extracting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the features from the database and training the SVM.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Manish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37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Single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person identification on an image</a:t>
                      </a:r>
                      <a:endParaRPr lang="en-I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Rishabh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8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Implementing multi-class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classification in SVM using One </a:t>
                      </a:r>
                      <a:r>
                        <a:rPr lang="en-IN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vs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All algorithm</a:t>
                      </a:r>
                      <a:endParaRPr lang="en-I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Manish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37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Extending the above module on a saved video</a:t>
                      </a:r>
                      <a:endParaRPr lang="en-IN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Both</a:t>
                      </a:r>
                      <a:endParaRPr lang="en-IN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C9900"/>
              </a:solidFill>
            </a:endParaRPr>
          </a:p>
          <a:p>
            <a:pPr lvl="1"/>
            <a:r>
              <a:rPr lang="en-US" dirty="0">
                <a:solidFill>
                  <a:srgbClr val="CC99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CC9900"/>
                </a:solidFill>
                <a:hlinkClick r:id="rId2"/>
              </a:rPr>
              <a:t>in.mathworks.com/matlabcentral/fileexchange/39352-multi-class-svm</a:t>
            </a:r>
            <a:endParaRPr lang="en-US" dirty="0" smtClean="0">
              <a:solidFill>
                <a:srgbClr val="CC9900"/>
              </a:solidFill>
            </a:endParaRPr>
          </a:p>
          <a:p>
            <a:pPr lvl="1"/>
            <a:endParaRPr lang="en-US" dirty="0">
              <a:solidFill>
                <a:srgbClr val="CC9900"/>
              </a:solidFill>
            </a:endParaRPr>
          </a:p>
          <a:p>
            <a:pPr lvl="1"/>
            <a:r>
              <a:rPr lang="it-IT" dirty="0">
                <a:solidFill>
                  <a:srgbClr val="CC9900"/>
                </a:solidFill>
                <a:hlinkClick r:id="rId3"/>
              </a:rPr>
              <a:t>Patel and Yagnik, </a:t>
            </a:r>
            <a:r>
              <a:rPr lang="fr-FR" dirty="0">
                <a:solidFill>
                  <a:srgbClr val="CC9900"/>
                </a:solidFill>
                <a:hlinkClick r:id="rId3"/>
              </a:rPr>
              <a:t>A </a:t>
            </a:r>
            <a:r>
              <a:rPr lang="fr-FR" dirty="0" err="1">
                <a:solidFill>
                  <a:srgbClr val="CC9900"/>
                </a:solidFill>
                <a:hlinkClick r:id="rId3"/>
              </a:rPr>
              <a:t>Literature</a:t>
            </a:r>
            <a:r>
              <a:rPr lang="fr-FR" dirty="0">
                <a:solidFill>
                  <a:srgbClr val="CC9900"/>
                </a:solidFill>
                <a:hlinkClick r:id="rId3"/>
              </a:rPr>
              <a:t> Survey on Face Recognition Techniques, IJCIT, </a:t>
            </a:r>
            <a:r>
              <a:rPr lang="fr-FR" dirty="0" smtClean="0">
                <a:solidFill>
                  <a:srgbClr val="CC9900"/>
                </a:solidFill>
                <a:hlinkClick r:id="rId3"/>
              </a:rPr>
              <a:t>2013</a:t>
            </a:r>
            <a:endParaRPr lang="fr-FR" dirty="0" smtClean="0">
              <a:solidFill>
                <a:srgbClr val="CC9900"/>
              </a:solidFill>
            </a:endParaRPr>
          </a:p>
          <a:p>
            <a:pPr lvl="1"/>
            <a:endParaRPr lang="fr-FR" dirty="0" smtClean="0">
              <a:solidFill>
                <a:srgbClr val="CC9900"/>
              </a:solidFill>
            </a:endParaRPr>
          </a:p>
          <a:p>
            <a:pPr lvl="1"/>
            <a:r>
              <a:rPr lang="en-IN" dirty="0">
                <a:solidFill>
                  <a:srgbClr val="CC9900"/>
                </a:solidFill>
              </a:rPr>
              <a:t>Face Recognition on Low Quality Surveillance Images, by Compensating </a:t>
            </a:r>
            <a:r>
              <a:rPr lang="en-IN" dirty="0" smtClean="0">
                <a:solidFill>
                  <a:srgbClr val="CC9900"/>
                </a:solidFill>
              </a:rPr>
              <a:t>Degradation - Shiva </a:t>
            </a:r>
            <a:r>
              <a:rPr lang="en-IN" dirty="0" err="1">
                <a:solidFill>
                  <a:srgbClr val="CC9900"/>
                </a:solidFill>
              </a:rPr>
              <a:t>Rudrani</a:t>
            </a:r>
            <a:r>
              <a:rPr lang="en-IN" dirty="0">
                <a:solidFill>
                  <a:srgbClr val="CC9900"/>
                </a:solidFill>
              </a:rPr>
              <a:t> and </a:t>
            </a:r>
            <a:r>
              <a:rPr lang="en-IN" dirty="0" err="1">
                <a:solidFill>
                  <a:srgbClr val="CC9900"/>
                </a:solidFill>
              </a:rPr>
              <a:t>Sukhendu</a:t>
            </a:r>
            <a:r>
              <a:rPr lang="en-IN" dirty="0">
                <a:solidFill>
                  <a:srgbClr val="CC9900"/>
                </a:solidFill>
              </a:rPr>
              <a:t> </a:t>
            </a:r>
            <a:r>
              <a:rPr lang="en-IN" dirty="0" smtClean="0">
                <a:solidFill>
                  <a:srgbClr val="CC9900"/>
                </a:solidFill>
              </a:rPr>
              <a:t>Das</a:t>
            </a:r>
          </a:p>
          <a:p>
            <a:pPr lvl="1"/>
            <a:endParaRPr lang="fr-FR" dirty="0" smtClean="0">
              <a:solidFill>
                <a:srgbClr val="CC9900"/>
              </a:solidFill>
            </a:endParaRPr>
          </a:p>
          <a:p>
            <a:pPr lvl="1"/>
            <a:r>
              <a:rPr lang="fr-FR" dirty="0" err="1" smtClean="0">
                <a:solidFill>
                  <a:srgbClr val="CC9900"/>
                </a:solidFill>
              </a:rPr>
              <a:t>WhereAmI</a:t>
            </a:r>
            <a:r>
              <a:rPr lang="fr-FR" dirty="0" smtClean="0">
                <a:solidFill>
                  <a:srgbClr val="CC9900"/>
                </a:solidFill>
              </a:rPr>
              <a:t> – </a:t>
            </a:r>
            <a:r>
              <a:rPr lang="fr-FR" dirty="0" err="1" smtClean="0">
                <a:solidFill>
                  <a:srgbClr val="CC9900"/>
                </a:solidFill>
              </a:rPr>
              <a:t>Abhinav</a:t>
            </a:r>
            <a:r>
              <a:rPr lang="fr-FR" dirty="0" smtClean="0">
                <a:solidFill>
                  <a:srgbClr val="CC9900"/>
                </a:solidFill>
              </a:rPr>
              <a:t> Rai and </a:t>
            </a:r>
            <a:r>
              <a:rPr lang="fr-FR" dirty="0" err="1" smtClean="0">
                <a:solidFill>
                  <a:srgbClr val="CC9900"/>
                </a:solidFill>
              </a:rPr>
              <a:t>Abhimanyu</a:t>
            </a:r>
            <a:r>
              <a:rPr lang="fr-FR" dirty="0" smtClean="0">
                <a:solidFill>
                  <a:srgbClr val="CC9900"/>
                </a:solidFill>
              </a:rPr>
              <a:t> Gaur</a:t>
            </a:r>
            <a:endParaRPr lang="fr-FR" dirty="0">
              <a:solidFill>
                <a:srgbClr val="CC9900"/>
              </a:solidFill>
            </a:endParaRPr>
          </a:p>
          <a:p>
            <a:pPr lvl="1"/>
            <a:endParaRPr lang="en-US" dirty="0" smtClean="0">
              <a:solidFill>
                <a:srgbClr val="CC9900"/>
              </a:solidFill>
            </a:endParaRPr>
          </a:p>
          <a:p>
            <a:pPr lvl="1"/>
            <a:endParaRPr lang="en-US" dirty="0">
              <a:solidFill>
                <a:srgbClr val="CC99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4175" y="2316162"/>
            <a:ext cx="3938098" cy="303580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4" y="177433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527</TotalTime>
  <Words>287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Who are they ?</vt:lpstr>
      <vt:lpstr>Outline of the talk</vt:lpstr>
      <vt:lpstr>Problem statement</vt:lpstr>
      <vt:lpstr>Deliverable</vt:lpstr>
      <vt:lpstr>Progress/ Plan/ Timeline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BTP</dc:title>
  <dc:creator>CHIRANJOY CHATTOPADHYAY</dc:creator>
  <cp:lastModifiedBy>Rishabh Shukla</cp:lastModifiedBy>
  <cp:revision>41</cp:revision>
  <dcterms:created xsi:type="dcterms:W3CDTF">2015-08-29T08:23:18Z</dcterms:created>
  <dcterms:modified xsi:type="dcterms:W3CDTF">2016-11-20T18:19:37Z</dcterms:modified>
</cp:coreProperties>
</file>