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1376363"/>
            <a:ext cx="66103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33400" y="1371600"/>
            <a:ext cx="7792449" cy="4919663"/>
            <a:chOff x="533400" y="1371600"/>
            <a:chExt cx="7792449" cy="49196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1600200"/>
              <a:ext cx="7259049" cy="469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Arrow Connector 4"/>
            <p:cNvCxnSpPr>
              <a:stCxn id="6" idx="0"/>
            </p:cNvCxnSpPr>
            <p:nvPr/>
          </p:nvCxnSpPr>
          <p:spPr>
            <a:xfrm flipH="1" flipV="1">
              <a:off x="4114800" y="4800600"/>
              <a:ext cx="974576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05200" y="5943600"/>
              <a:ext cx="316835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White Line Sensor  </a:t>
              </a:r>
              <a:r>
                <a:rPr lang="en-US" sz="1200" dirty="0"/>
                <a:t>(At Bottom Side) </a:t>
              </a:r>
              <a:endParaRPr lang="en-US" sz="1600" dirty="0"/>
            </a:p>
          </p:txBody>
        </p:sp>
        <p:cxnSp>
          <p:nvCxnSpPr>
            <p:cNvPr id="7" name="Straight Arrow Connector 6"/>
            <p:cNvCxnSpPr>
              <a:stCxn id="8" idx="2"/>
            </p:cNvCxnSpPr>
            <p:nvPr/>
          </p:nvCxnSpPr>
          <p:spPr>
            <a:xfrm flipH="1">
              <a:off x="2667000" y="3616643"/>
              <a:ext cx="1431776" cy="11077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514600" y="3124200"/>
              <a:ext cx="3168352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                 Sharp IR Range Sensor</a:t>
              </a:r>
            </a:p>
            <a:p>
              <a:r>
                <a:rPr lang="en-US" sz="1200" dirty="0"/>
                <a:t>(At Height of 3 cm / stick above caster wheel ) 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00200" y="1905000"/>
              <a:ext cx="4572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400" y="1371600"/>
              <a:ext cx="216024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Color Sensor</a:t>
              </a:r>
            </a:p>
            <a:p>
              <a:r>
                <a:rPr lang="en-US" sz="1400" b="1" dirty="0"/>
                <a:t>         </a:t>
              </a:r>
              <a:r>
                <a:rPr lang="en-US" sz="1200" dirty="0"/>
                <a:t>(At Height of 7 cm )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85800" y="533400"/>
            <a:ext cx="7467600" cy="5404267"/>
            <a:chOff x="685800" y="533400"/>
            <a:chExt cx="7467600" cy="540426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9200" y="971550"/>
              <a:ext cx="6699250" cy="491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" name="Straight Arrow Connector 2"/>
            <p:cNvCxnSpPr>
              <a:stCxn id="4" idx="1"/>
            </p:cNvCxnSpPr>
            <p:nvPr/>
          </p:nvCxnSpPr>
          <p:spPr>
            <a:xfrm flipH="1" flipV="1">
              <a:off x="3581400" y="5257800"/>
              <a:ext cx="990600" cy="43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572000" y="5445224"/>
              <a:ext cx="3168352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                 Sharp IR Range Sensor</a:t>
              </a:r>
            </a:p>
            <a:p>
              <a:r>
                <a:rPr lang="en-US" sz="1200" dirty="0"/>
                <a:t>(At Height of 3 cm / stick above caster wheel ) 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3886200" y="3769043"/>
              <a:ext cx="647700" cy="8029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8" idx="2"/>
              <a:endCxn id="9" idx="0"/>
            </p:cNvCxnSpPr>
            <p:nvPr/>
          </p:nvCxnSpPr>
          <p:spPr>
            <a:xfrm>
              <a:off x="5592688" y="841177"/>
              <a:ext cx="1074812" cy="4542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00600" y="533400"/>
              <a:ext cx="15841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Gripper assembly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295400"/>
              <a:ext cx="2971800" cy="2286000"/>
            </a:xfrm>
            <a:prstGeom prst="rect">
              <a:avLst/>
            </a:prstGeom>
            <a:noFill/>
            <a:ln cap="rnd" cmpd="dbl">
              <a:solidFill>
                <a:schemeClr val="tx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>
              <a:off x="1822884" y="1222177"/>
              <a:ext cx="1377516" cy="6066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66800" y="914400"/>
              <a:ext cx="15121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Front Side Arm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0" y="3276600"/>
              <a:ext cx="1447800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Color Sensor    </a:t>
              </a:r>
              <a:r>
                <a:rPr lang="en-US" sz="1200" dirty="0"/>
                <a:t>(At Height of 7 cm )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" y="4495800"/>
              <a:ext cx="1828800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Base to connect Aram </a:t>
              </a:r>
              <a:r>
                <a:rPr lang="en-US" sz="1200" dirty="0"/>
                <a:t>(Height of 3 cm ) </a:t>
              </a:r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600200" y="3810000"/>
              <a:ext cx="10668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4800" y="457200"/>
            <a:ext cx="8610600" cy="6049164"/>
            <a:chOff x="304800" y="457200"/>
            <a:chExt cx="8610600" cy="604916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457200"/>
              <a:ext cx="6722631" cy="58626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3962400"/>
              <a:ext cx="3429000" cy="254396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Straight Arrow Connector 5"/>
            <p:cNvCxnSpPr>
              <a:stCxn id="7" idx="2"/>
            </p:cNvCxnSpPr>
            <p:nvPr/>
          </p:nvCxnSpPr>
          <p:spPr>
            <a:xfrm>
              <a:off x="1871700" y="1628800"/>
              <a:ext cx="1938300" cy="1800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9552" y="1136357"/>
              <a:ext cx="2664296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Servo Motor 1</a:t>
              </a:r>
            </a:p>
            <a:p>
              <a:r>
                <a:rPr lang="en-US" sz="1200" dirty="0"/>
                <a:t>(For controlling position of robotic arm) </a:t>
              </a:r>
            </a:p>
          </p:txBody>
        </p:sp>
        <p:cxnSp>
          <p:nvCxnSpPr>
            <p:cNvPr id="8" name="Straight Arrow Connector 7"/>
            <p:cNvCxnSpPr>
              <a:stCxn id="9" idx="2"/>
            </p:cNvCxnSpPr>
            <p:nvPr/>
          </p:nvCxnSpPr>
          <p:spPr>
            <a:xfrm flipH="1">
              <a:off x="6324600" y="2885420"/>
              <a:ext cx="914400" cy="18389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400800" y="2362200"/>
              <a:ext cx="16764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Servo Motor 2</a:t>
              </a:r>
            </a:p>
            <a:p>
              <a:pPr algn="ctr"/>
              <a:r>
                <a:rPr lang="en-US" sz="1400" b="1" dirty="0"/>
                <a:t>   </a:t>
              </a:r>
              <a:r>
                <a:rPr lang="en-US" sz="1200" dirty="0"/>
                <a:t>(fix on gripper 1 ) </a:t>
              </a:r>
            </a:p>
          </p:txBody>
        </p:sp>
        <p:cxnSp>
          <p:nvCxnSpPr>
            <p:cNvPr id="10" name="Straight Arrow Connector 9"/>
            <p:cNvCxnSpPr>
              <a:stCxn id="11" idx="0"/>
            </p:cNvCxnSpPr>
            <p:nvPr/>
          </p:nvCxnSpPr>
          <p:spPr>
            <a:xfrm flipV="1">
              <a:off x="5410200" y="1371600"/>
              <a:ext cx="228600" cy="182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72000" y="3200400"/>
              <a:ext cx="1676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Gripper</a:t>
              </a:r>
              <a:r>
                <a:rPr lang="en-US" sz="1200" dirty="0"/>
                <a:t>( At front side ) 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347663"/>
            <a:ext cx="8010525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338263"/>
            <a:ext cx="79629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103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Rishabh Sheth</dc:creator>
  <cp:lastModifiedBy>Rishabh Sheth</cp:lastModifiedBy>
  <cp:revision>7</cp:revision>
  <dcterms:created xsi:type="dcterms:W3CDTF">2006-08-16T00:00:00Z</dcterms:created>
  <dcterms:modified xsi:type="dcterms:W3CDTF">2018-11-03T19:05:36Z</dcterms:modified>
</cp:coreProperties>
</file>