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66" r:id="rId4"/>
    <p:sldId id="267" r:id="rId5"/>
    <p:sldId id="257" r:id="rId6"/>
    <p:sldId id="258" r:id="rId7"/>
    <p:sldId id="259" r:id="rId8"/>
    <p:sldId id="264" r:id="rId9"/>
    <p:sldId id="265" r:id="rId10"/>
    <p:sldId id="261" r:id="rId11"/>
    <p:sldId id="260"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 Gopalakrishnan" initials="R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38C81-0EED-4361-8574-A60ACB378744}" v="208" dt="2018-11-09T20:48:11.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192" autoAdjust="0"/>
  </p:normalViewPr>
  <p:slideViewPr>
    <p:cSldViewPr snapToGrid="0">
      <p:cViewPr varScale="1">
        <p:scale>
          <a:sx n="95" d="100"/>
          <a:sy n="95" d="100"/>
        </p:scale>
        <p:origin x="10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 Gopalakrishnan" userId="3a7c2492-1640-4fd3-a522-81512d6fa1d0" providerId="ADAL" clId="{AEE38C81-0EED-4361-8574-A60ACB378744}"/>
    <pc:docChg chg="undo custSel mod addSld modSld sldOrd">
      <pc:chgData name="Raghu Gopalakrishnan" userId="3a7c2492-1640-4fd3-a522-81512d6fa1d0" providerId="ADAL" clId="{AEE38C81-0EED-4361-8574-A60ACB378744}" dt="2018-11-08T21:29:29.781" v="427" actId="20577"/>
      <pc:docMkLst>
        <pc:docMk/>
      </pc:docMkLst>
      <pc:sldChg chg="modNotesTx">
        <pc:chgData name="Raghu Gopalakrishnan" userId="3a7c2492-1640-4fd3-a522-81512d6fa1d0" providerId="ADAL" clId="{AEE38C81-0EED-4361-8574-A60ACB378744}" dt="2018-11-08T21:29:16.618" v="415" actId="20577"/>
        <pc:sldMkLst>
          <pc:docMk/>
          <pc:sldMk cId="1219717695" sldId="258"/>
        </pc:sldMkLst>
      </pc:sldChg>
      <pc:sldChg chg="modNotesTx">
        <pc:chgData name="Raghu Gopalakrishnan" userId="3a7c2492-1640-4fd3-a522-81512d6fa1d0" providerId="ADAL" clId="{AEE38C81-0EED-4361-8574-A60ACB378744}" dt="2018-11-08T21:29:29.781" v="427" actId="20577"/>
        <pc:sldMkLst>
          <pc:docMk/>
          <pc:sldMk cId="3394354553" sldId="259"/>
        </pc:sldMkLst>
      </pc:sldChg>
      <pc:sldChg chg="addSp delSp modSp add mod ord setBg modNotesTx">
        <pc:chgData name="Raghu Gopalakrishnan" userId="3a7c2492-1640-4fd3-a522-81512d6fa1d0" providerId="ADAL" clId="{AEE38C81-0EED-4361-8574-A60ACB378744}" dt="2018-11-08T21:28:31.894" v="403" actId="20577"/>
        <pc:sldMkLst>
          <pc:docMk/>
          <pc:sldMk cId="3173755692" sldId="266"/>
        </pc:sldMkLst>
        <pc:spChg chg="mod">
          <ac:chgData name="Raghu Gopalakrishnan" userId="3a7c2492-1640-4fd3-a522-81512d6fa1d0" providerId="ADAL" clId="{AEE38C81-0EED-4361-8574-A60ACB378744}" dt="2018-11-08T21:15:39.069" v="35" actId="26606"/>
          <ac:spMkLst>
            <pc:docMk/>
            <pc:sldMk cId="3173755692" sldId="266"/>
            <ac:spMk id="2" creationId="{97F83B65-8AAD-4002-A22C-75D74E405495}"/>
          </ac:spMkLst>
        </pc:spChg>
        <pc:spChg chg="del">
          <ac:chgData name="Raghu Gopalakrishnan" userId="3a7c2492-1640-4fd3-a522-81512d6fa1d0" providerId="ADAL" clId="{AEE38C81-0EED-4361-8574-A60ACB378744}" dt="2018-11-08T21:14:21.550" v="2"/>
          <ac:spMkLst>
            <pc:docMk/>
            <pc:sldMk cId="3173755692" sldId="266"/>
            <ac:spMk id="3" creationId="{B702E64B-93C6-42F1-87DE-35AF54745185}"/>
          </ac:spMkLst>
        </pc:spChg>
        <pc:spChg chg="add del">
          <ac:chgData name="Raghu Gopalakrishnan" userId="3a7c2492-1640-4fd3-a522-81512d6fa1d0" providerId="ADAL" clId="{AEE38C81-0EED-4361-8574-A60ACB378744}" dt="2018-11-08T21:15:33.685" v="32" actId="26606"/>
          <ac:spMkLst>
            <pc:docMk/>
            <pc:sldMk cId="3173755692" sldId="266"/>
            <ac:spMk id="9" creationId="{A4AC5506-6312-4701-8D3C-40187889A947}"/>
          </ac:spMkLst>
        </pc:spChg>
        <pc:spChg chg="add del">
          <ac:chgData name="Raghu Gopalakrishnan" userId="3a7c2492-1640-4fd3-a522-81512d6fa1d0" providerId="ADAL" clId="{AEE38C81-0EED-4361-8574-A60ACB378744}" dt="2018-11-08T21:15:39.050" v="34" actId="26606"/>
          <ac:spMkLst>
            <pc:docMk/>
            <pc:sldMk cId="3173755692" sldId="266"/>
            <ac:spMk id="12" creationId="{823AC064-BC96-4F32-8AE1-B2FD38754823}"/>
          </ac:spMkLst>
        </pc:spChg>
        <pc:spChg chg="add">
          <ac:chgData name="Raghu Gopalakrishnan" userId="3a7c2492-1640-4fd3-a522-81512d6fa1d0" providerId="ADAL" clId="{AEE38C81-0EED-4361-8574-A60ACB378744}" dt="2018-11-08T21:15:39.069" v="35" actId="26606"/>
          <ac:spMkLst>
            <pc:docMk/>
            <pc:sldMk cId="3173755692" sldId="266"/>
            <ac:spMk id="14" creationId="{A4AC5506-6312-4701-8D3C-40187889A947}"/>
          </ac:spMkLst>
        </pc:spChg>
        <pc:picChg chg="add mod">
          <ac:chgData name="Raghu Gopalakrishnan" userId="3a7c2492-1640-4fd3-a522-81512d6fa1d0" providerId="ADAL" clId="{AEE38C81-0EED-4361-8574-A60ACB378744}" dt="2018-11-08T21:15:39.069" v="35" actId="26606"/>
          <ac:picMkLst>
            <pc:docMk/>
            <pc:sldMk cId="3173755692" sldId="266"/>
            <ac:picMk id="4" creationId="{C97D3B49-968C-4448-907F-9669ACE7FA2C}"/>
          </ac:picMkLst>
        </pc:picChg>
        <pc:cxnChg chg="add del">
          <ac:chgData name="Raghu Gopalakrishnan" userId="3a7c2492-1640-4fd3-a522-81512d6fa1d0" providerId="ADAL" clId="{AEE38C81-0EED-4361-8574-A60ACB378744}" dt="2018-11-08T21:15:39.050" v="34" actId="26606"/>
          <ac:cxnSpMkLst>
            <pc:docMk/>
            <pc:sldMk cId="3173755692" sldId="266"/>
            <ac:cxnSpMk id="11" creationId="{7E7C77BC-7138-40B1-A15B-20F57A494629}"/>
          </ac:cxnSpMkLst>
        </pc:cxnChg>
      </pc:sldChg>
      <pc:sldChg chg="addSp delSp modSp add mod setBg modNotesTx">
        <pc:chgData name="Raghu Gopalakrishnan" userId="3a7c2492-1640-4fd3-a522-81512d6fa1d0" providerId="ADAL" clId="{AEE38C81-0EED-4361-8574-A60ACB378744}" dt="2018-11-08T21:26:12.418" v="402" actId="20577"/>
        <pc:sldMkLst>
          <pc:docMk/>
          <pc:sldMk cId="2687037071" sldId="267"/>
        </pc:sldMkLst>
        <pc:spChg chg="mod">
          <ac:chgData name="Raghu Gopalakrishnan" userId="3a7c2492-1640-4fd3-a522-81512d6fa1d0" providerId="ADAL" clId="{AEE38C81-0EED-4361-8574-A60ACB378744}" dt="2018-11-08T21:18:18.430" v="68" actId="20577"/>
          <ac:spMkLst>
            <pc:docMk/>
            <pc:sldMk cId="2687037071" sldId="267"/>
            <ac:spMk id="2" creationId="{8370C047-6907-455C-AEA6-35A009979D97}"/>
          </ac:spMkLst>
        </pc:spChg>
        <pc:spChg chg="del">
          <ac:chgData name="Raghu Gopalakrishnan" userId="3a7c2492-1640-4fd3-a522-81512d6fa1d0" providerId="ADAL" clId="{AEE38C81-0EED-4361-8574-A60ACB378744}" dt="2018-11-08T21:17:47.606" v="37"/>
          <ac:spMkLst>
            <pc:docMk/>
            <pc:sldMk cId="2687037071" sldId="267"/>
            <ac:spMk id="3" creationId="{7A56AA91-1DBF-48DE-9AA8-5CE460B85A4A}"/>
          </ac:spMkLst>
        </pc:spChg>
        <pc:spChg chg="add">
          <ac:chgData name="Raghu Gopalakrishnan" userId="3a7c2492-1640-4fd3-a522-81512d6fa1d0" providerId="ADAL" clId="{AEE38C81-0EED-4361-8574-A60ACB378744}" dt="2018-11-08T21:17:59.744" v="38" actId="26606"/>
          <ac:spMkLst>
            <pc:docMk/>
            <pc:sldMk cId="2687037071" sldId="267"/>
            <ac:spMk id="9" creationId="{A4AC5506-6312-4701-8D3C-40187889A947}"/>
          </ac:spMkLst>
        </pc:spChg>
        <pc:picChg chg="add mod">
          <ac:chgData name="Raghu Gopalakrishnan" userId="3a7c2492-1640-4fd3-a522-81512d6fa1d0" providerId="ADAL" clId="{AEE38C81-0EED-4361-8574-A60ACB378744}" dt="2018-11-08T21:17:59.744" v="38" actId="26606"/>
          <ac:picMkLst>
            <pc:docMk/>
            <pc:sldMk cId="2687037071" sldId="267"/>
            <ac:picMk id="4" creationId="{6246FE23-3B81-46EA-B59A-00BE22A4155C}"/>
          </ac:picMkLst>
        </pc:picChg>
      </pc:sldChg>
      <pc:sldChg chg="addSp delSp modSp add mod ord setBg">
        <pc:chgData name="Raghu Gopalakrishnan" userId="3a7c2492-1640-4fd3-a522-81512d6fa1d0" providerId="ADAL" clId="{AEE38C81-0EED-4361-8574-A60ACB378744}" dt="2018-11-08T21:24:57.508" v="389" actId="108"/>
        <pc:sldMkLst>
          <pc:docMk/>
          <pc:sldMk cId="2082271566" sldId="268"/>
        </pc:sldMkLst>
        <pc:spChg chg="mod">
          <ac:chgData name="Raghu Gopalakrishnan" userId="3a7c2492-1640-4fd3-a522-81512d6fa1d0" providerId="ADAL" clId="{AEE38C81-0EED-4361-8574-A60ACB378744}" dt="2018-11-08T21:23:58.803" v="294" actId="26606"/>
          <ac:spMkLst>
            <pc:docMk/>
            <pc:sldMk cId="2082271566" sldId="268"/>
            <ac:spMk id="2" creationId="{032F03EE-6FCB-45E5-98FC-5A1221E20344}"/>
          </ac:spMkLst>
        </pc:spChg>
        <pc:spChg chg="mod">
          <ac:chgData name="Raghu Gopalakrishnan" userId="3a7c2492-1640-4fd3-a522-81512d6fa1d0" providerId="ADAL" clId="{AEE38C81-0EED-4361-8574-A60ACB378744}" dt="2018-11-08T21:24:57.508" v="389" actId="108"/>
          <ac:spMkLst>
            <pc:docMk/>
            <pc:sldMk cId="2082271566" sldId="268"/>
            <ac:spMk id="3" creationId="{3C1D9700-A3EE-4504-801A-7DBB3B7A61E8}"/>
          </ac:spMkLst>
        </pc:spChg>
        <pc:spChg chg="add del">
          <ac:chgData name="Raghu Gopalakrishnan" userId="3a7c2492-1640-4fd3-a522-81512d6fa1d0" providerId="ADAL" clId="{AEE38C81-0EED-4361-8574-A60ACB378744}" dt="2018-11-08T21:23:58.830" v="295" actId="26606"/>
          <ac:spMkLst>
            <pc:docMk/>
            <pc:sldMk cId="2082271566" sldId="268"/>
            <ac:spMk id="8" creationId="{3B854194-185D-494D-905C-7C7CB2E30F6E}"/>
          </ac:spMkLst>
        </pc:spChg>
        <pc:spChg chg="add del">
          <ac:chgData name="Raghu Gopalakrishnan" userId="3a7c2492-1640-4fd3-a522-81512d6fa1d0" providerId="ADAL" clId="{AEE38C81-0EED-4361-8574-A60ACB378744}" dt="2018-11-08T21:23:58.830" v="295" actId="26606"/>
          <ac:spMkLst>
            <pc:docMk/>
            <pc:sldMk cId="2082271566" sldId="268"/>
            <ac:spMk id="10" creationId="{B4F5FA0D-0104-4987-8241-EFF7C85B88DE}"/>
          </ac:spMkLst>
        </pc:spChg>
        <pc:spChg chg="add del">
          <ac:chgData name="Raghu Gopalakrishnan" userId="3a7c2492-1640-4fd3-a522-81512d6fa1d0" providerId="ADAL" clId="{AEE38C81-0EED-4361-8574-A60ACB378744}" dt="2018-11-08T21:23:58.803" v="294" actId="26606"/>
          <ac:spMkLst>
            <pc:docMk/>
            <pc:sldMk cId="2082271566" sldId="268"/>
            <ac:spMk id="17" creationId="{4351DFE5-F63D-4BE0-BDA9-E3EB88F01AA5}"/>
          </ac:spMkLst>
        </pc:spChg>
        <pc:spChg chg="add">
          <ac:chgData name="Raghu Gopalakrishnan" userId="3a7c2492-1640-4fd3-a522-81512d6fa1d0" providerId="ADAL" clId="{AEE38C81-0EED-4361-8574-A60ACB378744}" dt="2018-11-08T21:23:58.830" v="295" actId="26606"/>
          <ac:spMkLst>
            <pc:docMk/>
            <pc:sldMk cId="2082271566" sldId="268"/>
            <ac:spMk id="22" creationId="{3B854194-185D-494D-905C-7C7CB2E30F6E}"/>
          </ac:spMkLst>
        </pc:spChg>
        <pc:spChg chg="add">
          <ac:chgData name="Raghu Gopalakrishnan" userId="3a7c2492-1640-4fd3-a522-81512d6fa1d0" providerId="ADAL" clId="{AEE38C81-0EED-4361-8574-A60ACB378744}" dt="2018-11-08T21:23:58.830" v="295" actId="26606"/>
          <ac:spMkLst>
            <pc:docMk/>
            <pc:sldMk cId="2082271566" sldId="268"/>
            <ac:spMk id="23" creationId="{B4F5FA0D-0104-4987-8241-EFF7C85B88DE}"/>
          </ac:spMkLst>
        </pc:spChg>
        <pc:picChg chg="add del">
          <ac:chgData name="Raghu Gopalakrishnan" userId="3a7c2492-1640-4fd3-a522-81512d6fa1d0" providerId="ADAL" clId="{AEE38C81-0EED-4361-8574-A60ACB378744}" dt="2018-11-08T21:23:58.830" v="295" actId="26606"/>
          <ac:picMkLst>
            <pc:docMk/>
            <pc:sldMk cId="2082271566" sldId="268"/>
            <ac:picMk id="12" creationId="{2897127E-6CEF-446C-BE87-93B7C46E49D1}"/>
          </ac:picMkLst>
        </pc:picChg>
        <pc:picChg chg="add del">
          <ac:chgData name="Raghu Gopalakrishnan" userId="3a7c2492-1640-4fd3-a522-81512d6fa1d0" providerId="ADAL" clId="{AEE38C81-0EED-4361-8574-A60ACB378744}" dt="2018-11-08T21:23:58.803" v="294" actId="26606"/>
          <ac:picMkLst>
            <pc:docMk/>
            <pc:sldMk cId="2082271566" sldId="268"/>
            <ac:picMk id="19" creationId="{3AA16612-ACD2-4A16-8F2B-4514FD6BF28F}"/>
          </ac:picMkLst>
        </pc:picChg>
        <pc:picChg chg="add">
          <ac:chgData name="Raghu Gopalakrishnan" userId="3a7c2492-1640-4fd3-a522-81512d6fa1d0" providerId="ADAL" clId="{AEE38C81-0EED-4361-8574-A60ACB378744}" dt="2018-11-08T21:23:58.830" v="295" actId="26606"/>
          <ac:picMkLst>
            <pc:docMk/>
            <pc:sldMk cId="2082271566" sldId="268"/>
            <ac:picMk id="21" creationId="{2897127E-6CEF-446C-BE87-93B7C46E49D1}"/>
          </ac:picMkLst>
        </pc:picChg>
      </pc:sldChg>
    </pc:docChg>
  </pc:docChgLst>
  <pc:docChgLst>
    <pc:chgData name="Raghu Gopalakrishnan" userId="3a7c2492-1640-4fd3-a522-81512d6fa1d0" providerId="ADAL" clId="{0D285F3E-AB79-493E-ADB0-8D2F260AD5F1}"/>
    <pc:docChg chg="undo custSel mod addSld delSld modSld">
      <pc:chgData name="Raghu Gopalakrishnan" userId="3a7c2492-1640-4fd3-a522-81512d6fa1d0" providerId="ADAL" clId="{0D285F3E-AB79-493E-ADB0-8D2F260AD5F1}" dt="2018-06-21T15:34:51.252" v="297" actId="1076"/>
      <pc:docMkLst>
        <pc:docMk/>
      </pc:docMkLst>
      <pc:sldChg chg="addSp delSp modSp delDesignElem">
        <pc:chgData name="Raghu Gopalakrishnan" userId="3a7c2492-1640-4fd3-a522-81512d6fa1d0" providerId="ADAL" clId="{0D285F3E-AB79-493E-ADB0-8D2F260AD5F1}" dt="2018-06-21T03:41:34.484" v="167" actId="404"/>
        <pc:sldMkLst>
          <pc:docMk/>
          <pc:sldMk cId="2083440236" sldId="256"/>
        </pc:sldMkLst>
        <pc:spChg chg="mod">
          <ac:chgData name="Raghu Gopalakrishnan" userId="3a7c2492-1640-4fd3-a522-81512d6fa1d0" providerId="ADAL" clId="{0D285F3E-AB79-493E-ADB0-8D2F260AD5F1}" dt="2018-06-21T03:41:34.484" v="167" actId="404"/>
          <ac:spMkLst>
            <pc:docMk/>
            <pc:sldMk cId="2083440236" sldId="256"/>
            <ac:spMk id="2" creationId="{7E3FF782-690B-471A-988B-1E474C825E21}"/>
          </ac:spMkLst>
        </pc:spChg>
        <pc:spChg chg="add mod">
          <ac:chgData name="Raghu Gopalakrishnan" userId="3a7c2492-1640-4fd3-a522-81512d6fa1d0" providerId="ADAL" clId="{0D285F3E-AB79-493E-ADB0-8D2F260AD5F1}" dt="2018-06-21T03:41:25.258" v="163" actId="20577"/>
          <ac:spMkLst>
            <pc:docMk/>
            <pc:sldMk cId="2083440236" sldId="256"/>
            <ac:spMk id="3" creationId="{530CDF4B-58E6-444F-8448-6AEB69EB6CBC}"/>
          </ac:spMkLst>
        </pc:spChg>
        <pc:spChg chg="del">
          <ac:chgData name="Raghu Gopalakrishnan" userId="3a7c2492-1640-4fd3-a522-81512d6fa1d0" providerId="ADAL" clId="{0D285F3E-AB79-493E-ADB0-8D2F260AD5F1}" dt="2018-06-21T03:40:57.599" v="122"/>
          <ac:spMkLst>
            <pc:docMk/>
            <pc:sldMk cId="2083440236" sldId="256"/>
            <ac:spMk id="7" creationId="{559AE206-7EBA-4D33-8BC9-9D8158553F0E}"/>
          </ac:spMkLst>
        </pc:spChg>
        <pc:spChg chg="add">
          <ac:chgData name="Raghu Gopalakrishnan" userId="3a7c2492-1640-4fd3-a522-81512d6fa1d0" providerId="ADAL" clId="{0D285F3E-AB79-493E-ADB0-8D2F260AD5F1}" dt="2018-06-21T03:41:11.567" v="143" actId="26606"/>
          <ac:spMkLst>
            <pc:docMk/>
            <pc:sldMk cId="2083440236" sldId="256"/>
            <ac:spMk id="8" creationId="{559AE206-7EBA-4D33-8BC9-9D8158553F0E}"/>
          </ac:spMkLst>
        </pc:spChg>
        <pc:spChg chg="del">
          <ac:chgData name="Raghu Gopalakrishnan" userId="3a7c2492-1640-4fd3-a522-81512d6fa1d0" providerId="ADAL" clId="{0D285F3E-AB79-493E-ADB0-8D2F260AD5F1}" dt="2018-06-21T03:40:57.599" v="122"/>
          <ac:spMkLst>
            <pc:docMk/>
            <pc:sldMk cId="2083440236" sldId="256"/>
            <ac:spMk id="9" creationId="{6437D937-A7F1-4011-92B4-328E5BE1B166}"/>
          </ac:spMkLst>
        </pc:spChg>
        <pc:spChg chg="add">
          <ac:chgData name="Raghu Gopalakrishnan" userId="3a7c2492-1640-4fd3-a522-81512d6fa1d0" providerId="ADAL" clId="{0D285F3E-AB79-493E-ADB0-8D2F260AD5F1}" dt="2018-06-21T03:41:11.567" v="143" actId="26606"/>
          <ac:spMkLst>
            <pc:docMk/>
            <pc:sldMk cId="2083440236" sldId="256"/>
            <ac:spMk id="10" creationId="{6437D937-A7F1-4011-92B4-328E5BE1B166}"/>
          </ac:spMkLst>
        </pc:spChg>
        <pc:spChg chg="del">
          <ac:chgData name="Raghu Gopalakrishnan" userId="3a7c2492-1640-4fd3-a522-81512d6fa1d0" providerId="ADAL" clId="{0D285F3E-AB79-493E-ADB0-8D2F260AD5F1}" dt="2018-06-21T03:40:57.599" v="122"/>
          <ac:spMkLst>
            <pc:docMk/>
            <pc:sldMk cId="2083440236" sldId="256"/>
            <ac:spMk id="11" creationId="{B672F332-AF08-46C6-94F0-77684310D7B7}"/>
          </ac:spMkLst>
        </pc:spChg>
        <pc:spChg chg="add">
          <ac:chgData name="Raghu Gopalakrishnan" userId="3a7c2492-1640-4fd3-a522-81512d6fa1d0" providerId="ADAL" clId="{0D285F3E-AB79-493E-ADB0-8D2F260AD5F1}" dt="2018-06-21T03:41:11.567" v="143" actId="26606"/>
          <ac:spMkLst>
            <pc:docMk/>
            <pc:sldMk cId="2083440236" sldId="256"/>
            <ac:spMk id="12" creationId="{B672F332-AF08-46C6-94F0-77684310D7B7}"/>
          </ac:spMkLst>
        </pc:spChg>
        <pc:spChg chg="del">
          <ac:chgData name="Raghu Gopalakrishnan" userId="3a7c2492-1640-4fd3-a522-81512d6fa1d0" providerId="ADAL" clId="{0D285F3E-AB79-493E-ADB0-8D2F260AD5F1}" dt="2018-06-21T03:40:57.599" v="122"/>
          <ac:spMkLst>
            <pc:docMk/>
            <pc:sldMk cId="2083440236" sldId="256"/>
            <ac:spMk id="13" creationId="{34244EF8-D73A-40E1-BE73-D46E6B4B04ED}"/>
          </ac:spMkLst>
        </pc:spChg>
        <pc:spChg chg="add">
          <ac:chgData name="Raghu Gopalakrishnan" userId="3a7c2492-1640-4fd3-a522-81512d6fa1d0" providerId="ADAL" clId="{0D285F3E-AB79-493E-ADB0-8D2F260AD5F1}" dt="2018-06-21T03:41:11.567" v="143" actId="26606"/>
          <ac:spMkLst>
            <pc:docMk/>
            <pc:sldMk cId="2083440236" sldId="256"/>
            <ac:spMk id="14" creationId="{34244EF8-D73A-40E1-BE73-D46E6B4B04ED}"/>
          </ac:spMkLst>
        </pc:spChg>
        <pc:spChg chg="del">
          <ac:chgData name="Raghu Gopalakrishnan" userId="3a7c2492-1640-4fd3-a522-81512d6fa1d0" providerId="ADAL" clId="{0D285F3E-AB79-493E-ADB0-8D2F260AD5F1}" dt="2018-06-21T03:40:57.599" v="122"/>
          <ac:spMkLst>
            <pc:docMk/>
            <pc:sldMk cId="2083440236" sldId="256"/>
            <ac:spMk id="15" creationId="{AB84D7E8-4ECB-42D7-ADBF-01689B0F24AE}"/>
          </ac:spMkLst>
        </pc:spChg>
        <pc:spChg chg="add">
          <ac:chgData name="Raghu Gopalakrishnan" userId="3a7c2492-1640-4fd3-a522-81512d6fa1d0" providerId="ADAL" clId="{0D285F3E-AB79-493E-ADB0-8D2F260AD5F1}" dt="2018-06-21T03:41:11.567" v="143" actId="26606"/>
          <ac:spMkLst>
            <pc:docMk/>
            <pc:sldMk cId="2083440236" sldId="256"/>
            <ac:spMk id="16" creationId="{AB84D7E8-4ECB-42D7-ADBF-01689B0F24AE}"/>
          </ac:spMkLst>
        </pc:spChg>
        <pc:cxnChg chg="del">
          <ac:chgData name="Raghu Gopalakrishnan" userId="3a7c2492-1640-4fd3-a522-81512d6fa1d0" providerId="ADAL" clId="{0D285F3E-AB79-493E-ADB0-8D2F260AD5F1}" dt="2018-06-21T03:40:57.599" v="122"/>
          <ac:cxnSpMkLst>
            <pc:docMk/>
            <pc:sldMk cId="2083440236" sldId="256"/>
            <ac:cxnSpMk id="17" creationId="{9E8E38ED-369A-44C2-B635-0BED0E48A6E8}"/>
          </ac:cxnSpMkLst>
        </pc:cxnChg>
        <pc:cxnChg chg="add">
          <ac:chgData name="Raghu Gopalakrishnan" userId="3a7c2492-1640-4fd3-a522-81512d6fa1d0" providerId="ADAL" clId="{0D285F3E-AB79-493E-ADB0-8D2F260AD5F1}" dt="2018-06-21T03:41:11.567" v="143" actId="26606"/>
          <ac:cxnSpMkLst>
            <pc:docMk/>
            <pc:sldMk cId="2083440236" sldId="256"/>
            <ac:cxnSpMk id="18" creationId="{9E8E38ED-369A-44C2-B635-0BED0E48A6E8}"/>
          </ac:cxnSpMkLst>
        </pc:cxnChg>
      </pc:sldChg>
      <pc:sldChg chg="addSp delSp modSp mod setBg setClrOvrMap">
        <pc:chgData name="Raghu Gopalakrishnan" userId="3a7c2492-1640-4fd3-a522-81512d6fa1d0" providerId="ADAL" clId="{0D285F3E-AB79-493E-ADB0-8D2F260AD5F1}" dt="2018-06-21T03:48:00.671" v="219" actId="26606"/>
        <pc:sldMkLst>
          <pc:docMk/>
          <pc:sldMk cId="522178812" sldId="260"/>
        </pc:sldMkLst>
        <pc:spChg chg="mod">
          <ac:chgData name="Raghu Gopalakrishnan" userId="3a7c2492-1640-4fd3-a522-81512d6fa1d0" providerId="ADAL" clId="{0D285F3E-AB79-493E-ADB0-8D2F260AD5F1}" dt="2018-06-21T03:48:00.671" v="219" actId="26606"/>
          <ac:spMkLst>
            <pc:docMk/>
            <pc:sldMk cId="522178812" sldId="260"/>
            <ac:spMk id="2" creationId="{0E694F32-A917-41EC-83C6-7F2A72F881F5}"/>
          </ac:spMkLst>
        </pc:spChg>
        <pc:spChg chg="mod">
          <ac:chgData name="Raghu Gopalakrishnan" userId="3a7c2492-1640-4fd3-a522-81512d6fa1d0" providerId="ADAL" clId="{0D285F3E-AB79-493E-ADB0-8D2F260AD5F1}" dt="2018-06-21T03:48:00.671" v="219" actId="26606"/>
          <ac:spMkLst>
            <pc:docMk/>
            <pc:sldMk cId="522178812" sldId="260"/>
            <ac:spMk id="3" creationId="{3C2C4089-5C0C-4C76-8413-9B96AE82E3E0}"/>
          </ac:spMkLst>
        </pc:spChg>
        <pc:spChg chg="add del">
          <ac:chgData name="Raghu Gopalakrishnan" userId="3a7c2492-1640-4fd3-a522-81512d6fa1d0" providerId="ADAL" clId="{0D285F3E-AB79-493E-ADB0-8D2F260AD5F1}" dt="2018-06-21T03:48:00.671" v="219" actId="26606"/>
          <ac:spMkLst>
            <pc:docMk/>
            <pc:sldMk cId="522178812" sldId="260"/>
            <ac:spMk id="10" creationId="{59A309A7-1751-4ABE-A3C1-EEC40366AD89}"/>
          </ac:spMkLst>
        </pc:spChg>
        <pc:spChg chg="add del">
          <ac:chgData name="Raghu Gopalakrishnan" userId="3a7c2492-1640-4fd3-a522-81512d6fa1d0" providerId="ADAL" clId="{0D285F3E-AB79-493E-ADB0-8D2F260AD5F1}" dt="2018-06-21T03:48:00.671" v="219" actId="26606"/>
          <ac:spMkLst>
            <pc:docMk/>
            <pc:sldMk cId="522178812" sldId="260"/>
            <ac:spMk id="12" creationId="{967D8EB6-EAE1-4F9C-B398-83321E287204}"/>
          </ac:spMkLst>
        </pc:spChg>
        <pc:spChg chg="add del">
          <ac:chgData name="Raghu Gopalakrishnan" userId="3a7c2492-1640-4fd3-a522-81512d6fa1d0" providerId="ADAL" clId="{0D285F3E-AB79-493E-ADB0-8D2F260AD5F1}" dt="2018-06-21T03:47:51.356" v="214" actId="26606"/>
          <ac:spMkLst>
            <pc:docMk/>
            <pc:sldMk cId="522178812" sldId="260"/>
            <ac:spMk id="26" creationId="{59A309A7-1751-4ABE-A3C1-EEC40366AD89}"/>
          </ac:spMkLst>
        </pc:spChg>
        <pc:spChg chg="add del">
          <ac:chgData name="Raghu Gopalakrishnan" userId="3a7c2492-1640-4fd3-a522-81512d6fa1d0" providerId="ADAL" clId="{0D285F3E-AB79-493E-ADB0-8D2F260AD5F1}" dt="2018-06-21T03:47:51.356" v="214" actId="26606"/>
          <ac:spMkLst>
            <pc:docMk/>
            <pc:sldMk cId="522178812" sldId="260"/>
            <ac:spMk id="28" creationId="{967D8EB6-EAE1-4F9C-B398-83321E287204}"/>
          </ac:spMkLst>
        </pc:spChg>
        <pc:spChg chg="add del">
          <ac:chgData name="Raghu Gopalakrishnan" userId="3a7c2492-1640-4fd3-a522-81512d6fa1d0" providerId="ADAL" clId="{0D285F3E-AB79-493E-ADB0-8D2F260AD5F1}" dt="2018-06-21T03:47:59.531" v="216" actId="26606"/>
          <ac:spMkLst>
            <pc:docMk/>
            <pc:sldMk cId="522178812" sldId="260"/>
            <ac:spMk id="30" creationId="{E0D60ECE-8986-45DC-B7FE-EC7699B466B8}"/>
          </ac:spMkLst>
        </pc:spChg>
        <pc:spChg chg="add del">
          <ac:chgData name="Raghu Gopalakrishnan" userId="3a7c2492-1640-4fd3-a522-81512d6fa1d0" providerId="ADAL" clId="{0D285F3E-AB79-493E-ADB0-8D2F260AD5F1}" dt="2018-06-21T03:47:59.531" v="216" actId="26606"/>
          <ac:spMkLst>
            <pc:docMk/>
            <pc:sldMk cId="522178812" sldId="260"/>
            <ac:spMk id="31" creationId="{96964194-5878-40D2-8EC0-DDC58387FA56}"/>
          </ac:spMkLst>
        </pc:spChg>
        <pc:spChg chg="add del">
          <ac:chgData name="Raghu Gopalakrishnan" userId="3a7c2492-1640-4fd3-a522-81512d6fa1d0" providerId="ADAL" clId="{0D285F3E-AB79-493E-ADB0-8D2F260AD5F1}" dt="2018-06-21T03:48:00.658" v="218" actId="26606"/>
          <ac:spMkLst>
            <pc:docMk/>
            <pc:sldMk cId="522178812" sldId="260"/>
            <ac:spMk id="33" creationId="{56C20283-73E0-40EC-8AD8-057F581F64C2}"/>
          </ac:spMkLst>
        </pc:spChg>
        <pc:spChg chg="add del">
          <ac:chgData name="Raghu Gopalakrishnan" userId="3a7c2492-1640-4fd3-a522-81512d6fa1d0" providerId="ADAL" clId="{0D285F3E-AB79-493E-ADB0-8D2F260AD5F1}" dt="2018-06-21T03:48:00.658" v="218" actId="26606"/>
          <ac:spMkLst>
            <pc:docMk/>
            <pc:sldMk cId="522178812" sldId="260"/>
            <ac:spMk id="34" creationId="{3FCC729B-E528-40C3-82D3-BA4375575E87}"/>
          </ac:spMkLst>
        </pc:spChg>
        <pc:spChg chg="add del">
          <ac:chgData name="Raghu Gopalakrishnan" userId="3a7c2492-1640-4fd3-a522-81512d6fa1d0" providerId="ADAL" clId="{0D285F3E-AB79-493E-ADB0-8D2F260AD5F1}" dt="2018-06-21T03:48:00.658" v="218" actId="26606"/>
          <ac:spMkLst>
            <pc:docMk/>
            <pc:sldMk cId="522178812" sldId="260"/>
            <ac:spMk id="35" creationId="{58F1FB8D-1842-4A04-998D-6CF047AB2790}"/>
          </ac:spMkLst>
        </pc:spChg>
        <pc:spChg chg="add">
          <ac:chgData name="Raghu Gopalakrishnan" userId="3a7c2492-1640-4fd3-a522-81512d6fa1d0" providerId="ADAL" clId="{0D285F3E-AB79-493E-ADB0-8D2F260AD5F1}" dt="2018-06-21T03:48:00.671" v="219" actId="26606"/>
          <ac:spMkLst>
            <pc:docMk/>
            <pc:sldMk cId="522178812" sldId="260"/>
            <ac:spMk id="37" creationId="{59A309A7-1751-4ABE-A3C1-EEC40366AD89}"/>
          </ac:spMkLst>
        </pc:spChg>
        <pc:spChg chg="add">
          <ac:chgData name="Raghu Gopalakrishnan" userId="3a7c2492-1640-4fd3-a522-81512d6fa1d0" providerId="ADAL" clId="{0D285F3E-AB79-493E-ADB0-8D2F260AD5F1}" dt="2018-06-21T03:48:00.671" v="219" actId="26606"/>
          <ac:spMkLst>
            <pc:docMk/>
            <pc:sldMk cId="522178812" sldId="260"/>
            <ac:spMk id="38" creationId="{967D8EB6-EAE1-4F9C-B398-83321E287204}"/>
          </ac:spMkLst>
        </pc:spChg>
        <pc:picChg chg="mod">
          <ac:chgData name="Raghu Gopalakrishnan" userId="3a7c2492-1640-4fd3-a522-81512d6fa1d0" providerId="ADAL" clId="{0D285F3E-AB79-493E-ADB0-8D2F260AD5F1}" dt="2018-06-21T03:48:00.658" v="218" actId="26606"/>
          <ac:picMkLst>
            <pc:docMk/>
            <pc:sldMk cId="522178812" sldId="260"/>
            <ac:picMk id="21" creationId="{890191A2-2B01-4C3E-92EF-84691F4E91A9}"/>
          </ac:picMkLst>
        </pc:picChg>
      </pc:sldChg>
      <pc:sldChg chg="modSp">
        <pc:chgData name="Raghu Gopalakrishnan" userId="3a7c2492-1640-4fd3-a522-81512d6fa1d0" providerId="ADAL" clId="{0D285F3E-AB79-493E-ADB0-8D2F260AD5F1}" dt="2018-06-21T05:20:21.643" v="271" actId="20577"/>
        <pc:sldMkLst>
          <pc:docMk/>
          <pc:sldMk cId="3621204000" sldId="261"/>
        </pc:sldMkLst>
        <pc:spChg chg="mod">
          <ac:chgData name="Raghu Gopalakrishnan" userId="3a7c2492-1640-4fd3-a522-81512d6fa1d0" providerId="ADAL" clId="{0D285F3E-AB79-493E-ADB0-8D2F260AD5F1}" dt="2018-06-21T05:20:21.643" v="271" actId="20577"/>
          <ac:spMkLst>
            <pc:docMk/>
            <pc:sldMk cId="3621204000" sldId="261"/>
            <ac:spMk id="2" creationId="{2EC3388C-B997-4DBB-BF31-4C3ADCB12CDF}"/>
          </ac:spMkLst>
        </pc:spChg>
      </pc:sldChg>
      <pc:sldChg chg="addSp delSp modSp">
        <pc:chgData name="Raghu Gopalakrishnan" userId="3a7c2492-1640-4fd3-a522-81512d6fa1d0" providerId="ADAL" clId="{0D285F3E-AB79-493E-ADB0-8D2F260AD5F1}" dt="2018-06-21T03:45:34.926" v="195" actId="1076"/>
        <pc:sldMkLst>
          <pc:docMk/>
          <pc:sldMk cId="4232614761" sldId="262"/>
        </pc:sldMkLst>
        <pc:spChg chg="mod">
          <ac:chgData name="Raghu Gopalakrishnan" userId="3a7c2492-1640-4fd3-a522-81512d6fa1d0" providerId="ADAL" clId="{0D285F3E-AB79-493E-ADB0-8D2F260AD5F1}" dt="2018-06-21T03:45:34.926" v="195" actId="1076"/>
          <ac:spMkLst>
            <pc:docMk/>
            <pc:sldMk cId="4232614761" sldId="262"/>
            <ac:spMk id="2" creationId="{02FA4E98-9E5A-458B-AB72-82B108BD18F1}"/>
          </ac:spMkLst>
        </pc:spChg>
        <pc:spChg chg="add del">
          <ac:chgData name="Raghu Gopalakrishnan" userId="3a7c2492-1640-4fd3-a522-81512d6fa1d0" providerId="ADAL" clId="{0D285F3E-AB79-493E-ADB0-8D2F260AD5F1}" dt="2018-06-21T03:43:56.565" v="176" actId="26606"/>
          <ac:spMkLst>
            <pc:docMk/>
            <pc:sldMk cId="4232614761" sldId="262"/>
            <ac:spMk id="7" creationId="{08E89D5E-1885-4160-AC77-CC471DD1D0DB}"/>
          </ac:spMkLst>
        </pc:spChg>
        <pc:spChg chg="add del">
          <ac:chgData name="Raghu Gopalakrishnan" userId="3a7c2492-1640-4fd3-a522-81512d6fa1d0" providerId="ADAL" clId="{0D285F3E-AB79-493E-ADB0-8D2F260AD5F1}" dt="2018-06-21T03:43:19.292" v="169" actId="26606"/>
          <ac:spMkLst>
            <pc:docMk/>
            <pc:sldMk cId="4232614761" sldId="262"/>
            <ac:spMk id="10" creationId="{BE95D989-81FA-4BAD-9AD5-E46CEDA91B36}"/>
          </ac:spMkLst>
        </pc:spChg>
        <pc:spChg chg="add del">
          <ac:chgData name="Raghu Gopalakrishnan" userId="3a7c2492-1640-4fd3-a522-81512d6fa1d0" providerId="ADAL" clId="{0D285F3E-AB79-493E-ADB0-8D2F260AD5F1}" dt="2018-06-21T03:43:19.292" v="169" actId="26606"/>
          <ac:spMkLst>
            <pc:docMk/>
            <pc:sldMk cId="4232614761" sldId="262"/>
            <ac:spMk id="12" creationId="{156189E5-8A3E-4CFD-B71B-CCD0F8495E56}"/>
          </ac:spMkLst>
        </pc:spChg>
        <pc:spChg chg="add del">
          <ac:chgData name="Raghu Gopalakrishnan" userId="3a7c2492-1640-4fd3-a522-81512d6fa1d0" providerId="ADAL" clId="{0D285F3E-AB79-493E-ADB0-8D2F260AD5F1}" dt="2018-06-21T03:44:46.948" v="185" actId="26606"/>
          <ac:spMkLst>
            <pc:docMk/>
            <pc:sldMk cId="4232614761" sldId="262"/>
            <ac:spMk id="13" creationId="{BE95D989-81FA-4BAD-9AD5-E46CEDA91B36}"/>
          </ac:spMkLst>
        </pc:spChg>
        <pc:spChg chg="add del">
          <ac:chgData name="Raghu Gopalakrishnan" userId="3a7c2492-1640-4fd3-a522-81512d6fa1d0" providerId="ADAL" clId="{0D285F3E-AB79-493E-ADB0-8D2F260AD5F1}" dt="2018-06-21T03:44:46.948" v="185" actId="26606"/>
          <ac:spMkLst>
            <pc:docMk/>
            <pc:sldMk cId="4232614761" sldId="262"/>
            <ac:spMk id="15" creationId="{156189E5-8A3E-4CFD-B71B-CCD0F8495E56}"/>
          </ac:spMkLst>
        </pc:spChg>
        <pc:spChg chg="add del">
          <ac:chgData name="Raghu Gopalakrishnan" userId="3a7c2492-1640-4fd3-a522-81512d6fa1d0" providerId="ADAL" clId="{0D285F3E-AB79-493E-ADB0-8D2F260AD5F1}" dt="2018-06-21T03:44:35.084" v="180" actId="26606"/>
          <ac:spMkLst>
            <pc:docMk/>
            <pc:sldMk cId="4232614761" sldId="262"/>
            <ac:spMk id="20" creationId="{BE95D989-81FA-4BAD-9AD5-E46CEDA91B36}"/>
          </ac:spMkLst>
        </pc:spChg>
        <pc:spChg chg="add del">
          <ac:chgData name="Raghu Gopalakrishnan" userId="3a7c2492-1640-4fd3-a522-81512d6fa1d0" providerId="ADAL" clId="{0D285F3E-AB79-493E-ADB0-8D2F260AD5F1}" dt="2018-06-21T03:44:35.084" v="180" actId="26606"/>
          <ac:spMkLst>
            <pc:docMk/>
            <pc:sldMk cId="4232614761" sldId="262"/>
            <ac:spMk id="22" creationId="{156189E5-8A3E-4CFD-B71B-CCD0F8495E56}"/>
          </ac:spMkLst>
        </pc:spChg>
        <pc:spChg chg="add del">
          <ac:chgData name="Raghu Gopalakrishnan" userId="3a7c2492-1640-4fd3-a522-81512d6fa1d0" providerId="ADAL" clId="{0D285F3E-AB79-493E-ADB0-8D2F260AD5F1}" dt="2018-06-21T03:44:44.031" v="182" actId="26606"/>
          <ac:spMkLst>
            <pc:docMk/>
            <pc:sldMk cId="4232614761" sldId="262"/>
            <ac:spMk id="24" creationId="{BE95D989-81FA-4BAD-9AD5-E46CEDA91B36}"/>
          </ac:spMkLst>
        </pc:spChg>
        <pc:spChg chg="add del">
          <ac:chgData name="Raghu Gopalakrishnan" userId="3a7c2492-1640-4fd3-a522-81512d6fa1d0" providerId="ADAL" clId="{0D285F3E-AB79-493E-ADB0-8D2F260AD5F1}" dt="2018-06-21T03:44:44.031" v="182" actId="26606"/>
          <ac:spMkLst>
            <pc:docMk/>
            <pc:sldMk cId="4232614761" sldId="262"/>
            <ac:spMk id="25" creationId="{156189E5-8A3E-4CFD-B71B-CCD0F8495E56}"/>
          </ac:spMkLst>
        </pc:spChg>
        <pc:spChg chg="add del">
          <ac:chgData name="Raghu Gopalakrishnan" userId="3a7c2492-1640-4fd3-a522-81512d6fa1d0" providerId="ADAL" clId="{0D285F3E-AB79-493E-ADB0-8D2F260AD5F1}" dt="2018-06-21T03:44:46.703" v="184" actId="26606"/>
          <ac:spMkLst>
            <pc:docMk/>
            <pc:sldMk cId="4232614761" sldId="262"/>
            <ac:spMk id="27" creationId="{08E89D5E-1885-4160-AC77-CC471DD1D0DB}"/>
          </ac:spMkLst>
        </pc:spChg>
        <pc:spChg chg="add">
          <ac:chgData name="Raghu Gopalakrishnan" userId="3a7c2492-1640-4fd3-a522-81512d6fa1d0" providerId="ADAL" clId="{0D285F3E-AB79-493E-ADB0-8D2F260AD5F1}" dt="2018-06-21T03:44:46.948" v="185" actId="26606"/>
          <ac:spMkLst>
            <pc:docMk/>
            <pc:sldMk cId="4232614761" sldId="262"/>
            <ac:spMk id="30" creationId="{DB66F6E8-4D4A-4907-940A-774703A2D0FE}"/>
          </ac:spMkLst>
        </pc:spChg>
        <pc:spChg chg="add">
          <ac:chgData name="Raghu Gopalakrishnan" userId="3a7c2492-1640-4fd3-a522-81512d6fa1d0" providerId="ADAL" clId="{0D285F3E-AB79-493E-ADB0-8D2F260AD5F1}" dt="2018-06-21T03:44:46.948" v="185" actId="26606"/>
          <ac:spMkLst>
            <pc:docMk/>
            <pc:sldMk cId="4232614761" sldId="262"/>
            <ac:spMk id="31" creationId="{8F1F5A56-E82B-4FD5-9025-B72896FFBB6D}"/>
          </ac:spMkLst>
        </pc:spChg>
        <pc:graphicFrameChg chg="mod modGraphic">
          <ac:chgData name="Raghu Gopalakrishnan" userId="3a7c2492-1640-4fd3-a522-81512d6fa1d0" providerId="ADAL" clId="{0D285F3E-AB79-493E-ADB0-8D2F260AD5F1}" dt="2018-06-21T03:45:29.386" v="193" actId="14100"/>
          <ac:graphicFrameMkLst>
            <pc:docMk/>
            <pc:sldMk cId="4232614761" sldId="262"/>
            <ac:graphicFrameMk id="5" creationId="{088EE0F5-1D91-4436-9913-B41266A0DBFE}"/>
          </ac:graphicFrameMkLst>
        </pc:graphicFrameChg>
        <pc:cxnChg chg="add del">
          <ac:chgData name="Raghu Gopalakrishnan" userId="3a7c2492-1640-4fd3-a522-81512d6fa1d0" providerId="ADAL" clId="{0D285F3E-AB79-493E-ADB0-8D2F260AD5F1}" dt="2018-06-21T03:43:56.565" v="176" actId="26606"/>
          <ac:cxnSpMkLst>
            <pc:docMk/>
            <pc:sldMk cId="4232614761" sldId="262"/>
            <ac:cxnSpMk id="8" creationId="{550D2BD1-98F9-412D-905B-3A843EF4078B}"/>
          </ac:cxnSpMkLst>
        </pc:cxnChg>
        <pc:cxnChg chg="add del">
          <ac:chgData name="Raghu Gopalakrishnan" userId="3a7c2492-1640-4fd3-a522-81512d6fa1d0" providerId="ADAL" clId="{0D285F3E-AB79-493E-ADB0-8D2F260AD5F1}" dt="2018-06-21T03:44:46.703" v="184" actId="26606"/>
          <ac:cxnSpMkLst>
            <pc:docMk/>
            <pc:sldMk cId="4232614761" sldId="262"/>
            <ac:cxnSpMk id="28" creationId="{550D2BD1-98F9-412D-905B-3A843EF4078B}"/>
          </ac:cxnSpMkLst>
        </pc:cxnChg>
      </pc:sldChg>
      <pc:sldChg chg="addSp delSp modSp add mod setBg">
        <pc:chgData name="Raghu Gopalakrishnan" userId="3a7c2492-1640-4fd3-a522-81512d6fa1d0" providerId="ADAL" clId="{0D285F3E-AB79-493E-ADB0-8D2F260AD5F1}" dt="2018-06-21T15:34:51.252" v="297" actId="1076"/>
        <pc:sldMkLst>
          <pc:docMk/>
          <pc:sldMk cId="4167363485" sldId="264"/>
        </pc:sldMkLst>
        <pc:spChg chg="mod">
          <ac:chgData name="Raghu Gopalakrishnan" userId="3a7c2492-1640-4fd3-a522-81512d6fa1d0" providerId="ADAL" clId="{0D285F3E-AB79-493E-ADB0-8D2F260AD5F1}" dt="2018-06-21T15:34:51.252" v="297" actId="1076"/>
          <ac:spMkLst>
            <pc:docMk/>
            <pc:sldMk cId="4167363485" sldId="264"/>
            <ac:spMk id="2" creationId="{679AEC62-BD76-4763-ADCA-7433B55EBB5B}"/>
          </ac:spMkLst>
        </pc:spChg>
        <pc:spChg chg="del mod">
          <ac:chgData name="Raghu Gopalakrishnan" userId="3a7c2492-1640-4fd3-a522-81512d6fa1d0" providerId="ADAL" clId="{0D285F3E-AB79-493E-ADB0-8D2F260AD5F1}" dt="2018-06-21T03:40:28.075" v="120" actId="26606"/>
          <ac:spMkLst>
            <pc:docMk/>
            <pc:sldMk cId="4167363485" sldId="264"/>
            <ac:spMk id="3" creationId="{BE139CFE-612C-47FD-ADFE-28DCB6CD9C42}"/>
          </ac:spMkLst>
        </pc:spChg>
        <pc:spChg chg="add">
          <ac:chgData name="Raghu Gopalakrishnan" userId="3a7c2492-1640-4fd3-a522-81512d6fa1d0" providerId="ADAL" clId="{0D285F3E-AB79-493E-ADB0-8D2F260AD5F1}" dt="2018-06-21T03:40:28.075" v="120" actId="26606"/>
          <ac:spMkLst>
            <pc:docMk/>
            <pc:sldMk cId="4167363485" sldId="264"/>
            <ac:spMk id="10" creationId="{BE95D989-81FA-4BAD-9AD5-E46CEDA91B36}"/>
          </ac:spMkLst>
        </pc:spChg>
        <pc:spChg chg="add">
          <ac:chgData name="Raghu Gopalakrishnan" userId="3a7c2492-1640-4fd3-a522-81512d6fa1d0" providerId="ADAL" clId="{0D285F3E-AB79-493E-ADB0-8D2F260AD5F1}" dt="2018-06-21T03:40:28.075" v="120" actId="26606"/>
          <ac:spMkLst>
            <pc:docMk/>
            <pc:sldMk cId="4167363485" sldId="264"/>
            <ac:spMk id="12" creationId="{156189E5-8A3E-4CFD-B71B-CCD0F8495E56}"/>
          </ac:spMkLst>
        </pc:spChg>
        <pc:graphicFrameChg chg="add">
          <ac:chgData name="Raghu Gopalakrishnan" userId="3a7c2492-1640-4fd3-a522-81512d6fa1d0" providerId="ADAL" clId="{0D285F3E-AB79-493E-ADB0-8D2F260AD5F1}" dt="2018-06-21T03:40:28.075" v="120" actId="26606"/>
          <ac:graphicFrameMkLst>
            <pc:docMk/>
            <pc:sldMk cId="4167363485" sldId="264"/>
            <ac:graphicFrameMk id="5" creationId="{6EFA51D4-D8C6-42E2-BE08-092561BD03FA}"/>
          </ac:graphicFrameMkLst>
        </pc:graphicFrameChg>
      </pc:sldChg>
      <pc:sldChg chg="addSp delSp modSp add mod setBg setClrOvrMap">
        <pc:chgData name="Raghu Gopalakrishnan" userId="3a7c2492-1640-4fd3-a522-81512d6fa1d0" providerId="ADAL" clId="{0D285F3E-AB79-493E-ADB0-8D2F260AD5F1}" dt="2018-06-21T03:47:06.384" v="204" actId="26606"/>
        <pc:sldMkLst>
          <pc:docMk/>
          <pc:sldMk cId="1088185235" sldId="265"/>
        </pc:sldMkLst>
        <pc:spChg chg="mod">
          <ac:chgData name="Raghu Gopalakrishnan" userId="3a7c2492-1640-4fd3-a522-81512d6fa1d0" providerId="ADAL" clId="{0D285F3E-AB79-493E-ADB0-8D2F260AD5F1}" dt="2018-06-21T03:47:06.384" v="204" actId="26606"/>
          <ac:spMkLst>
            <pc:docMk/>
            <pc:sldMk cId="1088185235" sldId="265"/>
            <ac:spMk id="2" creationId="{CD8B255B-828C-4794-8DB7-EA4B6EC89C34}"/>
          </ac:spMkLst>
        </pc:spChg>
        <pc:spChg chg="del">
          <ac:chgData name="Raghu Gopalakrishnan" userId="3a7c2492-1640-4fd3-a522-81512d6fa1d0" providerId="ADAL" clId="{0D285F3E-AB79-493E-ADB0-8D2F260AD5F1}" dt="2018-06-21T03:46:49.299" v="201" actId="478"/>
          <ac:spMkLst>
            <pc:docMk/>
            <pc:sldMk cId="1088185235" sldId="265"/>
            <ac:spMk id="3" creationId="{F51AE352-F35D-42DB-9B44-6B821642819A}"/>
          </ac:spMkLst>
        </pc:spChg>
        <pc:spChg chg="add del">
          <ac:chgData name="Raghu Gopalakrishnan" userId="3a7c2492-1640-4fd3-a522-81512d6fa1d0" providerId="ADAL" clId="{0D285F3E-AB79-493E-ADB0-8D2F260AD5F1}" dt="2018-06-21T03:47:06.365" v="203" actId="26606"/>
          <ac:spMkLst>
            <pc:docMk/>
            <pc:sldMk cId="1088185235" sldId="265"/>
            <ac:spMk id="7" creationId="{66B332A4-D438-4773-A77F-5ED49A448D9D}"/>
          </ac:spMkLst>
        </pc:spChg>
        <pc:spChg chg="add del">
          <ac:chgData name="Raghu Gopalakrishnan" userId="3a7c2492-1640-4fd3-a522-81512d6fa1d0" providerId="ADAL" clId="{0D285F3E-AB79-493E-ADB0-8D2F260AD5F1}" dt="2018-06-21T03:47:06.365" v="203" actId="26606"/>
          <ac:spMkLst>
            <pc:docMk/>
            <pc:sldMk cId="1088185235" sldId="265"/>
            <ac:spMk id="9" creationId="{DF9AD32D-FF05-44F4-BD4D-9CEE89B71EB9}"/>
          </ac:spMkLst>
        </pc:spChg>
        <pc:spChg chg="add">
          <ac:chgData name="Raghu Gopalakrishnan" userId="3a7c2492-1640-4fd3-a522-81512d6fa1d0" providerId="ADAL" clId="{0D285F3E-AB79-493E-ADB0-8D2F260AD5F1}" dt="2018-06-21T03:47:06.384" v="204" actId="26606"/>
          <ac:spMkLst>
            <pc:docMk/>
            <pc:sldMk cId="1088185235" sldId="265"/>
            <ac:spMk id="11" creationId="{047C8CCB-F95D-4249-92DD-651249D3535A}"/>
          </ac:spMkLst>
        </pc:spChg>
        <pc:spChg chg="add">
          <ac:chgData name="Raghu Gopalakrishnan" userId="3a7c2492-1640-4fd3-a522-81512d6fa1d0" providerId="ADAL" clId="{0D285F3E-AB79-493E-ADB0-8D2F260AD5F1}" dt="2018-06-21T03:47:06.384" v="204" actId="26606"/>
          <ac:spMkLst>
            <pc:docMk/>
            <pc:sldMk cId="1088185235" sldId="265"/>
            <ac:spMk id="12" creationId="{6753252F-4873-4F63-801D-CC719279A7D5}"/>
          </ac:spMkLst>
        </pc:spChg>
        <pc:picChg chg="add">
          <ac:chgData name="Raghu Gopalakrishnan" userId="3a7c2492-1640-4fd3-a522-81512d6fa1d0" providerId="ADAL" clId="{0D285F3E-AB79-493E-ADB0-8D2F260AD5F1}" dt="2018-06-21T03:47:06.384" v="204" actId="26606"/>
          <ac:picMkLst>
            <pc:docMk/>
            <pc:sldMk cId="1088185235" sldId="265"/>
            <ac:picMk id="6" creationId="{35D63C58-B85C-4F70-9F9A-DB6FD72A4053}"/>
          </ac:picMkLst>
        </pc:picChg>
      </pc:sldChg>
      <pc:sldChg chg="addSp delSp modSp add del mod setBg">
        <pc:chgData name="Raghu Gopalakrishnan" userId="3a7c2492-1640-4fd3-a522-81512d6fa1d0" providerId="ADAL" clId="{0D285F3E-AB79-493E-ADB0-8D2F260AD5F1}" dt="2018-06-21T03:54:13.400" v="255" actId="2696"/>
        <pc:sldMkLst>
          <pc:docMk/>
          <pc:sldMk cId="210792655" sldId="266"/>
        </pc:sldMkLst>
        <pc:spChg chg="del">
          <ac:chgData name="Raghu Gopalakrishnan" userId="3a7c2492-1640-4fd3-a522-81512d6fa1d0" providerId="ADAL" clId="{0D285F3E-AB79-493E-ADB0-8D2F260AD5F1}" dt="2018-06-21T03:51:23.562" v="221" actId="478"/>
          <ac:spMkLst>
            <pc:docMk/>
            <pc:sldMk cId="210792655" sldId="266"/>
            <ac:spMk id="2" creationId="{8AA1C505-C2B2-4FD0-A461-DD67120F8C4D}"/>
          </ac:spMkLst>
        </pc:spChg>
        <pc:spChg chg="del">
          <ac:chgData name="Raghu Gopalakrishnan" userId="3a7c2492-1640-4fd3-a522-81512d6fa1d0" providerId="ADAL" clId="{0D285F3E-AB79-493E-ADB0-8D2F260AD5F1}" dt="2018-06-21T03:51:26.486" v="222" actId="478"/>
          <ac:spMkLst>
            <pc:docMk/>
            <pc:sldMk cId="210792655" sldId="266"/>
            <ac:spMk id="3" creationId="{AF20CE74-B9F4-4B92-91D7-4306385D1B63}"/>
          </ac:spMkLst>
        </pc:spChg>
        <pc:spChg chg="add del">
          <ac:chgData name="Raghu Gopalakrishnan" userId="3a7c2492-1640-4fd3-a522-81512d6fa1d0" providerId="ADAL" clId="{0D285F3E-AB79-493E-ADB0-8D2F260AD5F1}" dt="2018-06-21T03:51:46.363" v="233" actId="26606"/>
          <ac:spMkLst>
            <pc:docMk/>
            <pc:sldMk cId="210792655" sldId="266"/>
            <ac:spMk id="6" creationId="{B9FF99BD-075F-4761-A995-6FC574BD25EA}"/>
          </ac:spMkLst>
        </pc:spChg>
        <pc:spChg chg="add del">
          <ac:chgData name="Raghu Gopalakrishnan" userId="3a7c2492-1640-4fd3-a522-81512d6fa1d0" providerId="ADAL" clId="{0D285F3E-AB79-493E-ADB0-8D2F260AD5F1}" dt="2018-06-21T03:51:46.363" v="233" actId="26606"/>
          <ac:spMkLst>
            <pc:docMk/>
            <pc:sldMk cId="210792655" sldId="266"/>
            <ac:spMk id="7" creationId="{A7B21A54-9BA3-4EA9-B460-5A829ADD9051}"/>
          </ac:spMkLst>
        </pc:spChg>
        <pc:spChg chg="add del">
          <ac:chgData name="Raghu Gopalakrishnan" userId="3a7c2492-1640-4fd3-a522-81512d6fa1d0" providerId="ADAL" clId="{0D285F3E-AB79-493E-ADB0-8D2F260AD5F1}" dt="2018-06-21T03:51:43.118" v="229" actId="26606"/>
          <ac:spMkLst>
            <pc:docMk/>
            <pc:sldMk cId="210792655" sldId="266"/>
            <ac:spMk id="9" creationId="{01D0AF59-99C3-4251-AB9A-C966C6AD4400}"/>
          </ac:spMkLst>
        </pc:spChg>
        <pc:spChg chg="add mod">
          <ac:chgData name="Raghu Gopalakrishnan" userId="3a7c2492-1640-4fd3-a522-81512d6fa1d0" providerId="ADAL" clId="{0D285F3E-AB79-493E-ADB0-8D2F260AD5F1}" dt="2018-06-21T03:52:11.534" v="253" actId="20577"/>
          <ac:spMkLst>
            <pc:docMk/>
            <pc:sldMk cId="210792655" sldId="266"/>
            <ac:spMk id="10" creationId="{798DA5A8-AE8B-48B6-8E44-D1CA78BEF097}"/>
          </ac:spMkLst>
        </pc:spChg>
        <pc:spChg chg="add del">
          <ac:chgData name="Raghu Gopalakrishnan" userId="3a7c2492-1640-4fd3-a522-81512d6fa1d0" providerId="ADAL" clId="{0D285F3E-AB79-493E-ADB0-8D2F260AD5F1}" dt="2018-06-21T03:51:43.118" v="229" actId="26606"/>
          <ac:spMkLst>
            <pc:docMk/>
            <pc:sldMk cId="210792655" sldId="266"/>
            <ac:spMk id="11" creationId="{1855405F-37A2-4869-9154-F8BE3BECE6C3}"/>
          </ac:spMkLst>
        </pc:spChg>
        <pc:spChg chg="add del">
          <ac:chgData name="Raghu Gopalakrishnan" userId="3a7c2492-1640-4fd3-a522-81512d6fa1d0" providerId="ADAL" clId="{0D285F3E-AB79-493E-ADB0-8D2F260AD5F1}" dt="2018-06-21T03:51:46.363" v="233" actId="26606"/>
          <ac:spMkLst>
            <pc:docMk/>
            <pc:sldMk cId="210792655" sldId="266"/>
            <ac:spMk id="13" creationId="{6FA8F714-B9D8-488A-8CCA-E9948FF913A9}"/>
          </ac:spMkLst>
        </pc:spChg>
        <pc:picChg chg="add mod">
          <ac:chgData name="Raghu Gopalakrishnan" userId="3a7c2492-1640-4fd3-a522-81512d6fa1d0" providerId="ADAL" clId="{0D285F3E-AB79-493E-ADB0-8D2F260AD5F1}" dt="2018-06-21T03:51:51.596" v="236" actId="26606"/>
          <ac:picMkLst>
            <pc:docMk/>
            <pc:sldMk cId="210792655" sldId="266"/>
            <ac:picMk id="4" creationId="{00CB31ED-65B3-4068-846A-4D7D1526D7AF}"/>
          </ac:picMkLst>
        </pc:picChg>
      </pc:sldChg>
      <pc:sldChg chg="add del">
        <pc:chgData name="Raghu Gopalakrishnan" userId="3a7c2492-1640-4fd3-a522-81512d6fa1d0" providerId="ADAL" clId="{0D285F3E-AB79-493E-ADB0-8D2F260AD5F1}" dt="2018-06-21T03:52:18.157" v="254" actId="2696"/>
        <pc:sldMkLst>
          <pc:docMk/>
          <pc:sldMk cId="2306335938"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9DD7E-61A7-4D07-9302-8B70B21838E7}" type="doc">
      <dgm:prSet loTypeId="urn:microsoft.com/office/officeart/2016/7/layout/LinearArrowProcessNumbered" loCatId="process" qsTypeId="urn:microsoft.com/office/officeart/2005/8/quickstyle/simple3" qsCatId="simple" csTypeId="urn:microsoft.com/office/officeart/2005/8/colors/colorful5" csCatId="colorful" phldr="1"/>
      <dgm:spPr/>
      <dgm:t>
        <a:bodyPr/>
        <a:lstStyle/>
        <a:p>
          <a:endParaRPr lang="en-US"/>
        </a:p>
      </dgm:t>
    </dgm:pt>
    <dgm:pt modelId="{55FDCE97-3871-4554-BBB4-7665D554BDFC}">
      <dgm:prSet custT="1"/>
      <dgm:spPr/>
      <dgm:t>
        <a:bodyPr/>
        <a:lstStyle/>
        <a:p>
          <a:r>
            <a:rPr lang="en-US" sz="1400" dirty="0"/>
            <a:t>Started with SQL Server 2016</a:t>
          </a:r>
        </a:p>
      </dgm:t>
    </dgm:pt>
    <dgm:pt modelId="{0E6BC49F-5A95-403E-8B1D-1CF0EF22E6A7}" type="parTrans" cxnId="{B3A0E5F2-C2EC-4171-9EE1-97A3FA1C8DC7}">
      <dgm:prSet/>
      <dgm:spPr/>
      <dgm:t>
        <a:bodyPr/>
        <a:lstStyle/>
        <a:p>
          <a:endParaRPr lang="en-US"/>
        </a:p>
      </dgm:t>
    </dgm:pt>
    <dgm:pt modelId="{B0BEE186-E081-425D-BDA6-5F8A5BC56E35}" type="sibTrans" cxnId="{B3A0E5F2-C2EC-4171-9EE1-97A3FA1C8DC7}">
      <dgm:prSet phldrT="1"/>
      <dgm:spPr/>
      <dgm:t>
        <a:bodyPr/>
        <a:lstStyle/>
        <a:p>
          <a:r>
            <a:rPr lang="en-US" dirty="0"/>
            <a:t>1</a:t>
          </a:r>
        </a:p>
      </dgm:t>
    </dgm:pt>
    <dgm:pt modelId="{EEEED430-62DD-4472-B9E8-118F003249E1}">
      <dgm:prSet custT="1"/>
      <dgm:spPr/>
      <dgm:t>
        <a:bodyPr/>
        <a:lstStyle/>
        <a:p>
          <a:r>
            <a:rPr lang="en-US" sz="1200" dirty="0"/>
            <a:t>A traditional availability group has resources configured in a WSFC cluster. A distributed availability group does not configure anything in the WSFC cluster. Everything about it is maintained within SQL Server. </a:t>
          </a:r>
        </a:p>
      </dgm:t>
    </dgm:pt>
    <dgm:pt modelId="{219459FC-3AE9-46B6-AB83-22A70FEFE285}" type="parTrans" cxnId="{BA975A55-2127-4596-8913-12A6E013EEB1}">
      <dgm:prSet/>
      <dgm:spPr/>
      <dgm:t>
        <a:bodyPr/>
        <a:lstStyle/>
        <a:p>
          <a:endParaRPr lang="en-US"/>
        </a:p>
      </dgm:t>
    </dgm:pt>
    <dgm:pt modelId="{FE78BE33-9253-4815-8117-C054ECC255AD}" type="sibTrans" cxnId="{BA975A55-2127-4596-8913-12A6E013EEB1}">
      <dgm:prSet phldrT="2"/>
      <dgm:spPr/>
      <dgm:t>
        <a:bodyPr/>
        <a:lstStyle/>
        <a:p>
          <a:r>
            <a:rPr lang="en-US"/>
            <a:t>2</a:t>
          </a:r>
        </a:p>
      </dgm:t>
    </dgm:pt>
    <dgm:pt modelId="{28E636DE-F84F-4AB8-BF94-192A12E9BE67}">
      <dgm:prSet custT="1"/>
      <dgm:spPr/>
      <dgm:t>
        <a:bodyPr/>
        <a:lstStyle/>
        <a:p>
          <a:r>
            <a:rPr lang="en-US" sz="1400" dirty="0"/>
            <a:t>A distributed availability group requires that the underlying availability groups have a listener.</a:t>
          </a:r>
        </a:p>
      </dgm:t>
    </dgm:pt>
    <dgm:pt modelId="{FEB04537-9F86-4AE5-85CB-496284F846B6}" type="parTrans" cxnId="{A1DC02AE-6D2F-4E31-8647-D924A116B2C6}">
      <dgm:prSet/>
      <dgm:spPr/>
      <dgm:t>
        <a:bodyPr/>
        <a:lstStyle/>
        <a:p>
          <a:endParaRPr lang="en-US"/>
        </a:p>
      </dgm:t>
    </dgm:pt>
    <dgm:pt modelId="{14BCD090-ACA7-4F4A-B073-87D07B3CEABE}" type="sibTrans" cxnId="{A1DC02AE-6D2F-4E31-8647-D924A116B2C6}">
      <dgm:prSet phldrT="3"/>
      <dgm:spPr/>
      <dgm:t>
        <a:bodyPr/>
        <a:lstStyle/>
        <a:p>
          <a:r>
            <a:rPr lang="en-US"/>
            <a:t>3</a:t>
          </a:r>
        </a:p>
      </dgm:t>
    </dgm:pt>
    <dgm:pt modelId="{38B6356D-5709-4968-A03B-3FC26EDBE4F8}">
      <dgm:prSet custT="1"/>
      <dgm:spPr/>
      <dgm:t>
        <a:bodyPr/>
        <a:lstStyle/>
        <a:p>
          <a:r>
            <a:rPr lang="en-US" sz="1400" dirty="0"/>
            <a:t>The only way to make AG 2's primary replica accept inserts, updates, and deletions is to manually fail over the distributed availability group from AG 1.</a:t>
          </a:r>
        </a:p>
      </dgm:t>
    </dgm:pt>
    <dgm:pt modelId="{26E61D40-74BD-4179-A837-6469974C3A64}" type="parTrans" cxnId="{500E16F3-48E9-4666-969D-7280AB6BA711}">
      <dgm:prSet/>
      <dgm:spPr/>
      <dgm:t>
        <a:bodyPr/>
        <a:lstStyle/>
        <a:p>
          <a:endParaRPr lang="en-US"/>
        </a:p>
      </dgm:t>
    </dgm:pt>
    <dgm:pt modelId="{E5026C03-1BBC-43F8-A744-1A2687602C3C}" type="sibTrans" cxnId="{500E16F3-48E9-4666-969D-7280AB6BA711}">
      <dgm:prSet phldrT="4"/>
      <dgm:spPr/>
      <dgm:t>
        <a:bodyPr/>
        <a:lstStyle/>
        <a:p>
          <a:r>
            <a:rPr lang="en-US"/>
            <a:t>4</a:t>
          </a:r>
        </a:p>
      </dgm:t>
    </dgm:pt>
    <dgm:pt modelId="{0484BD37-316E-4954-B91D-D3C64A694BCB}">
      <dgm:prSet custT="1"/>
      <dgm:spPr/>
      <dgm:t>
        <a:bodyPr/>
        <a:lstStyle/>
        <a:p>
          <a:r>
            <a:rPr lang="en-US" sz="1400" dirty="0"/>
            <a:t>Only manual failover is supported for a distributed availability group.</a:t>
          </a:r>
        </a:p>
      </dgm:t>
    </dgm:pt>
    <dgm:pt modelId="{0B55F96D-A8AD-47BA-B827-5F61F1D1F26D}" type="parTrans" cxnId="{DF4DB2C0-C9D4-4C97-90A4-B9CF1529023D}">
      <dgm:prSet/>
      <dgm:spPr/>
      <dgm:t>
        <a:bodyPr/>
        <a:lstStyle/>
        <a:p>
          <a:endParaRPr lang="en-US"/>
        </a:p>
      </dgm:t>
    </dgm:pt>
    <dgm:pt modelId="{22611707-530D-470A-80E8-A59DD7E07744}" type="sibTrans" cxnId="{DF4DB2C0-C9D4-4C97-90A4-B9CF1529023D}">
      <dgm:prSet phldrT="5"/>
      <dgm:spPr/>
      <dgm:t>
        <a:bodyPr/>
        <a:lstStyle/>
        <a:p>
          <a:r>
            <a:rPr lang="en-US"/>
            <a:t>5</a:t>
          </a:r>
        </a:p>
      </dgm:t>
    </dgm:pt>
    <dgm:pt modelId="{84110778-43F5-4032-8ECF-1C65C0325379}" type="pres">
      <dgm:prSet presAssocID="{D929DD7E-61A7-4D07-9302-8B70B21838E7}" presName="linearFlow" presStyleCnt="0">
        <dgm:presLayoutVars>
          <dgm:dir/>
          <dgm:animLvl val="lvl"/>
          <dgm:resizeHandles val="exact"/>
        </dgm:presLayoutVars>
      </dgm:prSet>
      <dgm:spPr/>
    </dgm:pt>
    <dgm:pt modelId="{B431069D-BD17-40CB-8ECF-300BF53B6DF5}" type="pres">
      <dgm:prSet presAssocID="{55FDCE97-3871-4554-BBB4-7665D554BDFC}" presName="compositeNode" presStyleCnt="0"/>
      <dgm:spPr/>
    </dgm:pt>
    <dgm:pt modelId="{22EDB192-85D8-4AED-86A1-46DD32EA10CA}" type="pres">
      <dgm:prSet presAssocID="{55FDCE97-3871-4554-BBB4-7665D554BDFC}" presName="parTx" presStyleLbl="node1" presStyleIdx="0" presStyleCnt="0">
        <dgm:presLayoutVars>
          <dgm:chMax val="0"/>
          <dgm:chPref val="0"/>
          <dgm:bulletEnabled val="1"/>
        </dgm:presLayoutVars>
      </dgm:prSet>
      <dgm:spPr/>
    </dgm:pt>
    <dgm:pt modelId="{BAF45AD8-5405-45B6-B70C-68D1EBA8B660}" type="pres">
      <dgm:prSet presAssocID="{55FDCE97-3871-4554-BBB4-7665D554BDFC}" presName="parSh" presStyleCnt="0"/>
      <dgm:spPr/>
    </dgm:pt>
    <dgm:pt modelId="{87B999E5-F4DC-4C1F-91BB-1555A7CB5468}" type="pres">
      <dgm:prSet presAssocID="{55FDCE97-3871-4554-BBB4-7665D554BDFC}" presName="lineNode" presStyleLbl="alignAccFollowNode1" presStyleIdx="0" presStyleCnt="15"/>
      <dgm:spPr/>
    </dgm:pt>
    <dgm:pt modelId="{0734BBBF-75A8-464E-A17D-55866CDE861C}" type="pres">
      <dgm:prSet presAssocID="{55FDCE97-3871-4554-BBB4-7665D554BDFC}" presName="lineArrowNode" presStyleLbl="alignAccFollowNode1" presStyleIdx="1" presStyleCnt="15"/>
      <dgm:spPr/>
    </dgm:pt>
    <dgm:pt modelId="{B9381B45-E883-40ED-9BBB-180A56933C34}" type="pres">
      <dgm:prSet presAssocID="{B0BEE186-E081-425D-BDA6-5F8A5BC56E35}" presName="sibTransNodeCircle" presStyleLbl="alignNode1" presStyleIdx="0" presStyleCnt="5" custLinFactNeighborY="-43855">
        <dgm:presLayoutVars>
          <dgm:chMax val="0"/>
          <dgm:bulletEnabled/>
        </dgm:presLayoutVars>
      </dgm:prSet>
      <dgm:spPr/>
    </dgm:pt>
    <dgm:pt modelId="{1FC27D54-891C-4BA2-ADE7-4E67ACB4AFA6}" type="pres">
      <dgm:prSet presAssocID="{B0BEE186-E081-425D-BDA6-5F8A5BC56E35}" presName="spacerBetweenCircleAndCallout" presStyleCnt="0">
        <dgm:presLayoutVars/>
      </dgm:prSet>
      <dgm:spPr/>
    </dgm:pt>
    <dgm:pt modelId="{949A7DFE-2601-4987-B590-FDBD0619F0E9}" type="pres">
      <dgm:prSet presAssocID="{55FDCE97-3871-4554-BBB4-7665D554BDFC}" presName="nodeText" presStyleLbl="alignAccFollowNode1" presStyleIdx="2" presStyleCnt="15" custLinFactNeighborY="-24034">
        <dgm:presLayoutVars>
          <dgm:bulletEnabled val="1"/>
        </dgm:presLayoutVars>
      </dgm:prSet>
      <dgm:spPr/>
    </dgm:pt>
    <dgm:pt modelId="{F5D42FD8-1D67-4BBD-9107-8FBBF15E3202}" type="pres">
      <dgm:prSet presAssocID="{B0BEE186-E081-425D-BDA6-5F8A5BC56E35}" presName="sibTransComposite" presStyleCnt="0"/>
      <dgm:spPr/>
    </dgm:pt>
    <dgm:pt modelId="{A49B00A0-6F97-49B5-A655-35CB59F864E6}" type="pres">
      <dgm:prSet presAssocID="{EEEED430-62DD-4472-B9E8-118F003249E1}" presName="compositeNode" presStyleCnt="0"/>
      <dgm:spPr/>
    </dgm:pt>
    <dgm:pt modelId="{CFFCA97C-D6E2-4094-889C-2A0C2FCABBCF}" type="pres">
      <dgm:prSet presAssocID="{EEEED430-62DD-4472-B9E8-118F003249E1}" presName="parTx" presStyleLbl="node1" presStyleIdx="0" presStyleCnt="0">
        <dgm:presLayoutVars>
          <dgm:chMax val="0"/>
          <dgm:chPref val="0"/>
          <dgm:bulletEnabled val="1"/>
        </dgm:presLayoutVars>
      </dgm:prSet>
      <dgm:spPr/>
    </dgm:pt>
    <dgm:pt modelId="{F059973B-DC91-4729-BEDE-2B617DD8E23E}" type="pres">
      <dgm:prSet presAssocID="{EEEED430-62DD-4472-B9E8-118F003249E1}" presName="parSh" presStyleCnt="0"/>
      <dgm:spPr/>
    </dgm:pt>
    <dgm:pt modelId="{F92BDF50-9679-4140-B1C8-809B65C69EA0}" type="pres">
      <dgm:prSet presAssocID="{EEEED430-62DD-4472-B9E8-118F003249E1}" presName="lineNode" presStyleLbl="alignAccFollowNode1" presStyleIdx="3" presStyleCnt="15"/>
      <dgm:spPr/>
    </dgm:pt>
    <dgm:pt modelId="{50A1CCCA-638F-4C4C-AF4B-4C87016A5C83}" type="pres">
      <dgm:prSet presAssocID="{EEEED430-62DD-4472-B9E8-118F003249E1}" presName="lineArrowNode" presStyleLbl="alignAccFollowNode1" presStyleIdx="4" presStyleCnt="15"/>
      <dgm:spPr/>
    </dgm:pt>
    <dgm:pt modelId="{3059FFFE-A1BD-4097-8B0E-F79E7BAD82EB}" type="pres">
      <dgm:prSet presAssocID="{FE78BE33-9253-4815-8117-C054ECC255AD}" presName="sibTransNodeCircle" presStyleLbl="alignNode1" presStyleIdx="1" presStyleCnt="5" custLinFactNeighborY="-43855">
        <dgm:presLayoutVars>
          <dgm:chMax val="0"/>
          <dgm:bulletEnabled/>
        </dgm:presLayoutVars>
      </dgm:prSet>
      <dgm:spPr/>
    </dgm:pt>
    <dgm:pt modelId="{2CC87DBE-4355-4195-9CDB-030B4318D94B}" type="pres">
      <dgm:prSet presAssocID="{FE78BE33-9253-4815-8117-C054ECC255AD}" presName="spacerBetweenCircleAndCallout" presStyleCnt="0">
        <dgm:presLayoutVars/>
      </dgm:prSet>
      <dgm:spPr/>
    </dgm:pt>
    <dgm:pt modelId="{C90CA1CC-448A-4CC3-9000-9E68A520A6F5}" type="pres">
      <dgm:prSet presAssocID="{EEEED430-62DD-4472-B9E8-118F003249E1}" presName="nodeText" presStyleLbl="alignAccFollowNode1" presStyleIdx="5" presStyleCnt="15" custScaleY="100000" custLinFactNeighborY="-24034">
        <dgm:presLayoutVars>
          <dgm:bulletEnabled val="1"/>
        </dgm:presLayoutVars>
      </dgm:prSet>
      <dgm:spPr/>
    </dgm:pt>
    <dgm:pt modelId="{857B69A4-DC43-48C8-97B3-8B3E941F2326}" type="pres">
      <dgm:prSet presAssocID="{FE78BE33-9253-4815-8117-C054ECC255AD}" presName="sibTransComposite" presStyleCnt="0"/>
      <dgm:spPr/>
    </dgm:pt>
    <dgm:pt modelId="{14204044-341C-471F-AD71-685691562383}" type="pres">
      <dgm:prSet presAssocID="{28E636DE-F84F-4AB8-BF94-192A12E9BE67}" presName="compositeNode" presStyleCnt="0"/>
      <dgm:spPr/>
    </dgm:pt>
    <dgm:pt modelId="{6DBC5765-5EA2-4444-B218-80C564AA9D78}" type="pres">
      <dgm:prSet presAssocID="{28E636DE-F84F-4AB8-BF94-192A12E9BE67}" presName="parTx" presStyleLbl="node1" presStyleIdx="0" presStyleCnt="0">
        <dgm:presLayoutVars>
          <dgm:chMax val="0"/>
          <dgm:chPref val="0"/>
          <dgm:bulletEnabled val="1"/>
        </dgm:presLayoutVars>
      </dgm:prSet>
      <dgm:spPr/>
    </dgm:pt>
    <dgm:pt modelId="{B356B0B8-330D-47D7-A987-DA65894B7C86}" type="pres">
      <dgm:prSet presAssocID="{28E636DE-F84F-4AB8-BF94-192A12E9BE67}" presName="parSh" presStyleCnt="0"/>
      <dgm:spPr/>
    </dgm:pt>
    <dgm:pt modelId="{9894D4FC-AFA1-4DF8-868F-D59FF8512C48}" type="pres">
      <dgm:prSet presAssocID="{28E636DE-F84F-4AB8-BF94-192A12E9BE67}" presName="lineNode" presStyleLbl="alignAccFollowNode1" presStyleIdx="6" presStyleCnt="15"/>
      <dgm:spPr/>
    </dgm:pt>
    <dgm:pt modelId="{F0E88F59-EBF7-47E3-AC36-D17E94065A93}" type="pres">
      <dgm:prSet presAssocID="{28E636DE-F84F-4AB8-BF94-192A12E9BE67}" presName="lineArrowNode" presStyleLbl="alignAccFollowNode1" presStyleIdx="7" presStyleCnt="15"/>
      <dgm:spPr/>
    </dgm:pt>
    <dgm:pt modelId="{6FE8080D-68AD-4989-9AB1-6F4BB9D1689B}" type="pres">
      <dgm:prSet presAssocID="{14BCD090-ACA7-4F4A-B073-87D07B3CEABE}" presName="sibTransNodeCircle" presStyleLbl="alignNode1" presStyleIdx="2" presStyleCnt="5" custLinFactNeighborY="-43855">
        <dgm:presLayoutVars>
          <dgm:chMax val="0"/>
          <dgm:bulletEnabled/>
        </dgm:presLayoutVars>
      </dgm:prSet>
      <dgm:spPr/>
    </dgm:pt>
    <dgm:pt modelId="{98EAF101-5CE1-4A23-A0A7-1112B6BEC612}" type="pres">
      <dgm:prSet presAssocID="{14BCD090-ACA7-4F4A-B073-87D07B3CEABE}" presName="spacerBetweenCircleAndCallout" presStyleCnt="0">
        <dgm:presLayoutVars/>
      </dgm:prSet>
      <dgm:spPr/>
    </dgm:pt>
    <dgm:pt modelId="{FDDB4E6E-A9DF-47AB-A6D8-2255D219989C}" type="pres">
      <dgm:prSet presAssocID="{28E636DE-F84F-4AB8-BF94-192A12E9BE67}" presName="nodeText" presStyleLbl="alignAccFollowNode1" presStyleIdx="8" presStyleCnt="15" custScaleY="100000" custLinFactNeighborY="-24034">
        <dgm:presLayoutVars>
          <dgm:bulletEnabled val="1"/>
        </dgm:presLayoutVars>
      </dgm:prSet>
      <dgm:spPr/>
    </dgm:pt>
    <dgm:pt modelId="{F6B8DF67-8633-498E-8AE1-901E92D1AF3B}" type="pres">
      <dgm:prSet presAssocID="{14BCD090-ACA7-4F4A-B073-87D07B3CEABE}" presName="sibTransComposite" presStyleCnt="0"/>
      <dgm:spPr/>
    </dgm:pt>
    <dgm:pt modelId="{A7C600B9-7CB6-4246-B6F3-5790E98208C0}" type="pres">
      <dgm:prSet presAssocID="{38B6356D-5709-4968-A03B-3FC26EDBE4F8}" presName="compositeNode" presStyleCnt="0"/>
      <dgm:spPr/>
    </dgm:pt>
    <dgm:pt modelId="{B82FA0A6-ADC0-4A90-B3AD-0C0DB1BAA3A8}" type="pres">
      <dgm:prSet presAssocID="{38B6356D-5709-4968-A03B-3FC26EDBE4F8}" presName="parTx" presStyleLbl="node1" presStyleIdx="0" presStyleCnt="0">
        <dgm:presLayoutVars>
          <dgm:chMax val="0"/>
          <dgm:chPref val="0"/>
          <dgm:bulletEnabled val="1"/>
        </dgm:presLayoutVars>
      </dgm:prSet>
      <dgm:spPr/>
    </dgm:pt>
    <dgm:pt modelId="{66AA5367-9482-4513-ACCA-CF7F14A5687B}" type="pres">
      <dgm:prSet presAssocID="{38B6356D-5709-4968-A03B-3FC26EDBE4F8}" presName="parSh" presStyleCnt="0"/>
      <dgm:spPr/>
    </dgm:pt>
    <dgm:pt modelId="{91910990-ABD4-4B7A-A0CE-CABEA23B3309}" type="pres">
      <dgm:prSet presAssocID="{38B6356D-5709-4968-A03B-3FC26EDBE4F8}" presName="lineNode" presStyleLbl="alignAccFollowNode1" presStyleIdx="9" presStyleCnt="15"/>
      <dgm:spPr/>
    </dgm:pt>
    <dgm:pt modelId="{9EBDD1D7-F336-4258-9FE7-51A3D1ECF139}" type="pres">
      <dgm:prSet presAssocID="{38B6356D-5709-4968-A03B-3FC26EDBE4F8}" presName="lineArrowNode" presStyleLbl="alignAccFollowNode1" presStyleIdx="10" presStyleCnt="15"/>
      <dgm:spPr/>
    </dgm:pt>
    <dgm:pt modelId="{C08CEA5F-D7DE-423B-8F54-A1D535DE4C40}" type="pres">
      <dgm:prSet presAssocID="{E5026C03-1BBC-43F8-A744-1A2687602C3C}" presName="sibTransNodeCircle" presStyleLbl="alignNode1" presStyleIdx="3" presStyleCnt="5" custLinFactNeighborY="-43855">
        <dgm:presLayoutVars>
          <dgm:chMax val="0"/>
          <dgm:bulletEnabled/>
        </dgm:presLayoutVars>
      </dgm:prSet>
      <dgm:spPr/>
    </dgm:pt>
    <dgm:pt modelId="{5924053B-4D9F-4021-9D30-07A6D050F519}" type="pres">
      <dgm:prSet presAssocID="{E5026C03-1BBC-43F8-A744-1A2687602C3C}" presName="spacerBetweenCircleAndCallout" presStyleCnt="0">
        <dgm:presLayoutVars/>
      </dgm:prSet>
      <dgm:spPr/>
    </dgm:pt>
    <dgm:pt modelId="{CD31ED7E-22BF-416E-8739-6D5509E4E837}" type="pres">
      <dgm:prSet presAssocID="{38B6356D-5709-4968-A03B-3FC26EDBE4F8}" presName="nodeText" presStyleLbl="alignAccFollowNode1" presStyleIdx="11" presStyleCnt="15" custLinFactNeighborY="-24034">
        <dgm:presLayoutVars>
          <dgm:bulletEnabled val="1"/>
        </dgm:presLayoutVars>
      </dgm:prSet>
      <dgm:spPr/>
    </dgm:pt>
    <dgm:pt modelId="{3A65DFA8-610B-4DC7-A857-94027F3CDD1E}" type="pres">
      <dgm:prSet presAssocID="{E5026C03-1BBC-43F8-A744-1A2687602C3C}" presName="sibTransComposite" presStyleCnt="0"/>
      <dgm:spPr/>
    </dgm:pt>
    <dgm:pt modelId="{528B35C8-362A-420D-9432-FC258BCD406D}" type="pres">
      <dgm:prSet presAssocID="{0484BD37-316E-4954-B91D-D3C64A694BCB}" presName="compositeNode" presStyleCnt="0"/>
      <dgm:spPr/>
    </dgm:pt>
    <dgm:pt modelId="{56FF98A2-2CF4-4AB4-AE11-8F81C5E559C6}" type="pres">
      <dgm:prSet presAssocID="{0484BD37-316E-4954-B91D-D3C64A694BCB}" presName="parTx" presStyleLbl="node1" presStyleIdx="0" presStyleCnt="0">
        <dgm:presLayoutVars>
          <dgm:chMax val="0"/>
          <dgm:chPref val="0"/>
          <dgm:bulletEnabled val="1"/>
        </dgm:presLayoutVars>
      </dgm:prSet>
      <dgm:spPr/>
    </dgm:pt>
    <dgm:pt modelId="{4F775AF1-CAD9-4FCC-B44A-6EFC1FCE912D}" type="pres">
      <dgm:prSet presAssocID="{0484BD37-316E-4954-B91D-D3C64A694BCB}" presName="parSh" presStyleCnt="0"/>
      <dgm:spPr/>
    </dgm:pt>
    <dgm:pt modelId="{8DDAB6B7-B989-4C01-9371-FD5CBCBC0AE6}" type="pres">
      <dgm:prSet presAssocID="{0484BD37-316E-4954-B91D-D3C64A694BCB}" presName="lineNode" presStyleLbl="alignAccFollowNode1" presStyleIdx="12" presStyleCnt="15"/>
      <dgm:spPr/>
    </dgm:pt>
    <dgm:pt modelId="{20CE8CB6-3EF2-4B74-98B2-46F9423EF607}" type="pres">
      <dgm:prSet presAssocID="{0484BD37-316E-4954-B91D-D3C64A694BCB}" presName="lineArrowNode" presStyleLbl="alignAccFollowNode1" presStyleIdx="13" presStyleCnt="15"/>
      <dgm:spPr/>
    </dgm:pt>
    <dgm:pt modelId="{B822839B-E0B8-4124-A3D1-CEE267EE8787}" type="pres">
      <dgm:prSet presAssocID="{22611707-530D-470A-80E8-A59DD7E07744}" presName="sibTransNodeCircle" presStyleLbl="alignNode1" presStyleIdx="4" presStyleCnt="5" custLinFactNeighborY="-43855">
        <dgm:presLayoutVars>
          <dgm:chMax val="0"/>
          <dgm:bulletEnabled/>
        </dgm:presLayoutVars>
      </dgm:prSet>
      <dgm:spPr/>
    </dgm:pt>
    <dgm:pt modelId="{F559ADDA-6B33-4591-B2D2-104518EAEE73}" type="pres">
      <dgm:prSet presAssocID="{22611707-530D-470A-80E8-A59DD7E07744}" presName="spacerBetweenCircleAndCallout" presStyleCnt="0">
        <dgm:presLayoutVars/>
      </dgm:prSet>
      <dgm:spPr/>
    </dgm:pt>
    <dgm:pt modelId="{B8563C41-C403-4F0E-BF5F-0A511BC203A2}" type="pres">
      <dgm:prSet presAssocID="{0484BD37-316E-4954-B91D-D3C64A694BCB}" presName="nodeText" presStyleLbl="alignAccFollowNode1" presStyleIdx="14" presStyleCnt="15" custLinFactNeighborY="-24034">
        <dgm:presLayoutVars>
          <dgm:bulletEnabled val="1"/>
        </dgm:presLayoutVars>
      </dgm:prSet>
      <dgm:spPr/>
    </dgm:pt>
  </dgm:ptLst>
  <dgm:cxnLst>
    <dgm:cxn modelId="{54566C48-4E60-4920-ADDF-E649F334588F}" type="presOf" srcId="{E5026C03-1BBC-43F8-A744-1A2687602C3C}" destId="{C08CEA5F-D7DE-423B-8F54-A1D535DE4C40}" srcOrd="0" destOrd="0" presId="urn:microsoft.com/office/officeart/2016/7/layout/LinearArrowProcessNumbered"/>
    <dgm:cxn modelId="{83A8254F-7C22-40A5-B4D7-1EAF913C8607}" type="presOf" srcId="{EEEED430-62DD-4472-B9E8-118F003249E1}" destId="{C90CA1CC-448A-4CC3-9000-9E68A520A6F5}" srcOrd="0" destOrd="0" presId="urn:microsoft.com/office/officeart/2016/7/layout/LinearArrowProcessNumbered"/>
    <dgm:cxn modelId="{BA975A55-2127-4596-8913-12A6E013EEB1}" srcId="{D929DD7E-61A7-4D07-9302-8B70B21838E7}" destId="{EEEED430-62DD-4472-B9E8-118F003249E1}" srcOrd="1" destOrd="0" parTransId="{219459FC-3AE9-46B6-AB83-22A70FEFE285}" sibTransId="{FE78BE33-9253-4815-8117-C054ECC255AD}"/>
    <dgm:cxn modelId="{29D8227A-F012-4717-A859-B175415928E3}" type="presOf" srcId="{14BCD090-ACA7-4F4A-B073-87D07B3CEABE}" destId="{6FE8080D-68AD-4989-9AB1-6F4BB9D1689B}" srcOrd="0" destOrd="0" presId="urn:microsoft.com/office/officeart/2016/7/layout/LinearArrowProcessNumbered"/>
    <dgm:cxn modelId="{962A738E-DB95-4A90-A8FC-949A267B7446}" type="presOf" srcId="{55FDCE97-3871-4554-BBB4-7665D554BDFC}" destId="{949A7DFE-2601-4987-B590-FDBD0619F0E9}" srcOrd="0" destOrd="0" presId="urn:microsoft.com/office/officeart/2016/7/layout/LinearArrowProcessNumbered"/>
    <dgm:cxn modelId="{9C3BFEA3-99F7-47B9-8702-4D3E759CF77D}" type="presOf" srcId="{D929DD7E-61A7-4D07-9302-8B70B21838E7}" destId="{84110778-43F5-4032-8ECF-1C65C0325379}" srcOrd="0" destOrd="0" presId="urn:microsoft.com/office/officeart/2016/7/layout/LinearArrowProcessNumbered"/>
    <dgm:cxn modelId="{84F830A6-AA0D-4B3A-A66A-30A85DBD0D15}" type="presOf" srcId="{FE78BE33-9253-4815-8117-C054ECC255AD}" destId="{3059FFFE-A1BD-4097-8B0E-F79E7BAD82EB}" srcOrd="0" destOrd="0" presId="urn:microsoft.com/office/officeart/2016/7/layout/LinearArrowProcessNumbered"/>
    <dgm:cxn modelId="{D9858AA9-0215-4A7A-ACA5-D7AD56EE421B}" type="presOf" srcId="{28E636DE-F84F-4AB8-BF94-192A12E9BE67}" destId="{FDDB4E6E-A9DF-47AB-A6D8-2255D219989C}" srcOrd="0" destOrd="0" presId="urn:microsoft.com/office/officeart/2016/7/layout/LinearArrowProcessNumbered"/>
    <dgm:cxn modelId="{A1DC02AE-6D2F-4E31-8647-D924A116B2C6}" srcId="{D929DD7E-61A7-4D07-9302-8B70B21838E7}" destId="{28E636DE-F84F-4AB8-BF94-192A12E9BE67}" srcOrd="2" destOrd="0" parTransId="{FEB04537-9F86-4AE5-85CB-496284F846B6}" sibTransId="{14BCD090-ACA7-4F4A-B073-87D07B3CEABE}"/>
    <dgm:cxn modelId="{5D9416B4-1BA6-4B5B-805C-2ECC16853780}" type="presOf" srcId="{38B6356D-5709-4968-A03B-3FC26EDBE4F8}" destId="{CD31ED7E-22BF-416E-8739-6D5509E4E837}" srcOrd="0" destOrd="0" presId="urn:microsoft.com/office/officeart/2016/7/layout/LinearArrowProcessNumbered"/>
    <dgm:cxn modelId="{DF4DB2C0-C9D4-4C97-90A4-B9CF1529023D}" srcId="{D929DD7E-61A7-4D07-9302-8B70B21838E7}" destId="{0484BD37-316E-4954-B91D-D3C64A694BCB}" srcOrd="4" destOrd="0" parTransId="{0B55F96D-A8AD-47BA-B827-5F61F1D1F26D}" sibTransId="{22611707-530D-470A-80E8-A59DD7E07744}"/>
    <dgm:cxn modelId="{65598ED1-6EA3-45BB-B9B0-E3FC3898DEFF}" type="presOf" srcId="{0484BD37-316E-4954-B91D-D3C64A694BCB}" destId="{B8563C41-C403-4F0E-BF5F-0A511BC203A2}" srcOrd="0" destOrd="0" presId="urn:microsoft.com/office/officeart/2016/7/layout/LinearArrowProcessNumbered"/>
    <dgm:cxn modelId="{F3792AD4-C2DF-4056-A3D2-A6148E473A7C}" type="presOf" srcId="{B0BEE186-E081-425D-BDA6-5F8A5BC56E35}" destId="{B9381B45-E883-40ED-9BBB-180A56933C34}" srcOrd="0" destOrd="0" presId="urn:microsoft.com/office/officeart/2016/7/layout/LinearArrowProcessNumbered"/>
    <dgm:cxn modelId="{481832E1-5399-4FA0-A03E-14B38BBB2999}" type="presOf" srcId="{22611707-530D-470A-80E8-A59DD7E07744}" destId="{B822839B-E0B8-4124-A3D1-CEE267EE8787}" srcOrd="0" destOrd="0" presId="urn:microsoft.com/office/officeart/2016/7/layout/LinearArrowProcessNumbered"/>
    <dgm:cxn modelId="{B3A0E5F2-C2EC-4171-9EE1-97A3FA1C8DC7}" srcId="{D929DD7E-61A7-4D07-9302-8B70B21838E7}" destId="{55FDCE97-3871-4554-BBB4-7665D554BDFC}" srcOrd="0" destOrd="0" parTransId="{0E6BC49F-5A95-403E-8B1D-1CF0EF22E6A7}" sibTransId="{B0BEE186-E081-425D-BDA6-5F8A5BC56E35}"/>
    <dgm:cxn modelId="{500E16F3-48E9-4666-969D-7280AB6BA711}" srcId="{D929DD7E-61A7-4D07-9302-8B70B21838E7}" destId="{38B6356D-5709-4968-A03B-3FC26EDBE4F8}" srcOrd="3" destOrd="0" parTransId="{26E61D40-74BD-4179-A837-6469974C3A64}" sibTransId="{E5026C03-1BBC-43F8-A744-1A2687602C3C}"/>
    <dgm:cxn modelId="{362BCCDC-2F26-4802-BC9F-5FB1D48F6D5A}" type="presParOf" srcId="{84110778-43F5-4032-8ECF-1C65C0325379}" destId="{B431069D-BD17-40CB-8ECF-300BF53B6DF5}" srcOrd="0" destOrd="0" presId="urn:microsoft.com/office/officeart/2016/7/layout/LinearArrowProcessNumbered"/>
    <dgm:cxn modelId="{CB5B9B30-E33C-4DDE-B96D-919FD773F89E}" type="presParOf" srcId="{B431069D-BD17-40CB-8ECF-300BF53B6DF5}" destId="{22EDB192-85D8-4AED-86A1-46DD32EA10CA}" srcOrd="0" destOrd="0" presId="urn:microsoft.com/office/officeart/2016/7/layout/LinearArrowProcessNumbered"/>
    <dgm:cxn modelId="{39658A56-48A3-4AD4-9570-49DFFCF5B26B}" type="presParOf" srcId="{B431069D-BD17-40CB-8ECF-300BF53B6DF5}" destId="{BAF45AD8-5405-45B6-B70C-68D1EBA8B660}" srcOrd="1" destOrd="0" presId="urn:microsoft.com/office/officeart/2016/7/layout/LinearArrowProcessNumbered"/>
    <dgm:cxn modelId="{072BB281-1607-4DF9-80A0-2E08B2D71B00}" type="presParOf" srcId="{BAF45AD8-5405-45B6-B70C-68D1EBA8B660}" destId="{87B999E5-F4DC-4C1F-91BB-1555A7CB5468}" srcOrd="0" destOrd="0" presId="urn:microsoft.com/office/officeart/2016/7/layout/LinearArrowProcessNumbered"/>
    <dgm:cxn modelId="{B245430D-E99D-4D04-838A-F936532E8BF3}" type="presParOf" srcId="{BAF45AD8-5405-45B6-B70C-68D1EBA8B660}" destId="{0734BBBF-75A8-464E-A17D-55866CDE861C}" srcOrd="1" destOrd="0" presId="urn:microsoft.com/office/officeart/2016/7/layout/LinearArrowProcessNumbered"/>
    <dgm:cxn modelId="{753D078D-5251-4728-B969-F7B6924399DA}" type="presParOf" srcId="{BAF45AD8-5405-45B6-B70C-68D1EBA8B660}" destId="{B9381B45-E883-40ED-9BBB-180A56933C34}" srcOrd="2" destOrd="0" presId="urn:microsoft.com/office/officeart/2016/7/layout/LinearArrowProcessNumbered"/>
    <dgm:cxn modelId="{D2B2E634-17F4-4C30-B76E-8CF361A987B6}" type="presParOf" srcId="{BAF45AD8-5405-45B6-B70C-68D1EBA8B660}" destId="{1FC27D54-891C-4BA2-ADE7-4E67ACB4AFA6}" srcOrd="3" destOrd="0" presId="urn:microsoft.com/office/officeart/2016/7/layout/LinearArrowProcessNumbered"/>
    <dgm:cxn modelId="{001450C2-3A9C-40D8-937A-9D4405509BB4}" type="presParOf" srcId="{B431069D-BD17-40CB-8ECF-300BF53B6DF5}" destId="{949A7DFE-2601-4987-B590-FDBD0619F0E9}" srcOrd="2" destOrd="0" presId="urn:microsoft.com/office/officeart/2016/7/layout/LinearArrowProcessNumbered"/>
    <dgm:cxn modelId="{0BCD927E-4B09-436E-AD0F-F9A926811456}" type="presParOf" srcId="{84110778-43F5-4032-8ECF-1C65C0325379}" destId="{F5D42FD8-1D67-4BBD-9107-8FBBF15E3202}" srcOrd="1" destOrd="0" presId="urn:microsoft.com/office/officeart/2016/7/layout/LinearArrowProcessNumbered"/>
    <dgm:cxn modelId="{57CDF221-96D5-40DC-84AC-FCAE221A0BEE}" type="presParOf" srcId="{84110778-43F5-4032-8ECF-1C65C0325379}" destId="{A49B00A0-6F97-49B5-A655-35CB59F864E6}" srcOrd="2" destOrd="0" presId="urn:microsoft.com/office/officeart/2016/7/layout/LinearArrowProcessNumbered"/>
    <dgm:cxn modelId="{8C95D6CC-9F94-46EC-9625-2AFB9CD9CAE8}" type="presParOf" srcId="{A49B00A0-6F97-49B5-A655-35CB59F864E6}" destId="{CFFCA97C-D6E2-4094-889C-2A0C2FCABBCF}" srcOrd="0" destOrd="0" presId="urn:microsoft.com/office/officeart/2016/7/layout/LinearArrowProcessNumbered"/>
    <dgm:cxn modelId="{F83CFD9B-0DB5-4E7C-A435-54DD87583749}" type="presParOf" srcId="{A49B00A0-6F97-49B5-A655-35CB59F864E6}" destId="{F059973B-DC91-4729-BEDE-2B617DD8E23E}" srcOrd="1" destOrd="0" presId="urn:microsoft.com/office/officeart/2016/7/layout/LinearArrowProcessNumbered"/>
    <dgm:cxn modelId="{BE4CE9D4-F5E8-454C-A4C8-C82D012C7DBB}" type="presParOf" srcId="{F059973B-DC91-4729-BEDE-2B617DD8E23E}" destId="{F92BDF50-9679-4140-B1C8-809B65C69EA0}" srcOrd="0" destOrd="0" presId="urn:microsoft.com/office/officeart/2016/7/layout/LinearArrowProcessNumbered"/>
    <dgm:cxn modelId="{90136DAE-6230-42D8-8243-48448C28FB9E}" type="presParOf" srcId="{F059973B-DC91-4729-BEDE-2B617DD8E23E}" destId="{50A1CCCA-638F-4C4C-AF4B-4C87016A5C83}" srcOrd="1" destOrd="0" presId="urn:microsoft.com/office/officeart/2016/7/layout/LinearArrowProcessNumbered"/>
    <dgm:cxn modelId="{402AE0C9-A890-4909-BEF6-06C181421813}" type="presParOf" srcId="{F059973B-DC91-4729-BEDE-2B617DD8E23E}" destId="{3059FFFE-A1BD-4097-8B0E-F79E7BAD82EB}" srcOrd="2" destOrd="0" presId="urn:microsoft.com/office/officeart/2016/7/layout/LinearArrowProcessNumbered"/>
    <dgm:cxn modelId="{2442637C-ED82-4FAD-AAF2-8072DEF8F6FC}" type="presParOf" srcId="{F059973B-DC91-4729-BEDE-2B617DD8E23E}" destId="{2CC87DBE-4355-4195-9CDB-030B4318D94B}" srcOrd="3" destOrd="0" presId="urn:microsoft.com/office/officeart/2016/7/layout/LinearArrowProcessNumbered"/>
    <dgm:cxn modelId="{530991EE-CD41-4B79-8D3D-6637035696A9}" type="presParOf" srcId="{A49B00A0-6F97-49B5-A655-35CB59F864E6}" destId="{C90CA1CC-448A-4CC3-9000-9E68A520A6F5}" srcOrd="2" destOrd="0" presId="urn:microsoft.com/office/officeart/2016/7/layout/LinearArrowProcessNumbered"/>
    <dgm:cxn modelId="{E7A85186-FB5F-4F0A-8B7E-BD376F52685B}" type="presParOf" srcId="{84110778-43F5-4032-8ECF-1C65C0325379}" destId="{857B69A4-DC43-48C8-97B3-8B3E941F2326}" srcOrd="3" destOrd="0" presId="urn:microsoft.com/office/officeart/2016/7/layout/LinearArrowProcessNumbered"/>
    <dgm:cxn modelId="{3DF24BB1-81BB-4037-A9C9-E7E6DCE726FB}" type="presParOf" srcId="{84110778-43F5-4032-8ECF-1C65C0325379}" destId="{14204044-341C-471F-AD71-685691562383}" srcOrd="4" destOrd="0" presId="urn:microsoft.com/office/officeart/2016/7/layout/LinearArrowProcessNumbered"/>
    <dgm:cxn modelId="{A5C9EB0A-C2FC-4B72-B210-298DF07AFEB5}" type="presParOf" srcId="{14204044-341C-471F-AD71-685691562383}" destId="{6DBC5765-5EA2-4444-B218-80C564AA9D78}" srcOrd="0" destOrd="0" presId="urn:microsoft.com/office/officeart/2016/7/layout/LinearArrowProcessNumbered"/>
    <dgm:cxn modelId="{E0004E66-3C55-437E-A53D-1554B07E85B5}" type="presParOf" srcId="{14204044-341C-471F-AD71-685691562383}" destId="{B356B0B8-330D-47D7-A987-DA65894B7C86}" srcOrd="1" destOrd="0" presId="urn:microsoft.com/office/officeart/2016/7/layout/LinearArrowProcessNumbered"/>
    <dgm:cxn modelId="{866D8A19-7677-403A-9E69-B9083984C514}" type="presParOf" srcId="{B356B0B8-330D-47D7-A987-DA65894B7C86}" destId="{9894D4FC-AFA1-4DF8-868F-D59FF8512C48}" srcOrd="0" destOrd="0" presId="urn:microsoft.com/office/officeart/2016/7/layout/LinearArrowProcessNumbered"/>
    <dgm:cxn modelId="{974D2222-799D-4D32-9943-E1B3C3FF6BA2}" type="presParOf" srcId="{B356B0B8-330D-47D7-A987-DA65894B7C86}" destId="{F0E88F59-EBF7-47E3-AC36-D17E94065A93}" srcOrd="1" destOrd="0" presId="urn:microsoft.com/office/officeart/2016/7/layout/LinearArrowProcessNumbered"/>
    <dgm:cxn modelId="{82EECBCD-57F7-4C1A-97C5-CF2F8941FE0C}" type="presParOf" srcId="{B356B0B8-330D-47D7-A987-DA65894B7C86}" destId="{6FE8080D-68AD-4989-9AB1-6F4BB9D1689B}" srcOrd="2" destOrd="0" presId="urn:microsoft.com/office/officeart/2016/7/layout/LinearArrowProcessNumbered"/>
    <dgm:cxn modelId="{833E6648-6CE7-47EC-93C1-4FEEDAC6347E}" type="presParOf" srcId="{B356B0B8-330D-47D7-A987-DA65894B7C86}" destId="{98EAF101-5CE1-4A23-A0A7-1112B6BEC612}" srcOrd="3" destOrd="0" presId="urn:microsoft.com/office/officeart/2016/7/layout/LinearArrowProcessNumbered"/>
    <dgm:cxn modelId="{03F8F522-43EA-42CF-983B-3899CEB7F5F3}" type="presParOf" srcId="{14204044-341C-471F-AD71-685691562383}" destId="{FDDB4E6E-A9DF-47AB-A6D8-2255D219989C}" srcOrd="2" destOrd="0" presId="urn:microsoft.com/office/officeart/2016/7/layout/LinearArrowProcessNumbered"/>
    <dgm:cxn modelId="{4CDDB4BD-245B-4A9F-9D15-37DFD368F16E}" type="presParOf" srcId="{84110778-43F5-4032-8ECF-1C65C0325379}" destId="{F6B8DF67-8633-498E-8AE1-901E92D1AF3B}" srcOrd="5" destOrd="0" presId="urn:microsoft.com/office/officeart/2016/7/layout/LinearArrowProcessNumbered"/>
    <dgm:cxn modelId="{F9A24F69-1CEA-4A5A-AC42-53CFAF032156}" type="presParOf" srcId="{84110778-43F5-4032-8ECF-1C65C0325379}" destId="{A7C600B9-7CB6-4246-B6F3-5790E98208C0}" srcOrd="6" destOrd="0" presId="urn:microsoft.com/office/officeart/2016/7/layout/LinearArrowProcessNumbered"/>
    <dgm:cxn modelId="{89DA40EA-7BA8-4BF5-9D15-495FD602F0E0}" type="presParOf" srcId="{A7C600B9-7CB6-4246-B6F3-5790E98208C0}" destId="{B82FA0A6-ADC0-4A90-B3AD-0C0DB1BAA3A8}" srcOrd="0" destOrd="0" presId="urn:microsoft.com/office/officeart/2016/7/layout/LinearArrowProcessNumbered"/>
    <dgm:cxn modelId="{5DEFCA36-A46B-4EBF-8178-EFF7C43FEFA7}" type="presParOf" srcId="{A7C600B9-7CB6-4246-B6F3-5790E98208C0}" destId="{66AA5367-9482-4513-ACCA-CF7F14A5687B}" srcOrd="1" destOrd="0" presId="urn:microsoft.com/office/officeart/2016/7/layout/LinearArrowProcessNumbered"/>
    <dgm:cxn modelId="{75C3A31C-783D-4EC8-B61C-B6F67206E386}" type="presParOf" srcId="{66AA5367-9482-4513-ACCA-CF7F14A5687B}" destId="{91910990-ABD4-4B7A-A0CE-CABEA23B3309}" srcOrd="0" destOrd="0" presId="urn:microsoft.com/office/officeart/2016/7/layout/LinearArrowProcessNumbered"/>
    <dgm:cxn modelId="{BBEA7D46-D16C-4A91-8ABF-FC85EA98F92B}" type="presParOf" srcId="{66AA5367-9482-4513-ACCA-CF7F14A5687B}" destId="{9EBDD1D7-F336-4258-9FE7-51A3D1ECF139}" srcOrd="1" destOrd="0" presId="urn:microsoft.com/office/officeart/2016/7/layout/LinearArrowProcessNumbered"/>
    <dgm:cxn modelId="{9C50994D-88CC-467A-B7A9-8B0829DD4910}" type="presParOf" srcId="{66AA5367-9482-4513-ACCA-CF7F14A5687B}" destId="{C08CEA5F-D7DE-423B-8F54-A1D535DE4C40}" srcOrd="2" destOrd="0" presId="urn:microsoft.com/office/officeart/2016/7/layout/LinearArrowProcessNumbered"/>
    <dgm:cxn modelId="{46035DB2-CAB1-4F5F-8C23-744EA87DE495}" type="presParOf" srcId="{66AA5367-9482-4513-ACCA-CF7F14A5687B}" destId="{5924053B-4D9F-4021-9D30-07A6D050F519}" srcOrd="3" destOrd="0" presId="urn:microsoft.com/office/officeart/2016/7/layout/LinearArrowProcessNumbered"/>
    <dgm:cxn modelId="{6BE21881-4DAE-4F79-B0D5-5BC3A62EA9B2}" type="presParOf" srcId="{A7C600B9-7CB6-4246-B6F3-5790E98208C0}" destId="{CD31ED7E-22BF-416E-8739-6D5509E4E837}" srcOrd="2" destOrd="0" presId="urn:microsoft.com/office/officeart/2016/7/layout/LinearArrowProcessNumbered"/>
    <dgm:cxn modelId="{3FA143B8-3C1C-4435-96A1-C84557992C48}" type="presParOf" srcId="{84110778-43F5-4032-8ECF-1C65C0325379}" destId="{3A65DFA8-610B-4DC7-A857-94027F3CDD1E}" srcOrd="7" destOrd="0" presId="urn:microsoft.com/office/officeart/2016/7/layout/LinearArrowProcessNumbered"/>
    <dgm:cxn modelId="{3D47E6D2-8BC8-42B3-BFF9-AC83302CCDCE}" type="presParOf" srcId="{84110778-43F5-4032-8ECF-1C65C0325379}" destId="{528B35C8-362A-420D-9432-FC258BCD406D}" srcOrd="8" destOrd="0" presId="urn:microsoft.com/office/officeart/2016/7/layout/LinearArrowProcessNumbered"/>
    <dgm:cxn modelId="{6E5AD0AC-1935-4DD6-83AF-9884D0958551}" type="presParOf" srcId="{528B35C8-362A-420D-9432-FC258BCD406D}" destId="{56FF98A2-2CF4-4AB4-AE11-8F81C5E559C6}" srcOrd="0" destOrd="0" presId="urn:microsoft.com/office/officeart/2016/7/layout/LinearArrowProcessNumbered"/>
    <dgm:cxn modelId="{A04556FC-AA76-46FC-8735-C1D50336E054}" type="presParOf" srcId="{528B35C8-362A-420D-9432-FC258BCD406D}" destId="{4F775AF1-CAD9-4FCC-B44A-6EFC1FCE912D}" srcOrd="1" destOrd="0" presId="urn:microsoft.com/office/officeart/2016/7/layout/LinearArrowProcessNumbered"/>
    <dgm:cxn modelId="{00E1576E-B9F6-4681-AAD2-281F29008C8B}" type="presParOf" srcId="{4F775AF1-CAD9-4FCC-B44A-6EFC1FCE912D}" destId="{8DDAB6B7-B989-4C01-9371-FD5CBCBC0AE6}" srcOrd="0" destOrd="0" presId="urn:microsoft.com/office/officeart/2016/7/layout/LinearArrowProcessNumbered"/>
    <dgm:cxn modelId="{2D117EC5-7380-4931-851E-E699746E7E43}" type="presParOf" srcId="{4F775AF1-CAD9-4FCC-B44A-6EFC1FCE912D}" destId="{20CE8CB6-3EF2-4B74-98B2-46F9423EF607}" srcOrd="1" destOrd="0" presId="urn:microsoft.com/office/officeart/2016/7/layout/LinearArrowProcessNumbered"/>
    <dgm:cxn modelId="{8D5AA73F-AB6B-414A-ACC9-9F1E3C629490}" type="presParOf" srcId="{4F775AF1-CAD9-4FCC-B44A-6EFC1FCE912D}" destId="{B822839B-E0B8-4124-A3D1-CEE267EE8787}" srcOrd="2" destOrd="0" presId="urn:microsoft.com/office/officeart/2016/7/layout/LinearArrowProcessNumbered"/>
    <dgm:cxn modelId="{65861296-73DD-4035-8DC6-CB86101C3ED1}" type="presParOf" srcId="{4F775AF1-CAD9-4FCC-B44A-6EFC1FCE912D}" destId="{F559ADDA-6B33-4591-B2D2-104518EAEE73}" srcOrd="3" destOrd="0" presId="urn:microsoft.com/office/officeart/2016/7/layout/LinearArrowProcessNumbered"/>
    <dgm:cxn modelId="{4DF31920-2869-482F-B852-A6144ECEB28A}" type="presParOf" srcId="{528B35C8-362A-420D-9432-FC258BCD406D}" destId="{B8563C41-C403-4F0E-BF5F-0A511BC203A2}"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E9A01-23B7-4E08-B08D-ED6C6B148901}" type="doc">
      <dgm:prSet loTypeId="urn:microsoft.com/office/officeart/2016/7/layout/VerticalDownArrowProcess" loCatId="process" qsTypeId="urn:microsoft.com/office/officeart/2005/8/quickstyle/simple4" qsCatId="simple" csTypeId="urn:microsoft.com/office/officeart/2005/8/colors/colorful5" csCatId="colorful" phldr="1"/>
      <dgm:spPr/>
      <dgm:t>
        <a:bodyPr/>
        <a:lstStyle/>
        <a:p>
          <a:endParaRPr lang="en-US"/>
        </a:p>
      </dgm:t>
    </dgm:pt>
    <dgm:pt modelId="{4915BC81-E2A7-469F-ABE9-2979FF140EA8}">
      <dgm:prSet/>
      <dgm:spPr/>
      <dgm:t>
        <a:bodyPr/>
        <a:lstStyle/>
        <a:p>
          <a:r>
            <a:rPr lang="en-US"/>
            <a:t>Create</a:t>
          </a:r>
        </a:p>
      </dgm:t>
    </dgm:pt>
    <dgm:pt modelId="{E196266C-9310-47CA-A232-3941341D5BD0}" type="parTrans" cxnId="{1B88156A-F9E4-486A-9432-35897586047E}">
      <dgm:prSet/>
      <dgm:spPr/>
      <dgm:t>
        <a:bodyPr/>
        <a:lstStyle/>
        <a:p>
          <a:endParaRPr lang="en-US"/>
        </a:p>
      </dgm:t>
    </dgm:pt>
    <dgm:pt modelId="{D2F953DB-8020-4B2C-ACCC-4833264503EF}" type="sibTrans" cxnId="{1B88156A-F9E4-486A-9432-35897586047E}">
      <dgm:prSet/>
      <dgm:spPr/>
      <dgm:t>
        <a:bodyPr/>
        <a:lstStyle/>
        <a:p>
          <a:endParaRPr lang="en-US"/>
        </a:p>
      </dgm:t>
    </dgm:pt>
    <dgm:pt modelId="{5315F463-2AE0-458A-BE51-798FBDC4D60C}">
      <dgm:prSet/>
      <dgm:spPr/>
      <dgm:t>
        <a:bodyPr/>
        <a:lstStyle/>
        <a:p>
          <a:r>
            <a:rPr lang="en-US"/>
            <a:t>Create 1st Availability Group</a:t>
          </a:r>
        </a:p>
      </dgm:t>
    </dgm:pt>
    <dgm:pt modelId="{48D09B0D-5A57-41FC-B900-361097B22823}" type="parTrans" cxnId="{B1BAED75-60F2-4EC0-94E9-2FEF552C96F0}">
      <dgm:prSet/>
      <dgm:spPr/>
      <dgm:t>
        <a:bodyPr/>
        <a:lstStyle/>
        <a:p>
          <a:endParaRPr lang="en-US"/>
        </a:p>
      </dgm:t>
    </dgm:pt>
    <dgm:pt modelId="{52A83BF0-8B02-4C5D-BE7A-7B047FA92A08}" type="sibTrans" cxnId="{B1BAED75-60F2-4EC0-94E9-2FEF552C96F0}">
      <dgm:prSet/>
      <dgm:spPr/>
      <dgm:t>
        <a:bodyPr/>
        <a:lstStyle/>
        <a:p>
          <a:endParaRPr lang="en-US"/>
        </a:p>
      </dgm:t>
    </dgm:pt>
    <dgm:pt modelId="{D33BDBEA-3A4C-44C8-BEEC-69C35C169EEA}">
      <dgm:prSet/>
      <dgm:spPr/>
      <dgm:t>
        <a:bodyPr/>
        <a:lstStyle/>
        <a:p>
          <a:r>
            <a:rPr lang="en-US"/>
            <a:t>Create</a:t>
          </a:r>
        </a:p>
      </dgm:t>
    </dgm:pt>
    <dgm:pt modelId="{F712BD1C-94C4-43AE-BD27-0B49ECD96950}" type="parTrans" cxnId="{B42F771C-9DDD-4FAD-BA63-9FDB94D2D5E8}">
      <dgm:prSet/>
      <dgm:spPr/>
      <dgm:t>
        <a:bodyPr/>
        <a:lstStyle/>
        <a:p>
          <a:endParaRPr lang="en-US"/>
        </a:p>
      </dgm:t>
    </dgm:pt>
    <dgm:pt modelId="{F14F15B4-8E0F-413C-97F0-7438E4EA0DE8}" type="sibTrans" cxnId="{B42F771C-9DDD-4FAD-BA63-9FDB94D2D5E8}">
      <dgm:prSet/>
      <dgm:spPr/>
      <dgm:t>
        <a:bodyPr/>
        <a:lstStyle/>
        <a:p>
          <a:endParaRPr lang="en-US"/>
        </a:p>
      </dgm:t>
    </dgm:pt>
    <dgm:pt modelId="{949D1EE1-B7AF-4B75-BC3E-A18AA310D9D4}">
      <dgm:prSet/>
      <dgm:spPr/>
      <dgm:t>
        <a:bodyPr/>
        <a:lstStyle/>
        <a:p>
          <a:r>
            <a:rPr lang="en-US"/>
            <a:t>Create 2nd Availability Group</a:t>
          </a:r>
        </a:p>
      </dgm:t>
    </dgm:pt>
    <dgm:pt modelId="{8E5FF737-0DD2-4BB2-AC67-048DCBBF4A6E}" type="parTrans" cxnId="{96488654-A573-45E6-90EA-E005DC34EE1E}">
      <dgm:prSet/>
      <dgm:spPr/>
      <dgm:t>
        <a:bodyPr/>
        <a:lstStyle/>
        <a:p>
          <a:endParaRPr lang="en-US"/>
        </a:p>
      </dgm:t>
    </dgm:pt>
    <dgm:pt modelId="{0C09153F-C5F3-488E-A371-17CBFB4CA464}" type="sibTrans" cxnId="{96488654-A573-45E6-90EA-E005DC34EE1E}">
      <dgm:prSet/>
      <dgm:spPr/>
      <dgm:t>
        <a:bodyPr/>
        <a:lstStyle/>
        <a:p>
          <a:endParaRPr lang="en-US"/>
        </a:p>
      </dgm:t>
    </dgm:pt>
    <dgm:pt modelId="{04EA0C3C-122E-4672-919A-7770DF471FB3}">
      <dgm:prSet/>
      <dgm:spPr/>
      <dgm:t>
        <a:bodyPr/>
        <a:lstStyle/>
        <a:p>
          <a:r>
            <a:rPr lang="en-US"/>
            <a:t>Create</a:t>
          </a:r>
        </a:p>
      </dgm:t>
    </dgm:pt>
    <dgm:pt modelId="{26758C35-DA8C-4242-BEF2-6EEA9AFF28C5}" type="parTrans" cxnId="{6ACD5818-9EB1-4E56-A1FC-E8AA99ABEE41}">
      <dgm:prSet/>
      <dgm:spPr/>
      <dgm:t>
        <a:bodyPr/>
        <a:lstStyle/>
        <a:p>
          <a:endParaRPr lang="en-US"/>
        </a:p>
      </dgm:t>
    </dgm:pt>
    <dgm:pt modelId="{23437DF0-762F-49AC-814D-615C93F5CF3E}" type="sibTrans" cxnId="{6ACD5818-9EB1-4E56-A1FC-E8AA99ABEE41}">
      <dgm:prSet/>
      <dgm:spPr/>
      <dgm:t>
        <a:bodyPr/>
        <a:lstStyle/>
        <a:p>
          <a:endParaRPr lang="en-US"/>
        </a:p>
      </dgm:t>
    </dgm:pt>
    <dgm:pt modelId="{F50E70E6-0039-4B4E-93E3-FC602F87EC24}">
      <dgm:prSet/>
      <dgm:spPr/>
      <dgm:t>
        <a:bodyPr/>
        <a:lstStyle/>
        <a:p>
          <a:r>
            <a:rPr lang="en-US"/>
            <a:t>Create distributed availability group on first cluster</a:t>
          </a:r>
        </a:p>
      </dgm:t>
    </dgm:pt>
    <dgm:pt modelId="{FE0E1BC8-BD95-4CBC-B0ED-98038CED3355}" type="parTrans" cxnId="{7E2B05DC-B60A-4C6A-A5FF-6A77D33427A2}">
      <dgm:prSet/>
      <dgm:spPr/>
      <dgm:t>
        <a:bodyPr/>
        <a:lstStyle/>
        <a:p>
          <a:endParaRPr lang="en-US"/>
        </a:p>
      </dgm:t>
    </dgm:pt>
    <dgm:pt modelId="{4A437F81-E024-4934-ACEE-710EB88E40ED}" type="sibTrans" cxnId="{7E2B05DC-B60A-4C6A-A5FF-6A77D33427A2}">
      <dgm:prSet/>
      <dgm:spPr/>
      <dgm:t>
        <a:bodyPr/>
        <a:lstStyle/>
        <a:p>
          <a:endParaRPr lang="en-US"/>
        </a:p>
      </dgm:t>
    </dgm:pt>
    <dgm:pt modelId="{13B668CE-E9D7-4719-AD56-42F7C0BE1252}">
      <dgm:prSet/>
      <dgm:spPr/>
      <dgm:t>
        <a:bodyPr/>
        <a:lstStyle/>
        <a:p>
          <a:r>
            <a:rPr lang="en-US"/>
            <a:t>Join</a:t>
          </a:r>
        </a:p>
      </dgm:t>
    </dgm:pt>
    <dgm:pt modelId="{FA6C8FD7-ED22-429E-8656-0CFEB951ED1E}" type="parTrans" cxnId="{307F680E-98C0-4AA6-BAE4-5151BB08AEE3}">
      <dgm:prSet/>
      <dgm:spPr/>
      <dgm:t>
        <a:bodyPr/>
        <a:lstStyle/>
        <a:p>
          <a:endParaRPr lang="en-US"/>
        </a:p>
      </dgm:t>
    </dgm:pt>
    <dgm:pt modelId="{D8ADC875-3CD1-4822-BCA9-3DEFA4E4D059}" type="sibTrans" cxnId="{307F680E-98C0-4AA6-BAE4-5151BB08AEE3}">
      <dgm:prSet/>
      <dgm:spPr/>
      <dgm:t>
        <a:bodyPr/>
        <a:lstStyle/>
        <a:p>
          <a:endParaRPr lang="en-US"/>
        </a:p>
      </dgm:t>
    </dgm:pt>
    <dgm:pt modelId="{4B8539CA-88D7-45F5-BBDC-208EAA589E1C}">
      <dgm:prSet/>
      <dgm:spPr/>
      <dgm:t>
        <a:bodyPr/>
        <a:lstStyle/>
        <a:p>
          <a:r>
            <a:rPr lang="en-US"/>
            <a:t>Join distributed availability group on second cluster</a:t>
          </a:r>
        </a:p>
      </dgm:t>
    </dgm:pt>
    <dgm:pt modelId="{C4BEDD92-119A-427B-AEB4-D9412D2A0D54}" type="parTrans" cxnId="{48FB4B27-DAF7-4576-A3B8-E491BC6B771E}">
      <dgm:prSet/>
      <dgm:spPr/>
      <dgm:t>
        <a:bodyPr/>
        <a:lstStyle/>
        <a:p>
          <a:endParaRPr lang="en-US"/>
        </a:p>
      </dgm:t>
    </dgm:pt>
    <dgm:pt modelId="{10679C9E-BDA8-4227-B4BA-77289E0C842E}" type="sibTrans" cxnId="{48FB4B27-DAF7-4576-A3B8-E491BC6B771E}">
      <dgm:prSet/>
      <dgm:spPr/>
      <dgm:t>
        <a:bodyPr/>
        <a:lstStyle/>
        <a:p>
          <a:endParaRPr lang="en-US"/>
        </a:p>
      </dgm:t>
    </dgm:pt>
    <dgm:pt modelId="{EDA15CEB-7B61-4653-8191-21C2940CD456}">
      <dgm:prSet/>
      <dgm:spPr/>
      <dgm:t>
        <a:bodyPr/>
        <a:lstStyle/>
        <a:p>
          <a:r>
            <a:rPr lang="en-US" dirty="0"/>
            <a:t>Fail over</a:t>
          </a:r>
        </a:p>
      </dgm:t>
    </dgm:pt>
    <dgm:pt modelId="{14A947FE-BC1B-4304-9741-0797FD8FCD06}" type="parTrans" cxnId="{156CF557-0AF2-4088-A39C-B3A5487F3F59}">
      <dgm:prSet/>
      <dgm:spPr/>
      <dgm:t>
        <a:bodyPr/>
        <a:lstStyle/>
        <a:p>
          <a:endParaRPr lang="en-US"/>
        </a:p>
      </dgm:t>
    </dgm:pt>
    <dgm:pt modelId="{2CC230FC-37A9-4875-98CC-154100A384FF}" type="sibTrans" cxnId="{156CF557-0AF2-4088-A39C-B3A5487F3F59}">
      <dgm:prSet/>
      <dgm:spPr/>
      <dgm:t>
        <a:bodyPr/>
        <a:lstStyle/>
        <a:p>
          <a:endParaRPr lang="en-US"/>
        </a:p>
      </dgm:t>
    </dgm:pt>
    <dgm:pt modelId="{0F3FBD40-7FF0-4CC8-9CB3-1F03C1729FC8}">
      <dgm:prSet/>
      <dgm:spPr/>
      <dgm:t>
        <a:bodyPr/>
        <a:lstStyle/>
        <a:p>
          <a:r>
            <a:rPr lang="en-US"/>
            <a:t>Fail over to a secondary availability group</a:t>
          </a:r>
        </a:p>
      </dgm:t>
    </dgm:pt>
    <dgm:pt modelId="{BA8222B0-CE01-415E-8516-C889A7ECADE9}" type="parTrans" cxnId="{60D45806-BB1D-40C8-B4F1-9F0E457EAD11}">
      <dgm:prSet/>
      <dgm:spPr/>
      <dgm:t>
        <a:bodyPr/>
        <a:lstStyle/>
        <a:p>
          <a:endParaRPr lang="en-US"/>
        </a:p>
      </dgm:t>
    </dgm:pt>
    <dgm:pt modelId="{BBE65113-7ACE-47D7-AD4C-DCBD083CD5D1}" type="sibTrans" cxnId="{60D45806-BB1D-40C8-B4F1-9F0E457EAD11}">
      <dgm:prSet/>
      <dgm:spPr/>
      <dgm:t>
        <a:bodyPr/>
        <a:lstStyle/>
        <a:p>
          <a:endParaRPr lang="en-US"/>
        </a:p>
      </dgm:t>
    </dgm:pt>
    <dgm:pt modelId="{50223460-6D05-4C62-A471-0D5E98B804B3}">
      <dgm:prSet/>
      <dgm:spPr/>
      <dgm:t>
        <a:bodyPr/>
        <a:lstStyle/>
        <a:p>
          <a:r>
            <a:rPr lang="en-US"/>
            <a:t>Remove</a:t>
          </a:r>
        </a:p>
      </dgm:t>
    </dgm:pt>
    <dgm:pt modelId="{B579F54C-D291-4D9C-978D-BF50C6997AFD}" type="parTrans" cxnId="{0B8325F3-145A-4854-AF99-1FD7AC208024}">
      <dgm:prSet/>
      <dgm:spPr/>
      <dgm:t>
        <a:bodyPr/>
        <a:lstStyle/>
        <a:p>
          <a:endParaRPr lang="en-US"/>
        </a:p>
      </dgm:t>
    </dgm:pt>
    <dgm:pt modelId="{724569B8-73E8-4F71-84CD-25D0EEF5B674}" type="sibTrans" cxnId="{0B8325F3-145A-4854-AF99-1FD7AC208024}">
      <dgm:prSet/>
      <dgm:spPr/>
      <dgm:t>
        <a:bodyPr/>
        <a:lstStyle/>
        <a:p>
          <a:endParaRPr lang="en-US"/>
        </a:p>
      </dgm:t>
    </dgm:pt>
    <dgm:pt modelId="{A471E502-D01D-448D-B7BA-D19351610415}">
      <dgm:prSet/>
      <dgm:spPr/>
      <dgm:t>
        <a:bodyPr/>
        <a:lstStyle/>
        <a:p>
          <a:r>
            <a:rPr lang="en-US"/>
            <a:t>Remove a distributed availability group</a:t>
          </a:r>
        </a:p>
      </dgm:t>
    </dgm:pt>
    <dgm:pt modelId="{BC9418CE-DAFA-4B45-995C-056142543044}" type="parTrans" cxnId="{2E15D604-3992-42AD-90E4-3F34A207F394}">
      <dgm:prSet/>
      <dgm:spPr/>
      <dgm:t>
        <a:bodyPr/>
        <a:lstStyle/>
        <a:p>
          <a:endParaRPr lang="en-US"/>
        </a:p>
      </dgm:t>
    </dgm:pt>
    <dgm:pt modelId="{6AA8604C-EF2C-4345-A4A9-DDA83136CE46}" type="sibTrans" cxnId="{2E15D604-3992-42AD-90E4-3F34A207F394}">
      <dgm:prSet/>
      <dgm:spPr/>
      <dgm:t>
        <a:bodyPr/>
        <a:lstStyle/>
        <a:p>
          <a:endParaRPr lang="en-US"/>
        </a:p>
      </dgm:t>
    </dgm:pt>
    <dgm:pt modelId="{89F0FBA9-5C46-4B86-9650-BD8D0C040786}" type="pres">
      <dgm:prSet presAssocID="{21EE9A01-23B7-4E08-B08D-ED6C6B148901}" presName="Name0" presStyleCnt="0">
        <dgm:presLayoutVars>
          <dgm:dir/>
          <dgm:animLvl val="lvl"/>
          <dgm:resizeHandles val="exact"/>
        </dgm:presLayoutVars>
      </dgm:prSet>
      <dgm:spPr/>
    </dgm:pt>
    <dgm:pt modelId="{F14CCE59-10D7-43BF-9144-3000B9FAEDED}" type="pres">
      <dgm:prSet presAssocID="{50223460-6D05-4C62-A471-0D5E98B804B3}" presName="boxAndChildren" presStyleCnt="0"/>
      <dgm:spPr/>
    </dgm:pt>
    <dgm:pt modelId="{7BB0F9DB-D335-4397-9D4F-10E303887489}" type="pres">
      <dgm:prSet presAssocID="{50223460-6D05-4C62-A471-0D5E98B804B3}" presName="parentTextBox" presStyleLbl="alignNode1" presStyleIdx="0" presStyleCnt="6"/>
      <dgm:spPr/>
    </dgm:pt>
    <dgm:pt modelId="{CE5585C5-FA66-4CD9-AB4B-319031B6476D}" type="pres">
      <dgm:prSet presAssocID="{50223460-6D05-4C62-A471-0D5E98B804B3}" presName="descendantBox" presStyleLbl="bgAccFollowNode1" presStyleIdx="0" presStyleCnt="6"/>
      <dgm:spPr/>
    </dgm:pt>
    <dgm:pt modelId="{1A522F2C-811F-4C98-8B73-EAC434ED3153}" type="pres">
      <dgm:prSet presAssocID="{2CC230FC-37A9-4875-98CC-154100A384FF}" presName="sp" presStyleCnt="0"/>
      <dgm:spPr/>
    </dgm:pt>
    <dgm:pt modelId="{89299D5A-43C9-4AF8-BC74-E236962E10AB}" type="pres">
      <dgm:prSet presAssocID="{EDA15CEB-7B61-4653-8191-21C2940CD456}" presName="arrowAndChildren" presStyleCnt="0"/>
      <dgm:spPr/>
    </dgm:pt>
    <dgm:pt modelId="{61021002-9FFE-4F27-A689-A059501555C6}" type="pres">
      <dgm:prSet presAssocID="{EDA15CEB-7B61-4653-8191-21C2940CD456}" presName="parentTextArrow" presStyleLbl="node1" presStyleIdx="0" presStyleCnt="0"/>
      <dgm:spPr/>
    </dgm:pt>
    <dgm:pt modelId="{90562237-59CB-468B-9B72-D406E05B5D54}" type="pres">
      <dgm:prSet presAssocID="{EDA15CEB-7B61-4653-8191-21C2940CD456}" presName="arrow" presStyleLbl="alignNode1" presStyleIdx="1" presStyleCnt="6"/>
      <dgm:spPr/>
    </dgm:pt>
    <dgm:pt modelId="{401C56B6-5BBD-460C-A8E3-00EA6618EBAA}" type="pres">
      <dgm:prSet presAssocID="{EDA15CEB-7B61-4653-8191-21C2940CD456}" presName="descendantArrow" presStyleLbl="bgAccFollowNode1" presStyleIdx="1" presStyleCnt="6"/>
      <dgm:spPr/>
    </dgm:pt>
    <dgm:pt modelId="{54914814-4305-4F11-9FBA-A3C97561122F}" type="pres">
      <dgm:prSet presAssocID="{D8ADC875-3CD1-4822-BCA9-3DEFA4E4D059}" presName="sp" presStyleCnt="0"/>
      <dgm:spPr/>
    </dgm:pt>
    <dgm:pt modelId="{72995816-146C-4413-90A7-9A82FB4F3A3D}" type="pres">
      <dgm:prSet presAssocID="{13B668CE-E9D7-4719-AD56-42F7C0BE1252}" presName="arrowAndChildren" presStyleCnt="0"/>
      <dgm:spPr/>
    </dgm:pt>
    <dgm:pt modelId="{5C4DA1D5-CF9D-4215-B3E1-F7B018F848D0}" type="pres">
      <dgm:prSet presAssocID="{13B668CE-E9D7-4719-AD56-42F7C0BE1252}" presName="parentTextArrow" presStyleLbl="node1" presStyleIdx="0" presStyleCnt="0"/>
      <dgm:spPr/>
    </dgm:pt>
    <dgm:pt modelId="{58CB099D-A111-4E83-B36F-2D9C142631AB}" type="pres">
      <dgm:prSet presAssocID="{13B668CE-E9D7-4719-AD56-42F7C0BE1252}" presName="arrow" presStyleLbl="alignNode1" presStyleIdx="2" presStyleCnt="6"/>
      <dgm:spPr/>
    </dgm:pt>
    <dgm:pt modelId="{F87966C2-3F65-4D62-B592-F613ACF51B13}" type="pres">
      <dgm:prSet presAssocID="{13B668CE-E9D7-4719-AD56-42F7C0BE1252}" presName="descendantArrow" presStyleLbl="bgAccFollowNode1" presStyleIdx="2" presStyleCnt="6"/>
      <dgm:spPr/>
    </dgm:pt>
    <dgm:pt modelId="{76D3400D-6FFA-4F8A-AA61-05C4BB7B32A6}" type="pres">
      <dgm:prSet presAssocID="{23437DF0-762F-49AC-814D-615C93F5CF3E}" presName="sp" presStyleCnt="0"/>
      <dgm:spPr/>
    </dgm:pt>
    <dgm:pt modelId="{0622CBD0-BA6A-487D-B183-1F534037EEAC}" type="pres">
      <dgm:prSet presAssocID="{04EA0C3C-122E-4672-919A-7770DF471FB3}" presName="arrowAndChildren" presStyleCnt="0"/>
      <dgm:spPr/>
    </dgm:pt>
    <dgm:pt modelId="{0AFD947B-2614-4ECA-ADFF-14133DBABA59}" type="pres">
      <dgm:prSet presAssocID="{04EA0C3C-122E-4672-919A-7770DF471FB3}" presName="parentTextArrow" presStyleLbl="node1" presStyleIdx="0" presStyleCnt="0"/>
      <dgm:spPr/>
    </dgm:pt>
    <dgm:pt modelId="{1ABDC987-FF68-4A9A-BF31-EB3BBBFD3624}" type="pres">
      <dgm:prSet presAssocID="{04EA0C3C-122E-4672-919A-7770DF471FB3}" presName="arrow" presStyleLbl="alignNode1" presStyleIdx="3" presStyleCnt="6"/>
      <dgm:spPr/>
    </dgm:pt>
    <dgm:pt modelId="{20E78527-3565-4D15-996E-99B405E5A9B3}" type="pres">
      <dgm:prSet presAssocID="{04EA0C3C-122E-4672-919A-7770DF471FB3}" presName="descendantArrow" presStyleLbl="bgAccFollowNode1" presStyleIdx="3" presStyleCnt="6"/>
      <dgm:spPr/>
    </dgm:pt>
    <dgm:pt modelId="{2186C344-545F-4CA0-B597-AB500B4FE488}" type="pres">
      <dgm:prSet presAssocID="{F14F15B4-8E0F-413C-97F0-7438E4EA0DE8}" presName="sp" presStyleCnt="0"/>
      <dgm:spPr/>
    </dgm:pt>
    <dgm:pt modelId="{98806D27-1C10-42BB-9537-0DFFA8C40B87}" type="pres">
      <dgm:prSet presAssocID="{D33BDBEA-3A4C-44C8-BEEC-69C35C169EEA}" presName="arrowAndChildren" presStyleCnt="0"/>
      <dgm:spPr/>
    </dgm:pt>
    <dgm:pt modelId="{8F783D3E-A81E-40C4-A093-152E40BBA913}" type="pres">
      <dgm:prSet presAssocID="{D33BDBEA-3A4C-44C8-BEEC-69C35C169EEA}" presName="parentTextArrow" presStyleLbl="node1" presStyleIdx="0" presStyleCnt="0"/>
      <dgm:spPr/>
    </dgm:pt>
    <dgm:pt modelId="{2942E770-E781-43D5-9084-50B9D23378C9}" type="pres">
      <dgm:prSet presAssocID="{D33BDBEA-3A4C-44C8-BEEC-69C35C169EEA}" presName="arrow" presStyleLbl="alignNode1" presStyleIdx="4" presStyleCnt="6"/>
      <dgm:spPr/>
    </dgm:pt>
    <dgm:pt modelId="{4DA2ED51-3FAA-4100-8F52-29AB987ABB3A}" type="pres">
      <dgm:prSet presAssocID="{D33BDBEA-3A4C-44C8-BEEC-69C35C169EEA}" presName="descendantArrow" presStyleLbl="bgAccFollowNode1" presStyleIdx="4" presStyleCnt="6"/>
      <dgm:spPr/>
    </dgm:pt>
    <dgm:pt modelId="{06E0EAC2-7EA4-483C-91E6-DA8ACFB5B8FA}" type="pres">
      <dgm:prSet presAssocID="{D2F953DB-8020-4B2C-ACCC-4833264503EF}" presName="sp" presStyleCnt="0"/>
      <dgm:spPr/>
    </dgm:pt>
    <dgm:pt modelId="{B7E04DE3-1A32-4842-8199-F579BE162E30}" type="pres">
      <dgm:prSet presAssocID="{4915BC81-E2A7-469F-ABE9-2979FF140EA8}" presName="arrowAndChildren" presStyleCnt="0"/>
      <dgm:spPr/>
    </dgm:pt>
    <dgm:pt modelId="{E4094063-7189-4F0E-AA23-442C4DB42B2F}" type="pres">
      <dgm:prSet presAssocID="{4915BC81-E2A7-469F-ABE9-2979FF140EA8}" presName="parentTextArrow" presStyleLbl="node1" presStyleIdx="0" presStyleCnt="0"/>
      <dgm:spPr/>
    </dgm:pt>
    <dgm:pt modelId="{4A7C3142-AA19-42BC-B8B4-844A9A6FF263}" type="pres">
      <dgm:prSet presAssocID="{4915BC81-E2A7-469F-ABE9-2979FF140EA8}" presName="arrow" presStyleLbl="alignNode1" presStyleIdx="5" presStyleCnt="6"/>
      <dgm:spPr/>
    </dgm:pt>
    <dgm:pt modelId="{7B860CAA-C670-4362-914D-0A9E9B513CC2}" type="pres">
      <dgm:prSet presAssocID="{4915BC81-E2A7-469F-ABE9-2979FF140EA8}" presName="descendantArrow" presStyleLbl="bgAccFollowNode1" presStyleIdx="5" presStyleCnt="6"/>
      <dgm:spPr/>
    </dgm:pt>
  </dgm:ptLst>
  <dgm:cxnLst>
    <dgm:cxn modelId="{2E15D604-3992-42AD-90E4-3F34A207F394}" srcId="{50223460-6D05-4C62-A471-0D5E98B804B3}" destId="{A471E502-D01D-448D-B7BA-D19351610415}" srcOrd="0" destOrd="0" parTransId="{BC9418CE-DAFA-4B45-995C-056142543044}" sibTransId="{6AA8604C-EF2C-4345-A4A9-DDA83136CE46}"/>
    <dgm:cxn modelId="{AA01DC05-9A64-4FE2-B057-2FB72A963CBC}" type="presOf" srcId="{D33BDBEA-3A4C-44C8-BEEC-69C35C169EEA}" destId="{2942E770-E781-43D5-9084-50B9D23378C9}" srcOrd="1" destOrd="0" presId="urn:microsoft.com/office/officeart/2016/7/layout/VerticalDownArrowProcess"/>
    <dgm:cxn modelId="{60D45806-BB1D-40C8-B4F1-9F0E457EAD11}" srcId="{EDA15CEB-7B61-4653-8191-21C2940CD456}" destId="{0F3FBD40-7FF0-4CC8-9CB3-1F03C1729FC8}" srcOrd="0" destOrd="0" parTransId="{BA8222B0-CE01-415E-8516-C889A7ECADE9}" sibTransId="{BBE65113-7ACE-47D7-AD4C-DCBD083CD5D1}"/>
    <dgm:cxn modelId="{7E92170B-C445-492C-9A36-AF7C2CDF260D}" type="presOf" srcId="{EDA15CEB-7B61-4653-8191-21C2940CD456}" destId="{90562237-59CB-468B-9B72-D406E05B5D54}" srcOrd="1" destOrd="0" presId="urn:microsoft.com/office/officeart/2016/7/layout/VerticalDownArrowProcess"/>
    <dgm:cxn modelId="{307F680E-98C0-4AA6-BAE4-5151BB08AEE3}" srcId="{21EE9A01-23B7-4E08-B08D-ED6C6B148901}" destId="{13B668CE-E9D7-4719-AD56-42F7C0BE1252}" srcOrd="3" destOrd="0" parTransId="{FA6C8FD7-ED22-429E-8656-0CFEB951ED1E}" sibTransId="{D8ADC875-3CD1-4822-BCA9-3DEFA4E4D059}"/>
    <dgm:cxn modelId="{6ACD5818-9EB1-4E56-A1FC-E8AA99ABEE41}" srcId="{21EE9A01-23B7-4E08-B08D-ED6C6B148901}" destId="{04EA0C3C-122E-4672-919A-7770DF471FB3}" srcOrd="2" destOrd="0" parTransId="{26758C35-DA8C-4242-BEF2-6EEA9AFF28C5}" sibTransId="{23437DF0-762F-49AC-814D-615C93F5CF3E}"/>
    <dgm:cxn modelId="{B42F771C-9DDD-4FAD-BA63-9FDB94D2D5E8}" srcId="{21EE9A01-23B7-4E08-B08D-ED6C6B148901}" destId="{D33BDBEA-3A4C-44C8-BEEC-69C35C169EEA}" srcOrd="1" destOrd="0" parTransId="{F712BD1C-94C4-43AE-BD27-0B49ECD96950}" sibTransId="{F14F15B4-8E0F-413C-97F0-7438E4EA0DE8}"/>
    <dgm:cxn modelId="{8B144125-2DEC-4C53-ADBC-4909F2CCB0B4}" type="presOf" srcId="{50223460-6D05-4C62-A471-0D5E98B804B3}" destId="{7BB0F9DB-D335-4397-9D4F-10E303887489}" srcOrd="0" destOrd="0" presId="urn:microsoft.com/office/officeart/2016/7/layout/VerticalDownArrowProcess"/>
    <dgm:cxn modelId="{48FB4B27-DAF7-4576-A3B8-E491BC6B771E}" srcId="{13B668CE-E9D7-4719-AD56-42F7C0BE1252}" destId="{4B8539CA-88D7-45F5-BBDC-208EAA589E1C}" srcOrd="0" destOrd="0" parTransId="{C4BEDD92-119A-427B-AEB4-D9412D2A0D54}" sibTransId="{10679C9E-BDA8-4227-B4BA-77289E0C842E}"/>
    <dgm:cxn modelId="{7A72B535-0BF1-4C0E-BDD2-F4482D2180E9}" type="presOf" srcId="{D33BDBEA-3A4C-44C8-BEEC-69C35C169EEA}" destId="{8F783D3E-A81E-40C4-A093-152E40BBA913}" srcOrd="0" destOrd="0" presId="urn:microsoft.com/office/officeart/2016/7/layout/VerticalDownArrowProcess"/>
    <dgm:cxn modelId="{4816275F-DFBD-42DF-85AF-A61A78EB62B7}" type="presOf" srcId="{21EE9A01-23B7-4E08-B08D-ED6C6B148901}" destId="{89F0FBA9-5C46-4B86-9650-BD8D0C040786}" srcOrd="0" destOrd="0" presId="urn:microsoft.com/office/officeart/2016/7/layout/VerticalDownArrowProcess"/>
    <dgm:cxn modelId="{76CA8968-0CC6-44AF-A04F-F443CC4D050C}" type="presOf" srcId="{A471E502-D01D-448D-B7BA-D19351610415}" destId="{CE5585C5-FA66-4CD9-AB4B-319031B6476D}" srcOrd="0" destOrd="0" presId="urn:microsoft.com/office/officeart/2016/7/layout/VerticalDownArrowProcess"/>
    <dgm:cxn modelId="{1B88156A-F9E4-486A-9432-35897586047E}" srcId="{21EE9A01-23B7-4E08-B08D-ED6C6B148901}" destId="{4915BC81-E2A7-469F-ABE9-2979FF140EA8}" srcOrd="0" destOrd="0" parTransId="{E196266C-9310-47CA-A232-3941341D5BD0}" sibTransId="{D2F953DB-8020-4B2C-ACCC-4833264503EF}"/>
    <dgm:cxn modelId="{96488654-A573-45E6-90EA-E005DC34EE1E}" srcId="{D33BDBEA-3A4C-44C8-BEEC-69C35C169EEA}" destId="{949D1EE1-B7AF-4B75-BC3E-A18AA310D9D4}" srcOrd="0" destOrd="0" parTransId="{8E5FF737-0DD2-4BB2-AC67-048DCBBF4A6E}" sibTransId="{0C09153F-C5F3-488E-A371-17CBFB4CA464}"/>
    <dgm:cxn modelId="{B1BAED75-60F2-4EC0-94E9-2FEF552C96F0}" srcId="{4915BC81-E2A7-469F-ABE9-2979FF140EA8}" destId="{5315F463-2AE0-458A-BE51-798FBDC4D60C}" srcOrd="0" destOrd="0" parTransId="{48D09B0D-5A57-41FC-B900-361097B22823}" sibTransId="{52A83BF0-8B02-4C5D-BE7A-7B047FA92A08}"/>
    <dgm:cxn modelId="{156CF557-0AF2-4088-A39C-B3A5487F3F59}" srcId="{21EE9A01-23B7-4E08-B08D-ED6C6B148901}" destId="{EDA15CEB-7B61-4653-8191-21C2940CD456}" srcOrd="4" destOrd="0" parTransId="{14A947FE-BC1B-4304-9741-0797FD8FCD06}" sibTransId="{2CC230FC-37A9-4875-98CC-154100A384FF}"/>
    <dgm:cxn modelId="{AA84688A-A411-4533-B84F-0A43131E533D}" type="presOf" srcId="{5315F463-2AE0-458A-BE51-798FBDC4D60C}" destId="{7B860CAA-C670-4362-914D-0A9E9B513CC2}" srcOrd="0" destOrd="0" presId="urn:microsoft.com/office/officeart/2016/7/layout/VerticalDownArrowProcess"/>
    <dgm:cxn modelId="{D1C4659A-03B3-472D-BE20-BDC065CADD67}" type="presOf" srcId="{4B8539CA-88D7-45F5-BBDC-208EAA589E1C}" destId="{F87966C2-3F65-4D62-B592-F613ACF51B13}" srcOrd="0" destOrd="0" presId="urn:microsoft.com/office/officeart/2016/7/layout/VerticalDownArrowProcess"/>
    <dgm:cxn modelId="{4CAD1F9B-3B43-4B43-A578-DAAE7C1042CE}" type="presOf" srcId="{0F3FBD40-7FF0-4CC8-9CB3-1F03C1729FC8}" destId="{401C56B6-5BBD-460C-A8E3-00EA6618EBAA}" srcOrd="0" destOrd="0" presId="urn:microsoft.com/office/officeart/2016/7/layout/VerticalDownArrowProcess"/>
    <dgm:cxn modelId="{479602A2-514B-4935-AFA2-5668182B7F0F}" type="presOf" srcId="{13B668CE-E9D7-4719-AD56-42F7C0BE1252}" destId="{5C4DA1D5-CF9D-4215-B3E1-F7B018F848D0}" srcOrd="0" destOrd="0" presId="urn:microsoft.com/office/officeart/2016/7/layout/VerticalDownArrowProcess"/>
    <dgm:cxn modelId="{2C8B20B5-C99E-495C-80E8-3D38F1B8DED3}" type="presOf" srcId="{F50E70E6-0039-4B4E-93E3-FC602F87EC24}" destId="{20E78527-3565-4D15-996E-99B405E5A9B3}" srcOrd="0" destOrd="0" presId="urn:microsoft.com/office/officeart/2016/7/layout/VerticalDownArrowProcess"/>
    <dgm:cxn modelId="{DE7B71C0-04A6-4BD2-B87D-6C31955C4319}" type="presOf" srcId="{EDA15CEB-7B61-4653-8191-21C2940CD456}" destId="{61021002-9FFE-4F27-A689-A059501555C6}" srcOrd="0" destOrd="0" presId="urn:microsoft.com/office/officeart/2016/7/layout/VerticalDownArrowProcess"/>
    <dgm:cxn modelId="{54C3C9C2-53C2-402D-B6DC-464C55DB1A80}" type="presOf" srcId="{04EA0C3C-122E-4672-919A-7770DF471FB3}" destId="{1ABDC987-FF68-4A9A-BF31-EB3BBBFD3624}" srcOrd="1" destOrd="0" presId="urn:microsoft.com/office/officeart/2016/7/layout/VerticalDownArrowProcess"/>
    <dgm:cxn modelId="{FA0133CC-3430-4A10-A139-0568303AD0D9}" type="presOf" srcId="{949D1EE1-B7AF-4B75-BC3E-A18AA310D9D4}" destId="{4DA2ED51-3FAA-4100-8F52-29AB987ABB3A}" srcOrd="0" destOrd="0" presId="urn:microsoft.com/office/officeart/2016/7/layout/VerticalDownArrowProcess"/>
    <dgm:cxn modelId="{9049A2D6-B253-4155-BD7A-D6DAECEC8F83}" type="presOf" srcId="{4915BC81-E2A7-469F-ABE9-2979FF140EA8}" destId="{4A7C3142-AA19-42BC-B8B4-844A9A6FF263}" srcOrd="1" destOrd="0" presId="urn:microsoft.com/office/officeart/2016/7/layout/VerticalDownArrowProcess"/>
    <dgm:cxn modelId="{22E209D9-89AE-451C-80F1-3193AB4E9152}" type="presOf" srcId="{13B668CE-E9D7-4719-AD56-42F7C0BE1252}" destId="{58CB099D-A111-4E83-B36F-2D9C142631AB}" srcOrd="1" destOrd="0" presId="urn:microsoft.com/office/officeart/2016/7/layout/VerticalDownArrowProcess"/>
    <dgm:cxn modelId="{7E2B05DC-B60A-4C6A-A5FF-6A77D33427A2}" srcId="{04EA0C3C-122E-4672-919A-7770DF471FB3}" destId="{F50E70E6-0039-4B4E-93E3-FC602F87EC24}" srcOrd="0" destOrd="0" parTransId="{FE0E1BC8-BD95-4CBC-B0ED-98038CED3355}" sibTransId="{4A437F81-E024-4934-ACEE-710EB88E40ED}"/>
    <dgm:cxn modelId="{AAF2F0E4-08A0-49EB-957F-622F61D43588}" type="presOf" srcId="{4915BC81-E2A7-469F-ABE9-2979FF140EA8}" destId="{E4094063-7189-4F0E-AA23-442C4DB42B2F}" srcOrd="0" destOrd="0" presId="urn:microsoft.com/office/officeart/2016/7/layout/VerticalDownArrowProcess"/>
    <dgm:cxn modelId="{7C7B20EC-4843-46F2-803E-42AC9114F5C9}" type="presOf" srcId="{04EA0C3C-122E-4672-919A-7770DF471FB3}" destId="{0AFD947B-2614-4ECA-ADFF-14133DBABA59}" srcOrd="0" destOrd="0" presId="urn:microsoft.com/office/officeart/2016/7/layout/VerticalDownArrowProcess"/>
    <dgm:cxn modelId="{0B8325F3-145A-4854-AF99-1FD7AC208024}" srcId="{21EE9A01-23B7-4E08-B08D-ED6C6B148901}" destId="{50223460-6D05-4C62-A471-0D5E98B804B3}" srcOrd="5" destOrd="0" parTransId="{B579F54C-D291-4D9C-978D-BF50C6997AFD}" sibTransId="{724569B8-73E8-4F71-84CD-25D0EEF5B674}"/>
    <dgm:cxn modelId="{C9D4994D-2204-4226-94C1-5C1836EDFB51}" type="presParOf" srcId="{89F0FBA9-5C46-4B86-9650-BD8D0C040786}" destId="{F14CCE59-10D7-43BF-9144-3000B9FAEDED}" srcOrd="0" destOrd="0" presId="urn:microsoft.com/office/officeart/2016/7/layout/VerticalDownArrowProcess"/>
    <dgm:cxn modelId="{7A8171A7-D90F-4AA9-8209-A22C6296A751}" type="presParOf" srcId="{F14CCE59-10D7-43BF-9144-3000B9FAEDED}" destId="{7BB0F9DB-D335-4397-9D4F-10E303887489}" srcOrd="0" destOrd="0" presId="urn:microsoft.com/office/officeart/2016/7/layout/VerticalDownArrowProcess"/>
    <dgm:cxn modelId="{644EE752-FAC0-4792-A717-EF6F0A5826D5}" type="presParOf" srcId="{F14CCE59-10D7-43BF-9144-3000B9FAEDED}" destId="{CE5585C5-FA66-4CD9-AB4B-319031B6476D}" srcOrd="1" destOrd="0" presId="urn:microsoft.com/office/officeart/2016/7/layout/VerticalDownArrowProcess"/>
    <dgm:cxn modelId="{BEB0DD1C-EE19-4E9B-ADFD-7555BE49DC3D}" type="presParOf" srcId="{89F0FBA9-5C46-4B86-9650-BD8D0C040786}" destId="{1A522F2C-811F-4C98-8B73-EAC434ED3153}" srcOrd="1" destOrd="0" presId="urn:microsoft.com/office/officeart/2016/7/layout/VerticalDownArrowProcess"/>
    <dgm:cxn modelId="{94D35D0F-AA49-4C42-BADC-8F3CE888073C}" type="presParOf" srcId="{89F0FBA9-5C46-4B86-9650-BD8D0C040786}" destId="{89299D5A-43C9-4AF8-BC74-E236962E10AB}" srcOrd="2" destOrd="0" presId="urn:microsoft.com/office/officeart/2016/7/layout/VerticalDownArrowProcess"/>
    <dgm:cxn modelId="{BCBAA748-3170-47EA-8428-58C3220BEBE5}" type="presParOf" srcId="{89299D5A-43C9-4AF8-BC74-E236962E10AB}" destId="{61021002-9FFE-4F27-A689-A059501555C6}" srcOrd="0" destOrd="0" presId="urn:microsoft.com/office/officeart/2016/7/layout/VerticalDownArrowProcess"/>
    <dgm:cxn modelId="{64E71C66-4DA1-45C6-9FE2-0F2227765362}" type="presParOf" srcId="{89299D5A-43C9-4AF8-BC74-E236962E10AB}" destId="{90562237-59CB-468B-9B72-D406E05B5D54}" srcOrd="1" destOrd="0" presId="urn:microsoft.com/office/officeart/2016/7/layout/VerticalDownArrowProcess"/>
    <dgm:cxn modelId="{5B1445BF-4421-493A-833B-458C19171512}" type="presParOf" srcId="{89299D5A-43C9-4AF8-BC74-E236962E10AB}" destId="{401C56B6-5BBD-460C-A8E3-00EA6618EBAA}" srcOrd="2" destOrd="0" presId="urn:microsoft.com/office/officeart/2016/7/layout/VerticalDownArrowProcess"/>
    <dgm:cxn modelId="{A93BD757-BAED-49E7-AE14-F076888F6451}" type="presParOf" srcId="{89F0FBA9-5C46-4B86-9650-BD8D0C040786}" destId="{54914814-4305-4F11-9FBA-A3C97561122F}" srcOrd="3" destOrd="0" presId="urn:microsoft.com/office/officeart/2016/7/layout/VerticalDownArrowProcess"/>
    <dgm:cxn modelId="{D5679B64-0E35-44B8-8623-6B5FB87B42BB}" type="presParOf" srcId="{89F0FBA9-5C46-4B86-9650-BD8D0C040786}" destId="{72995816-146C-4413-90A7-9A82FB4F3A3D}" srcOrd="4" destOrd="0" presId="urn:microsoft.com/office/officeart/2016/7/layout/VerticalDownArrowProcess"/>
    <dgm:cxn modelId="{87AFEDE5-6FA9-4199-9BF4-61F660746D2A}" type="presParOf" srcId="{72995816-146C-4413-90A7-9A82FB4F3A3D}" destId="{5C4DA1D5-CF9D-4215-B3E1-F7B018F848D0}" srcOrd="0" destOrd="0" presId="urn:microsoft.com/office/officeart/2016/7/layout/VerticalDownArrowProcess"/>
    <dgm:cxn modelId="{2283BC28-BCCA-46D0-9478-65A0FE537B10}" type="presParOf" srcId="{72995816-146C-4413-90A7-9A82FB4F3A3D}" destId="{58CB099D-A111-4E83-B36F-2D9C142631AB}" srcOrd="1" destOrd="0" presId="urn:microsoft.com/office/officeart/2016/7/layout/VerticalDownArrowProcess"/>
    <dgm:cxn modelId="{8CB3E941-35AC-4648-B2AB-0CCC8F48A5DA}" type="presParOf" srcId="{72995816-146C-4413-90A7-9A82FB4F3A3D}" destId="{F87966C2-3F65-4D62-B592-F613ACF51B13}" srcOrd="2" destOrd="0" presId="urn:microsoft.com/office/officeart/2016/7/layout/VerticalDownArrowProcess"/>
    <dgm:cxn modelId="{7F2FFC8F-DD5D-40AD-83D6-88FF6BCE1FE6}" type="presParOf" srcId="{89F0FBA9-5C46-4B86-9650-BD8D0C040786}" destId="{76D3400D-6FFA-4F8A-AA61-05C4BB7B32A6}" srcOrd="5" destOrd="0" presId="urn:microsoft.com/office/officeart/2016/7/layout/VerticalDownArrowProcess"/>
    <dgm:cxn modelId="{1FA5FBD0-927C-4FFD-8E10-341614C6B52E}" type="presParOf" srcId="{89F0FBA9-5C46-4B86-9650-BD8D0C040786}" destId="{0622CBD0-BA6A-487D-B183-1F534037EEAC}" srcOrd="6" destOrd="0" presId="urn:microsoft.com/office/officeart/2016/7/layout/VerticalDownArrowProcess"/>
    <dgm:cxn modelId="{5AF1C011-BB6F-4A40-B332-25964C57C241}" type="presParOf" srcId="{0622CBD0-BA6A-487D-B183-1F534037EEAC}" destId="{0AFD947B-2614-4ECA-ADFF-14133DBABA59}" srcOrd="0" destOrd="0" presId="urn:microsoft.com/office/officeart/2016/7/layout/VerticalDownArrowProcess"/>
    <dgm:cxn modelId="{EA47C49C-545A-4B32-A94A-903348D275E1}" type="presParOf" srcId="{0622CBD0-BA6A-487D-B183-1F534037EEAC}" destId="{1ABDC987-FF68-4A9A-BF31-EB3BBBFD3624}" srcOrd="1" destOrd="0" presId="urn:microsoft.com/office/officeart/2016/7/layout/VerticalDownArrowProcess"/>
    <dgm:cxn modelId="{01DBEC23-B2D1-43CA-A1CF-A4C66E5FF1DB}" type="presParOf" srcId="{0622CBD0-BA6A-487D-B183-1F534037EEAC}" destId="{20E78527-3565-4D15-996E-99B405E5A9B3}" srcOrd="2" destOrd="0" presId="urn:microsoft.com/office/officeart/2016/7/layout/VerticalDownArrowProcess"/>
    <dgm:cxn modelId="{655D49FC-E551-4E03-8DDD-F57D533D4281}" type="presParOf" srcId="{89F0FBA9-5C46-4B86-9650-BD8D0C040786}" destId="{2186C344-545F-4CA0-B597-AB500B4FE488}" srcOrd="7" destOrd="0" presId="urn:microsoft.com/office/officeart/2016/7/layout/VerticalDownArrowProcess"/>
    <dgm:cxn modelId="{2D73DAF9-EB8C-49C3-8B98-58226B492A56}" type="presParOf" srcId="{89F0FBA9-5C46-4B86-9650-BD8D0C040786}" destId="{98806D27-1C10-42BB-9537-0DFFA8C40B87}" srcOrd="8" destOrd="0" presId="urn:microsoft.com/office/officeart/2016/7/layout/VerticalDownArrowProcess"/>
    <dgm:cxn modelId="{B7E70EDC-E2B3-4D52-A40E-90154F981CB0}" type="presParOf" srcId="{98806D27-1C10-42BB-9537-0DFFA8C40B87}" destId="{8F783D3E-A81E-40C4-A093-152E40BBA913}" srcOrd="0" destOrd="0" presId="urn:microsoft.com/office/officeart/2016/7/layout/VerticalDownArrowProcess"/>
    <dgm:cxn modelId="{61A1667B-7FA2-423C-A110-525576BE26DC}" type="presParOf" srcId="{98806D27-1C10-42BB-9537-0DFFA8C40B87}" destId="{2942E770-E781-43D5-9084-50B9D23378C9}" srcOrd="1" destOrd="0" presId="urn:microsoft.com/office/officeart/2016/7/layout/VerticalDownArrowProcess"/>
    <dgm:cxn modelId="{AA746DC7-ED0F-4BE9-8509-CD0276644F68}" type="presParOf" srcId="{98806D27-1C10-42BB-9537-0DFFA8C40B87}" destId="{4DA2ED51-3FAA-4100-8F52-29AB987ABB3A}" srcOrd="2" destOrd="0" presId="urn:microsoft.com/office/officeart/2016/7/layout/VerticalDownArrowProcess"/>
    <dgm:cxn modelId="{4AAB0E81-7944-4E83-A14F-94771222F9D5}" type="presParOf" srcId="{89F0FBA9-5C46-4B86-9650-BD8D0C040786}" destId="{06E0EAC2-7EA4-483C-91E6-DA8ACFB5B8FA}" srcOrd="9" destOrd="0" presId="urn:microsoft.com/office/officeart/2016/7/layout/VerticalDownArrowProcess"/>
    <dgm:cxn modelId="{90DF3DEB-3D9D-4A11-A913-4E837349B7E9}" type="presParOf" srcId="{89F0FBA9-5C46-4B86-9650-BD8D0C040786}" destId="{B7E04DE3-1A32-4842-8199-F579BE162E30}" srcOrd="10" destOrd="0" presId="urn:microsoft.com/office/officeart/2016/7/layout/VerticalDownArrowProcess"/>
    <dgm:cxn modelId="{0683E6C2-5988-4926-B17A-AF2DA48B02A7}" type="presParOf" srcId="{B7E04DE3-1A32-4842-8199-F579BE162E30}" destId="{E4094063-7189-4F0E-AA23-442C4DB42B2F}" srcOrd="0" destOrd="0" presId="urn:microsoft.com/office/officeart/2016/7/layout/VerticalDownArrowProcess"/>
    <dgm:cxn modelId="{742BB00F-259D-4C44-87DA-520AF07072F7}" type="presParOf" srcId="{B7E04DE3-1A32-4842-8199-F579BE162E30}" destId="{4A7C3142-AA19-42BC-B8B4-844A9A6FF263}" srcOrd="1" destOrd="0" presId="urn:microsoft.com/office/officeart/2016/7/layout/VerticalDownArrowProcess"/>
    <dgm:cxn modelId="{1EAC7DC0-DF92-4E77-8BCC-CF6785E0DE80}" type="presParOf" srcId="{B7E04DE3-1A32-4842-8199-F579BE162E30}" destId="{7B860CAA-C670-4362-914D-0A9E9B513CC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AC48F4-04E7-4C90-981B-4132FE636D7C}" type="doc">
      <dgm:prSet loTypeId="urn:microsoft.com/office/officeart/2005/8/layout/cycle5" loCatId="cycle" qsTypeId="urn:microsoft.com/office/officeart/2005/8/quickstyle/simple2" qsCatId="simple" csTypeId="urn:microsoft.com/office/officeart/2005/8/colors/colorful5" csCatId="colorful" phldr="1"/>
      <dgm:spPr/>
      <dgm:t>
        <a:bodyPr/>
        <a:lstStyle/>
        <a:p>
          <a:endParaRPr lang="en-US"/>
        </a:p>
      </dgm:t>
    </dgm:pt>
    <dgm:pt modelId="{85DABF45-37D2-4763-9924-1DAD9A987851}">
      <dgm:prSet/>
      <dgm:spPr/>
      <dgm:t>
        <a:bodyPr/>
        <a:lstStyle/>
        <a:p>
          <a:r>
            <a:rPr lang="en-US"/>
            <a:t>Disaster recovery and easier multi-site configurations</a:t>
          </a:r>
        </a:p>
      </dgm:t>
    </dgm:pt>
    <dgm:pt modelId="{8BCE2CC8-D842-47ED-9738-37D8209C304F}" type="parTrans" cxnId="{15682FBE-4B7B-42FC-9F77-5C0502C032E1}">
      <dgm:prSet/>
      <dgm:spPr/>
      <dgm:t>
        <a:bodyPr/>
        <a:lstStyle/>
        <a:p>
          <a:endParaRPr lang="en-US"/>
        </a:p>
      </dgm:t>
    </dgm:pt>
    <dgm:pt modelId="{25457A2A-9DD4-44DB-A9D7-70622E9376BC}" type="sibTrans" cxnId="{15682FBE-4B7B-42FC-9F77-5C0502C032E1}">
      <dgm:prSet/>
      <dgm:spPr/>
      <dgm:t>
        <a:bodyPr/>
        <a:lstStyle/>
        <a:p>
          <a:endParaRPr lang="en-US"/>
        </a:p>
      </dgm:t>
    </dgm:pt>
    <dgm:pt modelId="{FF109923-AFB8-481C-8FFB-E4A40E7E9CA5}">
      <dgm:prSet/>
      <dgm:spPr/>
      <dgm:t>
        <a:bodyPr/>
        <a:lstStyle/>
        <a:p>
          <a:r>
            <a:rPr lang="en-US"/>
            <a:t>Migration to new hardware or configurations, which might include using new hardware or changing the underlying operating systems</a:t>
          </a:r>
        </a:p>
      </dgm:t>
    </dgm:pt>
    <dgm:pt modelId="{878344B5-E267-4ED6-8980-EB457548A16E}" type="parTrans" cxnId="{5729DBB7-AF10-467F-AA97-09E7BAADDB99}">
      <dgm:prSet/>
      <dgm:spPr/>
      <dgm:t>
        <a:bodyPr/>
        <a:lstStyle/>
        <a:p>
          <a:endParaRPr lang="en-US"/>
        </a:p>
      </dgm:t>
    </dgm:pt>
    <dgm:pt modelId="{62EE4BBF-74C0-4C6F-AE2E-20674F99C211}" type="sibTrans" cxnId="{5729DBB7-AF10-467F-AA97-09E7BAADDB99}">
      <dgm:prSet/>
      <dgm:spPr/>
      <dgm:t>
        <a:bodyPr/>
        <a:lstStyle/>
        <a:p>
          <a:endParaRPr lang="en-US"/>
        </a:p>
      </dgm:t>
    </dgm:pt>
    <dgm:pt modelId="{F090C553-9C89-4762-99AF-78A8C0E0E0F8}">
      <dgm:prSet/>
      <dgm:spPr/>
      <dgm:t>
        <a:bodyPr/>
        <a:lstStyle/>
        <a:p>
          <a:r>
            <a:rPr lang="en-US"/>
            <a:t>Increasing the number of readable replicas beyond eight in a single availability group by spanning multiple availability groups</a:t>
          </a:r>
        </a:p>
      </dgm:t>
    </dgm:pt>
    <dgm:pt modelId="{0EB182C0-D35F-4D7B-99D6-A4E9D7A8E938}" type="parTrans" cxnId="{1E07F0A5-9615-4341-9C5F-DE95EB2480E8}">
      <dgm:prSet/>
      <dgm:spPr/>
      <dgm:t>
        <a:bodyPr/>
        <a:lstStyle/>
        <a:p>
          <a:endParaRPr lang="en-US"/>
        </a:p>
      </dgm:t>
    </dgm:pt>
    <dgm:pt modelId="{739E3BD2-3E81-40F2-B7DA-FEC5319A44B0}" type="sibTrans" cxnId="{1E07F0A5-9615-4341-9C5F-DE95EB2480E8}">
      <dgm:prSet/>
      <dgm:spPr/>
      <dgm:t>
        <a:bodyPr/>
        <a:lstStyle/>
        <a:p>
          <a:endParaRPr lang="en-US"/>
        </a:p>
      </dgm:t>
    </dgm:pt>
    <dgm:pt modelId="{CFD7E207-10B7-4E10-95C5-69C1C2588BBB}" type="pres">
      <dgm:prSet presAssocID="{8CAC48F4-04E7-4C90-981B-4132FE636D7C}" presName="cycle" presStyleCnt="0">
        <dgm:presLayoutVars>
          <dgm:dir/>
          <dgm:resizeHandles val="exact"/>
        </dgm:presLayoutVars>
      </dgm:prSet>
      <dgm:spPr/>
    </dgm:pt>
    <dgm:pt modelId="{30A4A83A-2091-4E0D-81F6-3038EDACB571}" type="pres">
      <dgm:prSet presAssocID="{85DABF45-37D2-4763-9924-1DAD9A987851}" presName="node" presStyleLbl="node1" presStyleIdx="0" presStyleCnt="3">
        <dgm:presLayoutVars>
          <dgm:bulletEnabled val="1"/>
        </dgm:presLayoutVars>
      </dgm:prSet>
      <dgm:spPr/>
    </dgm:pt>
    <dgm:pt modelId="{55EA90C7-1E18-4E32-9C50-F79A7864FAA9}" type="pres">
      <dgm:prSet presAssocID="{85DABF45-37D2-4763-9924-1DAD9A987851}" presName="spNode" presStyleCnt="0"/>
      <dgm:spPr/>
    </dgm:pt>
    <dgm:pt modelId="{FC09344E-D0FE-4706-A4D5-EDCAEAD7C904}" type="pres">
      <dgm:prSet presAssocID="{25457A2A-9DD4-44DB-A9D7-70622E9376BC}" presName="sibTrans" presStyleLbl="sibTrans1D1" presStyleIdx="0" presStyleCnt="3"/>
      <dgm:spPr/>
    </dgm:pt>
    <dgm:pt modelId="{BE3D96D9-33D2-48EE-BC38-B1B14FE1E7A7}" type="pres">
      <dgm:prSet presAssocID="{FF109923-AFB8-481C-8FFB-E4A40E7E9CA5}" presName="node" presStyleLbl="node1" presStyleIdx="1" presStyleCnt="3">
        <dgm:presLayoutVars>
          <dgm:bulletEnabled val="1"/>
        </dgm:presLayoutVars>
      </dgm:prSet>
      <dgm:spPr/>
    </dgm:pt>
    <dgm:pt modelId="{53314EDF-39C6-4664-818C-4010092CD086}" type="pres">
      <dgm:prSet presAssocID="{FF109923-AFB8-481C-8FFB-E4A40E7E9CA5}" presName="spNode" presStyleCnt="0"/>
      <dgm:spPr/>
    </dgm:pt>
    <dgm:pt modelId="{8585450F-72A5-4112-9A23-93A061277965}" type="pres">
      <dgm:prSet presAssocID="{62EE4BBF-74C0-4C6F-AE2E-20674F99C211}" presName="sibTrans" presStyleLbl="sibTrans1D1" presStyleIdx="1" presStyleCnt="3"/>
      <dgm:spPr/>
    </dgm:pt>
    <dgm:pt modelId="{D0ECA07D-6CE1-4CAC-AB7B-39DB8E818B24}" type="pres">
      <dgm:prSet presAssocID="{F090C553-9C89-4762-99AF-78A8C0E0E0F8}" presName="node" presStyleLbl="node1" presStyleIdx="2" presStyleCnt="3">
        <dgm:presLayoutVars>
          <dgm:bulletEnabled val="1"/>
        </dgm:presLayoutVars>
      </dgm:prSet>
      <dgm:spPr/>
    </dgm:pt>
    <dgm:pt modelId="{DEC1FE35-3C5F-4660-8BC1-F61D50C2DBCB}" type="pres">
      <dgm:prSet presAssocID="{F090C553-9C89-4762-99AF-78A8C0E0E0F8}" presName="spNode" presStyleCnt="0"/>
      <dgm:spPr/>
    </dgm:pt>
    <dgm:pt modelId="{72B8CE3C-CFDB-440C-828B-FE151C8A8E1C}" type="pres">
      <dgm:prSet presAssocID="{739E3BD2-3E81-40F2-B7DA-FEC5319A44B0}" presName="sibTrans" presStyleLbl="sibTrans1D1" presStyleIdx="2" presStyleCnt="3"/>
      <dgm:spPr/>
    </dgm:pt>
  </dgm:ptLst>
  <dgm:cxnLst>
    <dgm:cxn modelId="{AAB3B62F-FD6A-4839-948E-42BED3A68FC5}" type="presOf" srcId="{FF109923-AFB8-481C-8FFB-E4A40E7E9CA5}" destId="{BE3D96D9-33D2-48EE-BC38-B1B14FE1E7A7}" srcOrd="0" destOrd="0" presId="urn:microsoft.com/office/officeart/2005/8/layout/cycle5"/>
    <dgm:cxn modelId="{686E6F6A-B272-44B7-A223-CC0DEEE31303}" type="presOf" srcId="{62EE4BBF-74C0-4C6F-AE2E-20674F99C211}" destId="{8585450F-72A5-4112-9A23-93A061277965}" srcOrd="0" destOrd="0" presId="urn:microsoft.com/office/officeart/2005/8/layout/cycle5"/>
    <dgm:cxn modelId="{4A89694F-EBDA-49C3-A82C-EC1BF3A0B290}" type="presOf" srcId="{739E3BD2-3E81-40F2-B7DA-FEC5319A44B0}" destId="{72B8CE3C-CFDB-440C-828B-FE151C8A8E1C}" srcOrd="0" destOrd="0" presId="urn:microsoft.com/office/officeart/2005/8/layout/cycle5"/>
    <dgm:cxn modelId="{E888DD78-26DB-43B1-A3A0-4D495BCA3973}" type="presOf" srcId="{F090C553-9C89-4762-99AF-78A8C0E0E0F8}" destId="{D0ECA07D-6CE1-4CAC-AB7B-39DB8E818B24}" srcOrd="0" destOrd="0" presId="urn:microsoft.com/office/officeart/2005/8/layout/cycle5"/>
    <dgm:cxn modelId="{1513D281-7906-40B4-80DB-62137912952C}" type="presOf" srcId="{25457A2A-9DD4-44DB-A9D7-70622E9376BC}" destId="{FC09344E-D0FE-4706-A4D5-EDCAEAD7C904}" srcOrd="0" destOrd="0" presId="urn:microsoft.com/office/officeart/2005/8/layout/cycle5"/>
    <dgm:cxn modelId="{1E07F0A5-9615-4341-9C5F-DE95EB2480E8}" srcId="{8CAC48F4-04E7-4C90-981B-4132FE636D7C}" destId="{F090C553-9C89-4762-99AF-78A8C0E0E0F8}" srcOrd="2" destOrd="0" parTransId="{0EB182C0-D35F-4D7B-99D6-A4E9D7A8E938}" sibTransId="{739E3BD2-3E81-40F2-B7DA-FEC5319A44B0}"/>
    <dgm:cxn modelId="{29754CB3-D671-40A1-90E9-F31E1E554E72}" type="presOf" srcId="{85DABF45-37D2-4763-9924-1DAD9A987851}" destId="{30A4A83A-2091-4E0D-81F6-3038EDACB571}" srcOrd="0" destOrd="0" presId="urn:microsoft.com/office/officeart/2005/8/layout/cycle5"/>
    <dgm:cxn modelId="{5729DBB7-AF10-467F-AA97-09E7BAADDB99}" srcId="{8CAC48F4-04E7-4C90-981B-4132FE636D7C}" destId="{FF109923-AFB8-481C-8FFB-E4A40E7E9CA5}" srcOrd="1" destOrd="0" parTransId="{878344B5-E267-4ED6-8980-EB457548A16E}" sibTransId="{62EE4BBF-74C0-4C6F-AE2E-20674F99C211}"/>
    <dgm:cxn modelId="{FEF366BB-0D09-4F87-BCE5-A53454F766BC}" type="presOf" srcId="{8CAC48F4-04E7-4C90-981B-4132FE636D7C}" destId="{CFD7E207-10B7-4E10-95C5-69C1C2588BBB}" srcOrd="0" destOrd="0" presId="urn:microsoft.com/office/officeart/2005/8/layout/cycle5"/>
    <dgm:cxn modelId="{15682FBE-4B7B-42FC-9F77-5C0502C032E1}" srcId="{8CAC48F4-04E7-4C90-981B-4132FE636D7C}" destId="{85DABF45-37D2-4763-9924-1DAD9A987851}" srcOrd="0" destOrd="0" parTransId="{8BCE2CC8-D842-47ED-9738-37D8209C304F}" sibTransId="{25457A2A-9DD4-44DB-A9D7-70622E9376BC}"/>
    <dgm:cxn modelId="{130A19EC-B96C-4FD8-9353-FDA5BC022DEF}" type="presParOf" srcId="{CFD7E207-10B7-4E10-95C5-69C1C2588BBB}" destId="{30A4A83A-2091-4E0D-81F6-3038EDACB571}" srcOrd="0" destOrd="0" presId="urn:microsoft.com/office/officeart/2005/8/layout/cycle5"/>
    <dgm:cxn modelId="{C85BFE79-014B-4946-93CD-1775407C1474}" type="presParOf" srcId="{CFD7E207-10B7-4E10-95C5-69C1C2588BBB}" destId="{55EA90C7-1E18-4E32-9C50-F79A7864FAA9}" srcOrd="1" destOrd="0" presId="urn:microsoft.com/office/officeart/2005/8/layout/cycle5"/>
    <dgm:cxn modelId="{48B362FD-2098-4FFB-B788-3ACD98CA9276}" type="presParOf" srcId="{CFD7E207-10B7-4E10-95C5-69C1C2588BBB}" destId="{FC09344E-D0FE-4706-A4D5-EDCAEAD7C904}" srcOrd="2" destOrd="0" presId="urn:microsoft.com/office/officeart/2005/8/layout/cycle5"/>
    <dgm:cxn modelId="{F53BEF02-DF30-4D27-BA7A-CFCA6183D3A9}" type="presParOf" srcId="{CFD7E207-10B7-4E10-95C5-69C1C2588BBB}" destId="{BE3D96D9-33D2-48EE-BC38-B1B14FE1E7A7}" srcOrd="3" destOrd="0" presId="urn:microsoft.com/office/officeart/2005/8/layout/cycle5"/>
    <dgm:cxn modelId="{DE9B1681-F065-4AB0-B7FA-66872E6FA2E1}" type="presParOf" srcId="{CFD7E207-10B7-4E10-95C5-69C1C2588BBB}" destId="{53314EDF-39C6-4664-818C-4010092CD086}" srcOrd="4" destOrd="0" presId="urn:microsoft.com/office/officeart/2005/8/layout/cycle5"/>
    <dgm:cxn modelId="{A01CFD7C-B3DF-48E3-AE73-0725F81228B2}" type="presParOf" srcId="{CFD7E207-10B7-4E10-95C5-69C1C2588BBB}" destId="{8585450F-72A5-4112-9A23-93A061277965}" srcOrd="5" destOrd="0" presId="urn:microsoft.com/office/officeart/2005/8/layout/cycle5"/>
    <dgm:cxn modelId="{A46CC1DA-9315-4058-9CBE-3D1DBF92AD06}" type="presParOf" srcId="{CFD7E207-10B7-4E10-95C5-69C1C2588BBB}" destId="{D0ECA07D-6CE1-4CAC-AB7B-39DB8E818B24}" srcOrd="6" destOrd="0" presId="urn:microsoft.com/office/officeart/2005/8/layout/cycle5"/>
    <dgm:cxn modelId="{36F98E9B-F278-401A-A26B-81D34867AE7B}" type="presParOf" srcId="{CFD7E207-10B7-4E10-95C5-69C1C2588BBB}" destId="{DEC1FE35-3C5F-4660-8BC1-F61D50C2DBCB}" srcOrd="7" destOrd="0" presId="urn:microsoft.com/office/officeart/2005/8/layout/cycle5"/>
    <dgm:cxn modelId="{ACEB14D3-B441-4469-AE7E-1DCAF0B116F3}" type="presParOf" srcId="{CFD7E207-10B7-4E10-95C5-69C1C2588BBB}" destId="{72B8CE3C-CFDB-440C-828B-FE151C8A8E1C}"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4DF021-A7AF-4FFA-88A2-890B8C23AA57}" type="doc">
      <dgm:prSet loTypeId="urn:microsoft.com/office/officeart/2016/7/layout/LinearArrowProcessNumbered" loCatId="process" qsTypeId="urn:microsoft.com/office/officeart/2005/8/quickstyle/simple1" qsCatId="simple" csTypeId="urn:microsoft.com/office/officeart/2005/8/colors/colorful5" csCatId="colorful" phldr="1"/>
      <dgm:spPr/>
      <dgm:t>
        <a:bodyPr/>
        <a:lstStyle/>
        <a:p>
          <a:endParaRPr lang="en-US"/>
        </a:p>
      </dgm:t>
    </dgm:pt>
    <dgm:pt modelId="{BD9FBCD3-C9AD-4308-988F-DEF25EF3B6B0}">
      <dgm:prSet/>
      <dgm:spPr/>
      <dgm:t>
        <a:bodyPr/>
        <a:lstStyle/>
        <a:p>
          <a:r>
            <a:rPr lang="en-US" dirty="0"/>
            <a:t>Stop all data traffic to the original availability group and change the distributed availability group to synchronous data movement. </a:t>
          </a:r>
        </a:p>
      </dgm:t>
    </dgm:pt>
    <dgm:pt modelId="{2FF48D19-FD30-453D-9B6A-0FB29D3C2A45}" type="parTrans" cxnId="{6C240E30-FF22-4774-AFAD-48FB6CC772E5}">
      <dgm:prSet/>
      <dgm:spPr/>
      <dgm:t>
        <a:bodyPr/>
        <a:lstStyle/>
        <a:p>
          <a:endParaRPr lang="en-US"/>
        </a:p>
      </dgm:t>
    </dgm:pt>
    <dgm:pt modelId="{AAD323FC-7D60-4435-AECA-8FA35FE06A37}" type="sibTrans" cxnId="{6C240E30-FF22-4774-AFAD-48FB6CC772E5}">
      <dgm:prSet phldrT="1"/>
      <dgm:spPr/>
      <dgm:t>
        <a:bodyPr/>
        <a:lstStyle/>
        <a:p>
          <a:r>
            <a:rPr lang="en-US"/>
            <a:t>1</a:t>
          </a:r>
        </a:p>
      </dgm:t>
    </dgm:pt>
    <dgm:pt modelId="{4382AAE7-A690-4DA8-A988-8AF32513DD66}">
      <dgm:prSet/>
      <dgm:spPr/>
      <dgm:t>
        <a:bodyPr/>
        <a:lstStyle/>
        <a:p>
          <a:r>
            <a:rPr lang="en-US"/>
            <a:t>This action ensures that the primary replica of the second availability group is fully synchronized, so there would be no data loss. </a:t>
          </a:r>
        </a:p>
      </dgm:t>
    </dgm:pt>
    <dgm:pt modelId="{AAD8AD99-450B-4CF9-8F56-D5B3CE8C9601}" type="parTrans" cxnId="{F0ECEB19-E75F-4893-BAB3-1AC963A6332A}">
      <dgm:prSet/>
      <dgm:spPr/>
      <dgm:t>
        <a:bodyPr/>
        <a:lstStyle/>
        <a:p>
          <a:endParaRPr lang="en-US"/>
        </a:p>
      </dgm:t>
    </dgm:pt>
    <dgm:pt modelId="{AFA44D66-F0FB-41F8-9B1F-2839EBC43DBD}" type="sibTrans" cxnId="{F0ECEB19-E75F-4893-BAB3-1AC963A6332A}">
      <dgm:prSet phldrT="2"/>
      <dgm:spPr/>
      <dgm:t>
        <a:bodyPr/>
        <a:lstStyle/>
        <a:p>
          <a:r>
            <a:rPr lang="en-US"/>
            <a:t>2</a:t>
          </a:r>
        </a:p>
      </dgm:t>
    </dgm:pt>
    <dgm:pt modelId="{37BEB116-1E2B-433D-AE23-E0FD0CF39AE7}">
      <dgm:prSet/>
      <dgm:spPr/>
      <dgm:t>
        <a:bodyPr/>
        <a:lstStyle/>
        <a:p>
          <a:r>
            <a:rPr lang="en-US"/>
            <a:t>Fail over the distributed availability group to the secondary availability group.</a:t>
          </a:r>
        </a:p>
      </dgm:t>
    </dgm:pt>
    <dgm:pt modelId="{C4FD0D82-EE68-4D54-8899-390159E423A1}" type="parTrans" cxnId="{A46EEA59-3A35-4638-B9E9-8A2B36C02EA7}">
      <dgm:prSet/>
      <dgm:spPr/>
      <dgm:t>
        <a:bodyPr/>
        <a:lstStyle/>
        <a:p>
          <a:endParaRPr lang="en-US"/>
        </a:p>
      </dgm:t>
    </dgm:pt>
    <dgm:pt modelId="{AEDD365E-6973-4375-AD48-F9A91200E3B2}" type="sibTrans" cxnId="{A46EEA59-3A35-4638-B9E9-8A2B36C02EA7}">
      <dgm:prSet phldrT="3"/>
      <dgm:spPr/>
      <dgm:t>
        <a:bodyPr/>
        <a:lstStyle/>
        <a:p>
          <a:r>
            <a:rPr lang="en-US"/>
            <a:t>3</a:t>
          </a:r>
        </a:p>
      </dgm:t>
    </dgm:pt>
    <dgm:pt modelId="{A4FC1849-EF56-40D7-A41A-1E7690E542B7}">
      <dgm:prSet/>
      <dgm:spPr/>
      <dgm:t>
        <a:bodyPr/>
        <a:lstStyle/>
        <a:p>
          <a:pPr>
            <a:buNone/>
          </a:pPr>
          <a:r>
            <a:rPr lang="en-US" dirty="0"/>
            <a:t>1. Rename the listener on the secondary availability group (and possibly delete or rename the old one on the original primary availability group) Or re-create it with the listener from the original primary availability group, so that applications and users can access the new configuration.</a:t>
          </a:r>
        </a:p>
        <a:p>
          <a:pPr>
            <a:buNone/>
          </a:pPr>
          <a:r>
            <a:rPr lang="en-US" dirty="0"/>
            <a:t>2. If a rename or re-creation is not possible, point applications and users to the listener on the second availability group.</a:t>
          </a:r>
        </a:p>
      </dgm:t>
    </dgm:pt>
    <dgm:pt modelId="{28EBDC42-0BA8-4D74-AC39-D89EC00DA16C}" type="parTrans" cxnId="{E8045910-E850-467E-BC5D-547642FDD2CA}">
      <dgm:prSet/>
      <dgm:spPr/>
      <dgm:t>
        <a:bodyPr/>
        <a:lstStyle/>
        <a:p>
          <a:endParaRPr lang="en-US"/>
        </a:p>
      </dgm:t>
    </dgm:pt>
    <dgm:pt modelId="{4F516B33-B3B7-48F0-9912-71B0A711B664}" type="sibTrans" cxnId="{E8045910-E850-467E-BC5D-547642FDD2CA}">
      <dgm:prSet phldrT="4"/>
      <dgm:spPr/>
      <dgm:t>
        <a:bodyPr/>
        <a:lstStyle/>
        <a:p>
          <a:r>
            <a:rPr lang="en-US"/>
            <a:t>4</a:t>
          </a:r>
        </a:p>
      </dgm:t>
    </dgm:pt>
    <dgm:pt modelId="{8D205A55-4DD4-411E-AD81-600BA5483E55}" type="pres">
      <dgm:prSet presAssocID="{A64DF021-A7AF-4FFA-88A2-890B8C23AA57}" presName="linearFlow" presStyleCnt="0">
        <dgm:presLayoutVars>
          <dgm:dir/>
          <dgm:animLvl val="lvl"/>
          <dgm:resizeHandles val="exact"/>
        </dgm:presLayoutVars>
      </dgm:prSet>
      <dgm:spPr/>
    </dgm:pt>
    <dgm:pt modelId="{844F97C6-B7CF-43B8-9F5A-29A9C48FF1B1}" type="pres">
      <dgm:prSet presAssocID="{BD9FBCD3-C9AD-4308-988F-DEF25EF3B6B0}" presName="compositeNode" presStyleCnt="0"/>
      <dgm:spPr/>
    </dgm:pt>
    <dgm:pt modelId="{D8D3304C-6311-4B65-9F55-DD65179C5688}" type="pres">
      <dgm:prSet presAssocID="{BD9FBCD3-C9AD-4308-988F-DEF25EF3B6B0}" presName="parTx" presStyleLbl="node1" presStyleIdx="0" presStyleCnt="0">
        <dgm:presLayoutVars>
          <dgm:chMax val="0"/>
          <dgm:chPref val="0"/>
          <dgm:bulletEnabled val="1"/>
        </dgm:presLayoutVars>
      </dgm:prSet>
      <dgm:spPr/>
    </dgm:pt>
    <dgm:pt modelId="{B553868B-B5B5-4F0C-8B57-49D7102E7079}" type="pres">
      <dgm:prSet presAssocID="{BD9FBCD3-C9AD-4308-988F-DEF25EF3B6B0}" presName="parSh" presStyleCnt="0"/>
      <dgm:spPr/>
    </dgm:pt>
    <dgm:pt modelId="{306E7FB4-0ED4-4C4E-8E3B-D55F454B148B}" type="pres">
      <dgm:prSet presAssocID="{BD9FBCD3-C9AD-4308-988F-DEF25EF3B6B0}" presName="lineNode" presStyleLbl="alignAccFollowNode1" presStyleIdx="0" presStyleCnt="12"/>
      <dgm:spPr/>
    </dgm:pt>
    <dgm:pt modelId="{E2D1A573-54DD-4AC5-A9E3-14779E2F8EA3}" type="pres">
      <dgm:prSet presAssocID="{BD9FBCD3-C9AD-4308-988F-DEF25EF3B6B0}" presName="lineArrowNode" presStyleLbl="alignAccFollowNode1" presStyleIdx="1" presStyleCnt="12"/>
      <dgm:spPr/>
    </dgm:pt>
    <dgm:pt modelId="{580006A7-8FE2-49F6-B12B-5D8752BABF80}" type="pres">
      <dgm:prSet presAssocID="{AAD323FC-7D60-4435-AECA-8FA35FE06A37}" presName="sibTransNodeCircle" presStyleLbl="alignNode1" presStyleIdx="0" presStyleCnt="4">
        <dgm:presLayoutVars>
          <dgm:chMax val="0"/>
          <dgm:bulletEnabled/>
        </dgm:presLayoutVars>
      </dgm:prSet>
      <dgm:spPr/>
    </dgm:pt>
    <dgm:pt modelId="{BCE0D358-99F6-4C5A-B7A7-52241CCA873C}" type="pres">
      <dgm:prSet presAssocID="{AAD323FC-7D60-4435-AECA-8FA35FE06A37}" presName="spacerBetweenCircleAndCallout" presStyleCnt="0">
        <dgm:presLayoutVars/>
      </dgm:prSet>
      <dgm:spPr/>
    </dgm:pt>
    <dgm:pt modelId="{3EE7E8C9-C4EC-4C7B-8C14-696652B9CB83}" type="pres">
      <dgm:prSet presAssocID="{BD9FBCD3-C9AD-4308-988F-DEF25EF3B6B0}" presName="nodeText" presStyleLbl="alignAccFollowNode1" presStyleIdx="2" presStyleCnt="12">
        <dgm:presLayoutVars>
          <dgm:bulletEnabled val="1"/>
        </dgm:presLayoutVars>
      </dgm:prSet>
      <dgm:spPr/>
    </dgm:pt>
    <dgm:pt modelId="{87F30C92-197A-408C-856E-493DE09ECC53}" type="pres">
      <dgm:prSet presAssocID="{AAD323FC-7D60-4435-AECA-8FA35FE06A37}" presName="sibTransComposite" presStyleCnt="0"/>
      <dgm:spPr/>
    </dgm:pt>
    <dgm:pt modelId="{747EC74D-0FEF-47B2-A962-5568A08737F9}" type="pres">
      <dgm:prSet presAssocID="{4382AAE7-A690-4DA8-A988-8AF32513DD66}" presName="compositeNode" presStyleCnt="0"/>
      <dgm:spPr/>
    </dgm:pt>
    <dgm:pt modelId="{3350DC43-B225-469B-9BAC-AC48EAB6C214}" type="pres">
      <dgm:prSet presAssocID="{4382AAE7-A690-4DA8-A988-8AF32513DD66}" presName="parTx" presStyleLbl="node1" presStyleIdx="0" presStyleCnt="0">
        <dgm:presLayoutVars>
          <dgm:chMax val="0"/>
          <dgm:chPref val="0"/>
          <dgm:bulletEnabled val="1"/>
        </dgm:presLayoutVars>
      </dgm:prSet>
      <dgm:spPr/>
    </dgm:pt>
    <dgm:pt modelId="{7C26D7AD-4ADB-4B7D-B002-4D194C4A7695}" type="pres">
      <dgm:prSet presAssocID="{4382AAE7-A690-4DA8-A988-8AF32513DD66}" presName="parSh" presStyleCnt="0"/>
      <dgm:spPr/>
    </dgm:pt>
    <dgm:pt modelId="{21BA93A9-59B0-40E3-8EED-A591E98528AE}" type="pres">
      <dgm:prSet presAssocID="{4382AAE7-A690-4DA8-A988-8AF32513DD66}" presName="lineNode" presStyleLbl="alignAccFollowNode1" presStyleIdx="3" presStyleCnt="12"/>
      <dgm:spPr/>
    </dgm:pt>
    <dgm:pt modelId="{98A2AFA5-D109-4844-955D-BCA500ACB603}" type="pres">
      <dgm:prSet presAssocID="{4382AAE7-A690-4DA8-A988-8AF32513DD66}" presName="lineArrowNode" presStyleLbl="alignAccFollowNode1" presStyleIdx="4" presStyleCnt="12"/>
      <dgm:spPr/>
    </dgm:pt>
    <dgm:pt modelId="{60A99B70-261F-4054-ADDA-5E3D6FC56075}" type="pres">
      <dgm:prSet presAssocID="{AFA44D66-F0FB-41F8-9B1F-2839EBC43DBD}" presName="sibTransNodeCircle" presStyleLbl="alignNode1" presStyleIdx="1" presStyleCnt="4">
        <dgm:presLayoutVars>
          <dgm:chMax val="0"/>
          <dgm:bulletEnabled/>
        </dgm:presLayoutVars>
      </dgm:prSet>
      <dgm:spPr/>
    </dgm:pt>
    <dgm:pt modelId="{D20F35B0-8C50-4217-BAE7-AE5C4A228559}" type="pres">
      <dgm:prSet presAssocID="{AFA44D66-F0FB-41F8-9B1F-2839EBC43DBD}" presName="spacerBetweenCircleAndCallout" presStyleCnt="0">
        <dgm:presLayoutVars/>
      </dgm:prSet>
      <dgm:spPr/>
    </dgm:pt>
    <dgm:pt modelId="{F405ADF2-1CDB-4FE6-BCCD-2FAFEC28DA5D}" type="pres">
      <dgm:prSet presAssocID="{4382AAE7-A690-4DA8-A988-8AF32513DD66}" presName="nodeText" presStyleLbl="alignAccFollowNode1" presStyleIdx="5" presStyleCnt="12">
        <dgm:presLayoutVars>
          <dgm:bulletEnabled val="1"/>
        </dgm:presLayoutVars>
      </dgm:prSet>
      <dgm:spPr/>
    </dgm:pt>
    <dgm:pt modelId="{AE47A05F-8B53-4602-A0C5-16B5C6962199}" type="pres">
      <dgm:prSet presAssocID="{AFA44D66-F0FB-41F8-9B1F-2839EBC43DBD}" presName="sibTransComposite" presStyleCnt="0"/>
      <dgm:spPr/>
    </dgm:pt>
    <dgm:pt modelId="{ADD7BC95-83D3-43CC-8DF1-742F2F73826B}" type="pres">
      <dgm:prSet presAssocID="{37BEB116-1E2B-433D-AE23-E0FD0CF39AE7}" presName="compositeNode" presStyleCnt="0"/>
      <dgm:spPr/>
    </dgm:pt>
    <dgm:pt modelId="{8612D928-CE80-47CB-B116-951F06741EF0}" type="pres">
      <dgm:prSet presAssocID="{37BEB116-1E2B-433D-AE23-E0FD0CF39AE7}" presName="parTx" presStyleLbl="node1" presStyleIdx="0" presStyleCnt="0">
        <dgm:presLayoutVars>
          <dgm:chMax val="0"/>
          <dgm:chPref val="0"/>
          <dgm:bulletEnabled val="1"/>
        </dgm:presLayoutVars>
      </dgm:prSet>
      <dgm:spPr/>
    </dgm:pt>
    <dgm:pt modelId="{51550ECE-868E-4FD9-AB40-D5F15A208D5B}" type="pres">
      <dgm:prSet presAssocID="{37BEB116-1E2B-433D-AE23-E0FD0CF39AE7}" presName="parSh" presStyleCnt="0"/>
      <dgm:spPr/>
    </dgm:pt>
    <dgm:pt modelId="{806E7DBA-66B1-4843-9B27-133108BA495C}" type="pres">
      <dgm:prSet presAssocID="{37BEB116-1E2B-433D-AE23-E0FD0CF39AE7}" presName="lineNode" presStyleLbl="alignAccFollowNode1" presStyleIdx="6" presStyleCnt="12"/>
      <dgm:spPr/>
    </dgm:pt>
    <dgm:pt modelId="{A5D602A5-6C6D-4A79-92A8-D172C213E471}" type="pres">
      <dgm:prSet presAssocID="{37BEB116-1E2B-433D-AE23-E0FD0CF39AE7}" presName="lineArrowNode" presStyleLbl="alignAccFollowNode1" presStyleIdx="7" presStyleCnt="12"/>
      <dgm:spPr/>
    </dgm:pt>
    <dgm:pt modelId="{0CA330A9-FFB2-4DA7-AB2B-717631581A94}" type="pres">
      <dgm:prSet presAssocID="{AEDD365E-6973-4375-AD48-F9A91200E3B2}" presName="sibTransNodeCircle" presStyleLbl="alignNode1" presStyleIdx="2" presStyleCnt="4">
        <dgm:presLayoutVars>
          <dgm:chMax val="0"/>
          <dgm:bulletEnabled/>
        </dgm:presLayoutVars>
      </dgm:prSet>
      <dgm:spPr/>
    </dgm:pt>
    <dgm:pt modelId="{836D9263-165C-4554-A526-B24AC45FDBE9}" type="pres">
      <dgm:prSet presAssocID="{AEDD365E-6973-4375-AD48-F9A91200E3B2}" presName="spacerBetweenCircleAndCallout" presStyleCnt="0">
        <dgm:presLayoutVars/>
      </dgm:prSet>
      <dgm:spPr/>
    </dgm:pt>
    <dgm:pt modelId="{78D0A907-5210-49E4-AF37-3B321C43117E}" type="pres">
      <dgm:prSet presAssocID="{37BEB116-1E2B-433D-AE23-E0FD0CF39AE7}" presName="nodeText" presStyleLbl="alignAccFollowNode1" presStyleIdx="8" presStyleCnt="12">
        <dgm:presLayoutVars>
          <dgm:bulletEnabled val="1"/>
        </dgm:presLayoutVars>
      </dgm:prSet>
      <dgm:spPr/>
    </dgm:pt>
    <dgm:pt modelId="{6A6F8B74-9D2B-4F94-B2B3-4E34B3491FF7}" type="pres">
      <dgm:prSet presAssocID="{AEDD365E-6973-4375-AD48-F9A91200E3B2}" presName="sibTransComposite" presStyleCnt="0"/>
      <dgm:spPr/>
    </dgm:pt>
    <dgm:pt modelId="{12163640-097E-4392-8DBF-12B312140225}" type="pres">
      <dgm:prSet presAssocID="{A4FC1849-EF56-40D7-A41A-1E7690E542B7}" presName="compositeNode" presStyleCnt="0"/>
      <dgm:spPr/>
    </dgm:pt>
    <dgm:pt modelId="{C0A343D3-84F5-4FB0-A1EC-A7ACC095C4DE}" type="pres">
      <dgm:prSet presAssocID="{A4FC1849-EF56-40D7-A41A-1E7690E542B7}" presName="parTx" presStyleLbl="node1" presStyleIdx="0" presStyleCnt="0">
        <dgm:presLayoutVars>
          <dgm:chMax val="0"/>
          <dgm:chPref val="0"/>
          <dgm:bulletEnabled val="1"/>
        </dgm:presLayoutVars>
      </dgm:prSet>
      <dgm:spPr/>
    </dgm:pt>
    <dgm:pt modelId="{D7830C4E-7201-4C89-92C5-A883C4F5FFE8}" type="pres">
      <dgm:prSet presAssocID="{A4FC1849-EF56-40D7-A41A-1E7690E542B7}" presName="parSh" presStyleCnt="0"/>
      <dgm:spPr/>
    </dgm:pt>
    <dgm:pt modelId="{099E73CC-36D2-4C89-A1C7-83DD62969AD8}" type="pres">
      <dgm:prSet presAssocID="{A4FC1849-EF56-40D7-A41A-1E7690E542B7}" presName="lineNode" presStyleLbl="alignAccFollowNode1" presStyleIdx="9" presStyleCnt="12"/>
      <dgm:spPr/>
    </dgm:pt>
    <dgm:pt modelId="{A8B81B24-5932-4249-8F8D-E134B7BE3DA4}" type="pres">
      <dgm:prSet presAssocID="{A4FC1849-EF56-40D7-A41A-1E7690E542B7}" presName="lineArrowNode" presStyleLbl="alignAccFollowNode1" presStyleIdx="10" presStyleCnt="12"/>
      <dgm:spPr/>
    </dgm:pt>
    <dgm:pt modelId="{359C4C1A-16D6-4102-BAC3-5C9FE335606A}" type="pres">
      <dgm:prSet presAssocID="{4F516B33-B3B7-48F0-9912-71B0A711B664}" presName="sibTransNodeCircle" presStyleLbl="alignNode1" presStyleIdx="3" presStyleCnt="4">
        <dgm:presLayoutVars>
          <dgm:chMax val="0"/>
          <dgm:bulletEnabled/>
        </dgm:presLayoutVars>
      </dgm:prSet>
      <dgm:spPr/>
    </dgm:pt>
    <dgm:pt modelId="{6E9A4118-6C9C-4467-9699-D5164A627620}" type="pres">
      <dgm:prSet presAssocID="{4F516B33-B3B7-48F0-9912-71B0A711B664}" presName="spacerBetweenCircleAndCallout" presStyleCnt="0">
        <dgm:presLayoutVars/>
      </dgm:prSet>
      <dgm:spPr/>
    </dgm:pt>
    <dgm:pt modelId="{51D6DAB8-1674-4DE8-BBFC-F2F56E46E327}" type="pres">
      <dgm:prSet presAssocID="{A4FC1849-EF56-40D7-A41A-1E7690E542B7}" presName="nodeText" presStyleLbl="alignAccFollowNode1" presStyleIdx="11" presStyleCnt="12" custScaleX="167692" custScaleY="100000">
        <dgm:presLayoutVars>
          <dgm:bulletEnabled val="1"/>
        </dgm:presLayoutVars>
      </dgm:prSet>
      <dgm:spPr/>
    </dgm:pt>
  </dgm:ptLst>
  <dgm:cxnLst>
    <dgm:cxn modelId="{6FDF3B0E-AB08-4BF8-B9EE-A49BEA48AEFA}" type="presOf" srcId="{A4FC1849-EF56-40D7-A41A-1E7690E542B7}" destId="{51D6DAB8-1674-4DE8-BBFC-F2F56E46E327}" srcOrd="0" destOrd="0" presId="urn:microsoft.com/office/officeart/2016/7/layout/LinearArrowProcessNumbered"/>
    <dgm:cxn modelId="{E8045910-E850-467E-BC5D-547642FDD2CA}" srcId="{A64DF021-A7AF-4FFA-88A2-890B8C23AA57}" destId="{A4FC1849-EF56-40D7-A41A-1E7690E542B7}" srcOrd="3" destOrd="0" parTransId="{28EBDC42-0BA8-4D74-AC39-D89EC00DA16C}" sibTransId="{4F516B33-B3B7-48F0-9912-71B0A711B664}"/>
    <dgm:cxn modelId="{F0ECEB19-E75F-4893-BAB3-1AC963A6332A}" srcId="{A64DF021-A7AF-4FFA-88A2-890B8C23AA57}" destId="{4382AAE7-A690-4DA8-A988-8AF32513DD66}" srcOrd="1" destOrd="0" parTransId="{AAD8AD99-450B-4CF9-8F56-D5B3CE8C9601}" sibTransId="{AFA44D66-F0FB-41F8-9B1F-2839EBC43DBD}"/>
    <dgm:cxn modelId="{D6E1AF1C-8A36-4762-A776-CA301A83ABD8}" type="presOf" srcId="{A64DF021-A7AF-4FFA-88A2-890B8C23AA57}" destId="{8D205A55-4DD4-411E-AD81-600BA5483E55}" srcOrd="0" destOrd="0" presId="urn:microsoft.com/office/officeart/2016/7/layout/LinearArrowProcessNumbered"/>
    <dgm:cxn modelId="{6C240E30-FF22-4774-AFAD-48FB6CC772E5}" srcId="{A64DF021-A7AF-4FFA-88A2-890B8C23AA57}" destId="{BD9FBCD3-C9AD-4308-988F-DEF25EF3B6B0}" srcOrd="0" destOrd="0" parTransId="{2FF48D19-FD30-453D-9B6A-0FB29D3C2A45}" sibTransId="{AAD323FC-7D60-4435-AECA-8FA35FE06A37}"/>
    <dgm:cxn modelId="{26330E3C-A944-4465-BFC0-B30503AB3D62}" type="presOf" srcId="{BD9FBCD3-C9AD-4308-988F-DEF25EF3B6B0}" destId="{3EE7E8C9-C4EC-4C7B-8C14-696652B9CB83}" srcOrd="0" destOrd="0" presId="urn:microsoft.com/office/officeart/2016/7/layout/LinearArrowProcessNumbered"/>
    <dgm:cxn modelId="{69430263-CF56-4CB6-9F72-FF4E853FE88B}" type="presOf" srcId="{4F516B33-B3B7-48F0-9912-71B0A711B664}" destId="{359C4C1A-16D6-4102-BAC3-5C9FE335606A}" srcOrd="0" destOrd="0" presId="urn:microsoft.com/office/officeart/2016/7/layout/LinearArrowProcessNumbered"/>
    <dgm:cxn modelId="{2BC9A96D-D8FE-4D37-8E4B-DCACC75103B5}" type="presOf" srcId="{4382AAE7-A690-4DA8-A988-8AF32513DD66}" destId="{F405ADF2-1CDB-4FE6-BCCD-2FAFEC28DA5D}" srcOrd="0" destOrd="0" presId="urn:microsoft.com/office/officeart/2016/7/layout/LinearArrowProcessNumbered"/>
    <dgm:cxn modelId="{A46EEA59-3A35-4638-B9E9-8A2B36C02EA7}" srcId="{A64DF021-A7AF-4FFA-88A2-890B8C23AA57}" destId="{37BEB116-1E2B-433D-AE23-E0FD0CF39AE7}" srcOrd="2" destOrd="0" parTransId="{C4FD0D82-EE68-4D54-8899-390159E423A1}" sibTransId="{AEDD365E-6973-4375-AD48-F9A91200E3B2}"/>
    <dgm:cxn modelId="{2681F581-72AB-4D86-A73F-F977DABBDA87}" type="presOf" srcId="{AFA44D66-F0FB-41F8-9B1F-2839EBC43DBD}" destId="{60A99B70-261F-4054-ADDA-5E3D6FC56075}" srcOrd="0" destOrd="0" presId="urn:microsoft.com/office/officeart/2016/7/layout/LinearArrowProcessNumbered"/>
    <dgm:cxn modelId="{28524096-88D8-478C-B322-7F0E9A8DAC4C}" type="presOf" srcId="{AEDD365E-6973-4375-AD48-F9A91200E3B2}" destId="{0CA330A9-FFB2-4DA7-AB2B-717631581A94}" srcOrd="0" destOrd="0" presId="urn:microsoft.com/office/officeart/2016/7/layout/LinearArrowProcessNumbered"/>
    <dgm:cxn modelId="{2939ABAD-82A4-4F25-8B25-0DC7FE5A0140}" type="presOf" srcId="{37BEB116-1E2B-433D-AE23-E0FD0CF39AE7}" destId="{78D0A907-5210-49E4-AF37-3B321C43117E}" srcOrd="0" destOrd="0" presId="urn:microsoft.com/office/officeart/2016/7/layout/LinearArrowProcessNumbered"/>
    <dgm:cxn modelId="{B13058DC-AFF7-4577-A351-842D8A0DA804}" type="presOf" srcId="{AAD323FC-7D60-4435-AECA-8FA35FE06A37}" destId="{580006A7-8FE2-49F6-B12B-5D8752BABF80}" srcOrd="0" destOrd="0" presId="urn:microsoft.com/office/officeart/2016/7/layout/LinearArrowProcessNumbered"/>
    <dgm:cxn modelId="{D69C5CF6-6DB0-481E-95C1-B6EE5B84F1B9}" type="presParOf" srcId="{8D205A55-4DD4-411E-AD81-600BA5483E55}" destId="{844F97C6-B7CF-43B8-9F5A-29A9C48FF1B1}" srcOrd="0" destOrd="0" presId="urn:microsoft.com/office/officeart/2016/7/layout/LinearArrowProcessNumbered"/>
    <dgm:cxn modelId="{61600D64-EDB1-4130-93A3-A42EB332A04B}" type="presParOf" srcId="{844F97C6-B7CF-43B8-9F5A-29A9C48FF1B1}" destId="{D8D3304C-6311-4B65-9F55-DD65179C5688}" srcOrd="0" destOrd="0" presId="urn:microsoft.com/office/officeart/2016/7/layout/LinearArrowProcessNumbered"/>
    <dgm:cxn modelId="{D5A2DDBC-E4EE-4CBF-BF25-42C7AF78EC7E}" type="presParOf" srcId="{844F97C6-B7CF-43B8-9F5A-29A9C48FF1B1}" destId="{B553868B-B5B5-4F0C-8B57-49D7102E7079}" srcOrd="1" destOrd="0" presId="urn:microsoft.com/office/officeart/2016/7/layout/LinearArrowProcessNumbered"/>
    <dgm:cxn modelId="{A3DB156E-565C-4ED2-B16F-356F50B97FE1}" type="presParOf" srcId="{B553868B-B5B5-4F0C-8B57-49D7102E7079}" destId="{306E7FB4-0ED4-4C4E-8E3B-D55F454B148B}" srcOrd="0" destOrd="0" presId="urn:microsoft.com/office/officeart/2016/7/layout/LinearArrowProcessNumbered"/>
    <dgm:cxn modelId="{9A6BB741-9454-4E8B-ADA6-D1FF1C5CB8C4}" type="presParOf" srcId="{B553868B-B5B5-4F0C-8B57-49D7102E7079}" destId="{E2D1A573-54DD-4AC5-A9E3-14779E2F8EA3}" srcOrd="1" destOrd="0" presId="urn:microsoft.com/office/officeart/2016/7/layout/LinearArrowProcessNumbered"/>
    <dgm:cxn modelId="{2A038F83-8892-4F96-80BF-122ABAA22D0F}" type="presParOf" srcId="{B553868B-B5B5-4F0C-8B57-49D7102E7079}" destId="{580006A7-8FE2-49F6-B12B-5D8752BABF80}" srcOrd="2" destOrd="0" presId="urn:microsoft.com/office/officeart/2016/7/layout/LinearArrowProcessNumbered"/>
    <dgm:cxn modelId="{EB85C768-6A43-4CF2-85EB-36AB61CE8DEF}" type="presParOf" srcId="{B553868B-B5B5-4F0C-8B57-49D7102E7079}" destId="{BCE0D358-99F6-4C5A-B7A7-52241CCA873C}" srcOrd="3" destOrd="0" presId="urn:microsoft.com/office/officeart/2016/7/layout/LinearArrowProcessNumbered"/>
    <dgm:cxn modelId="{A7CA177B-FCAE-450B-9C6F-1E6C924A11C9}" type="presParOf" srcId="{844F97C6-B7CF-43B8-9F5A-29A9C48FF1B1}" destId="{3EE7E8C9-C4EC-4C7B-8C14-696652B9CB83}" srcOrd="2" destOrd="0" presId="urn:microsoft.com/office/officeart/2016/7/layout/LinearArrowProcessNumbered"/>
    <dgm:cxn modelId="{A280CF09-0AFF-4510-AA62-B41E074BE68C}" type="presParOf" srcId="{8D205A55-4DD4-411E-AD81-600BA5483E55}" destId="{87F30C92-197A-408C-856E-493DE09ECC53}" srcOrd="1" destOrd="0" presId="urn:microsoft.com/office/officeart/2016/7/layout/LinearArrowProcessNumbered"/>
    <dgm:cxn modelId="{D8C53400-E6A7-4C59-A6AD-712D7F63A308}" type="presParOf" srcId="{8D205A55-4DD4-411E-AD81-600BA5483E55}" destId="{747EC74D-0FEF-47B2-A962-5568A08737F9}" srcOrd="2" destOrd="0" presId="urn:microsoft.com/office/officeart/2016/7/layout/LinearArrowProcessNumbered"/>
    <dgm:cxn modelId="{3E2FAB38-5A1F-420E-9881-855CA585EBBA}" type="presParOf" srcId="{747EC74D-0FEF-47B2-A962-5568A08737F9}" destId="{3350DC43-B225-469B-9BAC-AC48EAB6C214}" srcOrd="0" destOrd="0" presId="urn:microsoft.com/office/officeart/2016/7/layout/LinearArrowProcessNumbered"/>
    <dgm:cxn modelId="{48B47C61-7DB5-4AB8-97D0-9B8AF0B6ACAB}" type="presParOf" srcId="{747EC74D-0FEF-47B2-A962-5568A08737F9}" destId="{7C26D7AD-4ADB-4B7D-B002-4D194C4A7695}" srcOrd="1" destOrd="0" presId="urn:microsoft.com/office/officeart/2016/7/layout/LinearArrowProcessNumbered"/>
    <dgm:cxn modelId="{5FD355CC-E93B-4708-A7EA-5FB4F5B332F5}" type="presParOf" srcId="{7C26D7AD-4ADB-4B7D-B002-4D194C4A7695}" destId="{21BA93A9-59B0-40E3-8EED-A591E98528AE}" srcOrd="0" destOrd="0" presId="urn:microsoft.com/office/officeart/2016/7/layout/LinearArrowProcessNumbered"/>
    <dgm:cxn modelId="{89141E1D-F874-4E9B-BF6E-23E9BA136492}" type="presParOf" srcId="{7C26D7AD-4ADB-4B7D-B002-4D194C4A7695}" destId="{98A2AFA5-D109-4844-955D-BCA500ACB603}" srcOrd="1" destOrd="0" presId="urn:microsoft.com/office/officeart/2016/7/layout/LinearArrowProcessNumbered"/>
    <dgm:cxn modelId="{8320BBA7-1636-491F-ACDF-4D38CA05DA61}" type="presParOf" srcId="{7C26D7AD-4ADB-4B7D-B002-4D194C4A7695}" destId="{60A99B70-261F-4054-ADDA-5E3D6FC56075}" srcOrd="2" destOrd="0" presId="urn:microsoft.com/office/officeart/2016/7/layout/LinearArrowProcessNumbered"/>
    <dgm:cxn modelId="{28A7FB76-9CF8-4287-BD47-6986F1E9014B}" type="presParOf" srcId="{7C26D7AD-4ADB-4B7D-B002-4D194C4A7695}" destId="{D20F35B0-8C50-4217-BAE7-AE5C4A228559}" srcOrd="3" destOrd="0" presId="urn:microsoft.com/office/officeart/2016/7/layout/LinearArrowProcessNumbered"/>
    <dgm:cxn modelId="{D9809DCE-2EA5-4589-B094-FB5BCC0BF23A}" type="presParOf" srcId="{747EC74D-0FEF-47B2-A962-5568A08737F9}" destId="{F405ADF2-1CDB-4FE6-BCCD-2FAFEC28DA5D}" srcOrd="2" destOrd="0" presId="urn:microsoft.com/office/officeart/2016/7/layout/LinearArrowProcessNumbered"/>
    <dgm:cxn modelId="{B90CA9FC-F0A3-4131-BCD5-4C5456CA1438}" type="presParOf" srcId="{8D205A55-4DD4-411E-AD81-600BA5483E55}" destId="{AE47A05F-8B53-4602-A0C5-16B5C6962199}" srcOrd="3" destOrd="0" presId="urn:microsoft.com/office/officeart/2016/7/layout/LinearArrowProcessNumbered"/>
    <dgm:cxn modelId="{0C02EE8A-6F96-4D9D-8D85-1B744D94738E}" type="presParOf" srcId="{8D205A55-4DD4-411E-AD81-600BA5483E55}" destId="{ADD7BC95-83D3-43CC-8DF1-742F2F73826B}" srcOrd="4" destOrd="0" presId="urn:microsoft.com/office/officeart/2016/7/layout/LinearArrowProcessNumbered"/>
    <dgm:cxn modelId="{771E14BB-8942-4060-A53D-3D485AE0972F}" type="presParOf" srcId="{ADD7BC95-83D3-43CC-8DF1-742F2F73826B}" destId="{8612D928-CE80-47CB-B116-951F06741EF0}" srcOrd="0" destOrd="0" presId="urn:microsoft.com/office/officeart/2016/7/layout/LinearArrowProcessNumbered"/>
    <dgm:cxn modelId="{8DEF993F-B5F2-4980-976D-B7E66B118235}" type="presParOf" srcId="{ADD7BC95-83D3-43CC-8DF1-742F2F73826B}" destId="{51550ECE-868E-4FD9-AB40-D5F15A208D5B}" srcOrd="1" destOrd="0" presId="urn:microsoft.com/office/officeart/2016/7/layout/LinearArrowProcessNumbered"/>
    <dgm:cxn modelId="{A3B66073-EA25-470C-BEBF-1CA893395A40}" type="presParOf" srcId="{51550ECE-868E-4FD9-AB40-D5F15A208D5B}" destId="{806E7DBA-66B1-4843-9B27-133108BA495C}" srcOrd="0" destOrd="0" presId="urn:microsoft.com/office/officeart/2016/7/layout/LinearArrowProcessNumbered"/>
    <dgm:cxn modelId="{0E84B7BC-2922-4D98-B850-62693F08D3C9}" type="presParOf" srcId="{51550ECE-868E-4FD9-AB40-D5F15A208D5B}" destId="{A5D602A5-6C6D-4A79-92A8-D172C213E471}" srcOrd="1" destOrd="0" presId="urn:microsoft.com/office/officeart/2016/7/layout/LinearArrowProcessNumbered"/>
    <dgm:cxn modelId="{6BE82BCB-F6FE-41D3-AC54-BE6C8B1B328F}" type="presParOf" srcId="{51550ECE-868E-4FD9-AB40-D5F15A208D5B}" destId="{0CA330A9-FFB2-4DA7-AB2B-717631581A94}" srcOrd="2" destOrd="0" presId="urn:microsoft.com/office/officeart/2016/7/layout/LinearArrowProcessNumbered"/>
    <dgm:cxn modelId="{ADBFFA8E-1DDB-4241-9D4A-07C9364288A1}" type="presParOf" srcId="{51550ECE-868E-4FD9-AB40-D5F15A208D5B}" destId="{836D9263-165C-4554-A526-B24AC45FDBE9}" srcOrd="3" destOrd="0" presId="urn:microsoft.com/office/officeart/2016/7/layout/LinearArrowProcessNumbered"/>
    <dgm:cxn modelId="{58CE357C-2E79-4247-B708-D68F6C05DAD3}" type="presParOf" srcId="{ADD7BC95-83D3-43CC-8DF1-742F2F73826B}" destId="{78D0A907-5210-49E4-AF37-3B321C43117E}" srcOrd="2" destOrd="0" presId="urn:microsoft.com/office/officeart/2016/7/layout/LinearArrowProcessNumbered"/>
    <dgm:cxn modelId="{04E73337-A0B2-4CF6-8549-0A4575348D45}" type="presParOf" srcId="{8D205A55-4DD4-411E-AD81-600BA5483E55}" destId="{6A6F8B74-9D2B-4F94-B2B3-4E34B3491FF7}" srcOrd="5" destOrd="0" presId="urn:microsoft.com/office/officeart/2016/7/layout/LinearArrowProcessNumbered"/>
    <dgm:cxn modelId="{0A011B57-8F9F-4136-B622-42177D5EEBC3}" type="presParOf" srcId="{8D205A55-4DD4-411E-AD81-600BA5483E55}" destId="{12163640-097E-4392-8DBF-12B312140225}" srcOrd="6" destOrd="0" presId="urn:microsoft.com/office/officeart/2016/7/layout/LinearArrowProcessNumbered"/>
    <dgm:cxn modelId="{4ED6D21A-A440-42A3-B1D5-DEC1C7A5DAF4}" type="presParOf" srcId="{12163640-097E-4392-8DBF-12B312140225}" destId="{C0A343D3-84F5-4FB0-A1EC-A7ACC095C4DE}" srcOrd="0" destOrd="0" presId="urn:microsoft.com/office/officeart/2016/7/layout/LinearArrowProcessNumbered"/>
    <dgm:cxn modelId="{F2234A72-3BC4-4263-9B57-5B9169BFE7BE}" type="presParOf" srcId="{12163640-097E-4392-8DBF-12B312140225}" destId="{D7830C4E-7201-4C89-92C5-A883C4F5FFE8}" srcOrd="1" destOrd="0" presId="urn:microsoft.com/office/officeart/2016/7/layout/LinearArrowProcessNumbered"/>
    <dgm:cxn modelId="{E431C27F-3D0A-4759-A9F1-173E24F496D6}" type="presParOf" srcId="{D7830C4E-7201-4C89-92C5-A883C4F5FFE8}" destId="{099E73CC-36D2-4C89-A1C7-83DD62969AD8}" srcOrd="0" destOrd="0" presId="urn:microsoft.com/office/officeart/2016/7/layout/LinearArrowProcessNumbered"/>
    <dgm:cxn modelId="{DD96A033-3055-416C-A5B8-A43F9407994C}" type="presParOf" srcId="{D7830C4E-7201-4C89-92C5-A883C4F5FFE8}" destId="{A8B81B24-5932-4249-8F8D-E134B7BE3DA4}" srcOrd="1" destOrd="0" presId="urn:microsoft.com/office/officeart/2016/7/layout/LinearArrowProcessNumbered"/>
    <dgm:cxn modelId="{5C6514C9-1542-4461-8626-4A2A393391D7}" type="presParOf" srcId="{D7830C4E-7201-4C89-92C5-A883C4F5FFE8}" destId="{359C4C1A-16D6-4102-BAC3-5C9FE335606A}" srcOrd="2" destOrd="0" presId="urn:microsoft.com/office/officeart/2016/7/layout/LinearArrowProcessNumbered"/>
    <dgm:cxn modelId="{6AFF5AD4-AF93-4C6F-B254-621764CF05DB}" type="presParOf" srcId="{D7830C4E-7201-4C89-92C5-A883C4F5FFE8}" destId="{6E9A4118-6C9C-4467-9699-D5164A627620}" srcOrd="3" destOrd="0" presId="urn:microsoft.com/office/officeart/2016/7/layout/LinearArrowProcessNumbered"/>
    <dgm:cxn modelId="{CF5A4002-964D-49D8-B24B-3A3F6DF9D60A}" type="presParOf" srcId="{12163640-097E-4392-8DBF-12B312140225}" destId="{51D6DAB8-1674-4DE8-BBFC-F2F56E46E327}"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999E5-F4DC-4C1F-91BB-1555A7CB5468}">
      <dsp:nvSpPr>
        <dsp:cNvPr id="0" name=""/>
        <dsp:cNvSpPr/>
      </dsp:nvSpPr>
      <dsp:spPr>
        <a:xfrm>
          <a:off x="1204845" y="1220364"/>
          <a:ext cx="960837" cy="72"/>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734BBBF-75A8-464E-A17D-55866CDE861C}">
      <dsp:nvSpPr>
        <dsp:cNvPr id="0" name=""/>
        <dsp:cNvSpPr/>
      </dsp:nvSpPr>
      <dsp:spPr>
        <a:xfrm>
          <a:off x="2223333" y="1138490"/>
          <a:ext cx="110496" cy="210626"/>
        </a:xfrm>
        <a:prstGeom prst="chevron">
          <a:avLst>
            <a:gd name="adj" fmla="val 90000"/>
          </a:avLst>
        </a:prstGeom>
        <a:solidFill>
          <a:schemeClr val="accent5">
            <a:tint val="40000"/>
            <a:alpha val="90000"/>
            <a:hueOff val="-481412"/>
            <a:satOff val="-1631"/>
            <a:lumOff val="-209"/>
            <a:alphaOff val="0"/>
          </a:schemeClr>
        </a:solidFill>
        <a:ln w="6350" cap="flat" cmpd="sng" algn="ctr">
          <a:solidFill>
            <a:schemeClr val="accent5">
              <a:tint val="40000"/>
              <a:alpha val="90000"/>
              <a:hueOff val="-481412"/>
              <a:satOff val="-1631"/>
              <a:lumOff val="-209"/>
              <a:alphaOff val="0"/>
            </a:schemeClr>
          </a:solidFill>
          <a:prstDash val="solid"/>
          <a:miter lim="800000"/>
        </a:ln>
        <a:effectLst/>
      </dsp:spPr>
      <dsp:style>
        <a:lnRef idx="1">
          <a:scrgbClr r="0" g="0" b="0"/>
        </a:lnRef>
        <a:fillRef idx="1">
          <a:scrgbClr r="0" g="0" b="0"/>
        </a:fillRef>
        <a:effectRef idx="0">
          <a:scrgbClr r="0" g="0" b="0"/>
        </a:effectRef>
        <a:fontRef idx="minor"/>
      </dsp:style>
    </dsp:sp>
    <dsp:sp modelId="{B9381B45-E883-40ED-9BBB-180A56933C34}">
      <dsp:nvSpPr>
        <dsp:cNvPr id="0" name=""/>
        <dsp:cNvSpPr/>
      </dsp:nvSpPr>
      <dsp:spPr>
        <a:xfrm>
          <a:off x="582467" y="277583"/>
          <a:ext cx="1004546" cy="100454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982" tIns="38982" rIns="38982" bIns="38982" numCol="1" spcCol="1270" anchor="ctr" anchorCtr="0">
          <a:noAutofit/>
        </a:bodyPr>
        <a:lstStyle/>
        <a:p>
          <a:pPr marL="0" lvl="0" indent="0" algn="ctr" defTabSz="1955800">
            <a:lnSpc>
              <a:spcPct val="90000"/>
            </a:lnSpc>
            <a:spcBef>
              <a:spcPct val="0"/>
            </a:spcBef>
            <a:spcAft>
              <a:spcPct val="35000"/>
            </a:spcAft>
            <a:buNone/>
          </a:pPr>
          <a:r>
            <a:rPr lang="en-US" sz="4400" kern="1200" dirty="0"/>
            <a:t>1</a:t>
          </a:r>
        </a:p>
      </dsp:txBody>
      <dsp:txXfrm>
        <a:off x="729579" y="424695"/>
        <a:ext cx="710322" cy="710322"/>
      </dsp:txXfrm>
    </dsp:sp>
    <dsp:sp modelId="{949A7DFE-2601-4987-B590-FDBD0619F0E9}">
      <dsp:nvSpPr>
        <dsp:cNvPr id="0" name=""/>
        <dsp:cNvSpPr/>
      </dsp:nvSpPr>
      <dsp:spPr>
        <a:xfrm>
          <a:off x="3798" y="1415861"/>
          <a:ext cx="2161885" cy="1965600"/>
        </a:xfrm>
        <a:prstGeom prst="upArrowCallout">
          <a:avLst>
            <a:gd name="adj1" fmla="val 50000"/>
            <a:gd name="adj2" fmla="val 20000"/>
            <a:gd name="adj3" fmla="val 20000"/>
            <a:gd name="adj4" fmla="val 100000"/>
          </a:avLst>
        </a:prstGeom>
        <a:solidFill>
          <a:schemeClr val="accent5">
            <a:tint val="40000"/>
            <a:alpha val="90000"/>
            <a:hueOff val="-962823"/>
            <a:satOff val="-3262"/>
            <a:lumOff val="-418"/>
            <a:alphaOff val="0"/>
          </a:schemeClr>
        </a:solidFill>
        <a:ln w="6350" cap="flat" cmpd="sng" algn="ctr">
          <a:solidFill>
            <a:schemeClr val="accent5">
              <a:tint val="40000"/>
              <a:alpha val="90000"/>
              <a:hueOff val="-962823"/>
              <a:satOff val="-3262"/>
              <a:lumOff val="-41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532" tIns="165100" rIns="170532" bIns="165100" numCol="1" spcCol="1270" anchor="t" anchorCtr="0">
          <a:noAutofit/>
        </a:bodyPr>
        <a:lstStyle/>
        <a:p>
          <a:pPr marL="0" lvl="0" indent="0" algn="l" defTabSz="622300">
            <a:lnSpc>
              <a:spcPct val="90000"/>
            </a:lnSpc>
            <a:spcBef>
              <a:spcPct val="0"/>
            </a:spcBef>
            <a:spcAft>
              <a:spcPct val="35000"/>
            </a:spcAft>
            <a:buNone/>
          </a:pPr>
          <a:r>
            <a:rPr lang="en-US" sz="1400" kern="1200" dirty="0"/>
            <a:t>Started with SQL Server 2016</a:t>
          </a:r>
        </a:p>
      </dsp:txBody>
      <dsp:txXfrm>
        <a:off x="3798" y="1808981"/>
        <a:ext cx="2161885" cy="1572480"/>
      </dsp:txXfrm>
    </dsp:sp>
    <dsp:sp modelId="{F92BDF50-9679-4140-B1C8-809B65C69EA0}">
      <dsp:nvSpPr>
        <dsp:cNvPr id="0" name=""/>
        <dsp:cNvSpPr/>
      </dsp:nvSpPr>
      <dsp:spPr>
        <a:xfrm>
          <a:off x="2405892" y="1220364"/>
          <a:ext cx="2194024" cy="72"/>
        </a:xfrm>
        <a:prstGeom prst="rect">
          <a:avLst/>
        </a:prstGeom>
        <a:solidFill>
          <a:schemeClr val="accent5">
            <a:tint val="40000"/>
            <a:alpha val="90000"/>
            <a:hueOff val="-1444235"/>
            <a:satOff val="-4893"/>
            <a:lumOff val="-627"/>
            <a:alphaOff val="0"/>
          </a:schemeClr>
        </a:solidFill>
        <a:ln w="6350" cap="flat" cmpd="sng" algn="ctr">
          <a:solidFill>
            <a:schemeClr val="accent5">
              <a:tint val="40000"/>
              <a:alpha val="90000"/>
              <a:hueOff val="-1444235"/>
              <a:satOff val="-4893"/>
              <a:lumOff val="-627"/>
              <a:alphaOff val="0"/>
            </a:schemeClr>
          </a:solidFill>
          <a:prstDash val="solid"/>
          <a:miter lim="800000"/>
        </a:ln>
        <a:effectLst/>
      </dsp:spPr>
      <dsp:style>
        <a:lnRef idx="1">
          <a:scrgbClr r="0" g="0" b="0"/>
        </a:lnRef>
        <a:fillRef idx="1">
          <a:scrgbClr r="0" g="0" b="0"/>
        </a:fillRef>
        <a:effectRef idx="0">
          <a:scrgbClr r="0" g="0" b="0"/>
        </a:effectRef>
        <a:fontRef idx="minor"/>
      </dsp:style>
    </dsp:sp>
    <dsp:sp modelId="{50A1CCCA-638F-4C4C-AF4B-4C87016A5C83}">
      <dsp:nvSpPr>
        <dsp:cNvPr id="0" name=""/>
        <dsp:cNvSpPr/>
      </dsp:nvSpPr>
      <dsp:spPr>
        <a:xfrm>
          <a:off x="4658424" y="1138490"/>
          <a:ext cx="112139" cy="210626"/>
        </a:xfrm>
        <a:prstGeom prst="chevron">
          <a:avLst>
            <a:gd name="adj" fmla="val 90000"/>
          </a:avLst>
        </a:prstGeom>
        <a:solidFill>
          <a:schemeClr val="accent5">
            <a:tint val="40000"/>
            <a:alpha val="90000"/>
            <a:hueOff val="-1925647"/>
            <a:satOff val="-6523"/>
            <a:lumOff val="-837"/>
            <a:alphaOff val="0"/>
          </a:schemeClr>
        </a:solidFill>
        <a:ln w="6350" cap="flat" cmpd="sng" algn="ctr">
          <a:solidFill>
            <a:schemeClr val="accent5">
              <a:tint val="40000"/>
              <a:alpha val="90000"/>
              <a:hueOff val="-1925647"/>
              <a:satOff val="-6523"/>
              <a:lumOff val="-837"/>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59FFFE-A1BD-4097-8B0E-F79E7BAD82EB}">
      <dsp:nvSpPr>
        <dsp:cNvPr id="0" name=""/>
        <dsp:cNvSpPr/>
      </dsp:nvSpPr>
      <dsp:spPr>
        <a:xfrm>
          <a:off x="3000631" y="277583"/>
          <a:ext cx="1004546" cy="1004546"/>
        </a:xfrm>
        <a:prstGeom prst="ellipse">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w="6350" cap="flat" cmpd="sng" algn="ctr">
          <a:solidFill>
            <a:schemeClr val="accent5">
              <a:hueOff val="-1689636"/>
              <a:satOff val="-4355"/>
              <a:lumOff val="-2941"/>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982" tIns="38982" rIns="38982" bIns="38982"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47743" y="424695"/>
        <a:ext cx="710322" cy="710322"/>
      </dsp:txXfrm>
    </dsp:sp>
    <dsp:sp modelId="{C90CA1CC-448A-4CC3-9000-9E68A520A6F5}">
      <dsp:nvSpPr>
        <dsp:cNvPr id="0" name=""/>
        <dsp:cNvSpPr/>
      </dsp:nvSpPr>
      <dsp:spPr>
        <a:xfrm>
          <a:off x="2405892" y="1415861"/>
          <a:ext cx="2236416" cy="1965600"/>
        </a:xfrm>
        <a:prstGeom prst="upArrowCallout">
          <a:avLst>
            <a:gd name="adj1" fmla="val 50000"/>
            <a:gd name="adj2" fmla="val 20000"/>
            <a:gd name="adj3" fmla="val 20000"/>
            <a:gd name="adj4" fmla="val 100000"/>
          </a:avLst>
        </a:prstGeom>
        <a:solidFill>
          <a:schemeClr val="accent5">
            <a:tint val="40000"/>
            <a:alpha val="90000"/>
            <a:hueOff val="-2407058"/>
            <a:satOff val="-8154"/>
            <a:lumOff val="-1046"/>
            <a:alphaOff val="0"/>
          </a:schemeClr>
        </a:solidFill>
        <a:ln w="6350" cap="flat" cmpd="sng" algn="ctr">
          <a:solidFill>
            <a:schemeClr val="accent5">
              <a:tint val="40000"/>
              <a:alpha val="90000"/>
              <a:hueOff val="-2407058"/>
              <a:satOff val="-8154"/>
              <a:lumOff val="-10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6411" tIns="165100" rIns="176411" bIns="165100" numCol="1" spcCol="1270" anchor="t" anchorCtr="0">
          <a:noAutofit/>
        </a:bodyPr>
        <a:lstStyle/>
        <a:p>
          <a:pPr marL="0" lvl="0" indent="0" algn="l" defTabSz="533400">
            <a:lnSpc>
              <a:spcPct val="90000"/>
            </a:lnSpc>
            <a:spcBef>
              <a:spcPct val="0"/>
            </a:spcBef>
            <a:spcAft>
              <a:spcPct val="35000"/>
            </a:spcAft>
            <a:buNone/>
          </a:pPr>
          <a:r>
            <a:rPr lang="en-US" sz="1200" kern="1200" dirty="0"/>
            <a:t>A traditional availability group has resources configured in a WSFC cluster. A distributed availability group does not configure anything in the WSFC cluster. Everything about it is maintained within SQL Server. </a:t>
          </a:r>
        </a:p>
      </dsp:txBody>
      <dsp:txXfrm>
        <a:off x="2405892" y="1808981"/>
        <a:ext cx="2236416" cy="1572480"/>
      </dsp:txXfrm>
    </dsp:sp>
    <dsp:sp modelId="{9894D4FC-AFA1-4DF8-868F-D59FF8512C48}">
      <dsp:nvSpPr>
        <dsp:cNvPr id="0" name=""/>
        <dsp:cNvSpPr/>
      </dsp:nvSpPr>
      <dsp:spPr>
        <a:xfrm>
          <a:off x="4890799" y="1220364"/>
          <a:ext cx="2194024" cy="72"/>
        </a:xfrm>
        <a:prstGeom prst="rect">
          <a:avLst/>
        </a:prstGeom>
        <a:solidFill>
          <a:schemeClr val="accent5">
            <a:tint val="40000"/>
            <a:alpha val="90000"/>
            <a:hueOff val="-2888470"/>
            <a:satOff val="-9785"/>
            <a:lumOff val="-1255"/>
            <a:alphaOff val="0"/>
          </a:schemeClr>
        </a:solidFill>
        <a:ln w="6350" cap="flat" cmpd="sng" algn="ctr">
          <a:solidFill>
            <a:schemeClr val="accent5">
              <a:tint val="40000"/>
              <a:alpha val="90000"/>
              <a:hueOff val="-2888470"/>
              <a:satOff val="-9785"/>
              <a:lumOff val="-1255"/>
              <a:alphaOff val="0"/>
            </a:schemeClr>
          </a:solidFill>
          <a:prstDash val="solid"/>
          <a:miter lim="800000"/>
        </a:ln>
        <a:effectLst/>
      </dsp:spPr>
      <dsp:style>
        <a:lnRef idx="1">
          <a:scrgbClr r="0" g="0" b="0"/>
        </a:lnRef>
        <a:fillRef idx="1">
          <a:scrgbClr r="0" g="0" b="0"/>
        </a:fillRef>
        <a:effectRef idx="0">
          <a:scrgbClr r="0" g="0" b="0"/>
        </a:effectRef>
        <a:fontRef idx="minor"/>
      </dsp:style>
    </dsp:sp>
    <dsp:sp modelId="{F0E88F59-EBF7-47E3-AC36-D17E94065A93}">
      <dsp:nvSpPr>
        <dsp:cNvPr id="0" name=""/>
        <dsp:cNvSpPr/>
      </dsp:nvSpPr>
      <dsp:spPr>
        <a:xfrm>
          <a:off x="7143330" y="1138490"/>
          <a:ext cx="112139" cy="210626"/>
        </a:xfrm>
        <a:prstGeom prst="chevron">
          <a:avLst>
            <a:gd name="adj" fmla="val 90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sp>
    <dsp:sp modelId="{6FE8080D-68AD-4989-9AB1-6F4BB9D1689B}">
      <dsp:nvSpPr>
        <dsp:cNvPr id="0" name=""/>
        <dsp:cNvSpPr/>
      </dsp:nvSpPr>
      <dsp:spPr>
        <a:xfrm>
          <a:off x="5485538" y="277583"/>
          <a:ext cx="1004546" cy="1004546"/>
        </a:xfrm>
        <a:prstGeom prst="ellips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982" tIns="38982" rIns="38982" bIns="38982"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632650" y="424695"/>
        <a:ext cx="710322" cy="710322"/>
      </dsp:txXfrm>
    </dsp:sp>
    <dsp:sp modelId="{FDDB4E6E-A9DF-47AB-A6D8-2255D219989C}">
      <dsp:nvSpPr>
        <dsp:cNvPr id="0" name=""/>
        <dsp:cNvSpPr/>
      </dsp:nvSpPr>
      <dsp:spPr>
        <a:xfrm>
          <a:off x="4890799" y="1415861"/>
          <a:ext cx="2243891" cy="1965600"/>
        </a:xfrm>
        <a:prstGeom prst="upArrowCallout">
          <a:avLst>
            <a:gd name="adj1" fmla="val 50000"/>
            <a:gd name="adj2" fmla="val 20000"/>
            <a:gd name="adj3" fmla="val 20000"/>
            <a:gd name="adj4" fmla="val 100000"/>
          </a:avLst>
        </a:prstGeom>
        <a:solidFill>
          <a:schemeClr val="accent5">
            <a:tint val="40000"/>
            <a:alpha val="90000"/>
            <a:hueOff val="-3851293"/>
            <a:satOff val="-13047"/>
            <a:lumOff val="-1673"/>
            <a:alphaOff val="0"/>
          </a:schemeClr>
        </a:solidFill>
        <a:ln w="6350" cap="flat" cmpd="sng" algn="ctr">
          <a:solidFill>
            <a:schemeClr val="accent5">
              <a:tint val="40000"/>
              <a:alpha val="90000"/>
              <a:hueOff val="-3851293"/>
              <a:satOff val="-13047"/>
              <a:lumOff val="-167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001" tIns="165100" rIns="177001" bIns="165100" numCol="1" spcCol="1270" anchor="t" anchorCtr="0">
          <a:noAutofit/>
        </a:bodyPr>
        <a:lstStyle/>
        <a:p>
          <a:pPr marL="0" lvl="0" indent="0" algn="l" defTabSz="622300">
            <a:lnSpc>
              <a:spcPct val="90000"/>
            </a:lnSpc>
            <a:spcBef>
              <a:spcPct val="0"/>
            </a:spcBef>
            <a:spcAft>
              <a:spcPct val="35000"/>
            </a:spcAft>
            <a:buNone/>
          </a:pPr>
          <a:r>
            <a:rPr lang="en-US" sz="1400" kern="1200" dirty="0"/>
            <a:t>A distributed availability group requires that the underlying availability groups have a listener.</a:t>
          </a:r>
        </a:p>
      </dsp:txBody>
      <dsp:txXfrm>
        <a:off x="4890799" y="1808981"/>
        <a:ext cx="2243891" cy="1572480"/>
      </dsp:txXfrm>
    </dsp:sp>
    <dsp:sp modelId="{91910990-ABD4-4B7A-A0CE-CABEA23B3309}">
      <dsp:nvSpPr>
        <dsp:cNvPr id="0" name=""/>
        <dsp:cNvSpPr/>
      </dsp:nvSpPr>
      <dsp:spPr>
        <a:xfrm>
          <a:off x="7384011" y="1220364"/>
          <a:ext cx="2161885" cy="72"/>
        </a:xfrm>
        <a:prstGeom prst="rect">
          <a:avLst/>
        </a:prstGeom>
        <a:solidFill>
          <a:schemeClr val="accent5">
            <a:tint val="40000"/>
            <a:alpha val="90000"/>
            <a:hueOff val="-4332704"/>
            <a:satOff val="-14678"/>
            <a:lumOff val="-1882"/>
            <a:alphaOff val="0"/>
          </a:schemeClr>
        </a:solidFill>
        <a:ln w="6350" cap="flat" cmpd="sng" algn="ctr">
          <a:solidFill>
            <a:schemeClr val="accent5">
              <a:tint val="40000"/>
              <a:alpha val="90000"/>
              <a:hueOff val="-4332704"/>
              <a:satOff val="-14678"/>
              <a:lumOff val="-1882"/>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BDD1D7-F336-4258-9FE7-51A3D1ECF139}">
      <dsp:nvSpPr>
        <dsp:cNvPr id="0" name=""/>
        <dsp:cNvSpPr/>
      </dsp:nvSpPr>
      <dsp:spPr>
        <a:xfrm>
          <a:off x="9603547" y="1138490"/>
          <a:ext cx="110496" cy="210626"/>
        </a:xfrm>
        <a:prstGeom prst="chevron">
          <a:avLst>
            <a:gd name="adj" fmla="val 90000"/>
          </a:avLst>
        </a:prstGeom>
        <a:solidFill>
          <a:schemeClr val="accent5">
            <a:tint val="40000"/>
            <a:alpha val="90000"/>
            <a:hueOff val="-4814116"/>
            <a:satOff val="-16309"/>
            <a:lumOff val="-2091"/>
            <a:alphaOff val="0"/>
          </a:schemeClr>
        </a:solidFill>
        <a:ln w="6350" cap="flat" cmpd="sng" algn="ctr">
          <a:solidFill>
            <a:schemeClr val="accent5">
              <a:tint val="40000"/>
              <a:alpha val="90000"/>
              <a:hueOff val="-4814116"/>
              <a:satOff val="-16309"/>
              <a:lumOff val="-2091"/>
              <a:alphaOff val="0"/>
            </a:schemeClr>
          </a:solidFill>
          <a:prstDash val="solid"/>
          <a:miter lim="800000"/>
        </a:ln>
        <a:effectLst/>
      </dsp:spPr>
      <dsp:style>
        <a:lnRef idx="1">
          <a:scrgbClr r="0" g="0" b="0"/>
        </a:lnRef>
        <a:fillRef idx="1">
          <a:scrgbClr r="0" g="0" b="0"/>
        </a:fillRef>
        <a:effectRef idx="0">
          <a:scrgbClr r="0" g="0" b="0"/>
        </a:effectRef>
        <a:fontRef idx="minor"/>
      </dsp:style>
    </dsp:sp>
    <dsp:sp modelId="{C08CEA5F-D7DE-423B-8F54-A1D535DE4C40}">
      <dsp:nvSpPr>
        <dsp:cNvPr id="0" name=""/>
        <dsp:cNvSpPr/>
      </dsp:nvSpPr>
      <dsp:spPr>
        <a:xfrm>
          <a:off x="7962681" y="277583"/>
          <a:ext cx="1004546" cy="1004546"/>
        </a:xfrm>
        <a:prstGeom prst="ellipse">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982" tIns="38982" rIns="38982" bIns="38982"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109793" y="424695"/>
        <a:ext cx="710322" cy="710322"/>
      </dsp:txXfrm>
    </dsp:sp>
    <dsp:sp modelId="{CD31ED7E-22BF-416E-8739-6D5509E4E837}">
      <dsp:nvSpPr>
        <dsp:cNvPr id="0" name=""/>
        <dsp:cNvSpPr/>
      </dsp:nvSpPr>
      <dsp:spPr>
        <a:xfrm>
          <a:off x="7384011" y="1415861"/>
          <a:ext cx="2161885" cy="1965600"/>
        </a:xfrm>
        <a:prstGeom prst="upArrowCallout">
          <a:avLst>
            <a:gd name="adj1" fmla="val 50000"/>
            <a:gd name="adj2" fmla="val 20000"/>
            <a:gd name="adj3" fmla="val 20000"/>
            <a:gd name="adj4" fmla="val 100000"/>
          </a:avLst>
        </a:prstGeom>
        <a:solidFill>
          <a:schemeClr val="accent5">
            <a:tint val="40000"/>
            <a:alpha val="90000"/>
            <a:hueOff val="-5295527"/>
            <a:satOff val="-17939"/>
            <a:lumOff val="-2301"/>
            <a:alphaOff val="0"/>
          </a:schemeClr>
        </a:solidFill>
        <a:ln w="6350" cap="flat" cmpd="sng" algn="ctr">
          <a:solidFill>
            <a:schemeClr val="accent5">
              <a:tint val="40000"/>
              <a:alpha val="90000"/>
              <a:hueOff val="-5295527"/>
              <a:satOff val="-17939"/>
              <a:lumOff val="-23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532" tIns="165100" rIns="170532" bIns="165100" numCol="1" spcCol="1270" anchor="t" anchorCtr="0">
          <a:noAutofit/>
        </a:bodyPr>
        <a:lstStyle/>
        <a:p>
          <a:pPr marL="0" lvl="0" indent="0" algn="l" defTabSz="622300">
            <a:lnSpc>
              <a:spcPct val="90000"/>
            </a:lnSpc>
            <a:spcBef>
              <a:spcPct val="0"/>
            </a:spcBef>
            <a:spcAft>
              <a:spcPct val="35000"/>
            </a:spcAft>
            <a:buNone/>
          </a:pPr>
          <a:r>
            <a:rPr lang="en-US" sz="1400" kern="1200" dirty="0"/>
            <a:t>The only way to make AG 2's primary replica accept inserts, updates, and deletions is to manually fail over the distributed availability group from AG 1.</a:t>
          </a:r>
        </a:p>
      </dsp:txBody>
      <dsp:txXfrm>
        <a:off x="7384011" y="1808981"/>
        <a:ext cx="2161885" cy="1572480"/>
      </dsp:txXfrm>
    </dsp:sp>
    <dsp:sp modelId="{8DDAB6B7-B989-4C01-9371-FD5CBCBC0AE6}">
      <dsp:nvSpPr>
        <dsp:cNvPr id="0" name=""/>
        <dsp:cNvSpPr/>
      </dsp:nvSpPr>
      <dsp:spPr>
        <a:xfrm>
          <a:off x="9786106" y="1220364"/>
          <a:ext cx="1080942" cy="72"/>
        </a:xfrm>
        <a:prstGeom prst="rect">
          <a:avLst/>
        </a:prstGeom>
        <a:solidFill>
          <a:schemeClr val="accent5">
            <a:tint val="40000"/>
            <a:alpha val="90000"/>
            <a:hueOff val="-5776939"/>
            <a:satOff val="-19570"/>
            <a:lumOff val="-2510"/>
            <a:alphaOff val="0"/>
          </a:schemeClr>
        </a:solidFill>
        <a:ln w="6350" cap="flat" cmpd="sng" algn="ctr">
          <a:solidFill>
            <a:schemeClr val="accent5">
              <a:tint val="40000"/>
              <a:alpha val="90000"/>
              <a:hueOff val="-5776939"/>
              <a:satOff val="-19570"/>
              <a:lumOff val="-251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822839B-E0B8-4124-A3D1-CEE267EE8787}">
      <dsp:nvSpPr>
        <dsp:cNvPr id="0" name=""/>
        <dsp:cNvSpPr/>
      </dsp:nvSpPr>
      <dsp:spPr>
        <a:xfrm>
          <a:off x="10364775" y="277583"/>
          <a:ext cx="1004546" cy="1004546"/>
        </a:xfrm>
        <a:prstGeom prst="ellips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38982" tIns="38982" rIns="38982" bIns="38982"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511887" y="424695"/>
        <a:ext cx="710322" cy="710322"/>
      </dsp:txXfrm>
    </dsp:sp>
    <dsp:sp modelId="{B8563C41-C403-4F0E-BF5F-0A511BC203A2}">
      <dsp:nvSpPr>
        <dsp:cNvPr id="0" name=""/>
        <dsp:cNvSpPr/>
      </dsp:nvSpPr>
      <dsp:spPr>
        <a:xfrm>
          <a:off x="9786106" y="1415861"/>
          <a:ext cx="2161885"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532" tIns="165100" rIns="170532" bIns="165100" numCol="1" spcCol="1270" anchor="t" anchorCtr="0">
          <a:noAutofit/>
        </a:bodyPr>
        <a:lstStyle/>
        <a:p>
          <a:pPr marL="0" lvl="0" indent="0" algn="l" defTabSz="622300">
            <a:lnSpc>
              <a:spcPct val="90000"/>
            </a:lnSpc>
            <a:spcBef>
              <a:spcPct val="0"/>
            </a:spcBef>
            <a:spcAft>
              <a:spcPct val="35000"/>
            </a:spcAft>
            <a:buNone/>
          </a:pPr>
          <a:r>
            <a:rPr lang="en-US" sz="1400" kern="1200" dirty="0"/>
            <a:t>Only manual failover is supported for a distributed availability group.</a:t>
          </a:r>
        </a:p>
      </dsp:txBody>
      <dsp:txXfrm>
        <a:off x="9786106" y="1808981"/>
        <a:ext cx="2161885"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0F9DB-D335-4397-9D4F-10E303887489}">
      <dsp:nvSpPr>
        <dsp:cNvPr id="0" name=""/>
        <dsp:cNvSpPr/>
      </dsp:nvSpPr>
      <dsp:spPr>
        <a:xfrm>
          <a:off x="0" y="4923307"/>
          <a:ext cx="1522412" cy="64618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8274" tIns="156464" rIns="108274" bIns="156464" numCol="1" spcCol="1270" anchor="ctr" anchorCtr="0">
          <a:noAutofit/>
        </a:bodyPr>
        <a:lstStyle/>
        <a:p>
          <a:pPr marL="0" lvl="0" indent="0" algn="ctr" defTabSz="977900">
            <a:lnSpc>
              <a:spcPct val="90000"/>
            </a:lnSpc>
            <a:spcBef>
              <a:spcPct val="0"/>
            </a:spcBef>
            <a:spcAft>
              <a:spcPct val="35000"/>
            </a:spcAft>
            <a:buNone/>
          </a:pPr>
          <a:r>
            <a:rPr lang="en-US" sz="2200" kern="1200"/>
            <a:t>Remove</a:t>
          </a:r>
        </a:p>
      </dsp:txBody>
      <dsp:txXfrm>
        <a:off x="0" y="4923307"/>
        <a:ext cx="1522412" cy="646181"/>
      </dsp:txXfrm>
    </dsp:sp>
    <dsp:sp modelId="{CE5585C5-FA66-4CD9-AB4B-319031B6476D}">
      <dsp:nvSpPr>
        <dsp:cNvPr id="0" name=""/>
        <dsp:cNvSpPr/>
      </dsp:nvSpPr>
      <dsp:spPr>
        <a:xfrm>
          <a:off x="1522412" y="4923307"/>
          <a:ext cx="4567237" cy="64618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645" tIns="203200" rIns="92645" bIns="203200" numCol="1" spcCol="1270" anchor="ctr" anchorCtr="0">
          <a:noAutofit/>
        </a:bodyPr>
        <a:lstStyle/>
        <a:p>
          <a:pPr marL="0" lvl="0" indent="0" algn="l" defTabSz="711200">
            <a:lnSpc>
              <a:spcPct val="90000"/>
            </a:lnSpc>
            <a:spcBef>
              <a:spcPct val="0"/>
            </a:spcBef>
            <a:spcAft>
              <a:spcPct val="35000"/>
            </a:spcAft>
            <a:buNone/>
          </a:pPr>
          <a:r>
            <a:rPr lang="en-US" sz="1600" kern="1200"/>
            <a:t>Remove a distributed availability group</a:t>
          </a:r>
        </a:p>
      </dsp:txBody>
      <dsp:txXfrm>
        <a:off x="1522412" y="4923307"/>
        <a:ext cx="4567237" cy="646181"/>
      </dsp:txXfrm>
    </dsp:sp>
    <dsp:sp modelId="{90562237-59CB-468B-9B72-D406E05B5D54}">
      <dsp:nvSpPr>
        <dsp:cNvPr id="0" name=""/>
        <dsp:cNvSpPr/>
      </dsp:nvSpPr>
      <dsp:spPr>
        <a:xfrm rot="10800000">
          <a:off x="0" y="3939173"/>
          <a:ext cx="1522412" cy="993827"/>
        </a:xfrm>
        <a:prstGeom prst="upArrowCallout">
          <a:avLst>
            <a:gd name="adj1" fmla="val 5000"/>
            <a:gd name="adj2" fmla="val 10000"/>
            <a:gd name="adj3" fmla="val 15000"/>
            <a:gd name="adj4" fmla="val 64977"/>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8274" tIns="156464" rIns="10827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Fail over</a:t>
          </a:r>
        </a:p>
      </dsp:txBody>
      <dsp:txXfrm rot="-10800000">
        <a:off x="0" y="3939173"/>
        <a:ext cx="1522412" cy="645987"/>
      </dsp:txXfrm>
    </dsp:sp>
    <dsp:sp modelId="{401C56B6-5BBD-460C-A8E3-00EA6618EBAA}">
      <dsp:nvSpPr>
        <dsp:cNvPr id="0" name=""/>
        <dsp:cNvSpPr/>
      </dsp:nvSpPr>
      <dsp:spPr>
        <a:xfrm>
          <a:off x="1522412" y="3939173"/>
          <a:ext cx="4567237" cy="645987"/>
        </a:xfrm>
        <a:prstGeom prst="rect">
          <a:avLst/>
        </a:prstGeom>
        <a:solidFill>
          <a:schemeClr val="accent5">
            <a:tint val="40000"/>
            <a:alpha val="90000"/>
            <a:hueOff val="-1347952"/>
            <a:satOff val="-4566"/>
            <a:lumOff val="-586"/>
            <a:alphaOff val="0"/>
          </a:schemeClr>
        </a:solidFill>
        <a:ln w="6350" cap="flat" cmpd="sng" algn="ctr">
          <a:solidFill>
            <a:schemeClr val="accent5">
              <a:tint val="40000"/>
              <a:alpha val="90000"/>
              <a:hueOff val="-1347952"/>
              <a:satOff val="-4566"/>
              <a:lumOff val="-58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645" tIns="203200" rIns="92645" bIns="203200" numCol="1" spcCol="1270" anchor="ctr" anchorCtr="0">
          <a:noAutofit/>
        </a:bodyPr>
        <a:lstStyle/>
        <a:p>
          <a:pPr marL="0" lvl="0" indent="0" algn="l" defTabSz="711200">
            <a:lnSpc>
              <a:spcPct val="90000"/>
            </a:lnSpc>
            <a:spcBef>
              <a:spcPct val="0"/>
            </a:spcBef>
            <a:spcAft>
              <a:spcPct val="35000"/>
            </a:spcAft>
            <a:buNone/>
          </a:pPr>
          <a:r>
            <a:rPr lang="en-US" sz="1600" kern="1200"/>
            <a:t>Fail over to a secondary availability group</a:t>
          </a:r>
        </a:p>
      </dsp:txBody>
      <dsp:txXfrm>
        <a:off x="1522412" y="3939173"/>
        <a:ext cx="4567237" cy="645987"/>
      </dsp:txXfrm>
    </dsp:sp>
    <dsp:sp modelId="{58CB099D-A111-4E83-B36F-2D9C142631AB}">
      <dsp:nvSpPr>
        <dsp:cNvPr id="0" name=""/>
        <dsp:cNvSpPr/>
      </dsp:nvSpPr>
      <dsp:spPr>
        <a:xfrm rot="10800000">
          <a:off x="0" y="2955038"/>
          <a:ext cx="1522412" cy="993827"/>
        </a:xfrm>
        <a:prstGeom prst="upArrowCallout">
          <a:avLst>
            <a:gd name="adj1" fmla="val 5000"/>
            <a:gd name="adj2" fmla="val 10000"/>
            <a:gd name="adj3" fmla="val 15000"/>
            <a:gd name="adj4" fmla="val 64977"/>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8274" tIns="156464" rIns="108274" bIns="156464" numCol="1" spcCol="1270" anchor="ctr" anchorCtr="0">
          <a:noAutofit/>
        </a:bodyPr>
        <a:lstStyle/>
        <a:p>
          <a:pPr marL="0" lvl="0" indent="0" algn="ctr" defTabSz="977900">
            <a:lnSpc>
              <a:spcPct val="90000"/>
            </a:lnSpc>
            <a:spcBef>
              <a:spcPct val="0"/>
            </a:spcBef>
            <a:spcAft>
              <a:spcPct val="35000"/>
            </a:spcAft>
            <a:buNone/>
          </a:pPr>
          <a:r>
            <a:rPr lang="en-US" sz="2200" kern="1200"/>
            <a:t>Join</a:t>
          </a:r>
        </a:p>
      </dsp:txBody>
      <dsp:txXfrm rot="-10800000">
        <a:off x="0" y="2955038"/>
        <a:ext cx="1522412" cy="645987"/>
      </dsp:txXfrm>
    </dsp:sp>
    <dsp:sp modelId="{F87966C2-3F65-4D62-B592-F613ACF51B13}">
      <dsp:nvSpPr>
        <dsp:cNvPr id="0" name=""/>
        <dsp:cNvSpPr/>
      </dsp:nvSpPr>
      <dsp:spPr>
        <a:xfrm>
          <a:off x="1522412" y="2955038"/>
          <a:ext cx="4567237" cy="645987"/>
        </a:xfrm>
        <a:prstGeom prst="rect">
          <a:avLst/>
        </a:prstGeom>
        <a:solidFill>
          <a:schemeClr val="accent5">
            <a:tint val="40000"/>
            <a:alpha val="90000"/>
            <a:hueOff val="-2695905"/>
            <a:satOff val="-9133"/>
            <a:lumOff val="-1171"/>
            <a:alphaOff val="0"/>
          </a:schemeClr>
        </a:solidFill>
        <a:ln w="6350" cap="flat" cmpd="sng" algn="ctr">
          <a:solidFill>
            <a:schemeClr val="accent5">
              <a:tint val="40000"/>
              <a:alpha val="90000"/>
              <a:hueOff val="-2695905"/>
              <a:satOff val="-9133"/>
              <a:lumOff val="-11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645" tIns="203200" rIns="92645" bIns="203200" numCol="1" spcCol="1270" anchor="ctr" anchorCtr="0">
          <a:noAutofit/>
        </a:bodyPr>
        <a:lstStyle/>
        <a:p>
          <a:pPr marL="0" lvl="0" indent="0" algn="l" defTabSz="711200">
            <a:lnSpc>
              <a:spcPct val="90000"/>
            </a:lnSpc>
            <a:spcBef>
              <a:spcPct val="0"/>
            </a:spcBef>
            <a:spcAft>
              <a:spcPct val="35000"/>
            </a:spcAft>
            <a:buNone/>
          </a:pPr>
          <a:r>
            <a:rPr lang="en-US" sz="1600" kern="1200"/>
            <a:t>Join distributed availability group on second cluster</a:t>
          </a:r>
        </a:p>
      </dsp:txBody>
      <dsp:txXfrm>
        <a:off x="1522412" y="2955038"/>
        <a:ext cx="4567237" cy="645987"/>
      </dsp:txXfrm>
    </dsp:sp>
    <dsp:sp modelId="{1ABDC987-FF68-4A9A-BF31-EB3BBBFD3624}">
      <dsp:nvSpPr>
        <dsp:cNvPr id="0" name=""/>
        <dsp:cNvSpPr/>
      </dsp:nvSpPr>
      <dsp:spPr>
        <a:xfrm rot="10800000">
          <a:off x="0" y="1970904"/>
          <a:ext cx="1522412" cy="993827"/>
        </a:xfrm>
        <a:prstGeom prst="upArrowCallout">
          <a:avLst>
            <a:gd name="adj1" fmla="val 5000"/>
            <a:gd name="adj2" fmla="val 10000"/>
            <a:gd name="adj3" fmla="val 15000"/>
            <a:gd name="adj4" fmla="val 64977"/>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8274" tIns="156464" rIns="108274" bIns="156464" numCol="1" spcCol="1270" anchor="ctr" anchorCtr="0">
          <a:noAutofit/>
        </a:bodyPr>
        <a:lstStyle/>
        <a:p>
          <a:pPr marL="0" lvl="0" indent="0" algn="ctr" defTabSz="977900">
            <a:lnSpc>
              <a:spcPct val="90000"/>
            </a:lnSpc>
            <a:spcBef>
              <a:spcPct val="0"/>
            </a:spcBef>
            <a:spcAft>
              <a:spcPct val="35000"/>
            </a:spcAft>
            <a:buNone/>
          </a:pPr>
          <a:r>
            <a:rPr lang="en-US" sz="2200" kern="1200"/>
            <a:t>Create</a:t>
          </a:r>
        </a:p>
      </dsp:txBody>
      <dsp:txXfrm rot="-10800000">
        <a:off x="0" y="1970904"/>
        <a:ext cx="1522412" cy="645987"/>
      </dsp:txXfrm>
    </dsp:sp>
    <dsp:sp modelId="{20E78527-3565-4D15-996E-99B405E5A9B3}">
      <dsp:nvSpPr>
        <dsp:cNvPr id="0" name=""/>
        <dsp:cNvSpPr/>
      </dsp:nvSpPr>
      <dsp:spPr>
        <a:xfrm>
          <a:off x="1522412" y="1970904"/>
          <a:ext cx="4567237" cy="645987"/>
        </a:xfrm>
        <a:prstGeom prst="rect">
          <a:avLst/>
        </a:prstGeom>
        <a:solidFill>
          <a:schemeClr val="accent5">
            <a:tint val="40000"/>
            <a:alpha val="90000"/>
            <a:hueOff val="-4043857"/>
            <a:satOff val="-13699"/>
            <a:lumOff val="-1757"/>
            <a:alphaOff val="0"/>
          </a:schemeClr>
        </a:solidFill>
        <a:ln w="6350" cap="flat" cmpd="sng" algn="ctr">
          <a:solidFill>
            <a:schemeClr val="accent5">
              <a:tint val="40000"/>
              <a:alpha val="90000"/>
              <a:hueOff val="-4043857"/>
              <a:satOff val="-13699"/>
              <a:lumOff val="-175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645" tIns="203200" rIns="92645" bIns="203200" numCol="1" spcCol="1270" anchor="ctr" anchorCtr="0">
          <a:noAutofit/>
        </a:bodyPr>
        <a:lstStyle/>
        <a:p>
          <a:pPr marL="0" lvl="0" indent="0" algn="l" defTabSz="711200">
            <a:lnSpc>
              <a:spcPct val="90000"/>
            </a:lnSpc>
            <a:spcBef>
              <a:spcPct val="0"/>
            </a:spcBef>
            <a:spcAft>
              <a:spcPct val="35000"/>
            </a:spcAft>
            <a:buNone/>
          </a:pPr>
          <a:r>
            <a:rPr lang="en-US" sz="1600" kern="1200"/>
            <a:t>Create distributed availability group on first cluster</a:t>
          </a:r>
        </a:p>
      </dsp:txBody>
      <dsp:txXfrm>
        <a:off x="1522412" y="1970904"/>
        <a:ext cx="4567237" cy="645987"/>
      </dsp:txXfrm>
    </dsp:sp>
    <dsp:sp modelId="{2942E770-E781-43D5-9084-50B9D23378C9}">
      <dsp:nvSpPr>
        <dsp:cNvPr id="0" name=""/>
        <dsp:cNvSpPr/>
      </dsp:nvSpPr>
      <dsp:spPr>
        <a:xfrm rot="10800000">
          <a:off x="0" y="986770"/>
          <a:ext cx="1522412" cy="993827"/>
        </a:xfrm>
        <a:prstGeom prst="upArrowCallout">
          <a:avLst>
            <a:gd name="adj1" fmla="val 5000"/>
            <a:gd name="adj2" fmla="val 10000"/>
            <a:gd name="adj3" fmla="val 15000"/>
            <a:gd name="adj4" fmla="val 64977"/>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8274" tIns="156464" rIns="108274" bIns="156464" numCol="1" spcCol="1270" anchor="ctr" anchorCtr="0">
          <a:noAutofit/>
        </a:bodyPr>
        <a:lstStyle/>
        <a:p>
          <a:pPr marL="0" lvl="0" indent="0" algn="ctr" defTabSz="977900">
            <a:lnSpc>
              <a:spcPct val="90000"/>
            </a:lnSpc>
            <a:spcBef>
              <a:spcPct val="0"/>
            </a:spcBef>
            <a:spcAft>
              <a:spcPct val="35000"/>
            </a:spcAft>
            <a:buNone/>
          </a:pPr>
          <a:r>
            <a:rPr lang="en-US" sz="2200" kern="1200"/>
            <a:t>Create</a:t>
          </a:r>
        </a:p>
      </dsp:txBody>
      <dsp:txXfrm rot="-10800000">
        <a:off x="0" y="986770"/>
        <a:ext cx="1522412" cy="645987"/>
      </dsp:txXfrm>
    </dsp:sp>
    <dsp:sp modelId="{4DA2ED51-3FAA-4100-8F52-29AB987ABB3A}">
      <dsp:nvSpPr>
        <dsp:cNvPr id="0" name=""/>
        <dsp:cNvSpPr/>
      </dsp:nvSpPr>
      <dsp:spPr>
        <a:xfrm>
          <a:off x="1522412" y="986770"/>
          <a:ext cx="4567237" cy="645987"/>
        </a:xfrm>
        <a:prstGeom prst="rect">
          <a:avLst/>
        </a:prstGeom>
        <a:solidFill>
          <a:schemeClr val="accent5">
            <a:tint val="40000"/>
            <a:alpha val="90000"/>
            <a:hueOff val="-5391810"/>
            <a:satOff val="-18266"/>
            <a:lumOff val="-2342"/>
            <a:alphaOff val="0"/>
          </a:schemeClr>
        </a:solidFill>
        <a:ln w="6350" cap="flat" cmpd="sng" algn="ctr">
          <a:solidFill>
            <a:schemeClr val="accent5">
              <a:tint val="40000"/>
              <a:alpha val="90000"/>
              <a:hueOff val="-5391810"/>
              <a:satOff val="-18266"/>
              <a:lumOff val="-234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645" tIns="203200" rIns="92645" bIns="203200" numCol="1" spcCol="1270" anchor="ctr" anchorCtr="0">
          <a:noAutofit/>
        </a:bodyPr>
        <a:lstStyle/>
        <a:p>
          <a:pPr marL="0" lvl="0" indent="0" algn="l" defTabSz="711200">
            <a:lnSpc>
              <a:spcPct val="90000"/>
            </a:lnSpc>
            <a:spcBef>
              <a:spcPct val="0"/>
            </a:spcBef>
            <a:spcAft>
              <a:spcPct val="35000"/>
            </a:spcAft>
            <a:buNone/>
          </a:pPr>
          <a:r>
            <a:rPr lang="en-US" sz="1600" kern="1200"/>
            <a:t>Create 2nd Availability Group</a:t>
          </a:r>
        </a:p>
      </dsp:txBody>
      <dsp:txXfrm>
        <a:off x="1522412" y="986770"/>
        <a:ext cx="4567237" cy="645987"/>
      </dsp:txXfrm>
    </dsp:sp>
    <dsp:sp modelId="{4A7C3142-AA19-42BC-B8B4-844A9A6FF263}">
      <dsp:nvSpPr>
        <dsp:cNvPr id="0" name=""/>
        <dsp:cNvSpPr/>
      </dsp:nvSpPr>
      <dsp:spPr>
        <a:xfrm rot="10800000">
          <a:off x="0" y="2635"/>
          <a:ext cx="1522412" cy="993827"/>
        </a:xfrm>
        <a:prstGeom prst="upArrowCallout">
          <a:avLst>
            <a:gd name="adj1" fmla="val 5000"/>
            <a:gd name="adj2" fmla="val 10000"/>
            <a:gd name="adj3" fmla="val 15000"/>
            <a:gd name="adj4" fmla="val 64977"/>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8274" tIns="156464" rIns="108274" bIns="156464" numCol="1" spcCol="1270" anchor="ctr" anchorCtr="0">
          <a:noAutofit/>
        </a:bodyPr>
        <a:lstStyle/>
        <a:p>
          <a:pPr marL="0" lvl="0" indent="0" algn="ctr" defTabSz="977900">
            <a:lnSpc>
              <a:spcPct val="90000"/>
            </a:lnSpc>
            <a:spcBef>
              <a:spcPct val="0"/>
            </a:spcBef>
            <a:spcAft>
              <a:spcPct val="35000"/>
            </a:spcAft>
            <a:buNone/>
          </a:pPr>
          <a:r>
            <a:rPr lang="en-US" sz="2200" kern="1200"/>
            <a:t>Create</a:t>
          </a:r>
        </a:p>
      </dsp:txBody>
      <dsp:txXfrm rot="-10800000">
        <a:off x="0" y="2635"/>
        <a:ext cx="1522412" cy="645987"/>
      </dsp:txXfrm>
    </dsp:sp>
    <dsp:sp modelId="{7B860CAA-C670-4362-914D-0A9E9B513CC2}">
      <dsp:nvSpPr>
        <dsp:cNvPr id="0" name=""/>
        <dsp:cNvSpPr/>
      </dsp:nvSpPr>
      <dsp:spPr>
        <a:xfrm>
          <a:off x="1522412" y="2635"/>
          <a:ext cx="4567237" cy="645987"/>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645" tIns="203200" rIns="92645" bIns="203200" numCol="1" spcCol="1270" anchor="ctr" anchorCtr="0">
          <a:noAutofit/>
        </a:bodyPr>
        <a:lstStyle/>
        <a:p>
          <a:pPr marL="0" lvl="0" indent="0" algn="l" defTabSz="711200">
            <a:lnSpc>
              <a:spcPct val="90000"/>
            </a:lnSpc>
            <a:spcBef>
              <a:spcPct val="0"/>
            </a:spcBef>
            <a:spcAft>
              <a:spcPct val="35000"/>
            </a:spcAft>
            <a:buNone/>
          </a:pPr>
          <a:r>
            <a:rPr lang="en-US" sz="1600" kern="1200"/>
            <a:t>Create 1st Availability Group</a:t>
          </a:r>
        </a:p>
      </dsp:txBody>
      <dsp:txXfrm>
        <a:off x="1522412" y="2635"/>
        <a:ext cx="4567237" cy="645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4A83A-2091-4E0D-81F6-3038EDACB571}">
      <dsp:nvSpPr>
        <dsp:cNvPr id="0" name=""/>
        <dsp:cNvSpPr/>
      </dsp:nvSpPr>
      <dsp:spPr>
        <a:xfrm>
          <a:off x="2076578" y="2044"/>
          <a:ext cx="2339717" cy="152081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Disaster recovery and easier multi-site configurations</a:t>
          </a:r>
        </a:p>
      </dsp:txBody>
      <dsp:txXfrm>
        <a:off x="2150818" y="76284"/>
        <a:ext cx="2191237" cy="1372336"/>
      </dsp:txXfrm>
    </dsp:sp>
    <dsp:sp modelId="{FC09344E-D0FE-4706-A4D5-EDCAEAD7C904}">
      <dsp:nvSpPr>
        <dsp:cNvPr id="0" name=""/>
        <dsp:cNvSpPr/>
      </dsp:nvSpPr>
      <dsp:spPr>
        <a:xfrm>
          <a:off x="1216369" y="762452"/>
          <a:ext cx="4060136" cy="4060136"/>
        </a:xfrm>
        <a:custGeom>
          <a:avLst/>
          <a:gdLst/>
          <a:ahLst/>
          <a:cxnLst/>
          <a:rect l="0" t="0" r="0" b="0"/>
          <a:pathLst>
            <a:path>
              <a:moveTo>
                <a:pt x="3514647" y="645436"/>
              </a:moveTo>
              <a:arcTo wR="2030068" hR="2030068" stAng="19019703" swAng="2304218"/>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E3D96D9-33D2-48EE-BC38-B1B14FE1E7A7}">
      <dsp:nvSpPr>
        <dsp:cNvPr id="0" name=""/>
        <dsp:cNvSpPr/>
      </dsp:nvSpPr>
      <dsp:spPr>
        <a:xfrm>
          <a:off x="3834669" y="3047147"/>
          <a:ext cx="2339717" cy="1520816"/>
        </a:xfrm>
        <a:prstGeom prst="round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Migration to new hardware or configurations, which might include using new hardware or changing the underlying operating systems</a:t>
          </a:r>
        </a:p>
      </dsp:txBody>
      <dsp:txXfrm>
        <a:off x="3908909" y="3121387"/>
        <a:ext cx="2191237" cy="1372336"/>
      </dsp:txXfrm>
    </dsp:sp>
    <dsp:sp modelId="{8585450F-72A5-4112-9A23-93A061277965}">
      <dsp:nvSpPr>
        <dsp:cNvPr id="0" name=""/>
        <dsp:cNvSpPr/>
      </dsp:nvSpPr>
      <dsp:spPr>
        <a:xfrm>
          <a:off x="1216369" y="762452"/>
          <a:ext cx="4060136" cy="4060136"/>
        </a:xfrm>
        <a:custGeom>
          <a:avLst/>
          <a:gdLst/>
          <a:ahLst/>
          <a:cxnLst/>
          <a:rect l="0" t="0" r="0" b="0"/>
          <a:pathLst>
            <a:path>
              <a:moveTo>
                <a:pt x="2653773" y="3961950"/>
              </a:moveTo>
              <a:arcTo wR="2030068" hR="2030068" stAng="4326444" swAng="2147111"/>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0ECA07D-6CE1-4CAC-AB7B-39DB8E818B24}">
      <dsp:nvSpPr>
        <dsp:cNvPr id="0" name=""/>
        <dsp:cNvSpPr/>
      </dsp:nvSpPr>
      <dsp:spPr>
        <a:xfrm>
          <a:off x="318487" y="3047147"/>
          <a:ext cx="2339717" cy="1520816"/>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Increasing the number of readable replicas beyond eight in a single availability group by spanning multiple availability groups</a:t>
          </a:r>
        </a:p>
      </dsp:txBody>
      <dsp:txXfrm>
        <a:off x="392727" y="3121387"/>
        <a:ext cx="2191237" cy="1372336"/>
      </dsp:txXfrm>
    </dsp:sp>
    <dsp:sp modelId="{72B8CE3C-CFDB-440C-828B-FE151C8A8E1C}">
      <dsp:nvSpPr>
        <dsp:cNvPr id="0" name=""/>
        <dsp:cNvSpPr/>
      </dsp:nvSpPr>
      <dsp:spPr>
        <a:xfrm>
          <a:off x="1216369" y="762452"/>
          <a:ext cx="4060136" cy="4060136"/>
        </a:xfrm>
        <a:custGeom>
          <a:avLst/>
          <a:gdLst/>
          <a:ahLst/>
          <a:cxnLst/>
          <a:rect l="0" t="0" r="0" b="0"/>
          <a:pathLst>
            <a:path>
              <a:moveTo>
                <a:pt x="6542" y="1867213"/>
              </a:moveTo>
              <a:arcTo wR="2030068" hR="2030068" stAng="11076078" swAng="2304218"/>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E7FB4-0ED4-4C4E-8E3B-D55F454B148B}">
      <dsp:nvSpPr>
        <dsp:cNvPr id="0" name=""/>
        <dsp:cNvSpPr/>
      </dsp:nvSpPr>
      <dsp:spPr>
        <a:xfrm>
          <a:off x="1358402" y="1649946"/>
          <a:ext cx="1080031"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D1A573-54DD-4AC5-A9E3-14779E2F8EA3}">
      <dsp:nvSpPr>
        <dsp:cNvPr id="0" name=""/>
        <dsp:cNvSpPr/>
      </dsp:nvSpPr>
      <dsp:spPr>
        <a:xfrm>
          <a:off x="2503236" y="1559169"/>
          <a:ext cx="124203" cy="233471"/>
        </a:xfrm>
        <a:prstGeom prst="chevron">
          <a:avLst>
            <a:gd name="adj" fmla="val 90000"/>
          </a:avLst>
        </a:prstGeom>
        <a:solidFill>
          <a:schemeClr val="accent5">
            <a:tint val="40000"/>
            <a:alpha val="90000"/>
            <a:hueOff val="-612706"/>
            <a:satOff val="-2076"/>
            <a:lumOff val="-266"/>
            <a:alphaOff val="0"/>
          </a:schemeClr>
        </a:solidFill>
        <a:ln w="12700" cap="flat" cmpd="sng" algn="ctr">
          <a:solidFill>
            <a:schemeClr val="accent5">
              <a:tint val="40000"/>
              <a:alpha val="90000"/>
              <a:hueOff val="-612706"/>
              <a:satOff val="-2076"/>
              <a:lumOff val="-26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06A7-8FE2-49F6-B12B-5D8752BABF80}">
      <dsp:nvSpPr>
        <dsp:cNvPr id="0" name=""/>
        <dsp:cNvSpPr/>
      </dsp:nvSpPr>
      <dsp:spPr>
        <a:xfrm>
          <a:off x="657544" y="1084128"/>
          <a:ext cx="1131708" cy="113170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17" tIns="43917" rIns="43917" bIns="43917"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23279" y="1249863"/>
        <a:ext cx="800238" cy="800238"/>
      </dsp:txXfrm>
    </dsp:sp>
    <dsp:sp modelId="{3EE7E8C9-C4EC-4C7B-8C14-696652B9CB83}">
      <dsp:nvSpPr>
        <dsp:cNvPr id="0" name=""/>
        <dsp:cNvSpPr/>
      </dsp:nvSpPr>
      <dsp:spPr>
        <a:xfrm>
          <a:off x="8363" y="2381435"/>
          <a:ext cx="2430071" cy="1965600"/>
        </a:xfrm>
        <a:prstGeom prst="upArrowCallout">
          <a:avLst>
            <a:gd name="adj1" fmla="val 50000"/>
            <a:gd name="adj2" fmla="val 20000"/>
            <a:gd name="adj3" fmla="val 20000"/>
            <a:gd name="adj4" fmla="val 100000"/>
          </a:avLst>
        </a:prstGeom>
        <a:solidFill>
          <a:schemeClr val="accent5">
            <a:tint val="40000"/>
            <a:alpha val="90000"/>
            <a:hueOff val="-1225411"/>
            <a:satOff val="-4151"/>
            <a:lumOff val="-532"/>
            <a:alphaOff val="0"/>
          </a:schemeClr>
        </a:solidFill>
        <a:ln w="12700" cap="flat" cmpd="sng" algn="ctr">
          <a:solidFill>
            <a:schemeClr val="accent5">
              <a:tint val="40000"/>
              <a:alpha val="90000"/>
              <a:hueOff val="-1225411"/>
              <a:satOff val="-4151"/>
              <a:lumOff val="-5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687" tIns="165100" rIns="191687" bIns="165100" numCol="1" spcCol="1270" anchor="t" anchorCtr="0">
          <a:noAutofit/>
        </a:bodyPr>
        <a:lstStyle/>
        <a:p>
          <a:pPr marL="0" lvl="0" indent="0" algn="l" defTabSz="488950">
            <a:lnSpc>
              <a:spcPct val="90000"/>
            </a:lnSpc>
            <a:spcBef>
              <a:spcPct val="0"/>
            </a:spcBef>
            <a:spcAft>
              <a:spcPct val="35000"/>
            </a:spcAft>
            <a:buNone/>
          </a:pPr>
          <a:r>
            <a:rPr lang="en-US" sz="1100" kern="1200" dirty="0"/>
            <a:t>Stop all data traffic to the original availability group and change the distributed availability group to synchronous data movement. </a:t>
          </a:r>
        </a:p>
      </dsp:txBody>
      <dsp:txXfrm>
        <a:off x="8363" y="2774555"/>
        <a:ext cx="2430071" cy="1572480"/>
      </dsp:txXfrm>
    </dsp:sp>
    <dsp:sp modelId="{21BA93A9-59B0-40E3-8EED-A591E98528AE}">
      <dsp:nvSpPr>
        <dsp:cNvPr id="0" name=""/>
        <dsp:cNvSpPr/>
      </dsp:nvSpPr>
      <dsp:spPr>
        <a:xfrm>
          <a:off x="2708442" y="1649918"/>
          <a:ext cx="2430071" cy="71"/>
        </a:xfrm>
        <a:prstGeom prst="rect">
          <a:avLst/>
        </a:prstGeom>
        <a:solidFill>
          <a:schemeClr val="accent5">
            <a:tint val="40000"/>
            <a:alpha val="90000"/>
            <a:hueOff val="-1838117"/>
            <a:satOff val="-6227"/>
            <a:lumOff val="-799"/>
            <a:alphaOff val="0"/>
          </a:schemeClr>
        </a:solidFill>
        <a:ln w="12700" cap="flat" cmpd="sng" algn="ctr">
          <a:solidFill>
            <a:schemeClr val="accent5">
              <a:tint val="40000"/>
              <a:alpha val="90000"/>
              <a:hueOff val="-1838117"/>
              <a:satOff val="-6227"/>
              <a:lumOff val="-79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A2AFA5-D109-4844-955D-BCA500ACB603}">
      <dsp:nvSpPr>
        <dsp:cNvPr id="0" name=""/>
        <dsp:cNvSpPr/>
      </dsp:nvSpPr>
      <dsp:spPr>
        <a:xfrm>
          <a:off x="5203315" y="1559142"/>
          <a:ext cx="124203" cy="233509"/>
        </a:xfrm>
        <a:prstGeom prst="chevron">
          <a:avLst>
            <a:gd name="adj" fmla="val 90000"/>
          </a:avLst>
        </a:prstGeom>
        <a:solidFill>
          <a:schemeClr val="accent5">
            <a:tint val="40000"/>
            <a:alpha val="90000"/>
            <a:hueOff val="-2450823"/>
            <a:satOff val="-8303"/>
            <a:lumOff val="-1065"/>
            <a:alphaOff val="0"/>
          </a:schemeClr>
        </a:solidFill>
        <a:ln w="12700" cap="flat" cmpd="sng" algn="ctr">
          <a:solidFill>
            <a:schemeClr val="accent5">
              <a:tint val="40000"/>
              <a:alpha val="90000"/>
              <a:hueOff val="-2450823"/>
              <a:satOff val="-8303"/>
              <a:lumOff val="-10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A99B70-261F-4054-ADDA-5E3D6FC56075}">
      <dsp:nvSpPr>
        <dsp:cNvPr id="0" name=""/>
        <dsp:cNvSpPr/>
      </dsp:nvSpPr>
      <dsp:spPr>
        <a:xfrm>
          <a:off x="3357623" y="1084099"/>
          <a:ext cx="1131708" cy="1131708"/>
        </a:xfrm>
        <a:prstGeom prst="ellips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17" tIns="43917" rIns="43917" bIns="43917"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23358" y="1249834"/>
        <a:ext cx="800238" cy="800238"/>
      </dsp:txXfrm>
    </dsp:sp>
    <dsp:sp modelId="{F405ADF2-1CDB-4FE6-BCCD-2FAFEC28DA5D}">
      <dsp:nvSpPr>
        <dsp:cNvPr id="0" name=""/>
        <dsp:cNvSpPr/>
      </dsp:nvSpPr>
      <dsp:spPr>
        <a:xfrm>
          <a:off x="2708442" y="2381404"/>
          <a:ext cx="2430071" cy="1965600"/>
        </a:xfrm>
        <a:prstGeom prst="upArrowCallout">
          <a:avLst>
            <a:gd name="adj1" fmla="val 50000"/>
            <a:gd name="adj2" fmla="val 20000"/>
            <a:gd name="adj3" fmla="val 20000"/>
            <a:gd name="adj4" fmla="val 100000"/>
          </a:avLst>
        </a:prstGeom>
        <a:solidFill>
          <a:schemeClr val="accent5">
            <a:tint val="40000"/>
            <a:alpha val="90000"/>
            <a:hueOff val="-3063528"/>
            <a:satOff val="-10378"/>
            <a:lumOff val="-1331"/>
            <a:alphaOff val="0"/>
          </a:schemeClr>
        </a:solidFill>
        <a:ln w="12700" cap="flat" cmpd="sng" algn="ctr">
          <a:solidFill>
            <a:schemeClr val="accent5">
              <a:tint val="40000"/>
              <a:alpha val="90000"/>
              <a:hueOff val="-3063528"/>
              <a:satOff val="-10378"/>
              <a:lumOff val="-13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687" tIns="165100" rIns="191687" bIns="165100" numCol="1" spcCol="1270" anchor="t" anchorCtr="0">
          <a:noAutofit/>
        </a:bodyPr>
        <a:lstStyle/>
        <a:p>
          <a:pPr marL="0" lvl="0" indent="0" algn="l" defTabSz="488950">
            <a:lnSpc>
              <a:spcPct val="90000"/>
            </a:lnSpc>
            <a:spcBef>
              <a:spcPct val="0"/>
            </a:spcBef>
            <a:spcAft>
              <a:spcPct val="35000"/>
            </a:spcAft>
            <a:buNone/>
          </a:pPr>
          <a:r>
            <a:rPr lang="en-US" sz="1100" kern="1200"/>
            <a:t>This action ensures that the primary replica of the second availability group is fully synchronized, so there would be no data loss. </a:t>
          </a:r>
        </a:p>
      </dsp:txBody>
      <dsp:txXfrm>
        <a:off x="2708442" y="2774524"/>
        <a:ext cx="2430071" cy="1572480"/>
      </dsp:txXfrm>
    </dsp:sp>
    <dsp:sp modelId="{806E7DBA-66B1-4843-9B27-133108BA495C}">
      <dsp:nvSpPr>
        <dsp:cNvPr id="0" name=""/>
        <dsp:cNvSpPr/>
      </dsp:nvSpPr>
      <dsp:spPr>
        <a:xfrm>
          <a:off x="5408521" y="1649931"/>
          <a:ext cx="2430071" cy="72"/>
        </a:xfrm>
        <a:prstGeom prst="rect">
          <a:avLst/>
        </a:prstGeom>
        <a:solidFill>
          <a:schemeClr val="accent5">
            <a:tint val="40000"/>
            <a:alpha val="90000"/>
            <a:hueOff val="-3676234"/>
            <a:satOff val="-12454"/>
            <a:lumOff val="-1597"/>
            <a:alphaOff val="0"/>
          </a:schemeClr>
        </a:solidFill>
        <a:ln w="12700" cap="flat" cmpd="sng" algn="ctr">
          <a:solidFill>
            <a:schemeClr val="accent5">
              <a:tint val="40000"/>
              <a:alpha val="90000"/>
              <a:hueOff val="-3676234"/>
              <a:satOff val="-12454"/>
              <a:lumOff val="-15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D602A5-6C6D-4A79-92A8-D172C213E471}">
      <dsp:nvSpPr>
        <dsp:cNvPr id="0" name=""/>
        <dsp:cNvSpPr/>
      </dsp:nvSpPr>
      <dsp:spPr>
        <a:xfrm>
          <a:off x="7903395" y="1559153"/>
          <a:ext cx="124203" cy="233520"/>
        </a:xfrm>
        <a:prstGeom prst="chevron">
          <a:avLst>
            <a:gd name="adj" fmla="val 90000"/>
          </a:avLst>
        </a:prstGeom>
        <a:solidFill>
          <a:schemeClr val="accent5">
            <a:tint val="40000"/>
            <a:alpha val="90000"/>
            <a:hueOff val="-4288939"/>
            <a:satOff val="-14529"/>
            <a:lumOff val="-1863"/>
            <a:alphaOff val="0"/>
          </a:schemeClr>
        </a:solidFill>
        <a:ln w="12700" cap="flat" cmpd="sng" algn="ctr">
          <a:solidFill>
            <a:schemeClr val="accent5">
              <a:tint val="40000"/>
              <a:alpha val="90000"/>
              <a:hueOff val="-4288939"/>
              <a:satOff val="-14529"/>
              <a:lumOff val="-18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A330A9-FFB2-4DA7-AB2B-717631581A94}">
      <dsp:nvSpPr>
        <dsp:cNvPr id="0" name=""/>
        <dsp:cNvSpPr/>
      </dsp:nvSpPr>
      <dsp:spPr>
        <a:xfrm>
          <a:off x="6057703" y="1084113"/>
          <a:ext cx="1131708" cy="1131708"/>
        </a:xfrm>
        <a:prstGeom prst="ellips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17" tIns="43917" rIns="43917" bIns="43917"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23438" y="1249848"/>
        <a:ext cx="800238" cy="800238"/>
      </dsp:txXfrm>
    </dsp:sp>
    <dsp:sp modelId="{78D0A907-5210-49E4-AF37-3B321C43117E}">
      <dsp:nvSpPr>
        <dsp:cNvPr id="0" name=""/>
        <dsp:cNvSpPr/>
      </dsp:nvSpPr>
      <dsp:spPr>
        <a:xfrm>
          <a:off x="5408521" y="2381435"/>
          <a:ext cx="2430071" cy="1965600"/>
        </a:xfrm>
        <a:prstGeom prst="upArrowCallout">
          <a:avLst>
            <a:gd name="adj1" fmla="val 50000"/>
            <a:gd name="adj2" fmla="val 20000"/>
            <a:gd name="adj3" fmla="val 20000"/>
            <a:gd name="adj4" fmla="val 100000"/>
          </a:avLst>
        </a:prstGeom>
        <a:solidFill>
          <a:schemeClr val="accent5">
            <a:tint val="40000"/>
            <a:alpha val="90000"/>
            <a:hueOff val="-4901646"/>
            <a:satOff val="-16605"/>
            <a:lumOff val="-2129"/>
            <a:alphaOff val="0"/>
          </a:schemeClr>
        </a:solidFill>
        <a:ln w="12700" cap="flat" cmpd="sng" algn="ctr">
          <a:solidFill>
            <a:schemeClr val="accent5">
              <a:tint val="40000"/>
              <a:alpha val="90000"/>
              <a:hueOff val="-4901646"/>
              <a:satOff val="-16605"/>
              <a:lumOff val="-21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687" tIns="165100" rIns="191687" bIns="165100" numCol="1" spcCol="1270" anchor="t" anchorCtr="0">
          <a:noAutofit/>
        </a:bodyPr>
        <a:lstStyle/>
        <a:p>
          <a:pPr marL="0" lvl="0" indent="0" algn="l" defTabSz="488950">
            <a:lnSpc>
              <a:spcPct val="90000"/>
            </a:lnSpc>
            <a:spcBef>
              <a:spcPct val="0"/>
            </a:spcBef>
            <a:spcAft>
              <a:spcPct val="35000"/>
            </a:spcAft>
            <a:buNone/>
          </a:pPr>
          <a:r>
            <a:rPr lang="en-US" sz="1100" kern="1200"/>
            <a:t>Fail over the distributed availability group to the secondary availability group.</a:t>
          </a:r>
        </a:p>
      </dsp:txBody>
      <dsp:txXfrm>
        <a:off x="5408521" y="2774555"/>
        <a:ext cx="2430071" cy="1572480"/>
      </dsp:txXfrm>
    </dsp:sp>
    <dsp:sp modelId="{099E73CC-36D2-4C89-A1C7-83DD62969AD8}">
      <dsp:nvSpPr>
        <dsp:cNvPr id="0" name=""/>
        <dsp:cNvSpPr/>
      </dsp:nvSpPr>
      <dsp:spPr>
        <a:xfrm>
          <a:off x="8931083" y="1649931"/>
          <a:ext cx="1215035" cy="72"/>
        </a:xfrm>
        <a:prstGeom prst="rect">
          <a:avLst/>
        </a:prstGeom>
        <a:solidFill>
          <a:schemeClr val="accent5">
            <a:tint val="40000"/>
            <a:alpha val="90000"/>
            <a:hueOff val="-5514351"/>
            <a:satOff val="-18681"/>
            <a:lumOff val="-2396"/>
            <a:alphaOff val="0"/>
          </a:schemeClr>
        </a:solidFill>
        <a:ln w="12700" cap="flat" cmpd="sng" algn="ctr">
          <a:solidFill>
            <a:schemeClr val="accent5">
              <a:tint val="40000"/>
              <a:alpha val="90000"/>
              <a:hueOff val="-5514351"/>
              <a:satOff val="-18681"/>
              <a:lumOff val="-23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9C4C1A-16D6-4102-BAC3-5C9FE335606A}">
      <dsp:nvSpPr>
        <dsp:cNvPr id="0" name=""/>
        <dsp:cNvSpPr/>
      </dsp:nvSpPr>
      <dsp:spPr>
        <a:xfrm>
          <a:off x="9580264" y="1084113"/>
          <a:ext cx="1131708" cy="1131708"/>
        </a:xfrm>
        <a:prstGeom prst="ellips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917" tIns="43917" rIns="43917" bIns="43917"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745999" y="1249848"/>
        <a:ext cx="800238" cy="800238"/>
      </dsp:txXfrm>
    </dsp:sp>
    <dsp:sp modelId="{51D6DAB8-1674-4DE8-BBFC-F2F56E46E327}">
      <dsp:nvSpPr>
        <dsp:cNvPr id="0" name=""/>
        <dsp:cNvSpPr/>
      </dsp:nvSpPr>
      <dsp:spPr>
        <a:xfrm>
          <a:off x="8108601" y="2381435"/>
          <a:ext cx="4075035"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687" tIns="165100" rIns="191687" bIns="165100" numCol="1" spcCol="1270" anchor="t" anchorCtr="0">
          <a:noAutofit/>
        </a:bodyPr>
        <a:lstStyle/>
        <a:p>
          <a:pPr marL="0" lvl="0" indent="0" algn="l" defTabSz="488950">
            <a:lnSpc>
              <a:spcPct val="90000"/>
            </a:lnSpc>
            <a:spcBef>
              <a:spcPct val="0"/>
            </a:spcBef>
            <a:spcAft>
              <a:spcPct val="35000"/>
            </a:spcAft>
            <a:buNone/>
          </a:pPr>
          <a:r>
            <a:rPr lang="en-US" sz="1100" kern="1200" dirty="0"/>
            <a:t>1. Rename the listener on the secondary availability group (and possibly delete or rename the old one on the original primary availability group) Or re-create it with the listener from the original primary availability group, so that applications and users can access the new configuration.</a:t>
          </a:r>
        </a:p>
        <a:p>
          <a:pPr marL="0" lvl="0" indent="0" algn="l" defTabSz="488950">
            <a:lnSpc>
              <a:spcPct val="90000"/>
            </a:lnSpc>
            <a:spcBef>
              <a:spcPct val="0"/>
            </a:spcBef>
            <a:spcAft>
              <a:spcPct val="35000"/>
            </a:spcAft>
            <a:buNone/>
          </a:pPr>
          <a:r>
            <a:rPr lang="en-US" sz="1100" kern="1200" dirty="0"/>
            <a:t>2. If a rename or re-creation is not possible, point applications and users to the listener on the second availability group.</a:t>
          </a:r>
        </a:p>
      </dsp:txBody>
      <dsp:txXfrm>
        <a:off x="8108601" y="2774555"/>
        <a:ext cx="4075035" cy="157248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18D18-6C7B-4EAE-A49D-37DA3CCA686A}"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55EF3-82B9-4A64-A617-22BDC71A6452}" type="slidenum">
              <a:rPr lang="en-US" smtClean="0"/>
              <a:t>‹#›</a:t>
            </a:fld>
            <a:endParaRPr lang="en-US"/>
          </a:p>
        </p:txBody>
      </p:sp>
    </p:spTree>
    <p:extLst>
      <p:ext uri="{BB962C8B-B14F-4D97-AF65-F5344CB8AC3E}">
        <p14:creationId xmlns:p14="http://schemas.microsoft.com/office/powerpoint/2010/main" val="413233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https://blogs.msdn.microsoft.com/sqlcat/2014/02/03/alwayson-availability-groups-listener-named-instances-port-numbers-etc/ </a:t>
            </a:r>
          </a:p>
        </p:txBody>
      </p:sp>
      <p:sp>
        <p:nvSpPr>
          <p:cNvPr id="4" name="Slide Number Placeholder 3"/>
          <p:cNvSpPr>
            <a:spLocks noGrp="1"/>
          </p:cNvSpPr>
          <p:nvPr>
            <p:ph type="sldNum" sz="quarter" idx="5"/>
          </p:nvPr>
        </p:nvSpPr>
        <p:spPr/>
        <p:txBody>
          <a:bodyPr/>
          <a:lstStyle/>
          <a:p>
            <a:fld id="{1D455EF3-82B9-4A64-A617-22BDC71A6452}" type="slidenum">
              <a:rPr lang="en-US" smtClean="0"/>
              <a:t>3</a:t>
            </a:fld>
            <a:endParaRPr lang="en-US"/>
          </a:p>
        </p:txBody>
      </p:sp>
    </p:spTree>
    <p:extLst>
      <p:ext uri="{BB962C8B-B14F-4D97-AF65-F5344CB8AC3E}">
        <p14:creationId xmlns:p14="http://schemas.microsoft.com/office/powerpoint/2010/main" val="113725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Step 1: In a typical case the SAP application would send a commit to finalize a transaction</a:t>
            </a:r>
          </a:p>
          <a:p>
            <a:pPr fontAlgn="base" latinLnBrk="0"/>
            <a:r>
              <a:rPr lang="en-US" sz="1200" b="0" i="0" kern="1200" dirty="0">
                <a:solidFill>
                  <a:schemeClr val="tx1"/>
                </a:solidFill>
                <a:effectLst/>
                <a:latin typeface="+mn-lt"/>
                <a:ea typeface="+mn-ea"/>
                <a:cs typeface="+mn-cs"/>
              </a:rPr>
              <a:t>Step2: The commit record is inserted into the actual log buffer.</a:t>
            </a:r>
          </a:p>
          <a:p>
            <a:pPr fontAlgn="base" latinLnBrk="0"/>
            <a:r>
              <a:rPr lang="en-US" sz="1200" b="0" i="0" kern="1200" dirty="0">
                <a:solidFill>
                  <a:schemeClr val="tx1"/>
                </a:solidFill>
                <a:effectLst/>
                <a:latin typeface="+mn-lt"/>
                <a:ea typeface="+mn-ea"/>
                <a:cs typeface="+mn-cs"/>
              </a:rPr>
              <a:t>Step 3: The commit record triggers a flush of the log buffer to persist the buffer in the transaction log on the instance running the primary replica. In the same notion the buffer is copied into the new log cache. If all secondary replicas are in an asynchronous availability mode, the success of this step would be good enough to send an acknowledge message of a successful commit back to the application when the I/O to the local transaction log successfully executed.</a:t>
            </a:r>
          </a:p>
          <a:p>
            <a:pPr fontAlgn="base" latinLnBrk="0"/>
            <a:r>
              <a:rPr lang="en-US" sz="1200" b="0" i="0" kern="1200" dirty="0">
                <a:solidFill>
                  <a:schemeClr val="tx1"/>
                </a:solidFill>
                <a:effectLst/>
                <a:latin typeface="+mn-lt"/>
                <a:ea typeface="+mn-ea"/>
                <a:cs typeface="+mn-cs"/>
              </a:rPr>
              <a:t>Step 4: The new log capture framework will now capture the new log data and will hand it over into our messaging framework which will manage the send and receive queues as well as failure detection in the network traffic.</a:t>
            </a:r>
          </a:p>
          <a:p>
            <a:pPr fontAlgn="base" latinLnBrk="0"/>
            <a:r>
              <a:rPr lang="en-US" sz="1200" b="0" i="0" kern="1200" dirty="0">
                <a:solidFill>
                  <a:schemeClr val="tx1"/>
                </a:solidFill>
                <a:effectLst/>
                <a:latin typeface="+mn-lt"/>
                <a:ea typeface="+mn-ea"/>
                <a:cs typeface="+mn-cs"/>
              </a:rPr>
              <a:t>Step 5: The change records as persisted to the transaction log of the primary are getting transferred to the instances in the secondary role. The log content is getting compressed and encrypted before sending it over the instances running the secondary replicas.</a:t>
            </a:r>
          </a:p>
          <a:p>
            <a:pPr fontAlgn="base" latinLnBrk="0"/>
            <a:r>
              <a:rPr lang="en-US" sz="1200" b="0" i="0" kern="1200" dirty="0">
                <a:solidFill>
                  <a:schemeClr val="tx1"/>
                </a:solidFill>
                <a:effectLst/>
                <a:latin typeface="+mn-lt"/>
                <a:ea typeface="+mn-ea"/>
                <a:cs typeface="+mn-cs"/>
              </a:rPr>
              <a:t>Step 6: The content received from the messaging framework gets persisted in the transaction log of the secondary replicas and at the same time get inserted into the log cache of the secondary replicas.</a:t>
            </a:r>
          </a:p>
          <a:p>
            <a:pPr fontAlgn="base" latinLnBrk="0"/>
            <a:r>
              <a:rPr lang="en-US" sz="1200" b="0" i="0" kern="1200" dirty="0">
                <a:solidFill>
                  <a:schemeClr val="tx1"/>
                </a:solidFill>
                <a:effectLst/>
                <a:latin typeface="+mn-lt"/>
                <a:ea typeface="+mn-ea"/>
                <a:cs typeface="+mn-cs"/>
              </a:rPr>
              <a:t>Step 7: The moment the content was successfully persisted in the transaction log of the secondary instance an acknowledge message is sent to the messaging framework</a:t>
            </a:r>
          </a:p>
          <a:p>
            <a:pPr fontAlgn="base" latinLnBrk="0"/>
            <a:r>
              <a:rPr lang="en-US" sz="1200" b="0" i="0" kern="1200" dirty="0">
                <a:solidFill>
                  <a:schemeClr val="tx1"/>
                </a:solidFill>
                <a:effectLst/>
                <a:latin typeface="+mn-lt"/>
                <a:ea typeface="+mn-ea"/>
                <a:cs typeface="+mn-cs"/>
              </a:rPr>
              <a:t>Step 8: As the acknowledge messages of the successful persist on the secondary replica is sent to the primary replica, the secondary replica is starting to apply the changes to the actual data pages. If all the acknowledges of the synchronous secondary replicas is received on the instance running the primary replica the next step can be done</a:t>
            </a:r>
          </a:p>
          <a:p>
            <a:pPr fontAlgn="base" latinLnBrk="0"/>
            <a:r>
              <a:rPr lang="en-US" sz="1200" b="0" i="0" kern="1200" dirty="0">
                <a:solidFill>
                  <a:schemeClr val="tx1"/>
                </a:solidFill>
                <a:effectLst/>
                <a:latin typeface="+mn-lt"/>
                <a:ea typeface="+mn-ea"/>
                <a:cs typeface="+mn-cs"/>
              </a:rPr>
              <a:t>Step 9: The acknowledge message is sent to the SAP application</a:t>
            </a:r>
          </a:p>
          <a:p>
            <a:pPr fontAlgn="base" latinLnBrk="0"/>
            <a:r>
              <a:rPr lang="en-US" sz="1200" b="0" i="0" kern="1200" dirty="0">
                <a:solidFill>
                  <a:schemeClr val="tx1"/>
                </a:solidFill>
                <a:effectLst/>
                <a:latin typeface="+mn-lt"/>
                <a:ea typeface="+mn-ea"/>
                <a:cs typeface="+mn-cs"/>
              </a:rPr>
              <a:t>I think this is enough for a first rough explanation of AlwaysOn. As you likely realized, there was no mentioning of a Witness as we had it in Database Mirroring. The next part of the series will explain why we don’t need a witness instance anymore and how it is getting substituted.</a:t>
            </a:r>
          </a:p>
          <a:p>
            <a:endParaRPr lang="en-US" dirty="0"/>
          </a:p>
          <a:p>
            <a:r>
              <a:rPr lang="en-US" dirty="0"/>
              <a:t>Reference: https://blogs.msdn.microsoft.com/saponsqlserver/2012/02/07/sql-server-2012-alwayson-what-is-it/ </a:t>
            </a:r>
          </a:p>
        </p:txBody>
      </p:sp>
      <p:sp>
        <p:nvSpPr>
          <p:cNvPr id="4" name="Slide Number Placeholder 3"/>
          <p:cNvSpPr>
            <a:spLocks noGrp="1"/>
          </p:cNvSpPr>
          <p:nvPr>
            <p:ph type="sldNum" sz="quarter" idx="5"/>
          </p:nvPr>
        </p:nvSpPr>
        <p:spPr/>
        <p:txBody>
          <a:bodyPr/>
          <a:lstStyle/>
          <a:p>
            <a:fld id="{1D455EF3-82B9-4A64-A617-22BDC71A6452}" type="slidenum">
              <a:rPr lang="en-US" smtClean="0"/>
              <a:t>4</a:t>
            </a:fld>
            <a:endParaRPr lang="en-US"/>
          </a:p>
        </p:txBody>
      </p:sp>
    </p:spTree>
    <p:extLst>
      <p:ext uri="{BB962C8B-B14F-4D97-AF65-F5344CB8AC3E}">
        <p14:creationId xmlns:p14="http://schemas.microsoft.com/office/powerpoint/2010/main" val="174837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a:t>
            </a:r>
          </a:p>
          <a:p>
            <a:r>
              <a:rPr lang="en-US" dirty="0"/>
              <a:t>https://docs.microsoft.com/en-us/sql/database-engine/availability-groups/windows/distributed-availability-groups?view=sql-server-2017 </a:t>
            </a:r>
          </a:p>
        </p:txBody>
      </p:sp>
      <p:sp>
        <p:nvSpPr>
          <p:cNvPr id="4" name="Slide Number Placeholder 3"/>
          <p:cNvSpPr>
            <a:spLocks noGrp="1"/>
          </p:cNvSpPr>
          <p:nvPr>
            <p:ph type="sldNum" sz="quarter" idx="5"/>
          </p:nvPr>
        </p:nvSpPr>
        <p:spPr/>
        <p:txBody>
          <a:bodyPr/>
          <a:lstStyle/>
          <a:p>
            <a:fld id="{1D455EF3-82B9-4A64-A617-22BDC71A6452}" type="slidenum">
              <a:rPr lang="en-US" smtClean="0"/>
              <a:t>6</a:t>
            </a:fld>
            <a:endParaRPr lang="en-US"/>
          </a:p>
        </p:txBody>
      </p:sp>
    </p:spTree>
    <p:extLst>
      <p:ext uri="{BB962C8B-B14F-4D97-AF65-F5344CB8AC3E}">
        <p14:creationId xmlns:p14="http://schemas.microsoft.com/office/powerpoint/2010/main" val="4047294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p>
          <a:p>
            <a:r>
              <a:rPr lang="en-US" dirty="0"/>
              <a:t>https://docs.microsoft.com/en-us/sql/database-engine/availability-groups/windows/distributed-availability-groups?view=sql-server-2017</a:t>
            </a:r>
          </a:p>
        </p:txBody>
      </p:sp>
      <p:sp>
        <p:nvSpPr>
          <p:cNvPr id="4" name="Slide Number Placeholder 3"/>
          <p:cNvSpPr>
            <a:spLocks noGrp="1"/>
          </p:cNvSpPr>
          <p:nvPr>
            <p:ph type="sldNum" sz="quarter" idx="5"/>
          </p:nvPr>
        </p:nvSpPr>
        <p:spPr/>
        <p:txBody>
          <a:bodyPr/>
          <a:lstStyle/>
          <a:p>
            <a:fld id="{1D455EF3-82B9-4A64-A617-22BDC71A6452}" type="slidenum">
              <a:rPr lang="en-US" smtClean="0"/>
              <a:t>7</a:t>
            </a:fld>
            <a:endParaRPr lang="en-US"/>
          </a:p>
        </p:txBody>
      </p:sp>
    </p:spTree>
    <p:extLst>
      <p:ext uri="{BB962C8B-B14F-4D97-AF65-F5344CB8AC3E}">
        <p14:creationId xmlns:p14="http://schemas.microsoft.com/office/powerpoint/2010/main" val="295471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https://docs.microsoft.com/en-us/sql/database-engine/availability-groups/windows/upgrading-always-on-availability-group-replica-instances?view=sql-server-2017</a:t>
            </a:r>
          </a:p>
        </p:txBody>
      </p:sp>
      <p:sp>
        <p:nvSpPr>
          <p:cNvPr id="4" name="Slide Number Placeholder 3"/>
          <p:cNvSpPr>
            <a:spLocks noGrp="1"/>
          </p:cNvSpPr>
          <p:nvPr>
            <p:ph type="sldNum" sz="quarter" idx="5"/>
          </p:nvPr>
        </p:nvSpPr>
        <p:spPr/>
        <p:txBody>
          <a:bodyPr/>
          <a:lstStyle/>
          <a:p>
            <a:fld id="{1D455EF3-82B9-4A64-A617-22BDC71A6452}" type="slidenum">
              <a:rPr lang="en-US" smtClean="0"/>
              <a:t>11</a:t>
            </a:fld>
            <a:endParaRPr lang="en-US"/>
          </a:p>
        </p:txBody>
      </p:sp>
    </p:spTree>
    <p:extLst>
      <p:ext uri="{BB962C8B-B14F-4D97-AF65-F5344CB8AC3E}">
        <p14:creationId xmlns:p14="http://schemas.microsoft.com/office/powerpoint/2010/main" val="1286250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A0EE-A0B2-4273-9348-834720067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1A9D57-DB42-4717-9F45-7245D7C55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6A7AC-3D99-4BD7-91DC-70CBEA3A4AE8}"/>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5" name="Footer Placeholder 4">
            <a:extLst>
              <a:ext uri="{FF2B5EF4-FFF2-40B4-BE49-F238E27FC236}">
                <a16:creationId xmlns:a16="http://schemas.microsoft.com/office/drawing/2014/main" id="{F8768689-9053-4E3C-9D5F-8246E6F53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F659-D379-406A-8996-E66518E2690F}"/>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118321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1158-D0D5-4D48-9408-8215E7048C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ED07DB-F493-47D5-AFCF-E757610F0D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771AB-7C53-459E-9E54-13285CE4D245}"/>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5" name="Footer Placeholder 4">
            <a:extLst>
              <a:ext uri="{FF2B5EF4-FFF2-40B4-BE49-F238E27FC236}">
                <a16:creationId xmlns:a16="http://schemas.microsoft.com/office/drawing/2014/main" id="{8C9EF99C-62E4-47CF-A910-3BA28D0ED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94EE9-9B57-4109-8457-F05CBC4F4376}"/>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35695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BAE5E-B961-4CFE-A073-06C47F6F21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3A16A7-874A-496A-B538-95A13B76EE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31D6A-BFAE-4C28-A87E-41B22EC97197}"/>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5" name="Footer Placeholder 4">
            <a:extLst>
              <a:ext uri="{FF2B5EF4-FFF2-40B4-BE49-F238E27FC236}">
                <a16:creationId xmlns:a16="http://schemas.microsoft.com/office/drawing/2014/main" id="{3527D996-3CC3-4585-873D-F3045EC02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2A6CE-18C8-4681-8DFE-75CA2537CC00}"/>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227872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8433-3EBC-49D0-B962-A11E0DB06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B7415-C996-4808-83A2-AFAA069696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1D1F0-3645-4BC0-816C-4D850799E8FB}"/>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5" name="Footer Placeholder 4">
            <a:extLst>
              <a:ext uri="{FF2B5EF4-FFF2-40B4-BE49-F238E27FC236}">
                <a16:creationId xmlns:a16="http://schemas.microsoft.com/office/drawing/2014/main" id="{AEB0E7B9-5379-4091-8ACE-5071A79B9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663C7-4408-435E-8AF6-3B11D414FEC3}"/>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245287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F0F43-4646-4340-9C9B-81A586C3DF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ECFE88-C12B-46A5-978D-DE2F0F184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FBD92E-A0D5-4648-AF51-8BB90A40D0B8}"/>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5" name="Footer Placeholder 4">
            <a:extLst>
              <a:ext uri="{FF2B5EF4-FFF2-40B4-BE49-F238E27FC236}">
                <a16:creationId xmlns:a16="http://schemas.microsoft.com/office/drawing/2014/main" id="{C444EA71-7600-405A-B7C2-BB63BD318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1BAB1-65B0-492C-84D5-4BF6015FEB83}"/>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93901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18D2-43B2-41EA-AE40-15732FED8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DA394-10DE-41EB-82BD-A47DC97E27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4841E1-FFDD-4BDE-B578-7750403DCC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41528A-9E7C-42E3-8D4D-4EE1B7AA0D8B}"/>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6" name="Footer Placeholder 5">
            <a:extLst>
              <a:ext uri="{FF2B5EF4-FFF2-40B4-BE49-F238E27FC236}">
                <a16:creationId xmlns:a16="http://schemas.microsoft.com/office/drawing/2014/main" id="{8299DE74-1570-491F-9C80-7846C5E3F7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4377F-27C9-4D94-B15D-817C4DBA78CC}"/>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389723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4407-A1E2-4A95-B73D-50A7C656D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3EDF6-5F6F-4C6C-A4A3-F22806D6C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CD4D65-1AA9-468B-8B17-347A489F88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E109CE-3474-4F6A-B616-80B200F2F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80EC54-90DC-4FB2-86B3-5667C876AC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F40BC-661B-4752-9B95-6DA31E3D63E4}"/>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8" name="Footer Placeholder 7">
            <a:extLst>
              <a:ext uri="{FF2B5EF4-FFF2-40B4-BE49-F238E27FC236}">
                <a16:creationId xmlns:a16="http://schemas.microsoft.com/office/drawing/2014/main" id="{16CF1A54-A0ED-4BCD-BD0A-95062B969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3BB1BA-1335-4276-9C42-24550262D989}"/>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308024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B00E-F0AC-491A-AB44-67345F84C0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D25D74-2078-4DFF-9449-8FCE08E3EDC4}"/>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4" name="Footer Placeholder 3">
            <a:extLst>
              <a:ext uri="{FF2B5EF4-FFF2-40B4-BE49-F238E27FC236}">
                <a16:creationId xmlns:a16="http://schemas.microsoft.com/office/drawing/2014/main" id="{D0175086-BDF9-48DE-AF90-A45948541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D0948C-BE8E-40B3-9C8E-B425E21919F6}"/>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118829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0582D-85E9-40B3-9D91-B6453A81B36E}"/>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3" name="Footer Placeholder 2">
            <a:extLst>
              <a:ext uri="{FF2B5EF4-FFF2-40B4-BE49-F238E27FC236}">
                <a16:creationId xmlns:a16="http://schemas.microsoft.com/office/drawing/2014/main" id="{1EFE51AE-1497-4CBA-9B88-C65451B497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7F01C-166B-4D49-AE22-A6722D65A384}"/>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363590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B1A9-55C6-4A5B-B2B4-B69F337A8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1EA66-2995-47F4-BFA3-1AA68ADF7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5C6CA6-DF62-4388-B49E-8FBF17D02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E3B78F-401C-454E-8B7A-CF822B132590}"/>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6" name="Footer Placeholder 5">
            <a:extLst>
              <a:ext uri="{FF2B5EF4-FFF2-40B4-BE49-F238E27FC236}">
                <a16:creationId xmlns:a16="http://schemas.microsoft.com/office/drawing/2014/main" id="{7163BA36-6B85-4F72-A58D-0D44CBFC6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DE9B0-92A5-4A1C-B72C-C61B8E475EB6}"/>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24419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3341-9704-4C6C-A692-FF2C5485C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031717-60B8-40ED-9585-D6328A1D5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1ACFF-1F2B-4120-AA17-1F498E5C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4299A0-DF69-4263-B53E-60B5FEC3FD47}"/>
              </a:ext>
            </a:extLst>
          </p:cNvPr>
          <p:cNvSpPr>
            <a:spLocks noGrp="1"/>
          </p:cNvSpPr>
          <p:nvPr>
            <p:ph type="dt" sz="half" idx="10"/>
          </p:nvPr>
        </p:nvSpPr>
        <p:spPr/>
        <p:txBody>
          <a:bodyPr/>
          <a:lstStyle/>
          <a:p>
            <a:fld id="{3875B7E5-5FFD-4A84-8F60-11E8910AEDB3}" type="datetimeFigureOut">
              <a:rPr lang="en-US" smtClean="0"/>
              <a:t>11/9/2018</a:t>
            </a:fld>
            <a:endParaRPr lang="en-US"/>
          </a:p>
        </p:txBody>
      </p:sp>
      <p:sp>
        <p:nvSpPr>
          <p:cNvPr id="6" name="Footer Placeholder 5">
            <a:extLst>
              <a:ext uri="{FF2B5EF4-FFF2-40B4-BE49-F238E27FC236}">
                <a16:creationId xmlns:a16="http://schemas.microsoft.com/office/drawing/2014/main" id="{13DBB32E-B160-4B4D-A153-2CA58793D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97160-2616-45CD-8C03-43F4380BEF09}"/>
              </a:ext>
            </a:extLst>
          </p:cNvPr>
          <p:cNvSpPr>
            <a:spLocks noGrp="1"/>
          </p:cNvSpPr>
          <p:nvPr>
            <p:ph type="sldNum" sz="quarter" idx="12"/>
          </p:nvPr>
        </p:nvSpPr>
        <p:spPr/>
        <p:txBody>
          <a:bodyPr/>
          <a:lstStyle/>
          <a:p>
            <a:fld id="{22E8CF5C-BA73-4EA5-8348-E7F9B4BC9DEA}" type="slidenum">
              <a:rPr lang="en-US" smtClean="0"/>
              <a:t>‹#›</a:t>
            </a:fld>
            <a:endParaRPr lang="en-US"/>
          </a:p>
        </p:txBody>
      </p:sp>
    </p:spTree>
    <p:extLst>
      <p:ext uri="{BB962C8B-B14F-4D97-AF65-F5344CB8AC3E}">
        <p14:creationId xmlns:p14="http://schemas.microsoft.com/office/powerpoint/2010/main" val="242296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0478DB-686A-4E1D-B1BD-BE72CAA24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0F74EC-E901-4575-89F3-12CA51482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6D26B-EAAF-473C-999B-21D194BDF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B7E5-5FFD-4A84-8F60-11E8910AEDB3}" type="datetimeFigureOut">
              <a:rPr lang="en-US" smtClean="0"/>
              <a:t>11/9/2018</a:t>
            </a:fld>
            <a:endParaRPr lang="en-US"/>
          </a:p>
        </p:txBody>
      </p:sp>
      <p:sp>
        <p:nvSpPr>
          <p:cNvPr id="5" name="Footer Placeholder 4">
            <a:extLst>
              <a:ext uri="{FF2B5EF4-FFF2-40B4-BE49-F238E27FC236}">
                <a16:creationId xmlns:a16="http://schemas.microsoft.com/office/drawing/2014/main" id="{4C4C2402-8D18-412E-A3EC-32801043A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31ADB-2A09-467E-A66E-8635AF624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8CF5C-BA73-4EA5-8348-E7F9B4BC9DEA}" type="slidenum">
              <a:rPr lang="en-US" smtClean="0"/>
              <a:t>‹#›</a:t>
            </a:fld>
            <a:endParaRPr lang="en-US"/>
          </a:p>
        </p:txBody>
      </p:sp>
    </p:spTree>
    <p:extLst>
      <p:ext uri="{BB962C8B-B14F-4D97-AF65-F5344CB8AC3E}">
        <p14:creationId xmlns:p14="http://schemas.microsoft.com/office/powerpoint/2010/main" val="1833723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3FF782-690B-471A-988B-1E474C825E21}"/>
              </a:ext>
            </a:extLst>
          </p:cNvPr>
          <p:cNvSpPr>
            <a:spLocks noGrp="1"/>
          </p:cNvSpPr>
          <p:nvPr>
            <p:ph type="ctrTitle"/>
          </p:nvPr>
        </p:nvSpPr>
        <p:spPr>
          <a:xfrm>
            <a:off x="838199" y="4525347"/>
            <a:ext cx="6801321" cy="1737360"/>
          </a:xfrm>
        </p:spPr>
        <p:txBody>
          <a:bodyPr anchor="ctr">
            <a:normAutofit/>
          </a:bodyPr>
          <a:lstStyle/>
          <a:p>
            <a:pPr algn="r"/>
            <a:r>
              <a:rPr lang="en-US" sz="4000" dirty="0"/>
              <a:t>Distributed Availability Groups</a:t>
            </a:r>
          </a:p>
        </p:txBody>
      </p:sp>
      <p:sp>
        <p:nvSpPr>
          <p:cNvPr id="3" name="Subtitle 2">
            <a:extLst>
              <a:ext uri="{FF2B5EF4-FFF2-40B4-BE49-F238E27FC236}">
                <a16:creationId xmlns:a16="http://schemas.microsoft.com/office/drawing/2014/main" id="{530CDF4B-58E6-444F-8448-6AEB69EB6CBC}"/>
              </a:ext>
            </a:extLst>
          </p:cNvPr>
          <p:cNvSpPr>
            <a:spLocks noGrp="1"/>
          </p:cNvSpPr>
          <p:nvPr>
            <p:ph type="subTitle" idx="1"/>
          </p:nvPr>
        </p:nvSpPr>
        <p:spPr>
          <a:xfrm>
            <a:off x="7961258" y="4525347"/>
            <a:ext cx="3258675" cy="1737360"/>
          </a:xfrm>
        </p:spPr>
        <p:txBody>
          <a:bodyPr anchor="ctr">
            <a:normAutofit/>
          </a:bodyPr>
          <a:lstStyle/>
          <a:p>
            <a:pPr algn="l"/>
            <a:r>
              <a:rPr lang="en-US" dirty="0"/>
              <a:t>Raghu Gopalakrishnan</a:t>
            </a:r>
          </a:p>
          <a:p>
            <a:pPr algn="l"/>
            <a:r>
              <a:rPr lang="en-US" dirty="0"/>
              <a:t>Microsoft PFE</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44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EC3388C-B997-4DBB-BF31-4C3ADCB12CD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Distributed availability group use cases</a:t>
            </a:r>
          </a:p>
        </p:txBody>
      </p:sp>
      <p:graphicFrame>
        <p:nvGraphicFramePr>
          <p:cNvPr id="5" name="Content Placeholder 2">
            <a:extLst>
              <a:ext uri="{FF2B5EF4-FFF2-40B4-BE49-F238E27FC236}">
                <a16:creationId xmlns:a16="http://schemas.microsoft.com/office/drawing/2014/main" id="{3D19FA8D-FA59-4E6D-A591-6DF4966D9B2A}"/>
              </a:ext>
            </a:extLst>
          </p:cNvPr>
          <p:cNvGraphicFramePr>
            <a:graphicFrameLocks noGrp="1"/>
          </p:cNvGraphicFramePr>
          <p:nvPr>
            <p:ph idx="1"/>
            <p:extLst>
              <p:ext uri="{D42A27DB-BD31-4B8C-83A1-F6EECF244321}">
                <p14:modId xmlns:p14="http://schemas.microsoft.com/office/powerpoint/2010/main" val="364844498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20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217BE31F-A129-45DD-8071-A63EC47D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3" name="Group 122">
            <a:extLst>
              <a:ext uri="{FF2B5EF4-FFF2-40B4-BE49-F238E27FC236}">
                <a16:creationId xmlns:a16="http://schemas.microsoft.com/office/drawing/2014/main" id="{7CA163AC-F477-454A-9FB4-81324C004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4" name="Freeform 5">
              <a:extLst>
                <a:ext uri="{FF2B5EF4-FFF2-40B4-BE49-F238E27FC236}">
                  <a16:creationId xmlns:a16="http://schemas.microsoft.com/office/drawing/2014/main" id="{609D7097-03A6-4239-A2E0-784E82C236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6">
              <a:extLst>
                <a:ext uri="{FF2B5EF4-FFF2-40B4-BE49-F238E27FC236}">
                  <a16:creationId xmlns:a16="http://schemas.microsoft.com/office/drawing/2014/main" id="{813887E5-2F5F-4C9D-92F5-F80D937A8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7">
              <a:extLst>
                <a:ext uri="{FF2B5EF4-FFF2-40B4-BE49-F238E27FC236}">
                  <a16:creationId xmlns:a16="http://schemas.microsoft.com/office/drawing/2014/main" id="{57A4F98D-BAD2-4F7F-93D3-FD86C479A9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8">
              <a:extLst>
                <a:ext uri="{FF2B5EF4-FFF2-40B4-BE49-F238E27FC236}">
                  <a16:creationId xmlns:a16="http://schemas.microsoft.com/office/drawing/2014/main" id="{FBA2120E-6E1E-4A2B-9CD8-94C39AD80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9">
              <a:extLst>
                <a:ext uri="{FF2B5EF4-FFF2-40B4-BE49-F238E27FC236}">
                  <a16:creationId xmlns:a16="http://schemas.microsoft.com/office/drawing/2014/main" id="{264DA4AC-C3A7-46CE-96BA-018B8FCFEF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0">
              <a:extLst>
                <a:ext uri="{FF2B5EF4-FFF2-40B4-BE49-F238E27FC236}">
                  <a16:creationId xmlns:a16="http://schemas.microsoft.com/office/drawing/2014/main" id="{A73A5202-BD67-46B2-9FAB-C1B28AB424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1">
              <a:extLst>
                <a:ext uri="{FF2B5EF4-FFF2-40B4-BE49-F238E27FC236}">
                  <a16:creationId xmlns:a16="http://schemas.microsoft.com/office/drawing/2014/main" id="{01E70EE5-EE26-44BD-A18E-777A1A3D5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2">
              <a:extLst>
                <a:ext uri="{FF2B5EF4-FFF2-40B4-BE49-F238E27FC236}">
                  <a16:creationId xmlns:a16="http://schemas.microsoft.com/office/drawing/2014/main" id="{504A980C-59CB-46F2-A571-87612CDD2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
              <a:extLst>
                <a:ext uri="{FF2B5EF4-FFF2-40B4-BE49-F238E27FC236}">
                  <a16:creationId xmlns:a16="http://schemas.microsoft.com/office/drawing/2014/main" id="{B353B73E-7D3C-4184-87FD-295B6B341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4">
              <a:extLst>
                <a:ext uri="{FF2B5EF4-FFF2-40B4-BE49-F238E27FC236}">
                  <a16:creationId xmlns:a16="http://schemas.microsoft.com/office/drawing/2014/main" id="{2EF8F173-9834-4DD9-B995-3F8DAAAE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5">
              <a:extLst>
                <a:ext uri="{FF2B5EF4-FFF2-40B4-BE49-F238E27FC236}">
                  <a16:creationId xmlns:a16="http://schemas.microsoft.com/office/drawing/2014/main" id="{8A9567B5-6E50-4B28-8AC5-CDC159A89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6">
              <a:extLst>
                <a:ext uri="{FF2B5EF4-FFF2-40B4-BE49-F238E27FC236}">
                  <a16:creationId xmlns:a16="http://schemas.microsoft.com/office/drawing/2014/main" id="{F98F9214-A978-485D-814B-5FE3EC570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7">
              <a:extLst>
                <a:ext uri="{FF2B5EF4-FFF2-40B4-BE49-F238E27FC236}">
                  <a16:creationId xmlns:a16="http://schemas.microsoft.com/office/drawing/2014/main" id="{80A8AB3C-056D-4907-ACF6-ABD5BA9052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18">
              <a:extLst>
                <a:ext uri="{FF2B5EF4-FFF2-40B4-BE49-F238E27FC236}">
                  <a16:creationId xmlns:a16="http://schemas.microsoft.com/office/drawing/2014/main" id="{CF51BEC3-1414-4B86-B1E1-0051FF1819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19">
              <a:extLst>
                <a:ext uri="{FF2B5EF4-FFF2-40B4-BE49-F238E27FC236}">
                  <a16:creationId xmlns:a16="http://schemas.microsoft.com/office/drawing/2014/main" id="{F69D94F0-358D-4931-B5CA-5A223180D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20">
              <a:extLst>
                <a:ext uri="{FF2B5EF4-FFF2-40B4-BE49-F238E27FC236}">
                  <a16:creationId xmlns:a16="http://schemas.microsoft.com/office/drawing/2014/main" id="{5CFB12DB-F2CC-466C-828B-009EA7B5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21">
              <a:extLst>
                <a:ext uri="{FF2B5EF4-FFF2-40B4-BE49-F238E27FC236}">
                  <a16:creationId xmlns:a16="http://schemas.microsoft.com/office/drawing/2014/main" id="{43D8F6E9-0540-4297-A310-D7C9FA65A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22">
              <a:extLst>
                <a:ext uri="{FF2B5EF4-FFF2-40B4-BE49-F238E27FC236}">
                  <a16:creationId xmlns:a16="http://schemas.microsoft.com/office/drawing/2014/main" id="{077E47D8-A4D7-46C2-9EF0-AF1C777C28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23">
              <a:extLst>
                <a:ext uri="{FF2B5EF4-FFF2-40B4-BE49-F238E27FC236}">
                  <a16:creationId xmlns:a16="http://schemas.microsoft.com/office/drawing/2014/main" id="{F1D21ED2-F5A9-4411-934F-B972429F4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24">
              <a:extLst>
                <a:ext uri="{FF2B5EF4-FFF2-40B4-BE49-F238E27FC236}">
                  <a16:creationId xmlns:a16="http://schemas.microsoft.com/office/drawing/2014/main" id="{E2EDE38A-AE13-4408-9B8B-EE6F62C91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25">
              <a:extLst>
                <a:ext uri="{FF2B5EF4-FFF2-40B4-BE49-F238E27FC236}">
                  <a16:creationId xmlns:a16="http://schemas.microsoft.com/office/drawing/2014/main" id="{3630CEB6-A7D8-45A1-AC44-147C2AF13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6" name="Group 145">
            <a:extLst>
              <a:ext uri="{FF2B5EF4-FFF2-40B4-BE49-F238E27FC236}">
                <a16:creationId xmlns:a16="http://schemas.microsoft.com/office/drawing/2014/main" id="{83118EC2-A2C7-4CDB-887C-21E0B0C43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47" name="Rectangle 146">
              <a:extLst>
                <a:ext uri="{FF2B5EF4-FFF2-40B4-BE49-F238E27FC236}">
                  <a16:creationId xmlns:a16="http://schemas.microsoft.com/office/drawing/2014/main" id="{E7D642C1-20ED-4515-B19F-47B6CC834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8" name="Isosceles Triangle 22">
              <a:extLst>
                <a:ext uri="{FF2B5EF4-FFF2-40B4-BE49-F238E27FC236}">
                  <a16:creationId xmlns:a16="http://schemas.microsoft.com/office/drawing/2014/main" id="{0E5C6FE8-B8C9-4163-830B-3F8E408E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E3A09EDA-AF27-4D31-8A57-4407E0574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E694F32-A917-41EC-83C6-7F2A72F881F5}"/>
              </a:ext>
            </a:extLst>
          </p:cNvPr>
          <p:cNvSpPr>
            <a:spLocks noGrp="1"/>
          </p:cNvSpPr>
          <p:nvPr>
            <p:ph type="title"/>
          </p:nvPr>
        </p:nvSpPr>
        <p:spPr>
          <a:xfrm>
            <a:off x="888631" y="2358391"/>
            <a:ext cx="3498979" cy="2453676"/>
          </a:xfrm>
        </p:spPr>
        <p:txBody>
          <a:bodyPr>
            <a:normAutofit/>
          </a:bodyPr>
          <a:lstStyle/>
          <a:p>
            <a:pPr algn="ctr"/>
            <a:r>
              <a:rPr lang="en-US">
                <a:solidFill>
                  <a:srgbClr val="FFFFFF"/>
                </a:solidFill>
              </a:rPr>
              <a:t>Patch Installation</a:t>
            </a:r>
          </a:p>
        </p:txBody>
      </p:sp>
      <p:pic>
        <p:nvPicPr>
          <p:cNvPr id="4" name="Picture 3" descr="A screenshot of a cell phone&#10;&#10;Description automatically generated">
            <a:extLst>
              <a:ext uri="{FF2B5EF4-FFF2-40B4-BE49-F238E27FC236}">
                <a16:creationId xmlns:a16="http://schemas.microsoft.com/office/drawing/2014/main" id="{72730E1C-7E80-4FAF-BA42-88E8E25DA8F4}"/>
              </a:ext>
            </a:extLst>
          </p:cNvPr>
          <p:cNvPicPr>
            <a:picLocks noChangeAspect="1"/>
          </p:cNvPicPr>
          <p:nvPr/>
        </p:nvPicPr>
        <p:blipFill rotWithShape="1">
          <a:blip r:embed="rId3"/>
          <a:srcRect t="4353" b="4537"/>
          <a:stretch/>
        </p:blipFill>
        <p:spPr>
          <a:xfrm>
            <a:off x="5115908" y="804036"/>
            <a:ext cx="6274561" cy="2977469"/>
          </a:xfrm>
          <a:prstGeom prst="rect">
            <a:avLst/>
          </a:prstGeom>
          <a:ln w="9525">
            <a:solidFill>
              <a:schemeClr val="tx1">
                <a:alpha val="20000"/>
              </a:schemeClr>
            </a:solidFill>
          </a:ln>
        </p:spPr>
      </p:pic>
      <p:sp>
        <p:nvSpPr>
          <p:cNvPr id="3" name="Content Placeholder 2">
            <a:extLst>
              <a:ext uri="{FF2B5EF4-FFF2-40B4-BE49-F238E27FC236}">
                <a16:creationId xmlns:a16="http://schemas.microsoft.com/office/drawing/2014/main" id="{3C2C4089-5C0C-4C76-8413-9B96AE82E3E0}"/>
              </a:ext>
            </a:extLst>
          </p:cNvPr>
          <p:cNvSpPr>
            <a:spLocks noGrp="1"/>
          </p:cNvSpPr>
          <p:nvPr>
            <p:ph idx="1"/>
          </p:nvPr>
        </p:nvSpPr>
        <p:spPr>
          <a:xfrm>
            <a:off x="5118447" y="4267830"/>
            <a:ext cx="6281873" cy="1783977"/>
          </a:xfrm>
        </p:spPr>
        <p:txBody>
          <a:bodyPr anchor="ctr">
            <a:normAutofit/>
          </a:bodyPr>
          <a:lstStyle/>
          <a:p>
            <a:pPr marL="0" indent="0">
              <a:buNone/>
            </a:pPr>
            <a:r>
              <a:rPr lang="en-US" sz="1800"/>
              <a:t>Because there are two separate availability groups, the process of installing a service pack or cumulative update on a replica that's participating in a distributed availability group is slightly different from that of a traditional availability group</a:t>
            </a:r>
          </a:p>
        </p:txBody>
      </p:sp>
    </p:spTree>
    <p:extLst>
      <p:ext uri="{BB962C8B-B14F-4D97-AF65-F5344CB8AC3E}">
        <p14:creationId xmlns:p14="http://schemas.microsoft.com/office/powerpoint/2010/main" val="52217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6" name="Rectangle 58">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A4E98-9E5A-458B-AB72-82B108BD18F1}"/>
              </a:ext>
            </a:extLst>
          </p:cNvPr>
          <p:cNvSpPr>
            <a:spLocks noGrp="1"/>
          </p:cNvSpPr>
          <p:nvPr>
            <p:ph type="title"/>
          </p:nvPr>
        </p:nvSpPr>
        <p:spPr>
          <a:xfrm>
            <a:off x="838200" y="365125"/>
            <a:ext cx="10515600" cy="1325563"/>
          </a:xfrm>
        </p:spPr>
        <p:txBody>
          <a:bodyPr>
            <a:normAutofit/>
          </a:bodyPr>
          <a:lstStyle/>
          <a:p>
            <a:r>
              <a:rPr lang="en-US">
                <a:solidFill>
                  <a:schemeClr val="bg1"/>
                </a:solidFill>
              </a:rPr>
              <a:t>Upgrade/Migrations</a:t>
            </a:r>
          </a:p>
        </p:txBody>
      </p:sp>
      <p:graphicFrame>
        <p:nvGraphicFramePr>
          <p:cNvPr id="5" name="Content Placeholder 2">
            <a:extLst>
              <a:ext uri="{FF2B5EF4-FFF2-40B4-BE49-F238E27FC236}">
                <a16:creationId xmlns:a16="http://schemas.microsoft.com/office/drawing/2014/main" id="{088EE0F5-1D91-4436-9913-B41266A0DBFE}"/>
              </a:ext>
            </a:extLst>
          </p:cNvPr>
          <p:cNvGraphicFramePr>
            <a:graphicFrameLocks noGrp="1"/>
          </p:cNvGraphicFramePr>
          <p:nvPr>
            <p:ph idx="1"/>
            <p:extLst>
              <p:ext uri="{D42A27DB-BD31-4B8C-83A1-F6EECF244321}">
                <p14:modId xmlns:p14="http://schemas.microsoft.com/office/powerpoint/2010/main" val="1061787402"/>
              </p:ext>
            </p:extLst>
          </p:nvPr>
        </p:nvGraphicFramePr>
        <p:xfrm>
          <a:off x="-1" y="1426866"/>
          <a:ext cx="12192000" cy="5431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6147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CF8A4-353B-4174-9834-42BDCFC6685A}"/>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6000" kern="1200">
                <a:solidFill>
                  <a:schemeClr val="tx1"/>
                </a:solidFill>
                <a:latin typeface="+mj-lt"/>
                <a:ea typeface="+mj-ea"/>
                <a:cs typeface="+mj-cs"/>
              </a:rPr>
              <a:t>Thank you!</a:t>
            </a:r>
          </a:p>
        </p:txBody>
      </p:sp>
      <p:sp>
        <p:nvSpPr>
          <p:cNvPr id="9" name="Oval 8">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30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2F03EE-6FCB-45E5-98FC-5A1221E20344}"/>
              </a:ext>
            </a:extLst>
          </p:cNvPr>
          <p:cNvSpPr>
            <a:spLocks noGrp="1"/>
          </p:cNvSpPr>
          <p:nvPr>
            <p:ph type="title"/>
          </p:nvPr>
        </p:nvSpPr>
        <p:spPr>
          <a:xfrm>
            <a:off x="640079" y="2053641"/>
            <a:ext cx="3669161" cy="2760098"/>
          </a:xfrm>
        </p:spPr>
        <p:txBody>
          <a:bodyPr>
            <a:normAutofit/>
          </a:bodyPr>
          <a:lstStyle/>
          <a:p>
            <a:r>
              <a:rPr lang="en-US">
                <a:solidFill>
                  <a:srgbClr val="FFFFFF"/>
                </a:solidFill>
              </a:rPr>
              <a:t>Agenda</a:t>
            </a:r>
          </a:p>
        </p:txBody>
      </p:sp>
      <p:sp>
        <p:nvSpPr>
          <p:cNvPr id="3" name="Content Placeholder 2">
            <a:extLst>
              <a:ext uri="{FF2B5EF4-FFF2-40B4-BE49-F238E27FC236}">
                <a16:creationId xmlns:a16="http://schemas.microsoft.com/office/drawing/2014/main" id="{3C1D9700-A3EE-4504-801A-7DBB3B7A61E8}"/>
              </a:ext>
            </a:extLst>
          </p:cNvPr>
          <p:cNvSpPr>
            <a:spLocks noGrp="1"/>
          </p:cNvSpPr>
          <p:nvPr>
            <p:ph idx="1"/>
          </p:nvPr>
        </p:nvSpPr>
        <p:spPr>
          <a:xfrm>
            <a:off x="6090574" y="801866"/>
            <a:ext cx="5306084" cy="5230634"/>
          </a:xfrm>
        </p:spPr>
        <p:txBody>
          <a:bodyPr anchor="ctr">
            <a:normAutofit/>
          </a:bodyPr>
          <a:lstStyle/>
          <a:p>
            <a:r>
              <a:rPr lang="en-US" dirty="0">
                <a:solidFill>
                  <a:srgbClr val="000000"/>
                </a:solidFill>
              </a:rPr>
              <a:t>AlwaysOn Availability Groups Basics</a:t>
            </a:r>
          </a:p>
          <a:p>
            <a:r>
              <a:rPr lang="en-US" dirty="0">
                <a:solidFill>
                  <a:srgbClr val="000000"/>
                </a:solidFill>
              </a:rPr>
              <a:t>Data Replication between nodes</a:t>
            </a:r>
          </a:p>
          <a:p>
            <a:r>
              <a:rPr lang="en-US" dirty="0">
                <a:solidFill>
                  <a:srgbClr val="000000"/>
                </a:solidFill>
              </a:rPr>
              <a:t>Distributed Availability Groups</a:t>
            </a:r>
          </a:p>
          <a:p>
            <a:pPr lvl="1">
              <a:buFont typeface="Courier New" panose="02070309020205020404" pitchFamily="49" charset="0"/>
              <a:buChar char="o"/>
            </a:pPr>
            <a:r>
              <a:rPr lang="en-US" dirty="0">
                <a:solidFill>
                  <a:srgbClr val="000000"/>
                </a:solidFill>
              </a:rPr>
              <a:t>Introduction</a:t>
            </a:r>
          </a:p>
          <a:p>
            <a:pPr lvl="1">
              <a:buFont typeface="Courier New" panose="02070309020205020404" pitchFamily="49" charset="0"/>
              <a:buChar char="o"/>
            </a:pPr>
            <a:r>
              <a:rPr lang="en-US" dirty="0">
                <a:solidFill>
                  <a:srgbClr val="000000"/>
                </a:solidFill>
              </a:rPr>
              <a:t>Setup Demo</a:t>
            </a:r>
          </a:p>
          <a:p>
            <a:pPr lvl="1">
              <a:buFont typeface="Courier New" panose="02070309020205020404" pitchFamily="49" charset="0"/>
              <a:buChar char="o"/>
            </a:pPr>
            <a:r>
              <a:rPr lang="en-US" dirty="0">
                <a:solidFill>
                  <a:srgbClr val="000000"/>
                </a:solidFill>
              </a:rPr>
              <a:t>Use Cases</a:t>
            </a:r>
          </a:p>
        </p:txBody>
      </p:sp>
    </p:spTree>
    <p:extLst>
      <p:ext uri="{BB962C8B-B14F-4D97-AF65-F5344CB8AC3E}">
        <p14:creationId xmlns:p14="http://schemas.microsoft.com/office/powerpoint/2010/main" val="208227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83B65-8AAD-4002-A22C-75D74E4054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AlwaysOn Availability Groups (Traditional)</a:t>
            </a:r>
          </a:p>
        </p:txBody>
      </p:sp>
      <p:pic>
        <p:nvPicPr>
          <p:cNvPr id="4" name="Content Placeholder 3">
            <a:extLst>
              <a:ext uri="{FF2B5EF4-FFF2-40B4-BE49-F238E27FC236}">
                <a16:creationId xmlns:a16="http://schemas.microsoft.com/office/drawing/2014/main" id="{C97D3B49-968C-4448-907F-9669ACE7FA2C}"/>
              </a:ext>
            </a:extLst>
          </p:cNvPr>
          <p:cNvPicPr>
            <a:picLocks noGrp="1" noChangeAspect="1"/>
          </p:cNvPicPr>
          <p:nvPr>
            <p:ph idx="1"/>
          </p:nvPr>
        </p:nvPicPr>
        <p:blipFill>
          <a:blip r:embed="rId3"/>
          <a:stretch>
            <a:fillRect/>
          </a:stretch>
        </p:blipFill>
        <p:spPr>
          <a:xfrm>
            <a:off x="1016001" y="1675227"/>
            <a:ext cx="10159998" cy="4394199"/>
          </a:xfrm>
          <a:prstGeom prst="rect">
            <a:avLst/>
          </a:prstGeom>
        </p:spPr>
      </p:pic>
    </p:spTree>
    <p:extLst>
      <p:ext uri="{BB962C8B-B14F-4D97-AF65-F5344CB8AC3E}">
        <p14:creationId xmlns:p14="http://schemas.microsoft.com/office/powerpoint/2010/main" val="317375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0C047-6907-455C-AEA6-35A009979D9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Data </a:t>
            </a:r>
            <a:r>
              <a:rPr lang="en-US" sz="3200" kern="1200">
                <a:solidFill>
                  <a:schemeClr val="bg1"/>
                </a:solidFill>
                <a:latin typeface="+mj-lt"/>
                <a:ea typeface="+mj-ea"/>
                <a:cs typeface="+mj-cs"/>
              </a:rPr>
              <a:t>Replication Between </a:t>
            </a:r>
            <a:r>
              <a:rPr lang="en-US" sz="3200" kern="1200" dirty="0">
                <a:solidFill>
                  <a:schemeClr val="bg1"/>
                </a:solidFill>
                <a:latin typeface="+mj-lt"/>
                <a:ea typeface="+mj-ea"/>
                <a:cs typeface="+mj-cs"/>
              </a:rPr>
              <a:t>Nodes</a:t>
            </a:r>
          </a:p>
        </p:txBody>
      </p:sp>
      <p:pic>
        <p:nvPicPr>
          <p:cNvPr id="4" name="Content Placeholder 3">
            <a:extLst>
              <a:ext uri="{FF2B5EF4-FFF2-40B4-BE49-F238E27FC236}">
                <a16:creationId xmlns:a16="http://schemas.microsoft.com/office/drawing/2014/main" id="{6246FE23-3B81-46EA-B59A-00BE22A4155C}"/>
              </a:ext>
            </a:extLst>
          </p:cNvPr>
          <p:cNvPicPr>
            <a:picLocks noGrp="1" noChangeAspect="1"/>
          </p:cNvPicPr>
          <p:nvPr>
            <p:ph idx="1"/>
          </p:nvPr>
        </p:nvPicPr>
        <p:blipFill>
          <a:blip r:embed="rId3"/>
          <a:stretch>
            <a:fillRect/>
          </a:stretch>
        </p:blipFill>
        <p:spPr>
          <a:xfrm>
            <a:off x="1542427" y="1675227"/>
            <a:ext cx="9107146" cy="4394199"/>
          </a:xfrm>
          <a:prstGeom prst="rect">
            <a:avLst/>
          </a:prstGeom>
        </p:spPr>
      </p:pic>
    </p:spTree>
    <p:extLst>
      <p:ext uri="{BB962C8B-B14F-4D97-AF65-F5344CB8AC3E}">
        <p14:creationId xmlns:p14="http://schemas.microsoft.com/office/powerpoint/2010/main" val="268703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6">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4ACC5CE-23FE-41F5-AE5F-2F9256CBA835}"/>
              </a:ext>
            </a:extLst>
          </p:cNvPr>
          <p:cNvSpPr>
            <a:spLocks noGrp="1"/>
          </p:cNvSpPr>
          <p:nvPr>
            <p:ph type="title"/>
          </p:nvPr>
        </p:nvSpPr>
        <p:spPr>
          <a:xfrm>
            <a:off x="960120" y="434101"/>
            <a:ext cx="10279971" cy="1362042"/>
          </a:xfrm>
        </p:spPr>
        <p:txBody>
          <a:bodyPr anchor="b">
            <a:normAutofit/>
          </a:bodyPr>
          <a:lstStyle/>
          <a:p>
            <a:r>
              <a:rPr lang="en-US" sz="4800">
                <a:solidFill>
                  <a:schemeClr val="bg1"/>
                </a:solidFill>
              </a:rPr>
              <a:t>Distributed Availability Groups</a:t>
            </a:r>
          </a:p>
        </p:txBody>
      </p:sp>
      <p:sp>
        <p:nvSpPr>
          <p:cNvPr id="30" name="Rectangle 20">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41F576B-BB8F-4420-8477-0AF147C2A15E}"/>
              </a:ext>
            </a:extLst>
          </p:cNvPr>
          <p:cNvGraphicFramePr>
            <a:graphicFrameLocks noGrp="1"/>
          </p:cNvGraphicFramePr>
          <p:nvPr>
            <p:ph idx="1"/>
            <p:extLst>
              <p:ext uri="{D42A27DB-BD31-4B8C-83A1-F6EECF244321}">
                <p14:modId xmlns:p14="http://schemas.microsoft.com/office/powerpoint/2010/main" val="3471784144"/>
              </p:ext>
            </p:extLst>
          </p:nvPr>
        </p:nvGraphicFramePr>
        <p:xfrm>
          <a:off x="0" y="2285998"/>
          <a:ext cx="12191999" cy="4572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11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FBC46-A9F2-48FF-897B-45207A899D2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Availability Group</a:t>
            </a:r>
          </a:p>
        </p:txBody>
      </p:sp>
      <p:pic>
        <p:nvPicPr>
          <p:cNvPr id="22" name="Content Placeholder 3">
            <a:extLst>
              <a:ext uri="{FF2B5EF4-FFF2-40B4-BE49-F238E27FC236}">
                <a16:creationId xmlns:a16="http://schemas.microsoft.com/office/drawing/2014/main" id="{1B4C6D07-68A8-4C71-B76B-58A9E48FAF57}"/>
              </a:ext>
            </a:extLst>
          </p:cNvPr>
          <p:cNvPicPr>
            <a:picLocks noGrp="1" noChangeAspect="1"/>
          </p:cNvPicPr>
          <p:nvPr>
            <p:ph idx="1"/>
          </p:nvPr>
        </p:nvPicPr>
        <p:blipFill>
          <a:blip r:embed="rId3"/>
          <a:stretch>
            <a:fillRect/>
          </a:stretch>
        </p:blipFill>
        <p:spPr>
          <a:xfrm>
            <a:off x="643467" y="1732207"/>
            <a:ext cx="10905066" cy="4280238"/>
          </a:xfrm>
          <a:prstGeom prst="rect">
            <a:avLst/>
          </a:prstGeom>
        </p:spPr>
      </p:pic>
    </p:spTree>
    <p:extLst>
      <p:ext uri="{BB962C8B-B14F-4D97-AF65-F5344CB8AC3E}">
        <p14:creationId xmlns:p14="http://schemas.microsoft.com/office/powerpoint/2010/main" val="121971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24D9ADA7-6421-41C1-85CB-CC7B3FA9805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Traditional AG vs Distributed AG</a:t>
            </a:r>
          </a:p>
        </p:txBody>
      </p:sp>
      <p:cxnSp>
        <p:nvCxnSpPr>
          <p:cNvPr id="38" name="Straight Connector 3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ell phone&#10;&#10;Description automatically generated">
            <a:extLst>
              <a:ext uri="{FF2B5EF4-FFF2-40B4-BE49-F238E27FC236}">
                <a16:creationId xmlns:a16="http://schemas.microsoft.com/office/drawing/2014/main" id="{32225860-F839-403D-A334-68F2487C1942}"/>
              </a:ext>
            </a:extLst>
          </p:cNvPr>
          <p:cNvPicPr>
            <a:picLocks noChangeAspect="1"/>
          </p:cNvPicPr>
          <p:nvPr/>
        </p:nvPicPr>
        <p:blipFill>
          <a:blip r:embed="rId3"/>
          <a:stretch>
            <a:fillRect/>
          </a:stretch>
        </p:blipFill>
        <p:spPr>
          <a:xfrm>
            <a:off x="331567" y="3341273"/>
            <a:ext cx="5455917" cy="2168726"/>
          </a:xfrm>
          <a:prstGeom prst="rect">
            <a:avLst/>
          </a:prstGeom>
        </p:spPr>
      </p:pic>
      <p:cxnSp>
        <p:nvCxnSpPr>
          <p:cNvPr id="39" name="Straight Connector 3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D76C81A2-948E-4DC2-B06D-7807C8F9650A}"/>
              </a:ext>
            </a:extLst>
          </p:cNvPr>
          <p:cNvPicPr>
            <a:picLocks noChangeAspect="1"/>
          </p:cNvPicPr>
          <p:nvPr/>
        </p:nvPicPr>
        <p:blipFill>
          <a:blip r:embed="rId4"/>
          <a:stretch>
            <a:fillRect/>
          </a:stretch>
        </p:blipFill>
        <p:spPr>
          <a:xfrm>
            <a:off x="6445073" y="3361733"/>
            <a:ext cx="5455917" cy="2127806"/>
          </a:xfrm>
          <a:prstGeom prst="rect">
            <a:avLst/>
          </a:prstGeom>
        </p:spPr>
      </p:pic>
    </p:spTree>
    <p:extLst>
      <p:ext uri="{BB962C8B-B14F-4D97-AF65-F5344CB8AC3E}">
        <p14:creationId xmlns:p14="http://schemas.microsoft.com/office/powerpoint/2010/main" val="339435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9AEC62-BD76-4763-ADCA-7433B55EBB5B}"/>
              </a:ext>
            </a:extLst>
          </p:cNvPr>
          <p:cNvSpPr>
            <a:spLocks noGrp="1"/>
          </p:cNvSpPr>
          <p:nvPr>
            <p:ph type="title"/>
          </p:nvPr>
        </p:nvSpPr>
        <p:spPr>
          <a:xfrm>
            <a:off x="903662" y="642938"/>
            <a:ext cx="3087585" cy="5403370"/>
          </a:xfrm>
        </p:spPr>
        <p:txBody>
          <a:bodyPr>
            <a:normAutofit/>
          </a:bodyPr>
          <a:lstStyle/>
          <a:p>
            <a:r>
              <a:rPr lang="en-US" dirty="0">
                <a:solidFill>
                  <a:srgbClr val="FFFFFF"/>
                </a:solidFill>
              </a:rPr>
              <a:t>Configure Distributed Availability Groups</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EFA51D4-D8C6-42E2-BE08-092561BD03FA}"/>
              </a:ext>
            </a:extLst>
          </p:cNvPr>
          <p:cNvGraphicFramePr>
            <a:graphicFrameLocks noGrp="1"/>
          </p:cNvGraphicFramePr>
          <p:nvPr>
            <p:ph idx="1"/>
            <p:extLst>
              <p:ext uri="{D42A27DB-BD31-4B8C-83A1-F6EECF244321}">
                <p14:modId xmlns:p14="http://schemas.microsoft.com/office/powerpoint/2010/main" val="1425023195"/>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36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B255B-828C-4794-8DB7-EA4B6EC89C3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Demo</a:t>
            </a:r>
          </a:p>
        </p:txBody>
      </p:sp>
      <p:pic>
        <p:nvPicPr>
          <p:cNvPr id="6" name="Graphic 5">
            <a:extLst>
              <a:ext uri="{FF2B5EF4-FFF2-40B4-BE49-F238E27FC236}">
                <a16:creationId xmlns:a16="http://schemas.microsoft.com/office/drawing/2014/main" id="{35D63C58-B85C-4F70-9F9A-DB6FD72A40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7206" y="961812"/>
            <a:ext cx="4930987" cy="4930987"/>
          </a:xfrm>
          <a:prstGeom prst="rect">
            <a:avLst/>
          </a:prstGeom>
        </p:spPr>
      </p:pic>
    </p:spTree>
    <p:extLst>
      <p:ext uri="{BB962C8B-B14F-4D97-AF65-F5344CB8AC3E}">
        <p14:creationId xmlns:p14="http://schemas.microsoft.com/office/powerpoint/2010/main" val="108818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514</Words>
  <Application>Microsoft Office PowerPoint</Application>
  <PresentationFormat>Widescreen</PresentationFormat>
  <Paragraphs>79</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Distributed Availability Groups</vt:lpstr>
      <vt:lpstr>Agenda</vt:lpstr>
      <vt:lpstr>AlwaysOn Availability Groups (Traditional)</vt:lpstr>
      <vt:lpstr>Data Replication Between Nodes</vt:lpstr>
      <vt:lpstr>Distributed Availability Groups</vt:lpstr>
      <vt:lpstr>Distributed Availability Group</vt:lpstr>
      <vt:lpstr>Traditional AG vs Distributed AG</vt:lpstr>
      <vt:lpstr>Configure Distributed Availability Groups</vt:lpstr>
      <vt:lpstr>Demo</vt:lpstr>
      <vt:lpstr>Distributed availability group use cases</vt:lpstr>
      <vt:lpstr>Patch Installation</vt:lpstr>
      <vt:lpstr>Upgrade/Migrations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Availability Groups</dc:title>
  <dc:creator>Raghu Gopalakrishnan</dc:creator>
  <cp:lastModifiedBy>Raghu Gopalakrishnan</cp:lastModifiedBy>
  <cp:revision>1</cp:revision>
  <dcterms:created xsi:type="dcterms:W3CDTF">2018-11-09T20:35:43Z</dcterms:created>
  <dcterms:modified xsi:type="dcterms:W3CDTF">2018-11-09T20:48:20Z</dcterms:modified>
</cp:coreProperties>
</file>