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43B01A-A83B-4667-B3A9-B70ACAD708EB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ava_(software_platform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5B11-2425-450D-85CF-35F09CB58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1352"/>
            <a:ext cx="8825658" cy="2677648"/>
          </a:xfrm>
        </p:spPr>
        <p:txBody>
          <a:bodyPr/>
          <a:lstStyle/>
          <a:p>
            <a:r>
              <a:rPr lang="en-US" dirty="0"/>
              <a:t>JAVA CODE – MOVIE TICKET BOOKING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98761-DF0D-4BA6-8F82-D39C09B8B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28117"/>
            <a:ext cx="8825658" cy="1510683"/>
          </a:xfrm>
        </p:spPr>
        <p:txBody>
          <a:bodyPr>
            <a:normAutofit/>
          </a:bodyPr>
          <a:lstStyle/>
          <a:p>
            <a:r>
              <a:rPr lang="en-US" dirty="0"/>
              <a:t>Harish m</a:t>
            </a:r>
          </a:p>
          <a:p>
            <a:r>
              <a:rPr lang="en-US" dirty="0"/>
              <a:t>Rishabh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err="1"/>
              <a:t>patel</a:t>
            </a:r>
            <a:endParaRPr lang="en-US" dirty="0"/>
          </a:p>
          <a:p>
            <a:r>
              <a:rPr lang="en-US" dirty="0"/>
              <a:t>Preetesh r </a:t>
            </a:r>
            <a:r>
              <a:rPr lang="en-US" dirty="0" err="1"/>
              <a:t>shetty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68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DC81-EF3B-4E7A-86A7-240CE7EF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FA2D-F317-4D9B-A24F-1C146EC5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 is a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high</a:t>
            </a:r>
            <a:r>
              <a:rPr lang="en-US" sz="200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-level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class-based, object-oriented programming language that is designed to have as few implementation </a:t>
            </a:r>
            <a:r>
              <a:rPr lang="en-US" sz="200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dependencies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as possible. It is a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general purpose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programming language intended to let </a:t>
            </a:r>
            <a:r>
              <a:rPr lang="en-US" sz="200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programmers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write once, run anywhere</a:t>
            </a:r>
          </a:p>
          <a:p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Java was originally developed by James Gosling at Sun Microsystems and released in May 1995 as a core component of Sun Microsystems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 tooltip="Java (software platform)"/>
              </a:rPr>
              <a:t>’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Java platform.</a:t>
            </a:r>
          </a:p>
          <a:p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As of October 2021, Java 17 is the latest version. 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F3F1-3A91-4949-880F-D7E27C1F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7FAD-21E0-4359-87CA-D4A511852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2811"/>
          </a:xfrm>
        </p:spPr>
        <p:txBody>
          <a:bodyPr>
            <a:normAutofit/>
          </a:bodyPr>
          <a:lstStyle/>
          <a:p>
            <a:r>
              <a:rPr lang="en-US" sz="2000" dirty="0"/>
              <a:t>A program which facilitates the Basics of Ticketing System through a End-User Consoles.</a:t>
            </a:r>
          </a:p>
          <a:p>
            <a:r>
              <a:rPr lang="en-US" sz="2000" dirty="0"/>
              <a:t>Hassle free and booking of tickets at the comfort of your home</a:t>
            </a:r>
          </a:p>
          <a:p>
            <a:r>
              <a:rPr lang="en-US" sz="2000" dirty="0"/>
              <a:t>Using this software as a model software, the same code along w graphics can be used to develop apps and websites to book movie tickets online.</a:t>
            </a:r>
          </a:p>
          <a:p>
            <a:r>
              <a:rPr lang="en-US" sz="2000" dirty="0"/>
              <a:t>This model is only suitable for project purposes.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5979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7C0B-8746-4427-B535-EE2AE759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D00D61-4E75-45AD-9D16-B7F3A5918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963" y="2082349"/>
            <a:ext cx="3752606" cy="380198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93F3F-BAD9-4C5D-BA31-F6651FFD5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105" y="1892577"/>
            <a:ext cx="4994142" cy="39917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DE8B9D-83A1-4493-8BA1-20BE98C4CA11}"/>
              </a:ext>
            </a:extLst>
          </p:cNvPr>
          <p:cNvSpPr txBox="1"/>
          <p:nvPr/>
        </p:nvSpPr>
        <p:spPr>
          <a:xfrm>
            <a:off x="1154954" y="6125592"/>
            <a:ext cx="945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1															2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A01134-5DED-493E-AD30-E7F5F6A2FA0E}"/>
              </a:ext>
            </a:extLst>
          </p:cNvPr>
          <p:cNvCxnSpPr>
            <a:cxnSpLocks/>
          </p:cNvCxnSpPr>
          <p:nvPr/>
        </p:nvCxnSpPr>
        <p:spPr>
          <a:xfrm>
            <a:off x="4625266" y="3648722"/>
            <a:ext cx="994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69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7ED3B-13A4-4D9C-81B8-5F5BCC946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" y="1559409"/>
            <a:ext cx="5375591" cy="40732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8B4211-4E60-4E20-9B4E-EE755F509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2266"/>
            <a:ext cx="5877323" cy="4453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8F1F5E-E735-4B21-B11F-67BE828C1EB4}"/>
              </a:ext>
            </a:extLst>
          </p:cNvPr>
          <p:cNvSpPr txBox="1"/>
          <p:nvPr/>
        </p:nvSpPr>
        <p:spPr>
          <a:xfrm>
            <a:off x="1189608" y="5930283"/>
            <a:ext cx="99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3																	4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022B0-ECAA-429F-86AD-D997C2802659}"/>
              </a:ext>
            </a:extLst>
          </p:cNvPr>
          <p:cNvCxnSpPr>
            <a:cxnSpLocks/>
          </p:cNvCxnSpPr>
          <p:nvPr/>
        </p:nvCxnSpPr>
        <p:spPr>
          <a:xfrm>
            <a:off x="5734975" y="3533313"/>
            <a:ext cx="23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46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A72C2-6713-48D3-B0ED-7254C293D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194" y="570018"/>
            <a:ext cx="7270812" cy="54704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523EEE-2B75-4786-95D1-401383229BA3}"/>
              </a:ext>
            </a:extLst>
          </p:cNvPr>
          <p:cNvSpPr txBox="1"/>
          <p:nvPr/>
        </p:nvSpPr>
        <p:spPr>
          <a:xfrm>
            <a:off x="5202315" y="6258757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40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129D5-326A-4A87-B3D0-3044B9EE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167" y="1677170"/>
            <a:ext cx="5591736" cy="4207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26432-A029-466D-BA32-447060C40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133" y="1677170"/>
            <a:ext cx="5591736" cy="4207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0AEE6C-150E-4235-A1B1-252C9E8FE635}"/>
              </a:ext>
            </a:extLst>
          </p:cNvPr>
          <p:cNvSpPr txBox="1"/>
          <p:nvPr/>
        </p:nvSpPr>
        <p:spPr>
          <a:xfrm>
            <a:off x="1047565" y="6125592"/>
            <a:ext cx="1089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6                                    													7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002227-2416-4B15-91F7-7301DDCFD3B6}"/>
              </a:ext>
            </a:extLst>
          </p:cNvPr>
          <p:cNvCxnSpPr>
            <a:cxnSpLocks/>
          </p:cNvCxnSpPr>
          <p:nvPr/>
        </p:nvCxnSpPr>
        <p:spPr>
          <a:xfrm>
            <a:off x="6294268" y="3701988"/>
            <a:ext cx="88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90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67D3-4E16-4EBF-A198-158FD94F3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068" y="741796"/>
            <a:ext cx="8825658" cy="2677648"/>
          </a:xfrm>
        </p:spPr>
        <p:txBody>
          <a:bodyPr/>
          <a:lstStyle/>
          <a:p>
            <a:r>
              <a:rPr lang="en-US" sz="8000" dirty="0"/>
              <a:t>THANK YOU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87186-3972-4502-9F36-D48944310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095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39</TotalTime>
  <Words>214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JAVA CODE – MOVIE TICKET BOOKING</vt:lpstr>
      <vt:lpstr>Introduction</vt:lpstr>
      <vt:lpstr>Objective</vt:lpstr>
      <vt:lpstr>Output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CODE – MOVIE TICKET BOOKING</dc:title>
  <dc:creator>PREETESH R SHETTY</dc:creator>
  <cp:lastModifiedBy>PREETESH R SHETTY</cp:lastModifiedBy>
  <cp:revision>4</cp:revision>
  <dcterms:created xsi:type="dcterms:W3CDTF">2022-02-15T14:46:29Z</dcterms:created>
  <dcterms:modified xsi:type="dcterms:W3CDTF">2022-02-15T15:55:38Z</dcterms:modified>
</cp:coreProperties>
</file>