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d42fafe9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d42fafe9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e5c7f07f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e5c7f07f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d42fafe9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d42fafe9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d42fafe9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d42fafe9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d42fafe9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d42fafe9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d5e668d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d5e668d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116355b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116355b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d42fafe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d42fafe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21233aa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21233aa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2d1a6eea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2d1a6eea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d42fafe9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d42fafe9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d42fafe9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d42fafe9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d42fafe9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d42fafe9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d42fafe9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d42fafe9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instagram.com/" TargetMode="External"/><Relationship Id="rId4" Type="http://schemas.openxmlformats.org/officeDocument/2006/relationships/hyperlink" Target="https://www.facebook.com/" TargetMode="External"/><Relationship Id="rId5" Type="http://schemas.openxmlformats.org/officeDocument/2006/relationships/hyperlink" Target="https://twitter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G5gGcpt9IlmNNG4iPPEotynLRpFhB2fD/view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Blog Lite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506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Application Development - I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293300" y="4782900"/>
            <a:ext cx="39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Updated: </a:t>
            </a:r>
            <a:r>
              <a:rPr lang="en"/>
              <a:t>22</a:t>
            </a:r>
            <a:r>
              <a:rPr lang="en"/>
              <a:t>-09-15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Search and Follow / Unfollow Others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search other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follow 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unfollow others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User’s Feed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the blogs/posts created by other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Navigate to the user’s profile on clicking the username on the blog or post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(graded)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APIs for interaction with users and blogs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CRUD on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CRUD on blogs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APIs </a:t>
            </a:r>
            <a:r>
              <a:rPr lang="en"/>
              <a:t>for getting the blogs/posts to show in feed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form inputs fields - text, numbers, dates etc. with suitable messages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 validation before storing / selecting from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Engagement</a:t>
            </a:r>
            <a:r>
              <a:rPr lang="en"/>
              <a:t> on Blogs/Posts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Ability to like or add comments on a blog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Analyse the engagement of blogs/posts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Styling and Aesthetics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 login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Export blogs/posts engagement (number of likes/comments on each blog/post of a user)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 (not more than 2 pages) describing models and overall system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 as PDF inside submission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code to be submitted on portal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brief (2-3 minute) video explaining how you approached the problem, what you have implemented, and any extra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be viewed during or before the viva, so should be a clear explanation of your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Viva: after the video explanation, you are required to give a demo of your work, and answer any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includes making changes as requested and running the code for a live 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questions that may be unrelated to the project itself but are relevant for the course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This is a live document and will be updated with more details and FAQs (possibly including suggested wireframes, but not specific implementation details) as we proceed.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We will freeze the problem statement on or before 24th September, beyond which any modifications to the statement will be communicated via proper announcements.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The project has to be submitted as a single zip file.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718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Frameworks to be used</a:t>
            </a:r>
            <a:endParaRPr sz="258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13575" y="1233325"/>
            <a:ext cx="8520600" cy="3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Flask for application code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Jinja2 templates + Bootstrap for HTML generation and styling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SQLite for data storage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demos should be possible on a standalone platform like replit.com and should not require setting up new servers for database and frontend management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Blog Lite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is a multi-user app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Used for uploading blogs with images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 can post multiple times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post will have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Title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Caption/Description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ImageURL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Timestamp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user can follow other users using the app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user will have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username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Password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 of followers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 of posts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Every user will have its own feed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System will automatically show the blogs from the users you follow in a </a:t>
            </a:r>
            <a:r>
              <a:rPr lang="en"/>
              <a:t>particular</a:t>
            </a:r>
            <a:r>
              <a:rPr lang="en"/>
              <a:t> sequence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</a:t>
            </a:r>
            <a:r>
              <a:rPr lang="en"/>
              <a:t>recommended</a:t>
            </a:r>
            <a:r>
              <a:rPr lang="en"/>
              <a:t> order of blogs in a user’s feed is based on the timestamp of blogs</a:t>
            </a:r>
            <a:endParaRPr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Social Platform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Profile</a:t>
            </a:r>
            <a:r>
              <a:rPr lang="en"/>
              <a:t> - Basic stats, List of blogs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Feed - Lists of blogs uploaded by other users you follow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Archive (optional) - Blogs can also be made private / hidden from others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311675" y="344250"/>
            <a:ext cx="3999900" cy="44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Similar Products in the Market: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05073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AutoNum type="arabicPeriod"/>
            </a:pPr>
            <a:r>
              <a:rPr lang="en" sz="4817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Instagram</a:t>
            </a:r>
            <a:endParaRPr sz="481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5073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4817">
                <a:solidFill>
                  <a:srgbClr val="24292F"/>
                </a:solidFill>
                <a:highlight>
                  <a:srgbClr val="FFFFFF"/>
                </a:highlight>
              </a:rPr>
              <a:t>Web, IOS and Android</a:t>
            </a:r>
            <a:endParaRPr sz="4817"/>
          </a:p>
          <a:p>
            <a:pPr indent="-305073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17" u="sng">
                <a:solidFill>
                  <a:schemeClr val="hlink"/>
                </a:solidFill>
                <a:hlinkClick r:id="rId4"/>
              </a:rPr>
              <a:t>Facebook</a:t>
            </a:r>
            <a:r>
              <a:rPr lang="en" sz="4817"/>
              <a:t>	</a:t>
            </a:r>
            <a:endParaRPr sz="4817"/>
          </a:p>
          <a:p>
            <a:pPr indent="-305073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4817">
                <a:solidFill>
                  <a:srgbClr val="24292F"/>
                </a:solidFill>
                <a:highlight>
                  <a:schemeClr val="lt1"/>
                </a:highlight>
              </a:rPr>
              <a:t>Open Source</a:t>
            </a:r>
            <a:endParaRPr sz="4817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05073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4817">
                <a:solidFill>
                  <a:srgbClr val="24292F"/>
                </a:solidFill>
                <a:highlight>
                  <a:schemeClr val="lt1"/>
                </a:highlight>
              </a:rPr>
              <a:t>Web, IOS and Android</a:t>
            </a:r>
            <a:endParaRPr sz="4817"/>
          </a:p>
          <a:p>
            <a:pPr indent="-305073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17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Twitter</a:t>
            </a:r>
            <a:endParaRPr sz="481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5073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4817">
                <a:solidFill>
                  <a:srgbClr val="24292F"/>
                </a:solidFill>
                <a:highlight>
                  <a:schemeClr val="lt1"/>
                </a:highlight>
              </a:rPr>
              <a:t>Open Source</a:t>
            </a:r>
            <a:endParaRPr sz="481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5073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4817">
                <a:solidFill>
                  <a:srgbClr val="24292F"/>
                </a:solidFill>
                <a:highlight>
                  <a:srgbClr val="FFFFFF"/>
                </a:highlight>
              </a:rPr>
              <a:t>Web, IOS and Android</a:t>
            </a:r>
            <a:endParaRPr sz="481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1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507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817"/>
              <a:t>These are meant for exploring the idea and inspiration</a:t>
            </a:r>
            <a:endParaRPr sz="4817"/>
          </a:p>
          <a:p>
            <a:pPr indent="-30507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17"/>
              <a:t>Don’t copy, get inspired </a:t>
            </a:r>
            <a:endParaRPr sz="481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Wireframe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702675" y="1299925"/>
            <a:ext cx="623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Click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</a:t>
            </a:r>
            <a:r>
              <a:rPr lang="en"/>
              <a:t> link to </a:t>
            </a:r>
            <a:r>
              <a:rPr lang="en"/>
              <a:t>check the wireframes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 is just given to gain a basic understanding, and not meant to be followed </a:t>
            </a:r>
            <a:r>
              <a:rPr lang="en"/>
              <a:t>exactly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Functionality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be graded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requirements: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signup and login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profile view with basic stats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Blog Post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and Follow / Unfollow Others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User’s Feed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User Signup and Login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 for username and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either use a proper login framework, or just use a simple HTML form with username and password - we are not concerned with how secure the login or the app 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Suitable model for user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User’s Profile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profile view for a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view the number of blogs created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view the </a:t>
            </a:r>
            <a:r>
              <a:rPr lang="en"/>
              <a:t>number</a:t>
            </a:r>
            <a:r>
              <a:rPr lang="en"/>
              <a:t> of </a:t>
            </a:r>
            <a:r>
              <a:rPr lang="en"/>
              <a:t>followers</a:t>
            </a:r>
            <a:r>
              <a:rPr lang="en"/>
              <a:t> and people you follow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view the list of posts created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Blog management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blog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Storage should handle multiple languages - usually UTF-8 encoding is sufficient for this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Content should handle the </a:t>
            </a:r>
            <a:r>
              <a:rPr lang="en"/>
              <a:t>safe HTML 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a blog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title/caption or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a blog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 confirmation from the user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