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DDE93-DA09-49FE-9A36-CD572F9C6562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5B76B-F3C2-4FF6-B19C-E7959D513FF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5B76B-F3C2-4FF6-B19C-E7959D513FFC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5B76B-F3C2-4FF6-B19C-E7959D513FFC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A5174B4-5A75-4172-9455-6CCB9CEEF3BD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F1C32DA-54C3-485F-9AF0-3E9BA911718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74B4-5A75-4172-9455-6CCB9CEEF3BD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32DA-54C3-485F-9AF0-3E9BA91171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74B4-5A75-4172-9455-6CCB9CEEF3BD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32DA-54C3-485F-9AF0-3E9BA91171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A5174B4-5A75-4172-9455-6CCB9CEEF3BD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F1C32DA-54C3-485F-9AF0-3E9BA91171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A5174B4-5A75-4172-9455-6CCB9CEEF3BD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F1C32DA-54C3-485F-9AF0-3E9BA911718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74B4-5A75-4172-9455-6CCB9CEEF3BD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32DA-54C3-485F-9AF0-3E9BA91171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74B4-5A75-4172-9455-6CCB9CEEF3BD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32DA-54C3-485F-9AF0-3E9BA91171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5174B4-5A75-4172-9455-6CCB9CEEF3BD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F1C32DA-54C3-485F-9AF0-3E9BA91171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74B4-5A75-4172-9455-6CCB9CEEF3BD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32DA-54C3-485F-9AF0-3E9BA91171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A5174B4-5A75-4172-9455-6CCB9CEEF3BD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F1C32DA-54C3-485F-9AF0-3E9BA91171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5174B4-5A75-4172-9455-6CCB9CEEF3BD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F1C32DA-54C3-485F-9AF0-3E9BA91171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A5174B4-5A75-4172-9455-6CCB9CEEF3BD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F1C32DA-54C3-485F-9AF0-3E9BA911718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609600"/>
            <a:ext cx="7620000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GPS and GSM Based Tracking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2946" y="457200"/>
            <a:ext cx="63658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INTRODUCTION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Goal: To create an tracking System for all purpose use.</a:t>
            </a:r>
          </a:p>
          <a:p>
            <a:r>
              <a:rPr lang="en-US" sz="2800" dirty="0" smtClean="0"/>
              <a:t>Application : Vehicle Tracking System, Mobile tracking system.</a:t>
            </a:r>
          </a:p>
          <a:p>
            <a:r>
              <a:rPr lang="en-US" sz="2800" dirty="0" smtClean="0"/>
              <a:t>This project uses GPS and GSM Technology  and Arduino Uno.</a:t>
            </a:r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219200" y="228600"/>
            <a:ext cx="5791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OBJECTIVE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Arduino Uno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Bluetooth Module(HC-05)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GPS Module(NEO-06)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GSM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LCD 16X2 Alphabetic Display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" y="304800"/>
            <a:ext cx="70904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HARDWARE USED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28600"/>
            <a:ext cx="7848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ARDUINO UNO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467600" cy="60167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ATmega328 micro controller Based System.</a:t>
            </a:r>
          </a:p>
          <a:p>
            <a:r>
              <a:rPr lang="en-US" sz="2800" dirty="0" smtClean="0"/>
              <a:t>Advantage 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Easy to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Open Source Platform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Low cost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7696200" cy="44927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Bluetooth module is basically a part  of serial  communication module.</a:t>
            </a:r>
          </a:p>
          <a:p>
            <a:r>
              <a:rPr lang="en-US" sz="2800" dirty="0" smtClean="0"/>
              <a:t>We are using HC-05 module for communication with the app.</a:t>
            </a:r>
          </a:p>
          <a:p>
            <a:r>
              <a:rPr lang="en-US" sz="2800" dirty="0" smtClean="0"/>
              <a:t>Advantage: wireless communication.</a:t>
            </a:r>
          </a:p>
          <a:p>
            <a:r>
              <a:rPr lang="en-US" sz="2800" dirty="0" smtClean="0"/>
              <a:t>Disadvantage: Range of communication.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04800"/>
            <a:ext cx="87190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BLUETOOTH MODULE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h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158552" y="1143000"/>
            <a:ext cx="2985448" cy="3276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228600" y="228600"/>
            <a:ext cx="86292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GPS MODULE(NEO-06)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95400"/>
            <a:ext cx="5715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800" dirty="0" smtClean="0"/>
              <a:t>GPS - Global Positioning System. 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/>
              <a:t>GPS is a Global Navigation Satellite System created by United State Department of Defense.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/>
              <a:t>This system is self collaborative and can be used in field.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/>
              <a:t>GPS accuracy is related to the quality of signal reception.</a:t>
            </a:r>
          </a:p>
          <a:p>
            <a:pPr>
              <a:buFont typeface="Courier New" pitchFamily="49" charset="0"/>
              <a:buChar char="o"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60198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GSM – Global System of Mobile Communication</a:t>
            </a:r>
          </a:p>
          <a:p>
            <a:r>
              <a:rPr lang="en-US" sz="2800" dirty="0" smtClean="0"/>
              <a:t>Most widely used digital wireless telephone technology.</a:t>
            </a:r>
          </a:p>
          <a:p>
            <a:r>
              <a:rPr lang="en-US" sz="2800" dirty="0" smtClean="0"/>
              <a:t>Single Supply voltage 12v.</a:t>
            </a:r>
          </a:p>
          <a:p>
            <a:r>
              <a:rPr lang="en-US" sz="2800" dirty="0" smtClean="0"/>
              <a:t>Circuit- Switch network optimized for full-duplex link voice telephony.</a:t>
            </a:r>
          </a:p>
          <a:p>
            <a:r>
              <a:rPr lang="en-US" sz="2800" dirty="0" smtClean="0"/>
              <a:t>It operates at either 900MHz frequency band.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94114" y="304800"/>
            <a:ext cx="8949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GSM MODULE(SIM-300)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" name="Picture 2" descr="Image result for sim300"/>
          <p:cNvPicPr>
            <a:picLocks noChangeAspect="1" noChangeArrowheads="1"/>
          </p:cNvPicPr>
          <p:nvPr/>
        </p:nvPicPr>
        <p:blipFill>
          <a:blip r:embed="rId3" cstate="print"/>
          <a:srcRect l="17566" t="4536" r="9460" b="6249"/>
          <a:stretch>
            <a:fillRect/>
          </a:stretch>
        </p:blipFill>
        <p:spPr bwMode="auto">
          <a:xfrm>
            <a:off x="6689130" y="1219200"/>
            <a:ext cx="2454870" cy="30003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110</TotalTime>
  <Words>201</Words>
  <Application>Microsoft Office PowerPoint</Application>
  <PresentationFormat>On-screen Show (4:3)</PresentationFormat>
  <Paragraphs>36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atul garg</dc:creator>
  <cp:lastModifiedBy>atul garg</cp:lastModifiedBy>
  <cp:revision>1</cp:revision>
  <dcterms:created xsi:type="dcterms:W3CDTF">2018-03-12T17:03:20Z</dcterms:created>
  <dcterms:modified xsi:type="dcterms:W3CDTF">2018-03-12T18:54:14Z</dcterms:modified>
</cp:coreProperties>
</file>