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3" r:id="rId6"/>
    <p:sldId id="257" r:id="rId7"/>
    <p:sldId id="261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428A-0A61-47B7-88F6-9AFBE1DAF39B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D6B0D-FDD9-42D9-AD89-76BC0DBD4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6B0D-FDD9-42D9-AD89-76BC0DBD43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34AF-8DA6-4D11-BA1C-1CECB7E5BEAA}" type="datetimeFigureOut">
              <a:rPr lang="en-US" smtClean="0"/>
              <a:pPr/>
              <a:t>03/21/14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0014-7263-4C9D-8055-70F730D69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        Virtual Library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Murali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N. </a:t>
            </a:r>
            <a:r>
              <a:rPr lang="en-US" dirty="0" err="1" smtClean="0">
                <a:solidFill>
                  <a:schemeClr val="tx1"/>
                </a:solidFill>
              </a:rPr>
              <a:t>Kembhavi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Rishabh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R. Sharma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			</a:t>
            </a:r>
            <a:r>
              <a:rPr lang="en-US" sz="5400" dirty="0" smtClean="0"/>
              <a:t>Thank You!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Database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Tool 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Designing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Tool</a:t>
            </a: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Free Online Software : Creately.com, gliffy.com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7030A0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7030A0"/>
              </a:buClr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Deployment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Tool</a:t>
            </a: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WAMP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Server Community Edition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Application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Architecture</a:t>
            </a: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PHP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JavaScript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Html/CSS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AJAX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Development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Tools</a:t>
            </a:r>
          </a:p>
          <a:p>
            <a:pPr marL="285750" indent="-285750" fontAlgn="auto">
              <a:spcAft>
                <a:spcPts val="0"/>
              </a:spcAft>
              <a:buClr>
                <a:srgbClr val="7030A0"/>
              </a:buClr>
              <a:buNone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  Apache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POI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User Sign Up</a:t>
            </a:r>
          </a:p>
          <a:p>
            <a:r>
              <a:rPr lang="en-US" sz="3600" dirty="0" smtClean="0"/>
              <a:t>User Authentication</a:t>
            </a:r>
          </a:p>
          <a:p>
            <a:r>
              <a:rPr lang="en-US" sz="3600" dirty="0" smtClean="0"/>
              <a:t>Course Access and Evaluation</a:t>
            </a:r>
          </a:p>
          <a:p>
            <a:r>
              <a:rPr lang="en-US" sz="3600" dirty="0" smtClean="0"/>
              <a:t>Course Accessibility for Students</a:t>
            </a:r>
          </a:p>
          <a:p>
            <a:r>
              <a:rPr lang="en-US" sz="3600" dirty="0" smtClean="0"/>
              <a:t>Enrolled Course Statistics For Students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Download a resource only if permitted</a:t>
            </a:r>
          </a:p>
          <a:p>
            <a:r>
              <a:rPr lang="en-US" sz="3600" dirty="0" smtClean="0"/>
              <a:t>Rating of Courses by Students</a:t>
            </a:r>
          </a:p>
          <a:p>
            <a:r>
              <a:rPr lang="en-US" sz="3600" dirty="0" smtClean="0"/>
              <a:t>Bookmarks for Courses, Resources there in</a:t>
            </a:r>
          </a:p>
          <a:p>
            <a:r>
              <a:rPr lang="en-US" sz="3600" dirty="0" smtClean="0"/>
              <a:t>Searching a Resource </a:t>
            </a:r>
          </a:p>
          <a:p>
            <a:r>
              <a:rPr lang="en-US" sz="3600" dirty="0" smtClean="0"/>
              <a:t>Duplicate uploading of a resource not permitted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Discussion Forum for students</a:t>
            </a:r>
          </a:p>
          <a:p>
            <a:r>
              <a:rPr lang="en-US" sz="3600" dirty="0" smtClean="0"/>
              <a:t>Enroll/</a:t>
            </a:r>
            <a:r>
              <a:rPr lang="en-US" sz="3600" dirty="0" err="1" smtClean="0"/>
              <a:t>unenroll</a:t>
            </a:r>
            <a:r>
              <a:rPr lang="en-US" sz="3600" dirty="0" smtClean="0"/>
              <a:t> for a Course</a:t>
            </a:r>
          </a:p>
          <a:p>
            <a:r>
              <a:rPr lang="en-US" sz="3600" dirty="0" smtClean="0"/>
              <a:t>View/Download Course Videos</a:t>
            </a:r>
          </a:p>
          <a:p>
            <a:r>
              <a:rPr lang="en-US" sz="3600" dirty="0" smtClean="0"/>
              <a:t>View Basic Library Resources</a:t>
            </a:r>
          </a:p>
          <a:p>
            <a:r>
              <a:rPr lang="en-US" sz="3600" dirty="0" smtClean="0"/>
              <a:t>Review Courses/resources</a:t>
            </a:r>
          </a:p>
          <a:p>
            <a:r>
              <a:rPr lang="en-US" sz="3600" dirty="0" smtClean="0"/>
              <a:t>View all the resources for the enrolled course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</a:t>
            </a:r>
            <a:r>
              <a:rPr lang="en-US" dirty="0"/>
              <a:t>l</a:t>
            </a:r>
            <a:r>
              <a:rPr lang="en-US" dirty="0" smtClean="0"/>
              <a:t>evels </a:t>
            </a:r>
            <a:r>
              <a:rPr lang="en-US" dirty="0" smtClean="0"/>
              <a:t>and </a:t>
            </a:r>
            <a:r>
              <a:rPr lang="en-US" dirty="0" smtClean="0"/>
              <a:t>their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unctionalities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Admin</a:t>
            </a:r>
          </a:p>
          <a:p>
            <a:pPr lvl="1"/>
            <a:r>
              <a:rPr lang="en-US" dirty="0" smtClean="0"/>
              <a:t>Block Users</a:t>
            </a:r>
          </a:p>
          <a:p>
            <a:pPr lvl="1"/>
            <a:r>
              <a:rPr lang="en-US" dirty="0" smtClean="0"/>
              <a:t>Approve/Reject user registration</a:t>
            </a:r>
          </a:p>
          <a:p>
            <a:pPr lvl="1"/>
            <a:r>
              <a:rPr lang="en-US" sz="2800" dirty="0" smtClean="0"/>
              <a:t>View List of Users</a:t>
            </a:r>
          </a:p>
          <a:p>
            <a:pPr lvl="1"/>
            <a:r>
              <a:rPr lang="en-US" sz="2800" dirty="0" smtClean="0"/>
              <a:t>Create Courses</a:t>
            </a:r>
          </a:p>
          <a:p>
            <a:pPr lvl="1"/>
            <a:r>
              <a:rPr lang="en-US" dirty="0" smtClean="0"/>
              <a:t>Upload Courses</a:t>
            </a:r>
          </a:p>
          <a:p>
            <a:pPr lvl="1"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Author</a:t>
            </a:r>
          </a:p>
          <a:p>
            <a:pPr lvl="1"/>
            <a:r>
              <a:rPr lang="en-US" dirty="0" smtClean="0"/>
              <a:t>Upload self written books/slides/lectures</a:t>
            </a:r>
          </a:p>
          <a:p>
            <a:pPr lvl="1"/>
            <a:r>
              <a:rPr lang="en-US" dirty="0" smtClean="0"/>
              <a:t>Create Courses</a:t>
            </a:r>
          </a:p>
          <a:p>
            <a:pPr lvl="1"/>
            <a:r>
              <a:rPr lang="en-US" dirty="0" smtClean="0"/>
              <a:t>View The courses Created</a:t>
            </a:r>
          </a:p>
          <a:p>
            <a:pPr lvl="1"/>
            <a:r>
              <a:rPr lang="en-US" dirty="0" smtClean="0"/>
              <a:t>Update the courses </a:t>
            </a:r>
          </a:p>
          <a:p>
            <a:pPr lvl="1"/>
            <a:r>
              <a:rPr lang="en-US" dirty="0" smtClean="0"/>
              <a:t>Make questions for the tests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Content </a:t>
            </a:r>
            <a:r>
              <a:rPr lang="en-US" sz="2800" dirty="0" smtClean="0"/>
              <a:t>Manager</a:t>
            </a:r>
            <a:endParaRPr lang="en-US" sz="2800" dirty="0" smtClean="0"/>
          </a:p>
          <a:p>
            <a:pPr lvl="1"/>
            <a:r>
              <a:rPr lang="en-US" dirty="0" smtClean="0"/>
              <a:t>Upload any content resource</a:t>
            </a:r>
          </a:p>
          <a:p>
            <a:pPr lvl="1"/>
            <a:r>
              <a:rPr lang="en-US" dirty="0" smtClean="0"/>
              <a:t>Approve/Reject uploaded content</a:t>
            </a:r>
          </a:p>
          <a:p>
            <a:pPr lvl="1"/>
            <a:r>
              <a:rPr lang="en-US" dirty="0" smtClean="0"/>
              <a:t>Create Courses</a:t>
            </a:r>
          </a:p>
          <a:p>
            <a:pPr lvl="1"/>
            <a:r>
              <a:rPr lang="en-US" dirty="0" smtClean="0"/>
              <a:t>Approve/Reject Courses</a:t>
            </a:r>
          </a:p>
          <a:p>
            <a:pPr lvl="1"/>
            <a:r>
              <a:rPr lang="en-US" dirty="0" smtClean="0"/>
              <a:t> Delete Courses</a:t>
            </a:r>
          </a:p>
          <a:p>
            <a:pPr>
              <a:buNone/>
            </a:pPr>
            <a:r>
              <a:rPr lang="en-US" sz="2800" dirty="0" smtClean="0"/>
              <a:t>				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Access Library Resources</a:t>
            </a:r>
          </a:p>
          <a:p>
            <a:pPr lvl="1"/>
            <a:r>
              <a:rPr lang="en-US" dirty="0" smtClean="0"/>
              <a:t>Rate Library Resources and Courses</a:t>
            </a:r>
          </a:p>
          <a:p>
            <a:pPr lvl="1"/>
            <a:r>
              <a:rPr lang="en-US" dirty="0" smtClean="0"/>
              <a:t>Take Online Course</a:t>
            </a:r>
          </a:p>
          <a:p>
            <a:pPr lvl="1"/>
            <a:r>
              <a:rPr lang="en-US" dirty="0" smtClean="0"/>
              <a:t>Upload self written research papers</a:t>
            </a:r>
          </a:p>
          <a:p>
            <a:pPr lvl="1"/>
            <a:r>
              <a:rPr lang="en-US" dirty="0" smtClean="0"/>
              <a:t>Take Tests for Courses</a:t>
            </a:r>
          </a:p>
          <a:p>
            <a:pPr lvl="1"/>
            <a:r>
              <a:rPr lang="en-US" dirty="0" smtClean="0"/>
              <a:t>View Test Statistics</a:t>
            </a:r>
          </a:p>
          <a:p>
            <a:pPr lvl="1"/>
            <a:r>
              <a:rPr lang="en-US" dirty="0" smtClean="0"/>
              <a:t>Bookmark Resources</a:t>
            </a:r>
          </a:p>
          <a:p>
            <a:pPr lvl="1"/>
            <a:r>
              <a:rPr lang="en-US" dirty="0" smtClean="0"/>
              <a:t>Send messages to other users for doubts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179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       Virtual Library System </vt:lpstr>
      <vt:lpstr>Technical Details </vt:lpstr>
      <vt:lpstr>Basic Features Implemented</vt:lpstr>
      <vt:lpstr>PowerPoint Presentation</vt:lpstr>
      <vt:lpstr>PowerPoint Presentation</vt:lpstr>
      <vt:lpstr>User levels and their  functionalities implemented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Library System</dc:title>
  <dc:creator>db2admin</dc:creator>
  <cp:lastModifiedBy>muralik</cp:lastModifiedBy>
  <cp:revision>30</cp:revision>
  <dcterms:created xsi:type="dcterms:W3CDTF">2014-01-12T18:44:25Z</dcterms:created>
  <dcterms:modified xsi:type="dcterms:W3CDTF">2014-03-21T13:29:54Z</dcterms:modified>
</cp:coreProperties>
</file>