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Times" pitchFamily="18" charset="0"/>
      <p:regular r:id="rId20"/>
      <p:bold r:id="rId21"/>
      <p:italic r:id="rId22"/>
      <p:boldItalic r:id="rId23"/>
    </p:embeddedFont>
    <p:embeddedFont>
      <p:font typeface="ILIIOR+EBGaramond-Bold"/>
      <p:regular r:id="rId24"/>
    </p:embeddedFont>
    <p:embeddedFont>
      <p:font typeface="BTMONA+EBGaramond-Regular"/>
      <p:regular r:id="rId25"/>
    </p:embeddedFont>
    <p:embeddedFont>
      <p:font typeface="RMKPBC+PublicSans-BoldItalic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645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1960" y="2067694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https://github.com/rishabh1723/NM-Batch10.git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OHYADEEN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Grocery shop are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or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:a16="http://schemas.microsoft.com/office/drawing/2014/main" xmlns="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444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Times New Roman</vt:lpstr>
      <vt:lpstr>CFRUAJ+EBGaramond-Medium</vt:lpstr>
      <vt:lpstr>Wingdings</vt:lpstr>
      <vt:lpstr>KQGMTU+Arial-BoldMT</vt:lpstr>
      <vt:lpstr>Times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17</cp:revision>
  <dcterms:modified xsi:type="dcterms:W3CDTF">2023-10-27T10:21:38Z</dcterms:modified>
</cp:coreProperties>
</file>