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AA1666-65BE-405F-94DB-3E2CD667AC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D89A216-FBDA-4A49-8454-D8950DB74E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CFEE027-ED62-4894-9880-355AE08F6E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5DC8E6B-D924-4290-84C8-CD9FFEE6DB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1478D5D-2C28-49F0-8C25-62D7C9B1E4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2E46896-973E-4979-9354-D0FCE24770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001699A-EE45-4AF0-AB43-662DECFF4F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9A3D23E-61D0-4F2B-9A68-B4F7DADFF6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4AB1A3E-4B43-457E-8B9C-BF025E7053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85A838-E5EB-48CA-9F34-AE1BD3573E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B251BB-EE64-4087-BB4F-C0AF5A18E6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63818F-6A9A-4DEA-9657-15AC2AD6B4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25F1643-FE62-4747-8903-F9FC8EAE03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968E877-6AB2-4F2F-8BE3-34FC80C447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3338668-6DF6-4336-A82D-9D235BF07A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22F9704-9511-48AA-9952-E64280A3E6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028C92B-77A8-44AB-85ED-FD2C23BC51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B1999F-E44E-4A1D-9032-0E60448F3D2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Second level</a:t>
            </a:r>
            <a:endParaRPr b="0" lang="en-IN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Third level</a:t>
            </a:r>
            <a:endParaRPr b="0" lang="en-IN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Fourth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382FC67-BCB8-420F-A05B-7B99A25EEDA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DA13AE-7174-4917-B8BE-2016F8663A2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Second level</a:t>
            </a:r>
            <a:endParaRPr b="0" lang="en-IN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Third level</a:t>
            </a:r>
            <a:endParaRPr b="0" lang="en-IN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Fourth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EF2FD6-494B-46A0-B652-D1A0DCCE77B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Second level</a:t>
            </a:r>
            <a:endParaRPr b="0" lang="en-IN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Third level</a:t>
            </a:r>
            <a:endParaRPr b="0" lang="en-IN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Fourth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7DB0DE-8CF8-4071-ADDA-401F3074FF6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Second level</a:t>
            </a:r>
            <a:endParaRPr b="0" lang="en-IN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Third level</a:t>
            </a:r>
            <a:endParaRPr b="0" lang="en-IN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Fourth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8FE30C-B642-4CAD-A0E9-4DC8B579926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8B44C4-D418-4EBE-9589-A35596E85CF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Second level</a:t>
            </a:r>
            <a:endParaRPr b="0" lang="en-IN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Third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Fourth level</a:t>
            </a: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Fifth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Second level</a:t>
            </a:r>
            <a:endParaRPr b="0" lang="en-IN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Third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Fourth level</a:t>
            </a: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Fifth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C09FA6-3F70-4C9D-9CC1-9AF5E218A48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Second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Third level</a:t>
            </a: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Fourth level</a:t>
            </a:r>
            <a:endParaRPr b="0" lang="en-IN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Fifth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Second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Third level</a:t>
            </a: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Fourth level</a:t>
            </a:r>
            <a:endParaRPr b="0" lang="en-IN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Fifth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538201-2B89-4724-A2D2-8D4964BEA84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3285DC-C3E8-4430-8A35-3D7D98E026F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06706E-CD33-448E-A356-2810DB4EBF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  <a:ea typeface="Arial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LibreOffice/25.2.0.3$MacOSX_AARCH64 LibreOffice_project/e1cf4a87eb02d755bce1a01209907ea5ddc8f069</Application>
  <AppVersion>15.0000</AppVersion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2025-03-30T11:30:47Z</dcterms:created>
  <dc:creator/>
  <dc:description/>
  <dc:language>en-IN</dc:language>
  <cp:lastModifiedBy/>
  <cp:lastPrinted>2025-03-30T17:00:47Z</cp:lastPrinted>
  <dcterms:modified xsi:type="dcterms:W3CDTF">2025-03-31T18:26:56Z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</vt:i4>
  </property>
</Properties>
</file>